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96.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tags/tag162.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ags/tag163.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ags/tag164.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tags/tag198.xml" ContentType="application/vnd.openxmlformats-officedocument.presentationml.tags+xml"/>
  <Override PartName="/ppt/notesSlides/notesSlide13.xml" ContentType="application/vnd.openxmlformats-officedocument.presentationml.notesSlide+xml"/>
  <Override PartName="/ppt/tags/tag199.xml" ContentType="application/vnd.openxmlformats-officedocument.presentationml.tags+xml"/>
  <Override PartName="/ppt/notesSlides/notesSlide14.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200.xml" ContentType="application/vnd.openxmlformats-officedocument.presentationml.tags+xml"/>
  <Override PartName="/ppt/notesSlides/notesSlide15.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6.xml" ContentType="application/vnd.openxmlformats-officedocument.presentationml.notesSlide+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7.xml" ContentType="application/vnd.openxmlformats-officedocument.drawingml.chart+xml"/>
  <Override PartName="/ppt/tags/tag240.xml" ContentType="application/vnd.openxmlformats-officedocument.presentationml.tags+xml"/>
  <Override PartName="/ppt/notesSlides/notesSlide17.xml" ContentType="application/vnd.openxmlformats-officedocument.presentationml.notesSlide+xml"/>
  <Override PartName="/ppt/charts/chart2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3.xml" ContentType="application/vnd.openxmlformats-officedocument.drawingml.chart+xml"/>
  <Override PartName="/ppt/charts/style22.xml" ContentType="application/vnd.ms-office.chartstyle+xml"/>
  <Override PartName="/ppt/charts/colors22.xml" ContentType="application/vnd.ms-office.chartcolorstyle+xml"/>
  <Override PartName="/ppt/tags/tag241.xml" ContentType="application/vnd.openxmlformats-officedocument.presentationml.tags+xml"/>
  <Override PartName="/ppt/notesSlides/notesSlide18.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9.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6.xml" ContentType="application/vnd.openxmlformats-officedocument.drawingml.chart+xml"/>
  <Override PartName="/ppt/drawings/drawing3.xml" ContentType="application/vnd.openxmlformats-officedocument.drawingml.chartshapes+xml"/>
  <Override PartName="/ppt/charts/chart37.xml" ContentType="application/vnd.openxmlformats-officedocument.drawingml.chart+xml"/>
  <Override PartName="/ppt/drawings/drawing4.xml" ContentType="application/vnd.openxmlformats-officedocument.drawingml.chartshapes+xml"/>
  <Override PartName="/ppt/charts/chart38.xml" ContentType="application/vnd.openxmlformats-officedocument.drawingml.chart+xml"/>
  <Override PartName="/ppt/drawings/drawing5.xml" ContentType="application/vnd.openxmlformats-officedocument.drawingml.chartshapes+xml"/>
  <Override PartName="/ppt/charts/chart39.xml" ContentType="application/vnd.openxmlformats-officedocument.drawingml.chart+xml"/>
  <Override PartName="/ppt/drawings/drawing6.xml" ContentType="application/vnd.openxmlformats-officedocument.drawingml.chartshape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20.xml" ContentType="application/vnd.openxmlformats-officedocument.presentationml.notesSlide+xml"/>
  <Override PartName="/ppt/charts/chart40.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1.xml" ContentType="application/vnd.openxmlformats-officedocument.drawingml.chart+xml"/>
  <Override PartName="/ppt/charts/chart42.xml" ContentType="application/vnd.openxmlformats-officedocument.drawingml.chart+xml"/>
  <Override PartName="/ppt/charts/style25.xml" ContentType="application/vnd.ms-office.chartstyle+xml"/>
  <Override PartName="/ppt/charts/colors2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21.xml" ContentType="application/vnd.openxmlformats-officedocument.presentationml.notesSlide+xml"/>
  <Override PartName="/ppt/charts/chart43.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4.xml" ContentType="application/vnd.openxmlformats-officedocument.drawingml.chart+xml"/>
  <Override PartName="/ppt/charts/chart45.xml" ContentType="application/vnd.openxmlformats-officedocument.drawingml.chart+xml"/>
  <Override PartName="/ppt/charts/style27.xml" ContentType="application/vnd.ms-office.chartstyle+xml"/>
  <Override PartName="/ppt/charts/colors27.xml" ContentType="application/vnd.ms-office.chartcolorstyle+xml"/>
  <Override PartName="/ppt/tags/tag371.xml" ContentType="application/vnd.openxmlformats-officedocument.presentationml.tags+xml"/>
  <Override PartName="/ppt/notesSlides/notesSlide22.xml" ContentType="application/vnd.openxmlformats-officedocument.presentationml.notesSlide+xml"/>
  <Override PartName="/ppt/charts/chart46.xml" ContentType="application/vnd.openxmlformats-officedocument.drawingml.chart+xml"/>
  <Override PartName="/ppt/charts/style28.xml" ContentType="application/vnd.ms-office.chartstyle+xml"/>
  <Override PartName="/ppt/charts/colors28.xml" ContentType="application/vnd.ms-office.chartcolorstyl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notesSlides/notesSlide23.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tags/tag516.xml" ContentType="application/vnd.openxmlformats-officedocument.presentationml.tags+xml"/>
  <Override PartName="/ppt/notesSlides/notesSlide24.xml" ContentType="application/vnd.openxmlformats-officedocument.presentationml.notesSlide+xml"/>
  <Override PartName="/ppt/charts/chart51.xml" ContentType="application/vnd.openxmlformats-officedocument.drawingml.chart+xml"/>
  <Override PartName="/ppt/charts/style29.xml" ContentType="application/vnd.ms-office.chartstyle+xml"/>
  <Override PartName="/ppt/charts/colors29.xml" ContentType="application/vnd.ms-office.chartcolorstyle+xml"/>
  <Override PartName="/ppt/tags/tag517.xml" ContentType="application/vnd.openxmlformats-officedocument.presentationml.tags+xml"/>
  <Override PartName="/ppt/notesSlides/notesSlide25.xml" ContentType="application/vnd.openxmlformats-officedocument.presentationml.notesSlide+xml"/>
  <Override PartName="/ppt/charts/chart52.xml" ContentType="application/vnd.openxmlformats-officedocument.drawingml.chart+xml"/>
  <Override PartName="/ppt/charts/style30.xml" ContentType="application/vnd.ms-office.chartstyle+xml"/>
  <Override PartName="/ppt/charts/colors30.xml" ContentType="application/vnd.ms-office.chartcolorstyle+xml"/>
  <Override PartName="/ppt/tags/tag518.xml" ContentType="application/vnd.openxmlformats-officedocument.presentationml.tags+xml"/>
  <Override PartName="/ppt/notesSlides/notesSlide26.xml" ContentType="application/vnd.openxmlformats-officedocument.presentationml.notesSlide+xml"/>
  <Override PartName="/ppt/charts/chart53.xml" ContentType="application/vnd.openxmlformats-officedocument.drawingml.chart+xml"/>
  <Override PartName="/ppt/charts/style31.xml" ContentType="application/vnd.ms-office.chartstyle+xml"/>
  <Override PartName="/ppt/charts/colors31.xml" ContentType="application/vnd.ms-office.chartcolorstyle+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notesSlides/notesSlide27.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tags/tag608.xml" ContentType="application/vnd.openxmlformats-officedocument.presentationml.tags+xml"/>
  <Override PartName="/ppt/notesSlides/notesSlide28.xml" ContentType="application/vnd.openxmlformats-officedocument.presentationml.notesSlide+xml"/>
  <Override PartName="/ppt/charts/chart5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9.xml" ContentType="application/vnd.openxmlformats-officedocument.drawingml.chart+xml"/>
  <Override PartName="/ppt/charts/style33.xml" ContentType="application/vnd.ms-office.chartstyle+xml"/>
  <Override PartName="/ppt/charts/colors33.xml" ContentType="application/vnd.ms-office.chartcolorstyle+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notesSlides/notesSlide29.xml" ContentType="application/vnd.openxmlformats-officedocument.presentationml.notesSlide+xml"/>
  <Override PartName="/ppt/charts/chart60.xml" ContentType="application/vnd.openxmlformats-officedocument.drawingml.chart+xml"/>
  <Override PartName="/ppt/tags/tag631.xml" ContentType="application/vnd.openxmlformats-officedocument.presentationml.tags+xml"/>
  <Override PartName="/ppt/notesSlides/notesSlide30.xml" ContentType="application/vnd.openxmlformats-officedocument.presentationml.notesSlide+xml"/>
  <Override PartName="/ppt/tags/tag632.xml" ContentType="application/vnd.openxmlformats-officedocument.presentationml.tags+xml"/>
  <Override PartName="/ppt/notesSlides/notesSlide31.xml" ContentType="application/vnd.openxmlformats-officedocument.presentationml.notesSlide+xml"/>
  <Override PartName="/ppt/charts/chartEx1.xml" ContentType="application/vnd.ms-office.chartex+xml"/>
  <Override PartName="/ppt/charts/style34.xml" ContentType="application/vnd.ms-office.chartstyle+xml"/>
  <Override PartName="/ppt/charts/colors34.xml" ContentType="application/vnd.ms-office.chartcolorstyle+xml"/>
  <Override PartName="/ppt/charts/chart61.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62.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63.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64.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Ex2.xml" ContentType="application/vnd.ms-office.chartex+xml"/>
  <Override PartName="/ppt/charts/style39.xml" ContentType="application/vnd.ms-office.chartstyle+xml"/>
  <Override PartName="/ppt/charts/colors39.xml" ContentType="application/vnd.ms-office.chartcolorstyle+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notesSlides/notesSlide32.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notesSlides/notesSlide33.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notesSlides/notesSlide34.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71.xml" ContentType="application/vnd.openxmlformats-officedocument.drawingml.chart+xml"/>
  <Override PartName="/ppt/tags/tag827.xml" ContentType="application/vnd.openxmlformats-officedocument.presentationml.tags+xml"/>
  <Override PartName="/ppt/notesSlides/notesSlide35.xml" ContentType="application/vnd.openxmlformats-officedocument.presentationml.notesSlide+xml"/>
  <Override PartName="/ppt/charts/chart7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74.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75.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76.xml" ContentType="application/vnd.openxmlformats-officedocument.drawingml.chart+xml"/>
  <Override PartName="/ppt/charts/style45.xml" ContentType="application/vnd.ms-office.chartstyle+xml"/>
  <Override PartName="/ppt/charts/colors45.xml" ContentType="application/vnd.ms-office.chartcolorstyle+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notesSlides/notesSlide36.xml" ContentType="application/vnd.openxmlformats-officedocument.presentationml.notesSlide+xml"/>
  <Override PartName="/ppt/charts/chart77.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notesSlides/notesSlide37.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notesSlides/notesSlide38.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notesSlides/notesSlide39.xml" ContentType="application/vnd.openxmlformats-officedocument.presentationml.notesSlide+xml"/>
  <Override PartName="/ppt/charts/chart85.xml" ContentType="application/vnd.openxmlformats-officedocument.drawingml.chart+xml"/>
  <Override PartName="/ppt/tags/tag1106.xml" ContentType="application/vnd.openxmlformats-officedocument.presentationml.tags+xml"/>
  <Override PartName="/ppt/notesSlides/notesSlide40.xml" ContentType="application/vnd.openxmlformats-officedocument.presentationml.notesSlide+xml"/>
  <Override PartName="/ppt/charts/chart86.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87.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88.xml" ContentType="application/vnd.openxmlformats-officedocument.drawingml.chart+xml"/>
  <Override PartName="/ppt/charts/style49.xml" ContentType="application/vnd.ms-office.chartstyle+xml"/>
  <Override PartName="/ppt/charts/colors49.xml" ContentType="application/vnd.ms-office.chartcolorstyle+xml"/>
  <Override PartName="/ppt/tags/tag1107.xml" ContentType="application/vnd.openxmlformats-officedocument.presentationml.tags+xml"/>
  <Override PartName="/ppt/notesSlides/notesSlide41.xml" ContentType="application/vnd.openxmlformats-officedocument.presentationml.notesSlide+xml"/>
  <Override PartName="/ppt/tags/tag1108.xml" ContentType="application/vnd.openxmlformats-officedocument.presentationml.tags+xml"/>
  <Override PartName="/ppt/notesSlides/notesSlide42.xml" ContentType="application/vnd.openxmlformats-officedocument.presentationml.notesSlide+xml"/>
  <Override PartName="/ppt/charts/chart89.xml" ContentType="application/vnd.openxmlformats-officedocument.drawingml.chart+xml"/>
  <Override PartName="/ppt/charts/style50.xml" ContentType="application/vnd.ms-office.chartstyle+xml"/>
  <Override PartName="/ppt/charts/colors50.xml" ContentType="application/vnd.ms-office.chartcolorstyle+xml"/>
  <Override PartName="/ppt/tags/tag1109.xml" ContentType="application/vnd.openxmlformats-officedocument.presentationml.tags+xml"/>
  <Override PartName="/ppt/notesSlides/notesSlide43.xml" ContentType="application/vnd.openxmlformats-officedocument.presentationml.notesSlide+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notesSlides/notesSlide44.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notesSlides/notesSlide45.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notesSlides/notesSlide46.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tags/tag1392.xml" ContentType="application/vnd.openxmlformats-officedocument.presentationml.tags+xml"/>
  <Override PartName="/ppt/notesSlides/notesSlide47.xml" ContentType="application/vnd.openxmlformats-officedocument.presentationml.notesSlide+xml"/>
  <Override PartName="/ppt/charts/chart104.xml" ContentType="application/vnd.openxmlformats-officedocument.drawingml.chart+xml"/>
  <Override PartName="/ppt/charts/style51.xml" ContentType="application/vnd.ms-office.chartstyle+xml"/>
  <Override PartName="/ppt/charts/colors51.xml" ContentType="application/vnd.ms-office.chartcolorstyle+xml"/>
  <Override PartName="/ppt/tags/tag1393.xml" ContentType="application/vnd.openxmlformats-officedocument.presentationml.tags+xml"/>
  <Override PartName="/ppt/notesSlides/notesSlide48.xml" ContentType="application/vnd.openxmlformats-officedocument.presentationml.notesSlide+xml"/>
  <Override PartName="/ppt/tags/tag1394.xml" ContentType="application/vnd.openxmlformats-officedocument.presentationml.tags+xml"/>
  <Override PartName="/ppt/notesSlides/notesSlide49.xml" ContentType="application/vnd.openxmlformats-officedocument.presentationml.notesSlide+xml"/>
  <Override PartName="/ppt/charts/chart105.xml" ContentType="application/vnd.openxmlformats-officedocument.drawingml.chart+xml"/>
  <Override PartName="/ppt/charts/style52.xml" ContentType="application/vnd.ms-office.chartstyle+xml"/>
  <Override PartName="/ppt/charts/colors52.xml" ContentType="application/vnd.ms-office.chartcolorstyle+xml"/>
  <Override PartName="/ppt/tags/tag1395.xml" ContentType="application/vnd.openxmlformats-officedocument.presentationml.tags+xml"/>
  <Override PartName="/ppt/notesSlides/notesSlide50.xml" ContentType="application/vnd.openxmlformats-officedocument.presentationml.notesSlide+xml"/>
  <Override PartName="/ppt/tags/tag1396.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06.xml" ContentType="application/vnd.openxmlformats-officedocument.drawingml.chart+xml"/>
  <Override PartName="/ppt/drawings/drawing7.xml" ContentType="application/vnd.openxmlformats-officedocument.drawingml.chartshapes+xml"/>
  <Override PartName="/ppt/tags/tag1397.xml" ContentType="application/vnd.openxmlformats-officedocument.presentationml.tags+xml"/>
  <Override PartName="/ppt/notesSlides/notesSlide53.xml" ContentType="application/vnd.openxmlformats-officedocument.presentationml.notesSlide+xml"/>
  <Override PartName="/ppt/charts/chart107.xml" ContentType="application/vnd.openxmlformats-officedocument.drawingml.chart+xml"/>
  <Override PartName="/ppt/charts/chart108.xml" ContentType="application/vnd.openxmlformats-officedocument.drawingml.chart+xml"/>
  <Override PartName="/ppt/charts/style53.xml" ContentType="application/vnd.ms-office.chartstyle+xml"/>
  <Override PartName="/ppt/charts/colors53.xml" ContentType="application/vnd.ms-office.chartcolorstyle+xml"/>
  <Override PartName="/ppt/tags/tag1398.xml" ContentType="application/vnd.openxmlformats-officedocument.presentationml.tags+xml"/>
  <Override PartName="/ppt/notesSlides/notesSlide54.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style54.xml" ContentType="application/vnd.ms-office.chartstyle+xml"/>
  <Override PartName="/ppt/charts/colors54.xml" ContentType="application/vnd.ms-office.chartcolorstyle+xml"/>
  <Override PartName="/ppt/tags/tag1399.xml" ContentType="application/vnd.openxmlformats-officedocument.presentationml.tags+xml"/>
  <Override PartName="/ppt/notesSlides/notesSlide55.xml" ContentType="application/vnd.openxmlformats-officedocument.presentationml.notesSlide+xml"/>
  <Override PartName="/ppt/charts/chart111.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12.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13.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14.xml" ContentType="application/vnd.openxmlformats-officedocument.drawingml.chart+xml"/>
  <Override PartName="/ppt/charts/style58.xml" ContentType="application/vnd.ms-office.chartstyle+xml"/>
  <Override PartName="/ppt/charts/colors58.xml" ContentType="application/vnd.ms-office.chartcolorstyle+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notesSlides/notesSlide56.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style59.xml" ContentType="application/vnd.ms-office.chartstyle+xml"/>
  <Override PartName="/ppt/charts/colors59.xml" ContentType="application/vnd.ms-office.chartcolorstyle+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notesSlides/notesSlide57.xml" ContentType="application/vnd.openxmlformats-officedocument.presentationml.notesSlide+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style60.xml" ContentType="application/vnd.ms-office.chartstyle+xml"/>
  <Override PartName="/ppt/charts/colors60.xml" ContentType="application/vnd.ms-office.chartcolorstyle+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notesSlides/notesSlide58.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charts/chart123.xml" ContentType="application/vnd.openxmlformats-officedocument.drawingml.chart+xml"/>
  <Override PartName="/ppt/charts/style61.xml" ContentType="application/vnd.ms-office.chartstyle+xml"/>
  <Override PartName="/ppt/charts/colors61.xml" ContentType="application/vnd.ms-office.chartcolorstyle+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notesSlides/notesSlide59.xml" ContentType="application/vnd.openxmlformats-officedocument.presentationml.notesSlide+xml"/>
  <Override PartName="/ppt/charts/chart124.xml" ContentType="application/vnd.openxmlformats-officedocument.drawingml.chart+xml"/>
  <Override PartName="/ppt/tags/tag1694.xml" ContentType="application/vnd.openxmlformats-officedocument.presentationml.tags+xml"/>
  <Override PartName="/ppt/notesSlides/notesSlide60.xml" ContentType="application/vnd.openxmlformats-officedocument.presentationml.notesSlide+xml"/>
  <Override PartName="/ppt/tags/tag1695.xml" ContentType="application/vnd.openxmlformats-officedocument.presentationml.tags+xml"/>
  <Override PartName="/ppt/notesSlides/notesSlide61.xml" ContentType="application/vnd.openxmlformats-officedocument.presentationml.notesSlide+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notesSlides/notesSlide62.xml" ContentType="application/vnd.openxmlformats-officedocument.presentationml.notesSlide+xml"/>
  <Override PartName="/ppt/charts/chart125.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26.xml" ContentType="application/vnd.openxmlformats-officedocument.drawingml.chart+xml"/>
  <Override PartName="/ppt/tags/tag1729.xml" ContentType="application/vnd.openxmlformats-officedocument.presentationml.tags+xml"/>
  <Override PartName="/ppt/notesSlides/notesSlide63.xml" ContentType="application/vnd.openxmlformats-officedocument.presentationml.notesSlide+xml"/>
  <Override PartName="/ppt/charts/chart127.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128.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29.xml" ContentType="application/vnd.openxmlformats-officedocument.drawingml.chart+xml"/>
  <Override PartName="/ppt/charts/style65.xml" ContentType="application/vnd.ms-office.chartstyle+xml"/>
  <Override PartName="/ppt/charts/colors65.xml" ContentType="application/vnd.ms-office.chartcolorstyle+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notesSlides/notesSlide64.xml" ContentType="application/vnd.openxmlformats-officedocument.presentationml.notesSlide+xml"/>
  <Override PartName="/ppt/charts/chart130.xml" ContentType="application/vnd.openxmlformats-officedocument.drawingml.chart+xml"/>
  <Override PartName="/ppt/tags/tag1748.xml" ContentType="application/vnd.openxmlformats-officedocument.presentationml.tags+xml"/>
  <Override PartName="/ppt/notesSlides/notesSlide65.xml" ContentType="application/vnd.openxmlformats-officedocument.presentationml.notesSlide+xml"/>
  <Override PartName="/ppt/charts/chart131.xml" ContentType="application/vnd.openxmlformats-officedocument.drawingml.chart+xml"/>
  <Override PartName="/ppt/charts/style66.xml" ContentType="application/vnd.ms-office.chartstyle+xml"/>
  <Override PartName="/ppt/charts/colors66.xml" ContentType="application/vnd.ms-office.chartcolorstyle+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notesSlides/notesSlide66.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notesSlides/notesSlide67.xml" ContentType="application/vnd.openxmlformats-officedocument.presentationml.notesSlide+xml"/>
  <Override PartName="/ppt/charts/chart137.xml" ContentType="application/vnd.openxmlformats-officedocument.drawingml.chart+xml"/>
  <Override PartName="/ppt/charts/chart138.xml" ContentType="application/vnd.openxmlformats-officedocument.drawingml.chart+xml"/>
  <Override PartName="/ppt/charts/chart139.xml" ContentType="application/vnd.openxmlformats-officedocument.drawingml.chart+xml"/>
  <Override PartName="/ppt/charts/chart140.xml" ContentType="application/vnd.openxmlformats-officedocument.drawingml.chart+xml"/>
  <Override PartName="/ppt/charts/chart141.xml" ContentType="application/vnd.openxmlformats-officedocument.drawingml.chart+xml"/>
  <Override PartName="/ppt/tags/tag2091.xml" ContentType="application/vnd.openxmlformats-officedocument.presentationml.tags+xml"/>
  <Override PartName="/ppt/notesSlides/notesSlide68.xml" ContentType="application/vnd.openxmlformats-officedocument.presentationml.notesSlide+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notesSlides/notesSlide69.xml" ContentType="application/vnd.openxmlformats-officedocument.presentationml.notesSlide+xml"/>
  <Override PartName="/ppt/charts/chart142.xml" ContentType="application/vnd.openxmlformats-officedocument.drawingml.chart+xml"/>
  <Override PartName="/ppt/tags/tag2128.xml" ContentType="application/vnd.openxmlformats-officedocument.presentationml.tags+xml"/>
  <Override PartName="/ppt/notesSlides/notesSlide70.xml" ContentType="application/vnd.openxmlformats-officedocument.presentationml.notesSlide+xml"/>
  <Override PartName="/ppt/charts/chartEx3.xml" ContentType="application/vnd.ms-office.chartex+xml"/>
  <Override PartName="/ppt/charts/style67.xml" ContentType="application/vnd.ms-office.chartstyle+xml"/>
  <Override PartName="/ppt/charts/colors67.xml" ContentType="application/vnd.ms-office.chartcolorstyle+xml"/>
  <Override PartName="/ppt/charts/chartEx4.xml" ContentType="application/vnd.ms-office.chartex+xml"/>
  <Override PartName="/ppt/charts/style68.xml" ContentType="application/vnd.ms-office.chartstyle+xml"/>
  <Override PartName="/ppt/charts/colors68.xml" ContentType="application/vnd.ms-office.chartcolorstyle+xml"/>
  <Override PartName="/ppt/tags/tag2129.xml" ContentType="application/vnd.openxmlformats-officedocument.presentationml.tags+xml"/>
  <Override PartName="/ppt/notesSlides/notesSlide71.xml" ContentType="application/vnd.openxmlformats-officedocument.presentationml.notesSlide+xml"/>
  <Override PartName="/ppt/tags/tag2130.xml" ContentType="application/vnd.openxmlformats-officedocument.presentationml.tags+xml"/>
  <Override PartName="/ppt/notesSlides/notesSlide72.xml" ContentType="application/vnd.openxmlformats-officedocument.presentationml.notesSlide+xml"/>
  <Override PartName="/ppt/charts/chart143.xml" ContentType="application/vnd.openxmlformats-officedocument.drawingml.chart+xml"/>
  <Override PartName="/ppt/charts/style69.xml" ContentType="application/vnd.ms-office.chartstyle+xml"/>
  <Override PartName="/ppt/charts/colors69.xml" ContentType="application/vnd.ms-office.chartcolorstyle+xml"/>
  <Override PartName="/ppt/tags/tag2131.xml" ContentType="application/vnd.openxmlformats-officedocument.presentationml.tags+xml"/>
  <Override PartName="/ppt/notesSlides/notesSlide73.xml" ContentType="application/vnd.openxmlformats-officedocument.presentationml.notesSlide+xml"/>
  <Override PartName="/ppt/charts/chart144.xml" ContentType="application/vnd.openxmlformats-officedocument.drawingml.chart+xml"/>
  <Override PartName="/ppt/charts/style70.xml" ContentType="application/vnd.ms-office.chartstyle+xml"/>
  <Override PartName="/ppt/charts/colors70.xml" ContentType="application/vnd.ms-office.chartcolorstyle+xml"/>
  <Override PartName="/ppt/tags/tag2132.xml" ContentType="application/vnd.openxmlformats-officedocument.presentationml.tags+xml"/>
  <Override PartName="/ppt/notesSlides/notesSlide74.xml" ContentType="application/vnd.openxmlformats-officedocument.presentationml.notesSlide+xml"/>
  <Override PartName="/ppt/charts/chart145.xml" ContentType="application/vnd.openxmlformats-officedocument.drawingml.chart+xml"/>
  <Override PartName="/ppt/charts/style71.xml" ContentType="application/vnd.ms-office.chartstyle+xml"/>
  <Override PartName="/ppt/charts/colors71.xml" ContentType="application/vnd.ms-office.chartcolorstyle+xml"/>
  <Override PartName="/ppt/tags/tag2133.xml" ContentType="application/vnd.openxmlformats-officedocument.presentationml.tags+xml"/>
  <Override PartName="/ppt/notesSlides/notesSlide75.xml" ContentType="application/vnd.openxmlformats-officedocument.presentationml.notesSlide+xml"/>
  <Override PartName="/ppt/tags/tag2134.xml" ContentType="application/vnd.openxmlformats-officedocument.presentationml.tags+xml"/>
  <Override PartName="/ppt/notesSlides/notesSlide76.xml" ContentType="application/vnd.openxmlformats-officedocument.presentationml.notesSlide+xml"/>
  <Override PartName="/ppt/tags/tag2135.xml" ContentType="application/vnd.openxmlformats-officedocument.presentationml.tags+xml"/>
  <Override PartName="/ppt/notesSlides/notesSlide77.xml" ContentType="application/vnd.openxmlformats-officedocument.presentationml.notesSlide+xml"/>
  <Override PartName="/ppt/tags/tag2136.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2137.xml" ContentType="application/vnd.openxmlformats-officedocument.presentationml.tags+xml"/>
  <Override PartName="/ppt/notesSlides/notesSlide82.xml" ContentType="application/vnd.openxmlformats-officedocument.presentationml.notesSlide+xml"/>
  <Override PartName="/ppt/tags/tag2138.xml" ContentType="application/vnd.openxmlformats-officedocument.presentationml.tags+xml"/>
  <Override PartName="/ppt/notesSlides/notesSlide83.xml" ContentType="application/vnd.openxmlformats-officedocument.presentationml.notesSlide+xml"/>
  <Override PartName="/ppt/tags/tag2139.xml" ContentType="application/vnd.openxmlformats-officedocument.presentationml.tags+xml"/>
  <Override PartName="/ppt/notesSlides/notesSlide84.xml" ContentType="application/vnd.openxmlformats-officedocument.presentationml.notesSlide+xml"/>
  <Override PartName="/ppt/tags/tag2140.xml" ContentType="application/vnd.openxmlformats-officedocument.presentationml.tags+xml"/>
  <Override PartName="/ppt/notesSlides/notesSlide85.xml" ContentType="application/vnd.openxmlformats-officedocument.presentationml.notesSlide+xml"/>
  <Override PartName="/ppt/tags/tag2141.xml" ContentType="application/vnd.openxmlformats-officedocument.presentationml.tags+xml"/>
  <Override PartName="/ppt/notesSlides/notesSlide86.xml" ContentType="application/vnd.openxmlformats-officedocument.presentationml.notesSlide+xml"/>
  <Override PartName="/ppt/tags/tag2142.xml" ContentType="application/vnd.openxmlformats-officedocument.presentationml.tags+xml"/>
  <Override PartName="/ppt/notesSlides/notesSlide87.xml" ContentType="application/vnd.openxmlformats-officedocument.presentationml.notesSlide+xml"/>
  <Override PartName="/ppt/tags/tag2143.xml" ContentType="application/vnd.openxmlformats-officedocument.presentationml.tags+xml"/>
  <Override PartName="/ppt/notesSlides/notesSlide88.xml" ContentType="application/vnd.openxmlformats-officedocument.presentationml.notesSlide+xml"/>
  <Override PartName="/ppt/tags/tag2144.xml" ContentType="application/vnd.openxmlformats-officedocument.presentationml.tags+xml"/>
  <Override PartName="/ppt/notesSlides/notesSlide89.xml" ContentType="application/vnd.openxmlformats-officedocument.presentationml.notesSlide+xml"/>
  <Override PartName="/ppt/tags/tag2145.xml" ContentType="application/vnd.openxmlformats-officedocument.presentationml.tags+xml"/>
  <Override PartName="/ppt/notesSlides/notesSlide90.xml" ContentType="application/vnd.openxmlformats-officedocument.presentationml.notesSlide+xml"/>
  <Override PartName="/ppt/tags/tag2146.xml" ContentType="application/vnd.openxmlformats-officedocument.presentationml.tags+xml"/>
  <Override PartName="/ppt/notesSlides/notesSlide9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4999" r:id="rId1"/>
    <p:sldMasterId id="2147485031" r:id="rId2"/>
    <p:sldMasterId id="2147485421" r:id="rId3"/>
  </p:sldMasterIdLst>
  <p:notesMasterIdLst>
    <p:notesMasterId r:id="rId95"/>
  </p:notesMasterIdLst>
  <p:handoutMasterIdLst>
    <p:handoutMasterId r:id="rId96"/>
  </p:handoutMasterIdLst>
  <p:sldIdLst>
    <p:sldId id="277" r:id="rId4"/>
    <p:sldId id="256" r:id="rId5"/>
    <p:sldId id="5477" r:id="rId6"/>
    <p:sldId id="259" r:id="rId7"/>
    <p:sldId id="2147475910" r:id="rId8"/>
    <p:sldId id="2147483644" r:id="rId9"/>
    <p:sldId id="2147483646" r:id="rId10"/>
    <p:sldId id="332" r:id="rId11"/>
    <p:sldId id="2147483645" r:id="rId12"/>
    <p:sldId id="2147483647" r:id="rId13"/>
    <p:sldId id="266" r:id="rId14"/>
    <p:sldId id="351" r:id="rId15"/>
    <p:sldId id="352" r:id="rId16"/>
    <p:sldId id="322" r:id="rId17"/>
    <p:sldId id="289" r:id="rId18"/>
    <p:sldId id="2147483636" r:id="rId19"/>
    <p:sldId id="355" r:id="rId20"/>
    <p:sldId id="2147475911" r:id="rId21"/>
    <p:sldId id="324" r:id="rId22"/>
    <p:sldId id="315" r:id="rId23"/>
    <p:sldId id="325" r:id="rId24"/>
    <p:sldId id="335" r:id="rId25"/>
    <p:sldId id="333" r:id="rId26"/>
    <p:sldId id="321" r:id="rId27"/>
    <p:sldId id="375" r:id="rId28"/>
    <p:sldId id="328" r:id="rId29"/>
    <p:sldId id="339" r:id="rId30"/>
    <p:sldId id="264" r:id="rId31"/>
    <p:sldId id="349" r:id="rId32"/>
    <p:sldId id="2147475895" r:id="rId33"/>
    <p:sldId id="373" r:id="rId34"/>
    <p:sldId id="286" r:id="rId35"/>
    <p:sldId id="409" r:id="rId36"/>
    <p:sldId id="258" r:id="rId37"/>
    <p:sldId id="302" r:id="rId38"/>
    <p:sldId id="323" r:id="rId39"/>
    <p:sldId id="326" r:id="rId40"/>
    <p:sldId id="347" r:id="rId41"/>
    <p:sldId id="320" r:id="rId42"/>
    <p:sldId id="341" r:id="rId43"/>
    <p:sldId id="2147475914" r:id="rId44"/>
    <p:sldId id="314" r:id="rId45"/>
    <p:sldId id="337" r:id="rId46"/>
    <p:sldId id="265" r:id="rId47"/>
    <p:sldId id="2147475980" r:id="rId48"/>
    <p:sldId id="348" r:id="rId49"/>
    <p:sldId id="303" r:id="rId50"/>
    <p:sldId id="304" r:id="rId51"/>
    <p:sldId id="307" r:id="rId52"/>
    <p:sldId id="263" r:id="rId53"/>
    <p:sldId id="276" r:id="rId54"/>
    <p:sldId id="401" r:id="rId55"/>
    <p:sldId id="301" r:id="rId56"/>
    <p:sldId id="312" r:id="rId57"/>
    <p:sldId id="318" r:id="rId58"/>
    <p:sldId id="431" r:id="rId59"/>
    <p:sldId id="319" r:id="rId60"/>
    <p:sldId id="329" r:id="rId61"/>
    <p:sldId id="379" r:id="rId62"/>
    <p:sldId id="342" r:id="rId63"/>
    <p:sldId id="2147475968" r:id="rId64"/>
    <p:sldId id="416" r:id="rId65"/>
    <p:sldId id="2147483563" r:id="rId66"/>
    <p:sldId id="278" r:id="rId67"/>
    <p:sldId id="359" r:id="rId68"/>
    <p:sldId id="275" r:id="rId69"/>
    <p:sldId id="346" r:id="rId70"/>
    <p:sldId id="2147473693" r:id="rId71"/>
    <p:sldId id="257" r:id="rId72"/>
    <p:sldId id="299" r:id="rId73"/>
    <p:sldId id="2147475920" r:id="rId74"/>
    <p:sldId id="279" r:id="rId75"/>
    <p:sldId id="280" r:id="rId76"/>
    <p:sldId id="2147474547" r:id="rId77"/>
    <p:sldId id="260" r:id="rId78"/>
    <p:sldId id="2147470400" r:id="rId79"/>
    <p:sldId id="343" r:id="rId80"/>
    <p:sldId id="300" r:id="rId81"/>
    <p:sldId id="393" r:id="rId82"/>
    <p:sldId id="2147475930" r:id="rId83"/>
    <p:sldId id="2147475931" r:id="rId84"/>
    <p:sldId id="2147475894" r:id="rId85"/>
    <p:sldId id="2147470107" r:id="rId86"/>
    <p:sldId id="2147475878" r:id="rId87"/>
    <p:sldId id="2147475879" r:id="rId88"/>
    <p:sldId id="2147475880" r:id="rId89"/>
    <p:sldId id="2147475881" r:id="rId90"/>
    <p:sldId id="2147472287" r:id="rId91"/>
    <p:sldId id="2147472286" r:id="rId92"/>
    <p:sldId id="2147472288" r:id="rId93"/>
    <p:sldId id="2147475905" r:id="rId94"/>
  </p:sldIdLst>
  <p:sldSz cx="12192000" cy="6858000"/>
  <p:notesSz cx="7102475" cy="9388475"/>
  <p:custDataLst>
    <p:tags r:id="rId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3FD68AE9-687D-40D1-A05F-5FED73BEE262}">
          <p14:sldIdLst>
            <p14:sldId id="277"/>
            <p14:sldId id="256"/>
            <p14:sldId id="5477"/>
            <p14:sldId id="259"/>
          </p14:sldIdLst>
        </p14:section>
        <p14:section name="Current Market Performance" id="{DB7CE15F-412D-49AE-94A3-7C1106DDFBF5}">
          <p14:sldIdLst>
            <p14:sldId id="2147475910"/>
            <p14:sldId id="2147483644"/>
            <p14:sldId id="2147483646"/>
            <p14:sldId id="332"/>
            <p14:sldId id="2147483645"/>
            <p14:sldId id="2147483647"/>
            <p14:sldId id="266"/>
            <p14:sldId id="351"/>
            <p14:sldId id="352"/>
            <p14:sldId id="322"/>
            <p14:sldId id="289"/>
            <p14:sldId id="2147483636"/>
            <p14:sldId id="355"/>
          </p14:sldIdLst>
        </p14:section>
        <p14:section name="Retail Performance" id="{2F325054-7771-448E-922B-3623F860A841}">
          <p14:sldIdLst>
            <p14:sldId id="2147475911"/>
            <p14:sldId id="324"/>
            <p14:sldId id="315"/>
            <p14:sldId id="325"/>
            <p14:sldId id="335"/>
            <p14:sldId id="333"/>
            <p14:sldId id="321"/>
            <p14:sldId id="375"/>
            <p14:sldId id="328"/>
            <p14:sldId id="339"/>
            <p14:sldId id="264"/>
            <p14:sldId id="349"/>
          </p14:sldIdLst>
        </p14:section>
        <p14:section name="GLP-1" id="{295AFDAE-48DA-4D54-881E-AA5B2C08022F}">
          <p14:sldIdLst>
            <p14:sldId id="2147475895"/>
            <p14:sldId id="373"/>
            <p14:sldId id="286"/>
            <p14:sldId id="409"/>
            <p14:sldId id="258"/>
            <p14:sldId id="302"/>
            <p14:sldId id="323"/>
            <p14:sldId id="326"/>
            <p14:sldId id="347"/>
            <p14:sldId id="320"/>
            <p14:sldId id="341"/>
          </p14:sldIdLst>
        </p14:section>
        <p14:section name="Generics and Biosimilars" id="{1A23ACA1-5693-4921-AC76-514C21C375E9}">
          <p14:sldIdLst>
            <p14:sldId id="2147475914"/>
            <p14:sldId id="314"/>
            <p14:sldId id="337"/>
            <p14:sldId id="265"/>
            <p14:sldId id="2147475980"/>
            <p14:sldId id="348"/>
            <p14:sldId id="303"/>
            <p14:sldId id="304"/>
            <p14:sldId id="307"/>
          </p14:sldIdLst>
        </p14:section>
        <p14:section name="Cough, Cold and Flu" id="{4043B48F-071D-47C1-9167-57124630BF4B}">
          <p14:sldIdLst>
            <p14:sldId id="263"/>
            <p14:sldId id="276"/>
            <p14:sldId id="401"/>
            <p14:sldId id="301"/>
            <p14:sldId id="312"/>
            <p14:sldId id="318"/>
            <p14:sldId id="431"/>
            <p14:sldId id="319"/>
            <p14:sldId id="329"/>
            <p14:sldId id="379"/>
            <p14:sldId id="342"/>
          </p14:sldIdLst>
        </p14:section>
        <p14:section name="On the Radar" id="{6C61A030-3A57-418E-BF40-3A345AE9BEEB}">
          <p14:sldIdLst>
            <p14:sldId id="2147475968"/>
            <p14:sldId id="416"/>
            <p14:sldId id="2147483563"/>
            <p14:sldId id="278"/>
            <p14:sldId id="359"/>
            <p14:sldId id="275"/>
            <p14:sldId id="346"/>
            <p14:sldId id="2147473693"/>
            <p14:sldId id="257"/>
            <p14:sldId id="299"/>
          </p14:sldIdLst>
        </p14:section>
        <p14:section name="Outlook" id="{6A294E9C-5AED-497A-8BAA-E38020750014}">
          <p14:sldIdLst>
            <p14:sldId id="2147475920"/>
            <p14:sldId id="279"/>
            <p14:sldId id="280"/>
            <p14:sldId id="2147474547"/>
            <p14:sldId id="260"/>
            <p14:sldId id="2147470400"/>
            <p14:sldId id="343"/>
            <p14:sldId id="300"/>
            <p14:sldId id="393"/>
            <p14:sldId id="2147475930"/>
            <p14:sldId id="2147475931"/>
          </p14:sldIdLst>
        </p14:section>
        <p14:section name="Appendix" id="{22A0D4AE-A7F5-468E-8AF9-E6DCA909A9BB}">
          <p14:sldIdLst>
            <p14:sldId id="2147475894"/>
            <p14:sldId id="2147470107"/>
            <p14:sldId id="2147475878"/>
            <p14:sldId id="2147475879"/>
            <p14:sldId id="2147475880"/>
            <p14:sldId id="2147475881"/>
            <p14:sldId id="2147472287"/>
            <p14:sldId id="2147472286"/>
            <p14:sldId id="2147472288"/>
            <p14:sldId id="2147475905"/>
          </p14:sldIdLst>
        </p14:section>
      </p14:sectionLst>
    </p:ext>
    <p:ext uri="{EFAFB233-063F-42B5-8137-9DF3F51BA10A}">
      <p15:sldGuideLst xmlns:p15="http://schemas.microsoft.com/office/powerpoint/2012/main">
        <p15:guide id="2" orient="horz" pos="1075" userDrawn="1">
          <p15:clr>
            <a:srgbClr val="A4A3A4"/>
          </p15:clr>
        </p15:guide>
        <p15:guide id="3" pos="241" userDrawn="1">
          <p15:clr>
            <a:srgbClr val="A4A3A4"/>
          </p15:clr>
        </p15:guide>
        <p15:guide id="4" pos="7382" userDrawn="1">
          <p15:clr>
            <a:srgbClr val="A4A3A4"/>
          </p15:clr>
        </p15:guide>
        <p15:guide id="5" orient="horz" pos="39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00"/>
    <a:srgbClr val="E4ECEF"/>
    <a:srgbClr val="0432FF"/>
    <a:srgbClr val="FFCCFF"/>
    <a:srgbClr val="64FC91"/>
    <a:srgbClr val="CBE0F3"/>
    <a:srgbClr val="E7F0F9"/>
    <a:srgbClr val="7FD1EF"/>
    <a:srgbClr val="72C4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663B3-30B9-49E0-BBAE-42B7792EABFD}" v="10" dt="2025-08-20T14:10:06.202"/>
    <p1510:client id="{2F8A7C5B-080A-4A3F-9E7E-BA5882C7C9A8}" v="176" dt="2025-08-19T19:24:31.595"/>
    <p1510:client id="{4AA5AF05-D0BB-E64B-9DC5-FF97D5C8407F}" v="515" dt="2025-08-20T15:23:43.343"/>
    <p1510:client id="{632603EA-5CAA-43DC-9A9C-27196DCD96D7}" v="6" dt="2025-08-19T19:14:13.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40"/>
    <p:restoredTop sz="89831" autoAdjust="0"/>
  </p:normalViewPr>
  <p:slideViewPr>
    <p:cSldViewPr snapToGrid="0">
      <p:cViewPr varScale="1">
        <p:scale>
          <a:sx n="88" d="100"/>
          <a:sy n="88" d="100"/>
        </p:scale>
        <p:origin x="1014" y="270"/>
      </p:cViewPr>
      <p:guideLst>
        <p:guide orient="horz" pos="1075"/>
        <p:guide pos="241"/>
        <p:guide pos="7382"/>
        <p:guide orient="horz" pos="395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notesMaster" Target="notesMasters/notes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gs" Target="tags/tag1.xml"/><Relationship Id="rId104"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Binary_Worksheet100.xlsb"/></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Binary_Worksheet101.xlsb"/></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Binary_Worksheet102.xlsb"/></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Binary_Worksheet103.xlsb"/></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51.xml"/><Relationship Id="rId1" Type="http://schemas.microsoft.com/office/2011/relationships/chartStyle" Target="style51.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52.xml"/><Relationship Id="rId1" Type="http://schemas.microsoft.com/office/2011/relationships/chartStyle" Target="style52.xml"/></Relationships>
</file>

<file path=ppt/charts/_rels/chart106.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06.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53.xml"/><Relationship Id="rId1" Type="http://schemas.microsoft.com/office/2011/relationships/chartStyle" Target="style53.xml"/></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54.xml"/><Relationship Id="rId1" Type="http://schemas.microsoft.com/office/2011/relationships/chartStyle" Target="style54.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55.xml"/><Relationship Id="rId1" Type="http://schemas.microsoft.com/office/2011/relationships/chartStyle" Target="style55.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56.xml"/><Relationship Id="rId1" Type="http://schemas.microsoft.com/office/2011/relationships/chartStyle" Target="style56.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57.xml"/><Relationship Id="rId1" Type="http://schemas.microsoft.com/office/2011/relationships/chartStyle" Target="style57.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58.xml"/><Relationship Id="rId1" Type="http://schemas.microsoft.com/office/2011/relationships/chartStyle" Target="style58.xml"/></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Binary_Worksheet115.xlsb"/></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Binary_Worksheet116.xlsb"/></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59.xml"/><Relationship Id="rId1" Type="http://schemas.microsoft.com/office/2011/relationships/chartStyle" Target="style59.xml"/></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Binary_Worksheet118.xlsb"/></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Binary_Worksheet119.xlsb"/></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60.xml"/><Relationship Id="rId1" Type="http://schemas.microsoft.com/office/2011/relationships/chartStyle" Target="style60.xml"/></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Binary_Worksheet121.xlsb"/></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Binary_Worksheet122.xlsb"/></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61.xml"/><Relationship Id="rId1" Type="http://schemas.microsoft.com/office/2011/relationships/chartStyle" Target="style61.xml"/></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Binary_Worksheet124.xlsb"/></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62.xml"/><Relationship Id="rId1" Type="http://schemas.microsoft.com/office/2011/relationships/chartStyle" Target="style62.xml"/></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Binary_Worksheet126.xlsb"/></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63.xml"/><Relationship Id="rId1" Type="http://schemas.microsoft.com/office/2011/relationships/chartStyle" Target="style63.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64.xml"/><Relationship Id="rId1" Type="http://schemas.microsoft.com/office/2011/relationships/chartStyle" Target="style64.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65.xml"/><Relationship Id="rId1" Type="http://schemas.microsoft.com/office/2011/relationships/chartStyle" Target="style65.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Binary_Worksheet130.xlsb"/></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66.xml"/><Relationship Id="rId1" Type="http://schemas.microsoft.com/office/2011/relationships/chartStyle" Target="style66.xml"/></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Binary_Worksheet132.xlsb"/></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Binary_Worksheet133.xlsb"/></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Binary_Worksheet134.xlsb"/></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Binary_Worksheet135.xlsb"/></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Binary_Worksheet136.xlsb"/></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Binary_Worksheet137.xlsb"/></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Binary_Worksheet138.xlsb"/></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_Binary_Worksheet139.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Binary_Worksheet140.xlsb"/></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Binary_Worksheet141.xlsb"/></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Binary_Worksheet142.xlsb"/></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69.xml"/><Relationship Id="rId1" Type="http://schemas.microsoft.com/office/2011/relationships/chartStyle" Target="style69.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70.xml"/><Relationship Id="rId1" Type="http://schemas.microsoft.com/office/2011/relationships/chartStyle" Target="style70.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71.xml"/><Relationship Id="rId1" Type="http://schemas.microsoft.com/office/2011/relationships/chartStyle" Target="style71.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0.xml"/><Relationship Id="rId1" Type="http://schemas.microsoft.com/office/2011/relationships/chartStyle" Target="style1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1.xml"/><Relationship Id="rId1" Type="http://schemas.microsoft.com/office/2011/relationships/chartStyle" Target="style1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2.xml"/><Relationship Id="rId1" Type="http://schemas.microsoft.com/office/2011/relationships/chartStyle" Target="style1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3.xml"/><Relationship Id="rId1" Type="http://schemas.microsoft.com/office/2011/relationships/chartStyle" Target="style1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25.xml.rels><?xml version="1.0" encoding="UTF-8" standalone="yes"?>
<Relationships xmlns="http://schemas.openxmlformats.org/package/2006/relationships"><Relationship Id="rId3" Type="http://schemas.openxmlformats.org/officeDocument/2006/relationships/image" Target="../media/image75.png"/><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6.xml"/><Relationship Id="rId1" Type="http://schemas.microsoft.com/office/2011/relationships/chartStyle" Target="style16.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7.xml"/><Relationship Id="rId1" Type="http://schemas.microsoft.com/office/2011/relationships/chartStyle" Target="style1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9.xml"/><Relationship Id="rId1" Type="http://schemas.microsoft.com/office/2011/relationships/chartStyle" Target="style1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0.xml"/><Relationship Id="rId1" Type="http://schemas.microsoft.com/office/2011/relationships/chartStyle" Target="style2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1.xml"/><Relationship Id="rId1" Type="http://schemas.microsoft.com/office/2011/relationships/chartStyle" Target="style2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2.xml"/><Relationship Id="rId1" Type="http://schemas.microsoft.com/office/2011/relationships/chartStyle" Target="style22.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3.xml"/><Relationship Id="rId1" Type="http://schemas.microsoft.com/office/2011/relationships/chartStyle" Target="style23.xml"/></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5.xlsx"/></Relationships>
</file>

<file path=ppt/charts/_rels/chart3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36.xlsx"/></Relationships>
</file>

<file path=ppt/charts/_rels/chart3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37.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4.xml"/><Relationship Id="rId1" Type="http://schemas.microsoft.com/office/2011/relationships/chartStyle" Target="style24.xml"/></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5.xml"/><Relationship Id="rId1" Type="http://schemas.microsoft.com/office/2011/relationships/chartStyle" Target="style2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6.xml"/><Relationship Id="rId1" Type="http://schemas.microsoft.com/office/2011/relationships/chartStyle" Target="style26.xml"/></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7.xml"/><Relationship Id="rId1" Type="http://schemas.microsoft.com/office/2011/relationships/chartStyle" Target="style27.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28.xml"/><Relationship Id="rId1" Type="http://schemas.microsoft.com/office/2011/relationships/chartStyle" Target="style28.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Binary_Worksheet45.xlsb"/></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Binary_Worksheet46.xlsb"/></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Binary_Worksheet47.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Binary_Worksheet48.xlsb"/></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29.xml"/><Relationship Id="rId1" Type="http://schemas.microsoft.com/office/2011/relationships/chartStyle" Target="style29.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30.xml"/><Relationship Id="rId1" Type="http://schemas.microsoft.com/office/2011/relationships/chartStyle" Target="style30.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31.xml"/><Relationship Id="rId1" Type="http://schemas.microsoft.com/office/2011/relationships/chartStyle" Target="style31.xml"/></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Binary_Worksheet52.xlsb"/></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Binary_Worksheet53.xlsb"/></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Binary_Worksheet54.xlsb"/></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Binary_Worksheet55.xlsb"/></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2.xml"/><Relationship Id="rId1" Type="http://schemas.microsoft.com/office/2011/relationships/chartStyle" Target="style32.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3.xml"/><Relationship Id="rId1" Type="http://schemas.microsoft.com/office/2011/relationships/chartStyle" Target="style3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Binary_Worksheet58.xlsb"/></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35.xml"/><Relationship Id="rId1" Type="http://schemas.microsoft.com/office/2011/relationships/chartStyle" Target="style3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36.xml"/><Relationship Id="rId1" Type="http://schemas.microsoft.com/office/2011/relationships/chartStyle" Target="style3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37.xml"/><Relationship Id="rId1" Type="http://schemas.microsoft.com/office/2011/relationships/chartStyle" Target="style37.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38.xml"/><Relationship Id="rId1" Type="http://schemas.microsoft.com/office/2011/relationships/chartStyle" Target="style38.xml"/></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Binary_Worksheet65.xlsb"/></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Binary_Worksheet66.xlsb"/></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Binary_Worksheet67.xlsb"/></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Binary_Worksheet68.xlsb"/></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Binary_Worksheet69.xlsb"/></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40.xml"/><Relationship Id="rId1" Type="http://schemas.microsoft.com/office/2011/relationships/chartStyle" Target="style40.xml"/></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Binary_Worksheet71.xlsb"/></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1.xml"/><Relationship Id="rId1" Type="http://schemas.microsoft.com/office/2011/relationships/chartStyle" Target="style41.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43.xml"/><Relationship Id="rId1" Type="http://schemas.microsoft.com/office/2011/relationships/chartStyle" Target="style43.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4.xml"/><Relationship Id="rId1" Type="http://schemas.microsoft.com/office/2011/relationships/chartStyle" Target="style44.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45.xml"/><Relationship Id="rId1" Type="http://schemas.microsoft.com/office/2011/relationships/chartStyle" Target="style45.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6.xml"/><Relationship Id="rId1" Type="http://schemas.microsoft.com/office/2011/relationships/chartStyle" Target="style46.xml"/></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Binary_Worksheet78.xlsb"/></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Binary_Worksheet79.xlsb"/></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Binary_Worksheet80.xlsb"/></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Binary_Worksheet81.xlsb"/></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Binary_Worksheet82.xlsb"/></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Binary_Worksheet83.xlsb"/></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Binary_Worksheet84.xlsb"/></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Binary_Worksheet85.xlsb"/></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47.xml"/><Relationship Id="rId1" Type="http://schemas.microsoft.com/office/2011/relationships/chartStyle" Target="style47.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48.xml"/><Relationship Id="rId1" Type="http://schemas.microsoft.com/office/2011/relationships/chartStyle" Target="style48.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49.xml"/><Relationship Id="rId1" Type="http://schemas.microsoft.com/office/2011/relationships/chartStyle" Target="style49.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50.xml"/><Relationship Id="rId1" Type="http://schemas.microsoft.com/office/2011/relationships/chartStyle" Target="style50.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Binary_Worksheet90.xlsb"/></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Binary_Worksheet91.xlsb"/></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Binary_Worksheet92.xlsb"/></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Binary_Worksheet93.xlsb"/></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Binary_Worksheet94.xlsb"/></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Binary_Worksheet95.xlsb"/></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Binary_Worksheet96.xlsb"/></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Binary_Worksheet97.xlsb"/></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Binary_Worksheet98.xlsb"/></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Binary_Worksheet99.xlsb"/></Relationships>
</file>

<file path=ppt/charts/_rels/chartEx1.xml.rels><?xml version="1.0" encoding="UTF-8" standalone="yes"?>
<Relationships xmlns="http://schemas.openxmlformats.org/package/2006/relationships"><Relationship Id="rId3" Type="http://schemas.microsoft.com/office/2011/relationships/chartColorStyle" Target="colors34.xml"/><Relationship Id="rId2" Type="http://schemas.microsoft.com/office/2011/relationships/chartStyle" Target="style34.xml"/><Relationship Id="rId1" Type="http://schemas.openxmlformats.org/officeDocument/2006/relationships/package" Target="../embeddings/Microsoft_Excel_Worksheet59.xlsx"/></Relationships>
</file>

<file path=ppt/charts/_rels/chartEx2.xml.rels><?xml version="1.0" encoding="UTF-8" standalone="yes"?>
<Relationships xmlns="http://schemas.openxmlformats.org/package/2006/relationships"><Relationship Id="rId3" Type="http://schemas.microsoft.com/office/2011/relationships/chartColorStyle" Target="colors39.xml"/><Relationship Id="rId2" Type="http://schemas.microsoft.com/office/2011/relationships/chartStyle" Target="style39.xml"/><Relationship Id="rId1" Type="http://schemas.openxmlformats.org/officeDocument/2006/relationships/package" Target="../embeddings/Microsoft_Excel_Worksheet64.xlsx"/></Relationships>
</file>

<file path=ppt/charts/_rels/chartEx3.xml.rels><?xml version="1.0" encoding="UTF-8" standalone="yes"?>
<Relationships xmlns="http://schemas.openxmlformats.org/package/2006/relationships"><Relationship Id="rId3" Type="http://schemas.microsoft.com/office/2011/relationships/chartColorStyle" Target="colors67.xml"/><Relationship Id="rId2" Type="http://schemas.microsoft.com/office/2011/relationships/chartStyle" Target="style67.xml"/><Relationship Id="rId1" Type="http://schemas.openxmlformats.org/officeDocument/2006/relationships/package" Target="../embeddings/Microsoft_Excel_Worksheet143.xlsx"/></Relationships>
</file>

<file path=ppt/charts/_rels/chartEx4.xml.rels><?xml version="1.0" encoding="UTF-8" standalone="yes"?>
<Relationships xmlns="http://schemas.openxmlformats.org/package/2006/relationships"><Relationship Id="rId3" Type="http://schemas.microsoft.com/office/2011/relationships/chartColorStyle" Target="colors68.xml"/><Relationship Id="rId2" Type="http://schemas.microsoft.com/office/2011/relationships/chartStyle" Target="style68.xml"/><Relationship Id="rId1" Type="http://schemas.openxmlformats.org/officeDocument/2006/relationships/package" Target="../embeddings/Microsoft_Excel_Worksheet14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274649278798656E-2"/>
          <c:y val="2.2589052997393572E-2"/>
          <c:w val="0.97945070144240265"/>
          <c:h val="0.95482189400521289"/>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7157-49CD-8ED0-FB857B503089}"/>
              </c:ext>
            </c:extLst>
          </c:dPt>
          <c:dPt>
            <c:idx val="6"/>
            <c:invertIfNegative val="0"/>
            <c:bubble3D val="0"/>
            <c:spPr>
              <a:solidFill>
                <a:schemeClr val="accent2"/>
              </a:solidFill>
              <a:ln>
                <a:noFill/>
              </a:ln>
            </c:spPr>
            <c:extLst>
              <c:ext xmlns:c16="http://schemas.microsoft.com/office/drawing/2014/chart" uri="{C3380CC4-5D6E-409C-BE32-E72D297353CC}">
                <c16:uniqueId val="{00000001-7157-49CD-8ED0-FB857B503089}"/>
              </c:ext>
            </c:extLst>
          </c:dPt>
          <c:dPt>
            <c:idx val="12"/>
            <c:invertIfNegative val="0"/>
            <c:bubble3D val="0"/>
            <c:spPr>
              <a:solidFill>
                <a:schemeClr val="accent1"/>
              </a:solidFill>
              <a:ln>
                <a:noFill/>
              </a:ln>
            </c:spPr>
            <c:extLst>
              <c:ext xmlns:c16="http://schemas.microsoft.com/office/drawing/2014/chart" uri="{C3380CC4-5D6E-409C-BE32-E72D297353CC}">
                <c16:uniqueId val="{00000002-7157-49CD-8ED0-FB857B503089}"/>
              </c:ext>
            </c:extLst>
          </c:dPt>
          <c:val>
            <c:numRef>
              <c:f>Sheet1!$A$1:$M$1</c:f>
              <c:numCache>
                <c:formatCode>General</c:formatCode>
                <c:ptCount val="13"/>
                <c:pt idx="0">
                  <c:v>297171888510</c:v>
                </c:pt>
                <c:pt idx="1">
                  <c:v>297171888510</c:v>
                </c:pt>
                <c:pt idx="2">
                  <c:v>305378880878</c:v>
                </c:pt>
                <c:pt idx="3">
                  <c:v>308599562005</c:v>
                </c:pt>
                <c:pt idx="4">
                  <c:v>324912925155</c:v>
                </c:pt>
                <c:pt idx="5">
                  <c:v>330962249674</c:v>
                </c:pt>
                <c:pt idx="6">
                  <c:v>330990960929</c:v>
                </c:pt>
                <c:pt idx="7">
                  <c:v>330990960929</c:v>
                </c:pt>
                <c:pt idx="8">
                  <c:v>331525084988</c:v>
                </c:pt>
                <c:pt idx="9">
                  <c:v>331525084988</c:v>
                </c:pt>
                <c:pt idx="10">
                  <c:v>367618422491</c:v>
                </c:pt>
                <c:pt idx="11">
                  <c:v>368961235646</c:v>
                </c:pt>
                <c:pt idx="12">
                  <c:v>370454710358</c:v>
                </c:pt>
              </c:numCache>
            </c:numRef>
          </c:val>
          <c:extLst>
            <c:ext xmlns:c16="http://schemas.microsoft.com/office/drawing/2014/chart" uri="{C3380CC4-5D6E-409C-BE32-E72D297353CC}">
              <c16:uniqueId val="{00000003-7157-49CD-8ED0-FB857B503089}"/>
            </c:ext>
          </c:extLst>
        </c:ser>
        <c:ser>
          <c:idx val="1"/>
          <c:order val="1"/>
          <c:spPr>
            <a:solidFill>
              <a:schemeClr val="accent3"/>
            </a:solidFill>
            <a:ln>
              <a:noFill/>
            </a:ln>
          </c:spPr>
          <c:invertIfNegative val="0"/>
          <c:dPt>
            <c:idx val="8"/>
            <c:invertIfNegative val="0"/>
            <c:bubble3D val="0"/>
            <c:spPr>
              <a:solidFill>
                <a:srgbClr val="C30C3E"/>
              </a:solidFill>
              <a:ln>
                <a:noFill/>
              </a:ln>
            </c:spPr>
            <c:extLst>
              <c:ext xmlns:c16="http://schemas.microsoft.com/office/drawing/2014/chart" uri="{C3380CC4-5D6E-409C-BE32-E72D297353CC}">
                <c16:uniqueId val="{00000004-7157-49CD-8ED0-FB857B503089}"/>
              </c:ext>
            </c:extLst>
          </c:dPt>
          <c:val>
            <c:numRef>
              <c:f>Sheet1!$A$2:$M$2</c:f>
              <c:numCache>
                <c:formatCode>General</c:formatCode>
                <c:ptCount val="13"/>
                <c:pt idx="1">
                  <c:v>8206992368</c:v>
                </c:pt>
                <c:pt idx="2">
                  <c:v>3220681127</c:v>
                </c:pt>
                <c:pt idx="3">
                  <c:v>16313363150</c:v>
                </c:pt>
                <c:pt idx="4">
                  <c:v>6049324519</c:v>
                </c:pt>
                <c:pt idx="5">
                  <c:v>28711255</c:v>
                </c:pt>
                <c:pt idx="7">
                  <c:v>2919715569</c:v>
                </c:pt>
                <c:pt idx="8">
                  <c:v>2385591510</c:v>
                </c:pt>
                <c:pt idx="9">
                  <c:v>36093337503</c:v>
                </c:pt>
                <c:pt idx="10">
                  <c:v>1342813155</c:v>
                </c:pt>
                <c:pt idx="11">
                  <c:v>1493474712</c:v>
                </c:pt>
              </c:numCache>
            </c:numRef>
          </c:val>
          <c:extLst>
            <c:ext xmlns:c16="http://schemas.microsoft.com/office/drawing/2014/chart" uri="{C3380CC4-5D6E-409C-BE32-E72D297353CC}">
              <c16:uniqueId val="{00000005-7157-49CD-8ED0-FB857B503089}"/>
            </c:ext>
          </c:extLst>
        </c:ser>
        <c:dLbls>
          <c:showLegendKey val="0"/>
          <c:showVal val="0"/>
          <c:showCatName val="0"/>
          <c:showSerName val="0"/>
          <c:showPercent val="0"/>
          <c:showBubbleSize val="0"/>
        </c:dLbls>
        <c:gapWidth val="80"/>
        <c:overlap val="100"/>
        <c:axId val="1087297871"/>
        <c:axId val="1"/>
      </c:barChart>
      <c:catAx>
        <c:axId val="10872978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80000000000"/>
          <c:min val="2800000000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087297871"/>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0753201304382409E-2"/>
          <c:y val="7.3687131292902733E-2"/>
          <c:w val="0.97642251071921793"/>
          <c:h val="0.81583169339810668"/>
        </c:manualLayout>
      </c:layout>
      <c:lineChart>
        <c:grouping val="standard"/>
        <c:varyColors val="0"/>
        <c:ser>
          <c:idx val="0"/>
          <c:order val="0"/>
          <c:tx>
            <c:strRef>
              <c:f>Sheet1!$B$1</c:f>
              <c:strCache>
                <c:ptCount val="1"/>
              </c:strCache>
            </c:strRef>
          </c:tx>
          <c:spPr>
            <a:ln w="28575" cap="rnd">
              <a:solidFill>
                <a:schemeClr val="accent6"/>
              </a:solidFill>
              <a:round/>
            </a:ln>
            <a:effectLst/>
          </c:spPr>
          <c:marker>
            <c:symbol val="circle"/>
            <c:size val="10"/>
            <c:spPr>
              <a:solidFill>
                <a:schemeClr val="tx2"/>
              </a:solidFill>
              <a:ln w="12700">
                <a:noFill/>
              </a:ln>
              <a:effectLst/>
            </c:spPr>
          </c:marker>
          <c:dPt>
            <c:idx val="0"/>
            <c:marker>
              <c:symbol val="circle"/>
              <c:size val="10"/>
              <c:spPr>
                <a:solidFill>
                  <a:schemeClr val="tx2"/>
                </a:solidFill>
                <a:ln w="12700">
                  <a:noFill/>
                </a:ln>
                <a:effectLst/>
              </c:spPr>
            </c:marker>
            <c:bubble3D val="0"/>
            <c:spPr>
              <a:ln w="28575" cap="rnd">
                <a:solidFill>
                  <a:schemeClr val="accent6"/>
                </a:solidFill>
                <a:round/>
              </a:ln>
              <a:effectLst/>
            </c:spPr>
            <c:extLst>
              <c:ext xmlns:c16="http://schemas.microsoft.com/office/drawing/2014/chart" uri="{C3380CC4-5D6E-409C-BE32-E72D297353CC}">
                <c16:uniqueId val="{00000001-5143-48D1-9FE2-5B82AA1C27A1}"/>
              </c:ext>
            </c:extLst>
          </c:dPt>
          <c:dPt>
            <c:idx val="1"/>
            <c:marker>
              <c:symbol val="circle"/>
              <c:size val="19"/>
              <c:spPr>
                <a:solidFill>
                  <a:schemeClr val="accent4"/>
                </a:solidFill>
                <a:ln w="12700">
                  <a:noFill/>
                </a:ln>
                <a:effectLst/>
              </c:spPr>
            </c:marker>
            <c:bubble3D val="0"/>
            <c:spPr>
              <a:ln w="28575" cap="rnd">
                <a:solidFill>
                  <a:schemeClr val="accent4"/>
                </a:solidFill>
                <a:round/>
              </a:ln>
              <a:effectLst/>
            </c:spPr>
            <c:extLst>
              <c:ext xmlns:c16="http://schemas.microsoft.com/office/drawing/2014/chart" uri="{C3380CC4-5D6E-409C-BE32-E72D297353CC}">
                <c16:uniqueId val="{00000003-5143-48D1-9FE2-5B82AA1C27A1}"/>
              </c:ext>
            </c:extLst>
          </c:dPt>
          <c:dPt>
            <c:idx val="2"/>
            <c:marker>
              <c:symbol val="circle"/>
              <c:size val="19"/>
              <c:spPr>
                <a:solidFill>
                  <a:schemeClr val="accent4"/>
                </a:solidFill>
                <a:ln w="12700">
                  <a:solidFill>
                    <a:schemeClr val="tx2"/>
                  </a:solidFill>
                </a:ln>
                <a:effectLst/>
              </c:spPr>
            </c:marker>
            <c:bubble3D val="0"/>
            <c:spPr>
              <a:ln w="28575" cap="rnd">
                <a:solidFill>
                  <a:schemeClr val="accent4"/>
                </a:solidFill>
                <a:round/>
              </a:ln>
              <a:effectLst/>
            </c:spPr>
            <c:extLst>
              <c:ext xmlns:c16="http://schemas.microsoft.com/office/drawing/2014/chart" uri="{C3380CC4-5D6E-409C-BE32-E72D297353CC}">
                <c16:uniqueId val="{00000005-5143-48D1-9FE2-5B82AA1C27A1}"/>
              </c:ext>
            </c:extLst>
          </c:dPt>
          <c:dPt>
            <c:idx val="3"/>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07-5143-48D1-9FE2-5B82AA1C27A1}"/>
              </c:ext>
            </c:extLst>
          </c:dPt>
          <c:dPt>
            <c:idx val="4"/>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09-5143-48D1-9FE2-5B82AA1C27A1}"/>
              </c:ext>
            </c:extLst>
          </c:dPt>
          <c:dPt>
            <c:idx val="5"/>
            <c:marker>
              <c:symbol val="square"/>
              <c:size val="19"/>
              <c:spPr>
                <a:solidFill>
                  <a:schemeClr val="accent4"/>
                </a:solidFill>
                <a:ln w="12700">
                  <a:noFill/>
                </a:ln>
                <a:effectLst/>
              </c:spPr>
            </c:marker>
            <c:bubble3D val="0"/>
            <c:spPr>
              <a:ln w="28575" cap="rnd">
                <a:noFill/>
                <a:round/>
              </a:ln>
              <a:effectLst/>
            </c:spPr>
            <c:extLst>
              <c:ext xmlns:c16="http://schemas.microsoft.com/office/drawing/2014/chart" uri="{C3380CC4-5D6E-409C-BE32-E72D297353CC}">
                <c16:uniqueId val="{0000000B-5143-48D1-9FE2-5B82AA1C27A1}"/>
              </c:ext>
            </c:extLst>
          </c:dPt>
          <c:dPt>
            <c:idx val="6"/>
            <c:marker>
              <c:symbol val="diamond"/>
              <c:size val="19"/>
              <c:spPr>
                <a:solidFill>
                  <a:schemeClr val="accent4"/>
                </a:solidFill>
                <a:ln w="12700" cap="sq">
                  <a:noFill/>
                </a:ln>
                <a:effectLst/>
              </c:spPr>
            </c:marker>
            <c:bubble3D val="0"/>
            <c:spPr>
              <a:ln w="28575" cap="rnd">
                <a:noFill/>
                <a:round/>
              </a:ln>
              <a:effectLst/>
            </c:spPr>
            <c:extLst>
              <c:ext xmlns:c16="http://schemas.microsoft.com/office/drawing/2014/chart" uri="{C3380CC4-5D6E-409C-BE32-E72D297353CC}">
                <c16:uniqueId val="{00000000-870D-4181-A32E-DC2363689808}"/>
              </c:ext>
            </c:extLst>
          </c:dPt>
          <c:dPt>
            <c:idx val="8"/>
            <c:marker>
              <c:symbol val="circle"/>
              <c:size val="10"/>
              <c:spPr>
                <a:solidFill>
                  <a:schemeClr val="tx2"/>
                </a:solidFill>
                <a:ln w="12700">
                  <a:noFill/>
                </a:ln>
                <a:effectLst/>
              </c:spPr>
            </c:marker>
            <c:bubble3D val="0"/>
            <c:spPr>
              <a:ln w="28575" cap="rnd">
                <a:solidFill>
                  <a:schemeClr val="accent6"/>
                </a:solidFill>
                <a:round/>
              </a:ln>
              <a:effectLst/>
            </c:spPr>
            <c:extLst>
              <c:ext xmlns:c16="http://schemas.microsoft.com/office/drawing/2014/chart" uri="{C3380CC4-5D6E-409C-BE32-E72D297353CC}">
                <c16:uniqueId val="{0000000F-5143-48D1-9FE2-5B82AA1C27A1}"/>
              </c:ext>
            </c:extLst>
          </c:dPt>
          <c:dPt>
            <c:idx val="9"/>
            <c:marker>
              <c:symbol val="circle"/>
              <c:size val="19"/>
              <c:spPr>
                <a:solidFill>
                  <a:schemeClr val="accent3"/>
                </a:solidFill>
                <a:ln w="12700">
                  <a:noFill/>
                </a:ln>
                <a:effectLst/>
              </c:spPr>
            </c:marker>
            <c:bubble3D val="0"/>
            <c:spPr>
              <a:ln w="28575" cap="rnd">
                <a:solidFill>
                  <a:schemeClr val="accent3"/>
                </a:solidFill>
                <a:round/>
              </a:ln>
              <a:effectLst/>
            </c:spPr>
            <c:extLst>
              <c:ext xmlns:c16="http://schemas.microsoft.com/office/drawing/2014/chart" uri="{C3380CC4-5D6E-409C-BE32-E72D297353CC}">
                <c16:uniqueId val="{00000011-5143-48D1-9FE2-5B82AA1C27A1}"/>
              </c:ext>
            </c:extLst>
          </c:dPt>
          <c:dPt>
            <c:idx val="10"/>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3-5143-48D1-9FE2-5B82AA1C27A1}"/>
              </c:ext>
            </c:extLst>
          </c:dPt>
          <c:dPt>
            <c:idx val="11"/>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5143-48D1-9FE2-5B82AA1C27A1}"/>
              </c:ext>
            </c:extLst>
          </c:dPt>
          <c:dPt>
            <c:idx val="12"/>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5143-48D1-9FE2-5B82AA1C27A1}"/>
              </c:ext>
            </c:extLst>
          </c:dPt>
          <c:dPt>
            <c:idx val="13"/>
            <c:marker>
              <c:symbol val="square"/>
              <c:size val="19"/>
              <c:spPr>
                <a:solidFill>
                  <a:schemeClr val="accent3"/>
                </a:solidFill>
                <a:ln w="12700">
                  <a:noFill/>
                </a:ln>
                <a:effectLst/>
              </c:spPr>
            </c:marker>
            <c:bubble3D val="0"/>
            <c:spPr>
              <a:ln w="28575" cap="rnd">
                <a:noFill/>
                <a:round/>
              </a:ln>
              <a:effectLst/>
            </c:spPr>
            <c:extLst>
              <c:ext xmlns:c16="http://schemas.microsoft.com/office/drawing/2014/chart" uri="{C3380CC4-5D6E-409C-BE32-E72D297353CC}">
                <c16:uniqueId val="{00000017-7CB8-48EA-9786-89FB25453CC8}"/>
              </c:ext>
            </c:extLst>
          </c:dPt>
          <c:dPt>
            <c:idx val="14"/>
            <c:marker>
              <c:symbol val="diamond"/>
              <c:size val="19"/>
              <c:spPr>
                <a:solidFill>
                  <a:schemeClr val="accent3"/>
                </a:solidFill>
                <a:ln w="12700">
                  <a:noFill/>
                </a:ln>
                <a:effectLst/>
              </c:spPr>
            </c:marker>
            <c:bubble3D val="0"/>
            <c:spPr>
              <a:ln w="28575" cap="rnd">
                <a:noFill/>
                <a:round/>
              </a:ln>
              <a:effectLst/>
            </c:spPr>
            <c:extLst>
              <c:ext xmlns:c16="http://schemas.microsoft.com/office/drawing/2014/chart" uri="{C3380CC4-5D6E-409C-BE32-E72D297353CC}">
                <c16:uniqueId val="{00000026-7209-4E80-954F-F334773D1981}"/>
              </c:ext>
            </c:extLst>
          </c:dPt>
          <c:dPt>
            <c:idx val="16"/>
            <c:marker>
              <c:symbol val="circle"/>
              <c:size val="10"/>
              <c:spPr>
                <a:solidFill>
                  <a:schemeClr val="tx2"/>
                </a:solidFill>
                <a:ln w="12700">
                  <a:noFill/>
                </a:ln>
                <a:effectLst/>
              </c:spPr>
            </c:marker>
            <c:bubble3D val="0"/>
            <c:spPr>
              <a:ln w="28575" cap="rnd">
                <a:solidFill>
                  <a:schemeClr val="accent6"/>
                </a:solidFill>
                <a:round/>
              </a:ln>
              <a:effectLst/>
            </c:spPr>
            <c:extLst>
              <c:ext xmlns:c16="http://schemas.microsoft.com/office/drawing/2014/chart" uri="{C3380CC4-5D6E-409C-BE32-E72D297353CC}">
                <c16:uniqueId val="{0000001D-5143-48D1-9FE2-5B82AA1C27A1}"/>
              </c:ext>
            </c:extLst>
          </c:dPt>
          <c:dPt>
            <c:idx val="17"/>
            <c:marker>
              <c:symbol val="circle"/>
              <c:size val="19"/>
              <c:spPr>
                <a:solidFill>
                  <a:schemeClr val="accent5"/>
                </a:solidFill>
                <a:ln w="12700">
                  <a:noFill/>
                </a:ln>
                <a:effectLst/>
              </c:spPr>
            </c:marker>
            <c:bubble3D val="0"/>
            <c:spPr>
              <a:ln w="28575" cap="rnd">
                <a:solidFill>
                  <a:schemeClr val="accent6"/>
                </a:solidFill>
                <a:round/>
              </a:ln>
              <a:effectLst/>
            </c:spPr>
            <c:extLst>
              <c:ext xmlns:c16="http://schemas.microsoft.com/office/drawing/2014/chart" uri="{C3380CC4-5D6E-409C-BE32-E72D297353CC}">
                <c16:uniqueId val="{0000001F-5143-48D1-9FE2-5B82AA1C27A1}"/>
              </c:ext>
            </c:extLst>
          </c:dPt>
          <c:dPt>
            <c:idx val="18"/>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21-5143-48D1-9FE2-5B82AA1C27A1}"/>
              </c:ext>
            </c:extLst>
          </c:dPt>
          <c:dPt>
            <c:idx val="19"/>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23-5143-48D1-9FE2-5B82AA1C27A1}"/>
              </c:ext>
            </c:extLst>
          </c:dPt>
          <c:dPt>
            <c:idx val="20"/>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21-7CB8-48EA-9786-89FB25453CC8}"/>
              </c:ext>
            </c:extLst>
          </c:dPt>
          <c:dPt>
            <c:idx val="21"/>
            <c:marker>
              <c:symbol val="square"/>
              <c:size val="19"/>
              <c:spPr>
                <a:solidFill>
                  <a:schemeClr val="accent5"/>
                </a:solidFill>
                <a:ln w="12700">
                  <a:noFill/>
                </a:ln>
                <a:effectLst/>
              </c:spPr>
            </c:marker>
            <c:bubble3D val="0"/>
            <c:spPr>
              <a:ln w="28575" cap="rnd">
                <a:noFill/>
                <a:round/>
              </a:ln>
              <a:effectLst/>
            </c:spPr>
            <c:extLst>
              <c:ext xmlns:c16="http://schemas.microsoft.com/office/drawing/2014/chart" uri="{C3380CC4-5D6E-409C-BE32-E72D297353CC}">
                <c16:uniqueId val="{00000023-7CB8-48EA-9786-89FB25453CC8}"/>
              </c:ext>
            </c:extLst>
          </c:dPt>
          <c:dPt>
            <c:idx val="22"/>
            <c:marker>
              <c:symbol val="diamond"/>
              <c:size val="19"/>
              <c:spPr>
                <a:solidFill>
                  <a:schemeClr val="accent5"/>
                </a:solidFill>
                <a:ln w="12700">
                  <a:noFill/>
                </a:ln>
                <a:effectLst/>
              </c:spPr>
            </c:marker>
            <c:bubble3D val="0"/>
            <c:spPr>
              <a:ln w="28575" cap="rnd">
                <a:noFill/>
                <a:round/>
              </a:ln>
              <a:effectLst/>
            </c:spPr>
            <c:extLst>
              <c:ext xmlns:c16="http://schemas.microsoft.com/office/drawing/2014/chart" uri="{C3380CC4-5D6E-409C-BE32-E72D297353CC}">
                <c16:uniqueId val="{00000027-7209-4E80-954F-F334773D1981}"/>
              </c:ext>
            </c:extLst>
          </c:dPt>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2020</c:v>
                </c:pt>
                <c:pt idx="1">
                  <c:v>2021</c:v>
                </c:pt>
                <c:pt idx="2">
                  <c:v>2022</c:v>
                </c:pt>
                <c:pt idx="3">
                  <c:v>2023</c:v>
                </c:pt>
                <c:pt idx="4">
                  <c:v>2024</c:v>
                </c:pt>
                <c:pt idx="5">
                  <c:v>MAT Jun 2025</c:v>
                </c:pt>
                <c:pt idx="6">
                  <c:v>YTD Jun 2025</c:v>
                </c:pt>
                <c:pt idx="8">
                  <c:v>2020</c:v>
                </c:pt>
                <c:pt idx="9">
                  <c:v>2021</c:v>
                </c:pt>
                <c:pt idx="10">
                  <c:v>2022</c:v>
                </c:pt>
                <c:pt idx="11">
                  <c:v>2023</c:v>
                </c:pt>
                <c:pt idx="12">
                  <c:v>2024</c:v>
                </c:pt>
                <c:pt idx="13">
                  <c:v>MAT Jun 2025</c:v>
                </c:pt>
                <c:pt idx="14">
                  <c:v>YTD Jun 2025</c:v>
                </c:pt>
                <c:pt idx="16">
                  <c:v>2020</c:v>
                </c:pt>
                <c:pt idx="17">
                  <c:v>2021</c:v>
                </c:pt>
                <c:pt idx="18">
                  <c:v>2022</c:v>
                </c:pt>
                <c:pt idx="19">
                  <c:v>2023</c:v>
                </c:pt>
                <c:pt idx="20">
                  <c:v>2024</c:v>
                </c:pt>
                <c:pt idx="21">
                  <c:v>MAT Jun 2025</c:v>
                </c:pt>
                <c:pt idx="22">
                  <c:v>YTD Jun 2025</c:v>
                </c:pt>
              </c:strCache>
            </c:strRef>
          </c:cat>
          <c:val>
            <c:numRef>
              <c:f>Sheet1!$B$2:$B$24</c:f>
              <c:numCache>
                <c:formatCode>0.0%</c:formatCode>
                <c:ptCount val="23"/>
                <c:pt idx="1">
                  <c:v>6.3482997871749935E-2</c:v>
                </c:pt>
                <c:pt idx="2">
                  <c:v>8.5999999999999993E-2</c:v>
                </c:pt>
                <c:pt idx="3">
                  <c:v>0.14899999999999999</c:v>
                </c:pt>
                <c:pt idx="4">
                  <c:v>0.107</c:v>
                </c:pt>
                <c:pt idx="5">
                  <c:v>0.13800000000000001</c:v>
                </c:pt>
                <c:pt idx="6">
                  <c:v>0.14099999999999999</c:v>
                </c:pt>
                <c:pt idx="9">
                  <c:v>8.5999999999999993E-2</c:v>
                </c:pt>
                <c:pt idx="10">
                  <c:v>0.11899999999999999</c:v>
                </c:pt>
                <c:pt idx="11">
                  <c:v>0.22500000000000001</c:v>
                </c:pt>
                <c:pt idx="12">
                  <c:v>0.121</c:v>
                </c:pt>
                <c:pt idx="13">
                  <c:v>0.13900000000000001</c:v>
                </c:pt>
                <c:pt idx="14">
                  <c:v>0.14599999999999999</c:v>
                </c:pt>
                <c:pt idx="17">
                  <c:v>6.3E-2</c:v>
                </c:pt>
                <c:pt idx="18">
                  <c:v>0.10100000000000001</c:v>
                </c:pt>
                <c:pt idx="19">
                  <c:v>0.152</c:v>
                </c:pt>
                <c:pt idx="20">
                  <c:v>1.2E-2</c:v>
                </c:pt>
                <c:pt idx="21">
                  <c:v>4.7E-2</c:v>
                </c:pt>
                <c:pt idx="22">
                  <c:v>8.7999999999999995E-2</c:v>
                </c:pt>
              </c:numCache>
            </c:numRef>
          </c:val>
          <c:smooth val="0"/>
          <c:extLst>
            <c:ext xmlns:c16="http://schemas.microsoft.com/office/drawing/2014/chart" uri="{C3380CC4-5D6E-409C-BE32-E72D297353CC}">
              <c16:uniqueId val="{00000024-5143-48D1-9FE2-5B82AA1C27A1}"/>
            </c:ext>
          </c:extLst>
        </c:ser>
        <c:dLbls>
          <c:showLegendKey val="0"/>
          <c:showVal val="1"/>
          <c:showCatName val="0"/>
          <c:showSerName val="0"/>
          <c:showPercent val="0"/>
          <c:showBubbleSize val="0"/>
        </c:dLbls>
        <c:marker val="1"/>
        <c:smooth val="0"/>
        <c:axId val="1664404752"/>
        <c:axId val="1664403312"/>
      </c:lineChart>
      <c:catAx>
        <c:axId val="1664404752"/>
        <c:scaling>
          <c:orientation val="minMax"/>
        </c:scaling>
        <c:delete val="1"/>
        <c:axPos val="b"/>
        <c:numFmt formatCode="General" sourceLinked="1"/>
        <c:majorTickMark val="out"/>
        <c:minorTickMark val="none"/>
        <c:tickLblPos val="nextTo"/>
        <c:crossAx val="1664403312"/>
        <c:crosses val="autoZero"/>
        <c:auto val="1"/>
        <c:lblAlgn val="ctr"/>
        <c:lblOffset val="100"/>
        <c:noMultiLvlLbl val="0"/>
      </c:catAx>
      <c:valAx>
        <c:axId val="1664403312"/>
        <c:scaling>
          <c:orientation val="minMax"/>
        </c:scaling>
        <c:delete val="1"/>
        <c:axPos val="l"/>
        <c:numFmt formatCode="0%" sourceLinked="0"/>
        <c:majorTickMark val="out"/>
        <c:minorTickMark val="none"/>
        <c:tickLblPos val="nextTo"/>
        <c:crossAx val="166440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88399605652317E-2"/>
          <c:y val="8.6378737541528236E-2"/>
          <c:w val="0.96582320078869532"/>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1613525670</c:v>
                </c:pt>
              </c:numCache>
            </c:numRef>
          </c:val>
          <c:extLst>
            <c:ext xmlns:c16="http://schemas.microsoft.com/office/drawing/2014/chart" uri="{C3380CC4-5D6E-409C-BE32-E72D297353CC}">
              <c16:uniqueId val="{00000000-8788-4C71-88C6-B0C79F7096C6}"/>
            </c:ext>
          </c:extLst>
        </c:ser>
        <c:ser>
          <c:idx val="1"/>
          <c:order val="1"/>
          <c:spPr>
            <a:solidFill>
              <a:schemeClr val="accent2"/>
            </a:solidFill>
            <a:ln>
              <a:noFill/>
            </a:ln>
          </c:spPr>
          <c:invertIfNegative val="0"/>
          <c:val>
            <c:numRef>
              <c:f>Sheet1!$A$2</c:f>
              <c:numCache>
                <c:formatCode>General</c:formatCode>
                <c:ptCount val="1"/>
                <c:pt idx="0">
                  <c:v>1465810037</c:v>
                </c:pt>
              </c:numCache>
            </c:numRef>
          </c:val>
          <c:extLst>
            <c:ext xmlns:c16="http://schemas.microsoft.com/office/drawing/2014/chart" uri="{C3380CC4-5D6E-409C-BE32-E72D297353CC}">
              <c16:uniqueId val="{00000001-8788-4C71-88C6-B0C79F7096C6}"/>
            </c:ext>
          </c:extLst>
        </c:ser>
        <c:ser>
          <c:idx val="2"/>
          <c:order val="2"/>
          <c:spPr>
            <a:solidFill>
              <a:schemeClr val="accent3"/>
            </a:solidFill>
            <a:ln>
              <a:noFill/>
            </a:ln>
          </c:spPr>
          <c:invertIfNegative val="0"/>
          <c:val>
            <c:numRef>
              <c:f>Sheet1!$A$3</c:f>
              <c:numCache>
                <c:formatCode>General</c:formatCode>
                <c:ptCount val="1"/>
                <c:pt idx="0">
                  <c:v>1511644335</c:v>
                </c:pt>
              </c:numCache>
            </c:numRef>
          </c:val>
          <c:extLst>
            <c:ext xmlns:c16="http://schemas.microsoft.com/office/drawing/2014/chart" uri="{C3380CC4-5D6E-409C-BE32-E72D297353CC}">
              <c16:uniqueId val="{00000002-8788-4C71-88C6-B0C79F7096C6}"/>
            </c:ext>
          </c:extLst>
        </c:ser>
        <c:ser>
          <c:idx val="3"/>
          <c:order val="3"/>
          <c:spPr>
            <a:solidFill>
              <a:schemeClr val="accent4"/>
            </a:solidFill>
            <a:ln>
              <a:noFill/>
            </a:ln>
          </c:spPr>
          <c:invertIfNegative val="0"/>
          <c:val>
            <c:numRef>
              <c:f>Sheet1!$A$4</c:f>
              <c:numCache>
                <c:formatCode>General</c:formatCode>
                <c:ptCount val="1"/>
                <c:pt idx="0">
                  <c:v>1869351685</c:v>
                </c:pt>
              </c:numCache>
            </c:numRef>
          </c:val>
          <c:extLst>
            <c:ext xmlns:c16="http://schemas.microsoft.com/office/drawing/2014/chart" uri="{C3380CC4-5D6E-409C-BE32-E72D297353CC}">
              <c16:uniqueId val="{00000003-8788-4C71-88C6-B0C79F7096C6}"/>
            </c:ext>
          </c:extLst>
        </c:ser>
        <c:ser>
          <c:idx val="4"/>
          <c:order val="4"/>
          <c:spPr>
            <a:solidFill>
              <a:schemeClr val="accent5"/>
            </a:solidFill>
            <a:ln>
              <a:noFill/>
            </a:ln>
          </c:spPr>
          <c:invertIfNegative val="0"/>
          <c:val>
            <c:numRef>
              <c:f>Sheet1!$A$5</c:f>
              <c:numCache>
                <c:formatCode>General</c:formatCode>
                <c:ptCount val="1"/>
                <c:pt idx="0">
                  <c:v>2033035153</c:v>
                </c:pt>
              </c:numCache>
            </c:numRef>
          </c:val>
          <c:extLst>
            <c:ext xmlns:c16="http://schemas.microsoft.com/office/drawing/2014/chart" uri="{C3380CC4-5D6E-409C-BE32-E72D297353CC}">
              <c16:uniqueId val="{00000004-8788-4C71-88C6-B0C79F7096C6}"/>
            </c:ext>
          </c:extLst>
        </c:ser>
        <c:ser>
          <c:idx val="5"/>
          <c:order val="5"/>
          <c:spPr>
            <a:solidFill>
              <a:schemeClr val="accent6"/>
            </a:solidFill>
            <a:ln>
              <a:noFill/>
            </a:ln>
          </c:spPr>
          <c:invertIfNegative val="0"/>
          <c:val>
            <c:numRef>
              <c:f>Sheet1!$A$6</c:f>
              <c:numCache>
                <c:formatCode>General</c:formatCode>
                <c:ptCount val="1"/>
                <c:pt idx="0">
                  <c:v>1760286685</c:v>
                </c:pt>
              </c:numCache>
            </c:numRef>
          </c:val>
          <c:extLst>
            <c:ext xmlns:c16="http://schemas.microsoft.com/office/drawing/2014/chart" uri="{C3380CC4-5D6E-409C-BE32-E72D297353CC}">
              <c16:uniqueId val="{00000005-8788-4C71-88C6-B0C79F7096C6}"/>
            </c:ext>
          </c:extLst>
        </c:ser>
        <c:ser>
          <c:idx val="6"/>
          <c:order val="6"/>
          <c:spPr>
            <a:solidFill>
              <a:srgbClr val="140B42"/>
            </a:solidFill>
            <a:ln>
              <a:noFill/>
            </a:ln>
          </c:spPr>
          <c:invertIfNegative val="0"/>
          <c:val>
            <c:numRef>
              <c:f>Sheet1!$A$7</c:f>
              <c:numCache>
                <c:formatCode>General</c:formatCode>
                <c:ptCount val="1"/>
                <c:pt idx="0">
                  <c:v>1766102315</c:v>
                </c:pt>
              </c:numCache>
            </c:numRef>
          </c:val>
          <c:extLst>
            <c:ext xmlns:c16="http://schemas.microsoft.com/office/drawing/2014/chart" uri="{C3380CC4-5D6E-409C-BE32-E72D297353CC}">
              <c16:uniqueId val="{00000006-8788-4C71-88C6-B0C79F7096C6}"/>
            </c:ext>
          </c:extLst>
        </c:ser>
        <c:ser>
          <c:idx val="7"/>
          <c:order val="7"/>
          <c:spPr>
            <a:solidFill>
              <a:srgbClr val="FE8A12"/>
            </a:solidFill>
            <a:ln w="38100" cmpd="sng" algn="ctr">
              <a:solidFill>
                <a:srgbClr val="C30C3E"/>
              </a:solidFill>
              <a:prstDash val="solid"/>
            </a:ln>
          </c:spPr>
          <c:invertIfNegative val="0"/>
          <c:val>
            <c:numRef>
              <c:f>Sheet1!$A$8</c:f>
              <c:numCache>
                <c:formatCode>General</c:formatCode>
                <c:ptCount val="1"/>
                <c:pt idx="0">
                  <c:v>1319461306</c:v>
                </c:pt>
              </c:numCache>
            </c:numRef>
          </c:val>
          <c:extLst>
            <c:ext xmlns:c16="http://schemas.microsoft.com/office/drawing/2014/chart" uri="{C3380CC4-5D6E-409C-BE32-E72D297353CC}">
              <c16:uniqueId val="{00000007-8788-4C71-88C6-B0C79F7096C6}"/>
            </c:ext>
          </c:extLst>
        </c:ser>
        <c:ser>
          <c:idx val="8"/>
          <c:order val="8"/>
          <c:spPr>
            <a:solidFill>
              <a:srgbClr val="008675"/>
            </a:solidFill>
            <a:ln>
              <a:noFill/>
            </a:ln>
          </c:spPr>
          <c:invertIfNegative val="0"/>
          <c:val>
            <c:numRef>
              <c:f>Sheet1!$A$9</c:f>
              <c:numCache>
                <c:formatCode>General</c:formatCode>
                <c:ptCount val="1"/>
                <c:pt idx="0">
                  <c:v>703479564</c:v>
                </c:pt>
              </c:numCache>
            </c:numRef>
          </c:val>
          <c:extLst>
            <c:ext xmlns:c16="http://schemas.microsoft.com/office/drawing/2014/chart" uri="{C3380CC4-5D6E-409C-BE32-E72D297353CC}">
              <c16:uniqueId val="{00000008-8788-4C71-88C6-B0C79F7096C6}"/>
            </c:ext>
          </c:extLst>
        </c:ser>
        <c:ser>
          <c:idx val="9"/>
          <c:order val="9"/>
          <c:spPr>
            <a:solidFill>
              <a:srgbClr val="C627A6"/>
            </a:solidFill>
            <a:ln>
              <a:noFill/>
            </a:ln>
          </c:spPr>
          <c:invertIfNegative val="0"/>
          <c:val>
            <c:numRef>
              <c:f>Sheet1!$A$10</c:f>
              <c:numCache>
                <c:formatCode>General</c:formatCode>
                <c:ptCount val="1"/>
                <c:pt idx="0">
                  <c:v>256991344</c:v>
                </c:pt>
              </c:numCache>
            </c:numRef>
          </c:val>
          <c:extLst>
            <c:ext xmlns:c16="http://schemas.microsoft.com/office/drawing/2014/chart" uri="{C3380CC4-5D6E-409C-BE32-E72D297353CC}">
              <c16:uniqueId val="{00000009-8788-4C71-88C6-B0C79F7096C6}"/>
            </c:ext>
          </c:extLst>
        </c:ser>
        <c:dLbls>
          <c:showLegendKey val="0"/>
          <c:showVal val="0"/>
          <c:showCatName val="0"/>
          <c:showSerName val="0"/>
          <c:showPercent val="0"/>
          <c:showBubbleSize val="0"/>
        </c:dLbls>
        <c:gapWidth val="80"/>
        <c:axId val="1228314815"/>
        <c:axId val="1"/>
      </c:barChart>
      <c:catAx>
        <c:axId val="122831481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1228314815"/>
        <c:crosses val="min"/>
        <c:crossBetween val="between"/>
        <c:majorUnit val="1000000000"/>
      </c:valAx>
    </c:plotArea>
    <c:plotVisOnly val="0"/>
    <c:dispBlanksAs val="gap"/>
    <c:showDLblsOverMax val="1"/>
  </c:chart>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54337758567461E-2"/>
          <c:y val="9.9426386233269604E-2"/>
          <c:w val="0.96789132448286508"/>
          <c:h val="0.80114722753346079"/>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10635298643</c:v>
                </c:pt>
              </c:numCache>
            </c:numRef>
          </c:val>
          <c:extLst>
            <c:ext xmlns:c16="http://schemas.microsoft.com/office/drawing/2014/chart" uri="{C3380CC4-5D6E-409C-BE32-E72D297353CC}">
              <c16:uniqueId val="{00000000-C1C7-4D25-B002-F6CEE49A2A2E}"/>
            </c:ext>
          </c:extLst>
        </c:ser>
        <c:ser>
          <c:idx val="1"/>
          <c:order val="1"/>
          <c:spPr>
            <a:solidFill>
              <a:schemeClr val="accent2"/>
            </a:solidFill>
            <a:ln>
              <a:noFill/>
            </a:ln>
          </c:spPr>
          <c:invertIfNegative val="0"/>
          <c:val>
            <c:numRef>
              <c:f>Sheet1!$A$2</c:f>
              <c:numCache>
                <c:formatCode>General</c:formatCode>
                <c:ptCount val="1"/>
                <c:pt idx="0">
                  <c:v>14213886883</c:v>
                </c:pt>
              </c:numCache>
            </c:numRef>
          </c:val>
          <c:extLst>
            <c:ext xmlns:c16="http://schemas.microsoft.com/office/drawing/2014/chart" uri="{C3380CC4-5D6E-409C-BE32-E72D297353CC}">
              <c16:uniqueId val="{00000001-C1C7-4D25-B002-F6CEE49A2A2E}"/>
            </c:ext>
          </c:extLst>
        </c:ser>
        <c:ser>
          <c:idx val="2"/>
          <c:order val="2"/>
          <c:spPr>
            <a:solidFill>
              <a:schemeClr val="accent3"/>
            </a:solidFill>
            <a:ln>
              <a:noFill/>
            </a:ln>
          </c:spPr>
          <c:invertIfNegative val="0"/>
          <c:val>
            <c:numRef>
              <c:f>Sheet1!$A$3</c:f>
              <c:numCache>
                <c:formatCode>General</c:formatCode>
                <c:ptCount val="1"/>
                <c:pt idx="0">
                  <c:v>17098008373</c:v>
                </c:pt>
              </c:numCache>
            </c:numRef>
          </c:val>
          <c:extLst>
            <c:ext xmlns:c16="http://schemas.microsoft.com/office/drawing/2014/chart" uri="{C3380CC4-5D6E-409C-BE32-E72D297353CC}">
              <c16:uniqueId val="{00000002-C1C7-4D25-B002-F6CEE49A2A2E}"/>
            </c:ext>
          </c:extLst>
        </c:ser>
        <c:ser>
          <c:idx val="3"/>
          <c:order val="3"/>
          <c:spPr>
            <a:solidFill>
              <a:schemeClr val="accent4"/>
            </a:solidFill>
            <a:ln>
              <a:noFill/>
            </a:ln>
          </c:spPr>
          <c:invertIfNegative val="0"/>
          <c:val>
            <c:numRef>
              <c:f>Sheet1!$A$4</c:f>
              <c:numCache>
                <c:formatCode>General</c:formatCode>
                <c:ptCount val="1"/>
                <c:pt idx="0">
                  <c:v>19170845632</c:v>
                </c:pt>
              </c:numCache>
            </c:numRef>
          </c:val>
          <c:extLst>
            <c:ext xmlns:c16="http://schemas.microsoft.com/office/drawing/2014/chart" uri="{C3380CC4-5D6E-409C-BE32-E72D297353CC}">
              <c16:uniqueId val="{00000003-C1C7-4D25-B002-F6CEE49A2A2E}"/>
            </c:ext>
          </c:extLst>
        </c:ser>
        <c:ser>
          <c:idx val="4"/>
          <c:order val="4"/>
          <c:spPr>
            <a:solidFill>
              <a:schemeClr val="accent5"/>
            </a:solidFill>
            <a:ln>
              <a:noFill/>
            </a:ln>
          </c:spPr>
          <c:invertIfNegative val="0"/>
          <c:val>
            <c:numRef>
              <c:f>Sheet1!$A$5</c:f>
              <c:numCache>
                <c:formatCode>General</c:formatCode>
                <c:ptCount val="1"/>
                <c:pt idx="0">
                  <c:v>22283883459</c:v>
                </c:pt>
              </c:numCache>
            </c:numRef>
          </c:val>
          <c:extLst>
            <c:ext xmlns:c16="http://schemas.microsoft.com/office/drawing/2014/chart" uri="{C3380CC4-5D6E-409C-BE32-E72D297353CC}">
              <c16:uniqueId val="{00000004-C1C7-4D25-B002-F6CEE49A2A2E}"/>
            </c:ext>
          </c:extLst>
        </c:ser>
        <c:ser>
          <c:idx val="5"/>
          <c:order val="5"/>
          <c:spPr>
            <a:solidFill>
              <a:schemeClr val="accent6"/>
            </a:solidFill>
            <a:ln>
              <a:noFill/>
            </a:ln>
          </c:spPr>
          <c:invertIfNegative val="0"/>
          <c:val>
            <c:numRef>
              <c:f>Sheet1!$A$6</c:f>
              <c:numCache>
                <c:formatCode>General</c:formatCode>
                <c:ptCount val="1"/>
                <c:pt idx="0">
                  <c:v>24765588305</c:v>
                </c:pt>
              </c:numCache>
            </c:numRef>
          </c:val>
          <c:extLst>
            <c:ext xmlns:c16="http://schemas.microsoft.com/office/drawing/2014/chart" uri="{C3380CC4-5D6E-409C-BE32-E72D297353CC}">
              <c16:uniqueId val="{00000005-C1C7-4D25-B002-F6CEE49A2A2E}"/>
            </c:ext>
          </c:extLst>
        </c:ser>
        <c:ser>
          <c:idx val="6"/>
          <c:order val="6"/>
          <c:spPr>
            <a:solidFill>
              <a:srgbClr val="140B42"/>
            </a:solidFill>
            <a:ln>
              <a:noFill/>
            </a:ln>
          </c:spPr>
          <c:invertIfNegative val="0"/>
          <c:val>
            <c:numRef>
              <c:f>Sheet1!$A$7</c:f>
              <c:numCache>
                <c:formatCode>General</c:formatCode>
                <c:ptCount val="1"/>
                <c:pt idx="0">
                  <c:v>28232497147</c:v>
                </c:pt>
              </c:numCache>
            </c:numRef>
          </c:val>
          <c:extLst>
            <c:ext xmlns:c16="http://schemas.microsoft.com/office/drawing/2014/chart" uri="{C3380CC4-5D6E-409C-BE32-E72D297353CC}">
              <c16:uniqueId val="{00000006-C1C7-4D25-B002-F6CEE49A2A2E}"/>
            </c:ext>
          </c:extLst>
        </c:ser>
        <c:ser>
          <c:idx val="7"/>
          <c:order val="7"/>
          <c:spPr>
            <a:solidFill>
              <a:srgbClr val="FE8A12"/>
            </a:solidFill>
            <a:ln>
              <a:noFill/>
            </a:ln>
          </c:spPr>
          <c:invertIfNegative val="0"/>
          <c:val>
            <c:numRef>
              <c:f>Sheet1!$A$8</c:f>
              <c:numCache>
                <c:formatCode>General</c:formatCode>
                <c:ptCount val="1"/>
                <c:pt idx="0">
                  <c:v>32348882727</c:v>
                </c:pt>
              </c:numCache>
            </c:numRef>
          </c:val>
          <c:extLst>
            <c:ext xmlns:c16="http://schemas.microsoft.com/office/drawing/2014/chart" uri="{C3380CC4-5D6E-409C-BE32-E72D297353CC}">
              <c16:uniqueId val="{00000007-C1C7-4D25-B002-F6CEE49A2A2E}"/>
            </c:ext>
          </c:extLst>
        </c:ser>
        <c:ser>
          <c:idx val="8"/>
          <c:order val="8"/>
          <c:spPr>
            <a:solidFill>
              <a:srgbClr val="008675"/>
            </a:solidFill>
            <a:ln w="38100" cmpd="sng" algn="ctr">
              <a:solidFill>
                <a:srgbClr val="C30C3E"/>
              </a:solidFill>
              <a:prstDash val="solid"/>
            </a:ln>
          </c:spPr>
          <c:invertIfNegative val="0"/>
          <c:val>
            <c:numRef>
              <c:f>Sheet1!$A$9</c:f>
              <c:numCache>
                <c:formatCode>General</c:formatCode>
                <c:ptCount val="1"/>
                <c:pt idx="0">
                  <c:v>35259723524</c:v>
                </c:pt>
              </c:numCache>
            </c:numRef>
          </c:val>
          <c:extLst>
            <c:ext xmlns:c16="http://schemas.microsoft.com/office/drawing/2014/chart" uri="{C3380CC4-5D6E-409C-BE32-E72D297353CC}">
              <c16:uniqueId val="{00000008-C1C7-4D25-B002-F6CEE49A2A2E}"/>
            </c:ext>
          </c:extLst>
        </c:ser>
        <c:ser>
          <c:idx val="9"/>
          <c:order val="9"/>
          <c:spPr>
            <a:solidFill>
              <a:srgbClr val="C627A6"/>
            </a:solidFill>
            <a:ln>
              <a:noFill/>
            </a:ln>
          </c:spPr>
          <c:invertIfNegative val="0"/>
          <c:val>
            <c:numRef>
              <c:f>Sheet1!$A$10</c:f>
              <c:numCache>
                <c:formatCode>General</c:formatCode>
                <c:ptCount val="1"/>
                <c:pt idx="0">
                  <c:v>26874011527</c:v>
                </c:pt>
              </c:numCache>
            </c:numRef>
          </c:val>
          <c:extLst>
            <c:ext xmlns:c16="http://schemas.microsoft.com/office/drawing/2014/chart" uri="{C3380CC4-5D6E-409C-BE32-E72D297353CC}">
              <c16:uniqueId val="{00000009-C1C7-4D25-B002-F6CEE49A2A2E}"/>
            </c:ext>
          </c:extLst>
        </c:ser>
        <c:dLbls>
          <c:showLegendKey val="0"/>
          <c:showVal val="0"/>
          <c:showCatName val="0"/>
          <c:showSerName val="0"/>
          <c:showPercent val="0"/>
          <c:showBubbleSize val="0"/>
        </c:dLbls>
        <c:gapWidth val="80"/>
        <c:axId val="294263456"/>
        <c:axId val="1"/>
      </c:barChart>
      <c:catAx>
        <c:axId val="2942634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294263456"/>
        <c:crosses val="min"/>
        <c:crossBetween val="between"/>
        <c:majorUnit val="20000000000"/>
      </c:valAx>
    </c:plotArea>
    <c:plotVisOnly val="0"/>
    <c:dispBlanksAs val="gap"/>
    <c:showDLblsOverMax val="1"/>
  </c:chart>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54337758567461E-2"/>
          <c:y val="8.6378737541528236E-2"/>
          <c:w val="0.96789132448286508"/>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548612941</c:v>
                </c:pt>
              </c:numCache>
            </c:numRef>
          </c:val>
          <c:extLst>
            <c:ext xmlns:c16="http://schemas.microsoft.com/office/drawing/2014/chart" uri="{C3380CC4-5D6E-409C-BE32-E72D297353CC}">
              <c16:uniqueId val="{00000000-6C4E-4135-9EE0-037AC4264236}"/>
            </c:ext>
          </c:extLst>
        </c:ser>
        <c:ser>
          <c:idx val="1"/>
          <c:order val="1"/>
          <c:spPr>
            <a:solidFill>
              <a:schemeClr val="accent2"/>
            </a:solidFill>
            <a:ln>
              <a:noFill/>
            </a:ln>
          </c:spPr>
          <c:invertIfNegative val="0"/>
          <c:val>
            <c:numRef>
              <c:f>Sheet1!$A$2</c:f>
              <c:numCache>
                <c:formatCode>General</c:formatCode>
                <c:ptCount val="1"/>
                <c:pt idx="0">
                  <c:v>692455760</c:v>
                </c:pt>
              </c:numCache>
            </c:numRef>
          </c:val>
          <c:extLst>
            <c:ext xmlns:c16="http://schemas.microsoft.com/office/drawing/2014/chart" uri="{C3380CC4-5D6E-409C-BE32-E72D297353CC}">
              <c16:uniqueId val="{00000001-6C4E-4135-9EE0-037AC4264236}"/>
            </c:ext>
          </c:extLst>
        </c:ser>
        <c:ser>
          <c:idx val="2"/>
          <c:order val="2"/>
          <c:spPr>
            <a:solidFill>
              <a:schemeClr val="accent3"/>
            </a:solidFill>
            <a:ln>
              <a:noFill/>
            </a:ln>
          </c:spPr>
          <c:invertIfNegative val="0"/>
          <c:val>
            <c:numRef>
              <c:f>Sheet1!$A$3</c:f>
              <c:numCache>
                <c:formatCode>General</c:formatCode>
                <c:ptCount val="1"/>
                <c:pt idx="0">
                  <c:v>810608269</c:v>
                </c:pt>
              </c:numCache>
            </c:numRef>
          </c:val>
          <c:extLst>
            <c:ext xmlns:c16="http://schemas.microsoft.com/office/drawing/2014/chart" uri="{C3380CC4-5D6E-409C-BE32-E72D297353CC}">
              <c16:uniqueId val="{00000002-6C4E-4135-9EE0-037AC4264236}"/>
            </c:ext>
          </c:extLst>
        </c:ser>
        <c:ser>
          <c:idx val="3"/>
          <c:order val="3"/>
          <c:spPr>
            <a:solidFill>
              <a:schemeClr val="accent4"/>
            </a:solidFill>
            <a:ln>
              <a:noFill/>
            </a:ln>
          </c:spPr>
          <c:invertIfNegative val="0"/>
          <c:val>
            <c:numRef>
              <c:f>Sheet1!$A$4</c:f>
              <c:numCache>
                <c:formatCode>General</c:formatCode>
                <c:ptCount val="1"/>
                <c:pt idx="0">
                  <c:v>950553417</c:v>
                </c:pt>
              </c:numCache>
            </c:numRef>
          </c:val>
          <c:extLst>
            <c:ext xmlns:c16="http://schemas.microsoft.com/office/drawing/2014/chart" uri="{C3380CC4-5D6E-409C-BE32-E72D297353CC}">
              <c16:uniqueId val="{00000003-6C4E-4135-9EE0-037AC4264236}"/>
            </c:ext>
          </c:extLst>
        </c:ser>
        <c:ser>
          <c:idx val="4"/>
          <c:order val="4"/>
          <c:spPr>
            <a:solidFill>
              <a:schemeClr val="accent5"/>
            </a:solidFill>
            <a:ln>
              <a:noFill/>
            </a:ln>
          </c:spPr>
          <c:invertIfNegative val="0"/>
          <c:val>
            <c:numRef>
              <c:f>Sheet1!$A$5</c:f>
              <c:numCache>
                <c:formatCode>General</c:formatCode>
                <c:ptCount val="1"/>
                <c:pt idx="0">
                  <c:v>1028803043</c:v>
                </c:pt>
              </c:numCache>
            </c:numRef>
          </c:val>
          <c:extLst>
            <c:ext xmlns:c16="http://schemas.microsoft.com/office/drawing/2014/chart" uri="{C3380CC4-5D6E-409C-BE32-E72D297353CC}">
              <c16:uniqueId val="{00000004-6C4E-4135-9EE0-037AC4264236}"/>
            </c:ext>
          </c:extLst>
        </c:ser>
        <c:ser>
          <c:idx val="5"/>
          <c:order val="5"/>
          <c:spPr>
            <a:solidFill>
              <a:schemeClr val="accent6"/>
            </a:solidFill>
            <a:ln>
              <a:noFill/>
            </a:ln>
          </c:spPr>
          <c:invertIfNegative val="0"/>
          <c:val>
            <c:numRef>
              <c:f>Sheet1!$A$6</c:f>
              <c:numCache>
                <c:formatCode>General</c:formatCode>
                <c:ptCount val="1"/>
                <c:pt idx="0">
                  <c:v>1439896823</c:v>
                </c:pt>
              </c:numCache>
            </c:numRef>
          </c:val>
          <c:extLst>
            <c:ext xmlns:c16="http://schemas.microsoft.com/office/drawing/2014/chart" uri="{C3380CC4-5D6E-409C-BE32-E72D297353CC}">
              <c16:uniqueId val="{00000005-6C4E-4135-9EE0-037AC4264236}"/>
            </c:ext>
          </c:extLst>
        </c:ser>
        <c:ser>
          <c:idx val="6"/>
          <c:order val="6"/>
          <c:spPr>
            <a:solidFill>
              <a:srgbClr val="140B42"/>
            </a:solidFill>
            <a:ln>
              <a:noFill/>
            </a:ln>
          </c:spPr>
          <c:invertIfNegative val="0"/>
          <c:val>
            <c:numRef>
              <c:f>Sheet1!$A$7</c:f>
              <c:numCache>
                <c:formatCode>General</c:formatCode>
                <c:ptCount val="1"/>
                <c:pt idx="0">
                  <c:v>1976758871</c:v>
                </c:pt>
              </c:numCache>
            </c:numRef>
          </c:val>
          <c:extLst>
            <c:ext xmlns:c16="http://schemas.microsoft.com/office/drawing/2014/chart" uri="{C3380CC4-5D6E-409C-BE32-E72D297353CC}">
              <c16:uniqueId val="{00000006-6C4E-4135-9EE0-037AC4264236}"/>
            </c:ext>
          </c:extLst>
        </c:ser>
        <c:ser>
          <c:idx val="7"/>
          <c:order val="7"/>
          <c:spPr>
            <a:solidFill>
              <a:srgbClr val="FE8A12"/>
            </a:solidFill>
            <a:ln>
              <a:noFill/>
            </a:ln>
          </c:spPr>
          <c:invertIfNegative val="0"/>
          <c:val>
            <c:numRef>
              <c:f>Sheet1!$A$8</c:f>
              <c:numCache>
                <c:formatCode>General</c:formatCode>
                <c:ptCount val="1"/>
                <c:pt idx="0">
                  <c:v>1436652059</c:v>
                </c:pt>
              </c:numCache>
            </c:numRef>
          </c:val>
          <c:extLst>
            <c:ext xmlns:c16="http://schemas.microsoft.com/office/drawing/2014/chart" uri="{C3380CC4-5D6E-409C-BE32-E72D297353CC}">
              <c16:uniqueId val="{00000007-6C4E-4135-9EE0-037AC4264236}"/>
            </c:ext>
          </c:extLst>
        </c:ser>
        <c:ser>
          <c:idx val="8"/>
          <c:order val="8"/>
          <c:spPr>
            <a:solidFill>
              <a:srgbClr val="008675"/>
            </a:solidFill>
            <a:ln>
              <a:noFill/>
            </a:ln>
          </c:spPr>
          <c:invertIfNegative val="0"/>
          <c:val>
            <c:numRef>
              <c:f>Sheet1!$A$9</c:f>
              <c:numCache>
                <c:formatCode>General</c:formatCode>
                <c:ptCount val="1"/>
                <c:pt idx="0">
                  <c:v>1671118883</c:v>
                </c:pt>
              </c:numCache>
            </c:numRef>
          </c:val>
          <c:extLst>
            <c:ext xmlns:c16="http://schemas.microsoft.com/office/drawing/2014/chart" uri="{C3380CC4-5D6E-409C-BE32-E72D297353CC}">
              <c16:uniqueId val="{00000008-6C4E-4135-9EE0-037AC4264236}"/>
            </c:ext>
          </c:extLst>
        </c:ser>
        <c:ser>
          <c:idx val="9"/>
          <c:order val="9"/>
          <c:spPr>
            <a:solidFill>
              <a:srgbClr val="C627A6"/>
            </a:solidFill>
            <a:ln w="38100" cmpd="sng" algn="ctr">
              <a:solidFill>
                <a:srgbClr val="C30C3E"/>
              </a:solidFill>
              <a:prstDash val="solid"/>
            </a:ln>
          </c:spPr>
          <c:invertIfNegative val="0"/>
          <c:val>
            <c:numRef>
              <c:f>Sheet1!$A$10</c:f>
              <c:numCache>
                <c:formatCode>General</c:formatCode>
                <c:ptCount val="1"/>
                <c:pt idx="0">
                  <c:v>1884037328</c:v>
                </c:pt>
              </c:numCache>
            </c:numRef>
          </c:val>
          <c:extLst>
            <c:ext xmlns:c16="http://schemas.microsoft.com/office/drawing/2014/chart" uri="{C3380CC4-5D6E-409C-BE32-E72D297353CC}">
              <c16:uniqueId val="{00000009-6C4E-4135-9EE0-037AC4264236}"/>
            </c:ext>
          </c:extLst>
        </c:ser>
        <c:dLbls>
          <c:showLegendKey val="0"/>
          <c:showVal val="0"/>
          <c:showCatName val="0"/>
          <c:showSerName val="0"/>
          <c:showPercent val="0"/>
          <c:showBubbleSize val="0"/>
        </c:dLbls>
        <c:gapWidth val="80"/>
        <c:axId val="294262496"/>
        <c:axId val="1"/>
      </c:barChart>
      <c:catAx>
        <c:axId val="2942624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294262496"/>
        <c:crosses val="min"/>
        <c:crossBetween val="between"/>
        <c:majorUnit val="1000000000"/>
      </c:valAx>
    </c:plotArea>
    <c:plotVisOnly val="0"/>
    <c:dispBlanksAs val="gap"/>
    <c:showDLblsOverMax val="1"/>
  </c:chart>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54337758567461E-2"/>
          <c:y val="8.6378737541528236E-2"/>
          <c:w val="0.96789132448286508"/>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5906509</c:v>
                </c:pt>
              </c:numCache>
            </c:numRef>
          </c:val>
          <c:extLst>
            <c:ext xmlns:c16="http://schemas.microsoft.com/office/drawing/2014/chart" uri="{C3380CC4-5D6E-409C-BE32-E72D297353CC}">
              <c16:uniqueId val="{00000000-A104-4A25-96DA-79BFEFCC065B}"/>
            </c:ext>
          </c:extLst>
        </c:ser>
        <c:ser>
          <c:idx val="1"/>
          <c:order val="1"/>
          <c:spPr>
            <a:solidFill>
              <a:schemeClr val="accent2"/>
            </a:solidFill>
            <a:ln>
              <a:noFill/>
            </a:ln>
          </c:spPr>
          <c:invertIfNegative val="0"/>
          <c:val>
            <c:numRef>
              <c:f>Sheet1!$A$2</c:f>
              <c:numCache>
                <c:formatCode>General</c:formatCode>
                <c:ptCount val="1"/>
                <c:pt idx="0">
                  <c:v>25321706</c:v>
                </c:pt>
              </c:numCache>
            </c:numRef>
          </c:val>
          <c:extLst>
            <c:ext xmlns:c16="http://schemas.microsoft.com/office/drawing/2014/chart" uri="{C3380CC4-5D6E-409C-BE32-E72D297353CC}">
              <c16:uniqueId val="{00000001-A104-4A25-96DA-79BFEFCC065B}"/>
            </c:ext>
          </c:extLst>
        </c:ser>
        <c:ser>
          <c:idx val="2"/>
          <c:order val="2"/>
          <c:spPr>
            <a:solidFill>
              <a:schemeClr val="accent3"/>
            </a:solidFill>
            <a:ln>
              <a:noFill/>
            </a:ln>
          </c:spPr>
          <c:invertIfNegative val="0"/>
          <c:val>
            <c:numRef>
              <c:f>Sheet1!$A$3</c:f>
              <c:numCache>
                <c:formatCode>General</c:formatCode>
                <c:ptCount val="1"/>
                <c:pt idx="0">
                  <c:v>39582962</c:v>
                </c:pt>
              </c:numCache>
            </c:numRef>
          </c:val>
          <c:extLst>
            <c:ext xmlns:c16="http://schemas.microsoft.com/office/drawing/2014/chart" uri="{C3380CC4-5D6E-409C-BE32-E72D297353CC}">
              <c16:uniqueId val="{00000002-A104-4A25-96DA-79BFEFCC065B}"/>
            </c:ext>
          </c:extLst>
        </c:ser>
        <c:ser>
          <c:idx val="3"/>
          <c:order val="3"/>
          <c:spPr>
            <a:solidFill>
              <a:schemeClr val="accent4"/>
            </a:solidFill>
            <a:ln>
              <a:noFill/>
            </a:ln>
          </c:spPr>
          <c:invertIfNegative val="0"/>
          <c:val>
            <c:numRef>
              <c:f>Sheet1!$A$4</c:f>
              <c:numCache>
                <c:formatCode>General</c:formatCode>
                <c:ptCount val="1"/>
                <c:pt idx="0">
                  <c:v>55935930</c:v>
                </c:pt>
              </c:numCache>
            </c:numRef>
          </c:val>
          <c:extLst>
            <c:ext xmlns:c16="http://schemas.microsoft.com/office/drawing/2014/chart" uri="{C3380CC4-5D6E-409C-BE32-E72D297353CC}">
              <c16:uniqueId val="{00000003-A104-4A25-96DA-79BFEFCC065B}"/>
            </c:ext>
          </c:extLst>
        </c:ser>
        <c:ser>
          <c:idx val="4"/>
          <c:order val="4"/>
          <c:spPr>
            <a:solidFill>
              <a:schemeClr val="accent5"/>
            </a:solidFill>
            <a:ln>
              <a:noFill/>
            </a:ln>
          </c:spPr>
          <c:invertIfNegative val="0"/>
          <c:val>
            <c:numRef>
              <c:f>Sheet1!$A$5</c:f>
              <c:numCache>
                <c:formatCode>General</c:formatCode>
                <c:ptCount val="1"/>
                <c:pt idx="0">
                  <c:v>74479849</c:v>
                </c:pt>
              </c:numCache>
            </c:numRef>
          </c:val>
          <c:extLst>
            <c:ext xmlns:c16="http://schemas.microsoft.com/office/drawing/2014/chart" uri="{C3380CC4-5D6E-409C-BE32-E72D297353CC}">
              <c16:uniqueId val="{00000004-A104-4A25-96DA-79BFEFCC065B}"/>
            </c:ext>
          </c:extLst>
        </c:ser>
        <c:ser>
          <c:idx val="5"/>
          <c:order val="5"/>
          <c:spPr>
            <a:solidFill>
              <a:schemeClr val="accent6"/>
            </a:solidFill>
            <a:ln>
              <a:noFill/>
            </a:ln>
          </c:spPr>
          <c:invertIfNegative val="0"/>
          <c:val>
            <c:numRef>
              <c:f>Sheet1!$A$6</c:f>
              <c:numCache>
                <c:formatCode>General</c:formatCode>
                <c:ptCount val="1"/>
                <c:pt idx="0">
                  <c:v>185010940</c:v>
                </c:pt>
              </c:numCache>
            </c:numRef>
          </c:val>
          <c:extLst>
            <c:ext xmlns:c16="http://schemas.microsoft.com/office/drawing/2014/chart" uri="{C3380CC4-5D6E-409C-BE32-E72D297353CC}">
              <c16:uniqueId val="{00000005-A104-4A25-96DA-79BFEFCC065B}"/>
            </c:ext>
          </c:extLst>
        </c:ser>
        <c:ser>
          <c:idx val="6"/>
          <c:order val="6"/>
          <c:spPr>
            <a:solidFill>
              <a:srgbClr val="140B42"/>
            </a:solidFill>
            <a:ln>
              <a:noFill/>
            </a:ln>
          </c:spPr>
          <c:invertIfNegative val="0"/>
          <c:val>
            <c:numRef>
              <c:f>Sheet1!$A$7</c:f>
              <c:numCache>
                <c:formatCode>General</c:formatCode>
                <c:ptCount val="1"/>
                <c:pt idx="0">
                  <c:v>94176678</c:v>
                </c:pt>
              </c:numCache>
            </c:numRef>
          </c:val>
          <c:extLst>
            <c:ext xmlns:c16="http://schemas.microsoft.com/office/drawing/2014/chart" uri="{C3380CC4-5D6E-409C-BE32-E72D297353CC}">
              <c16:uniqueId val="{00000006-A104-4A25-96DA-79BFEFCC065B}"/>
            </c:ext>
          </c:extLst>
        </c:ser>
        <c:ser>
          <c:idx val="7"/>
          <c:order val="7"/>
          <c:spPr>
            <a:solidFill>
              <a:srgbClr val="FE8A12"/>
            </a:solidFill>
            <a:ln>
              <a:noFill/>
            </a:ln>
          </c:spPr>
          <c:invertIfNegative val="0"/>
          <c:val>
            <c:numRef>
              <c:f>Sheet1!$A$8</c:f>
              <c:numCache>
                <c:formatCode>General</c:formatCode>
                <c:ptCount val="1"/>
                <c:pt idx="0">
                  <c:v>136111672</c:v>
                </c:pt>
              </c:numCache>
            </c:numRef>
          </c:val>
          <c:extLst>
            <c:ext xmlns:c16="http://schemas.microsoft.com/office/drawing/2014/chart" uri="{C3380CC4-5D6E-409C-BE32-E72D297353CC}">
              <c16:uniqueId val="{00000007-A104-4A25-96DA-79BFEFCC065B}"/>
            </c:ext>
          </c:extLst>
        </c:ser>
        <c:ser>
          <c:idx val="8"/>
          <c:order val="8"/>
          <c:spPr>
            <a:solidFill>
              <a:srgbClr val="008675"/>
            </a:solidFill>
            <a:ln>
              <a:noFill/>
            </a:ln>
          </c:spPr>
          <c:invertIfNegative val="0"/>
          <c:val>
            <c:numRef>
              <c:f>Sheet1!$A$9</c:f>
              <c:numCache>
                <c:formatCode>General</c:formatCode>
                <c:ptCount val="1"/>
                <c:pt idx="0">
                  <c:v>161061227</c:v>
                </c:pt>
              </c:numCache>
            </c:numRef>
          </c:val>
          <c:extLst>
            <c:ext xmlns:c16="http://schemas.microsoft.com/office/drawing/2014/chart" uri="{C3380CC4-5D6E-409C-BE32-E72D297353CC}">
              <c16:uniqueId val="{00000008-A104-4A25-96DA-79BFEFCC065B}"/>
            </c:ext>
          </c:extLst>
        </c:ser>
        <c:ser>
          <c:idx val="9"/>
          <c:order val="9"/>
          <c:spPr>
            <a:solidFill>
              <a:srgbClr val="C627A6"/>
            </a:solidFill>
            <a:ln w="38100" cmpd="sng" algn="ctr">
              <a:solidFill>
                <a:srgbClr val="C30C3E"/>
              </a:solidFill>
              <a:prstDash val="solid"/>
            </a:ln>
          </c:spPr>
          <c:invertIfNegative val="0"/>
          <c:val>
            <c:numRef>
              <c:f>Sheet1!$A$10</c:f>
              <c:numCache>
                <c:formatCode>General</c:formatCode>
                <c:ptCount val="1"/>
                <c:pt idx="0">
                  <c:v>144986845</c:v>
                </c:pt>
              </c:numCache>
            </c:numRef>
          </c:val>
          <c:extLst>
            <c:ext xmlns:c16="http://schemas.microsoft.com/office/drawing/2014/chart" uri="{C3380CC4-5D6E-409C-BE32-E72D297353CC}">
              <c16:uniqueId val="{00000009-A104-4A25-96DA-79BFEFCC065B}"/>
            </c:ext>
          </c:extLst>
        </c:ser>
        <c:dLbls>
          <c:showLegendKey val="0"/>
          <c:showVal val="0"/>
          <c:showCatName val="0"/>
          <c:showSerName val="0"/>
          <c:showPercent val="0"/>
          <c:showBubbleSize val="0"/>
        </c:dLbls>
        <c:gapWidth val="80"/>
        <c:axId val="294265376"/>
        <c:axId val="1"/>
      </c:barChart>
      <c:catAx>
        <c:axId val="2942653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294265376"/>
        <c:crosses val="min"/>
        <c:crossBetween val="between"/>
        <c:majorUnit val="100000000"/>
      </c:valAx>
    </c:plotArea>
    <c:plotVisOnly val="0"/>
    <c:dispBlanksAs val="gap"/>
    <c:showDLblsOverMax val="1"/>
  </c:chart>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Pipeline</c:v>
                </c:pt>
              </c:strCache>
            </c:strRef>
          </c:tx>
          <c:spPr>
            <a:solidFill>
              <a:schemeClr val="accent1"/>
            </a:solidFill>
            <a:ln>
              <a:solidFill>
                <a:schemeClr val="bg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D1C2-4CBF-B606-CD1869CACBE5}"/>
                </c:ext>
              </c:extLst>
            </c:dLbl>
            <c:dLbl>
              <c:idx val="1"/>
              <c:tx>
                <c:rich>
                  <a:bodyPr/>
                  <a:lstStyle/>
                  <a:p>
                    <a:fld id="{415C5C8D-3EFB-4565-A68D-C8F40D0F8F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1C2-4CBF-B606-CD1869CACBE5}"/>
                </c:ext>
              </c:extLst>
            </c:dLbl>
            <c:dLbl>
              <c:idx val="2"/>
              <c:delete val="1"/>
              <c:extLst>
                <c:ext xmlns:c15="http://schemas.microsoft.com/office/drawing/2012/chart" uri="{CE6537A1-D6FC-4f65-9D91-7224C49458BB}"/>
                <c:ext xmlns:c16="http://schemas.microsoft.com/office/drawing/2014/chart" uri="{C3380CC4-5D6E-409C-BE32-E72D297353CC}">
                  <c16:uniqueId val="{00000002-D1C2-4CBF-B606-CD1869CACBE5}"/>
                </c:ext>
              </c:extLst>
            </c:dLbl>
            <c:dLbl>
              <c:idx val="3"/>
              <c:tx>
                <c:rich>
                  <a:bodyPr/>
                  <a:lstStyle/>
                  <a:p>
                    <a:fld id="{F9D1704E-C385-4B02-9E8E-3C3F4F5FD1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1C2-4CBF-B606-CD1869CACBE5}"/>
                </c:ext>
              </c:extLst>
            </c:dLbl>
            <c:dLbl>
              <c:idx val="4"/>
              <c:tx>
                <c:rich>
                  <a:bodyPr/>
                  <a:lstStyle/>
                  <a:p>
                    <a:fld id="{723A11B0-B744-4863-9BD2-90223FD37A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1C2-4CBF-B606-CD1869CACBE5}"/>
                </c:ext>
              </c:extLst>
            </c:dLbl>
            <c:dLbl>
              <c:idx val="5"/>
              <c:tx>
                <c:rich>
                  <a:bodyPr/>
                  <a:lstStyle/>
                  <a:p>
                    <a:fld id="{F5F2A37C-2F1B-4026-90A7-12968A76D5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1C2-4CBF-B606-CD1869CACBE5}"/>
                </c:ext>
              </c:extLst>
            </c:dLbl>
            <c:dLbl>
              <c:idx val="6"/>
              <c:tx>
                <c:rich>
                  <a:bodyPr/>
                  <a:lstStyle/>
                  <a:p>
                    <a:fld id="{3EEE7BFB-108C-437D-A4CC-0D530C755CB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1C2-4CBF-B606-CD1869CACB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Less than $250Mn</c:v>
                </c:pt>
                <c:pt idx="1">
                  <c:v>$250-500Mn</c:v>
                </c:pt>
                <c:pt idx="2">
                  <c:v>$500Mn-1Bn</c:v>
                </c:pt>
                <c:pt idx="3">
                  <c:v>$1-2.5Bn</c:v>
                </c:pt>
                <c:pt idx="4">
                  <c:v>$2.5-5Bn</c:v>
                </c:pt>
                <c:pt idx="5">
                  <c:v>$5-10Bn</c:v>
                </c:pt>
                <c:pt idx="6">
                  <c:v>$10Bn+</c:v>
                </c:pt>
              </c:strCache>
            </c:strRef>
          </c:cat>
          <c:val>
            <c:numRef>
              <c:f>Sheet1!$B$2:$B$8</c:f>
              <c:numCache>
                <c:formatCode>General</c:formatCode>
                <c:ptCount val="7"/>
                <c:pt idx="0">
                  <c:v>0</c:v>
                </c:pt>
                <c:pt idx="1">
                  <c:v>1</c:v>
                </c:pt>
                <c:pt idx="2">
                  <c:v>0</c:v>
                </c:pt>
                <c:pt idx="3">
                  <c:v>3</c:v>
                </c:pt>
                <c:pt idx="4">
                  <c:v>3</c:v>
                </c:pt>
                <c:pt idx="5">
                  <c:v>2</c:v>
                </c:pt>
                <c:pt idx="6">
                  <c:v>3</c:v>
                </c:pt>
              </c:numCache>
            </c:numRef>
          </c:val>
          <c:extLst>
            <c:ext xmlns:c15="http://schemas.microsoft.com/office/drawing/2012/chart" uri="{02D57815-91ED-43cb-92C2-25804820EDAC}">
              <c15:datalabelsRange>
                <c15:f>Sheet1!$H$2:$H$8</c15:f>
                <c15:dlblRangeCache>
                  <c:ptCount val="7"/>
                  <c:pt idx="0">
                    <c:v>0%</c:v>
                  </c:pt>
                  <c:pt idx="1">
                    <c:v>7%</c:v>
                  </c:pt>
                  <c:pt idx="2">
                    <c:v>0%</c:v>
                  </c:pt>
                  <c:pt idx="3">
                    <c:v>18%</c:v>
                  </c:pt>
                  <c:pt idx="4">
                    <c:v>43%</c:v>
                  </c:pt>
                  <c:pt idx="5">
                    <c:v>22%</c:v>
                  </c:pt>
                  <c:pt idx="6">
                    <c:v>50%</c:v>
                  </c:pt>
                </c15:dlblRangeCache>
              </c15:datalabelsRange>
            </c:ext>
            <c:ext xmlns:c16="http://schemas.microsoft.com/office/drawing/2014/chart" uri="{C3380CC4-5D6E-409C-BE32-E72D297353CC}">
              <c16:uniqueId val="{0000000A-D1C2-4CBF-B606-CD1869CACBE5}"/>
            </c:ext>
          </c:extLst>
        </c:ser>
        <c:ser>
          <c:idx val="1"/>
          <c:order val="1"/>
          <c:tx>
            <c:strRef>
              <c:f>Sheet1!$C$1</c:f>
              <c:strCache>
                <c:ptCount val="1"/>
                <c:pt idx="0">
                  <c:v>No pipeline</c:v>
                </c:pt>
              </c:strCache>
            </c:strRef>
          </c:tx>
          <c:spPr>
            <a:solidFill>
              <a:schemeClr val="accent2"/>
            </a:solidFill>
            <a:ln>
              <a:solidFill>
                <a:schemeClr val="bg1"/>
              </a:solidFill>
            </a:ln>
            <a:effectLst/>
          </c:spPr>
          <c:invertIfNegative val="0"/>
          <c:dLbls>
            <c:dLbl>
              <c:idx val="0"/>
              <c:tx>
                <c:rich>
                  <a:bodyPr/>
                  <a:lstStyle/>
                  <a:p>
                    <a:fld id="{B8193474-B302-4783-AC41-172C161563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1C2-4CBF-B606-CD1869CACBE5}"/>
                </c:ext>
              </c:extLst>
            </c:dLbl>
            <c:dLbl>
              <c:idx val="1"/>
              <c:tx>
                <c:rich>
                  <a:bodyPr/>
                  <a:lstStyle/>
                  <a:p>
                    <a:fld id="{61470445-78B4-4DC2-88C5-D16012386A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1C2-4CBF-B606-CD1869CACBE5}"/>
                </c:ext>
              </c:extLst>
            </c:dLbl>
            <c:dLbl>
              <c:idx val="2"/>
              <c:tx>
                <c:rich>
                  <a:bodyPr/>
                  <a:lstStyle/>
                  <a:p>
                    <a:fld id="{FF9C1100-2C9C-4119-BED5-11188157D2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1C2-4CBF-B606-CD1869CACBE5}"/>
                </c:ext>
              </c:extLst>
            </c:dLbl>
            <c:dLbl>
              <c:idx val="3"/>
              <c:tx>
                <c:rich>
                  <a:bodyPr/>
                  <a:lstStyle/>
                  <a:p>
                    <a:fld id="{42B01B52-92D5-49BF-8C1D-CD5F39F549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D1C2-4CBF-B606-CD1869CACBE5}"/>
                </c:ext>
              </c:extLst>
            </c:dLbl>
            <c:dLbl>
              <c:idx val="4"/>
              <c:tx>
                <c:rich>
                  <a:bodyPr/>
                  <a:lstStyle/>
                  <a:p>
                    <a:fld id="{C20EE9CE-EF33-44BB-B921-2AE6784CF99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D1C2-4CBF-B606-CD1869CACBE5}"/>
                </c:ext>
              </c:extLst>
            </c:dLbl>
            <c:dLbl>
              <c:idx val="5"/>
              <c:tx>
                <c:rich>
                  <a:bodyPr/>
                  <a:lstStyle/>
                  <a:p>
                    <a:fld id="{44BB906F-CFC4-4F72-8897-6542990A52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D1C2-4CBF-B606-CD1869CACBE5}"/>
                </c:ext>
              </c:extLst>
            </c:dLbl>
            <c:dLbl>
              <c:idx val="6"/>
              <c:tx>
                <c:rich>
                  <a:bodyPr/>
                  <a:lstStyle/>
                  <a:p>
                    <a:fld id="{3FF74928-4ED1-451A-AB7F-D5DE703ABF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D1C2-4CBF-B606-CD1869CACB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Less than $250Mn</c:v>
                </c:pt>
                <c:pt idx="1">
                  <c:v>$250-500Mn</c:v>
                </c:pt>
                <c:pt idx="2">
                  <c:v>$500Mn-1Bn</c:v>
                </c:pt>
                <c:pt idx="3">
                  <c:v>$1-2.5Bn</c:v>
                </c:pt>
                <c:pt idx="4">
                  <c:v>$2.5-5Bn</c:v>
                </c:pt>
                <c:pt idx="5">
                  <c:v>$5-10Bn</c:v>
                </c:pt>
                <c:pt idx="6">
                  <c:v>$10Bn+</c:v>
                </c:pt>
              </c:strCache>
            </c:strRef>
          </c:cat>
          <c:val>
            <c:numRef>
              <c:f>Sheet1!$C$2:$C$8</c:f>
              <c:numCache>
                <c:formatCode>General</c:formatCode>
                <c:ptCount val="7"/>
                <c:pt idx="0">
                  <c:v>55</c:v>
                </c:pt>
                <c:pt idx="1">
                  <c:v>14</c:v>
                </c:pt>
                <c:pt idx="2">
                  <c:v>9</c:v>
                </c:pt>
                <c:pt idx="3">
                  <c:v>14</c:v>
                </c:pt>
                <c:pt idx="4">
                  <c:v>4</c:v>
                </c:pt>
                <c:pt idx="5">
                  <c:v>7</c:v>
                </c:pt>
                <c:pt idx="6">
                  <c:v>3</c:v>
                </c:pt>
              </c:numCache>
            </c:numRef>
          </c:val>
          <c:extLst>
            <c:ext xmlns:c15="http://schemas.microsoft.com/office/drawing/2012/chart" uri="{02D57815-91ED-43cb-92C2-25804820EDAC}">
              <c15:datalabelsRange>
                <c15:f>Sheet1!$I$2:$I$8</c15:f>
                <c15:dlblRangeCache>
                  <c:ptCount val="7"/>
                  <c:pt idx="0">
                    <c:v>100%</c:v>
                  </c:pt>
                  <c:pt idx="1">
                    <c:v>93%</c:v>
                  </c:pt>
                  <c:pt idx="2">
                    <c:v>100%</c:v>
                  </c:pt>
                  <c:pt idx="3">
                    <c:v>82%</c:v>
                  </c:pt>
                  <c:pt idx="4">
                    <c:v>57%</c:v>
                  </c:pt>
                  <c:pt idx="5">
                    <c:v>78%</c:v>
                  </c:pt>
                  <c:pt idx="6">
                    <c:v>50%</c:v>
                  </c:pt>
                </c15:dlblRangeCache>
              </c15:datalabelsRange>
            </c:ext>
            <c:ext xmlns:c16="http://schemas.microsoft.com/office/drawing/2014/chart" uri="{C3380CC4-5D6E-409C-BE32-E72D297353CC}">
              <c16:uniqueId val="{00000015-D1C2-4CBF-B606-CD1869CACBE5}"/>
            </c:ext>
          </c:extLst>
        </c:ser>
        <c:dLbls>
          <c:showLegendKey val="0"/>
          <c:showVal val="1"/>
          <c:showCatName val="0"/>
          <c:showSerName val="0"/>
          <c:showPercent val="0"/>
          <c:showBubbleSize val="0"/>
        </c:dLbls>
        <c:gapWidth val="50"/>
        <c:overlap val="100"/>
        <c:axId val="959314303"/>
        <c:axId val="959311423"/>
      </c:barChart>
      <c:catAx>
        <c:axId val="959314303"/>
        <c:scaling>
          <c:orientation val="minMax"/>
        </c:scaling>
        <c:delete val="0"/>
        <c:axPos val="b"/>
        <c:numFmt formatCode="General" sourceLinked="1"/>
        <c:majorTickMark val="none"/>
        <c:minorTickMark val="none"/>
        <c:tickLblPos val="nextTo"/>
        <c:spPr>
          <a:noFill/>
          <a:ln w="381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9311423"/>
        <c:crosses val="autoZero"/>
        <c:auto val="1"/>
        <c:lblAlgn val="ctr"/>
        <c:lblOffset val="100"/>
        <c:noMultiLvlLbl val="0"/>
      </c:catAx>
      <c:valAx>
        <c:axId val="959311423"/>
        <c:scaling>
          <c:orientation val="minMax"/>
        </c:scaling>
        <c:delete val="0"/>
        <c:axPos val="l"/>
        <c:numFmt formatCode="0%" sourceLinked="1"/>
        <c:majorTickMark val="none"/>
        <c:minorTickMark val="none"/>
        <c:tickLblPos val="none"/>
        <c:spPr>
          <a:noFill/>
          <a:ln w="38100">
            <a:solidFill>
              <a:schemeClr val="tx1">
                <a:lumMod val="15000"/>
                <a:lumOff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931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27779746877193E-2"/>
          <c:y val="3.2716611969958918E-2"/>
          <c:w val="0.94554444050624564"/>
          <c:h val="0.77876868253025522"/>
        </c:manualLayout>
      </c:layout>
      <c:barChart>
        <c:barDir val="col"/>
        <c:grouping val="stacked"/>
        <c:varyColors val="0"/>
        <c:ser>
          <c:idx val="0"/>
          <c:order val="0"/>
          <c:tx>
            <c:strRef>
              <c:f>Sheet1!$B$1</c:f>
              <c:strCache>
                <c:ptCount val="1"/>
                <c:pt idx="0">
                  <c:v>Antibody-drug conjugates</c:v>
                </c:pt>
              </c:strCache>
            </c:strRef>
          </c:tx>
          <c:spPr>
            <a:solidFill>
              <a:schemeClr val="accent1"/>
            </a:solidFill>
            <a:ln>
              <a:noFill/>
            </a:ln>
            <a:effectLst/>
          </c:spPr>
          <c:invertIfNegative val="0"/>
          <c:cat>
            <c:numRef>
              <c:f>Sheet1!$A$2:$A$11</c:f>
              <c:numCache>
                <c:formatCode>0</c:formatCode>
                <c:ptCount val="10"/>
                <c:pt idx="0">
                  <c:v>2025</c:v>
                </c:pt>
                <c:pt idx="1">
                  <c:v>2026</c:v>
                </c:pt>
                <c:pt idx="2">
                  <c:v>2027</c:v>
                </c:pt>
                <c:pt idx="3">
                  <c:v>2028</c:v>
                </c:pt>
                <c:pt idx="4">
                  <c:v>2029</c:v>
                </c:pt>
                <c:pt idx="5">
                  <c:v>2030</c:v>
                </c:pt>
                <c:pt idx="6">
                  <c:v>2031</c:v>
                </c:pt>
                <c:pt idx="7">
                  <c:v>2032</c:v>
                </c:pt>
                <c:pt idx="8">
                  <c:v>2033</c:v>
                </c:pt>
                <c:pt idx="9">
                  <c:v>2034</c:v>
                </c:pt>
              </c:numCache>
            </c:numRef>
          </c:cat>
          <c:val>
            <c:numRef>
              <c:f>Sheet1!$B$2:$B$11</c:f>
              <c:numCache>
                <c:formatCode>_(* #,##0_);_(* \(#,##0\);_(* "-"??_);_(@_)</c:formatCode>
                <c:ptCount val="10"/>
                <c:pt idx="1">
                  <c:v>2</c:v>
                </c:pt>
                <c:pt idx="4">
                  <c:v>1</c:v>
                </c:pt>
                <c:pt idx="5">
                  <c:v>1</c:v>
                </c:pt>
                <c:pt idx="8">
                  <c:v>2</c:v>
                </c:pt>
              </c:numCache>
            </c:numRef>
          </c:val>
          <c:extLst>
            <c:ext xmlns:c16="http://schemas.microsoft.com/office/drawing/2014/chart" uri="{C3380CC4-5D6E-409C-BE32-E72D297353CC}">
              <c16:uniqueId val="{00000000-604B-47E2-ACEB-B1C16FD464B5}"/>
            </c:ext>
          </c:extLst>
        </c:ser>
        <c:ser>
          <c:idx val="1"/>
          <c:order val="1"/>
          <c:tx>
            <c:strRef>
              <c:f>Sheet1!$C$1</c:f>
              <c:strCache>
                <c:ptCount val="1"/>
                <c:pt idx="0">
                  <c:v>Bispecific antibodies</c:v>
                </c:pt>
              </c:strCache>
            </c:strRef>
          </c:tx>
          <c:spPr>
            <a:solidFill>
              <a:schemeClr val="accent2"/>
            </a:solidFill>
            <a:ln>
              <a:noFill/>
            </a:ln>
            <a:effectLst/>
          </c:spPr>
          <c:invertIfNegative val="0"/>
          <c:cat>
            <c:numRef>
              <c:f>Sheet1!$A$2:$A$11</c:f>
              <c:numCache>
                <c:formatCode>0</c:formatCode>
                <c:ptCount val="10"/>
                <c:pt idx="0">
                  <c:v>2025</c:v>
                </c:pt>
                <c:pt idx="1">
                  <c:v>2026</c:v>
                </c:pt>
                <c:pt idx="2">
                  <c:v>2027</c:v>
                </c:pt>
                <c:pt idx="3">
                  <c:v>2028</c:v>
                </c:pt>
                <c:pt idx="4">
                  <c:v>2029</c:v>
                </c:pt>
                <c:pt idx="5">
                  <c:v>2030</c:v>
                </c:pt>
                <c:pt idx="6">
                  <c:v>2031</c:v>
                </c:pt>
                <c:pt idx="7">
                  <c:v>2032</c:v>
                </c:pt>
                <c:pt idx="8">
                  <c:v>2033</c:v>
                </c:pt>
                <c:pt idx="9">
                  <c:v>2034</c:v>
                </c:pt>
              </c:numCache>
            </c:numRef>
          </c:cat>
          <c:val>
            <c:numRef>
              <c:f>Sheet1!$C$2:$C$11</c:f>
              <c:numCache>
                <c:formatCode>General</c:formatCode>
                <c:ptCount val="10"/>
                <c:pt idx="2" formatCode="_(* #,##0_);_(* \(#,##0\);_(* &quot;-&quot;??_);_(@_)">
                  <c:v>1</c:v>
                </c:pt>
                <c:pt idx="7" formatCode="_(* #,##0_);_(* \(#,##0\);_(* &quot;-&quot;??_);_(@_)">
                  <c:v>1</c:v>
                </c:pt>
              </c:numCache>
            </c:numRef>
          </c:val>
          <c:extLst>
            <c:ext xmlns:c16="http://schemas.microsoft.com/office/drawing/2014/chart" uri="{C3380CC4-5D6E-409C-BE32-E72D297353CC}">
              <c16:uniqueId val="{00000001-604B-47E2-ACEB-B1C16FD464B5}"/>
            </c:ext>
          </c:extLst>
        </c:ser>
        <c:ser>
          <c:idx val="2"/>
          <c:order val="2"/>
          <c:tx>
            <c:strRef>
              <c:f>Sheet1!$D$1</c:f>
              <c:strCache>
                <c:ptCount val="1"/>
                <c:pt idx="0">
                  <c:v>Cell Therapy</c:v>
                </c:pt>
              </c:strCache>
            </c:strRef>
          </c:tx>
          <c:spPr>
            <a:solidFill>
              <a:schemeClr val="accent3"/>
            </a:solidFill>
            <a:ln w="25400">
              <a:noFill/>
            </a:ln>
            <a:effectLst/>
          </c:spPr>
          <c:invertIfNegative val="0"/>
          <c:cat>
            <c:numRef>
              <c:f>Sheet1!$A$2:$A$11</c:f>
              <c:numCache>
                <c:formatCode>0</c:formatCode>
                <c:ptCount val="10"/>
                <c:pt idx="0">
                  <c:v>2025</c:v>
                </c:pt>
                <c:pt idx="1">
                  <c:v>2026</c:v>
                </c:pt>
                <c:pt idx="2">
                  <c:v>2027</c:v>
                </c:pt>
                <c:pt idx="3">
                  <c:v>2028</c:v>
                </c:pt>
                <c:pt idx="4">
                  <c:v>2029</c:v>
                </c:pt>
                <c:pt idx="5">
                  <c:v>2030</c:v>
                </c:pt>
                <c:pt idx="6">
                  <c:v>2031</c:v>
                </c:pt>
                <c:pt idx="7">
                  <c:v>2032</c:v>
                </c:pt>
                <c:pt idx="8">
                  <c:v>2033</c:v>
                </c:pt>
                <c:pt idx="9">
                  <c:v>2034</c:v>
                </c:pt>
              </c:numCache>
            </c:numRef>
          </c:cat>
          <c:val>
            <c:numRef>
              <c:f>Sheet1!$D$2:$D$11</c:f>
              <c:numCache>
                <c:formatCode>General</c:formatCode>
                <c:ptCount val="10"/>
                <c:pt idx="6" formatCode="_(* #,##0_);_(* \(#,##0\);_(* &quot;-&quot;??_);_(@_)">
                  <c:v>2</c:v>
                </c:pt>
                <c:pt idx="9" formatCode="_(* #,##0_);_(* \(#,##0\);_(* &quot;-&quot;??_);_(@_)">
                  <c:v>1</c:v>
                </c:pt>
              </c:numCache>
            </c:numRef>
          </c:val>
          <c:extLst>
            <c:ext xmlns:c16="http://schemas.microsoft.com/office/drawing/2014/chart" uri="{C3380CC4-5D6E-409C-BE32-E72D297353CC}">
              <c16:uniqueId val="{00000002-604B-47E2-ACEB-B1C16FD464B5}"/>
            </c:ext>
          </c:extLst>
        </c:ser>
        <c:ser>
          <c:idx val="3"/>
          <c:order val="3"/>
          <c:tx>
            <c:strRef>
              <c:f>Sheet1!$E$1</c:f>
              <c:strCache>
                <c:ptCount val="1"/>
                <c:pt idx="0">
                  <c:v>Gene Therapy</c:v>
                </c:pt>
              </c:strCache>
            </c:strRef>
          </c:tx>
          <c:spPr>
            <a:solidFill>
              <a:schemeClr val="accent4"/>
            </a:solidFill>
            <a:ln w="25400">
              <a:noFill/>
            </a:ln>
            <a:effectLst/>
          </c:spPr>
          <c:invertIfNegative val="0"/>
          <c:cat>
            <c:numRef>
              <c:f>Sheet1!$A$2:$A$11</c:f>
              <c:numCache>
                <c:formatCode>0</c:formatCode>
                <c:ptCount val="10"/>
                <c:pt idx="0">
                  <c:v>2025</c:v>
                </c:pt>
                <c:pt idx="1">
                  <c:v>2026</c:v>
                </c:pt>
                <c:pt idx="2">
                  <c:v>2027</c:v>
                </c:pt>
                <c:pt idx="3">
                  <c:v>2028</c:v>
                </c:pt>
                <c:pt idx="4">
                  <c:v>2029</c:v>
                </c:pt>
                <c:pt idx="5">
                  <c:v>2030</c:v>
                </c:pt>
                <c:pt idx="6">
                  <c:v>2031</c:v>
                </c:pt>
                <c:pt idx="7">
                  <c:v>2032</c:v>
                </c:pt>
                <c:pt idx="8">
                  <c:v>2033</c:v>
                </c:pt>
                <c:pt idx="9">
                  <c:v>2034</c:v>
                </c:pt>
              </c:numCache>
            </c:numRef>
          </c:cat>
          <c:val>
            <c:numRef>
              <c:f>Sheet1!$E$2:$E$11</c:f>
              <c:numCache>
                <c:formatCode>General</c:formatCode>
                <c:ptCount val="10"/>
                <c:pt idx="2" formatCode="_(* #,##0_);_(* \(#,##0\);_(* &quot;-&quot;??_);_(@_)">
                  <c:v>1</c:v>
                </c:pt>
                <c:pt idx="4" formatCode="_(* #,##0_);_(* \(#,##0\);_(* &quot;-&quot;??_);_(@_)">
                  <c:v>1</c:v>
                </c:pt>
                <c:pt idx="8" formatCode="_(* #,##0_);_(* \(#,##0\);_(* &quot;-&quot;??_);_(@_)">
                  <c:v>1</c:v>
                </c:pt>
                <c:pt idx="9" formatCode="_(* #,##0_);_(* \(#,##0\);_(* &quot;-&quot;??_);_(@_)">
                  <c:v>2</c:v>
                </c:pt>
              </c:numCache>
            </c:numRef>
          </c:val>
          <c:extLst>
            <c:ext xmlns:c16="http://schemas.microsoft.com/office/drawing/2014/chart" uri="{C3380CC4-5D6E-409C-BE32-E72D297353CC}">
              <c16:uniqueId val="{00000003-604B-47E2-ACEB-B1C16FD464B5}"/>
            </c:ext>
          </c:extLst>
        </c:ser>
        <c:dLbls>
          <c:showLegendKey val="0"/>
          <c:showVal val="0"/>
          <c:showCatName val="0"/>
          <c:showSerName val="0"/>
          <c:showPercent val="0"/>
          <c:showBubbleSize val="0"/>
        </c:dLbls>
        <c:gapWidth val="50"/>
        <c:overlap val="100"/>
        <c:axId val="1074178576"/>
        <c:axId val="1074164656"/>
      </c:barChart>
      <c:catAx>
        <c:axId val="107417857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Expiry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381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4164656"/>
        <c:crosses val="autoZero"/>
        <c:auto val="1"/>
        <c:lblAlgn val="ctr"/>
        <c:lblOffset val="100"/>
        <c:noMultiLvlLbl val="0"/>
      </c:catAx>
      <c:valAx>
        <c:axId val="1074164656"/>
        <c:scaling>
          <c:orientation val="minMax"/>
          <c:max val="4"/>
        </c:scaling>
        <c:delete val="0"/>
        <c:axPos val="l"/>
        <c:numFmt formatCode="General" sourceLinked="0"/>
        <c:majorTickMark val="none"/>
        <c:minorTickMark val="none"/>
        <c:tickLblPos val="nextTo"/>
        <c:spPr>
          <a:noFill/>
          <a:ln w="38100">
            <a:solidFill>
              <a:srgbClr val="DBE3E7"/>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4178576"/>
        <c:crosses val="autoZero"/>
        <c:crossBetween val="between"/>
        <c:majorUnit val="1"/>
      </c:valAx>
      <c:spPr>
        <a:noFill/>
        <a:ln>
          <a:noFill/>
        </a:ln>
        <a:effectLst/>
      </c:spPr>
    </c:plotArea>
    <c:legend>
      <c:legendPos val="b"/>
      <c:layout>
        <c:manualLayout>
          <c:xMode val="edge"/>
          <c:yMode val="edge"/>
          <c:x val="0.1393703592032568"/>
          <c:y val="0.92934145123964607"/>
          <c:w val="0.79293780510078371"/>
          <c:h val="5.38593917620276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85978683368686E-2"/>
          <c:y val="4.1044323559669776E-2"/>
          <c:w val="0.89246470121546084"/>
          <c:h val="0.7931769722814499"/>
        </c:manualLayout>
      </c:layout>
      <c:barChart>
        <c:barDir val="col"/>
        <c:grouping val="clustered"/>
        <c:varyColors val="0"/>
        <c:ser>
          <c:idx val="1"/>
          <c:order val="0"/>
          <c:tx>
            <c:strRef>
              <c:f>Sheet1!$B$1</c:f>
              <c:strCache>
                <c:ptCount val="1"/>
                <c:pt idx="0">
                  <c:v>FAN Total Affected Population</c:v>
                </c:pt>
              </c:strCache>
            </c:strRef>
          </c:tx>
          <c:spPr>
            <a:solidFill>
              <a:schemeClr val="bg2">
                <a:lumMod val="75000"/>
              </a:schemeClr>
            </a:solidFill>
            <a:ln w="25258">
              <a:noFill/>
            </a:ln>
          </c:spPr>
          <c:invertIfNegative val="0"/>
          <c:dPt>
            <c:idx val="37"/>
            <c:invertIfNegative val="0"/>
            <c:bubble3D val="0"/>
            <c:spPr>
              <a:solidFill>
                <a:schemeClr val="bg2">
                  <a:lumMod val="75000"/>
                </a:schemeClr>
              </a:solidFill>
              <a:ln w="19050">
                <a:noFill/>
              </a:ln>
            </c:spPr>
            <c:extLst>
              <c:ext xmlns:c16="http://schemas.microsoft.com/office/drawing/2014/chart" uri="{C3380CC4-5D6E-409C-BE32-E72D297353CC}">
                <c16:uniqueId val="{00000001-0566-4CFD-B5EA-FAA669828790}"/>
              </c:ext>
            </c:extLst>
          </c:dPt>
          <c:dPt>
            <c:idx val="50"/>
            <c:invertIfNegative val="0"/>
            <c:bubble3D val="0"/>
            <c:spPr>
              <a:solidFill>
                <a:schemeClr val="bg2">
                  <a:lumMod val="75000"/>
                </a:schemeClr>
              </a:solidFill>
              <a:ln w="31750">
                <a:noFill/>
              </a:ln>
            </c:spPr>
            <c:extLst>
              <c:ext xmlns:c16="http://schemas.microsoft.com/office/drawing/2014/chart" uri="{C3380CC4-5D6E-409C-BE32-E72D297353CC}">
                <c16:uniqueId val="{00000003-0566-4CFD-B5EA-FAA669828790}"/>
              </c:ext>
            </c:extLst>
          </c:dPt>
          <c:dPt>
            <c:idx val="51"/>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3-B2E3-4DB5-A8F8-B4601B007068}"/>
              </c:ext>
            </c:extLst>
          </c:dPt>
          <c:dPt>
            <c:idx val="58"/>
            <c:invertIfNegative val="0"/>
            <c:bubble3D val="0"/>
            <c:spPr>
              <a:solidFill>
                <a:schemeClr val="bg2">
                  <a:lumMod val="75000"/>
                </a:schemeClr>
              </a:solidFill>
              <a:ln w="25400">
                <a:noFill/>
              </a:ln>
            </c:spPr>
            <c:extLst>
              <c:ext xmlns:c16="http://schemas.microsoft.com/office/drawing/2014/chart" uri="{C3380CC4-5D6E-409C-BE32-E72D297353CC}">
                <c16:uniqueId val="{00000005-0566-4CFD-B5EA-FAA669828790}"/>
              </c:ext>
            </c:extLst>
          </c:dPt>
          <c:dPt>
            <c:idx val="72"/>
            <c:invertIfNegative val="0"/>
            <c:bubble3D val="0"/>
            <c:spPr>
              <a:solidFill>
                <a:schemeClr val="bg2">
                  <a:lumMod val="75000"/>
                </a:schemeClr>
              </a:solidFill>
              <a:ln w="12700">
                <a:noFill/>
              </a:ln>
            </c:spPr>
            <c:extLst>
              <c:ext xmlns:c16="http://schemas.microsoft.com/office/drawing/2014/chart" uri="{C3380CC4-5D6E-409C-BE32-E72D297353CC}">
                <c16:uniqueId val="{00000007-0566-4CFD-B5EA-FAA669828790}"/>
              </c:ext>
            </c:extLst>
          </c:dPt>
          <c:dPt>
            <c:idx val="80"/>
            <c:invertIfNegative val="0"/>
            <c:bubble3D val="0"/>
            <c:spPr>
              <a:solidFill>
                <a:schemeClr val="bg2">
                  <a:lumMod val="75000"/>
                </a:schemeClr>
              </a:solidFill>
              <a:ln w="12700">
                <a:noFill/>
              </a:ln>
            </c:spPr>
            <c:extLst>
              <c:ext xmlns:c16="http://schemas.microsoft.com/office/drawing/2014/chart" uri="{C3380CC4-5D6E-409C-BE32-E72D297353CC}">
                <c16:uniqueId val="{00000009-0566-4CFD-B5EA-FAA669828790}"/>
              </c:ext>
            </c:extLst>
          </c:dPt>
          <c:dPt>
            <c:idx val="102"/>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4-B2E3-4DB5-A8F8-B4601B007068}"/>
              </c:ext>
            </c:extLst>
          </c:dPt>
          <c:dPt>
            <c:idx val="115"/>
            <c:invertIfNegative val="0"/>
            <c:bubble3D val="0"/>
            <c:spPr>
              <a:solidFill>
                <a:schemeClr val="bg2">
                  <a:lumMod val="75000"/>
                </a:schemeClr>
              </a:solidFill>
              <a:ln w="38100">
                <a:noFill/>
              </a:ln>
            </c:spPr>
            <c:extLst>
              <c:ext xmlns:c16="http://schemas.microsoft.com/office/drawing/2014/chart" uri="{C3380CC4-5D6E-409C-BE32-E72D297353CC}">
                <c16:uniqueId val="{0000000B-0566-4CFD-B5EA-FAA669828790}"/>
              </c:ext>
            </c:extLst>
          </c:dPt>
          <c:dPt>
            <c:idx val="124"/>
            <c:invertIfNegative val="0"/>
            <c:bubble3D val="0"/>
            <c:spPr>
              <a:solidFill>
                <a:schemeClr val="bg2">
                  <a:lumMod val="75000"/>
                </a:schemeClr>
              </a:solidFill>
              <a:ln w="38100">
                <a:noFill/>
              </a:ln>
            </c:spPr>
            <c:extLst>
              <c:ext xmlns:c16="http://schemas.microsoft.com/office/drawing/2014/chart" uri="{C3380CC4-5D6E-409C-BE32-E72D297353CC}">
                <c16:uniqueId val="{0000000D-0566-4CFD-B5EA-FAA669828790}"/>
              </c:ext>
            </c:extLst>
          </c:dPt>
          <c:dPt>
            <c:idx val="127"/>
            <c:invertIfNegative val="0"/>
            <c:bubble3D val="0"/>
            <c:spPr>
              <a:solidFill>
                <a:schemeClr val="bg2">
                  <a:lumMod val="75000"/>
                </a:schemeClr>
              </a:solidFill>
              <a:ln w="19050">
                <a:noFill/>
              </a:ln>
            </c:spPr>
            <c:extLst>
              <c:ext xmlns:c16="http://schemas.microsoft.com/office/drawing/2014/chart" uri="{C3380CC4-5D6E-409C-BE32-E72D297353CC}">
                <c16:uniqueId val="{0000000F-0566-4CFD-B5EA-FAA669828790}"/>
              </c:ext>
            </c:extLst>
          </c:dPt>
          <c:dPt>
            <c:idx val="132"/>
            <c:invertIfNegative val="0"/>
            <c:bubble3D val="0"/>
            <c:spPr>
              <a:solidFill>
                <a:schemeClr val="bg2">
                  <a:lumMod val="75000"/>
                </a:schemeClr>
              </a:solidFill>
              <a:ln w="28575">
                <a:noFill/>
              </a:ln>
            </c:spPr>
            <c:extLst>
              <c:ext xmlns:c16="http://schemas.microsoft.com/office/drawing/2014/chart" uri="{C3380CC4-5D6E-409C-BE32-E72D297353CC}">
                <c16:uniqueId val="{00000011-0566-4CFD-B5EA-FAA669828790}"/>
              </c:ext>
            </c:extLst>
          </c:dPt>
          <c:dPt>
            <c:idx val="154"/>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B-B2E3-4DB5-A8F8-B4601B007068}"/>
              </c:ext>
            </c:extLst>
          </c:dPt>
          <c:dPt>
            <c:idx val="156"/>
            <c:invertIfNegative val="0"/>
            <c:bubble3D val="0"/>
            <c:extLst>
              <c:ext xmlns:c16="http://schemas.microsoft.com/office/drawing/2014/chart" uri="{C3380CC4-5D6E-409C-BE32-E72D297353CC}">
                <c16:uniqueId val="{00000025-B2E3-4DB5-A8F8-B4601B007068}"/>
              </c:ext>
            </c:extLst>
          </c:dPt>
          <c:dPt>
            <c:idx val="184"/>
            <c:invertIfNegative val="0"/>
            <c:bubble3D val="0"/>
            <c:spPr>
              <a:solidFill>
                <a:schemeClr val="bg2">
                  <a:lumMod val="75000"/>
                </a:schemeClr>
              </a:solidFill>
              <a:ln w="28575">
                <a:noFill/>
              </a:ln>
            </c:spPr>
            <c:extLst>
              <c:ext xmlns:c16="http://schemas.microsoft.com/office/drawing/2014/chart" uri="{C3380CC4-5D6E-409C-BE32-E72D297353CC}">
                <c16:uniqueId val="{00000013-0566-4CFD-B5EA-FAA669828790}"/>
              </c:ext>
            </c:extLst>
          </c:dPt>
          <c:dPt>
            <c:idx val="207"/>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6-B2E3-4DB5-A8F8-B4601B007068}"/>
              </c:ext>
            </c:extLst>
          </c:dPt>
          <c:dPt>
            <c:idx val="237"/>
            <c:invertIfNegative val="0"/>
            <c:bubble3D val="0"/>
            <c:spPr>
              <a:solidFill>
                <a:schemeClr val="bg2">
                  <a:lumMod val="75000"/>
                </a:schemeClr>
              </a:solidFill>
              <a:ln w="12700">
                <a:noFill/>
              </a:ln>
            </c:spPr>
            <c:extLst>
              <c:ext xmlns:c16="http://schemas.microsoft.com/office/drawing/2014/chart" uri="{C3380CC4-5D6E-409C-BE32-E72D297353CC}">
                <c16:uniqueId val="{00000015-0566-4CFD-B5EA-FAA669828790}"/>
              </c:ext>
            </c:extLst>
          </c:dPt>
          <c:dPt>
            <c:idx val="248"/>
            <c:invertIfNegative val="0"/>
            <c:bubble3D val="0"/>
            <c:spPr>
              <a:solidFill>
                <a:schemeClr val="bg2">
                  <a:lumMod val="75000"/>
                </a:schemeClr>
              </a:solidFill>
              <a:ln w="25400">
                <a:noFill/>
              </a:ln>
            </c:spPr>
            <c:extLst>
              <c:ext xmlns:c16="http://schemas.microsoft.com/office/drawing/2014/chart" uri="{C3380CC4-5D6E-409C-BE32-E72D297353CC}">
                <c16:uniqueId val="{00000017-0566-4CFD-B5EA-FAA669828790}"/>
              </c:ext>
            </c:extLst>
          </c:dPt>
          <c:dPt>
            <c:idx val="260"/>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7-B2E3-4DB5-A8F8-B4601B007068}"/>
              </c:ext>
            </c:extLst>
          </c:dPt>
          <c:dPt>
            <c:idx val="266"/>
            <c:invertIfNegative val="0"/>
            <c:bubble3D val="0"/>
            <c:spPr>
              <a:solidFill>
                <a:schemeClr val="bg2">
                  <a:lumMod val="75000"/>
                </a:schemeClr>
              </a:solidFill>
              <a:ln w="19050">
                <a:noFill/>
              </a:ln>
            </c:spPr>
            <c:extLst>
              <c:ext xmlns:c16="http://schemas.microsoft.com/office/drawing/2014/chart" uri="{C3380CC4-5D6E-409C-BE32-E72D297353CC}">
                <c16:uniqueId val="{00000019-0566-4CFD-B5EA-FAA669828790}"/>
              </c:ext>
            </c:extLst>
          </c:dPt>
          <c:dPt>
            <c:idx val="270"/>
            <c:invertIfNegative val="0"/>
            <c:bubble3D val="0"/>
            <c:extLst>
              <c:ext xmlns:c16="http://schemas.microsoft.com/office/drawing/2014/chart" uri="{C3380CC4-5D6E-409C-BE32-E72D297353CC}">
                <c16:uniqueId val="{0000001A-0566-4CFD-B5EA-FAA669828790}"/>
              </c:ext>
            </c:extLst>
          </c:dPt>
          <c:dPt>
            <c:idx val="274"/>
            <c:invertIfNegative val="0"/>
            <c:bubble3D val="0"/>
            <c:extLst>
              <c:ext xmlns:c16="http://schemas.microsoft.com/office/drawing/2014/chart" uri="{C3380CC4-5D6E-409C-BE32-E72D297353CC}">
                <c16:uniqueId val="{0000001B-0566-4CFD-B5EA-FAA669828790}"/>
              </c:ext>
            </c:extLst>
          </c:dPt>
          <c:dPt>
            <c:idx val="278"/>
            <c:invertIfNegative val="0"/>
            <c:bubble3D val="0"/>
            <c:spPr>
              <a:solidFill>
                <a:schemeClr val="bg2">
                  <a:lumMod val="75000"/>
                </a:schemeClr>
              </a:solidFill>
              <a:ln w="28575">
                <a:noFill/>
              </a:ln>
            </c:spPr>
            <c:extLst>
              <c:ext xmlns:c16="http://schemas.microsoft.com/office/drawing/2014/chart" uri="{C3380CC4-5D6E-409C-BE32-E72D297353CC}">
                <c16:uniqueId val="{00000021-47CD-4B4E-B4DB-318BC5ABAD99}"/>
              </c:ext>
            </c:extLst>
          </c:dPt>
          <c:dPt>
            <c:idx val="279"/>
            <c:invertIfNegative val="0"/>
            <c:bubble3D val="0"/>
            <c:spPr>
              <a:solidFill>
                <a:schemeClr val="bg2">
                  <a:lumMod val="75000"/>
                </a:schemeClr>
              </a:solidFill>
              <a:ln w="19050">
                <a:noFill/>
              </a:ln>
            </c:spPr>
            <c:extLst>
              <c:ext xmlns:c16="http://schemas.microsoft.com/office/drawing/2014/chart" uri="{C3380CC4-5D6E-409C-BE32-E72D297353CC}">
                <c16:uniqueId val="{0000001F-0566-4CFD-B5EA-FAA669828790}"/>
              </c:ext>
            </c:extLst>
          </c:dPt>
          <c:dPt>
            <c:idx val="311"/>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8-B2E3-4DB5-A8F8-B4601B007068}"/>
              </c:ext>
            </c:extLst>
          </c:dPt>
          <c:dPt>
            <c:idx val="334"/>
            <c:invertIfNegative val="0"/>
            <c:bubble3D val="0"/>
            <c:spPr>
              <a:solidFill>
                <a:schemeClr val="bg2">
                  <a:lumMod val="75000"/>
                </a:schemeClr>
              </a:solidFill>
              <a:ln w="22225">
                <a:noFill/>
              </a:ln>
            </c:spPr>
            <c:extLst>
              <c:ext xmlns:c16="http://schemas.microsoft.com/office/drawing/2014/chart" uri="{C3380CC4-5D6E-409C-BE32-E72D297353CC}">
                <c16:uniqueId val="{00000020-9424-4D27-B255-F12399B415A4}"/>
              </c:ext>
            </c:extLst>
          </c:dPt>
          <c:dPt>
            <c:idx val="364"/>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9-B2E3-4DB5-A8F8-B4601B007068}"/>
              </c:ext>
            </c:extLst>
          </c:dPt>
          <c:dPt>
            <c:idx val="416"/>
            <c:invertIfNegative val="0"/>
            <c:bubble3D val="0"/>
            <c:spPr>
              <a:solidFill>
                <a:schemeClr val="bg2">
                  <a:lumMod val="75000"/>
                </a:schemeClr>
              </a:solidFill>
              <a:ln w="25258">
                <a:solidFill>
                  <a:schemeClr val="accent1"/>
                </a:solidFill>
              </a:ln>
            </c:spPr>
            <c:extLst>
              <c:ext xmlns:c16="http://schemas.microsoft.com/office/drawing/2014/chart" uri="{C3380CC4-5D6E-409C-BE32-E72D297353CC}">
                <c16:uniqueId val="{0000002A-B2E3-4DB5-A8F8-B4601B007068}"/>
              </c:ext>
            </c:extLst>
          </c:dPt>
          <c:trendline>
            <c:spPr>
              <a:ln w="19050">
                <a:solidFill>
                  <a:schemeClr val="tx1"/>
                </a:solidFill>
                <a:prstDash val="sysDash"/>
              </a:ln>
            </c:spPr>
            <c:trendlineType val="linear"/>
            <c:dispRSqr val="0"/>
            <c:dispEq val="0"/>
          </c:trendline>
          <c:cat>
            <c:numRef>
              <c:f>Sheet1!$A$2:$A$470</c:f>
              <c:numCache>
                <c:formatCode>m/d/yyyy</c:formatCode>
                <c:ptCount val="417"/>
                <c:pt idx="0">
                  <c:v>42959</c:v>
                </c:pt>
                <c:pt idx="1">
                  <c:v>42966</c:v>
                </c:pt>
                <c:pt idx="2">
                  <c:v>42973</c:v>
                </c:pt>
                <c:pt idx="3">
                  <c:v>42980</c:v>
                </c:pt>
                <c:pt idx="4">
                  <c:v>42987</c:v>
                </c:pt>
                <c:pt idx="5">
                  <c:v>42994</c:v>
                </c:pt>
                <c:pt idx="6">
                  <c:v>43001</c:v>
                </c:pt>
                <c:pt idx="7">
                  <c:v>43008</c:v>
                </c:pt>
                <c:pt idx="8">
                  <c:v>43015</c:v>
                </c:pt>
                <c:pt idx="9">
                  <c:v>43022</c:v>
                </c:pt>
                <c:pt idx="10">
                  <c:v>43029</c:v>
                </c:pt>
                <c:pt idx="11">
                  <c:v>43036</c:v>
                </c:pt>
                <c:pt idx="12">
                  <c:v>43043</c:v>
                </c:pt>
                <c:pt idx="13">
                  <c:v>43050</c:v>
                </c:pt>
                <c:pt idx="14">
                  <c:v>43057</c:v>
                </c:pt>
                <c:pt idx="15">
                  <c:v>43064</c:v>
                </c:pt>
                <c:pt idx="16">
                  <c:v>43071</c:v>
                </c:pt>
                <c:pt idx="17">
                  <c:v>43078</c:v>
                </c:pt>
                <c:pt idx="18">
                  <c:v>43085</c:v>
                </c:pt>
                <c:pt idx="19">
                  <c:v>43092</c:v>
                </c:pt>
                <c:pt idx="20">
                  <c:v>43099</c:v>
                </c:pt>
                <c:pt idx="21">
                  <c:v>43106</c:v>
                </c:pt>
                <c:pt idx="22">
                  <c:v>43113</c:v>
                </c:pt>
                <c:pt idx="23">
                  <c:v>43120</c:v>
                </c:pt>
                <c:pt idx="24">
                  <c:v>43127</c:v>
                </c:pt>
                <c:pt idx="25">
                  <c:v>43134</c:v>
                </c:pt>
                <c:pt idx="26">
                  <c:v>43141</c:v>
                </c:pt>
                <c:pt idx="27">
                  <c:v>43148</c:v>
                </c:pt>
                <c:pt idx="28">
                  <c:v>43155</c:v>
                </c:pt>
                <c:pt idx="29">
                  <c:v>43162</c:v>
                </c:pt>
                <c:pt idx="30">
                  <c:v>43169</c:v>
                </c:pt>
                <c:pt idx="31">
                  <c:v>43176</c:v>
                </c:pt>
                <c:pt idx="32">
                  <c:v>43183</c:v>
                </c:pt>
                <c:pt idx="33">
                  <c:v>43190</c:v>
                </c:pt>
                <c:pt idx="34">
                  <c:v>43197</c:v>
                </c:pt>
                <c:pt idx="35">
                  <c:v>43204</c:v>
                </c:pt>
                <c:pt idx="36">
                  <c:v>43211</c:v>
                </c:pt>
                <c:pt idx="37">
                  <c:v>43218</c:v>
                </c:pt>
                <c:pt idx="38">
                  <c:v>43225</c:v>
                </c:pt>
                <c:pt idx="39">
                  <c:v>43232</c:v>
                </c:pt>
                <c:pt idx="40">
                  <c:v>43239</c:v>
                </c:pt>
                <c:pt idx="41">
                  <c:v>43246</c:v>
                </c:pt>
                <c:pt idx="42">
                  <c:v>43253</c:v>
                </c:pt>
                <c:pt idx="43">
                  <c:v>43260</c:v>
                </c:pt>
                <c:pt idx="44">
                  <c:v>43267</c:v>
                </c:pt>
                <c:pt idx="45">
                  <c:v>43274</c:v>
                </c:pt>
                <c:pt idx="46">
                  <c:v>43281</c:v>
                </c:pt>
                <c:pt idx="47">
                  <c:v>43288</c:v>
                </c:pt>
                <c:pt idx="48">
                  <c:v>43295</c:v>
                </c:pt>
                <c:pt idx="49">
                  <c:v>43302</c:v>
                </c:pt>
                <c:pt idx="50">
                  <c:v>43309</c:v>
                </c:pt>
                <c:pt idx="51">
                  <c:v>43316</c:v>
                </c:pt>
                <c:pt idx="52">
                  <c:v>43323</c:v>
                </c:pt>
                <c:pt idx="53">
                  <c:v>43330</c:v>
                </c:pt>
                <c:pt idx="54">
                  <c:v>43337</c:v>
                </c:pt>
                <c:pt idx="55">
                  <c:v>43344</c:v>
                </c:pt>
                <c:pt idx="56">
                  <c:v>43351</c:v>
                </c:pt>
                <c:pt idx="57">
                  <c:v>43358</c:v>
                </c:pt>
                <c:pt idx="58">
                  <c:v>43365</c:v>
                </c:pt>
                <c:pt idx="59">
                  <c:v>43372</c:v>
                </c:pt>
                <c:pt idx="60">
                  <c:v>43379</c:v>
                </c:pt>
                <c:pt idx="61">
                  <c:v>43386</c:v>
                </c:pt>
                <c:pt idx="62">
                  <c:v>43393</c:v>
                </c:pt>
                <c:pt idx="63">
                  <c:v>43400</c:v>
                </c:pt>
                <c:pt idx="64">
                  <c:v>43407</c:v>
                </c:pt>
                <c:pt idx="65">
                  <c:v>43414</c:v>
                </c:pt>
                <c:pt idx="66">
                  <c:v>43421</c:v>
                </c:pt>
                <c:pt idx="67">
                  <c:v>43428</c:v>
                </c:pt>
                <c:pt idx="68">
                  <c:v>43435</c:v>
                </c:pt>
                <c:pt idx="69">
                  <c:v>43442</c:v>
                </c:pt>
                <c:pt idx="70">
                  <c:v>43449</c:v>
                </c:pt>
                <c:pt idx="71">
                  <c:v>43456</c:v>
                </c:pt>
                <c:pt idx="72">
                  <c:v>43463</c:v>
                </c:pt>
                <c:pt idx="73">
                  <c:v>43470</c:v>
                </c:pt>
                <c:pt idx="74">
                  <c:v>43477</c:v>
                </c:pt>
                <c:pt idx="75">
                  <c:v>43484</c:v>
                </c:pt>
                <c:pt idx="76">
                  <c:v>43491</c:v>
                </c:pt>
                <c:pt idx="77">
                  <c:v>43498</c:v>
                </c:pt>
                <c:pt idx="78">
                  <c:v>43505</c:v>
                </c:pt>
                <c:pt idx="79">
                  <c:v>43512</c:v>
                </c:pt>
                <c:pt idx="80">
                  <c:v>43519</c:v>
                </c:pt>
                <c:pt idx="81">
                  <c:v>43526</c:v>
                </c:pt>
                <c:pt idx="82">
                  <c:v>43533</c:v>
                </c:pt>
                <c:pt idx="83">
                  <c:v>43540</c:v>
                </c:pt>
                <c:pt idx="84">
                  <c:v>43547</c:v>
                </c:pt>
                <c:pt idx="85">
                  <c:v>43554</c:v>
                </c:pt>
                <c:pt idx="86">
                  <c:v>43561</c:v>
                </c:pt>
                <c:pt idx="87">
                  <c:v>43568</c:v>
                </c:pt>
                <c:pt idx="88">
                  <c:v>43575</c:v>
                </c:pt>
                <c:pt idx="89">
                  <c:v>43582</c:v>
                </c:pt>
                <c:pt idx="90">
                  <c:v>43589</c:v>
                </c:pt>
                <c:pt idx="91">
                  <c:v>43596</c:v>
                </c:pt>
                <c:pt idx="92">
                  <c:v>43603</c:v>
                </c:pt>
                <c:pt idx="93">
                  <c:v>43610</c:v>
                </c:pt>
                <c:pt idx="94">
                  <c:v>43617</c:v>
                </c:pt>
                <c:pt idx="95">
                  <c:v>43624</c:v>
                </c:pt>
                <c:pt idx="96">
                  <c:v>43631</c:v>
                </c:pt>
                <c:pt idx="97">
                  <c:v>43638</c:v>
                </c:pt>
                <c:pt idx="98">
                  <c:v>43645</c:v>
                </c:pt>
                <c:pt idx="99">
                  <c:v>43652</c:v>
                </c:pt>
                <c:pt idx="100">
                  <c:v>43659</c:v>
                </c:pt>
                <c:pt idx="101">
                  <c:v>43666.166666666664</c:v>
                </c:pt>
                <c:pt idx="102">
                  <c:v>43673.166666666664</c:v>
                </c:pt>
                <c:pt idx="103">
                  <c:v>43680.166666666664</c:v>
                </c:pt>
                <c:pt idx="104">
                  <c:v>43687.166666666664</c:v>
                </c:pt>
                <c:pt idx="105">
                  <c:v>43694</c:v>
                </c:pt>
                <c:pt idx="106">
                  <c:v>43701</c:v>
                </c:pt>
                <c:pt idx="107">
                  <c:v>43708</c:v>
                </c:pt>
                <c:pt idx="108">
                  <c:v>43715</c:v>
                </c:pt>
                <c:pt idx="109">
                  <c:v>43722</c:v>
                </c:pt>
                <c:pt idx="110">
                  <c:v>43729</c:v>
                </c:pt>
                <c:pt idx="111">
                  <c:v>43736</c:v>
                </c:pt>
                <c:pt idx="112">
                  <c:v>43743</c:v>
                </c:pt>
                <c:pt idx="113">
                  <c:v>43750</c:v>
                </c:pt>
                <c:pt idx="114">
                  <c:v>43757</c:v>
                </c:pt>
                <c:pt idx="115">
                  <c:v>43764</c:v>
                </c:pt>
                <c:pt idx="116">
                  <c:v>43771</c:v>
                </c:pt>
                <c:pt idx="117">
                  <c:v>43778</c:v>
                </c:pt>
                <c:pt idx="118">
                  <c:v>43785</c:v>
                </c:pt>
                <c:pt idx="119">
                  <c:v>43792</c:v>
                </c:pt>
                <c:pt idx="120">
                  <c:v>43799</c:v>
                </c:pt>
                <c:pt idx="121">
                  <c:v>43806</c:v>
                </c:pt>
                <c:pt idx="122">
                  <c:v>43813</c:v>
                </c:pt>
                <c:pt idx="123">
                  <c:v>43820</c:v>
                </c:pt>
                <c:pt idx="124">
                  <c:v>43827</c:v>
                </c:pt>
                <c:pt idx="125">
                  <c:v>43834</c:v>
                </c:pt>
                <c:pt idx="126">
                  <c:v>43841</c:v>
                </c:pt>
                <c:pt idx="127">
                  <c:v>43848</c:v>
                </c:pt>
                <c:pt idx="128">
                  <c:v>43855</c:v>
                </c:pt>
                <c:pt idx="129">
                  <c:v>43862</c:v>
                </c:pt>
                <c:pt idx="130">
                  <c:v>43869</c:v>
                </c:pt>
                <c:pt idx="131">
                  <c:v>43876</c:v>
                </c:pt>
                <c:pt idx="132">
                  <c:v>43883</c:v>
                </c:pt>
                <c:pt idx="133">
                  <c:v>43890</c:v>
                </c:pt>
                <c:pt idx="134">
                  <c:v>43897</c:v>
                </c:pt>
                <c:pt idx="135">
                  <c:v>43904</c:v>
                </c:pt>
                <c:pt idx="136">
                  <c:v>43911</c:v>
                </c:pt>
                <c:pt idx="137">
                  <c:v>43918</c:v>
                </c:pt>
                <c:pt idx="138">
                  <c:v>43925</c:v>
                </c:pt>
                <c:pt idx="139">
                  <c:v>43932</c:v>
                </c:pt>
                <c:pt idx="140">
                  <c:v>43939</c:v>
                </c:pt>
                <c:pt idx="141">
                  <c:v>43946</c:v>
                </c:pt>
                <c:pt idx="142">
                  <c:v>43953</c:v>
                </c:pt>
                <c:pt idx="143">
                  <c:v>43960</c:v>
                </c:pt>
                <c:pt idx="144">
                  <c:v>43967</c:v>
                </c:pt>
                <c:pt idx="145">
                  <c:v>43974</c:v>
                </c:pt>
                <c:pt idx="146">
                  <c:v>43981</c:v>
                </c:pt>
                <c:pt idx="147">
                  <c:v>43988</c:v>
                </c:pt>
                <c:pt idx="148">
                  <c:v>43995</c:v>
                </c:pt>
                <c:pt idx="149">
                  <c:v>44002</c:v>
                </c:pt>
                <c:pt idx="150">
                  <c:v>44009</c:v>
                </c:pt>
                <c:pt idx="151">
                  <c:v>44016</c:v>
                </c:pt>
                <c:pt idx="152">
                  <c:v>44023</c:v>
                </c:pt>
                <c:pt idx="153">
                  <c:v>44030</c:v>
                </c:pt>
                <c:pt idx="154">
                  <c:v>44037</c:v>
                </c:pt>
                <c:pt idx="155">
                  <c:v>44044</c:v>
                </c:pt>
                <c:pt idx="156">
                  <c:v>44051</c:v>
                </c:pt>
                <c:pt idx="157">
                  <c:v>44058</c:v>
                </c:pt>
                <c:pt idx="158">
                  <c:v>44065</c:v>
                </c:pt>
                <c:pt idx="159">
                  <c:v>44072</c:v>
                </c:pt>
                <c:pt idx="160">
                  <c:v>44079</c:v>
                </c:pt>
                <c:pt idx="161">
                  <c:v>44086</c:v>
                </c:pt>
                <c:pt idx="162">
                  <c:v>44093</c:v>
                </c:pt>
                <c:pt idx="163">
                  <c:v>44100</c:v>
                </c:pt>
                <c:pt idx="164">
                  <c:v>44107</c:v>
                </c:pt>
                <c:pt idx="165">
                  <c:v>44114</c:v>
                </c:pt>
                <c:pt idx="166">
                  <c:v>44121</c:v>
                </c:pt>
                <c:pt idx="167">
                  <c:v>44128</c:v>
                </c:pt>
                <c:pt idx="168">
                  <c:v>44135</c:v>
                </c:pt>
                <c:pt idx="169">
                  <c:v>44142</c:v>
                </c:pt>
                <c:pt idx="170">
                  <c:v>44149</c:v>
                </c:pt>
                <c:pt idx="171">
                  <c:v>44156</c:v>
                </c:pt>
                <c:pt idx="172">
                  <c:v>44163</c:v>
                </c:pt>
                <c:pt idx="173">
                  <c:v>44170</c:v>
                </c:pt>
                <c:pt idx="174">
                  <c:v>44177</c:v>
                </c:pt>
                <c:pt idx="175">
                  <c:v>44184</c:v>
                </c:pt>
                <c:pt idx="176">
                  <c:v>44191</c:v>
                </c:pt>
                <c:pt idx="177">
                  <c:v>44198</c:v>
                </c:pt>
                <c:pt idx="178">
                  <c:v>44205</c:v>
                </c:pt>
                <c:pt idx="179">
                  <c:v>44212</c:v>
                </c:pt>
                <c:pt idx="180">
                  <c:v>44219</c:v>
                </c:pt>
                <c:pt idx="181">
                  <c:v>44226</c:v>
                </c:pt>
                <c:pt idx="182">
                  <c:v>44233</c:v>
                </c:pt>
                <c:pt idx="183">
                  <c:v>44240</c:v>
                </c:pt>
                <c:pt idx="184">
                  <c:v>44247</c:v>
                </c:pt>
                <c:pt idx="185">
                  <c:v>44254</c:v>
                </c:pt>
                <c:pt idx="186">
                  <c:v>44261</c:v>
                </c:pt>
                <c:pt idx="187">
                  <c:v>44268</c:v>
                </c:pt>
                <c:pt idx="188">
                  <c:v>44275</c:v>
                </c:pt>
                <c:pt idx="189">
                  <c:v>44282</c:v>
                </c:pt>
                <c:pt idx="190">
                  <c:v>44289</c:v>
                </c:pt>
                <c:pt idx="191">
                  <c:v>44296</c:v>
                </c:pt>
                <c:pt idx="192">
                  <c:v>44303</c:v>
                </c:pt>
                <c:pt idx="193">
                  <c:v>44310</c:v>
                </c:pt>
                <c:pt idx="194">
                  <c:v>44317</c:v>
                </c:pt>
                <c:pt idx="195">
                  <c:v>44324</c:v>
                </c:pt>
                <c:pt idx="196">
                  <c:v>44331</c:v>
                </c:pt>
                <c:pt idx="197">
                  <c:v>44338</c:v>
                </c:pt>
                <c:pt idx="198">
                  <c:v>44345</c:v>
                </c:pt>
                <c:pt idx="199">
                  <c:v>44352</c:v>
                </c:pt>
                <c:pt idx="200">
                  <c:v>44359</c:v>
                </c:pt>
                <c:pt idx="201">
                  <c:v>44366</c:v>
                </c:pt>
                <c:pt idx="202">
                  <c:v>44373</c:v>
                </c:pt>
                <c:pt idx="203">
                  <c:v>44380</c:v>
                </c:pt>
                <c:pt idx="204">
                  <c:v>44387</c:v>
                </c:pt>
                <c:pt idx="205">
                  <c:v>44394</c:v>
                </c:pt>
                <c:pt idx="206">
                  <c:v>44401</c:v>
                </c:pt>
                <c:pt idx="207">
                  <c:v>44408</c:v>
                </c:pt>
                <c:pt idx="208">
                  <c:v>44415</c:v>
                </c:pt>
                <c:pt idx="209">
                  <c:v>44422</c:v>
                </c:pt>
                <c:pt idx="210">
                  <c:v>44429</c:v>
                </c:pt>
                <c:pt idx="211">
                  <c:v>44436</c:v>
                </c:pt>
                <c:pt idx="212">
                  <c:v>44443</c:v>
                </c:pt>
                <c:pt idx="213">
                  <c:v>44450</c:v>
                </c:pt>
                <c:pt idx="214">
                  <c:v>44457</c:v>
                </c:pt>
                <c:pt idx="215">
                  <c:v>44464</c:v>
                </c:pt>
                <c:pt idx="216">
                  <c:v>44471</c:v>
                </c:pt>
                <c:pt idx="217">
                  <c:v>44478</c:v>
                </c:pt>
                <c:pt idx="218">
                  <c:v>44485</c:v>
                </c:pt>
                <c:pt idx="219">
                  <c:v>44492</c:v>
                </c:pt>
                <c:pt idx="220">
                  <c:v>44499</c:v>
                </c:pt>
                <c:pt idx="221">
                  <c:v>44506</c:v>
                </c:pt>
                <c:pt idx="222">
                  <c:v>44513</c:v>
                </c:pt>
                <c:pt idx="223">
                  <c:v>44520</c:v>
                </c:pt>
                <c:pt idx="224">
                  <c:v>44527</c:v>
                </c:pt>
                <c:pt idx="225">
                  <c:v>44534</c:v>
                </c:pt>
                <c:pt idx="226">
                  <c:v>44541</c:v>
                </c:pt>
                <c:pt idx="227">
                  <c:v>44548</c:v>
                </c:pt>
                <c:pt idx="228">
                  <c:v>44555</c:v>
                </c:pt>
                <c:pt idx="229">
                  <c:v>44562</c:v>
                </c:pt>
                <c:pt idx="230">
                  <c:v>44569</c:v>
                </c:pt>
                <c:pt idx="231">
                  <c:v>44576</c:v>
                </c:pt>
                <c:pt idx="232">
                  <c:v>44583</c:v>
                </c:pt>
                <c:pt idx="233">
                  <c:v>44590</c:v>
                </c:pt>
                <c:pt idx="234">
                  <c:v>44597</c:v>
                </c:pt>
                <c:pt idx="235">
                  <c:v>44604</c:v>
                </c:pt>
                <c:pt idx="236">
                  <c:v>44611</c:v>
                </c:pt>
                <c:pt idx="237">
                  <c:v>44618</c:v>
                </c:pt>
                <c:pt idx="238">
                  <c:v>44625</c:v>
                </c:pt>
                <c:pt idx="239">
                  <c:v>44632</c:v>
                </c:pt>
                <c:pt idx="240">
                  <c:v>44639</c:v>
                </c:pt>
                <c:pt idx="241">
                  <c:v>44646</c:v>
                </c:pt>
                <c:pt idx="242">
                  <c:v>44653</c:v>
                </c:pt>
                <c:pt idx="243">
                  <c:v>44660</c:v>
                </c:pt>
                <c:pt idx="244">
                  <c:v>44667</c:v>
                </c:pt>
                <c:pt idx="245">
                  <c:v>44674</c:v>
                </c:pt>
                <c:pt idx="246">
                  <c:v>44681</c:v>
                </c:pt>
                <c:pt idx="247">
                  <c:v>44688</c:v>
                </c:pt>
                <c:pt idx="248">
                  <c:v>44695</c:v>
                </c:pt>
                <c:pt idx="249">
                  <c:v>44702</c:v>
                </c:pt>
                <c:pt idx="250">
                  <c:v>44709</c:v>
                </c:pt>
                <c:pt idx="251">
                  <c:v>44716</c:v>
                </c:pt>
                <c:pt idx="252">
                  <c:v>44723</c:v>
                </c:pt>
                <c:pt idx="253">
                  <c:v>44730</c:v>
                </c:pt>
                <c:pt idx="254">
                  <c:v>44737</c:v>
                </c:pt>
                <c:pt idx="255">
                  <c:v>44744</c:v>
                </c:pt>
                <c:pt idx="256">
                  <c:v>44751</c:v>
                </c:pt>
                <c:pt idx="257">
                  <c:v>44758</c:v>
                </c:pt>
                <c:pt idx="258">
                  <c:v>44765</c:v>
                </c:pt>
                <c:pt idx="259">
                  <c:v>44772</c:v>
                </c:pt>
                <c:pt idx="260">
                  <c:v>44779</c:v>
                </c:pt>
                <c:pt idx="261">
                  <c:v>44786</c:v>
                </c:pt>
                <c:pt idx="262">
                  <c:v>44793</c:v>
                </c:pt>
                <c:pt idx="263">
                  <c:v>44800</c:v>
                </c:pt>
                <c:pt idx="264">
                  <c:v>44807</c:v>
                </c:pt>
                <c:pt idx="265">
                  <c:v>44814</c:v>
                </c:pt>
                <c:pt idx="266">
                  <c:v>44821</c:v>
                </c:pt>
                <c:pt idx="267">
                  <c:v>44828</c:v>
                </c:pt>
                <c:pt idx="268">
                  <c:v>44835</c:v>
                </c:pt>
                <c:pt idx="269">
                  <c:v>44842</c:v>
                </c:pt>
                <c:pt idx="270">
                  <c:v>44849</c:v>
                </c:pt>
                <c:pt idx="271">
                  <c:v>44856</c:v>
                </c:pt>
                <c:pt idx="272">
                  <c:v>44863</c:v>
                </c:pt>
                <c:pt idx="273">
                  <c:v>44870</c:v>
                </c:pt>
                <c:pt idx="274">
                  <c:v>44877</c:v>
                </c:pt>
                <c:pt idx="275">
                  <c:v>44884</c:v>
                </c:pt>
                <c:pt idx="276">
                  <c:v>44891</c:v>
                </c:pt>
                <c:pt idx="277">
                  <c:v>44898</c:v>
                </c:pt>
                <c:pt idx="278">
                  <c:v>44905</c:v>
                </c:pt>
                <c:pt idx="279">
                  <c:v>44912</c:v>
                </c:pt>
                <c:pt idx="280">
                  <c:v>44919</c:v>
                </c:pt>
                <c:pt idx="281">
                  <c:v>44926</c:v>
                </c:pt>
                <c:pt idx="282">
                  <c:v>44933</c:v>
                </c:pt>
                <c:pt idx="283">
                  <c:v>44940</c:v>
                </c:pt>
                <c:pt idx="284">
                  <c:v>44947</c:v>
                </c:pt>
                <c:pt idx="285">
                  <c:v>44954</c:v>
                </c:pt>
                <c:pt idx="286">
                  <c:v>44961</c:v>
                </c:pt>
                <c:pt idx="287">
                  <c:v>44968</c:v>
                </c:pt>
                <c:pt idx="288">
                  <c:v>44975</c:v>
                </c:pt>
                <c:pt idx="289">
                  <c:v>44982</c:v>
                </c:pt>
                <c:pt idx="290">
                  <c:v>44989</c:v>
                </c:pt>
                <c:pt idx="291">
                  <c:v>44996</c:v>
                </c:pt>
                <c:pt idx="292">
                  <c:v>45003</c:v>
                </c:pt>
                <c:pt idx="293">
                  <c:v>45010</c:v>
                </c:pt>
                <c:pt idx="294">
                  <c:v>45017</c:v>
                </c:pt>
                <c:pt idx="295">
                  <c:v>45024</c:v>
                </c:pt>
                <c:pt idx="296">
                  <c:v>45031</c:v>
                </c:pt>
                <c:pt idx="297">
                  <c:v>45038</c:v>
                </c:pt>
                <c:pt idx="298">
                  <c:v>45045</c:v>
                </c:pt>
                <c:pt idx="299">
                  <c:v>45052</c:v>
                </c:pt>
                <c:pt idx="300">
                  <c:v>45059</c:v>
                </c:pt>
                <c:pt idx="301">
                  <c:v>45066</c:v>
                </c:pt>
                <c:pt idx="302">
                  <c:v>45073</c:v>
                </c:pt>
                <c:pt idx="303">
                  <c:v>45080</c:v>
                </c:pt>
                <c:pt idx="304">
                  <c:v>45087</c:v>
                </c:pt>
                <c:pt idx="305">
                  <c:v>45094</c:v>
                </c:pt>
                <c:pt idx="306">
                  <c:v>45101</c:v>
                </c:pt>
                <c:pt idx="307">
                  <c:v>45108</c:v>
                </c:pt>
                <c:pt idx="308">
                  <c:v>45115</c:v>
                </c:pt>
                <c:pt idx="309">
                  <c:v>45122</c:v>
                </c:pt>
                <c:pt idx="310">
                  <c:v>45129</c:v>
                </c:pt>
                <c:pt idx="311">
                  <c:v>45136</c:v>
                </c:pt>
                <c:pt idx="312">
                  <c:v>45143</c:v>
                </c:pt>
                <c:pt idx="313">
                  <c:v>45150</c:v>
                </c:pt>
                <c:pt idx="314">
                  <c:v>45157</c:v>
                </c:pt>
                <c:pt idx="315">
                  <c:v>45164</c:v>
                </c:pt>
                <c:pt idx="316">
                  <c:v>45171</c:v>
                </c:pt>
                <c:pt idx="317">
                  <c:v>45178</c:v>
                </c:pt>
                <c:pt idx="318">
                  <c:v>45185</c:v>
                </c:pt>
                <c:pt idx="319">
                  <c:v>45192</c:v>
                </c:pt>
                <c:pt idx="320">
                  <c:v>45199</c:v>
                </c:pt>
                <c:pt idx="321">
                  <c:v>45206</c:v>
                </c:pt>
                <c:pt idx="322">
                  <c:v>45213</c:v>
                </c:pt>
                <c:pt idx="323">
                  <c:v>45220</c:v>
                </c:pt>
                <c:pt idx="324">
                  <c:v>45227</c:v>
                </c:pt>
                <c:pt idx="325">
                  <c:v>45234</c:v>
                </c:pt>
                <c:pt idx="326">
                  <c:v>45241</c:v>
                </c:pt>
                <c:pt idx="327">
                  <c:v>45248</c:v>
                </c:pt>
                <c:pt idx="328">
                  <c:v>45255</c:v>
                </c:pt>
                <c:pt idx="329">
                  <c:v>45262</c:v>
                </c:pt>
                <c:pt idx="330">
                  <c:v>45269</c:v>
                </c:pt>
                <c:pt idx="331">
                  <c:v>45276</c:v>
                </c:pt>
                <c:pt idx="332">
                  <c:v>45283</c:v>
                </c:pt>
                <c:pt idx="333">
                  <c:v>45290</c:v>
                </c:pt>
                <c:pt idx="334">
                  <c:v>45297</c:v>
                </c:pt>
                <c:pt idx="335">
                  <c:v>45304</c:v>
                </c:pt>
                <c:pt idx="336">
                  <c:v>45311</c:v>
                </c:pt>
                <c:pt idx="337">
                  <c:v>45318</c:v>
                </c:pt>
                <c:pt idx="338">
                  <c:v>45325</c:v>
                </c:pt>
                <c:pt idx="339">
                  <c:v>45332</c:v>
                </c:pt>
                <c:pt idx="340">
                  <c:v>45339</c:v>
                </c:pt>
                <c:pt idx="341">
                  <c:v>45346</c:v>
                </c:pt>
                <c:pt idx="342">
                  <c:v>45353</c:v>
                </c:pt>
                <c:pt idx="343">
                  <c:v>45360</c:v>
                </c:pt>
                <c:pt idx="344">
                  <c:v>45367</c:v>
                </c:pt>
                <c:pt idx="345">
                  <c:v>45374</c:v>
                </c:pt>
                <c:pt idx="346">
                  <c:v>45381</c:v>
                </c:pt>
                <c:pt idx="347">
                  <c:v>45388</c:v>
                </c:pt>
                <c:pt idx="348">
                  <c:v>45395</c:v>
                </c:pt>
                <c:pt idx="349">
                  <c:v>45402</c:v>
                </c:pt>
                <c:pt idx="350">
                  <c:v>45409</c:v>
                </c:pt>
                <c:pt idx="351">
                  <c:v>45416</c:v>
                </c:pt>
                <c:pt idx="352">
                  <c:v>45423</c:v>
                </c:pt>
                <c:pt idx="353">
                  <c:v>45430</c:v>
                </c:pt>
                <c:pt idx="354">
                  <c:v>45437</c:v>
                </c:pt>
                <c:pt idx="355">
                  <c:v>45444</c:v>
                </c:pt>
                <c:pt idx="356">
                  <c:v>45451</c:v>
                </c:pt>
                <c:pt idx="357">
                  <c:v>45458</c:v>
                </c:pt>
                <c:pt idx="358">
                  <c:v>45465</c:v>
                </c:pt>
                <c:pt idx="359">
                  <c:v>45472</c:v>
                </c:pt>
                <c:pt idx="360">
                  <c:v>45479</c:v>
                </c:pt>
                <c:pt idx="361">
                  <c:v>45486</c:v>
                </c:pt>
                <c:pt idx="362">
                  <c:v>45493</c:v>
                </c:pt>
                <c:pt idx="363">
                  <c:v>45500</c:v>
                </c:pt>
                <c:pt idx="364">
                  <c:v>45507</c:v>
                </c:pt>
                <c:pt idx="365">
                  <c:v>45514</c:v>
                </c:pt>
                <c:pt idx="366">
                  <c:v>45521</c:v>
                </c:pt>
                <c:pt idx="367">
                  <c:v>45528</c:v>
                </c:pt>
                <c:pt idx="368">
                  <c:v>45535</c:v>
                </c:pt>
                <c:pt idx="369">
                  <c:v>45542</c:v>
                </c:pt>
                <c:pt idx="370">
                  <c:v>45549</c:v>
                </c:pt>
                <c:pt idx="371">
                  <c:v>45556</c:v>
                </c:pt>
                <c:pt idx="372">
                  <c:v>45563</c:v>
                </c:pt>
                <c:pt idx="373">
                  <c:v>45570</c:v>
                </c:pt>
                <c:pt idx="374">
                  <c:v>45577</c:v>
                </c:pt>
                <c:pt idx="375">
                  <c:v>45584</c:v>
                </c:pt>
                <c:pt idx="376">
                  <c:v>45591</c:v>
                </c:pt>
                <c:pt idx="377">
                  <c:v>45598</c:v>
                </c:pt>
                <c:pt idx="378">
                  <c:v>45605</c:v>
                </c:pt>
                <c:pt idx="379">
                  <c:v>45612</c:v>
                </c:pt>
                <c:pt idx="380">
                  <c:v>45619</c:v>
                </c:pt>
                <c:pt idx="381">
                  <c:v>45626</c:v>
                </c:pt>
                <c:pt idx="382">
                  <c:v>45633</c:v>
                </c:pt>
                <c:pt idx="383">
                  <c:v>45640</c:v>
                </c:pt>
                <c:pt idx="384">
                  <c:v>45647</c:v>
                </c:pt>
                <c:pt idx="385">
                  <c:v>45654</c:v>
                </c:pt>
                <c:pt idx="386">
                  <c:v>45661</c:v>
                </c:pt>
                <c:pt idx="387">
                  <c:v>45668</c:v>
                </c:pt>
                <c:pt idx="388">
                  <c:v>45675</c:v>
                </c:pt>
                <c:pt idx="389">
                  <c:v>45682</c:v>
                </c:pt>
                <c:pt idx="390">
                  <c:v>45689</c:v>
                </c:pt>
                <c:pt idx="391">
                  <c:v>45696</c:v>
                </c:pt>
                <c:pt idx="392">
                  <c:v>45703</c:v>
                </c:pt>
                <c:pt idx="393">
                  <c:v>45710</c:v>
                </c:pt>
                <c:pt idx="394">
                  <c:v>45717</c:v>
                </c:pt>
                <c:pt idx="395">
                  <c:v>45724</c:v>
                </c:pt>
                <c:pt idx="396">
                  <c:v>45731</c:v>
                </c:pt>
                <c:pt idx="397">
                  <c:v>45738</c:v>
                </c:pt>
                <c:pt idx="398">
                  <c:v>45745</c:v>
                </c:pt>
                <c:pt idx="399">
                  <c:v>45752</c:v>
                </c:pt>
                <c:pt idx="400">
                  <c:v>45759</c:v>
                </c:pt>
                <c:pt idx="401">
                  <c:v>45766</c:v>
                </c:pt>
                <c:pt idx="402">
                  <c:v>45773</c:v>
                </c:pt>
                <c:pt idx="403">
                  <c:v>45780</c:v>
                </c:pt>
                <c:pt idx="404">
                  <c:v>45787</c:v>
                </c:pt>
                <c:pt idx="405">
                  <c:v>45794</c:v>
                </c:pt>
                <c:pt idx="406">
                  <c:v>45801</c:v>
                </c:pt>
                <c:pt idx="407">
                  <c:v>45808</c:v>
                </c:pt>
                <c:pt idx="408">
                  <c:v>45815</c:v>
                </c:pt>
                <c:pt idx="409">
                  <c:v>45822</c:v>
                </c:pt>
                <c:pt idx="410">
                  <c:v>45829</c:v>
                </c:pt>
                <c:pt idx="411">
                  <c:v>45836</c:v>
                </c:pt>
                <c:pt idx="412">
                  <c:v>45843</c:v>
                </c:pt>
                <c:pt idx="413">
                  <c:v>45850</c:v>
                </c:pt>
                <c:pt idx="414">
                  <c:v>45857</c:v>
                </c:pt>
                <c:pt idx="415">
                  <c:v>45864</c:v>
                </c:pt>
                <c:pt idx="416">
                  <c:v>45871</c:v>
                </c:pt>
              </c:numCache>
            </c:numRef>
          </c:cat>
          <c:val>
            <c:numRef>
              <c:f>Sheet1!$B$2:$B$470</c:f>
              <c:numCache>
                <c:formatCode>#,##0</c:formatCode>
                <c:ptCount val="417"/>
                <c:pt idx="0">
                  <c:v>10729950</c:v>
                </c:pt>
                <c:pt idx="1">
                  <c:v>11064371</c:v>
                </c:pt>
                <c:pt idx="2">
                  <c:v>12152652</c:v>
                </c:pt>
                <c:pt idx="3">
                  <c:v>14368719</c:v>
                </c:pt>
                <c:pt idx="4">
                  <c:v>17312212</c:v>
                </c:pt>
                <c:pt idx="5">
                  <c:v>18398362</c:v>
                </c:pt>
                <c:pt idx="6">
                  <c:v>20636298</c:v>
                </c:pt>
                <c:pt idx="7">
                  <c:v>20819303</c:v>
                </c:pt>
                <c:pt idx="8">
                  <c:v>20006145</c:v>
                </c:pt>
                <c:pt idx="9">
                  <c:v>20842936</c:v>
                </c:pt>
                <c:pt idx="10">
                  <c:v>20764221</c:v>
                </c:pt>
                <c:pt idx="11">
                  <c:v>20853130</c:v>
                </c:pt>
                <c:pt idx="12">
                  <c:v>21789843</c:v>
                </c:pt>
                <c:pt idx="13">
                  <c:v>23594631</c:v>
                </c:pt>
                <c:pt idx="14">
                  <c:v>25227053</c:v>
                </c:pt>
                <c:pt idx="15">
                  <c:v>27103647</c:v>
                </c:pt>
                <c:pt idx="16">
                  <c:v>27200531</c:v>
                </c:pt>
                <c:pt idx="17">
                  <c:v>29875633</c:v>
                </c:pt>
                <c:pt idx="18">
                  <c:v>28765188</c:v>
                </c:pt>
                <c:pt idx="19">
                  <c:v>31276636</c:v>
                </c:pt>
                <c:pt idx="20">
                  <c:v>35425697</c:v>
                </c:pt>
                <c:pt idx="21">
                  <c:v>38093891</c:v>
                </c:pt>
                <c:pt idx="22">
                  <c:v>37894439</c:v>
                </c:pt>
                <c:pt idx="23">
                  <c:v>32798413</c:v>
                </c:pt>
                <c:pt idx="24">
                  <c:v>31253702</c:v>
                </c:pt>
                <c:pt idx="25">
                  <c:v>32097042</c:v>
                </c:pt>
                <c:pt idx="26">
                  <c:v>33572614</c:v>
                </c:pt>
                <c:pt idx="27">
                  <c:v>34127025</c:v>
                </c:pt>
                <c:pt idx="28">
                  <c:v>32089691</c:v>
                </c:pt>
                <c:pt idx="29">
                  <c:v>28590789</c:v>
                </c:pt>
                <c:pt idx="30">
                  <c:v>25446128</c:v>
                </c:pt>
                <c:pt idx="31">
                  <c:v>24935946</c:v>
                </c:pt>
                <c:pt idx="32">
                  <c:v>24540101</c:v>
                </c:pt>
                <c:pt idx="33">
                  <c:v>23381892</c:v>
                </c:pt>
                <c:pt idx="34">
                  <c:v>21711533</c:v>
                </c:pt>
                <c:pt idx="35">
                  <c:v>20861561</c:v>
                </c:pt>
                <c:pt idx="36">
                  <c:v>19613650</c:v>
                </c:pt>
                <c:pt idx="37">
                  <c:v>18714559</c:v>
                </c:pt>
                <c:pt idx="38">
                  <c:v>18299947</c:v>
                </c:pt>
                <c:pt idx="39">
                  <c:v>18001899</c:v>
                </c:pt>
                <c:pt idx="40">
                  <c:v>16785528</c:v>
                </c:pt>
                <c:pt idx="41">
                  <c:v>16362238</c:v>
                </c:pt>
                <c:pt idx="42">
                  <c:v>16333049</c:v>
                </c:pt>
                <c:pt idx="43">
                  <c:v>15323533</c:v>
                </c:pt>
                <c:pt idx="44">
                  <c:v>14550393</c:v>
                </c:pt>
                <c:pt idx="45">
                  <c:v>13142321</c:v>
                </c:pt>
                <c:pt idx="46">
                  <c:v>12160422</c:v>
                </c:pt>
                <c:pt idx="47">
                  <c:v>11591752</c:v>
                </c:pt>
                <c:pt idx="48">
                  <c:v>11007455</c:v>
                </c:pt>
                <c:pt idx="49">
                  <c:v>10280485</c:v>
                </c:pt>
                <c:pt idx="50">
                  <c:v>9678611</c:v>
                </c:pt>
                <c:pt idx="51">
                  <c:v>9512726</c:v>
                </c:pt>
                <c:pt idx="52">
                  <c:v>9772777</c:v>
                </c:pt>
                <c:pt idx="53">
                  <c:v>10438874</c:v>
                </c:pt>
                <c:pt idx="54">
                  <c:v>11381359</c:v>
                </c:pt>
                <c:pt idx="55">
                  <c:v>14119375</c:v>
                </c:pt>
                <c:pt idx="56">
                  <c:v>16829009</c:v>
                </c:pt>
                <c:pt idx="57">
                  <c:v>17699386</c:v>
                </c:pt>
                <c:pt idx="58">
                  <c:v>19872563</c:v>
                </c:pt>
                <c:pt idx="59">
                  <c:v>20020264</c:v>
                </c:pt>
                <c:pt idx="60">
                  <c:v>19658442</c:v>
                </c:pt>
                <c:pt idx="61">
                  <c:v>19829806</c:v>
                </c:pt>
                <c:pt idx="62">
                  <c:v>19345002</c:v>
                </c:pt>
                <c:pt idx="63">
                  <c:v>20391634</c:v>
                </c:pt>
                <c:pt idx="64">
                  <c:v>21269005</c:v>
                </c:pt>
                <c:pt idx="65">
                  <c:v>22963180</c:v>
                </c:pt>
                <c:pt idx="66">
                  <c:v>23953015</c:v>
                </c:pt>
                <c:pt idx="67">
                  <c:v>26290935</c:v>
                </c:pt>
                <c:pt idx="68">
                  <c:v>26416810</c:v>
                </c:pt>
                <c:pt idx="69">
                  <c:v>28031907</c:v>
                </c:pt>
                <c:pt idx="70">
                  <c:v>28221464</c:v>
                </c:pt>
                <c:pt idx="71">
                  <c:v>30426585</c:v>
                </c:pt>
                <c:pt idx="72">
                  <c:v>31806299</c:v>
                </c:pt>
                <c:pt idx="73">
                  <c:v>34374631</c:v>
                </c:pt>
                <c:pt idx="74">
                  <c:v>35109674</c:v>
                </c:pt>
                <c:pt idx="75">
                  <c:v>29548617</c:v>
                </c:pt>
                <c:pt idx="76">
                  <c:v>28030326</c:v>
                </c:pt>
                <c:pt idx="77">
                  <c:v>29164772</c:v>
                </c:pt>
                <c:pt idx="78">
                  <c:v>30048430</c:v>
                </c:pt>
                <c:pt idx="79">
                  <c:v>30238307</c:v>
                </c:pt>
                <c:pt idx="80">
                  <c:v>30054869</c:v>
                </c:pt>
                <c:pt idx="81">
                  <c:v>29067128</c:v>
                </c:pt>
                <c:pt idx="82">
                  <c:v>27687226</c:v>
                </c:pt>
                <c:pt idx="83">
                  <c:v>28263738</c:v>
                </c:pt>
                <c:pt idx="84">
                  <c:v>26943463</c:v>
                </c:pt>
                <c:pt idx="85">
                  <c:v>25478523</c:v>
                </c:pt>
                <c:pt idx="86">
                  <c:v>24061460</c:v>
                </c:pt>
                <c:pt idx="87">
                  <c:v>22888485</c:v>
                </c:pt>
                <c:pt idx="88">
                  <c:v>20711646</c:v>
                </c:pt>
                <c:pt idx="89">
                  <c:v>19483081</c:v>
                </c:pt>
                <c:pt idx="90">
                  <c:v>18621611</c:v>
                </c:pt>
                <c:pt idx="91">
                  <c:v>18623902</c:v>
                </c:pt>
                <c:pt idx="92">
                  <c:v>18388990</c:v>
                </c:pt>
                <c:pt idx="93">
                  <c:v>18357045</c:v>
                </c:pt>
                <c:pt idx="94">
                  <c:v>18165615</c:v>
                </c:pt>
                <c:pt idx="95">
                  <c:v>16755693</c:v>
                </c:pt>
                <c:pt idx="96">
                  <c:v>15137973</c:v>
                </c:pt>
                <c:pt idx="97">
                  <c:v>13708573</c:v>
                </c:pt>
                <c:pt idx="98">
                  <c:v>12525987</c:v>
                </c:pt>
                <c:pt idx="99">
                  <c:v>12154244</c:v>
                </c:pt>
                <c:pt idx="100">
                  <c:v>11235510</c:v>
                </c:pt>
                <c:pt idx="101">
                  <c:v>10373117</c:v>
                </c:pt>
                <c:pt idx="102">
                  <c:v>9814989</c:v>
                </c:pt>
                <c:pt idx="103">
                  <c:v>9736471</c:v>
                </c:pt>
                <c:pt idx="104">
                  <c:v>9831007</c:v>
                </c:pt>
                <c:pt idx="105">
                  <c:v>10283395</c:v>
                </c:pt>
                <c:pt idx="106">
                  <c:v>11030785</c:v>
                </c:pt>
                <c:pt idx="107">
                  <c:v>13393685</c:v>
                </c:pt>
                <c:pt idx="108">
                  <c:v>16568950</c:v>
                </c:pt>
                <c:pt idx="109">
                  <c:v>17251892</c:v>
                </c:pt>
                <c:pt idx="110">
                  <c:v>18503090</c:v>
                </c:pt>
                <c:pt idx="111">
                  <c:v>20270204</c:v>
                </c:pt>
                <c:pt idx="112">
                  <c:v>19399409</c:v>
                </c:pt>
                <c:pt idx="113">
                  <c:v>18686773</c:v>
                </c:pt>
                <c:pt idx="114">
                  <c:v>18841629</c:v>
                </c:pt>
                <c:pt idx="115">
                  <c:v>19576474</c:v>
                </c:pt>
                <c:pt idx="116">
                  <c:v>20158359</c:v>
                </c:pt>
                <c:pt idx="117">
                  <c:v>21403793</c:v>
                </c:pt>
                <c:pt idx="118">
                  <c:v>24067894</c:v>
                </c:pt>
                <c:pt idx="119">
                  <c:v>25938467</c:v>
                </c:pt>
                <c:pt idx="120">
                  <c:v>27135092</c:v>
                </c:pt>
                <c:pt idx="121">
                  <c:v>27113594</c:v>
                </c:pt>
                <c:pt idx="122">
                  <c:v>29205318</c:v>
                </c:pt>
                <c:pt idx="123">
                  <c:v>28463651</c:v>
                </c:pt>
                <c:pt idx="124">
                  <c:v>30760795</c:v>
                </c:pt>
                <c:pt idx="125">
                  <c:v>33349420</c:v>
                </c:pt>
                <c:pt idx="126">
                  <c:v>33815966</c:v>
                </c:pt>
                <c:pt idx="127">
                  <c:v>28951384</c:v>
                </c:pt>
                <c:pt idx="128">
                  <c:v>27363373</c:v>
                </c:pt>
                <c:pt idx="129">
                  <c:v>29617799</c:v>
                </c:pt>
                <c:pt idx="130">
                  <c:v>29746914</c:v>
                </c:pt>
                <c:pt idx="131">
                  <c:v>30860984</c:v>
                </c:pt>
                <c:pt idx="132">
                  <c:v>29395166</c:v>
                </c:pt>
                <c:pt idx="133">
                  <c:v>27794394</c:v>
                </c:pt>
                <c:pt idx="134">
                  <c:v>26783865</c:v>
                </c:pt>
                <c:pt idx="135">
                  <c:v>28575758</c:v>
                </c:pt>
                <c:pt idx="136">
                  <c:v>31107980</c:v>
                </c:pt>
                <c:pt idx="137">
                  <c:v>32700290</c:v>
                </c:pt>
                <c:pt idx="138">
                  <c:v>28391951</c:v>
                </c:pt>
                <c:pt idx="139">
                  <c:v>22144492</c:v>
                </c:pt>
                <c:pt idx="140">
                  <c:v>17776680</c:v>
                </c:pt>
                <c:pt idx="141">
                  <c:v>15024060</c:v>
                </c:pt>
                <c:pt idx="142">
                  <c:v>13395220</c:v>
                </c:pt>
                <c:pt idx="143">
                  <c:v>12286383</c:v>
                </c:pt>
                <c:pt idx="144">
                  <c:v>10931201</c:v>
                </c:pt>
                <c:pt idx="145">
                  <c:v>10157494</c:v>
                </c:pt>
                <c:pt idx="146">
                  <c:v>9261051</c:v>
                </c:pt>
                <c:pt idx="147">
                  <c:v>8256829</c:v>
                </c:pt>
                <c:pt idx="148">
                  <c:v>7823521</c:v>
                </c:pt>
                <c:pt idx="149">
                  <c:v>7538931</c:v>
                </c:pt>
                <c:pt idx="150">
                  <c:v>7814684</c:v>
                </c:pt>
                <c:pt idx="151">
                  <c:v>8258447</c:v>
                </c:pt>
                <c:pt idx="152">
                  <c:v>8558041</c:v>
                </c:pt>
                <c:pt idx="153">
                  <c:v>8690893</c:v>
                </c:pt>
                <c:pt idx="154">
                  <c:v>8717497</c:v>
                </c:pt>
                <c:pt idx="155">
                  <c:v>8514608</c:v>
                </c:pt>
                <c:pt idx="156">
                  <c:v>8438822</c:v>
                </c:pt>
                <c:pt idx="157">
                  <c:v>8819673</c:v>
                </c:pt>
                <c:pt idx="158">
                  <c:v>9239262</c:v>
                </c:pt>
                <c:pt idx="159">
                  <c:v>9635823</c:v>
                </c:pt>
                <c:pt idx="160">
                  <c:v>10711153</c:v>
                </c:pt>
                <c:pt idx="161">
                  <c:v>11080912</c:v>
                </c:pt>
                <c:pt idx="162">
                  <c:v>11243958</c:v>
                </c:pt>
                <c:pt idx="163">
                  <c:v>11471177</c:v>
                </c:pt>
                <c:pt idx="164">
                  <c:v>12342680</c:v>
                </c:pt>
                <c:pt idx="165">
                  <c:v>12449186</c:v>
                </c:pt>
                <c:pt idx="166">
                  <c:v>13644761</c:v>
                </c:pt>
                <c:pt idx="167">
                  <c:v>13625588</c:v>
                </c:pt>
                <c:pt idx="168">
                  <c:v>13654787</c:v>
                </c:pt>
                <c:pt idx="169">
                  <c:v>14601962</c:v>
                </c:pt>
                <c:pt idx="170">
                  <c:v>16700413</c:v>
                </c:pt>
                <c:pt idx="171">
                  <c:v>16730460</c:v>
                </c:pt>
                <c:pt idx="172">
                  <c:v>17216448</c:v>
                </c:pt>
                <c:pt idx="173">
                  <c:v>16790052</c:v>
                </c:pt>
                <c:pt idx="174">
                  <c:v>16677067</c:v>
                </c:pt>
                <c:pt idx="175">
                  <c:v>16814060</c:v>
                </c:pt>
                <c:pt idx="176">
                  <c:v>16856569</c:v>
                </c:pt>
                <c:pt idx="177">
                  <c:v>17318263</c:v>
                </c:pt>
                <c:pt idx="178">
                  <c:v>17946643</c:v>
                </c:pt>
                <c:pt idx="179">
                  <c:v>15969381</c:v>
                </c:pt>
                <c:pt idx="180">
                  <c:v>14835422</c:v>
                </c:pt>
                <c:pt idx="181">
                  <c:v>14936739</c:v>
                </c:pt>
                <c:pt idx="182">
                  <c:v>14789073</c:v>
                </c:pt>
                <c:pt idx="183">
                  <c:v>14982639</c:v>
                </c:pt>
                <c:pt idx="184">
                  <c:v>14564791</c:v>
                </c:pt>
                <c:pt idx="185">
                  <c:v>12952520</c:v>
                </c:pt>
                <c:pt idx="186">
                  <c:v>12660430</c:v>
                </c:pt>
                <c:pt idx="187">
                  <c:v>12881158</c:v>
                </c:pt>
                <c:pt idx="188">
                  <c:v>13816216</c:v>
                </c:pt>
                <c:pt idx="189">
                  <c:v>13678585</c:v>
                </c:pt>
                <c:pt idx="190">
                  <c:v>14025265</c:v>
                </c:pt>
                <c:pt idx="191">
                  <c:v>13696085</c:v>
                </c:pt>
                <c:pt idx="192">
                  <c:v>14210521</c:v>
                </c:pt>
                <c:pt idx="193">
                  <c:v>14409482</c:v>
                </c:pt>
                <c:pt idx="194">
                  <c:v>15322046</c:v>
                </c:pt>
                <c:pt idx="195">
                  <c:v>15752489</c:v>
                </c:pt>
                <c:pt idx="196">
                  <c:v>16404107</c:v>
                </c:pt>
                <c:pt idx="197">
                  <c:v>17182451</c:v>
                </c:pt>
                <c:pt idx="198">
                  <c:v>17154663</c:v>
                </c:pt>
                <c:pt idx="199">
                  <c:v>16675786</c:v>
                </c:pt>
                <c:pt idx="200">
                  <c:v>16378596</c:v>
                </c:pt>
                <c:pt idx="201">
                  <c:v>15434214</c:v>
                </c:pt>
                <c:pt idx="202">
                  <c:v>15595828</c:v>
                </c:pt>
                <c:pt idx="203">
                  <c:v>15303594</c:v>
                </c:pt>
                <c:pt idx="204">
                  <c:v>15144023</c:v>
                </c:pt>
                <c:pt idx="205">
                  <c:v>15302489</c:v>
                </c:pt>
                <c:pt idx="206">
                  <c:v>14882506</c:v>
                </c:pt>
                <c:pt idx="207">
                  <c:v>15472798</c:v>
                </c:pt>
                <c:pt idx="208">
                  <c:v>15771672</c:v>
                </c:pt>
                <c:pt idx="209">
                  <c:v>16332622</c:v>
                </c:pt>
                <c:pt idx="210">
                  <c:v>16295920</c:v>
                </c:pt>
                <c:pt idx="211">
                  <c:v>17564267</c:v>
                </c:pt>
                <c:pt idx="212">
                  <c:v>18922316</c:v>
                </c:pt>
                <c:pt idx="213">
                  <c:v>19258018</c:v>
                </c:pt>
                <c:pt idx="214">
                  <c:v>19030212</c:v>
                </c:pt>
                <c:pt idx="215">
                  <c:v>18965438</c:v>
                </c:pt>
                <c:pt idx="216">
                  <c:v>19361185</c:v>
                </c:pt>
                <c:pt idx="217">
                  <c:v>19397472</c:v>
                </c:pt>
                <c:pt idx="218">
                  <c:v>19446022</c:v>
                </c:pt>
                <c:pt idx="219">
                  <c:v>18747471</c:v>
                </c:pt>
                <c:pt idx="220">
                  <c:v>19134177</c:v>
                </c:pt>
                <c:pt idx="221">
                  <c:v>19559930</c:v>
                </c:pt>
                <c:pt idx="222">
                  <c:v>21919299</c:v>
                </c:pt>
                <c:pt idx="223">
                  <c:v>22744106</c:v>
                </c:pt>
                <c:pt idx="224">
                  <c:v>23460699</c:v>
                </c:pt>
                <c:pt idx="225">
                  <c:v>22912814</c:v>
                </c:pt>
                <c:pt idx="226">
                  <c:v>24318937</c:v>
                </c:pt>
                <c:pt idx="227">
                  <c:v>23410403</c:v>
                </c:pt>
                <c:pt idx="228">
                  <c:v>24356305</c:v>
                </c:pt>
                <c:pt idx="229">
                  <c:v>25789196</c:v>
                </c:pt>
                <c:pt idx="230">
                  <c:v>28325360</c:v>
                </c:pt>
                <c:pt idx="231">
                  <c:v>29627193</c:v>
                </c:pt>
                <c:pt idx="232">
                  <c:v>27055109</c:v>
                </c:pt>
                <c:pt idx="233">
                  <c:v>23838858</c:v>
                </c:pt>
                <c:pt idx="234">
                  <c:v>21950050</c:v>
                </c:pt>
                <c:pt idx="235">
                  <c:v>19516877</c:v>
                </c:pt>
                <c:pt idx="236">
                  <c:v>18620961</c:v>
                </c:pt>
                <c:pt idx="237">
                  <c:v>18150970</c:v>
                </c:pt>
                <c:pt idx="238">
                  <c:v>18424263</c:v>
                </c:pt>
                <c:pt idx="239">
                  <c:v>18802376</c:v>
                </c:pt>
                <c:pt idx="240">
                  <c:v>18910397</c:v>
                </c:pt>
                <c:pt idx="241">
                  <c:v>18643866</c:v>
                </c:pt>
                <c:pt idx="242">
                  <c:v>18998105</c:v>
                </c:pt>
                <c:pt idx="243">
                  <c:v>18247268</c:v>
                </c:pt>
                <c:pt idx="244">
                  <c:v>18689344</c:v>
                </c:pt>
                <c:pt idx="245">
                  <c:v>18444382</c:v>
                </c:pt>
                <c:pt idx="246">
                  <c:v>18531551</c:v>
                </c:pt>
                <c:pt idx="247">
                  <c:v>18434952</c:v>
                </c:pt>
                <c:pt idx="248">
                  <c:v>18955456</c:v>
                </c:pt>
                <c:pt idx="249">
                  <c:v>19535145</c:v>
                </c:pt>
                <c:pt idx="250">
                  <c:v>19180744</c:v>
                </c:pt>
                <c:pt idx="251">
                  <c:v>18664302</c:v>
                </c:pt>
                <c:pt idx="252">
                  <c:v>17298387</c:v>
                </c:pt>
                <c:pt idx="253">
                  <c:v>16019334</c:v>
                </c:pt>
                <c:pt idx="254">
                  <c:v>15221766</c:v>
                </c:pt>
                <c:pt idx="255">
                  <c:v>14430615</c:v>
                </c:pt>
                <c:pt idx="256">
                  <c:v>13819555</c:v>
                </c:pt>
                <c:pt idx="257">
                  <c:v>13005284</c:v>
                </c:pt>
                <c:pt idx="258">
                  <c:v>12366654</c:v>
                </c:pt>
                <c:pt idx="259">
                  <c:v>12389872</c:v>
                </c:pt>
                <c:pt idx="260">
                  <c:v>12319302</c:v>
                </c:pt>
                <c:pt idx="261">
                  <c:v>12071325</c:v>
                </c:pt>
                <c:pt idx="262">
                  <c:v>12638645</c:v>
                </c:pt>
                <c:pt idx="263">
                  <c:v>13960843</c:v>
                </c:pt>
                <c:pt idx="264">
                  <c:v>16425716</c:v>
                </c:pt>
                <c:pt idx="265">
                  <c:v>18832447</c:v>
                </c:pt>
                <c:pt idx="266">
                  <c:v>18497593</c:v>
                </c:pt>
                <c:pt idx="267">
                  <c:v>19537457</c:v>
                </c:pt>
                <c:pt idx="268">
                  <c:v>20834380</c:v>
                </c:pt>
                <c:pt idx="269">
                  <c:v>21321890</c:v>
                </c:pt>
                <c:pt idx="270">
                  <c:v>22119133</c:v>
                </c:pt>
                <c:pt idx="271">
                  <c:v>21990440</c:v>
                </c:pt>
                <c:pt idx="272">
                  <c:v>22708427</c:v>
                </c:pt>
                <c:pt idx="273">
                  <c:v>24307780</c:v>
                </c:pt>
                <c:pt idx="274">
                  <c:v>26257515</c:v>
                </c:pt>
                <c:pt idx="275">
                  <c:v>28094799</c:v>
                </c:pt>
                <c:pt idx="276">
                  <c:v>30020431</c:v>
                </c:pt>
                <c:pt idx="277">
                  <c:v>30017782</c:v>
                </c:pt>
                <c:pt idx="278">
                  <c:v>30538578</c:v>
                </c:pt>
                <c:pt idx="279">
                  <c:v>31343132</c:v>
                </c:pt>
                <c:pt idx="280">
                  <c:v>31319117</c:v>
                </c:pt>
                <c:pt idx="281">
                  <c:v>31015292</c:v>
                </c:pt>
                <c:pt idx="282">
                  <c:v>30865817</c:v>
                </c:pt>
                <c:pt idx="283">
                  <c:v>27249609</c:v>
                </c:pt>
                <c:pt idx="284">
                  <c:v>24609550</c:v>
                </c:pt>
                <c:pt idx="285">
                  <c:v>22944434</c:v>
                </c:pt>
                <c:pt idx="286">
                  <c:v>24138560</c:v>
                </c:pt>
                <c:pt idx="287">
                  <c:v>25180168</c:v>
                </c:pt>
                <c:pt idx="288">
                  <c:v>25201120</c:v>
                </c:pt>
                <c:pt idx="289">
                  <c:v>25015698</c:v>
                </c:pt>
                <c:pt idx="290">
                  <c:v>24241658</c:v>
                </c:pt>
                <c:pt idx="291">
                  <c:v>22594219</c:v>
                </c:pt>
                <c:pt idx="292">
                  <c:v>22400962</c:v>
                </c:pt>
                <c:pt idx="293">
                  <c:v>22402981</c:v>
                </c:pt>
                <c:pt idx="294">
                  <c:v>21518287</c:v>
                </c:pt>
                <c:pt idx="295">
                  <c:v>21594843</c:v>
                </c:pt>
                <c:pt idx="296">
                  <c:v>19691424</c:v>
                </c:pt>
                <c:pt idx="297">
                  <c:v>18658683</c:v>
                </c:pt>
                <c:pt idx="298">
                  <c:v>17621916</c:v>
                </c:pt>
                <c:pt idx="299">
                  <c:v>17430734</c:v>
                </c:pt>
                <c:pt idx="300">
                  <c:v>17660162</c:v>
                </c:pt>
                <c:pt idx="301">
                  <c:v>17193415</c:v>
                </c:pt>
                <c:pt idx="302">
                  <c:v>16936842</c:v>
                </c:pt>
                <c:pt idx="303">
                  <c:v>16403379</c:v>
                </c:pt>
                <c:pt idx="304">
                  <c:v>15000698</c:v>
                </c:pt>
                <c:pt idx="305">
                  <c:v>13883602</c:v>
                </c:pt>
                <c:pt idx="306">
                  <c:v>12708389</c:v>
                </c:pt>
                <c:pt idx="307">
                  <c:v>12005388</c:v>
                </c:pt>
                <c:pt idx="308">
                  <c:v>10946407</c:v>
                </c:pt>
                <c:pt idx="309">
                  <c:v>10113842</c:v>
                </c:pt>
                <c:pt idx="310">
                  <c:v>9571477</c:v>
                </c:pt>
                <c:pt idx="311">
                  <c:v>9207361</c:v>
                </c:pt>
                <c:pt idx="312">
                  <c:v>9218417</c:v>
                </c:pt>
                <c:pt idx="313">
                  <c:v>9716798</c:v>
                </c:pt>
                <c:pt idx="314">
                  <c:v>10400004</c:v>
                </c:pt>
                <c:pt idx="315">
                  <c:v>12269197</c:v>
                </c:pt>
                <c:pt idx="316">
                  <c:v>15301844</c:v>
                </c:pt>
                <c:pt idx="317">
                  <c:v>17393450</c:v>
                </c:pt>
                <c:pt idx="318">
                  <c:v>17863781</c:v>
                </c:pt>
                <c:pt idx="319">
                  <c:v>18201265</c:v>
                </c:pt>
                <c:pt idx="320">
                  <c:v>19104966</c:v>
                </c:pt>
                <c:pt idx="321">
                  <c:v>18701636</c:v>
                </c:pt>
                <c:pt idx="322">
                  <c:v>18888832</c:v>
                </c:pt>
                <c:pt idx="323">
                  <c:v>18825165</c:v>
                </c:pt>
                <c:pt idx="324">
                  <c:v>19869624</c:v>
                </c:pt>
                <c:pt idx="325">
                  <c:v>20182551</c:v>
                </c:pt>
                <c:pt idx="326">
                  <c:v>21590401</c:v>
                </c:pt>
                <c:pt idx="327">
                  <c:v>23705001</c:v>
                </c:pt>
                <c:pt idx="328">
                  <c:v>24441782</c:v>
                </c:pt>
                <c:pt idx="329">
                  <c:v>24801817</c:v>
                </c:pt>
                <c:pt idx="330">
                  <c:v>26991141</c:v>
                </c:pt>
                <c:pt idx="331">
                  <c:v>25977159</c:v>
                </c:pt>
                <c:pt idx="332">
                  <c:v>26223281</c:v>
                </c:pt>
                <c:pt idx="333">
                  <c:v>28511310</c:v>
                </c:pt>
                <c:pt idx="334">
                  <c:v>31599173</c:v>
                </c:pt>
                <c:pt idx="335">
                  <c:v>28383506</c:v>
                </c:pt>
                <c:pt idx="336">
                  <c:v>25488281</c:v>
                </c:pt>
                <c:pt idx="337">
                  <c:v>22893955</c:v>
                </c:pt>
                <c:pt idx="338">
                  <c:v>23035668</c:v>
                </c:pt>
                <c:pt idx="339">
                  <c:v>23810239</c:v>
                </c:pt>
                <c:pt idx="340">
                  <c:v>24088717</c:v>
                </c:pt>
                <c:pt idx="341">
                  <c:v>24667274</c:v>
                </c:pt>
                <c:pt idx="342">
                  <c:v>24009432</c:v>
                </c:pt>
                <c:pt idx="343">
                  <c:v>23709057</c:v>
                </c:pt>
                <c:pt idx="344">
                  <c:v>23020280</c:v>
                </c:pt>
                <c:pt idx="345">
                  <c:v>21995529</c:v>
                </c:pt>
                <c:pt idx="346">
                  <c:v>21456419</c:v>
                </c:pt>
                <c:pt idx="347">
                  <c:v>21007306</c:v>
                </c:pt>
                <c:pt idx="348">
                  <c:v>19445474</c:v>
                </c:pt>
                <c:pt idx="349">
                  <c:v>18806086</c:v>
                </c:pt>
                <c:pt idx="350">
                  <c:v>17958694</c:v>
                </c:pt>
                <c:pt idx="351">
                  <c:v>18072752</c:v>
                </c:pt>
                <c:pt idx="352">
                  <c:v>17326767</c:v>
                </c:pt>
                <c:pt idx="353">
                  <c:v>17244147</c:v>
                </c:pt>
                <c:pt idx="354">
                  <c:v>16831532</c:v>
                </c:pt>
                <c:pt idx="355">
                  <c:v>16629651</c:v>
                </c:pt>
                <c:pt idx="356">
                  <c:v>15573617</c:v>
                </c:pt>
                <c:pt idx="357">
                  <c:v>14289055</c:v>
                </c:pt>
                <c:pt idx="358">
                  <c:v>12691029</c:v>
                </c:pt>
                <c:pt idx="359">
                  <c:v>12161307</c:v>
                </c:pt>
                <c:pt idx="360">
                  <c:v>11657653</c:v>
                </c:pt>
                <c:pt idx="361">
                  <c:v>10921458</c:v>
                </c:pt>
                <c:pt idx="362">
                  <c:v>11009699</c:v>
                </c:pt>
                <c:pt idx="363">
                  <c:v>10643801</c:v>
                </c:pt>
                <c:pt idx="364">
                  <c:v>11006074</c:v>
                </c:pt>
                <c:pt idx="365">
                  <c:v>10667627</c:v>
                </c:pt>
                <c:pt idx="366">
                  <c:v>11182392</c:v>
                </c:pt>
                <c:pt idx="367">
                  <c:v>12075345</c:v>
                </c:pt>
                <c:pt idx="368">
                  <c:v>15129567</c:v>
                </c:pt>
                <c:pt idx="369">
                  <c:v>17692223</c:v>
                </c:pt>
                <c:pt idx="370">
                  <c:v>18325086</c:v>
                </c:pt>
                <c:pt idx="371">
                  <c:v>17847947</c:v>
                </c:pt>
                <c:pt idx="372">
                  <c:v>18248480</c:v>
                </c:pt>
                <c:pt idx="373">
                  <c:v>19167337</c:v>
                </c:pt>
                <c:pt idx="374">
                  <c:v>18630607</c:v>
                </c:pt>
                <c:pt idx="375">
                  <c:v>18559994</c:v>
                </c:pt>
                <c:pt idx="376">
                  <c:v>19699978</c:v>
                </c:pt>
                <c:pt idx="377">
                  <c:v>19709746</c:v>
                </c:pt>
                <c:pt idx="378">
                  <c:v>20160390</c:v>
                </c:pt>
                <c:pt idx="379">
                  <c:v>21045014</c:v>
                </c:pt>
                <c:pt idx="380">
                  <c:v>22770910</c:v>
                </c:pt>
                <c:pt idx="381">
                  <c:v>23541690</c:v>
                </c:pt>
                <c:pt idx="382">
                  <c:v>23876631</c:v>
                </c:pt>
                <c:pt idx="383">
                  <c:v>24830361</c:v>
                </c:pt>
                <c:pt idx="384">
                  <c:v>24557984</c:v>
                </c:pt>
                <c:pt idx="385">
                  <c:v>26238417</c:v>
                </c:pt>
                <c:pt idx="386">
                  <c:v>31709805</c:v>
                </c:pt>
                <c:pt idx="387">
                  <c:v>29233933</c:v>
                </c:pt>
                <c:pt idx="388">
                  <c:v>24730680</c:v>
                </c:pt>
                <c:pt idx="389">
                  <c:v>24063232</c:v>
                </c:pt>
                <c:pt idx="390">
                  <c:v>24844949</c:v>
                </c:pt>
                <c:pt idx="391">
                  <c:v>26380056</c:v>
                </c:pt>
                <c:pt idx="392">
                  <c:v>27379554</c:v>
                </c:pt>
                <c:pt idx="393">
                  <c:v>26155170</c:v>
                </c:pt>
                <c:pt idx="394">
                  <c:v>24720270</c:v>
                </c:pt>
                <c:pt idx="395">
                  <c:v>22230946</c:v>
                </c:pt>
                <c:pt idx="396">
                  <c:v>21761287</c:v>
                </c:pt>
                <c:pt idx="397">
                  <c:v>20781764</c:v>
                </c:pt>
                <c:pt idx="398">
                  <c:v>19914460</c:v>
                </c:pt>
                <c:pt idx="399">
                  <c:v>18306203</c:v>
                </c:pt>
                <c:pt idx="400">
                  <c:v>16640830</c:v>
                </c:pt>
                <c:pt idx="401">
                  <c:v>16615618</c:v>
                </c:pt>
                <c:pt idx="402">
                  <c:v>16296854</c:v>
                </c:pt>
                <c:pt idx="403">
                  <c:v>15767827</c:v>
                </c:pt>
                <c:pt idx="404">
                  <c:v>15181388</c:v>
                </c:pt>
                <c:pt idx="405">
                  <c:v>15144338</c:v>
                </c:pt>
                <c:pt idx="406">
                  <c:v>15524449</c:v>
                </c:pt>
                <c:pt idx="407">
                  <c:v>15112304</c:v>
                </c:pt>
                <c:pt idx="408">
                  <c:v>14147841</c:v>
                </c:pt>
                <c:pt idx="409">
                  <c:v>12774658</c:v>
                </c:pt>
                <c:pt idx="410">
                  <c:v>11377927</c:v>
                </c:pt>
                <c:pt idx="411">
                  <c:v>10539981</c:v>
                </c:pt>
                <c:pt idx="412">
                  <c:v>9734258</c:v>
                </c:pt>
                <c:pt idx="413">
                  <c:v>8872895</c:v>
                </c:pt>
                <c:pt idx="414">
                  <c:v>8804590</c:v>
                </c:pt>
                <c:pt idx="415">
                  <c:v>8171060</c:v>
                </c:pt>
                <c:pt idx="416">
                  <c:v>8241835</c:v>
                </c:pt>
              </c:numCache>
            </c:numRef>
          </c:val>
          <c:extLst>
            <c:ext xmlns:c16="http://schemas.microsoft.com/office/drawing/2014/chart" uri="{C3380CC4-5D6E-409C-BE32-E72D297353CC}">
              <c16:uniqueId val="{00000002-C81D-4EC4-8130-DE223CA5C2A3}"/>
            </c:ext>
          </c:extLst>
        </c:ser>
        <c:dLbls>
          <c:showLegendKey val="0"/>
          <c:showVal val="0"/>
          <c:showCatName val="0"/>
          <c:showSerName val="0"/>
          <c:showPercent val="0"/>
          <c:showBubbleSize val="0"/>
        </c:dLbls>
        <c:gapWidth val="150"/>
        <c:axId val="121899648"/>
        <c:axId val="121921920"/>
      </c:barChart>
      <c:catAx>
        <c:axId val="121899648"/>
        <c:scaling>
          <c:orientation val="minMax"/>
        </c:scaling>
        <c:delete val="0"/>
        <c:axPos val="b"/>
        <c:numFmt formatCode="m/d/yy;@" sourceLinked="0"/>
        <c:majorTickMark val="cross"/>
        <c:minorTickMark val="none"/>
        <c:tickLblPos val="nextTo"/>
        <c:spPr>
          <a:ln w="3157">
            <a:solidFill>
              <a:schemeClr val="tx1"/>
            </a:solidFill>
            <a:prstDash val="solid"/>
          </a:ln>
        </c:spPr>
        <c:txPr>
          <a:bodyPr rot="-5400000" vert="horz" anchor="b" anchorCtr="0"/>
          <a:lstStyle/>
          <a:p>
            <a:pPr>
              <a:defRPr sz="800" b="1" i="0" u="none" strike="noStrike" baseline="0">
                <a:solidFill>
                  <a:schemeClr val="tx1"/>
                </a:solidFill>
                <a:latin typeface="Arial"/>
                <a:ea typeface="Arial"/>
                <a:cs typeface="Arial"/>
              </a:defRPr>
            </a:pPr>
            <a:endParaRPr lang="en-US"/>
          </a:p>
        </c:txPr>
        <c:crossAx val="121921920"/>
        <c:crosses val="autoZero"/>
        <c:auto val="0"/>
        <c:lblAlgn val="ctr"/>
        <c:lblOffset val="100"/>
        <c:tickLblSkip val="14"/>
        <c:tickMarkSkip val="14"/>
        <c:noMultiLvlLbl val="1"/>
      </c:catAx>
      <c:valAx>
        <c:axId val="121921920"/>
        <c:scaling>
          <c:orientation val="minMax"/>
        </c:scaling>
        <c:delete val="0"/>
        <c:axPos val="l"/>
        <c:majorGridlines>
          <c:spPr>
            <a:ln w="12629">
              <a:noFill/>
              <a:prstDash val="solid"/>
            </a:ln>
          </c:spPr>
        </c:majorGridlines>
        <c:title>
          <c:tx>
            <c:rich>
              <a:bodyPr/>
              <a:lstStyle/>
              <a:p>
                <a:pPr>
                  <a:defRPr sz="1200" b="1" i="0" u="none" strike="noStrike" baseline="0">
                    <a:solidFill>
                      <a:schemeClr val="tx1"/>
                    </a:solidFill>
                    <a:latin typeface="Arial"/>
                    <a:ea typeface="Arial"/>
                    <a:cs typeface="Arial"/>
                  </a:defRPr>
                </a:pPr>
                <a:r>
                  <a:rPr lang="en-US" sz="1200"/>
                  <a:t>Affected Population</a:t>
                </a:r>
              </a:p>
            </c:rich>
          </c:tx>
          <c:layout>
            <c:manualLayout>
              <c:xMode val="edge"/>
              <c:yMode val="edge"/>
              <c:x val="5.3024555069567962E-3"/>
              <c:y val="0.32409387772564796"/>
            </c:manualLayout>
          </c:layout>
          <c:overlay val="0"/>
          <c:spPr>
            <a:noFill/>
            <a:ln w="25258">
              <a:noFill/>
            </a:ln>
          </c:spPr>
        </c:title>
        <c:numFmt formatCode="#,##0" sourceLinked="1"/>
        <c:majorTickMark val="cross"/>
        <c:minorTickMark val="none"/>
        <c:tickLblPos val="nextTo"/>
        <c:spPr>
          <a:ln w="3157">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121899648"/>
        <c:crosses val="autoZero"/>
        <c:crossBetween val="between"/>
        <c:dispUnits>
          <c:builtInUnit val="millions"/>
          <c:dispUnitsLbl/>
        </c:dispUnits>
      </c:valAx>
      <c:spPr>
        <a:noFill/>
        <a:ln w="12629">
          <a:solidFill>
            <a:schemeClr val="bg1"/>
          </a:solidFill>
          <a:prstDash val="solid"/>
        </a:ln>
      </c:spPr>
    </c:plotArea>
    <c:plotVisOnly val="1"/>
    <c:dispBlanksAs val="gap"/>
    <c:showDLblsOverMax val="0"/>
  </c:chart>
  <c:spPr>
    <a:noFill/>
    <a:ln w="12700">
      <a:noFill/>
      <a:prstDash val="sysDash"/>
    </a:ln>
  </c:spPr>
  <c:txPr>
    <a:bodyPr/>
    <a:lstStyle/>
    <a:p>
      <a:pPr>
        <a:defRPr sz="994"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308532974440288E-2"/>
          <c:y val="7.1648411271065776E-2"/>
          <c:w val="0.92666088846133077"/>
          <c:h val="0.5677460163577891"/>
        </c:manualLayout>
      </c:layout>
      <c:lineChart>
        <c:grouping val="standard"/>
        <c:varyColors val="0"/>
        <c:ser>
          <c:idx val="0"/>
          <c:order val="0"/>
          <c:tx>
            <c:strRef>
              <c:f>Sheet1!$B$1</c:f>
              <c:strCache>
                <c:ptCount val="1"/>
                <c:pt idx="0">
                  <c:v>2024/2025</c:v>
                </c:pt>
              </c:strCache>
            </c:strRef>
          </c:tx>
          <c:spPr>
            <a:ln w="28575">
              <a:solidFill>
                <a:srgbClr val="FF0000"/>
              </a:solidFill>
            </a:ln>
          </c:spPr>
          <c:marker>
            <c:symbol val="diamond"/>
            <c:size val="8"/>
            <c:spPr>
              <a:solidFill>
                <a:srgbClr val="FF0000"/>
              </a:solidFill>
              <a:ln>
                <a:noFill/>
              </a:ln>
            </c:spPr>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Sheet1!$B$2:$B$53</c:f>
              <c:numCache>
                <c:formatCode>#,##0</c:formatCode>
                <c:ptCount val="52"/>
                <c:pt idx="0">
                  <c:v>10667627</c:v>
                </c:pt>
                <c:pt idx="1">
                  <c:v>11182392</c:v>
                </c:pt>
                <c:pt idx="2">
                  <c:v>12075345</c:v>
                </c:pt>
                <c:pt idx="3">
                  <c:v>15129567</c:v>
                </c:pt>
                <c:pt idx="4">
                  <c:v>17692223</c:v>
                </c:pt>
                <c:pt idx="5">
                  <c:v>18325086</c:v>
                </c:pt>
                <c:pt idx="6">
                  <c:v>17847947</c:v>
                </c:pt>
                <c:pt idx="7">
                  <c:v>18248480</c:v>
                </c:pt>
                <c:pt idx="8">
                  <c:v>19167337</c:v>
                </c:pt>
                <c:pt idx="9">
                  <c:v>18630607</c:v>
                </c:pt>
                <c:pt idx="10">
                  <c:v>18559994</c:v>
                </c:pt>
                <c:pt idx="11">
                  <c:v>19699978</c:v>
                </c:pt>
                <c:pt idx="12">
                  <c:v>19709746</c:v>
                </c:pt>
                <c:pt idx="13">
                  <c:v>20160390</c:v>
                </c:pt>
                <c:pt idx="14">
                  <c:v>21045014</c:v>
                </c:pt>
                <c:pt idx="15">
                  <c:v>22770910</c:v>
                </c:pt>
                <c:pt idx="16">
                  <c:v>23541690</c:v>
                </c:pt>
                <c:pt idx="17">
                  <c:v>23876631</c:v>
                </c:pt>
                <c:pt idx="18">
                  <c:v>24830361</c:v>
                </c:pt>
                <c:pt idx="19">
                  <c:v>24557984</c:v>
                </c:pt>
                <c:pt idx="20">
                  <c:v>26238417</c:v>
                </c:pt>
                <c:pt idx="21">
                  <c:v>31709805</c:v>
                </c:pt>
                <c:pt idx="22">
                  <c:v>29233933</c:v>
                </c:pt>
                <c:pt idx="23">
                  <c:v>24730680</c:v>
                </c:pt>
                <c:pt idx="24">
                  <c:v>24063232</c:v>
                </c:pt>
                <c:pt idx="25">
                  <c:v>24844949</c:v>
                </c:pt>
                <c:pt idx="26">
                  <c:v>26380056</c:v>
                </c:pt>
                <c:pt idx="27">
                  <c:v>27379554</c:v>
                </c:pt>
                <c:pt idx="28">
                  <c:v>26155170</c:v>
                </c:pt>
                <c:pt idx="29">
                  <c:v>24720270</c:v>
                </c:pt>
                <c:pt idx="30">
                  <c:v>22230946</c:v>
                </c:pt>
                <c:pt idx="31">
                  <c:v>21761287</c:v>
                </c:pt>
                <c:pt idx="32">
                  <c:v>20781764</c:v>
                </c:pt>
                <c:pt idx="33">
                  <c:v>19914460</c:v>
                </c:pt>
                <c:pt idx="34">
                  <c:v>18306203</c:v>
                </c:pt>
                <c:pt idx="35">
                  <c:v>16640830</c:v>
                </c:pt>
                <c:pt idx="36">
                  <c:v>16615618</c:v>
                </c:pt>
                <c:pt idx="37">
                  <c:v>16296854</c:v>
                </c:pt>
                <c:pt idx="38">
                  <c:v>15767827</c:v>
                </c:pt>
                <c:pt idx="39">
                  <c:v>15181388</c:v>
                </c:pt>
                <c:pt idx="40">
                  <c:v>15144338</c:v>
                </c:pt>
                <c:pt idx="41">
                  <c:v>15524449</c:v>
                </c:pt>
                <c:pt idx="42">
                  <c:v>15112304</c:v>
                </c:pt>
                <c:pt idx="43">
                  <c:v>14147841</c:v>
                </c:pt>
                <c:pt idx="44">
                  <c:v>12774658</c:v>
                </c:pt>
                <c:pt idx="45">
                  <c:v>11377927</c:v>
                </c:pt>
                <c:pt idx="46">
                  <c:v>10539981</c:v>
                </c:pt>
                <c:pt idx="47">
                  <c:v>9734258</c:v>
                </c:pt>
                <c:pt idx="48">
                  <c:v>8872895</c:v>
                </c:pt>
                <c:pt idx="49">
                  <c:v>8804590</c:v>
                </c:pt>
                <c:pt idx="50">
                  <c:v>8171060</c:v>
                </c:pt>
                <c:pt idx="51">
                  <c:v>8241835</c:v>
                </c:pt>
              </c:numCache>
            </c:numRef>
          </c:val>
          <c:smooth val="0"/>
          <c:extLst>
            <c:ext xmlns:c16="http://schemas.microsoft.com/office/drawing/2014/chart" uri="{C3380CC4-5D6E-409C-BE32-E72D297353CC}">
              <c16:uniqueId val="{00000000-8924-40D5-A24E-6139B382C65E}"/>
            </c:ext>
          </c:extLst>
        </c:ser>
        <c:ser>
          <c:idx val="1"/>
          <c:order val="1"/>
          <c:tx>
            <c:strRef>
              <c:f>Sheet1!$C$1</c:f>
              <c:strCache>
                <c:ptCount val="1"/>
                <c:pt idx="0">
                  <c:v>2023/2024</c:v>
                </c:pt>
              </c:strCache>
            </c:strRef>
          </c:tx>
          <c:spPr>
            <a:ln>
              <a:solidFill>
                <a:schemeClr val="accent4"/>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Sheet1!$C$2:$C$53</c:f>
              <c:numCache>
                <c:formatCode>#,##0</c:formatCode>
                <c:ptCount val="52"/>
                <c:pt idx="0">
                  <c:v>9716798</c:v>
                </c:pt>
                <c:pt idx="1">
                  <c:v>10400004</c:v>
                </c:pt>
                <c:pt idx="2">
                  <c:v>12269197</c:v>
                </c:pt>
                <c:pt idx="3">
                  <c:v>15301844</c:v>
                </c:pt>
                <c:pt idx="4">
                  <c:v>17393450</c:v>
                </c:pt>
                <c:pt idx="5">
                  <c:v>17863781</c:v>
                </c:pt>
                <c:pt idx="6">
                  <c:v>18201265</c:v>
                </c:pt>
                <c:pt idx="7">
                  <c:v>19104966</c:v>
                </c:pt>
                <c:pt idx="8">
                  <c:v>18701636</c:v>
                </c:pt>
                <c:pt idx="9">
                  <c:v>18888832</c:v>
                </c:pt>
                <c:pt idx="10">
                  <c:v>18825165</c:v>
                </c:pt>
                <c:pt idx="11">
                  <c:v>19869624</c:v>
                </c:pt>
                <c:pt idx="12">
                  <c:v>20182551</c:v>
                </c:pt>
                <c:pt idx="13">
                  <c:v>21590401</c:v>
                </c:pt>
                <c:pt idx="14">
                  <c:v>23705001</c:v>
                </c:pt>
                <c:pt idx="15">
                  <c:v>24441782</c:v>
                </c:pt>
                <c:pt idx="16">
                  <c:v>24801817</c:v>
                </c:pt>
                <c:pt idx="17">
                  <c:v>26991141</c:v>
                </c:pt>
                <c:pt idx="18">
                  <c:v>25977159</c:v>
                </c:pt>
                <c:pt idx="19">
                  <c:v>26223281</c:v>
                </c:pt>
                <c:pt idx="20">
                  <c:v>28511310</c:v>
                </c:pt>
                <c:pt idx="21">
                  <c:v>31599173</c:v>
                </c:pt>
                <c:pt idx="22">
                  <c:v>28383506</c:v>
                </c:pt>
                <c:pt idx="23">
                  <c:v>25488281</c:v>
                </c:pt>
                <c:pt idx="24">
                  <c:v>22893955</c:v>
                </c:pt>
                <c:pt idx="25">
                  <c:v>23035668</c:v>
                </c:pt>
                <c:pt idx="26">
                  <c:v>23810239</c:v>
                </c:pt>
                <c:pt idx="27">
                  <c:v>24088717</c:v>
                </c:pt>
                <c:pt idx="28">
                  <c:v>24667274</c:v>
                </c:pt>
                <c:pt idx="29">
                  <c:v>24009432</c:v>
                </c:pt>
                <c:pt idx="30">
                  <c:v>23709057</c:v>
                </c:pt>
                <c:pt idx="31">
                  <c:v>23020280</c:v>
                </c:pt>
                <c:pt idx="32">
                  <c:v>21995529</c:v>
                </c:pt>
                <c:pt idx="33">
                  <c:v>21456419</c:v>
                </c:pt>
                <c:pt idx="34">
                  <c:v>21007306</c:v>
                </c:pt>
                <c:pt idx="35">
                  <c:v>19445474</c:v>
                </c:pt>
                <c:pt idx="36">
                  <c:v>18806086</c:v>
                </c:pt>
                <c:pt idx="37">
                  <c:v>17958694</c:v>
                </c:pt>
                <c:pt idx="38">
                  <c:v>18072752</c:v>
                </c:pt>
                <c:pt idx="39">
                  <c:v>17326767</c:v>
                </c:pt>
                <c:pt idx="40">
                  <c:v>17244147</c:v>
                </c:pt>
                <c:pt idx="41">
                  <c:v>16831532</c:v>
                </c:pt>
                <c:pt idx="42">
                  <c:v>16629651</c:v>
                </c:pt>
                <c:pt idx="43">
                  <c:v>15573617</c:v>
                </c:pt>
                <c:pt idx="44">
                  <c:v>14289055</c:v>
                </c:pt>
                <c:pt idx="45">
                  <c:v>12691029</c:v>
                </c:pt>
                <c:pt idx="46">
                  <c:v>12161307</c:v>
                </c:pt>
                <c:pt idx="47">
                  <c:v>11657653</c:v>
                </c:pt>
                <c:pt idx="48">
                  <c:v>10921458</c:v>
                </c:pt>
                <c:pt idx="49">
                  <c:v>11009699</c:v>
                </c:pt>
                <c:pt idx="50">
                  <c:v>10643801</c:v>
                </c:pt>
                <c:pt idx="51">
                  <c:v>11006074</c:v>
                </c:pt>
              </c:numCache>
            </c:numRef>
          </c:val>
          <c:smooth val="0"/>
          <c:extLst>
            <c:ext xmlns:c16="http://schemas.microsoft.com/office/drawing/2014/chart" uri="{C3380CC4-5D6E-409C-BE32-E72D297353CC}">
              <c16:uniqueId val="{00000001-8924-40D5-A24E-6139B382C65E}"/>
            </c:ext>
          </c:extLst>
        </c:ser>
        <c:ser>
          <c:idx val="2"/>
          <c:order val="2"/>
          <c:tx>
            <c:strRef>
              <c:f>Sheet1!$D$1</c:f>
              <c:strCache>
                <c:ptCount val="1"/>
                <c:pt idx="0">
                  <c:v>2022/2023</c:v>
                </c:pt>
              </c:strCache>
            </c:strRef>
          </c:tx>
          <c:spPr>
            <a:ln w="15875" cap="sq" cmpd="sng">
              <a:solidFill>
                <a:schemeClr val="accent1">
                  <a:lumMod val="50000"/>
                </a:schemeClr>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Sheet1!$D$2:$D$53</c:f>
              <c:numCache>
                <c:formatCode>#,##0</c:formatCode>
                <c:ptCount val="52"/>
                <c:pt idx="0">
                  <c:v>12071325</c:v>
                </c:pt>
                <c:pt idx="1">
                  <c:v>12638645</c:v>
                </c:pt>
                <c:pt idx="2">
                  <c:v>13960843</c:v>
                </c:pt>
                <c:pt idx="3">
                  <c:v>16425716</c:v>
                </c:pt>
                <c:pt idx="4">
                  <c:v>18832447</c:v>
                </c:pt>
                <c:pt idx="5">
                  <c:v>18497593</c:v>
                </c:pt>
                <c:pt idx="6">
                  <c:v>19537457</c:v>
                </c:pt>
                <c:pt idx="7">
                  <c:v>20834380</c:v>
                </c:pt>
                <c:pt idx="8">
                  <c:v>21321890</c:v>
                </c:pt>
                <c:pt idx="9">
                  <c:v>22119133</c:v>
                </c:pt>
                <c:pt idx="10">
                  <c:v>21990440</c:v>
                </c:pt>
                <c:pt idx="11">
                  <c:v>22708427</c:v>
                </c:pt>
                <c:pt idx="12">
                  <c:v>24307780</c:v>
                </c:pt>
                <c:pt idx="13">
                  <c:v>26257515</c:v>
                </c:pt>
                <c:pt idx="14">
                  <c:v>28094799</c:v>
                </c:pt>
                <c:pt idx="15">
                  <c:v>30020431</c:v>
                </c:pt>
                <c:pt idx="16">
                  <c:v>30017782</c:v>
                </c:pt>
                <c:pt idx="17">
                  <c:v>30538578</c:v>
                </c:pt>
                <c:pt idx="18">
                  <c:v>31343132</c:v>
                </c:pt>
                <c:pt idx="19">
                  <c:v>31319117</c:v>
                </c:pt>
                <c:pt idx="20">
                  <c:v>31015292</c:v>
                </c:pt>
                <c:pt idx="21">
                  <c:v>30865817</c:v>
                </c:pt>
                <c:pt idx="22">
                  <c:v>27249609</c:v>
                </c:pt>
                <c:pt idx="23">
                  <c:v>24609550</c:v>
                </c:pt>
                <c:pt idx="24">
                  <c:v>22944434</c:v>
                </c:pt>
                <c:pt idx="25">
                  <c:v>24138560</c:v>
                </c:pt>
                <c:pt idx="26">
                  <c:v>25180168</c:v>
                </c:pt>
                <c:pt idx="27">
                  <c:v>25201120</c:v>
                </c:pt>
                <c:pt idx="28">
                  <c:v>25015698</c:v>
                </c:pt>
                <c:pt idx="29">
                  <c:v>24241658</c:v>
                </c:pt>
                <c:pt idx="30">
                  <c:v>22594219</c:v>
                </c:pt>
                <c:pt idx="31">
                  <c:v>22400962</c:v>
                </c:pt>
                <c:pt idx="32">
                  <c:v>22402981</c:v>
                </c:pt>
                <c:pt idx="33">
                  <c:v>21518287</c:v>
                </c:pt>
                <c:pt idx="34">
                  <c:v>21594843</c:v>
                </c:pt>
                <c:pt idx="35">
                  <c:v>19691424</c:v>
                </c:pt>
                <c:pt idx="36">
                  <c:v>18658683</c:v>
                </c:pt>
                <c:pt idx="37">
                  <c:v>17621916</c:v>
                </c:pt>
                <c:pt idx="38">
                  <c:v>17430734</c:v>
                </c:pt>
                <c:pt idx="39">
                  <c:v>17660162</c:v>
                </c:pt>
                <c:pt idx="40">
                  <c:v>17193415</c:v>
                </c:pt>
                <c:pt idx="41">
                  <c:v>16936842</c:v>
                </c:pt>
                <c:pt idx="42">
                  <c:v>16403379</c:v>
                </c:pt>
                <c:pt idx="43">
                  <c:v>15000698</c:v>
                </c:pt>
                <c:pt idx="44">
                  <c:v>13883602</c:v>
                </c:pt>
                <c:pt idx="45">
                  <c:v>12708389</c:v>
                </c:pt>
                <c:pt idx="46">
                  <c:v>12005388</c:v>
                </c:pt>
                <c:pt idx="47">
                  <c:v>10946407</c:v>
                </c:pt>
                <c:pt idx="48">
                  <c:v>10113842</c:v>
                </c:pt>
                <c:pt idx="49">
                  <c:v>9571477</c:v>
                </c:pt>
                <c:pt idx="50">
                  <c:v>9207361</c:v>
                </c:pt>
                <c:pt idx="51">
                  <c:v>9218417</c:v>
                </c:pt>
              </c:numCache>
            </c:numRef>
          </c:val>
          <c:smooth val="0"/>
          <c:extLst>
            <c:ext xmlns:c16="http://schemas.microsoft.com/office/drawing/2014/chart" uri="{C3380CC4-5D6E-409C-BE32-E72D297353CC}">
              <c16:uniqueId val="{00000002-8924-40D5-A24E-6139B382C65E}"/>
            </c:ext>
          </c:extLst>
        </c:ser>
        <c:ser>
          <c:idx val="3"/>
          <c:order val="3"/>
          <c:tx>
            <c:strRef>
              <c:f>Sheet1!$E$1</c:f>
              <c:strCache>
                <c:ptCount val="1"/>
                <c:pt idx="0">
                  <c:v>2021/2022</c:v>
                </c:pt>
              </c:strCache>
            </c:strRef>
          </c:tx>
          <c:spPr>
            <a:ln w="15875">
              <a:solidFill>
                <a:srgbClr val="FE8A12"/>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Sheet1!$E$2:$E$53</c:f>
              <c:numCache>
                <c:formatCode>#,##0</c:formatCode>
                <c:ptCount val="52"/>
                <c:pt idx="0">
                  <c:v>16332622</c:v>
                </c:pt>
                <c:pt idx="1">
                  <c:v>16295920</c:v>
                </c:pt>
                <c:pt idx="2">
                  <c:v>17564267</c:v>
                </c:pt>
                <c:pt idx="3">
                  <c:v>18922316</c:v>
                </c:pt>
                <c:pt idx="4">
                  <c:v>19258018</c:v>
                </c:pt>
                <c:pt idx="5">
                  <c:v>19030212</c:v>
                </c:pt>
                <c:pt idx="6">
                  <c:v>18965438</c:v>
                </c:pt>
                <c:pt idx="7">
                  <c:v>19361185</c:v>
                </c:pt>
                <c:pt idx="8">
                  <c:v>19397472</c:v>
                </c:pt>
                <c:pt idx="9">
                  <c:v>19446022</c:v>
                </c:pt>
                <c:pt idx="10">
                  <c:v>18747471</c:v>
                </c:pt>
                <c:pt idx="11">
                  <c:v>19134177</c:v>
                </c:pt>
                <c:pt idx="12">
                  <c:v>19559930</c:v>
                </c:pt>
                <c:pt idx="13">
                  <c:v>21919299</c:v>
                </c:pt>
                <c:pt idx="14">
                  <c:v>22744106</c:v>
                </c:pt>
                <c:pt idx="15">
                  <c:v>23460699</c:v>
                </c:pt>
                <c:pt idx="16">
                  <c:v>22912814</c:v>
                </c:pt>
                <c:pt idx="17">
                  <c:v>24318937</c:v>
                </c:pt>
                <c:pt idx="18">
                  <c:v>23410403</c:v>
                </c:pt>
                <c:pt idx="19">
                  <c:v>24356305</c:v>
                </c:pt>
                <c:pt idx="20">
                  <c:v>25789196</c:v>
                </c:pt>
                <c:pt idx="21">
                  <c:v>28325360</c:v>
                </c:pt>
                <c:pt idx="22">
                  <c:v>29627193</c:v>
                </c:pt>
                <c:pt idx="23">
                  <c:v>27055109</c:v>
                </c:pt>
                <c:pt idx="24">
                  <c:v>23838858</c:v>
                </c:pt>
                <c:pt idx="25">
                  <c:v>21950050</c:v>
                </c:pt>
                <c:pt idx="26">
                  <c:v>19516877</c:v>
                </c:pt>
                <c:pt idx="27">
                  <c:v>18620961</c:v>
                </c:pt>
                <c:pt idx="28">
                  <c:v>18150970</c:v>
                </c:pt>
                <c:pt idx="29">
                  <c:v>18424263</c:v>
                </c:pt>
                <c:pt idx="30">
                  <c:v>18802376</c:v>
                </c:pt>
                <c:pt idx="31">
                  <c:v>18910397</c:v>
                </c:pt>
                <c:pt idx="32">
                  <c:v>18643866</c:v>
                </c:pt>
                <c:pt idx="33">
                  <c:v>18998105</c:v>
                </c:pt>
                <c:pt idx="34">
                  <c:v>18247268</c:v>
                </c:pt>
                <c:pt idx="35">
                  <c:v>18689344</c:v>
                </c:pt>
                <c:pt idx="36">
                  <c:v>18444382</c:v>
                </c:pt>
                <c:pt idx="37">
                  <c:v>18531551</c:v>
                </c:pt>
                <c:pt idx="38">
                  <c:v>18434952</c:v>
                </c:pt>
                <c:pt idx="39">
                  <c:v>18955456</c:v>
                </c:pt>
                <c:pt idx="40">
                  <c:v>19535145</c:v>
                </c:pt>
                <c:pt idx="41">
                  <c:v>19180744</c:v>
                </c:pt>
                <c:pt idx="42">
                  <c:v>18664302</c:v>
                </c:pt>
                <c:pt idx="43">
                  <c:v>17298387</c:v>
                </c:pt>
                <c:pt idx="44">
                  <c:v>16019334</c:v>
                </c:pt>
                <c:pt idx="45">
                  <c:v>15221766</c:v>
                </c:pt>
                <c:pt idx="46">
                  <c:v>14430615</c:v>
                </c:pt>
                <c:pt idx="47">
                  <c:v>13819555</c:v>
                </c:pt>
                <c:pt idx="48">
                  <c:v>13005284</c:v>
                </c:pt>
                <c:pt idx="49">
                  <c:v>12366654</c:v>
                </c:pt>
                <c:pt idx="50">
                  <c:v>12389872</c:v>
                </c:pt>
                <c:pt idx="51">
                  <c:v>12319302</c:v>
                </c:pt>
              </c:numCache>
            </c:numRef>
          </c:val>
          <c:smooth val="0"/>
          <c:extLst>
            <c:ext xmlns:c16="http://schemas.microsoft.com/office/drawing/2014/chart" uri="{C3380CC4-5D6E-409C-BE32-E72D297353CC}">
              <c16:uniqueId val="{00000003-8924-40D5-A24E-6139B382C65E}"/>
            </c:ext>
          </c:extLst>
        </c:ser>
        <c:ser>
          <c:idx val="4"/>
          <c:order val="4"/>
          <c:tx>
            <c:strRef>
              <c:f>Sheet1!$F$1</c:f>
              <c:strCache>
                <c:ptCount val="1"/>
                <c:pt idx="0">
                  <c:v>2020/2021</c:v>
                </c:pt>
              </c:strCache>
            </c:strRef>
          </c:tx>
          <c:spPr>
            <a:ln w="15875">
              <a:solidFill>
                <a:schemeClr val="accent6">
                  <a:lumMod val="50000"/>
                </a:schemeClr>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Sheet1!$F$2:$F$53</c:f>
              <c:numCache>
                <c:formatCode>#,##0</c:formatCode>
                <c:ptCount val="52"/>
                <c:pt idx="0">
                  <c:v>8819673</c:v>
                </c:pt>
                <c:pt idx="1">
                  <c:v>9239262</c:v>
                </c:pt>
                <c:pt idx="2">
                  <c:v>9635823</c:v>
                </c:pt>
                <c:pt idx="3">
                  <c:v>10711153</c:v>
                </c:pt>
                <c:pt idx="4">
                  <c:v>11080912</c:v>
                </c:pt>
                <c:pt idx="5">
                  <c:v>11243958</c:v>
                </c:pt>
                <c:pt idx="6">
                  <c:v>11471177</c:v>
                </c:pt>
                <c:pt idx="7">
                  <c:v>12342680</c:v>
                </c:pt>
                <c:pt idx="8">
                  <c:v>12449186</c:v>
                </c:pt>
                <c:pt idx="9">
                  <c:v>13644761</c:v>
                </c:pt>
                <c:pt idx="10">
                  <c:v>13625588</c:v>
                </c:pt>
                <c:pt idx="11">
                  <c:v>13654787</c:v>
                </c:pt>
                <c:pt idx="12">
                  <c:v>14601962</c:v>
                </c:pt>
                <c:pt idx="13">
                  <c:v>16700413</c:v>
                </c:pt>
                <c:pt idx="14">
                  <c:v>16730460</c:v>
                </c:pt>
                <c:pt idx="15">
                  <c:v>17216448</c:v>
                </c:pt>
                <c:pt idx="16">
                  <c:v>16790052</c:v>
                </c:pt>
                <c:pt idx="17">
                  <c:v>16677067</c:v>
                </c:pt>
                <c:pt idx="18">
                  <c:v>16814060</c:v>
                </c:pt>
                <c:pt idx="19">
                  <c:v>16856569</c:v>
                </c:pt>
                <c:pt idx="20">
                  <c:v>17318263</c:v>
                </c:pt>
                <c:pt idx="21">
                  <c:v>17946643</c:v>
                </c:pt>
                <c:pt idx="22">
                  <c:v>15969381</c:v>
                </c:pt>
                <c:pt idx="23">
                  <c:v>14835422</c:v>
                </c:pt>
                <c:pt idx="24">
                  <c:v>14936739</c:v>
                </c:pt>
                <c:pt idx="25">
                  <c:v>14789073</c:v>
                </c:pt>
                <c:pt idx="26">
                  <c:v>14982639</c:v>
                </c:pt>
                <c:pt idx="27">
                  <c:v>14564791</c:v>
                </c:pt>
                <c:pt idx="28">
                  <c:v>12952520</c:v>
                </c:pt>
                <c:pt idx="29">
                  <c:v>12660430</c:v>
                </c:pt>
                <c:pt idx="30">
                  <c:v>12881158</c:v>
                </c:pt>
                <c:pt idx="31">
                  <c:v>13816216</c:v>
                </c:pt>
                <c:pt idx="32">
                  <c:v>13678585</c:v>
                </c:pt>
                <c:pt idx="33">
                  <c:v>14025265</c:v>
                </c:pt>
                <c:pt idx="34">
                  <c:v>13696085</c:v>
                </c:pt>
                <c:pt idx="35">
                  <c:v>14210521</c:v>
                </c:pt>
                <c:pt idx="36">
                  <c:v>14409482</c:v>
                </c:pt>
                <c:pt idx="37">
                  <c:v>15322046</c:v>
                </c:pt>
                <c:pt idx="38">
                  <c:v>15752489</c:v>
                </c:pt>
                <c:pt idx="39">
                  <c:v>16404107</c:v>
                </c:pt>
                <c:pt idx="40">
                  <c:v>17182451</c:v>
                </c:pt>
                <c:pt idx="41">
                  <c:v>17154663</c:v>
                </c:pt>
                <c:pt idx="42">
                  <c:v>16675786</c:v>
                </c:pt>
                <c:pt idx="43">
                  <c:v>16378596</c:v>
                </c:pt>
                <c:pt idx="44">
                  <c:v>15434214</c:v>
                </c:pt>
                <c:pt idx="45">
                  <c:v>15595828</c:v>
                </c:pt>
                <c:pt idx="46">
                  <c:v>15303594</c:v>
                </c:pt>
                <c:pt idx="47">
                  <c:v>15144023</c:v>
                </c:pt>
                <c:pt idx="48">
                  <c:v>15302489</c:v>
                </c:pt>
                <c:pt idx="49">
                  <c:v>14882506</c:v>
                </c:pt>
                <c:pt idx="50">
                  <c:v>15472798</c:v>
                </c:pt>
                <c:pt idx="51">
                  <c:v>15771672</c:v>
                </c:pt>
              </c:numCache>
            </c:numRef>
          </c:val>
          <c:smooth val="0"/>
          <c:extLst>
            <c:ext xmlns:c16="http://schemas.microsoft.com/office/drawing/2014/chart" uri="{C3380CC4-5D6E-409C-BE32-E72D297353CC}">
              <c16:uniqueId val="{00000004-8924-40D5-A24E-6139B382C65E}"/>
            </c:ext>
          </c:extLst>
        </c:ser>
        <c:ser>
          <c:idx val="5"/>
          <c:order val="5"/>
          <c:tx>
            <c:strRef>
              <c:f>Sheet1!$G$1</c:f>
              <c:strCache>
                <c:ptCount val="1"/>
                <c:pt idx="0">
                  <c:v>2019/2020</c:v>
                </c:pt>
              </c:strCache>
            </c:strRef>
          </c:tx>
          <c:spPr>
            <a:ln w="15875">
              <a:solidFill>
                <a:srgbClr val="00B050"/>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Sheet1!$G$2:$G$53</c:f>
              <c:numCache>
                <c:formatCode>#,##0</c:formatCode>
                <c:ptCount val="52"/>
                <c:pt idx="0">
                  <c:v>9831007</c:v>
                </c:pt>
                <c:pt idx="1">
                  <c:v>10283395</c:v>
                </c:pt>
                <c:pt idx="2">
                  <c:v>11030785</c:v>
                </c:pt>
                <c:pt idx="3">
                  <c:v>13393685</c:v>
                </c:pt>
                <c:pt idx="4">
                  <c:v>16568950</c:v>
                </c:pt>
                <c:pt idx="5">
                  <c:v>17251892</c:v>
                </c:pt>
                <c:pt idx="6">
                  <c:v>18503090</c:v>
                </c:pt>
                <c:pt idx="7">
                  <c:v>20270204</c:v>
                </c:pt>
                <c:pt idx="8">
                  <c:v>19399409</c:v>
                </c:pt>
                <c:pt idx="9">
                  <c:v>18686773</c:v>
                </c:pt>
                <c:pt idx="10">
                  <c:v>18841629</c:v>
                </c:pt>
                <c:pt idx="11">
                  <c:v>19576474</c:v>
                </c:pt>
                <c:pt idx="12">
                  <c:v>20158359</c:v>
                </c:pt>
                <c:pt idx="13">
                  <c:v>21403793</c:v>
                </c:pt>
                <c:pt idx="14">
                  <c:v>24067894</c:v>
                </c:pt>
                <c:pt idx="15">
                  <c:v>25938467</c:v>
                </c:pt>
                <c:pt idx="16">
                  <c:v>27135092</c:v>
                </c:pt>
                <c:pt idx="17">
                  <c:v>27113594</c:v>
                </c:pt>
                <c:pt idx="18">
                  <c:v>29205318</c:v>
                </c:pt>
                <c:pt idx="19">
                  <c:v>28463651</c:v>
                </c:pt>
                <c:pt idx="20">
                  <c:v>30760795</c:v>
                </c:pt>
                <c:pt idx="21">
                  <c:v>33349420</c:v>
                </c:pt>
                <c:pt idx="22">
                  <c:v>33815966</c:v>
                </c:pt>
                <c:pt idx="23">
                  <c:v>28951384</c:v>
                </c:pt>
                <c:pt idx="24">
                  <c:v>27363373</c:v>
                </c:pt>
                <c:pt idx="25">
                  <c:v>29617799</c:v>
                </c:pt>
                <c:pt idx="26">
                  <c:v>29746914</c:v>
                </c:pt>
                <c:pt idx="27">
                  <c:v>30860984</c:v>
                </c:pt>
                <c:pt idx="28">
                  <c:v>29395166</c:v>
                </c:pt>
                <c:pt idx="29">
                  <c:v>27794394</c:v>
                </c:pt>
                <c:pt idx="30">
                  <c:v>26783865</c:v>
                </c:pt>
                <c:pt idx="31">
                  <c:v>28575758</c:v>
                </c:pt>
                <c:pt idx="32">
                  <c:v>31107980</c:v>
                </c:pt>
                <c:pt idx="33">
                  <c:v>32700290</c:v>
                </c:pt>
                <c:pt idx="34">
                  <c:v>28391951</c:v>
                </c:pt>
                <c:pt idx="35">
                  <c:v>22144492</c:v>
                </c:pt>
                <c:pt idx="36">
                  <c:v>17776680</c:v>
                </c:pt>
                <c:pt idx="37">
                  <c:v>15024060</c:v>
                </c:pt>
                <c:pt idx="38">
                  <c:v>13395220</c:v>
                </c:pt>
                <c:pt idx="39">
                  <c:v>12286383</c:v>
                </c:pt>
                <c:pt idx="40">
                  <c:v>10931201</c:v>
                </c:pt>
                <c:pt idx="41">
                  <c:v>10157494</c:v>
                </c:pt>
                <c:pt idx="42">
                  <c:v>9261051</c:v>
                </c:pt>
                <c:pt idx="43">
                  <c:v>8256829</c:v>
                </c:pt>
                <c:pt idx="44">
                  <c:v>7823521</c:v>
                </c:pt>
                <c:pt idx="45">
                  <c:v>7538931</c:v>
                </c:pt>
                <c:pt idx="46">
                  <c:v>7814684</c:v>
                </c:pt>
                <c:pt idx="47">
                  <c:v>8258447</c:v>
                </c:pt>
                <c:pt idx="48">
                  <c:v>8558041</c:v>
                </c:pt>
                <c:pt idx="49">
                  <c:v>8690893</c:v>
                </c:pt>
                <c:pt idx="50">
                  <c:v>8717497</c:v>
                </c:pt>
                <c:pt idx="51">
                  <c:v>8514608</c:v>
                </c:pt>
              </c:numCache>
            </c:numRef>
          </c:val>
          <c:smooth val="0"/>
          <c:extLst>
            <c:ext xmlns:c16="http://schemas.microsoft.com/office/drawing/2014/chart" uri="{C3380CC4-5D6E-409C-BE32-E72D297353CC}">
              <c16:uniqueId val="{00000005-8924-40D5-A24E-6139B382C65E}"/>
            </c:ext>
          </c:extLst>
        </c:ser>
        <c:ser>
          <c:idx val="6"/>
          <c:order val="6"/>
          <c:tx>
            <c:strRef>
              <c:f>Sheet1!$H$1</c:f>
              <c:strCache>
                <c:ptCount val="1"/>
                <c:pt idx="0">
                  <c:v>2018/2019</c:v>
                </c:pt>
              </c:strCache>
            </c:strRef>
          </c:tx>
          <c:spPr>
            <a:ln>
              <a:solidFill>
                <a:srgbClr val="7030A0"/>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Sheet1!$H$2:$H$53</c:f>
              <c:numCache>
                <c:formatCode>#,##0</c:formatCode>
                <c:ptCount val="52"/>
                <c:pt idx="0">
                  <c:v>9772777</c:v>
                </c:pt>
                <c:pt idx="1">
                  <c:v>10438874</c:v>
                </c:pt>
                <c:pt idx="2">
                  <c:v>11381359</c:v>
                </c:pt>
                <c:pt idx="3">
                  <c:v>14119375</c:v>
                </c:pt>
                <c:pt idx="4">
                  <c:v>16829009</c:v>
                </c:pt>
                <c:pt idx="5">
                  <c:v>17699386</c:v>
                </c:pt>
                <c:pt idx="6">
                  <c:v>19872563</c:v>
                </c:pt>
                <c:pt idx="7">
                  <c:v>20020264</c:v>
                </c:pt>
                <c:pt idx="8">
                  <c:v>19658442</c:v>
                </c:pt>
                <c:pt idx="9">
                  <c:v>19829806</c:v>
                </c:pt>
                <c:pt idx="10">
                  <c:v>19345002</c:v>
                </c:pt>
                <c:pt idx="11">
                  <c:v>20391634</c:v>
                </c:pt>
                <c:pt idx="12">
                  <c:v>21269005</c:v>
                </c:pt>
                <c:pt idx="13">
                  <c:v>22963180</c:v>
                </c:pt>
                <c:pt idx="14">
                  <c:v>23953015</c:v>
                </c:pt>
                <c:pt idx="15">
                  <c:v>26290935</c:v>
                </c:pt>
                <c:pt idx="16">
                  <c:v>26416810</c:v>
                </c:pt>
                <c:pt idx="17">
                  <c:v>28031907</c:v>
                </c:pt>
                <c:pt idx="18">
                  <c:v>28221464</c:v>
                </c:pt>
                <c:pt idx="19">
                  <c:v>30426585</c:v>
                </c:pt>
                <c:pt idx="20">
                  <c:v>31806299</c:v>
                </c:pt>
                <c:pt idx="21">
                  <c:v>34374631</c:v>
                </c:pt>
                <c:pt idx="22">
                  <c:v>35109674</c:v>
                </c:pt>
                <c:pt idx="23">
                  <c:v>29548617</c:v>
                </c:pt>
                <c:pt idx="24">
                  <c:v>28030326</c:v>
                </c:pt>
                <c:pt idx="25">
                  <c:v>29164772</c:v>
                </c:pt>
                <c:pt idx="26">
                  <c:v>30048430</c:v>
                </c:pt>
                <c:pt idx="27">
                  <c:v>30238307</c:v>
                </c:pt>
                <c:pt idx="28">
                  <c:v>30054869</c:v>
                </c:pt>
                <c:pt idx="29">
                  <c:v>29067128</c:v>
                </c:pt>
                <c:pt idx="30">
                  <c:v>27687226</c:v>
                </c:pt>
                <c:pt idx="31">
                  <c:v>28263738</c:v>
                </c:pt>
                <c:pt idx="32">
                  <c:v>26943463</c:v>
                </c:pt>
                <c:pt idx="33">
                  <c:v>25478523</c:v>
                </c:pt>
                <c:pt idx="34">
                  <c:v>24061460</c:v>
                </c:pt>
                <c:pt idx="35">
                  <c:v>22888485</c:v>
                </c:pt>
                <c:pt idx="36">
                  <c:v>20711646</c:v>
                </c:pt>
                <c:pt idx="37">
                  <c:v>19483081</c:v>
                </c:pt>
                <c:pt idx="38">
                  <c:v>18621611</c:v>
                </c:pt>
                <c:pt idx="39">
                  <c:v>18623902</c:v>
                </c:pt>
                <c:pt idx="40">
                  <c:v>18388990</c:v>
                </c:pt>
                <c:pt idx="41">
                  <c:v>18357045</c:v>
                </c:pt>
                <c:pt idx="42">
                  <c:v>18165615</c:v>
                </c:pt>
                <c:pt idx="43">
                  <c:v>16755693</c:v>
                </c:pt>
                <c:pt idx="44">
                  <c:v>15137973</c:v>
                </c:pt>
                <c:pt idx="45">
                  <c:v>13708573</c:v>
                </c:pt>
                <c:pt idx="46">
                  <c:v>12525987</c:v>
                </c:pt>
                <c:pt idx="47">
                  <c:v>12154244</c:v>
                </c:pt>
                <c:pt idx="48">
                  <c:v>11235510</c:v>
                </c:pt>
                <c:pt idx="49">
                  <c:v>10373117</c:v>
                </c:pt>
                <c:pt idx="50">
                  <c:v>9814989</c:v>
                </c:pt>
                <c:pt idx="51">
                  <c:v>9736471</c:v>
                </c:pt>
              </c:numCache>
            </c:numRef>
          </c:val>
          <c:smooth val="0"/>
          <c:extLst>
            <c:ext xmlns:c16="http://schemas.microsoft.com/office/drawing/2014/chart" uri="{C3380CC4-5D6E-409C-BE32-E72D297353CC}">
              <c16:uniqueId val="{00000006-8924-40D5-A24E-6139B382C65E}"/>
            </c:ext>
          </c:extLst>
        </c:ser>
        <c:ser>
          <c:idx val="7"/>
          <c:order val="7"/>
          <c:tx>
            <c:strRef>
              <c:f>Sheet1!$I$1</c:f>
              <c:strCache>
                <c:ptCount val="1"/>
                <c:pt idx="0">
                  <c:v>2017/2018</c:v>
                </c:pt>
              </c:strCache>
            </c:strRef>
          </c:tx>
          <c:spPr>
            <a:ln w="15875">
              <a:solidFill>
                <a:srgbClr val="0070C0"/>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Sheet1!$I$2:$I$53</c:f>
              <c:numCache>
                <c:formatCode>#,##0</c:formatCode>
                <c:ptCount val="52"/>
                <c:pt idx="0">
                  <c:v>10729950</c:v>
                </c:pt>
                <c:pt idx="1">
                  <c:v>11064371</c:v>
                </c:pt>
                <c:pt idx="2">
                  <c:v>12152652</c:v>
                </c:pt>
                <c:pt idx="3">
                  <c:v>14368719</c:v>
                </c:pt>
                <c:pt idx="4">
                  <c:v>17312212</c:v>
                </c:pt>
                <c:pt idx="5">
                  <c:v>18398362</c:v>
                </c:pt>
                <c:pt idx="6">
                  <c:v>20636298</c:v>
                </c:pt>
                <c:pt idx="7">
                  <c:v>20819303</c:v>
                </c:pt>
                <c:pt idx="8">
                  <c:v>20006145</c:v>
                </c:pt>
                <c:pt idx="9">
                  <c:v>20842936</c:v>
                </c:pt>
                <c:pt idx="10">
                  <c:v>20764221</c:v>
                </c:pt>
                <c:pt idx="11">
                  <c:v>20853130</c:v>
                </c:pt>
                <c:pt idx="12">
                  <c:v>21789843</c:v>
                </c:pt>
                <c:pt idx="13">
                  <c:v>23594631</c:v>
                </c:pt>
                <c:pt idx="14">
                  <c:v>25227053</c:v>
                </c:pt>
                <c:pt idx="15">
                  <c:v>27103647</c:v>
                </c:pt>
                <c:pt idx="16">
                  <c:v>27200531</c:v>
                </c:pt>
                <c:pt idx="17">
                  <c:v>29875633</c:v>
                </c:pt>
                <c:pt idx="18">
                  <c:v>28765188</c:v>
                </c:pt>
                <c:pt idx="19">
                  <c:v>31276636</c:v>
                </c:pt>
                <c:pt idx="20">
                  <c:v>35425697</c:v>
                </c:pt>
                <c:pt idx="21">
                  <c:v>38093891</c:v>
                </c:pt>
                <c:pt idx="22">
                  <c:v>37894439</c:v>
                </c:pt>
                <c:pt idx="23">
                  <c:v>32798413</c:v>
                </c:pt>
                <c:pt idx="24">
                  <c:v>31253702</c:v>
                </c:pt>
                <c:pt idx="25">
                  <c:v>32097042</c:v>
                </c:pt>
                <c:pt idx="26">
                  <c:v>33572614</c:v>
                </c:pt>
                <c:pt idx="27">
                  <c:v>34127025</c:v>
                </c:pt>
                <c:pt idx="28">
                  <c:v>32089691</c:v>
                </c:pt>
                <c:pt idx="29">
                  <c:v>28590789</c:v>
                </c:pt>
                <c:pt idx="30">
                  <c:v>25446128</c:v>
                </c:pt>
                <c:pt idx="31">
                  <c:v>24935946</c:v>
                </c:pt>
                <c:pt idx="32">
                  <c:v>24540101</c:v>
                </c:pt>
                <c:pt idx="33">
                  <c:v>23381892</c:v>
                </c:pt>
                <c:pt idx="34">
                  <c:v>21711533</c:v>
                </c:pt>
                <c:pt idx="35">
                  <c:v>20861561</c:v>
                </c:pt>
                <c:pt idx="36">
                  <c:v>19613650</c:v>
                </c:pt>
                <c:pt idx="37">
                  <c:v>18714559</c:v>
                </c:pt>
                <c:pt idx="38">
                  <c:v>18299947</c:v>
                </c:pt>
                <c:pt idx="39">
                  <c:v>18001899</c:v>
                </c:pt>
                <c:pt idx="40">
                  <c:v>16785528</c:v>
                </c:pt>
                <c:pt idx="41">
                  <c:v>16362238</c:v>
                </c:pt>
                <c:pt idx="42">
                  <c:v>16333049</c:v>
                </c:pt>
                <c:pt idx="43">
                  <c:v>15323533</c:v>
                </c:pt>
                <c:pt idx="44">
                  <c:v>14550393</c:v>
                </c:pt>
                <c:pt idx="45">
                  <c:v>13142321</c:v>
                </c:pt>
                <c:pt idx="46">
                  <c:v>12160422</c:v>
                </c:pt>
                <c:pt idx="47">
                  <c:v>11591752</c:v>
                </c:pt>
                <c:pt idx="48">
                  <c:v>11007455</c:v>
                </c:pt>
                <c:pt idx="49">
                  <c:v>10280485</c:v>
                </c:pt>
                <c:pt idx="50">
                  <c:v>9678611</c:v>
                </c:pt>
                <c:pt idx="51">
                  <c:v>9512726</c:v>
                </c:pt>
              </c:numCache>
            </c:numRef>
          </c:val>
          <c:smooth val="0"/>
          <c:extLst>
            <c:ext xmlns:c16="http://schemas.microsoft.com/office/drawing/2014/chart" uri="{C3380CC4-5D6E-409C-BE32-E72D297353CC}">
              <c16:uniqueId val="{00000007-8924-40D5-A24E-6139B382C65E}"/>
            </c:ext>
          </c:extLst>
        </c:ser>
        <c:ser>
          <c:idx val="8"/>
          <c:order val="8"/>
          <c:tx>
            <c:strRef>
              <c:f>Sheet1!$J$1</c:f>
              <c:strCache>
                <c:ptCount val="1"/>
                <c:pt idx="0">
                  <c:v>2016/2017</c:v>
                </c:pt>
              </c:strCache>
            </c:strRef>
          </c:tx>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Sheet1!$J$2:$J$53</c:f>
              <c:numCache>
                <c:formatCode>#,##0</c:formatCode>
                <c:ptCount val="52"/>
                <c:pt idx="0">
                  <c:v>11433758</c:v>
                </c:pt>
                <c:pt idx="1">
                  <c:v>11797787</c:v>
                </c:pt>
                <c:pt idx="2">
                  <c:v>13231703</c:v>
                </c:pt>
                <c:pt idx="3">
                  <c:v>15551400</c:v>
                </c:pt>
                <c:pt idx="4">
                  <c:v>18262491</c:v>
                </c:pt>
                <c:pt idx="5">
                  <c:v>18608448</c:v>
                </c:pt>
                <c:pt idx="6">
                  <c:v>19890011</c:v>
                </c:pt>
                <c:pt idx="7">
                  <c:v>20257214</c:v>
                </c:pt>
                <c:pt idx="8">
                  <c:v>22078191</c:v>
                </c:pt>
                <c:pt idx="9">
                  <c:v>21147458</c:v>
                </c:pt>
                <c:pt idx="10">
                  <c:v>22003592</c:v>
                </c:pt>
                <c:pt idx="11">
                  <c:v>20199770</c:v>
                </c:pt>
                <c:pt idx="12">
                  <c:v>21727723</c:v>
                </c:pt>
                <c:pt idx="13">
                  <c:v>22850447</c:v>
                </c:pt>
                <c:pt idx="14">
                  <c:v>24919636</c:v>
                </c:pt>
                <c:pt idx="15">
                  <c:v>26610684</c:v>
                </c:pt>
                <c:pt idx="16">
                  <c:v>26801389</c:v>
                </c:pt>
                <c:pt idx="17">
                  <c:v>29135737</c:v>
                </c:pt>
                <c:pt idx="18">
                  <c:v>28379248</c:v>
                </c:pt>
                <c:pt idx="19">
                  <c:v>30686273</c:v>
                </c:pt>
                <c:pt idx="20">
                  <c:v>35163607</c:v>
                </c:pt>
                <c:pt idx="21">
                  <c:v>35657534</c:v>
                </c:pt>
                <c:pt idx="22">
                  <c:v>35355494</c:v>
                </c:pt>
                <c:pt idx="23">
                  <c:v>32142799</c:v>
                </c:pt>
                <c:pt idx="24">
                  <c:v>30055975</c:v>
                </c:pt>
                <c:pt idx="25">
                  <c:v>31660246</c:v>
                </c:pt>
                <c:pt idx="26">
                  <c:v>34083882</c:v>
                </c:pt>
                <c:pt idx="27">
                  <c:v>34910957</c:v>
                </c:pt>
                <c:pt idx="28">
                  <c:v>33458615</c:v>
                </c:pt>
                <c:pt idx="29">
                  <c:v>31068490</c:v>
                </c:pt>
                <c:pt idx="30">
                  <c:v>28348937</c:v>
                </c:pt>
                <c:pt idx="31">
                  <c:v>27678677</c:v>
                </c:pt>
                <c:pt idx="32">
                  <c:v>27318941</c:v>
                </c:pt>
                <c:pt idx="33">
                  <c:v>25257788</c:v>
                </c:pt>
                <c:pt idx="34">
                  <c:v>23797463</c:v>
                </c:pt>
                <c:pt idx="35">
                  <c:v>22845878</c:v>
                </c:pt>
                <c:pt idx="36">
                  <c:v>20910397</c:v>
                </c:pt>
                <c:pt idx="37">
                  <c:v>19652848</c:v>
                </c:pt>
                <c:pt idx="38">
                  <c:v>19108978</c:v>
                </c:pt>
                <c:pt idx="39">
                  <c:v>18721127</c:v>
                </c:pt>
                <c:pt idx="40">
                  <c:v>19201764</c:v>
                </c:pt>
                <c:pt idx="41">
                  <c:v>18542688</c:v>
                </c:pt>
                <c:pt idx="42">
                  <c:v>18181769</c:v>
                </c:pt>
                <c:pt idx="43">
                  <c:v>16915173</c:v>
                </c:pt>
                <c:pt idx="44">
                  <c:v>15433514</c:v>
                </c:pt>
                <c:pt idx="45">
                  <c:v>13726696</c:v>
                </c:pt>
                <c:pt idx="46">
                  <c:v>12456933</c:v>
                </c:pt>
                <c:pt idx="47">
                  <c:v>12236008</c:v>
                </c:pt>
                <c:pt idx="48">
                  <c:v>11458068</c:v>
                </c:pt>
                <c:pt idx="49">
                  <c:v>10530517</c:v>
                </c:pt>
                <c:pt idx="50">
                  <c:v>10241079</c:v>
                </c:pt>
                <c:pt idx="51">
                  <c:v>10249103</c:v>
                </c:pt>
              </c:numCache>
            </c:numRef>
          </c:val>
          <c:smooth val="0"/>
          <c:extLst>
            <c:ext xmlns:c16="http://schemas.microsoft.com/office/drawing/2014/chart" uri="{C3380CC4-5D6E-409C-BE32-E72D297353CC}">
              <c16:uniqueId val="{00000000-FA8D-4F73-92CA-246436A6C853}"/>
            </c:ext>
          </c:extLst>
        </c:ser>
        <c:ser>
          <c:idx val="9"/>
          <c:order val="9"/>
          <c:tx>
            <c:strRef>
              <c:f>Sheet1!$K$1</c:f>
              <c:strCache>
                <c:ptCount val="1"/>
                <c:pt idx="0">
                  <c:v>3 Season Avg (2021/22, 2022/23 &amp; 2023/24)</c:v>
                </c:pt>
              </c:strCache>
            </c:strRef>
          </c:tx>
          <c:spPr>
            <a:ln w="15875">
              <a:solidFill>
                <a:schemeClr val="bg1">
                  <a:lumMod val="50000"/>
                </a:schemeClr>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Sheet1!$K$2:$K$53</c:f>
              <c:numCache>
                <c:formatCode>#,##0</c:formatCode>
                <c:ptCount val="52"/>
                <c:pt idx="0">
                  <c:v>12706915</c:v>
                </c:pt>
                <c:pt idx="1">
                  <c:v>13111523</c:v>
                </c:pt>
                <c:pt idx="2">
                  <c:v>14598102.333333334</c:v>
                </c:pt>
                <c:pt idx="3">
                  <c:v>16883292</c:v>
                </c:pt>
                <c:pt idx="4">
                  <c:v>18494638.333333332</c:v>
                </c:pt>
                <c:pt idx="5">
                  <c:v>18463862</c:v>
                </c:pt>
                <c:pt idx="6">
                  <c:v>18901386.666666668</c:v>
                </c:pt>
                <c:pt idx="7">
                  <c:v>19766843.666666668</c:v>
                </c:pt>
                <c:pt idx="8">
                  <c:v>19806999.333333332</c:v>
                </c:pt>
                <c:pt idx="9">
                  <c:v>20151329</c:v>
                </c:pt>
                <c:pt idx="10">
                  <c:v>19854358.666666668</c:v>
                </c:pt>
                <c:pt idx="11">
                  <c:v>20570742.666666668</c:v>
                </c:pt>
                <c:pt idx="12">
                  <c:v>21350087</c:v>
                </c:pt>
                <c:pt idx="13">
                  <c:v>23255738.333333332</c:v>
                </c:pt>
                <c:pt idx="14">
                  <c:v>24847968.666666668</c:v>
                </c:pt>
                <c:pt idx="15">
                  <c:v>25974304</c:v>
                </c:pt>
                <c:pt idx="16">
                  <c:v>25910804.333333332</c:v>
                </c:pt>
                <c:pt idx="17">
                  <c:v>27282885.333333332</c:v>
                </c:pt>
                <c:pt idx="18">
                  <c:v>26910231.333333332</c:v>
                </c:pt>
                <c:pt idx="19">
                  <c:v>27299567.666666668</c:v>
                </c:pt>
                <c:pt idx="20">
                  <c:v>28438599.333333332</c:v>
                </c:pt>
                <c:pt idx="21">
                  <c:v>30263450</c:v>
                </c:pt>
                <c:pt idx="22">
                  <c:v>28420102.666666668</c:v>
                </c:pt>
                <c:pt idx="23">
                  <c:v>25717646.666666668</c:v>
                </c:pt>
                <c:pt idx="24">
                  <c:v>23225749</c:v>
                </c:pt>
                <c:pt idx="25">
                  <c:v>23041426</c:v>
                </c:pt>
                <c:pt idx="26">
                  <c:v>22835761.333333332</c:v>
                </c:pt>
                <c:pt idx="27">
                  <c:v>22636932.666666668</c:v>
                </c:pt>
                <c:pt idx="28">
                  <c:v>22611314</c:v>
                </c:pt>
                <c:pt idx="29">
                  <c:v>22225117.666666668</c:v>
                </c:pt>
                <c:pt idx="30">
                  <c:v>21701884</c:v>
                </c:pt>
                <c:pt idx="31">
                  <c:v>21443879.666666668</c:v>
                </c:pt>
                <c:pt idx="32">
                  <c:v>21014125.333333332</c:v>
                </c:pt>
                <c:pt idx="33">
                  <c:v>20657603.666666668</c:v>
                </c:pt>
                <c:pt idx="34">
                  <c:v>20283139</c:v>
                </c:pt>
                <c:pt idx="35">
                  <c:v>19275414</c:v>
                </c:pt>
                <c:pt idx="36">
                  <c:v>18636383.666666668</c:v>
                </c:pt>
                <c:pt idx="37">
                  <c:v>18037387</c:v>
                </c:pt>
                <c:pt idx="38">
                  <c:v>17979479.333333332</c:v>
                </c:pt>
                <c:pt idx="39">
                  <c:v>17980795</c:v>
                </c:pt>
                <c:pt idx="40">
                  <c:v>17990902.333333332</c:v>
                </c:pt>
                <c:pt idx="41">
                  <c:v>17649706</c:v>
                </c:pt>
                <c:pt idx="42">
                  <c:v>17232444</c:v>
                </c:pt>
                <c:pt idx="43">
                  <c:v>15957567.333333334</c:v>
                </c:pt>
                <c:pt idx="44">
                  <c:v>14730663.666666666</c:v>
                </c:pt>
                <c:pt idx="45">
                  <c:v>13540394.666666666</c:v>
                </c:pt>
                <c:pt idx="46">
                  <c:v>12865770</c:v>
                </c:pt>
                <c:pt idx="47">
                  <c:v>12141205</c:v>
                </c:pt>
                <c:pt idx="48">
                  <c:v>11346861.333333334</c:v>
                </c:pt>
                <c:pt idx="49">
                  <c:v>10982610</c:v>
                </c:pt>
                <c:pt idx="50">
                  <c:v>10747011.333333334</c:v>
                </c:pt>
                <c:pt idx="51">
                  <c:v>10847931</c:v>
                </c:pt>
              </c:numCache>
            </c:numRef>
          </c:val>
          <c:smooth val="0"/>
          <c:extLst>
            <c:ext xmlns:c16="http://schemas.microsoft.com/office/drawing/2014/chart" uri="{C3380CC4-5D6E-409C-BE32-E72D297353CC}">
              <c16:uniqueId val="{00000000-0353-4ECB-B64D-31D2391A4CA0}"/>
            </c:ext>
          </c:extLst>
        </c:ser>
        <c:ser>
          <c:idx val="10"/>
          <c:order val="10"/>
          <c:tx>
            <c:strRef>
              <c:f>Sheet1!$L$1</c:f>
              <c:strCache>
                <c:ptCount val="1"/>
                <c:pt idx="0">
                  <c:v>3 Season Avg (2016/17, 2017/18 &amp; 2018/19)</c:v>
                </c:pt>
              </c:strCache>
            </c:strRef>
          </c:tx>
          <c:spPr>
            <a:ln w="15875"/>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Sheet1!$L$2:$L$53</c:f>
              <c:numCache>
                <c:formatCode>#,##0</c:formatCode>
                <c:ptCount val="52"/>
                <c:pt idx="0">
                  <c:v>10645495</c:v>
                </c:pt>
                <c:pt idx="1">
                  <c:v>11100344</c:v>
                </c:pt>
                <c:pt idx="2">
                  <c:v>12255238</c:v>
                </c:pt>
                <c:pt idx="3">
                  <c:v>14679831.333333334</c:v>
                </c:pt>
                <c:pt idx="4">
                  <c:v>17467904</c:v>
                </c:pt>
                <c:pt idx="5">
                  <c:v>18235398.666666668</c:v>
                </c:pt>
                <c:pt idx="6">
                  <c:v>20132957.333333332</c:v>
                </c:pt>
                <c:pt idx="7">
                  <c:v>20365593.666666668</c:v>
                </c:pt>
                <c:pt idx="8">
                  <c:v>20580926</c:v>
                </c:pt>
                <c:pt idx="9">
                  <c:v>20606733.333333332</c:v>
                </c:pt>
                <c:pt idx="10">
                  <c:v>20704271.666666668</c:v>
                </c:pt>
                <c:pt idx="11">
                  <c:v>20481511.333333332</c:v>
                </c:pt>
                <c:pt idx="12">
                  <c:v>21595523.666666668</c:v>
                </c:pt>
                <c:pt idx="13">
                  <c:v>23136086</c:v>
                </c:pt>
                <c:pt idx="14">
                  <c:v>24699901.333333332</c:v>
                </c:pt>
                <c:pt idx="15">
                  <c:v>26668422</c:v>
                </c:pt>
                <c:pt idx="16">
                  <c:v>26806243.333333332</c:v>
                </c:pt>
                <c:pt idx="17">
                  <c:v>29014425.666666668</c:v>
                </c:pt>
                <c:pt idx="18">
                  <c:v>28455300</c:v>
                </c:pt>
                <c:pt idx="19">
                  <c:v>30796498</c:v>
                </c:pt>
                <c:pt idx="20">
                  <c:v>34131867.666666664</c:v>
                </c:pt>
                <c:pt idx="21">
                  <c:v>36042018.666666664</c:v>
                </c:pt>
                <c:pt idx="22">
                  <c:v>36119869</c:v>
                </c:pt>
                <c:pt idx="23">
                  <c:v>31496609.666666668</c:v>
                </c:pt>
                <c:pt idx="24">
                  <c:v>29780001</c:v>
                </c:pt>
                <c:pt idx="25">
                  <c:v>30974020</c:v>
                </c:pt>
                <c:pt idx="26">
                  <c:v>32568308.666666668</c:v>
                </c:pt>
                <c:pt idx="27">
                  <c:v>33092096.333333332</c:v>
                </c:pt>
                <c:pt idx="28">
                  <c:v>31867725</c:v>
                </c:pt>
                <c:pt idx="29">
                  <c:v>29575469</c:v>
                </c:pt>
                <c:pt idx="30">
                  <c:v>27160763.666666668</c:v>
                </c:pt>
                <c:pt idx="31">
                  <c:v>26959453.666666668</c:v>
                </c:pt>
                <c:pt idx="32">
                  <c:v>26267501.666666668</c:v>
                </c:pt>
                <c:pt idx="33">
                  <c:v>24706067.666666668</c:v>
                </c:pt>
                <c:pt idx="34">
                  <c:v>23190152</c:v>
                </c:pt>
                <c:pt idx="35">
                  <c:v>22198641.333333332</c:v>
                </c:pt>
                <c:pt idx="36">
                  <c:v>20411897.666666668</c:v>
                </c:pt>
                <c:pt idx="37">
                  <c:v>19283496</c:v>
                </c:pt>
                <c:pt idx="38">
                  <c:v>18676845.333333332</c:v>
                </c:pt>
                <c:pt idx="39">
                  <c:v>18448976</c:v>
                </c:pt>
                <c:pt idx="40">
                  <c:v>18125427.333333332</c:v>
                </c:pt>
                <c:pt idx="41">
                  <c:v>17753990.333333332</c:v>
                </c:pt>
                <c:pt idx="42">
                  <c:v>17560144.333333332</c:v>
                </c:pt>
                <c:pt idx="43">
                  <c:v>16331466.333333334</c:v>
                </c:pt>
                <c:pt idx="44">
                  <c:v>15040626.666666666</c:v>
                </c:pt>
                <c:pt idx="45">
                  <c:v>13525863.333333334</c:v>
                </c:pt>
                <c:pt idx="46">
                  <c:v>12381114</c:v>
                </c:pt>
                <c:pt idx="47">
                  <c:v>11994001.333333334</c:v>
                </c:pt>
                <c:pt idx="48">
                  <c:v>11233677.666666666</c:v>
                </c:pt>
                <c:pt idx="49">
                  <c:v>10394706.333333334</c:v>
                </c:pt>
                <c:pt idx="50">
                  <c:v>9911559.666666666</c:v>
                </c:pt>
                <c:pt idx="51">
                  <c:v>9832766.666666666</c:v>
                </c:pt>
              </c:numCache>
            </c:numRef>
          </c:val>
          <c:smooth val="0"/>
          <c:extLst>
            <c:ext xmlns:c16="http://schemas.microsoft.com/office/drawing/2014/chart" uri="{C3380CC4-5D6E-409C-BE32-E72D297353CC}">
              <c16:uniqueId val="{00000000-7532-4DA7-81C8-3A44730B2C74}"/>
            </c:ext>
          </c:extLst>
        </c:ser>
        <c:dLbls>
          <c:showLegendKey val="0"/>
          <c:showVal val="0"/>
          <c:showCatName val="0"/>
          <c:showSerName val="0"/>
          <c:showPercent val="0"/>
          <c:showBubbleSize val="0"/>
        </c:dLbls>
        <c:marker val="1"/>
        <c:smooth val="0"/>
        <c:axId val="187371520"/>
        <c:axId val="187373440"/>
      </c:lineChart>
      <c:dateAx>
        <c:axId val="187371520"/>
        <c:scaling>
          <c:orientation val="minMax"/>
        </c:scaling>
        <c:delete val="0"/>
        <c:axPos val="b"/>
        <c:numFmt formatCode="m/d/yy;@" sourceLinked="0"/>
        <c:majorTickMark val="out"/>
        <c:minorTickMark val="none"/>
        <c:tickLblPos val="low"/>
        <c:spPr>
          <a:ln w="15875">
            <a:solidFill>
              <a:schemeClr val="tx2">
                <a:lumMod val="60000"/>
                <a:lumOff val="40000"/>
              </a:schemeClr>
            </a:solidFill>
          </a:ln>
        </c:spPr>
        <c:txPr>
          <a:bodyPr rot="-5400000" vert="horz" anchor="b" anchorCtr="0"/>
          <a:lstStyle/>
          <a:p>
            <a:pPr>
              <a:defRPr sz="1000"/>
            </a:pPr>
            <a:endParaRPr lang="en-US"/>
          </a:p>
        </c:txPr>
        <c:crossAx val="187373440"/>
        <c:crosses val="autoZero"/>
        <c:auto val="0"/>
        <c:lblOffset val="100"/>
        <c:baseTimeUnit val="days"/>
        <c:majorUnit val="14"/>
        <c:majorTimeUnit val="days"/>
        <c:minorUnit val="14"/>
        <c:minorTimeUnit val="days"/>
      </c:dateAx>
      <c:valAx>
        <c:axId val="187373440"/>
        <c:scaling>
          <c:orientation val="minMax"/>
          <c:min val="0"/>
        </c:scaling>
        <c:delete val="0"/>
        <c:axPos val="l"/>
        <c:majorGridlines>
          <c:spPr>
            <a:ln>
              <a:noFill/>
            </a:ln>
          </c:spPr>
        </c:majorGridlines>
        <c:numFmt formatCode="#,##0" sourceLinked="1"/>
        <c:majorTickMark val="out"/>
        <c:minorTickMark val="none"/>
        <c:tickLblPos val="nextTo"/>
        <c:spPr>
          <a:ln w="19050">
            <a:solidFill>
              <a:schemeClr val="bg2">
                <a:lumMod val="75000"/>
              </a:schemeClr>
            </a:solidFill>
          </a:ln>
        </c:spPr>
        <c:txPr>
          <a:bodyPr/>
          <a:lstStyle/>
          <a:p>
            <a:pPr>
              <a:defRPr sz="1000" b="1"/>
            </a:pPr>
            <a:endParaRPr lang="en-US"/>
          </a:p>
        </c:txPr>
        <c:crossAx val="187371520"/>
        <c:crosses val="autoZero"/>
        <c:crossBetween val="between"/>
        <c:dispUnits>
          <c:builtInUnit val="millions"/>
          <c:dispUnitsLbl/>
        </c:dispUnits>
      </c:valAx>
    </c:plotArea>
    <c:legend>
      <c:legendPos val="b"/>
      <c:layout>
        <c:manualLayout>
          <c:xMode val="edge"/>
          <c:yMode val="edge"/>
          <c:x val="4.892099612238783E-2"/>
          <c:y val="0.78956564956623043"/>
          <c:w val="0.91811707274609722"/>
          <c:h val="0.19286872484162118"/>
        </c:manualLayout>
      </c:layout>
      <c:overlay val="0"/>
      <c:txPr>
        <a:bodyPr/>
        <a:lstStyle/>
        <a:p>
          <a:pPr>
            <a:defRPr sz="1000"/>
          </a:pPr>
          <a:endParaRPr lang="en-US"/>
        </a:p>
      </c:txPr>
    </c:legend>
    <c:plotVisOnly val="1"/>
    <c:dispBlanksAs val="gap"/>
    <c:showDLblsOverMax val="0"/>
  </c:chart>
  <c:spPr>
    <a:ln w="12700">
      <a:noFill/>
    </a:ln>
  </c:spPr>
  <c:txPr>
    <a:bodyPr/>
    <a:lstStyle/>
    <a:p>
      <a:pPr>
        <a:defRPr sz="12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1231009252176"/>
          <c:y val="2.9788831938745462E-2"/>
          <c:w val="0.7777431709403555"/>
          <c:h val="0.4657327146411149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Sheet1!$A$1:$C$1</c:f>
              <c:strCache>
                <c:ptCount val="3"/>
                <c:pt idx="0">
                  <c:v>2024/25 vs 2023/24</c:v>
                </c:pt>
                <c:pt idx="1">
                  <c:v>2024/25 vs 3 Season Avg Post-COVID</c:v>
                </c:pt>
                <c:pt idx="2">
                  <c:v>2024/25 vs 3 Season Avg Pre-COVID</c:v>
                </c:pt>
              </c:strCache>
            </c:strRef>
          </c:cat>
          <c:val>
            <c:numRef>
              <c:f>Sheet1!$A$2:$C$2</c:f>
              <c:numCache>
                <c:formatCode>0.0%</c:formatCode>
                <c:ptCount val="3"/>
                <c:pt idx="0">
                  <c:v>-4.4999999999999998E-2</c:v>
                </c:pt>
                <c:pt idx="1">
                  <c:v>-6.2E-2</c:v>
                </c:pt>
                <c:pt idx="2">
                  <c:v>-0.15</c:v>
                </c:pt>
              </c:numCache>
            </c:numRef>
          </c:val>
          <c:extLst>
            <c:ext xmlns:c16="http://schemas.microsoft.com/office/drawing/2014/chart" uri="{C3380CC4-5D6E-409C-BE32-E72D297353CC}">
              <c16:uniqueId val="{00000000-7F1D-472C-B69F-86C7DDA76585}"/>
            </c:ext>
          </c:extLst>
        </c:ser>
        <c:dLbls>
          <c:showLegendKey val="0"/>
          <c:showVal val="0"/>
          <c:showCatName val="0"/>
          <c:showSerName val="0"/>
          <c:showPercent val="0"/>
          <c:showBubbleSize val="0"/>
        </c:dLbls>
        <c:gapWidth val="75"/>
        <c:axId val="324817279"/>
        <c:axId val="324834079"/>
      </c:barChart>
      <c:catAx>
        <c:axId val="32481727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324834079"/>
        <c:crosses val="autoZero"/>
        <c:auto val="1"/>
        <c:lblAlgn val="ctr"/>
        <c:lblOffset val="100"/>
        <c:noMultiLvlLbl val="0"/>
      </c:catAx>
      <c:valAx>
        <c:axId val="324834079"/>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24817279"/>
        <c:crosses val="autoZero"/>
        <c:crossBetween val="between"/>
        <c:majorUnit val="4.0000000000000008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308532974440288E-2"/>
          <c:y val="7.1648411271065776E-2"/>
          <c:w val="0.92666088846133077"/>
          <c:h val="0.5677460163577891"/>
        </c:manualLayout>
      </c:layout>
      <c:lineChart>
        <c:grouping val="standard"/>
        <c:varyColors val="0"/>
        <c:ser>
          <c:idx val="0"/>
          <c:order val="0"/>
          <c:tx>
            <c:strRef>
              <c:f>Sheet1!$B$1</c:f>
              <c:strCache>
                <c:ptCount val="1"/>
                <c:pt idx="0">
                  <c:v>2024/2025</c:v>
                </c:pt>
              </c:strCache>
            </c:strRef>
          </c:tx>
          <c:spPr>
            <a:ln w="28575">
              <a:solidFill>
                <a:srgbClr val="FF0000"/>
              </a:solidFill>
            </a:ln>
          </c:spPr>
          <c:marker>
            <c:symbol val="diamond"/>
            <c:size val="8"/>
            <c:spPr>
              <a:solidFill>
                <a:srgbClr val="FF0000"/>
              </a:solidFill>
              <a:ln>
                <a:noFill/>
              </a:ln>
            </c:spPr>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Sheet1!$B$2:$B$53</c:f>
              <c:numCache>
                <c:formatCode>#,##0</c:formatCode>
                <c:ptCount val="52"/>
                <c:pt idx="0">
                  <c:v>10667627</c:v>
                </c:pt>
                <c:pt idx="1">
                  <c:v>11182392</c:v>
                </c:pt>
                <c:pt idx="2">
                  <c:v>12075345</c:v>
                </c:pt>
                <c:pt idx="3">
                  <c:v>15129567</c:v>
                </c:pt>
                <c:pt idx="4">
                  <c:v>17692223</c:v>
                </c:pt>
                <c:pt idx="5">
                  <c:v>18325086</c:v>
                </c:pt>
                <c:pt idx="6">
                  <c:v>17847947</c:v>
                </c:pt>
                <c:pt idx="7">
                  <c:v>18248480</c:v>
                </c:pt>
                <c:pt idx="8">
                  <c:v>19167337</c:v>
                </c:pt>
                <c:pt idx="9">
                  <c:v>18630607</c:v>
                </c:pt>
                <c:pt idx="10">
                  <c:v>18559994</c:v>
                </c:pt>
                <c:pt idx="11">
                  <c:v>19699978</c:v>
                </c:pt>
                <c:pt idx="12">
                  <c:v>19709746</c:v>
                </c:pt>
                <c:pt idx="13">
                  <c:v>20160390</c:v>
                </c:pt>
                <c:pt idx="14">
                  <c:v>21045014</c:v>
                </c:pt>
                <c:pt idx="15">
                  <c:v>22770910</c:v>
                </c:pt>
                <c:pt idx="16">
                  <c:v>23541690</c:v>
                </c:pt>
                <c:pt idx="17">
                  <c:v>23876631</c:v>
                </c:pt>
                <c:pt idx="18">
                  <c:v>24830361</c:v>
                </c:pt>
                <c:pt idx="19">
                  <c:v>24557984</c:v>
                </c:pt>
                <c:pt idx="20">
                  <c:v>26238417</c:v>
                </c:pt>
                <c:pt idx="21">
                  <c:v>31709805</c:v>
                </c:pt>
                <c:pt idx="22">
                  <c:v>29233933</c:v>
                </c:pt>
                <c:pt idx="23">
                  <c:v>24730680</c:v>
                </c:pt>
                <c:pt idx="24">
                  <c:v>24063232</c:v>
                </c:pt>
                <c:pt idx="25">
                  <c:v>24844949</c:v>
                </c:pt>
                <c:pt idx="26">
                  <c:v>26380056</c:v>
                </c:pt>
                <c:pt idx="27">
                  <c:v>27379554</c:v>
                </c:pt>
                <c:pt idx="28">
                  <c:v>26155170</c:v>
                </c:pt>
                <c:pt idx="29">
                  <c:v>24720270</c:v>
                </c:pt>
                <c:pt idx="30">
                  <c:v>22230946</c:v>
                </c:pt>
                <c:pt idx="31">
                  <c:v>21761287</c:v>
                </c:pt>
                <c:pt idx="32">
                  <c:v>20781764</c:v>
                </c:pt>
                <c:pt idx="33">
                  <c:v>19914460</c:v>
                </c:pt>
                <c:pt idx="34">
                  <c:v>18306203</c:v>
                </c:pt>
                <c:pt idx="35">
                  <c:v>16640830</c:v>
                </c:pt>
                <c:pt idx="36">
                  <c:v>16615618</c:v>
                </c:pt>
                <c:pt idx="37">
                  <c:v>16296854</c:v>
                </c:pt>
                <c:pt idx="38">
                  <c:v>15767827</c:v>
                </c:pt>
                <c:pt idx="39">
                  <c:v>15181388</c:v>
                </c:pt>
                <c:pt idx="40">
                  <c:v>15144338</c:v>
                </c:pt>
                <c:pt idx="41">
                  <c:v>15524449</c:v>
                </c:pt>
                <c:pt idx="42">
                  <c:v>15112304</c:v>
                </c:pt>
                <c:pt idx="43">
                  <c:v>14147841</c:v>
                </c:pt>
                <c:pt idx="44">
                  <c:v>12774658</c:v>
                </c:pt>
                <c:pt idx="45">
                  <c:v>11377927</c:v>
                </c:pt>
                <c:pt idx="46">
                  <c:v>10539981</c:v>
                </c:pt>
                <c:pt idx="47">
                  <c:v>9734258</c:v>
                </c:pt>
                <c:pt idx="48">
                  <c:v>8872895</c:v>
                </c:pt>
                <c:pt idx="49">
                  <c:v>8804590</c:v>
                </c:pt>
                <c:pt idx="50">
                  <c:v>8171060</c:v>
                </c:pt>
                <c:pt idx="51">
                  <c:v>8241835</c:v>
                </c:pt>
              </c:numCache>
            </c:numRef>
          </c:val>
          <c:smooth val="0"/>
          <c:extLst>
            <c:ext xmlns:c16="http://schemas.microsoft.com/office/drawing/2014/chart" uri="{C3380CC4-5D6E-409C-BE32-E72D297353CC}">
              <c16:uniqueId val="{00000000-8924-40D5-A24E-6139B382C65E}"/>
            </c:ext>
          </c:extLst>
        </c:ser>
        <c:ser>
          <c:idx val="1"/>
          <c:order val="1"/>
          <c:tx>
            <c:strRef>
              <c:f>Sheet1!$C$1</c:f>
              <c:strCache>
                <c:ptCount val="1"/>
                <c:pt idx="0">
                  <c:v>2023/2024</c:v>
                </c:pt>
              </c:strCache>
            </c:strRef>
          </c:tx>
          <c:spPr>
            <a:ln>
              <a:solidFill>
                <a:schemeClr val="bg2">
                  <a:lumMod val="75000"/>
                </a:schemeClr>
              </a:solidFill>
              <a:prstDash val="sysDash"/>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Sheet1!$C$2:$C$53</c:f>
              <c:numCache>
                <c:formatCode>#,##0</c:formatCode>
                <c:ptCount val="52"/>
                <c:pt idx="0">
                  <c:v>9716798</c:v>
                </c:pt>
                <c:pt idx="1">
                  <c:v>10400004</c:v>
                </c:pt>
                <c:pt idx="2">
                  <c:v>12269197</c:v>
                </c:pt>
                <c:pt idx="3">
                  <c:v>15301844</c:v>
                </c:pt>
                <c:pt idx="4">
                  <c:v>17393450</c:v>
                </c:pt>
                <c:pt idx="5">
                  <c:v>17863781</c:v>
                </c:pt>
                <c:pt idx="6">
                  <c:v>18201265</c:v>
                </c:pt>
                <c:pt idx="7">
                  <c:v>19104966</c:v>
                </c:pt>
                <c:pt idx="8">
                  <c:v>18701636</c:v>
                </c:pt>
                <c:pt idx="9">
                  <c:v>18888832</c:v>
                </c:pt>
                <c:pt idx="10">
                  <c:v>18825165</c:v>
                </c:pt>
                <c:pt idx="11">
                  <c:v>19869624</c:v>
                </c:pt>
                <c:pt idx="12">
                  <c:v>20182551</c:v>
                </c:pt>
                <c:pt idx="13">
                  <c:v>21590401</c:v>
                </c:pt>
                <c:pt idx="14">
                  <c:v>23705001</c:v>
                </c:pt>
                <c:pt idx="15">
                  <c:v>24441782</c:v>
                </c:pt>
                <c:pt idx="16">
                  <c:v>24801817</c:v>
                </c:pt>
                <c:pt idx="17">
                  <c:v>26991141</c:v>
                </c:pt>
                <c:pt idx="18">
                  <c:v>25977159</c:v>
                </c:pt>
                <c:pt idx="19">
                  <c:v>26223281</c:v>
                </c:pt>
                <c:pt idx="20">
                  <c:v>28511310</c:v>
                </c:pt>
                <c:pt idx="21">
                  <c:v>31599173</c:v>
                </c:pt>
                <c:pt idx="22">
                  <c:v>28383506</c:v>
                </c:pt>
                <c:pt idx="23">
                  <c:v>25488281</c:v>
                </c:pt>
                <c:pt idx="24">
                  <c:v>22893955</c:v>
                </c:pt>
                <c:pt idx="25">
                  <c:v>23035668</c:v>
                </c:pt>
                <c:pt idx="26">
                  <c:v>23810239</c:v>
                </c:pt>
                <c:pt idx="27">
                  <c:v>24088717</c:v>
                </c:pt>
                <c:pt idx="28">
                  <c:v>24667274</c:v>
                </c:pt>
                <c:pt idx="29">
                  <c:v>24009432</c:v>
                </c:pt>
                <c:pt idx="30">
                  <c:v>23709057</c:v>
                </c:pt>
                <c:pt idx="31">
                  <c:v>23020280</c:v>
                </c:pt>
                <c:pt idx="32">
                  <c:v>21995529</c:v>
                </c:pt>
                <c:pt idx="33">
                  <c:v>21456419</c:v>
                </c:pt>
                <c:pt idx="34">
                  <c:v>21007306</c:v>
                </c:pt>
                <c:pt idx="35">
                  <c:v>19445474</c:v>
                </c:pt>
                <c:pt idx="36">
                  <c:v>18806086</c:v>
                </c:pt>
                <c:pt idx="37">
                  <c:v>17958694</c:v>
                </c:pt>
                <c:pt idx="38">
                  <c:v>18072752</c:v>
                </c:pt>
                <c:pt idx="39">
                  <c:v>17326767</c:v>
                </c:pt>
                <c:pt idx="40">
                  <c:v>17244147</c:v>
                </c:pt>
                <c:pt idx="41">
                  <c:v>16831532</c:v>
                </c:pt>
                <c:pt idx="42">
                  <c:v>16629651</c:v>
                </c:pt>
                <c:pt idx="43">
                  <c:v>15573617</c:v>
                </c:pt>
                <c:pt idx="44">
                  <c:v>14289055</c:v>
                </c:pt>
                <c:pt idx="45">
                  <c:v>12691029</c:v>
                </c:pt>
                <c:pt idx="46">
                  <c:v>12161307</c:v>
                </c:pt>
                <c:pt idx="47">
                  <c:v>11657653</c:v>
                </c:pt>
                <c:pt idx="48">
                  <c:v>10921458</c:v>
                </c:pt>
                <c:pt idx="49">
                  <c:v>11009699</c:v>
                </c:pt>
                <c:pt idx="50">
                  <c:v>10643801</c:v>
                </c:pt>
                <c:pt idx="51">
                  <c:v>11006074</c:v>
                </c:pt>
              </c:numCache>
            </c:numRef>
          </c:val>
          <c:smooth val="0"/>
          <c:extLst>
            <c:ext xmlns:c16="http://schemas.microsoft.com/office/drawing/2014/chart" uri="{C3380CC4-5D6E-409C-BE32-E72D297353CC}">
              <c16:uniqueId val="{00000001-8924-40D5-A24E-6139B382C65E}"/>
            </c:ext>
          </c:extLst>
        </c:ser>
        <c:ser>
          <c:idx val="2"/>
          <c:order val="2"/>
          <c:tx>
            <c:strRef>
              <c:f>Sheet1!$D$1</c:f>
              <c:strCache>
                <c:ptCount val="1"/>
                <c:pt idx="0">
                  <c:v>2022/2023</c:v>
                </c:pt>
              </c:strCache>
            </c:strRef>
          </c:tx>
          <c:spPr>
            <a:ln w="15875" cap="sq" cmpd="sng">
              <a:solidFill>
                <a:schemeClr val="bg1">
                  <a:lumMod val="75000"/>
                </a:schemeClr>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Sheet1!$D$2:$D$53</c:f>
              <c:numCache>
                <c:formatCode>#,##0</c:formatCode>
                <c:ptCount val="52"/>
                <c:pt idx="0">
                  <c:v>12071325</c:v>
                </c:pt>
                <c:pt idx="1">
                  <c:v>12638645</c:v>
                </c:pt>
                <c:pt idx="2">
                  <c:v>13960843</c:v>
                </c:pt>
                <c:pt idx="3">
                  <c:v>16425716</c:v>
                </c:pt>
                <c:pt idx="4">
                  <c:v>18832447</c:v>
                </c:pt>
                <c:pt idx="5">
                  <c:v>18497593</c:v>
                </c:pt>
                <c:pt idx="6">
                  <c:v>19537457</c:v>
                </c:pt>
                <c:pt idx="7">
                  <c:v>20834380</c:v>
                </c:pt>
                <c:pt idx="8">
                  <c:v>21321890</c:v>
                </c:pt>
                <c:pt idx="9">
                  <c:v>22119133</c:v>
                </c:pt>
                <c:pt idx="10">
                  <c:v>21990440</c:v>
                </c:pt>
                <c:pt idx="11">
                  <c:v>22708427</c:v>
                </c:pt>
                <c:pt idx="12">
                  <c:v>24307780</c:v>
                </c:pt>
                <c:pt idx="13">
                  <c:v>26257515</c:v>
                </c:pt>
                <c:pt idx="14">
                  <c:v>28094799</c:v>
                </c:pt>
                <c:pt idx="15">
                  <c:v>30020431</c:v>
                </c:pt>
                <c:pt idx="16">
                  <c:v>30017782</c:v>
                </c:pt>
                <c:pt idx="17">
                  <c:v>30538578</c:v>
                </c:pt>
                <c:pt idx="18">
                  <c:v>31343132</c:v>
                </c:pt>
                <c:pt idx="19">
                  <c:v>31319117</c:v>
                </c:pt>
                <c:pt idx="20">
                  <c:v>31015292</c:v>
                </c:pt>
                <c:pt idx="21">
                  <c:v>30865817</c:v>
                </c:pt>
                <c:pt idx="22">
                  <c:v>27249609</c:v>
                </c:pt>
                <c:pt idx="23">
                  <c:v>24609550</c:v>
                </c:pt>
                <c:pt idx="24">
                  <c:v>22944434</c:v>
                </c:pt>
                <c:pt idx="25">
                  <c:v>24138560</c:v>
                </c:pt>
                <c:pt idx="26">
                  <c:v>25180168</c:v>
                </c:pt>
                <c:pt idx="27">
                  <c:v>25201120</c:v>
                </c:pt>
                <c:pt idx="28">
                  <c:v>25015698</c:v>
                </c:pt>
                <c:pt idx="29">
                  <c:v>24241658</c:v>
                </c:pt>
                <c:pt idx="30">
                  <c:v>22594219</c:v>
                </c:pt>
                <c:pt idx="31">
                  <c:v>22400962</c:v>
                </c:pt>
                <c:pt idx="32">
                  <c:v>22402981</c:v>
                </c:pt>
                <c:pt idx="33">
                  <c:v>21518287</c:v>
                </c:pt>
                <c:pt idx="34">
                  <c:v>21594843</c:v>
                </c:pt>
                <c:pt idx="35">
                  <c:v>19691424</c:v>
                </c:pt>
                <c:pt idx="36">
                  <c:v>18658683</c:v>
                </c:pt>
                <c:pt idx="37">
                  <c:v>17621916</c:v>
                </c:pt>
                <c:pt idx="38">
                  <c:v>17430734</c:v>
                </c:pt>
                <c:pt idx="39">
                  <c:v>17660162</c:v>
                </c:pt>
                <c:pt idx="40">
                  <c:v>17193415</c:v>
                </c:pt>
                <c:pt idx="41">
                  <c:v>16936842</c:v>
                </c:pt>
                <c:pt idx="42">
                  <c:v>16403379</c:v>
                </c:pt>
                <c:pt idx="43">
                  <c:v>15000698</c:v>
                </c:pt>
                <c:pt idx="44">
                  <c:v>13883602</c:v>
                </c:pt>
                <c:pt idx="45">
                  <c:v>12708389</c:v>
                </c:pt>
                <c:pt idx="46">
                  <c:v>12005388</c:v>
                </c:pt>
                <c:pt idx="47">
                  <c:v>10946407</c:v>
                </c:pt>
                <c:pt idx="48">
                  <c:v>10113842</c:v>
                </c:pt>
                <c:pt idx="49">
                  <c:v>9571477</c:v>
                </c:pt>
                <c:pt idx="50">
                  <c:v>9207361</c:v>
                </c:pt>
                <c:pt idx="51">
                  <c:v>9218417</c:v>
                </c:pt>
              </c:numCache>
            </c:numRef>
          </c:val>
          <c:smooth val="0"/>
          <c:extLst>
            <c:ext xmlns:c16="http://schemas.microsoft.com/office/drawing/2014/chart" uri="{C3380CC4-5D6E-409C-BE32-E72D297353CC}">
              <c16:uniqueId val="{00000002-8924-40D5-A24E-6139B382C65E}"/>
            </c:ext>
          </c:extLst>
        </c:ser>
        <c:ser>
          <c:idx val="3"/>
          <c:order val="3"/>
          <c:tx>
            <c:strRef>
              <c:f>Sheet1!$E$1</c:f>
              <c:strCache>
                <c:ptCount val="1"/>
                <c:pt idx="0">
                  <c:v>2021/2022</c:v>
                </c:pt>
              </c:strCache>
            </c:strRef>
          </c:tx>
          <c:spPr>
            <a:ln w="15875">
              <a:solidFill>
                <a:schemeClr val="tx2"/>
              </a:solidFill>
              <a:prstDash val="sysDot"/>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Sheet1!$E$2:$E$53</c:f>
              <c:numCache>
                <c:formatCode>#,##0</c:formatCode>
                <c:ptCount val="52"/>
                <c:pt idx="0">
                  <c:v>16332622</c:v>
                </c:pt>
                <c:pt idx="1">
                  <c:v>16295920</c:v>
                </c:pt>
                <c:pt idx="2">
                  <c:v>17564267</c:v>
                </c:pt>
                <c:pt idx="3">
                  <c:v>18922316</c:v>
                </c:pt>
                <c:pt idx="4">
                  <c:v>19258018</c:v>
                </c:pt>
                <c:pt idx="5">
                  <c:v>19030212</c:v>
                </c:pt>
                <c:pt idx="6">
                  <c:v>18965438</c:v>
                </c:pt>
                <c:pt idx="7">
                  <c:v>19361185</c:v>
                </c:pt>
                <c:pt idx="8">
                  <c:v>19397472</c:v>
                </c:pt>
                <c:pt idx="9">
                  <c:v>19446022</c:v>
                </c:pt>
                <c:pt idx="10">
                  <c:v>18747471</c:v>
                </c:pt>
                <c:pt idx="11">
                  <c:v>19134177</c:v>
                </c:pt>
                <c:pt idx="12">
                  <c:v>19559930</c:v>
                </c:pt>
                <c:pt idx="13">
                  <c:v>21919299</c:v>
                </c:pt>
                <c:pt idx="14">
                  <c:v>22744106</c:v>
                </c:pt>
                <c:pt idx="15">
                  <c:v>23460699</c:v>
                </c:pt>
                <c:pt idx="16">
                  <c:v>22912814</c:v>
                </c:pt>
                <c:pt idx="17">
                  <c:v>24318937</c:v>
                </c:pt>
                <c:pt idx="18">
                  <c:v>23410403</c:v>
                </c:pt>
                <c:pt idx="19">
                  <c:v>24356305</c:v>
                </c:pt>
                <c:pt idx="20">
                  <c:v>25789196</c:v>
                </c:pt>
                <c:pt idx="21">
                  <c:v>28325360</c:v>
                </c:pt>
                <c:pt idx="22">
                  <c:v>29627193</c:v>
                </c:pt>
                <c:pt idx="23">
                  <c:v>27055109</c:v>
                </c:pt>
                <c:pt idx="24">
                  <c:v>23838858</c:v>
                </c:pt>
                <c:pt idx="25">
                  <c:v>21950050</c:v>
                </c:pt>
                <c:pt idx="26">
                  <c:v>19516877</c:v>
                </c:pt>
                <c:pt idx="27">
                  <c:v>18620961</c:v>
                </c:pt>
                <c:pt idx="28">
                  <c:v>18150970</c:v>
                </c:pt>
                <c:pt idx="29">
                  <c:v>18424263</c:v>
                </c:pt>
                <c:pt idx="30">
                  <c:v>18802376</c:v>
                </c:pt>
                <c:pt idx="31">
                  <c:v>18910397</c:v>
                </c:pt>
                <c:pt idx="32">
                  <c:v>18643866</c:v>
                </c:pt>
                <c:pt idx="33">
                  <c:v>18998105</c:v>
                </c:pt>
                <c:pt idx="34">
                  <c:v>18247268</c:v>
                </c:pt>
                <c:pt idx="35">
                  <c:v>18689344</c:v>
                </c:pt>
                <c:pt idx="36">
                  <c:v>18444382</c:v>
                </c:pt>
                <c:pt idx="37">
                  <c:v>18531551</c:v>
                </c:pt>
                <c:pt idx="38">
                  <c:v>18434952</c:v>
                </c:pt>
                <c:pt idx="39">
                  <c:v>18955456</c:v>
                </c:pt>
                <c:pt idx="40">
                  <c:v>19535145</c:v>
                </c:pt>
                <c:pt idx="41">
                  <c:v>19180744</c:v>
                </c:pt>
                <c:pt idx="42">
                  <c:v>18664302</c:v>
                </c:pt>
                <c:pt idx="43">
                  <c:v>17298387</c:v>
                </c:pt>
                <c:pt idx="44">
                  <c:v>16019334</c:v>
                </c:pt>
                <c:pt idx="45">
                  <c:v>15221766</c:v>
                </c:pt>
                <c:pt idx="46">
                  <c:v>14430615</c:v>
                </c:pt>
                <c:pt idx="47">
                  <c:v>13819555</c:v>
                </c:pt>
                <c:pt idx="48">
                  <c:v>13005284</c:v>
                </c:pt>
                <c:pt idx="49">
                  <c:v>12366654</c:v>
                </c:pt>
                <c:pt idx="50">
                  <c:v>12389872</c:v>
                </c:pt>
                <c:pt idx="51">
                  <c:v>12319302</c:v>
                </c:pt>
              </c:numCache>
            </c:numRef>
          </c:val>
          <c:smooth val="0"/>
          <c:extLst>
            <c:ext xmlns:c16="http://schemas.microsoft.com/office/drawing/2014/chart" uri="{C3380CC4-5D6E-409C-BE32-E72D297353CC}">
              <c16:uniqueId val="{00000003-8924-40D5-A24E-6139B382C65E}"/>
            </c:ext>
          </c:extLst>
        </c:ser>
        <c:ser>
          <c:idx val="4"/>
          <c:order val="4"/>
          <c:tx>
            <c:strRef>
              <c:f>Sheet1!$F$1</c:f>
              <c:strCache>
                <c:ptCount val="1"/>
                <c:pt idx="0">
                  <c:v>2020/2021</c:v>
                </c:pt>
              </c:strCache>
            </c:strRef>
          </c:tx>
          <c:spPr>
            <a:ln w="15875">
              <a:solidFill>
                <a:schemeClr val="tx2">
                  <a:lumMod val="40000"/>
                  <a:lumOff val="60000"/>
                </a:schemeClr>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Sheet1!$F$2:$F$53</c:f>
              <c:numCache>
                <c:formatCode>#,##0</c:formatCode>
                <c:ptCount val="52"/>
                <c:pt idx="0">
                  <c:v>8819673</c:v>
                </c:pt>
                <c:pt idx="1">
                  <c:v>9239262</c:v>
                </c:pt>
                <c:pt idx="2">
                  <c:v>9635823</c:v>
                </c:pt>
                <c:pt idx="3">
                  <c:v>10711153</c:v>
                </c:pt>
                <c:pt idx="4">
                  <c:v>11080912</c:v>
                </c:pt>
                <c:pt idx="5">
                  <c:v>11243958</c:v>
                </c:pt>
                <c:pt idx="6">
                  <c:v>11471177</c:v>
                </c:pt>
                <c:pt idx="7">
                  <c:v>12342680</c:v>
                </c:pt>
                <c:pt idx="8">
                  <c:v>12449186</c:v>
                </c:pt>
                <c:pt idx="9">
                  <c:v>13644761</c:v>
                </c:pt>
                <c:pt idx="10">
                  <c:v>13625588</c:v>
                </c:pt>
                <c:pt idx="11">
                  <c:v>13654787</c:v>
                </c:pt>
                <c:pt idx="12">
                  <c:v>14601962</c:v>
                </c:pt>
                <c:pt idx="13">
                  <c:v>16700413</c:v>
                </c:pt>
                <c:pt idx="14">
                  <c:v>16730460</c:v>
                </c:pt>
                <c:pt idx="15">
                  <c:v>17216448</c:v>
                </c:pt>
                <c:pt idx="16">
                  <c:v>16790052</c:v>
                </c:pt>
                <c:pt idx="17">
                  <c:v>16677067</c:v>
                </c:pt>
                <c:pt idx="18">
                  <c:v>16814060</c:v>
                </c:pt>
                <c:pt idx="19">
                  <c:v>16856569</c:v>
                </c:pt>
                <c:pt idx="20">
                  <c:v>17318263</c:v>
                </c:pt>
                <c:pt idx="21">
                  <c:v>17946643</c:v>
                </c:pt>
                <c:pt idx="22">
                  <c:v>15969381</c:v>
                </c:pt>
                <c:pt idx="23">
                  <c:v>14835422</c:v>
                </c:pt>
                <c:pt idx="24">
                  <c:v>14936739</c:v>
                </c:pt>
                <c:pt idx="25">
                  <c:v>14789073</c:v>
                </c:pt>
                <c:pt idx="26">
                  <c:v>14982639</c:v>
                </c:pt>
                <c:pt idx="27">
                  <c:v>14564791</c:v>
                </c:pt>
                <c:pt idx="28">
                  <c:v>12952520</c:v>
                </c:pt>
                <c:pt idx="29">
                  <c:v>12660430</c:v>
                </c:pt>
                <c:pt idx="30">
                  <c:v>12881158</c:v>
                </c:pt>
                <c:pt idx="31">
                  <c:v>13816216</c:v>
                </c:pt>
                <c:pt idx="32">
                  <c:v>13678585</c:v>
                </c:pt>
                <c:pt idx="33">
                  <c:v>14025265</c:v>
                </c:pt>
                <c:pt idx="34">
                  <c:v>13696085</c:v>
                </c:pt>
                <c:pt idx="35">
                  <c:v>14210521</c:v>
                </c:pt>
                <c:pt idx="36">
                  <c:v>14409482</c:v>
                </c:pt>
                <c:pt idx="37">
                  <c:v>15322046</c:v>
                </c:pt>
                <c:pt idx="38">
                  <c:v>15752489</c:v>
                </c:pt>
                <c:pt idx="39">
                  <c:v>16404107</c:v>
                </c:pt>
                <c:pt idx="40">
                  <c:v>17182451</c:v>
                </c:pt>
                <c:pt idx="41">
                  <c:v>17154663</c:v>
                </c:pt>
                <c:pt idx="42">
                  <c:v>16675786</c:v>
                </c:pt>
                <c:pt idx="43">
                  <c:v>16378596</c:v>
                </c:pt>
                <c:pt idx="44">
                  <c:v>15434214</c:v>
                </c:pt>
                <c:pt idx="45">
                  <c:v>15595828</c:v>
                </c:pt>
                <c:pt idx="46">
                  <c:v>15303594</c:v>
                </c:pt>
                <c:pt idx="47">
                  <c:v>15144023</c:v>
                </c:pt>
                <c:pt idx="48">
                  <c:v>15302489</c:v>
                </c:pt>
                <c:pt idx="49">
                  <c:v>14882506</c:v>
                </c:pt>
                <c:pt idx="50">
                  <c:v>15472798</c:v>
                </c:pt>
                <c:pt idx="51">
                  <c:v>15771672</c:v>
                </c:pt>
              </c:numCache>
            </c:numRef>
          </c:val>
          <c:smooth val="0"/>
          <c:extLst>
            <c:ext xmlns:c16="http://schemas.microsoft.com/office/drawing/2014/chart" uri="{C3380CC4-5D6E-409C-BE32-E72D297353CC}">
              <c16:uniqueId val="{00000004-8924-40D5-A24E-6139B382C65E}"/>
            </c:ext>
          </c:extLst>
        </c:ser>
        <c:ser>
          <c:idx val="5"/>
          <c:order val="5"/>
          <c:tx>
            <c:strRef>
              <c:f>Sheet1!$G$1</c:f>
              <c:strCache>
                <c:ptCount val="1"/>
                <c:pt idx="0">
                  <c:v>2019/2020</c:v>
                </c:pt>
              </c:strCache>
            </c:strRef>
          </c:tx>
          <c:spPr>
            <a:ln w="15875">
              <a:solidFill>
                <a:schemeClr val="tx2">
                  <a:lumMod val="60000"/>
                  <a:lumOff val="40000"/>
                </a:schemeClr>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Sheet1!$G$2:$G$53</c:f>
              <c:numCache>
                <c:formatCode>#,##0</c:formatCode>
                <c:ptCount val="52"/>
                <c:pt idx="0">
                  <c:v>9831007</c:v>
                </c:pt>
                <c:pt idx="1">
                  <c:v>10283395</c:v>
                </c:pt>
                <c:pt idx="2">
                  <c:v>11030785</c:v>
                </c:pt>
                <c:pt idx="3">
                  <c:v>13393685</c:v>
                </c:pt>
                <c:pt idx="4">
                  <c:v>16568950</c:v>
                </c:pt>
                <c:pt idx="5">
                  <c:v>17251892</c:v>
                </c:pt>
                <c:pt idx="6">
                  <c:v>18503090</c:v>
                </c:pt>
                <c:pt idx="7">
                  <c:v>20270204</c:v>
                </c:pt>
                <c:pt idx="8">
                  <c:v>19399409</c:v>
                </c:pt>
                <c:pt idx="9">
                  <c:v>18686773</c:v>
                </c:pt>
                <c:pt idx="10">
                  <c:v>18841629</c:v>
                </c:pt>
                <c:pt idx="11">
                  <c:v>19576474</c:v>
                </c:pt>
                <c:pt idx="12">
                  <c:v>20158359</c:v>
                </c:pt>
                <c:pt idx="13">
                  <c:v>21403793</c:v>
                </c:pt>
                <c:pt idx="14">
                  <c:v>24067894</c:v>
                </c:pt>
                <c:pt idx="15">
                  <c:v>25938467</c:v>
                </c:pt>
                <c:pt idx="16">
                  <c:v>27135092</c:v>
                </c:pt>
                <c:pt idx="17">
                  <c:v>27113594</c:v>
                </c:pt>
                <c:pt idx="18">
                  <c:v>29205318</c:v>
                </c:pt>
                <c:pt idx="19">
                  <c:v>28463651</c:v>
                </c:pt>
                <c:pt idx="20">
                  <c:v>30760795</c:v>
                </c:pt>
                <c:pt idx="21">
                  <c:v>33349420</c:v>
                </c:pt>
                <c:pt idx="22">
                  <c:v>33815966</c:v>
                </c:pt>
                <c:pt idx="23">
                  <c:v>28951384</c:v>
                </c:pt>
                <c:pt idx="24">
                  <c:v>27363373</c:v>
                </c:pt>
                <c:pt idx="25">
                  <c:v>29617799</c:v>
                </c:pt>
                <c:pt idx="26">
                  <c:v>29746914</c:v>
                </c:pt>
                <c:pt idx="27">
                  <c:v>30860984</c:v>
                </c:pt>
                <c:pt idx="28">
                  <c:v>29395166</c:v>
                </c:pt>
                <c:pt idx="29">
                  <c:v>27794394</c:v>
                </c:pt>
                <c:pt idx="30">
                  <c:v>26783865</c:v>
                </c:pt>
                <c:pt idx="31">
                  <c:v>28575758</c:v>
                </c:pt>
                <c:pt idx="32">
                  <c:v>31107980</c:v>
                </c:pt>
                <c:pt idx="33">
                  <c:v>32700290</c:v>
                </c:pt>
                <c:pt idx="34">
                  <c:v>28391951</c:v>
                </c:pt>
                <c:pt idx="35">
                  <c:v>22144492</c:v>
                </c:pt>
                <c:pt idx="36">
                  <c:v>17776680</c:v>
                </c:pt>
                <c:pt idx="37">
                  <c:v>15024060</c:v>
                </c:pt>
                <c:pt idx="38">
                  <c:v>13395220</c:v>
                </c:pt>
                <c:pt idx="39">
                  <c:v>12286383</c:v>
                </c:pt>
                <c:pt idx="40">
                  <c:v>10931201</c:v>
                </c:pt>
                <c:pt idx="41">
                  <c:v>10157494</c:v>
                </c:pt>
                <c:pt idx="42">
                  <c:v>9261051</c:v>
                </c:pt>
                <c:pt idx="43">
                  <c:v>8256829</c:v>
                </c:pt>
                <c:pt idx="44">
                  <c:v>7823521</c:v>
                </c:pt>
                <c:pt idx="45">
                  <c:v>7538931</c:v>
                </c:pt>
                <c:pt idx="46">
                  <c:v>7814684</c:v>
                </c:pt>
                <c:pt idx="47">
                  <c:v>8258447</c:v>
                </c:pt>
                <c:pt idx="48">
                  <c:v>8558041</c:v>
                </c:pt>
                <c:pt idx="49">
                  <c:v>8690893</c:v>
                </c:pt>
                <c:pt idx="50">
                  <c:v>8717497</c:v>
                </c:pt>
                <c:pt idx="51">
                  <c:v>8514608</c:v>
                </c:pt>
              </c:numCache>
            </c:numRef>
          </c:val>
          <c:smooth val="0"/>
          <c:extLst>
            <c:ext xmlns:c16="http://schemas.microsoft.com/office/drawing/2014/chart" uri="{C3380CC4-5D6E-409C-BE32-E72D297353CC}">
              <c16:uniqueId val="{00000005-8924-40D5-A24E-6139B382C65E}"/>
            </c:ext>
          </c:extLst>
        </c:ser>
        <c:ser>
          <c:idx val="6"/>
          <c:order val="6"/>
          <c:tx>
            <c:strRef>
              <c:f>Sheet1!$H$1</c:f>
              <c:strCache>
                <c:ptCount val="1"/>
                <c:pt idx="0">
                  <c:v>2018/2019</c:v>
                </c:pt>
              </c:strCache>
            </c:strRef>
          </c:tx>
          <c:spPr>
            <a:ln>
              <a:solidFill>
                <a:schemeClr val="bg1">
                  <a:lumMod val="75000"/>
                </a:schemeClr>
              </a:solidFill>
              <a:prstDash val="lgDash"/>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Sheet1!$H$2:$H$53</c:f>
              <c:numCache>
                <c:formatCode>#,##0</c:formatCode>
                <c:ptCount val="52"/>
                <c:pt idx="0">
                  <c:v>9772777</c:v>
                </c:pt>
                <c:pt idx="1">
                  <c:v>10438874</c:v>
                </c:pt>
                <c:pt idx="2">
                  <c:v>11381359</c:v>
                </c:pt>
                <c:pt idx="3">
                  <c:v>14119375</c:v>
                </c:pt>
                <c:pt idx="4">
                  <c:v>16829009</c:v>
                </c:pt>
                <c:pt idx="5">
                  <c:v>17699386</c:v>
                </c:pt>
                <c:pt idx="6">
                  <c:v>19872563</c:v>
                </c:pt>
                <c:pt idx="7">
                  <c:v>20020264</c:v>
                </c:pt>
                <c:pt idx="8">
                  <c:v>19658442</c:v>
                </c:pt>
                <c:pt idx="9">
                  <c:v>19829806</c:v>
                </c:pt>
                <c:pt idx="10">
                  <c:v>19345002</c:v>
                </c:pt>
                <c:pt idx="11">
                  <c:v>20391634</c:v>
                </c:pt>
                <c:pt idx="12">
                  <c:v>21269005</c:v>
                </c:pt>
                <c:pt idx="13">
                  <c:v>22963180</c:v>
                </c:pt>
                <c:pt idx="14">
                  <c:v>23953015</c:v>
                </c:pt>
                <c:pt idx="15">
                  <c:v>26290935</c:v>
                </c:pt>
                <c:pt idx="16">
                  <c:v>26416810</c:v>
                </c:pt>
                <c:pt idx="17">
                  <c:v>28031907</c:v>
                </c:pt>
                <c:pt idx="18">
                  <c:v>28221464</c:v>
                </c:pt>
                <c:pt idx="19">
                  <c:v>30426585</c:v>
                </c:pt>
                <c:pt idx="20">
                  <c:v>31806299</c:v>
                </c:pt>
                <c:pt idx="21">
                  <c:v>34374631</c:v>
                </c:pt>
                <c:pt idx="22">
                  <c:v>35109674</c:v>
                </c:pt>
                <c:pt idx="23">
                  <c:v>29548617</c:v>
                </c:pt>
                <c:pt idx="24">
                  <c:v>28030326</c:v>
                </c:pt>
                <c:pt idx="25">
                  <c:v>29164772</c:v>
                </c:pt>
                <c:pt idx="26">
                  <c:v>30048430</c:v>
                </c:pt>
                <c:pt idx="27">
                  <c:v>30238307</c:v>
                </c:pt>
                <c:pt idx="28">
                  <c:v>30054869</c:v>
                </c:pt>
                <c:pt idx="29">
                  <c:v>29067128</c:v>
                </c:pt>
                <c:pt idx="30">
                  <c:v>27687226</c:v>
                </c:pt>
                <c:pt idx="31">
                  <c:v>28263738</c:v>
                </c:pt>
                <c:pt idx="32">
                  <c:v>26943463</c:v>
                </c:pt>
                <c:pt idx="33">
                  <c:v>25478523</c:v>
                </c:pt>
                <c:pt idx="34">
                  <c:v>24061460</c:v>
                </c:pt>
                <c:pt idx="35">
                  <c:v>22888485</c:v>
                </c:pt>
                <c:pt idx="36">
                  <c:v>20711646</c:v>
                </c:pt>
                <c:pt idx="37">
                  <c:v>19483081</c:v>
                </c:pt>
                <c:pt idx="38">
                  <c:v>18621611</c:v>
                </c:pt>
                <c:pt idx="39">
                  <c:v>18623902</c:v>
                </c:pt>
                <c:pt idx="40">
                  <c:v>18388990</c:v>
                </c:pt>
                <c:pt idx="41">
                  <c:v>18357045</c:v>
                </c:pt>
                <c:pt idx="42">
                  <c:v>18165615</c:v>
                </c:pt>
                <c:pt idx="43">
                  <c:v>16755693</c:v>
                </c:pt>
                <c:pt idx="44">
                  <c:v>15137973</c:v>
                </c:pt>
                <c:pt idx="45">
                  <c:v>13708573</c:v>
                </c:pt>
                <c:pt idx="46">
                  <c:v>12525987</c:v>
                </c:pt>
                <c:pt idx="47">
                  <c:v>12154244</c:v>
                </c:pt>
                <c:pt idx="48">
                  <c:v>11235510</c:v>
                </c:pt>
                <c:pt idx="49">
                  <c:v>10373117</c:v>
                </c:pt>
                <c:pt idx="50">
                  <c:v>9814989</c:v>
                </c:pt>
                <c:pt idx="51">
                  <c:v>9736471</c:v>
                </c:pt>
              </c:numCache>
            </c:numRef>
          </c:val>
          <c:smooth val="0"/>
          <c:extLst>
            <c:ext xmlns:c16="http://schemas.microsoft.com/office/drawing/2014/chart" uri="{C3380CC4-5D6E-409C-BE32-E72D297353CC}">
              <c16:uniqueId val="{00000006-8924-40D5-A24E-6139B382C65E}"/>
            </c:ext>
          </c:extLst>
        </c:ser>
        <c:ser>
          <c:idx val="7"/>
          <c:order val="7"/>
          <c:tx>
            <c:strRef>
              <c:f>Sheet1!$I$1</c:f>
              <c:strCache>
                <c:ptCount val="1"/>
                <c:pt idx="0">
                  <c:v>2017/2018</c:v>
                </c:pt>
              </c:strCache>
            </c:strRef>
          </c:tx>
          <c:spPr>
            <a:ln w="15875">
              <a:solidFill>
                <a:schemeClr val="bg1">
                  <a:lumMod val="65000"/>
                </a:schemeClr>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Sheet1!$I$2:$I$53</c:f>
              <c:numCache>
                <c:formatCode>#,##0</c:formatCode>
                <c:ptCount val="52"/>
                <c:pt idx="0">
                  <c:v>10729950</c:v>
                </c:pt>
                <c:pt idx="1">
                  <c:v>11064371</c:v>
                </c:pt>
                <c:pt idx="2">
                  <c:v>12152652</c:v>
                </c:pt>
                <c:pt idx="3">
                  <c:v>14368719</c:v>
                </c:pt>
                <c:pt idx="4">
                  <c:v>17312212</c:v>
                </c:pt>
                <c:pt idx="5">
                  <c:v>18398362</c:v>
                </c:pt>
                <c:pt idx="6">
                  <c:v>20636298</c:v>
                </c:pt>
                <c:pt idx="7">
                  <c:v>20819303</c:v>
                </c:pt>
                <c:pt idx="8">
                  <c:v>20006145</c:v>
                </c:pt>
                <c:pt idx="9">
                  <c:v>20842936</c:v>
                </c:pt>
                <c:pt idx="10">
                  <c:v>20764221</c:v>
                </c:pt>
                <c:pt idx="11">
                  <c:v>20853130</c:v>
                </c:pt>
                <c:pt idx="12">
                  <c:v>21789843</c:v>
                </c:pt>
                <c:pt idx="13">
                  <c:v>23594631</c:v>
                </c:pt>
                <c:pt idx="14">
                  <c:v>25227053</c:v>
                </c:pt>
                <c:pt idx="15">
                  <c:v>27103647</c:v>
                </c:pt>
                <c:pt idx="16">
                  <c:v>27200531</c:v>
                </c:pt>
                <c:pt idx="17">
                  <c:v>29875633</c:v>
                </c:pt>
                <c:pt idx="18">
                  <c:v>28765188</c:v>
                </c:pt>
                <c:pt idx="19">
                  <c:v>31276636</c:v>
                </c:pt>
                <c:pt idx="20">
                  <c:v>35425697</c:v>
                </c:pt>
                <c:pt idx="21">
                  <c:v>38093891</c:v>
                </c:pt>
                <c:pt idx="22">
                  <c:v>37894439</c:v>
                </c:pt>
                <c:pt idx="23">
                  <c:v>32798413</c:v>
                </c:pt>
                <c:pt idx="24">
                  <c:v>31253702</c:v>
                </c:pt>
                <c:pt idx="25">
                  <c:v>32097042</c:v>
                </c:pt>
                <c:pt idx="26">
                  <c:v>33572614</c:v>
                </c:pt>
                <c:pt idx="27">
                  <c:v>34127025</c:v>
                </c:pt>
                <c:pt idx="28">
                  <c:v>32089691</c:v>
                </c:pt>
                <c:pt idx="29">
                  <c:v>28590789</c:v>
                </c:pt>
                <c:pt idx="30">
                  <c:v>25446128</c:v>
                </c:pt>
                <c:pt idx="31">
                  <c:v>24935946</c:v>
                </c:pt>
                <c:pt idx="32">
                  <c:v>24540101</c:v>
                </c:pt>
                <c:pt idx="33">
                  <c:v>23381892</c:v>
                </c:pt>
                <c:pt idx="34">
                  <c:v>21711533</c:v>
                </c:pt>
                <c:pt idx="35">
                  <c:v>20861561</c:v>
                </c:pt>
                <c:pt idx="36">
                  <c:v>19613650</c:v>
                </c:pt>
                <c:pt idx="37">
                  <c:v>18714559</c:v>
                </c:pt>
                <c:pt idx="38">
                  <c:v>18299947</c:v>
                </c:pt>
                <c:pt idx="39">
                  <c:v>18001899</c:v>
                </c:pt>
                <c:pt idx="40">
                  <c:v>16785528</c:v>
                </c:pt>
                <c:pt idx="41">
                  <c:v>16362238</c:v>
                </c:pt>
                <c:pt idx="42">
                  <c:v>16333049</c:v>
                </c:pt>
                <c:pt idx="43">
                  <c:v>15323533</c:v>
                </c:pt>
                <c:pt idx="44">
                  <c:v>14550393</c:v>
                </c:pt>
                <c:pt idx="45">
                  <c:v>13142321</c:v>
                </c:pt>
                <c:pt idx="46">
                  <c:v>12160422</c:v>
                </c:pt>
                <c:pt idx="47">
                  <c:v>11591752</c:v>
                </c:pt>
                <c:pt idx="48">
                  <c:v>11007455</c:v>
                </c:pt>
                <c:pt idx="49">
                  <c:v>0</c:v>
                </c:pt>
                <c:pt idx="50">
                  <c:v>9678611</c:v>
                </c:pt>
                <c:pt idx="51">
                  <c:v>9512726</c:v>
                </c:pt>
              </c:numCache>
            </c:numRef>
          </c:val>
          <c:smooth val="0"/>
          <c:extLst>
            <c:ext xmlns:c16="http://schemas.microsoft.com/office/drawing/2014/chart" uri="{C3380CC4-5D6E-409C-BE32-E72D297353CC}">
              <c16:uniqueId val="{00000007-8924-40D5-A24E-6139B382C65E}"/>
            </c:ext>
          </c:extLst>
        </c:ser>
        <c:ser>
          <c:idx val="8"/>
          <c:order val="8"/>
          <c:tx>
            <c:strRef>
              <c:f>Sheet1!$J$1</c:f>
              <c:strCache>
                <c:ptCount val="1"/>
                <c:pt idx="0">
                  <c:v>2016/2017</c:v>
                </c:pt>
              </c:strCache>
            </c:strRef>
          </c:tx>
          <c:spPr>
            <a:ln>
              <a:solidFill>
                <a:schemeClr val="bg2">
                  <a:lumMod val="75000"/>
                </a:schemeClr>
              </a:solidFill>
              <a:prstDash val="lgDashDot"/>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Sheet1!$J$2:$J$53</c:f>
              <c:numCache>
                <c:formatCode>#,##0</c:formatCode>
                <c:ptCount val="52"/>
                <c:pt idx="0">
                  <c:v>11433758</c:v>
                </c:pt>
                <c:pt idx="1">
                  <c:v>11797787</c:v>
                </c:pt>
                <c:pt idx="2">
                  <c:v>13231703</c:v>
                </c:pt>
                <c:pt idx="3">
                  <c:v>15551400</c:v>
                </c:pt>
                <c:pt idx="4">
                  <c:v>18262491</c:v>
                </c:pt>
                <c:pt idx="5">
                  <c:v>18608448</c:v>
                </c:pt>
                <c:pt idx="6">
                  <c:v>19890011</c:v>
                </c:pt>
                <c:pt idx="7">
                  <c:v>20257214</c:v>
                </c:pt>
                <c:pt idx="8">
                  <c:v>22078191</c:v>
                </c:pt>
                <c:pt idx="9">
                  <c:v>21147458</c:v>
                </c:pt>
                <c:pt idx="10">
                  <c:v>22003592</c:v>
                </c:pt>
                <c:pt idx="11">
                  <c:v>20199770</c:v>
                </c:pt>
                <c:pt idx="12">
                  <c:v>21727723</c:v>
                </c:pt>
                <c:pt idx="13">
                  <c:v>22850447</c:v>
                </c:pt>
                <c:pt idx="14">
                  <c:v>24919636</c:v>
                </c:pt>
                <c:pt idx="15">
                  <c:v>26610684</c:v>
                </c:pt>
                <c:pt idx="16">
                  <c:v>26801389</c:v>
                </c:pt>
                <c:pt idx="17">
                  <c:v>29135737</c:v>
                </c:pt>
                <c:pt idx="18">
                  <c:v>28379248</c:v>
                </c:pt>
                <c:pt idx="19">
                  <c:v>30686273</c:v>
                </c:pt>
                <c:pt idx="20">
                  <c:v>35163607</c:v>
                </c:pt>
                <c:pt idx="21">
                  <c:v>35657534</c:v>
                </c:pt>
                <c:pt idx="22">
                  <c:v>35355494</c:v>
                </c:pt>
                <c:pt idx="23">
                  <c:v>32142799</c:v>
                </c:pt>
                <c:pt idx="24">
                  <c:v>30055975</c:v>
                </c:pt>
                <c:pt idx="25">
                  <c:v>31660246</c:v>
                </c:pt>
                <c:pt idx="26">
                  <c:v>34083882</c:v>
                </c:pt>
                <c:pt idx="27">
                  <c:v>34910957</c:v>
                </c:pt>
                <c:pt idx="28">
                  <c:v>33458615</c:v>
                </c:pt>
                <c:pt idx="29">
                  <c:v>31068490</c:v>
                </c:pt>
                <c:pt idx="30">
                  <c:v>28348937</c:v>
                </c:pt>
                <c:pt idx="31">
                  <c:v>27678677</c:v>
                </c:pt>
                <c:pt idx="32">
                  <c:v>27318941</c:v>
                </c:pt>
                <c:pt idx="33">
                  <c:v>25257788</c:v>
                </c:pt>
                <c:pt idx="34">
                  <c:v>23797463</c:v>
                </c:pt>
                <c:pt idx="35">
                  <c:v>22845878</c:v>
                </c:pt>
                <c:pt idx="36">
                  <c:v>20910397</c:v>
                </c:pt>
                <c:pt idx="37">
                  <c:v>19652848</c:v>
                </c:pt>
                <c:pt idx="38">
                  <c:v>19108978</c:v>
                </c:pt>
                <c:pt idx="39">
                  <c:v>18721127</c:v>
                </c:pt>
                <c:pt idx="40">
                  <c:v>19201764</c:v>
                </c:pt>
                <c:pt idx="41">
                  <c:v>18542688</c:v>
                </c:pt>
                <c:pt idx="42">
                  <c:v>18181769</c:v>
                </c:pt>
                <c:pt idx="43">
                  <c:v>16915173</c:v>
                </c:pt>
                <c:pt idx="44">
                  <c:v>15433514</c:v>
                </c:pt>
                <c:pt idx="45">
                  <c:v>13726696</c:v>
                </c:pt>
                <c:pt idx="46">
                  <c:v>12456933</c:v>
                </c:pt>
                <c:pt idx="47">
                  <c:v>12236008</c:v>
                </c:pt>
                <c:pt idx="48">
                  <c:v>11458068</c:v>
                </c:pt>
                <c:pt idx="49">
                  <c:v>0</c:v>
                </c:pt>
                <c:pt idx="50">
                  <c:v>0</c:v>
                </c:pt>
                <c:pt idx="51">
                  <c:v>0</c:v>
                </c:pt>
              </c:numCache>
            </c:numRef>
          </c:val>
          <c:smooth val="0"/>
          <c:extLst>
            <c:ext xmlns:c16="http://schemas.microsoft.com/office/drawing/2014/chart" uri="{C3380CC4-5D6E-409C-BE32-E72D297353CC}">
              <c16:uniqueId val="{00000000-FA8D-4F73-92CA-246436A6C853}"/>
            </c:ext>
          </c:extLst>
        </c:ser>
        <c:ser>
          <c:idx val="9"/>
          <c:order val="9"/>
          <c:tx>
            <c:strRef>
              <c:f>Sheet1!$K$1</c:f>
              <c:strCache>
                <c:ptCount val="1"/>
                <c:pt idx="0">
                  <c:v>3 Season Avg (2021/22, 2022/23 &amp; 2023/24)</c:v>
                </c:pt>
              </c:strCache>
            </c:strRef>
          </c:tx>
          <c:spPr>
            <a:ln w="22225">
              <a:solidFill>
                <a:schemeClr val="accent4"/>
              </a:solidFill>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Sheet1!$K$2:$K$53</c:f>
              <c:numCache>
                <c:formatCode>#,##0</c:formatCode>
                <c:ptCount val="52"/>
                <c:pt idx="0">
                  <c:v>12706915</c:v>
                </c:pt>
                <c:pt idx="1">
                  <c:v>13111523</c:v>
                </c:pt>
                <c:pt idx="2">
                  <c:v>14598102.333333334</c:v>
                </c:pt>
                <c:pt idx="3">
                  <c:v>16883292</c:v>
                </c:pt>
                <c:pt idx="4">
                  <c:v>18494638.333333332</c:v>
                </c:pt>
                <c:pt idx="5">
                  <c:v>18463862</c:v>
                </c:pt>
                <c:pt idx="6">
                  <c:v>18901386.666666668</c:v>
                </c:pt>
                <c:pt idx="7">
                  <c:v>19766843.666666668</c:v>
                </c:pt>
                <c:pt idx="8">
                  <c:v>19806999.333333332</c:v>
                </c:pt>
                <c:pt idx="9">
                  <c:v>20151329</c:v>
                </c:pt>
                <c:pt idx="10">
                  <c:v>19854358.666666668</c:v>
                </c:pt>
                <c:pt idx="11">
                  <c:v>20570742.666666668</c:v>
                </c:pt>
                <c:pt idx="12">
                  <c:v>21350087</c:v>
                </c:pt>
                <c:pt idx="13">
                  <c:v>23255738.333333332</c:v>
                </c:pt>
                <c:pt idx="14">
                  <c:v>24847968.666666668</c:v>
                </c:pt>
                <c:pt idx="15">
                  <c:v>25974304</c:v>
                </c:pt>
                <c:pt idx="16">
                  <c:v>25910804.333333332</c:v>
                </c:pt>
                <c:pt idx="17">
                  <c:v>27282885.333333332</c:v>
                </c:pt>
                <c:pt idx="18">
                  <c:v>26910231.333333332</c:v>
                </c:pt>
                <c:pt idx="19">
                  <c:v>27299567.666666668</c:v>
                </c:pt>
                <c:pt idx="20">
                  <c:v>28438599.333333332</c:v>
                </c:pt>
                <c:pt idx="21">
                  <c:v>30263450</c:v>
                </c:pt>
                <c:pt idx="22">
                  <c:v>28420102.666666668</c:v>
                </c:pt>
                <c:pt idx="23">
                  <c:v>25717646.666666668</c:v>
                </c:pt>
                <c:pt idx="24">
                  <c:v>23225749</c:v>
                </c:pt>
                <c:pt idx="25">
                  <c:v>23041426</c:v>
                </c:pt>
                <c:pt idx="26">
                  <c:v>22835761.333333332</c:v>
                </c:pt>
                <c:pt idx="27">
                  <c:v>22636932.666666668</c:v>
                </c:pt>
                <c:pt idx="28">
                  <c:v>22611314</c:v>
                </c:pt>
                <c:pt idx="29">
                  <c:v>22225117.666666668</c:v>
                </c:pt>
                <c:pt idx="30">
                  <c:v>21701884</c:v>
                </c:pt>
                <c:pt idx="31">
                  <c:v>21443879.666666668</c:v>
                </c:pt>
                <c:pt idx="32">
                  <c:v>21014125.333333332</c:v>
                </c:pt>
                <c:pt idx="33">
                  <c:v>20657603.666666668</c:v>
                </c:pt>
                <c:pt idx="34">
                  <c:v>20283139</c:v>
                </c:pt>
                <c:pt idx="35">
                  <c:v>19275414</c:v>
                </c:pt>
                <c:pt idx="36">
                  <c:v>18636383.666666668</c:v>
                </c:pt>
                <c:pt idx="37">
                  <c:v>18037387</c:v>
                </c:pt>
                <c:pt idx="38">
                  <c:v>17979479.333333332</c:v>
                </c:pt>
                <c:pt idx="39">
                  <c:v>17980795</c:v>
                </c:pt>
                <c:pt idx="40">
                  <c:v>17990902.333333332</c:v>
                </c:pt>
                <c:pt idx="41">
                  <c:v>17649706</c:v>
                </c:pt>
                <c:pt idx="42">
                  <c:v>17232444</c:v>
                </c:pt>
                <c:pt idx="43">
                  <c:v>15957567.333333334</c:v>
                </c:pt>
                <c:pt idx="44">
                  <c:v>14730663.666666666</c:v>
                </c:pt>
                <c:pt idx="45">
                  <c:v>13540394.666666666</c:v>
                </c:pt>
                <c:pt idx="46">
                  <c:v>12865770</c:v>
                </c:pt>
                <c:pt idx="47">
                  <c:v>12141205</c:v>
                </c:pt>
                <c:pt idx="48">
                  <c:v>11346861.333333334</c:v>
                </c:pt>
                <c:pt idx="49">
                  <c:v>10982610</c:v>
                </c:pt>
                <c:pt idx="50">
                  <c:v>10747011</c:v>
                </c:pt>
                <c:pt idx="51">
                  <c:v>10847931</c:v>
                </c:pt>
              </c:numCache>
            </c:numRef>
          </c:val>
          <c:smooth val="0"/>
          <c:extLst>
            <c:ext xmlns:c16="http://schemas.microsoft.com/office/drawing/2014/chart" uri="{C3380CC4-5D6E-409C-BE32-E72D297353CC}">
              <c16:uniqueId val="{00000000-0353-4ECB-B64D-31D2391A4CA0}"/>
            </c:ext>
          </c:extLst>
        </c:ser>
        <c:ser>
          <c:idx val="10"/>
          <c:order val="10"/>
          <c:tx>
            <c:strRef>
              <c:f>Sheet1!$L$1</c:f>
              <c:strCache>
                <c:ptCount val="1"/>
                <c:pt idx="0">
                  <c:v>3 Season Avg (2016/17, 2017/18 &amp; 2018/19)</c:v>
                </c:pt>
              </c:strCache>
            </c:strRef>
          </c:tx>
          <c:spPr>
            <a:ln w="19050">
              <a:solidFill>
                <a:schemeClr val="accent1"/>
              </a:solidFill>
              <a:prstDash val="solid"/>
            </a:ln>
          </c:spPr>
          <c:marker>
            <c:symbol val="none"/>
          </c:marker>
          <c:cat>
            <c:numRef>
              <c:f>Sheet1!$A$2:$A$53</c:f>
              <c:numCache>
                <c:formatCode>m/d/yy</c:formatCode>
                <c:ptCount val="52"/>
                <c:pt idx="0">
                  <c:v>45514</c:v>
                </c:pt>
                <c:pt idx="1">
                  <c:v>45521</c:v>
                </c:pt>
                <c:pt idx="2">
                  <c:v>45528</c:v>
                </c:pt>
                <c:pt idx="3">
                  <c:v>45535</c:v>
                </c:pt>
                <c:pt idx="4">
                  <c:v>45542</c:v>
                </c:pt>
                <c:pt idx="5">
                  <c:v>45549</c:v>
                </c:pt>
                <c:pt idx="6">
                  <c:v>45556</c:v>
                </c:pt>
                <c:pt idx="7">
                  <c:v>45563</c:v>
                </c:pt>
                <c:pt idx="8">
                  <c:v>45570</c:v>
                </c:pt>
                <c:pt idx="9">
                  <c:v>45577</c:v>
                </c:pt>
                <c:pt idx="10">
                  <c:v>45584</c:v>
                </c:pt>
                <c:pt idx="11">
                  <c:v>45591</c:v>
                </c:pt>
                <c:pt idx="12">
                  <c:v>45598</c:v>
                </c:pt>
                <c:pt idx="13">
                  <c:v>45605</c:v>
                </c:pt>
                <c:pt idx="14">
                  <c:v>45612</c:v>
                </c:pt>
                <c:pt idx="15">
                  <c:v>45619</c:v>
                </c:pt>
                <c:pt idx="16">
                  <c:v>45626</c:v>
                </c:pt>
                <c:pt idx="17">
                  <c:v>45633</c:v>
                </c:pt>
                <c:pt idx="18">
                  <c:v>45640</c:v>
                </c:pt>
                <c:pt idx="19">
                  <c:v>45647</c:v>
                </c:pt>
                <c:pt idx="20">
                  <c:v>45654</c:v>
                </c:pt>
                <c:pt idx="21">
                  <c:v>45661</c:v>
                </c:pt>
                <c:pt idx="22">
                  <c:v>45668</c:v>
                </c:pt>
                <c:pt idx="23">
                  <c:v>45675</c:v>
                </c:pt>
                <c:pt idx="24">
                  <c:v>45682</c:v>
                </c:pt>
                <c:pt idx="25">
                  <c:v>45689</c:v>
                </c:pt>
                <c:pt idx="26">
                  <c:v>45696</c:v>
                </c:pt>
                <c:pt idx="27">
                  <c:v>45703</c:v>
                </c:pt>
                <c:pt idx="28">
                  <c:v>45710</c:v>
                </c:pt>
                <c:pt idx="29">
                  <c:v>45717</c:v>
                </c:pt>
                <c:pt idx="30">
                  <c:v>45724</c:v>
                </c:pt>
                <c:pt idx="31">
                  <c:v>45731</c:v>
                </c:pt>
                <c:pt idx="32">
                  <c:v>45738</c:v>
                </c:pt>
                <c:pt idx="33">
                  <c:v>45745</c:v>
                </c:pt>
                <c:pt idx="34">
                  <c:v>45752</c:v>
                </c:pt>
                <c:pt idx="35">
                  <c:v>45759</c:v>
                </c:pt>
                <c:pt idx="36">
                  <c:v>45766</c:v>
                </c:pt>
                <c:pt idx="37">
                  <c:v>45773</c:v>
                </c:pt>
                <c:pt idx="38">
                  <c:v>45780</c:v>
                </c:pt>
                <c:pt idx="39">
                  <c:v>45787</c:v>
                </c:pt>
                <c:pt idx="40">
                  <c:v>45794</c:v>
                </c:pt>
                <c:pt idx="41">
                  <c:v>45801</c:v>
                </c:pt>
                <c:pt idx="42">
                  <c:v>45808</c:v>
                </c:pt>
                <c:pt idx="43">
                  <c:v>45815</c:v>
                </c:pt>
                <c:pt idx="44">
                  <c:v>45822</c:v>
                </c:pt>
                <c:pt idx="45">
                  <c:v>45829</c:v>
                </c:pt>
                <c:pt idx="46">
                  <c:v>45836</c:v>
                </c:pt>
                <c:pt idx="47">
                  <c:v>45843</c:v>
                </c:pt>
                <c:pt idx="48">
                  <c:v>45850</c:v>
                </c:pt>
                <c:pt idx="49">
                  <c:v>45857</c:v>
                </c:pt>
                <c:pt idx="50">
                  <c:v>45864</c:v>
                </c:pt>
                <c:pt idx="51">
                  <c:v>45871</c:v>
                </c:pt>
              </c:numCache>
            </c:numRef>
          </c:cat>
          <c:val>
            <c:numRef>
              <c:f>Sheet1!$L$2:$L$53</c:f>
              <c:numCache>
                <c:formatCode>#,##0</c:formatCode>
                <c:ptCount val="52"/>
                <c:pt idx="0">
                  <c:v>10645495</c:v>
                </c:pt>
                <c:pt idx="1">
                  <c:v>11100344</c:v>
                </c:pt>
                <c:pt idx="2">
                  <c:v>12255238</c:v>
                </c:pt>
                <c:pt idx="3">
                  <c:v>14679831.333333334</c:v>
                </c:pt>
                <c:pt idx="4">
                  <c:v>17467904</c:v>
                </c:pt>
                <c:pt idx="5">
                  <c:v>18235398.666666668</c:v>
                </c:pt>
                <c:pt idx="6">
                  <c:v>20132957.333333332</c:v>
                </c:pt>
                <c:pt idx="7">
                  <c:v>20365593.666666668</c:v>
                </c:pt>
                <c:pt idx="8">
                  <c:v>20580926</c:v>
                </c:pt>
                <c:pt idx="9">
                  <c:v>20606733.333333332</c:v>
                </c:pt>
                <c:pt idx="10">
                  <c:v>20704271.666666668</c:v>
                </c:pt>
                <c:pt idx="11">
                  <c:v>20481511.333333332</c:v>
                </c:pt>
                <c:pt idx="12">
                  <c:v>21595523.666666668</c:v>
                </c:pt>
                <c:pt idx="13">
                  <c:v>23136086</c:v>
                </c:pt>
                <c:pt idx="14">
                  <c:v>24699901.333333332</c:v>
                </c:pt>
                <c:pt idx="15">
                  <c:v>26668422</c:v>
                </c:pt>
                <c:pt idx="16">
                  <c:v>26806243.333333332</c:v>
                </c:pt>
                <c:pt idx="17">
                  <c:v>29014425.666666668</c:v>
                </c:pt>
                <c:pt idx="18">
                  <c:v>28455300</c:v>
                </c:pt>
                <c:pt idx="19">
                  <c:v>30796498</c:v>
                </c:pt>
                <c:pt idx="20">
                  <c:v>34131867.666666664</c:v>
                </c:pt>
                <c:pt idx="21">
                  <c:v>36042018.666666664</c:v>
                </c:pt>
                <c:pt idx="22">
                  <c:v>36119869</c:v>
                </c:pt>
                <c:pt idx="23">
                  <c:v>31496609.666666668</c:v>
                </c:pt>
                <c:pt idx="24">
                  <c:v>29780001</c:v>
                </c:pt>
                <c:pt idx="25">
                  <c:v>30974020</c:v>
                </c:pt>
                <c:pt idx="26">
                  <c:v>32568308.666666668</c:v>
                </c:pt>
                <c:pt idx="27">
                  <c:v>33092096.333333332</c:v>
                </c:pt>
                <c:pt idx="28">
                  <c:v>31867725</c:v>
                </c:pt>
                <c:pt idx="29">
                  <c:v>29575469</c:v>
                </c:pt>
                <c:pt idx="30">
                  <c:v>27160763.666666668</c:v>
                </c:pt>
                <c:pt idx="31">
                  <c:v>26959453.666666668</c:v>
                </c:pt>
                <c:pt idx="32">
                  <c:v>26267501.666666668</c:v>
                </c:pt>
                <c:pt idx="33">
                  <c:v>24706067.666666668</c:v>
                </c:pt>
                <c:pt idx="34">
                  <c:v>23190152</c:v>
                </c:pt>
                <c:pt idx="35">
                  <c:v>22198641.333333332</c:v>
                </c:pt>
                <c:pt idx="36">
                  <c:v>20411897.666666668</c:v>
                </c:pt>
                <c:pt idx="37">
                  <c:v>19283496</c:v>
                </c:pt>
                <c:pt idx="38">
                  <c:v>18676845.333333332</c:v>
                </c:pt>
                <c:pt idx="39">
                  <c:v>18448976</c:v>
                </c:pt>
                <c:pt idx="40">
                  <c:v>18125427.333333332</c:v>
                </c:pt>
                <c:pt idx="41">
                  <c:v>17753990.333333332</c:v>
                </c:pt>
                <c:pt idx="42">
                  <c:v>17560144.333333332</c:v>
                </c:pt>
                <c:pt idx="43">
                  <c:v>16331466.333333334</c:v>
                </c:pt>
                <c:pt idx="44">
                  <c:v>15040626.666666666</c:v>
                </c:pt>
                <c:pt idx="45">
                  <c:v>13525863.333333334</c:v>
                </c:pt>
                <c:pt idx="46">
                  <c:v>12381114</c:v>
                </c:pt>
                <c:pt idx="47">
                  <c:v>11994001.333333334</c:v>
                </c:pt>
                <c:pt idx="48">
                  <c:v>11233677.666666666</c:v>
                </c:pt>
                <c:pt idx="49">
                  <c:v>10394706</c:v>
                </c:pt>
                <c:pt idx="50">
                  <c:v>9911560</c:v>
                </c:pt>
                <c:pt idx="51">
                  <c:v>9832767</c:v>
                </c:pt>
              </c:numCache>
            </c:numRef>
          </c:val>
          <c:smooth val="0"/>
          <c:extLst>
            <c:ext xmlns:c16="http://schemas.microsoft.com/office/drawing/2014/chart" uri="{C3380CC4-5D6E-409C-BE32-E72D297353CC}">
              <c16:uniqueId val="{00000000-7532-4DA7-81C8-3A44730B2C74}"/>
            </c:ext>
          </c:extLst>
        </c:ser>
        <c:dLbls>
          <c:showLegendKey val="0"/>
          <c:showVal val="0"/>
          <c:showCatName val="0"/>
          <c:showSerName val="0"/>
          <c:showPercent val="0"/>
          <c:showBubbleSize val="0"/>
        </c:dLbls>
        <c:marker val="1"/>
        <c:smooth val="0"/>
        <c:axId val="187371520"/>
        <c:axId val="187373440"/>
      </c:lineChart>
      <c:dateAx>
        <c:axId val="187371520"/>
        <c:scaling>
          <c:orientation val="minMax"/>
        </c:scaling>
        <c:delete val="0"/>
        <c:axPos val="b"/>
        <c:numFmt formatCode="m/d/yy;@" sourceLinked="0"/>
        <c:majorTickMark val="out"/>
        <c:minorTickMark val="none"/>
        <c:tickLblPos val="low"/>
        <c:spPr>
          <a:ln w="15875">
            <a:solidFill>
              <a:schemeClr val="tx2">
                <a:lumMod val="60000"/>
                <a:lumOff val="40000"/>
              </a:schemeClr>
            </a:solidFill>
          </a:ln>
        </c:spPr>
        <c:txPr>
          <a:bodyPr rot="-5400000" vert="horz" anchor="b" anchorCtr="0"/>
          <a:lstStyle/>
          <a:p>
            <a:pPr>
              <a:defRPr sz="1000"/>
            </a:pPr>
            <a:endParaRPr lang="en-US"/>
          </a:p>
        </c:txPr>
        <c:crossAx val="187373440"/>
        <c:crosses val="autoZero"/>
        <c:auto val="0"/>
        <c:lblOffset val="100"/>
        <c:baseTimeUnit val="days"/>
        <c:majorUnit val="14"/>
        <c:majorTimeUnit val="days"/>
        <c:minorUnit val="14"/>
        <c:minorTimeUnit val="days"/>
      </c:dateAx>
      <c:valAx>
        <c:axId val="187373440"/>
        <c:scaling>
          <c:orientation val="minMax"/>
          <c:min val="0"/>
        </c:scaling>
        <c:delete val="0"/>
        <c:axPos val="l"/>
        <c:majorGridlines>
          <c:spPr>
            <a:ln>
              <a:noFill/>
            </a:ln>
          </c:spPr>
        </c:majorGridlines>
        <c:numFmt formatCode="#,##0" sourceLinked="1"/>
        <c:majorTickMark val="out"/>
        <c:minorTickMark val="none"/>
        <c:tickLblPos val="nextTo"/>
        <c:spPr>
          <a:ln w="19050">
            <a:solidFill>
              <a:schemeClr val="bg2">
                <a:lumMod val="75000"/>
              </a:schemeClr>
            </a:solidFill>
          </a:ln>
        </c:spPr>
        <c:txPr>
          <a:bodyPr/>
          <a:lstStyle/>
          <a:p>
            <a:pPr>
              <a:defRPr sz="1000" b="1"/>
            </a:pPr>
            <a:endParaRPr lang="en-US"/>
          </a:p>
        </c:txPr>
        <c:crossAx val="187371520"/>
        <c:crosses val="autoZero"/>
        <c:crossBetween val="between"/>
        <c:dispUnits>
          <c:builtInUnit val="millions"/>
          <c:dispUnitsLbl/>
        </c:dispUnits>
      </c:valAx>
    </c:plotArea>
    <c:legend>
      <c:legendPos val="b"/>
      <c:layout>
        <c:manualLayout>
          <c:xMode val="edge"/>
          <c:yMode val="edge"/>
          <c:x val="4.892099612238783E-2"/>
          <c:y val="0.78956564956623043"/>
          <c:w val="0.91811707274609722"/>
          <c:h val="0.19286872484162118"/>
        </c:manualLayout>
      </c:layout>
      <c:overlay val="0"/>
      <c:txPr>
        <a:bodyPr/>
        <a:lstStyle/>
        <a:p>
          <a:pPr>
            <a:defRPr sz="1000"/>
          </a:pPr>
          <a:endParaRPr lang="en-US"/>
        </a:p>
      </c:txPr>
    </c:legend>
    <c:plotVisOnly val="1"/>
    <c:dispBlanksAs val="gap"/>
    <c:showDLblsOverMax val="0"/>
  </c:chart>
  <c:spPr>
    <a:ln w="12700">
      <a:noFill/>
    </a:ln>
  </c:spPr>
  <c:txPr>
    <a:bodyPr/>
    <a:lstStyle/>
    <a:p>
      <a:pPr>
        <a:defRPr sz="12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2972670250896057E-2"/>
          <c:y val="9.5320339228274667E-2"/>
          <c:w val="0.91470654121863804"/>
          <c:h val="0.72703698453363419"/>
        </c:manualLayout>
      </c:layout>
      <c:barChart>
        <c:barDir val="col"/>
        <c:grouping val="clustered"/>
        <c:varyColors val="0"/>
        <c:ser>
          <c:idx val="0"/>
          <c:order val="0"/>
          <c:tx>
            <c:strRef>
              <c:f>Sheet1!$B$1</c:f>
              <c:strCache>
                <c:ptCount val="1"/>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14-73A3-4710-B11A-2BF429EDB16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15-73A3-4710-B11A-2BF429EDB16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16-73A3-4710-B11A-2BF429EDB168}"/>
              </c:ext>
            </c:extLst>
          </c:dPt>
          <c:dPt>
            <c:idx val="3"/>
            <c:invertIfNegative val="0"/>
            <c:bubble3D val="0"/>
            <c:spPr>
              <a:solidFill>
                <a:schemeClr val="accent1"/>
              </a:solidFill>
              <a:ln>
                <a:noFill/>
              </a:ln>
              <a:effectLst/>
            </c:spPr>
            <c:extLst>
              <c:ext xmlns:c16="http://schemas.microsoft.com/office/drawing/2014/chart" uri="{C3380CC4-5D6E-409C-BE32-E72D297353CC}">
                <c16:uniqueId val="{00000017-73A3-4710-B11A-2BF429EDB168}"/>
              </c:ext>
            </c:extLst>
          </c:dPt>
          <c:dPt>
            <c:idx val="4"/>
            <c:invertIfNegative val="0"/>
            <c:bubble3D val="0"/>
            <c:spPr>
              <a:solidFill>
                <a:schemeClr val="accent1"/>
              </a:solidFill>
              <a:ln>
                <a:noFill/>
              </a:ln>
              <a:effectLst/>
            </c:spPr>
            <c:extLst>
              <c:ext xmlns:c16="http://schemas.microsoft.com/office/drawing/2014/chart" uri="{C3380CC4-5D6E-409C-BE32-E72D297353CC}">
                <c16:uniqueId val="{00000018-73A3-4710-B11A-2BF429EDB168}"/>
              </c:ext>
            </c:extLst>
          </c:dPt>
          <c:dPt>
            <c:idx val="5"/>
            <c:invertIfNegative val="0"/>
            <c:bubble3D val="0"/>
            <c:spPr>
              <a:solidFill>
                <a:schemeClr val="accent1"/>
              </a:solidFill>
              <a:ln>
                <a:noFill/>
              </a:ln>
              <a:effectLst/>
            </c:spPr>
            <c:extLst>
              <c:ext xmlns:c16="http://schemas.microsoft.com/office/drawing/2014/chart" uri="{C3380CC4-5D6E-409C-BE32-E72D297353CC}">
                <c16:uniqueId val="{00000019-73A3-4710-B11A-2BF429EDB168}"/>
              </c:ext>
            </c:extLst>
          </c:dPt>
          <c:dPt>
            <c:idx val="6"/>
            <c:invertIfNegative val="0"/>
            <c:bubble3D val="0"/>
            <c:spPr>
              <a:solidFill>
                <a:schemeClr val="accent1"/>
              </a:solidFill>
              <a:ln>
                <a:noFill/>
              </a:ln>
              <a:effectLst/>
            </c:spPr>
            <c:extLst>
              <c:ext xmlns:c16="http://schemas.microsoft.com/office/drawing/2014/chart" uri="{C3380CC4-5D6E-409C-BE32-E72D297353CC}">
                <c16:uniqueId val="{00000026-73A3-4710-B11A-2BF429EDB168}"/>
              </c:ext>
            </c:extLst>
          </c:dPt>
          <c:dPt>
            <c:idx val="8"/>
            <c:invertIfNegative val="0"/>
            <c:bubble3D val="0"/>
            <c:spPr>
              <a:solidFill>
                <a:schemeClr val="accent4"/>
              </a:solidFill>
              <a:ln>
                <a:noFill/>
              </a:ln>
              <a:effectLst/>
            </c:spPr>
            <c:extLst>
              <c:ext xmlns:c16="http://schemas.microsoft.com/office/drawing/2014/chart" uri="{C3380CC4-5D6E-409C-BE32-E72D297353CC}">
                <c16:uniqueId val="{0000001B-73A3-4710-B11A-2BF429EDB168}"/>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C-73A3-4710-B11A-2BF429EDB168}"/>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D-73A3-4710-B11A-2BF429EDB168}"/>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E-73A3-4710-B11A-2BF429EDB168}"/>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1F-73A3-4710-B11A-2BF429EDB168}"/>
              </c:ext>
            </c:extLst>
          </c:dPt>
          <c:dPt>
            <c:idx val="13"/>
            <c:invertIfNegative val="0"/>
            <c:bubble3D val="0"/>
            <c:spPr>
              <a:solidFill>
                <a:schemeClr val="accent4"/>
              </a:solidFill>
              <a:ln>
                <a:noFill/>
              </a:ln>
              <a:effectLst/>
            </c:spPr>
            <c:extLst>
              <c:ext xmlns:c16="http://schemas.microsoft.com/office/drawing/2014/chart" uri="{C3380CC4-5D6E-409C-BE32-E72D297353CC}">
                <c16:uniqueId val="{00000019-8A8B-4AC7-B4B3-39041DD36A26}"/>
              </c:ext>
            </c:extLst>
          </c:dPt>
          <c:dPt>
            <c:idx val="14"/>
            <c:invertIfNegative val="0"/>
            <c:bubble3D val="0"/>
            <c:spPr>
              <a:solidFill>
                <a:schemeClr val="accent4"/>
              </a:solidFill>
              <a:ln>
                <a:noFill/>
              </a:ln>
              <a:effectLst/>
            </c:spPr>
            <c:extLst>
              <c:ext xmlns:c16="http://schemas.microsoft.com/office/drawing/2014/chart" uri="{C3380CC4-5D6E-409C-BE32-E72D297353CC}">
                <c16:uniqueId val="{00000020-73A3-4710-B11A-2BF429EDB168}"/>
              </c:ext>
            </c:extLst>
          </c:dPt>
          <c:dPt>
            <c:idx val="16"/>
            <c:invertIfNegative val="0"/>
            <c:bubble3D val="0"/>
            <c:spPr>
              <a:solidFill>
                <a:schemeClr val="accent3"/>
              </a:solidFill>
              <a:ln>
                <a:noFill/>
              </a:ln>
              <a:effectLst/>
            </c:spPr>
            <c:extLst>
              <c:ext xmlns:c16="http://schemas.microsoft.com/office/drawing/2014/chart" uri="{C3380CC4-5D6E-409C-BE32-E72D297353CC}">
                <c16:uniqueId val="{00000022-73A3-4710-B11A-2BF429EDB168}"/>
              </c:ext>
            </c:extLst>
          </c:dPt>
          <c:dPt>
            <c:idx val="17"/>
            <c:invertIfNegative val="0"/>
            <c:bubble3D val="0"/>
            <c:spPr>
              <a:solidFill>
                <a:schemeClr val="accent3"/>
              </a:solidFill>
              <a:ln>
                <a:noFill/>
              </a:ln>
              <a:effectLst/>
            </c:spPr>
            <c:extLst>
              <c:ext xmlns:c16="http://schemas.microsoft.com/office/drawing/2014/chart" uri="{C3380CC4-5D6E-409C-BE32-E72D297353CC}">
                <c16:uniqueId val="{00000023-73A3-4710-B11A-2BF429EDB168}"/>
              </c:ext>
            </c:extLst>
          </c:dPt>
          <c:dPt>
            <c:idx val="18"/>
            <c:invertIfNegative val="0"/>
            <c:bubble3D val="0"/>
            <c:spPr>
              <a:solidFill>
                <a:schemeClr val="accent3"/>
              </a:solidFill>
              <a:ln>
                <a:noFill/>
              </a:ln>
              <a:effectLst/>
            </c:spPr>
            <c:extLst>
              <c:ext xmlns:c16="http://schemas.microsoft.com/office/drawing/2014/chart" uri="{C3380CC4-5D6E-409C-BE32-E72D297353CC}">
                <c16:uniqueId val="{00000024-73A3-4710-B11A-2BF429EDB168}"/>
              </c:ext>
            </c:extLst>
          </c:dPt>
          <c:dPt>
            <c:idx val="19"/>
            <c:invertIfNegative val="0"/>
            <c:bubble3D val="0"/>
            <c:spPr>
              <a:solidFill>
                <a:schemeClr val="accent3"/>
              </a:solidFill>
              <a:ln>
                <a:noFill/>
              </a:ln>
              <a:effectLst/>
            </c:spPr>
            <c:extLst>
              <c:ext xmlns:c16="http://schemas.microsoft.com/office/drawing/2014/chart" uri="{C3380CC4-5D6E-409C-BE32-E72D297353CC}">
                <c16:uniqueId val="{00000025-73A3-4710-B11A-2BF429EDB168}"/>
              </c:ext>
            </c:extLst>
          </c:dPt>
          <c:dPt>
            <c:idx val="20"/>
            <c:invertIfNegative val="0"/>
            <c:bubble3D val="0"/>
            <c:spPr>
              <a:solidFill>
                <a:schemeClr val="accent3"/>
              </a:solidFill>
              <a:ln>
                <a:noFill/>
              </a:ln>
              <a:effectLst/>
            </c:spPr>
            <c:extLst>
              <c:ext xmlns:c16="http://schemas.microsoft.com/office/drawing/2014/chart" uri="{C3380CC4-5D6E-409C-BE32-E72D297353CC}">
                <c16:uniqueId val="{00000025-8A8B-4AC7-B4B3-39041DD36A26}"/>
              </c:ext>
            </c:extLst>
          </c:dPt>
          <c:dPt>
            <c:idx val="21"/>
            <c:invertIfNegative val="0"/>
            <c:bubble3D val="0"/>
            <c:spPr>
              <a:solidFill>
                <a:schemeClr val="accent3"/>
              </a:solidFill>
              <a:ln>
                <a:noFill/>
              </a:ln>
              <a:effectLst/>
            </c:spPr>
            <c:extLst>
              <c:ext xmlns:c16="http://schemas.microsoft.com/office/drawing/2014/chart" uri="{C3380CC4-5D6E-409C-BE32-E72D297353CC}">
                <c16:uniqueId val="{00000027-8A8B-4AC7-B4B3-39041DD36A26}"/>
              </c:ext>
            </c:extLst>
          </c:dPt>
          <c:dPt>
            <c:idx val="22"/>
            <c:invertIfNegative val="0"/>
            <c:bubble3D val="0"/>
            <c:spPr>
              <a:solidFill>
                <a:schemeClr val="accent3"/>
              </a:solidFill>
              <a:ln>
                <a:noFill/>
              </a:ln>
              <a:effectLst/>
            </c:spPr>
            <c:extLst>
              <c:ext xmlns:c16="http://schemas.microsoft.com/office/drawing/2014/chart" uri="{C3380CC4-5D6E-409C-BE32-E72D297353CC}">
                <c16:uniqueId val="{00000027-73A3-4710-B11A-2BF429EDB168}"/>
              </c:ext>
            </c:extLst>
          </c:dPt>
          <c:dPt>
            <c:idx val="24"/>
            <c:invertIfNegative val="0"/>
            <c:bubble3D val="0"/>
            <c:spPr>
              <a:solidFill>
                <a:schemeClr val="accent5"/>
              </a:solidFill>
              <a:ln>
                <a:noFill/>
              </a:ln>
              <a:effectLst/>
            </c:spPr>
            <c:extLst>
              <c:ext xmlns:c16="http://schemas.microsoft.com/office/drawing/2014/chart" uri="{C3380CC4-5D6E-409C-BE32-E72D297353CC}">
                <c16:uniqueId val="{00000000-0D33-4A66-9F49-A650D08F5F36}"/>
              </c:ext>
            </c:extLst>
          </c:dPt>
          <c:dPt>
            <c:idx val="25"/>
            <c:invertIfNegative val="0"/>
            <c:bubble3D val="0"/>
            <c:spPr>
              <a:solidFill>
                <a:schemeClr val="accent5"/>
              </a:solidFill>
              <a:ln>
                <a:noFill/>
              </a:ln>
              <a:effectLst/>
            </c:spPr>
            <c:extLst>
              <c:ext xmlns:c16="http://schemas.microsoft.com/office/drawing/2014/chart" uri="{C3380CC4-5D6E-409C-BE32-E72D297353CC}">
                <c16:uniqueId val="{00000001-0D33-4A66-9F49-A650D08F5F36}"/>
              </c:ext>
            </c:extLst>
          </c:dPt>
          <c:dPt>
            <c:idx val="26"/>
            <c:invertIfNegative val="0"/>
            <c:bubble3D val="0"/>
            <c:spPr>
              <a:solidFill>
                <a:schemeClr val="accent5"/>
              </a:solidFill>
              <a:ln>
                <a:noFill/>
              </a:ln>
              <a:effectLst/>
            </c:spPr>
            <c:extLst>
              <c:ext xmlns:c16="http://schemas.microsoft.com/office/drawing/2014/chart" uri="{C3380CC4-5D6E-409C-BE32-E72D297353CC}">
                <c16:uniqueId val="{00000002-0D33-4A66-9F49-A650D08F5F36}"/>
              </c:ext>
            </c:extLst>
          </c:dPt>
          <c:dPt>
            <c:idx val="27"/>
            <c:invertIfNegative val="0"/>
            <c:bubble3D val="0"/>
            <c:spPr>
              <a:solidFill>
                <a:schemeClr val="accent5"/>
              </a:solidFill>
              <a:ln>
                <a:noFill/>
              </a:ln>
              <a:effectLst/>
            </c:spPr>
            <c:extLst>
              <c:ext xmlns:c16="http://schemas.microsoft.com/office/drawing/2014/chart" uri="{C3380CC4-5D6E-409C-BE32-E72D297353CC}">
                <c16:uniqueId val="{00000003-0D33-4A66-9F49-A650D08F5F36}"/>
              </c:ext>
            </c:extLst>
          </c:dPt>
          <c:dPt>
            <c:idx val="28"/>
            <c:invertIfNegative val="0"/>
            <c:bubble3D val="0"/>
            <c:spPr>
              <a:solidFill>
                <a:schemeClr val="accent5"/>
              </a:solidFill>
              <a:ln>
                <a:noFill/>
              </a:ln>
              <a:effectLst/>
            </c:spPr>
            <c:extLst>
              <c:ext xmlns:c16="http://schemas.microsoft.com/office/drawing/2014/chart" uri="{C3380CC4-5D6E-409C-BE32-E72D297353CC}">
                <c16:uniqueId val="{00000004-0D33-4A66-9F49-A650D08F5F36}"/>
              </c:ext>
            </c:extLst>
          </c:dPt>
          <c:dPt>
            <c:idx val="29"/>
            <c:invertIfNegative val="0"/>
            <c:bubble3D val="0"/>
            <c:spPr>
              <a:solidFill>
                <a:schemeClr val="accent5"/>
              </a:solidFill>
              <a:ln>
                <a:noFill/>
              </a:ln>
              <a:effectLst/>
            </c:spPr>
            <c:extLst>
              <c:ext xmlns:c16="http://schemas.microsoft.com/office/drawing/2014/chart" uri="{C3380CC4-5D6E-409C-BE32-E72D297353CC}">
                <c16:uniqueId val="{00000005-0D33-4A66-9F49-A650D08F5F36}"/>
              </c:ext>
            </c:extLst>
          </c:dPt>
          <c:dPt>
            <c:idx val="30"/>
            <c:invertIfNegative val="0"/>
            <c:bubble3D val="0"/>
            <c:spPr>
              <a:solidFill>
                <a:schemeClr val="accent5"/>
              </a:solidFill>
              <a:ln>
                <a:noFill/>
              </a:ln>
              <a:effectLst/>
            </c:spPr>
            <c:extLst>
              <c:ext xmlns:c16="http://schemas.microsoft.com/office/drawing/2014/chart" uri="{C3380CC4-5D6E-409C-BE32-E72D297353CC}">
                <c16:uniqueId val="{00000006-0D33-4A66-9F49-A650D08F5F36}"/>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2020</c:v>
                </c:pt>
                <c:pt idx="1">
                  <c:v>2021</c:v>
                </c:pt>
                <c:pt idx="2">
                  <c:v>2022</c:v>
                </c:pt>
                <c:pt idx="3">
                  <c:v>2023</c:v>
                </c:pt>
                <c:pt idx="4">
                  <c:v>2024</c:v>
                </c:pt>
                <c:pt idx="5">
                  <c:v>MAT Jun 2025</c:v>
                </c:pt>
                <c:pt idx="6">
                  <c:v>YTD Jun 2025</c:v>
                </c:pt>
                <c:pt idx="8">
                  <c:v>2020</c:v>
                </c:pt>
                <c:pt idx="9">
                  <c:v>2021</c:v>
                </c:pt>
                <c:pt idx="10">
                  <c:v>2022</c:v>
                </c:pt>
                <c:pt idx="11">
                  <c:v>2023</c:v>
                </c:pt>
                <c:pt idx="12">
                  <c:v>2024</c:v>
                </c:pt>
                <c:pt idx="13">
                  <c:v>MAT Jun 2025</c:v>
                </c:pt>
                <c:pt idx="14">
                  <c:v>YTD Jun 2025</c:v>
                </c:pt>
                <c:pt idx="16">
                  <c:v>2020</c:v>
                </c:pt>
                <c:pt idx="17">
                  <c:v>2021</c:v>
                </c:pt>
                <c:pt idx="18">
                  <c:v>2022</c:v>
                </c:pt>
                <c:pt idx="19">
                  <c:v>2023</c:v>
                </c:pt>
                <c:pt idx="20">
                  <c:v>2024</c:v>
                </c:pt>
                <c:pt idx="21">
                  <c:v>MAT Jun 2025</c:v>
                </c:pt>
                <c:pt idx="22">
                  <c:v>YTD Jun 2025</c:v>
                </c:pt>
                <c:pt idx="24">
                  <c:v>2020</c:v>
                </c:pt>
                <c:pt idx="25">
                  <c:v>2021</c:v>
                </c:pt>
                <c:pt idx="26">
                  <c:v>2022</c:v>
                </c:pt>
                <c:pt idx="27">
                  <c:v>2023</c:v>
                </c:pt>
                <c:pt idx="28">
                  <c:v>2024</c:v>
                </c:pt>
                <c:pt idx="29">
                  <c:v>MAT Jun 2025</c:v>
                </c:pt>
                <c:pt idx="30">
                  <c:v>YTD Jun 2025</c:v>
                </c:pt>
              </c:strCache>
            </c:strRef>
          </c:cat>
          <c:val>
            <c:numRef>
              <c:f>Sheet1!$B$2:$B$32</c:f>
              <c:numCache>
                <c:formatCode>_([$$-409]* #,##0_);_([$$-409]* \(#,##0\);_([$$-409]* "-"??_);_(@_)</c:formatCode>
                <c:ptCount val="31"/>
                <c:pt idx="0">
                  <c:v>97570722169</c:v>
                </c:pt>
                <c:pt idx="1">
                  <c:v>106560665788</c:v>
                </c:pt>
                <c:pt idx="2">
                  <c:v>118608173059</c:v>
                </c:pt>
                <c:pt idx="3">
                  <c:v>138821502998</c:v>
                </c:pt>
                <c:pt idx="4">
                  <c:v>159685652979</c:v>
                </c:pt>
                <c:pt idx="5">
                  <c:v>173316549196</c:v>
                </c:pt>
                <c:pt idx="6">
                  <c:v>90061284721</c:v>
                </c:pt>
                <c:pt idx="8" formatCode="_(&quot;$&quot;* #,##0_);_(&quot;$&quot;* \(#,##0\);_(&quot;$&quot;* &quot;-&quot;??_);_(@_)">
                  <c:v>39383085263</c:v>
                </c:pt>
                <c:pt idx="9" formatCode="_(&quot;$&quot;* #,##0_);_(&quot;$&quot;* \(#,##0\);_(&quot;$&quot;* &quot;-&quot;??_);_(@_)">
                  <c:v>42692869009</c:v>
                </c:pt>
                <c:pt idx="10" formatCode="_(&quot;$&quot;* #,##0_);_(&quot;$&quot;* \(#,##0\);_(&quot;$&quot;* &quot;-&quot;??_);_(@_)">
                  <c:v>40519868334</c:v>
                </c:pt>
                <c:pt idx="11" formatCode="_(&quot;$&quot;* #,##0_);_(&quot;$&quot;* \(#,##0\);_(&quot;$&quot;* &quot;-&quot;??_);_(@_)">
                  <c:v>40526681504</c:v>
                </c:pt>
                <c:pt idx="12" formatCode="_(&quot;$&quot;* #,##0_);_(&quot;$&quot;* \(#,##0\);_(&quot;$&quot;* &quot;-&quot;??_);_(@_)">
                  <c:v>42686778884</c:v>
                </c:pt>
                <c:pt idx="13" formatCode="_(&quot;$&quot;* #,##0_);_(&quot;$&quot;* \(#,##0\);_(&quot;$&quot;* &quot;-&quot;??_);_(@_)">
                  <c:v>44874906206</c:v>
                </c:pt>
                <c:pt idx="14" formatCode="&quot;$&quot;#,##0_);[Red]\(&quot;$&quot;#,##0\)">
                  <c:v>22714410167</c:v>
                </c:pt>
                <c:pt idx="16">
                  <c:v>7599464918</c:v>
                </c:pt>
                <c:pt idx="17">
                  <c:v>8705074112</c:v>
                </c:pt>
                <c:pt idx="18">
                  <c:v>9437277080</c:v>
                </c:pt>
                <c:pt idx="19">
                  <c:v>10722870007</c:v>
                </c:pt>
                <c:pt idx="20">
                  <c:v>12897357689</c:v>
                </c:pt>
                <c:pt idx="21" formatCode="_(&quot;$&quot;* #,##0_);_(&quot;$&quot;* \(#,##0\);_(&quot;$&quot;* &quot;-&quot;??_);_(@_)">
                  <c:v>15138285387</c:v>
                </c:pt>
                <c:pt idx="22" formatCode="\ &quot;$&quot;#,###,###,###">
                  <c:v>8146265821</c:v>
                </c:pt>
                <c:pt idx="24" formatCode="_(&quot;$&quot;* #,##0_);_(&quot;$&quot;* \(#,##0\);_(&quot;$&quot;* &quot;-&quot;??_);_(@_)">
                  <c:v>14908129092</c:v>
                </c:pt>
                <c:pt idx="25" formatCode="_(&quot;$&quot;* #,##0_);_(&quot;$&quot;* \(#,##0\);_(&quot;$&quot;* &quot;-&quot;??_);_(@_)">
                  <c:v>15656136015</c:v>
                </c:pt>
                <c:pt idx="26" formatCode="_(&quot;$&quot;* #,##0_);_(&quot;$&quot;* \(#,##0\);_(&quot;$&quot;* &quot;-&quot;??_);_(@_)">
                  <c:v>17041897254</c:v>
                </c:pt>
                <c:pt idx="27" formatCode="_(&quot;$&quot;* #,##0_);_(&quot;$&quot;* \(#,##0\);_(&quot;$&quot;* &quot;-&quot;??_);_(@_)">
                  <c:v>19173340236</c:v>
                </c:pt>
                <c:pt idx="28" formatCode="_(&quot;$&quot;* #,##0_);_(&quot;$&quot;* \(#,##0\);_(&quot;$&quot;* &quot;-&quot;??_);_(@_)">
                  <c:v>20854639839</c:v>
                </c:pt>
                <c:pt idx="29" formatCode="_(&quot;$&quot;* #,##0_);_(&quot;$&quot;* \(#,##0\);_(&quot;$&quot;* &quot;-&quot;??_);_(@_)">
                  <c:v>21684079875</c:v>
                </c:pt>
                <c:pt idx="30" formatCode="_(&quot;$&quot;* #,##0_);_(&quot;$&quot;* \(#,##0\);_(&quot;$&quot;* &quot;-&quot;??_);_(@_)">
                  <c:v>10905887432</c:v>
                </c:pt>
              </c:numCache>
            </c:numRef>
          </c:val>
          <c:extLst>
            <c:ext xmlns:c16="http://schemas.microsoft.com/office/drawing/2014/chart" uri="{C3380CC4-5D6E-409C-BE32-E72D297353CC}">
              <c16:uniqueId val="{00000000-73A3-4710-B11A-2BF429EDB168}"/>
            </c:ext>
          </c:extLst>
        </c:ser>
        <c:dLbls>
          <c:dLblPos val="outEnd"/>
          <c:showLegendKey val="0"/>
          <c:showVal val="1"/>
          <c:showCatName val="0"/>
          <c:showSerName val="0"/>
          <c:showPercent val="0"/>
          <c:showBubbleSize val="0"/>
        </c:dLbls>
        <c:gapWidth val="75"/>
        <c:overlap val="-27"/>
        <c:axId val="1664404752"/>
        <c:axId val="1664403312"/>
      </c:barChart>
      <c:catAx>
        <c:axId val="1664404752"/>
        <c:scaling>
          <c:orientation val="minMax"/>
        </c:scaling>
        <c:delete val="0"/>
        <c:axPos val="b"/>
        <c:numFmt formatCode="General" sourceLinked="1"/>
        <c:majorTickMark val="none"/>
        <c:minorTickMark val="none"/>
        <c:tickLblPos val="nextTo"/>
        <c:spPr>
          <a:noFill/>
          <a:ln w="15875" cap="flat" cmpd="sng" algn="ctr">
            <a:solidFill>
              <a:schemeClr val="tx2">
                <a:lumMod val="40000"/>
                <a:lumOff val="60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664403312"/>
        <c:crosses val="autoZero"/>
        <c:auto val="1"/>
        <c:lblAlgn val="ctr"/>
        <c:lblOffset val="100"/>
        <c:noMultiLvlLbl val="0"/>
      </c:catAx>
      <c:valAx>
        <c:axId val="1664403312"/>
        <c:scaling>
          <c:orientation val="minMax"/>
        </c:scaling>
        <c:delete val="1"/>
        <c:axPos val="l"/>
        <c:numFmt formatCode="_([$$-409]* #,##0_);_([$$-409]* \(#,##0\);_([$$-409]* &quot;-&quot;??_);_(@_)" sourceLinked="1"/>
        <c:majorTickMark val="none"/>
        <c:minorTickMark val="none"/>
        <c:tickLblPos val="nextTo"/>
        <c:crossAx val="1664404752"/>
        <c:crosses val="autoZero"/>
        <c:crossBetween val="between"/>
        <c:dispUnits>
          <c:builtInUnit val="b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1231009252176"/>
          <c:y val="2.9788831938745462E-2"/>
          <c:w val="0.7777431709403555"/>
          <c:h val="0.4657327146411149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Sheet1!$A$1:$C$1</c:f>
              <c:strCache>
                <c:ptCount val="3"/>
                <c:pt idx="0">
                  <c:v>2024/25 vs 2023/24</c:v>
                </c:pt>
                <c:pt idx="1">
                  <c:v>2024/25 vs 3 Season Avg Post-COVID</c:v>
                </c:pt>
                <c:pt idx="2">
                  <c:v>2024/25 vs 3 Season Avg Pre-COVID</c:v>
                </c:pt>
              </c:strCache>
            </c:strRef>
          </c:cat>
          <c:val>
            <c:numRef>
              <c:f>Sheet1!$A$2:$C$2</c:f>
              <c:numCache>
                <c:formatCode>0.0%</c:formatCode>
                <c:ptCount val="3"/>
                <c:pt idx="0">
                  <c:v>-4.4999999999999998E-2</c:v>
                </c:pt>
                <c:pt idx="1">
                  <c:v>-6.2E-2</c:v>
                </c:pt>
                <c:pt idx="2">
                  <c:v>-0.15</c:v>
                </c:pt>
              </c:numCache>
            </c:numRef>
          </c:val>
          <c:extLst>
            <c:ext xmlns:c16="http://schemas.microsoft.com/office/drawing/2014/chart" uri="{C3380CC4-5D6E-409C-BE32-E72D297353CC}">
              <c16:uniqueId val="{00000000-7F1D-472C-B69F-86C7DDA76585}"/>
            </c:ext>
          </c:extLst>
        </c:ser>
        <c:dLbls>
          <c:showLegendKey val="0"/>
          <c:showVal val="0"/>
          <c:showCatName val="0"/>
          <c:showSerName val="0"/>
          <c:showPercent val="0"/>
          <c:showBubbleSize val="0"/>
        </c:dLbls>
        <c:gapWidth val="75"/>
        <c:axId val="324817279"/>
        <c:axId val="324834079"/>
      </c:barChart>
      <c:catAx>
        <c:axId val="32481727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324834079"/>
        <c:crosses val="autoZero"/>
        <c:auto val="1"/>
        <c:lblAlgn val="ctr"/>
        <c:lblOffset val="100"/>
        <c:noMultiLvlLbl val="0"/>
      </c:catAx>
      <c:valAx>
        <c:axId val="324834079"/>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24817279"/>
        <c:crosses val="autoZero"/>
        <c:crossBetween val="between"/>
        <c:majorUnit val="4.0000000000000008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2019-20</c:v>
                </c:pt>
              </c:strCache>
            </c:strRef>
          </c:tx>
          <c:spPr>
            <a:ln w="12700" cap="rnd">
              <a:solidFill>
                <a:schemeClr val="accent1"/>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Sheet1!$B$2:$B$53</c:f>
              <c:numCache>
                <c:formatCode>#,##0</c:formatCode>
                <c:ptCount val="52"/>
                <c:pt idx="0">
                  <c:v>14640.308159800001</c:v>
                </c:pt>
                <c:pt idx="1">
                  <c:v>117706.89377534</c:v>
                </c:pt>
                <c:pt idx="2">
                  <c:v>255220.28504928999</c:v>
                </c:pt>
                <c:pt idx="3">
                  <c:v>451919.72378904</c:v>
                </c:pt>
                <c:pt idx="4">
                  <c:v>647197.70216501004</c:v>
                </c:pt>
                <c:pt idx="5">
                  <c:v>844438.7257983</c:v>
                </c:pt>
                <c:pt idx="6">
                  <c:v>1503850.62863421</c:v>
                </c:pt>
                <c:pt idx="7">
                  <c:v>2095822.6985434899</c:v>
                </c:pt>
                <c:pt idx="8">
                  <c:v>2842619.11766931</c:v>
                </c:pt>
                <c:pt idx="9">
                  <c:v>3660998.3820045199</c:v>
                </c:pt>
                <c:pt idx="10">
                  <c:v>4218894.0739209699</c:v>
                </c:pt>
                <c:pt idx="11">
                  <c:v>3958322.70761143</c:v>
                </c:pt>
                <c:pt idx="12">
                  <c:v>3456911.6112988801</c:v>
                </c:pt>
                <c:pt idx="13">
                  <c:v>2758931.5762880901</c:v>
                </c:pt>
                <c:pt idx="14">
                  <c:v>2089146.0298264101</c:v>
                </c:pt>
                <c:pt idx="15">
                  <c:v>1545430.0417599201</c:v>
                </c:pt>
                <c:pt idx="16">
                  <c:v>1266842.2078128499</c:v>
                </c:pt>
                <c:pt idx="17">
                  <c:v>789023.65183891996</c:v>
                </c:pt>
                <c:pt idx="18">
                  <c:v>749532.95981740986</c:v>
                </c:pt>
                <c:pt idx="19">
                  <c:v>687170.25862584997</c:v>
                </c:pt>
                <c:pt idx="20">
                  <c:v>548640.75709127996</c:v>
                </c:pt>
                <c:pt idx="21">
                  <c:v>325444.58067021001</c:v>
                </c:pt>
                <c:pt idx="22">
                  <c:v>322431.36722572998</c:v>
                </c:pt>
                <c:pt idx="23">
                  <c:v>383441.59512477001</c:v>
                </c:pt>
                <c:pt idx="24">
                  <c:v>312157.48286918999</c:v>
                </c:pt>
                <c:pt idx="25">
                  <c:v>230781.665167</c:v>
                </c:pt>
                <c:pt idx="26">
                  <c:v>226673.62875132999</c:v>
                </c:pt>
                <c:pt idx="27">
                  <c:v>166905.26434564</c:v>
                </c:pt>
                <c:pt idx="28">
                  <c:v>118004.65987023999</c:v>
                </c:pt>
                <c:pt idx="29">
                  <c:v>94377.973120259994</c:v>
                </c:pt>
                <c:pt idx="30">
                  <c:v>125764.83399879</c:v>
                </c:pt>
                <c:pt idx="31">
                  <c:v>184099.06927538</c:v>
                </c:pt>
                <c:pt idx="32">
                  <c:v>163985.91113535999</c:v>
                </c:pt>
                <c:pt idx="33">
                  <c:v>73920.316405320002</c:v>
                </c:pt>
                <c:pt idx="34">
                  <c:v>20864.947371009999</c:v>
                </c:pt>
                <c:pt idx="35">
                  <c:v>9098.05600022</c:v>
                </c:pt>
                <c:pt idx="36">
                  <c:v>3661.5841053899999</c:v>
                </c:pt>
                <c:pt idx="37">
                  <c:v>1640.43041143</c:v>
                </c:pt>
                <c:pt idx="38">
                  <c:v>1355.83451799</c:v>
                </c:pt>
                <c:pt idx="39">
                  <c:v>1123.45145179</c:v>
                </c:pt>
                <c:pt idx="40">
                  <c:v>788.24484187999997</c:v>
                </c:pt>
                <c:pt idx="41">
                  <c:v>564.94720073999997</c:v>
                </c:pt>
                <c:pt idx="42">
                  <c:v>383.02795981999998</c:v>
                </c:pt>
                <c:pt idx="43">
                  <c:v>381.37439968000001</c:v>
                </c:pt>
                <c:pt idx="44">
                  <c:v>224.49710703</c:v>
                </c:pt>
                <c:pt idx="45">
                  <c:v>153.12238765000001</c:v>
                </c:pt>
                <c:pt idx="46">
                  <c:v>150.68171634999999</c:v>
                </c:pt>
                <c:pt idx="47">
                  <c:v>114.05749827</c:v>
                </c:pt>
                <c:pt idx="48">
                  <c:v>50.461464479999997</c:v>
                </c:pt>
                <c:pt idx="49">
                  <c:v>54.665767799999998</c:v>
                </c:pt>
                <c:pt idx="50">
                  <c:v>34.219445030000003</c:v>
                </c:pt>
                <c:pt idx="51">
                  <c:v>133.62970000000001</c:v>
                </c:pt>
              </c:numCache>
            </c:numRef>
          </c:val>
          <c:smooth val="0"/>
          <c:extLst>
            <c:ext xmlns:c16="http://schemas.microsoft.com/office/drawing/2014/chart" uri="{C3380CC4-5D6E-409C-BE32-E72D297353CC}">
              <c16:uniqueId val="{00000001-01C5-49D6-98FB-4F4060E61F10}"/>
            </c:ext>
          </c:extLst>
        </c:ser>
        <c:ser>
          <c:idx val="1"/>
          <c:order val="1"/>
          <c:tx>
            <c:strRef>
              <c:f>Sheet1!$C$1</c:f>
              <c:strCache>
                <c:ptCount val="1"/>
                <c:pt idx="0">
                  <c:v>2020-21</c:v>
                </c:pt>
              </c:strCache>
            </c:strRef>
          </c:tx>
          <c:spPr>
            <a:ln w="12700" cap="rnd">
              <a:solidFill>
                <a:schemeClr val="accent2"/>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Sheet1!$C$2:$C$53</c:f>
              <c:numCache>
                <c:formatCode>#,##0</c:formatCode>
                <c:ptCount val="52"/>
                <c:pt idx="0">
                  <c:v>18799.536100000001</c:v>
                </c:pt>
                <c:pt idx="1">
                  <c:v>95938.245022860006</c:v>
                </c:pt>
                <c:pt idx="2">
                  <c:v>408952.90684513998</c:v>
                </c:pt>
                <c:pt idx="3">
                  <c:v>1252748.55438929</c:v>
                </c:pt>
                <c:pt idx="4">
                  <c:v>1665590.5537397601</c:v>
                </c:pt>
                <c:pt idx="5">
                  <c:v>2379148.6846721601</c:v>
                </c:pt>
                <c:pt idx="6">
                  <c:v>3040947.97208833</c:v>
                </c:pt>
                <c:pt idx="7">
                  <c:v>4251322.9656652799</c:v>
                </c:pt>
                <c:pt idx="8">
                  <c:v>4623985.8323147101</c:v>
                </c:pt>
                <c:pt idx="9">
                  <c:v>5222890.6478641396</c:v>
                </c:pt>
                <c:pt idx="10">
                  <c:v>5455955.7854371304</c:v>
                </c:pt>
                <c:pt idx="11">
                  <c:v>4970646.6647881996</c:v>
                </c:pt>
                <c:pt idx="12">
                  <c:v>4252843.5166958002</c:v>
                </c:pt>
                <c:pt idx="13">
                  <c:v>3410343.3538789698</c:v>
                </c:pt>
                <c:pt idx="14">
                  <c:v>2335950.7864945601</c:v>
                </c:pt>
                <c:pt idx="15">
                  <c:v>1756715.6903462401</c:v>
                </c:pt>
                <c:pt idx="16">
                  <c:v>1458120.4242028401</c:v>
                </c:pt>
                <c:pt idx="17">
                  <c:v>820378.02194051014</c:v>
                </c:pt>
                <c:pt idx="18">
                  <c:v>699729.30725506996</c:v>
                </c:pt>
                <c:pt idx="19">
                  <c:v>569364.93799013004</c:v>
                </c:pt>
                <c:pt idx="20">
                  <c:v>408740.26710152999</c:v>
                </c:pt>
                <c:pt idx="21">
                  <c:v>239625.11966336</c:v>
                </c:pt>
                <c:pt idx="22">
                  <c:v>205212.55320307001</c:v>
                </c:pt>
                <c:pt idx="23">
                  <c:v>172184.64528448001</c:v>
                </c:pt>
                <c:pt idx="24">
                  <c:v>140046.34742787</c:v>
                </c:pt>
                <c:pt idx="25">
                  <c:v>98845.246656860007</c:v>
                </c:pt>
                <c:pt idx="26">
                  <c:v>73264.921836330002</c:v>
                </c:pt>
                <c:pt idx="27">
                  <c:v>53844.283592610002</c:v>
                </c:pt>
                <c:pt idx="28">
                  <c:v>39476.055752269996</c:v>
                </c:pt>
                <c:pt idx="29">
                  <c:v>26294.102258219998</c:v>
                </c:pt>
                <c:pt idx="30">
                  <c:v>27292.33270698</c:v>
                </c:pt>
                <c:pt idx="31">
                  <c:v>22461.3379418</c:v>
                </c:pt>
                <c:pt idx="32">
                  <c:v>17258.127158349998</c:v>
                </c:pt>
                <c:pt idx="33">
                  <c:v>11976.975467570001</c:v>
                </c:pt>
                <c:pt idx="34">
                  <c:v>9373.9395611100008</c:v>
                </c:pt>
                <c:pt idx="35">
                  <c:v>6010.0216534299998</c:v>
                </c:pt>
                <c:pt idx="36">
                  <c:v>2487.2671449099998</c:v>
                </c:pt>
                <c:pt idx="37">
                  <c:v>1459.4033351</c:v>
                </c:pt>
                <c:pt idx="38">
                  <c:v>1259.42099895</c:v>
                </c:pt>
                <c:pt idx="39">
                  <c:v>1112.6388836599999</c:v>
                </c:pt>
                <c:pt idx="40">
                  <c:v>940.91853415000003</c:v>
                </c:pt>
                <c:pt idx="41">
                  <c:v>550.66230158999997</c:v>
                </c:pt>
                <c:pt idx="42">
                  <c:v>453.00269684</c:v>
                </c:pt>
                <c:pt idx="43">
                  <c:v>223.18934159</c:v>
                </c:pt>
                <c:pt idx="44">
                  <c:v>159.74382019999999</c:v>
                </c:pt>
                <c:pt idx="45">
                  <c:v>204.34684485</c:v>
                </c:pt>
                <c:pt idx="46">
                  <c:v>163.22380355999999</c:v>
                </c:pt>
                <c:pt idx="47">
                  <c:v>200.8289336</c:v>
                </c:pt>
                <c:pt idx="48">
                  <c:v>113.26210559</c:v>
                </c:pt>
                <c:pt idx="49">
                  <c:v>109.79872688</c:v>
                </c:pt>
                <c:pt idx="50">
                  <c:v>14.208826719999999</c:v>
                </c:pt>
                <c:pt idx="51">
                  <c:v>48.044662099999996</c:v>
                </c:pt>
              </c:numCache>
            </c:numRef>
          </c:val>
          <c:smooth val="0"/>
          <c:extLst>
            <c:ext xmlns:c16="http://schemas.microsoft.com/office/drawing/2014/chart" uri="{C3380CC4-5D6E-409C-BE32-E72D297353CC}">
              <c16:uniqueId val="{00000002-01C5-49D6-98FB-4F4060E61F10}"/>
            </c:ext>
          </c:extLst>
        </c:ser>
        <c:ser>
          <c:idx val="2"/>
          <c:order val="2"/>
          <c:tx>
            <c:strRef>
              <c:f>Sheet1!$D$1</c:f>
              <c:strCache>
                <c:ptCount val="1"/>
                <c:pt idx="0">
                  <c:v>2021-22</c:v>
                </c:pt>
              </c:strCache>
            </c:strRef>
          </c:tx>
          <c:spPr>
            <a:ln w="12700" cap="rnd">
              <a:solidFill>
                <a:schemeClr val="accent3"/>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Sheet1!$D$2:$D$53</c:f>
              <c:numCache>
                <c:formatCode>#,##0</c:formatCode>
                <c:ptCount val="52"/>
                <c:pt idx="0">
                  <c:v>741.96440041999995</c:v>
                </c:pt>
                <c:pt idx="1">
                  <c:v>16083.68670394</c:v>
                </c:pt>
                <c:pt idx="2">
                  <c:v>123644.19548554999</c:v>
                </c:pt>
                <c:pt idx="3">
                  <c:v>384046.81310711999</c:v>
                </c:pt>
                <c:pt idx="4">
                  <c:v>501617.23413603002</c:v>
                </c:pt>
                <c:pt idx="5">
                  <c:v>864508.06560146995</c:v>
                </c:pt>
                <c:pt idx="6">
                  <c:v>1338153.13910711</c:v>
                </c:pt>
                <c:pt idx="7">
                  <c:v>2133885.7067734902</c:v>
                </c:pt>
                <c:pt idx="8">
                  <c:v>2786903.92830155</c:v>
                </c:pt>
                <c:pt idx="9">
                  <c:v>3786392.3060393305</c:v>
                </c:pt>
                <c:pt idx="10">
                  <c:v>4342286.6615032395</c:v>
                </c:pt>
                <c:pt idx="11">
                  <c:v>4450856.5552261202</c:v>
                </c:pt>
                <c:pt idx="12">
                  <c:v>3795639.1163487094</c:v>
                </c:pt>
                <c:pt idx="13">
                  <c:v>3195738.27684716</c:v>
                </c:pt>
                <c:pt idx="14">
                  <c:v>2643083.1004316001</c:v>
                </c:pt>
                <c:pt idx="15">
                  <c:v>2136555.0142346602</c:v>
                </c:pt>
                <c:pt idx="16">
                  <c:v>1894114.03593456</c:v>
                </c:pt>
                <c:pt idx="17">
                  <c:v>1369173.43504722</c:v>
                </c:pt>
                <c:pt idx="18">
                  <c:v>1348568.8910715701</c:v>
                </c:pt>
                <c:pt idx="19">
                  <c:v>1159013.90348347</c:v>
                </c:pt>
                <c:pt idx="20">
                  <c:v>994574.46037781006</c:v>
                </c:pt>
                <c:pt idx="21">
                  <c:v>801564.09114643</c:v>
                </c:pt>
                <c:pt idx="22">
                  <c:v>613862.21874256001</c:v>
                </c:pt>
                <c:pt idx="23">
                  <c:v>543624.46268240002</c:v>
                </c:pt>
                <c:pt idx="24">
                  <c:v>496290.17876762</c:v>
                </c:pt>
                <c:pt idx="25">
                  <c:v>327944.22051484999</c:v>
                </c:pt>
                <c:pt idx="26">
                  <c:v>242555.25255321999</c:v>
                </c:pt>
                <c:pt idx="27">
                  <c:v>156240.10937339999</c:v>
                </c:pt>
                <c:pt idx="28">
                  <c:v>121922.01821085</c:v>
                </c:pt>
                <c:pt idx="29">
                  <c:v>84972.054031480002</c:v>
                </c:pt>
                <c:pt idx="30">
                  <c:v>69389.062595640004</c:v>
                </c:pt>
                <c:pt idx="31">
                  <c:v>56142.230778650002</c:v>
                </c:pt>
                <c:pt idx="32">
                  <c:v>42289.065297579997</c:v>
                </c:pt>
                <c:pt idx="33">
                  <c:v>34525.443572329998</c:v>
                </c:pt>
                <c:pt idx="34">
                  <c:v>26590.829987919999</c:v>
                </c:pt>
                <c:pt idx="35">
                  <c:v>22361.44995636</c:v>
                </c:pt>
                <c:pt idx="36">
                  <c:v>16792.367779370001</c:v>
                </c:pt>
                <c:pt idx="37">
                  <c:v>11864.517639379999</c:v>
                </c:pt>
                <c:pt idx="38">
                  <c:v>5893.1489191700002</c:v>
                </c:pt>
                <c:pt idx="39">
                  <c:v>5085.8837215000003</c:v>
                </c:pt>
                <c:pt idx="40">
                  <c:v>3097.1066998400001</c:v>
                </c:pt>
                <c:pt idx="41">
                  <c:v>2319.7742996799998</c:v>
                </c:pt>
                <c:pt idx="42">
                  <c:v>2010.34119085</c:v>
                </c:pt>
                <c:pt idx="43">
                  <c:v>1451.67301795</c:v>
                </c:pt>
                <c:pt idx="44">
                  <c:v>343.51033242</c:v>
                </c:pt>
                <c:pt idx="45">
                  <c:v>427.89335227999999</c:v>
                </c:pt>
                <c:pt idx="46">
                  <c:v>302.29465613000002</c:v>
                </c:pt>
                <c:pt idx="47">
                  <c:v>290.76288344</c:v>
                </c:pt>
                <c:pt idx="48">
                  <c:v>304.11420039000001</c:v>
                </c:pt>
                <c:pt idx="49">
                  <c:v>81.522644020000001</c:v>
                </c:pt>
                <c:pt idx="50">
                  <c:v>56.570227690000003</c:v>
                </c:pt>
                <c:pt idx="51">
                  <c:v>1001.62999218</c:v>
                </c:pt>
              </c:numCache>
            </c:numRef>
          </c:val>
          <c:smooth val="0"/>
          <c:extLst>
            <c:ext xmlns:c16="http://schemas.microsoft.com/office/drawing/2014/chart" uri="{C3380CC4-5D6E-409C-BE32-E72D297353CC}">
              <c16:uniqueId val="{00000003-01C5-49D6-98FB-4F4060E61F10}"/>
            </c:ext>
          </c:extLst>
        </c:ser>
        <c:ser>
          <c:idx val="3"/>
          <c:order val="3"/>
          <c:tx>
            <c:strRef>
              <c:f>Sheet1!$E$1</c:f>
              <c:strCache>
                <c:ptCount val="1"/>
                <c:pt idx="0">
                  <c:v>2022-23</c:v>
                </c:pt>
              </c:strCache>
            </c:strRef>
          </c:tx>
          <c:spPr>
            <a:ln w="12700" cap="rnd">
              <a:solidFill>
                <a:srgbClr val="830065"/>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Sheet1!$E$2:$E$53</c:f>
              <c:numCache>
                <c:formatCode>#,##0</c:formatCode>
                <c:ptCount val="52"/>
                <c:pt idx="0">
                  <c:v>4900.2519161099999</c:v>
                </c:pt>
                <c:pt idx="1">
                  <c:v>45675.77694245</c:v>
                </c:pt>
                <c:pt idx="2">
                  <c:v>100461.86713815</c:v>
                </c:pt>
                <c:pt idx="3">
                  <c:v>223659.08569129001</c:v>
                </c:pt>
                <c:pt idx="4">
                  <c:v>328211.75884884998</c:v>
                </c:pt>
                <c:pt idx="5">
                  <c:v>586213.58461155999</c:v>
                </c:pt>
                <c:pt idx="6">
                  <c:v>1357931.60564383</c:v>
                </c:pt>
                <c:pt idx="7">
                  <c:v>2284626.22131718</c:v>
                </c:pt>
                <c:pt idx="8">
                  <c:v>2755306.4372549201</c:v>
                </c:pt>
                <c:pt idx="9">
                  <c:v>3193089.32307981</c:v>
                </c:pt>
                <c:pt idx="10">
                  <c:v>3990906.5187674402</c:v>
                </c:pt>
                <c:pt idx="11">
                  <c:v>4545234.5503491201</c:v>
                </c:pt>
                <c:pt idx="12">
                  <c:v>4545006.0022115996</c:v>
                </c:pt>
                <c:pt idx="13">
                  <c:v>4305430.5705848401</c:v>
                </c:pt>
                <c:pt idx="14">
                  <c:v>3473260.5241000098</c:v>
                </c:pt>
                <c:pt idx="15">
                  <c:v>2716310.0382992998</c:v>
                </c:pt>
                <c:pt idx="16">
                  <c:v>2203371.02430068</c:v>
                </c:pt>
                <c:pt idx="17">
                  <c:v>1381771.77618059</c:v>
                </c:pt>
                <c:pt idx="18">
                  <c:v>1326301.4224990199</c:v>
                </c:pt>
                <c:pt idx="19">
                  <c:v>1284336.22063048</c:v>
                </c:pt>
                <c:pt idx="20">
                  <c:v>1124439.89399216</c:v>
                </c:pt>
                <c:pt idx="21">
                  <c:v>746053.67011486006</c:v>
                </c:pt>
                <c:pt idx="22">
                  <c:v>415925.69669269997</c:v>
                </c:pt>
                <c:pt idx="23">
                  <c:v>322217.44443706999</c:v>
                </c:pt>
                <c:pt idx="24">
                  <c:v>258647.18454824999</c:v>
                </c:pt>
                <c:pt idx="25">
                  <c:v>169810.05606606</c:v>
                </c:pt>
                <c:pt idx="26">
                  <c:v>123682.31860257</c:v>
                </c:pt>
                <c:pt idx="27">
                  <c:v>92558.929483839995</c:v>
                </c:pt>
                <c:pt idx="28">
                  <c:v>77222.666494310004</c:v>
                </c:pt>
                <c:pt idx="29">
                  <c:v>58651.151375449997</c:v>
                </c:pt>
                <c:pt idx="30">
                  <c:v>52116.551400459997</c:v>
                </c:pt>
                <c:pt idx="31">
                  <c:v>46545.805101159996</c:v>
                </c:pt>
                <c:pt idx="32">
                  <c:v>41258.945726229998</c:v>
                </c:pt>
                <c:pt idx="33">
                  <c:v>35017.770864389997</c:v>
                </c:pt>
                <c:pt idx="34">
                  <c:v>28769.763146289999</c:v>
                </c:pt>
                <c:pt idx="35">
                  <c:v>22773.63967955</c:v>
                </c:pt>
                <c:pt idx="36">
                  <c:v>14500.385166579999</c:v>
                </c:pt>
                <c:pt idx="37">
                  <c:v>9858.4861906700007</c:v>
                </c:pt>
                <c:pt idx="38">
                  <c:v>5500.0607150400001</c:v>
                </c:pt>
                <c:pt idx="39">
                  <c:v>3919.31637671</c:v>
                </c:pt>
                <c:pt idx="40">
                  <c:v>1632.6295253799999</c:v>
                </c:pt>
                <c:pt idx="41">
                  <c:v>1055.41125919</c:v>
                </c:pt>
                <c:pt idx="42">
                  <c:v>679.22087439999996</c:v>
                </c:pt>
                <c:pt idx="43">
                  <c:v>468.30244988999999</c:v>
                </c:pt>
                <c:pt idx="44">
                  <c:v>446.17644734999999</c:v>
                </c:pt>
                <c:pt idx="45">
                  <c:v>289.61903996000001</c:v>
                </c:pt>
                <c:pt idx="46">
                  <c:v>246.40566956000001</c:v>
                </c:pt>
                <c:pt idx="47">
                  <c:v>231.59575531999999</c:v>
                </c:pt>
                <c:pt idx="48">
                  <c:v>930.21435125999994</c:v>
                </c:pt>
                <c:pt idx="49">
                  <c:v>70.078907360000002</c:v>
                </c:pt>
                <c:pt idx="50">
                  <c:v>73.167580000000001</c:v>
                </c:pt>
                <c:pt idx="51">
                  <c:v>120.78778823</c:v>
                </c:pt>
              </c:numCache>
            </c:numRef>
          </c:val>
          <c:smooth val="0"/>
          <c:extLst>
            <c:ext xmlns:c16="http://schemas.microsoft.com/office/drawing/2014/chart" uri="{C3380CC4-5D6E-409C-BE32-E72D297353CC}">
              <c16:uniqueId val="{00000004-01C5-49D6-98FB-4F4060E61F10}"/>
            </c:ext>
          </c:extLst>
        </c:ser>
        <c:ser>
          <c:idx val="4"/>
          <c:order val="4"/>
          <c:tx>
            <c:strRef>
              <c:f>Sheet1!$F$1</c:f>
              <c:strCache>
                <c:ptCount val="1"/>
                <c:pt idx="0">
                  <c:v>2023-24</c:v>
                </c:pt>
              </c:strCache>
            </c:strRef>
          </c:tx>
          <c:spPr>
            <a:ln w="12700" cap="rnd">
              <a:solidFill>
                <a:srgbClr val="FE8A12"/>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Sheet1!$F$2:$F$53</c:f>
              <c:numCache>
                <c:formatCode>#,##0</c:formatCode>
                <c:ptCount val="52"/>
                <c:pt idx="0">
                  <c:v>2320.7808893199999</c:v>
                </c:pt>
                <c:pt idx="1">
                  <c:v>43993.875281740002</c:v>
                </c:pt>
                <c:pt idx="2">
                  <c:v>182599.98309302001</c:v>
                </c:pt>
                <c:pt idx="3">
                  <c:v>301508.43983261002</c:v>
                </c:pt>
                <c:pt idx="4">
                  <c:v>468428.19213903003</c:v>
                </c:pt>
                <c:pt idx="5">
                  <c:v>738896.99355364987</c:v>
                </c:pt>
                <c:pt idx="6">
                  <c:v>1247180.81458098</c:v>
                </c:pt>
                <c:pt idx="7">
                  <c:v>1866957.77365491</c:v>
                </c:pt>
                <c:pt idx="8">
                  <c:v>2905657.62508449</c:v>
                </c:pt>
                <c:pt idx="9">
                  <c:v>3583640.9632105199</c:v>
                </c:pt>
                <c:pt idx="10">
                  <c:v>4089325.4451492</c:v>
                </c:pt>
                <c:pt idx="11">
                  <c:v>4010765.0066144494</c:v>
                </c:pt>
                <c:pt idx="12">
                  <c:v>3571983.1867999099</c:v>
                </c:pt>
                <c:pt idx="13">
                  <c:v>3253882.57019166</c:v>
                </c:pt>
                <c:pt idx="14">
                  <c:v>2611303.7798161702</c:v>
                </c:pt>
                <c:pt idx="15">
                  <c:v>2138104.5466571199</c:v>
                </c:pt>
                <c:pt idx="16">
                  <c:v>1734941.5899833599</c:v>
                </c:pt>
                <c:pt idx="17">
                  <c:v>1151401.4442328</c:v>
                </c:pt>
                <c:pt idx="18">
                  <c:v>1179358.7151502799</c:v>
                </c:pt>
                <c:pt idx="19">
                  <c:v>957373.41940300004</c:v>
                </c:pt>
                <c:pt idx="20">
                  <c:v>758129.79861195013</c:v>
                </c:pt>
                <c:pt idx="21">
                  <c:v>663081.71624961996</c:v>
                </c:pt>
                <c:pt idx="22">
                  <c:v>397394.94957449002</c:v>
                </c:pt>
                <c:pt idx="23">
                  <c:v>440166.65645636001</c:v>
                </c:pt>
                <c:pt idx="24">
                  <c:v>382080.90027607</c:v>
                </c:pt>
                <c:pt idx="25">
                  <c:v>242064.1647576</c:v>
                </c:pt>
                <c:pt idx="26">
                  <c:v>184768.58055315999</c:v>
                </c:pt>
                <c:pt idx="27">
                  <c:v>138474.59805900001</c:v>
                </c:pt>
                <c:pt idx="28">
                  <c:v>107770.44760491</c:v>
                </c:pt>
                <c:pt idx="29">
                  <c:v>79047.349769590001</c:v>
                </c:pt>
                <c:pt idx="30">
                  <c:v>69130.116360729997</c:v>
                </c:pt>
                <c:pt idx="31">
                  <c:v>57660.320969460001</c:v>
                </c:pt>
                <c:pt idx="32">
                  <c:v>49282.19325235</c:v>
                </c:pt>
                <c:pt idx="33">
                  <c:v>44390.65903368</c:v>
                </c:pt>
                <c:pt idx="34">
                  <c:v>38632.847895129999</c:v>
                </c:pt>
                <c:pt idx="35">
                  <c:v>28643.429643349999</c:v>
                </c:pt>
                <c:pt idx="36">
                  <c:v>14903.83345056</c:v>
                </c:pt>
                <c:pt idx="37">
                  <c:v>8294.9909022299998</c:v>
                </c:pt>
                <c:pt idx="38">
                  <c:v>6828.1321680900001</c:v>
                </c:pt>
                <c:pt idx="39">
                  <c:v>6006.8548402500001</c:v>
                </c:pt>
                <c:pt idx="40">
                  <c:v>5002.1531326599998</c:v>
                </c:pt>
                <c:pt idx="41">
                  <c:v>2202.9667253399998</c:v>
                </c:pt>
                <c:pt idx="42">
                  <c:v>1660.44664769</c:v>
                </c:pt>
                <c:pt idx="43">
                  <c:v>1172.1089482100001</c:v>
                </c:pt>
                <c:pt idx="44">
                  <c:v>679.69729194000001</c:v>
                </c:pt>
                <c:pt idx="45">
                  <c:v>423.51630073000001</c:v>
                </c:pt>
                <c:pt idx="46">
                  <c:v>310.50078242000001</c:v>
                </c:pt>
                <c:pt idx="47">
                  <c:v>323.47202276000002</c:v>
                </c:pt>
                <c:pt idx="48">
                  <c:v>254.48685897999999</c:v>
                </c:pt>
                <c:pt idx="49">
                  <c:v>215.17050323000001</c:v>
                </c:pt>
                <c:pt idx="50">
                  <c:v>65.451071479999996</c:v>
                </c:pt>
                <c:pt idx="51">
                  <c:v>59.96147826</c:v>
                </c:pt>
              </c:numCache>
            </c:numRef>
          </c:val>
          <c:smooth val="0"/>
          <c:extLst>
            <c:ext xmlns:c16="http://schemas.microsoft.com/office/drawing/2014/chart" uri="{C3380CC4-5D6E-409C-BE32-E72D297353CC}">
              <c16:uniqueId val="{00000005-01C5-49D6-98FB-4F4060E61F10}"/>
            </c:ext>
          </c:extLst>
        </c:ser>
        <c:ser>
          <c:idx val="5"/>
          <c:order val="5"/>
          <c:tx>
            <c:strRef>
              <c:f>Sheet1!$G$1</c:f>
              <c:strCache>
                <c:ptCount val="1"/>
                <c:pt idx="0">
                  <c:v>2024-25</c:v>
                </c:pt>
              </c:strCache>
            </c:strRef>
          </c:tx>
          <c:spPr>
            <a:ln w="28575" cap="rnd">
              <a:solidFill>
                <a:srgbClr val="DA291C"/>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Sheet1!$G$2:$G$53</c:f>
              <c:numCache>
                <c:formatCode>#,##0</c:formatCode>
                <c:ptCount val="52"/>
                <c:pt idx="0">
                  <c:v>19054.89594568</c:v>
                </c:pt>
                <c:pt idx="1">
                  <c:v>69954.771759199997</c:v>
                </c:pt>
                <c:pt idx="2">
                  <c:v>169542.67653547</c:v>
                </c:pt>
                <c:pt idx="3">
                  <c:v>291435.22030197998</c:v>
                </c:pt>
                <c:pt idx="4">
                  <c:v>450242.04850983003</c:v>
                </c:pt>
                <c:pt idx="5">
                  <c:v>932439.54732285999</c:v>
                </c:pt>
                <c:pt idx="6">
                  <c:v>1672164.1985581301</c:v>
                </c:pt>
                <c:pt idx="7">
                  <c:v>2399430.4789175699</c:v>
                </c:pt>
                <c:pt idx="8">
                  <c:v>2895239.16122548</c:v>
                </c:pt>
                <c:pt idx="9">
                  <c:v>3286638.5658970699</c:v>
                </c:pt>
                <c:pt idx="10">
                  <c:v>3708044.9198245401</c:v>
                </c:pt>
                <c:pt idx="11">
                  <c:v>3579298.7486530999</c:v>
                </c:pt>
                <c:pt idx="12">
                  <c:v>3589781.5023694602</c:v>
                </c:pt>
                <c:pt idx="13">
                  <c:v>3061888.5028401799</c:v>
                </c:pt>
                <c:pt idx="14">
                  <c:v>2570213.5442930399</c:v>
                </c:pt>
                <c:pt idx="15">
                  <c:v>2002914.7905739399</c:v>
                </c:pt>
                <c:pt idx="16">
                  <c:v>1728896.5473579101</c:v>
                </c:pt>
                <c:pt idx="17">
                  <c:v>1407296.9591359701</c:v>
                </c:pt>
                <c:pt idx="18">
                  <c:v>893025.66252608004</c:v>
                </c:pt>
                <c:pt idx="19">
                  <c:v>795442.37786448002</c:v>
                </c:pt>
                <c:pt idx="20">
                  <c:v>662114.00834667997</c:v>
                </c:pt>
                <c:pt idx="21">
                  <c:v>558694.76067443006</c:v>
                </c:pt>
                <c:pt idx="22">
                  <c:v>307590.77631440002</c:v>
                </c:pt>
                <c:pt idx="23">
                  <c:v>387016.52424525999</c:v>
                </c:pt>
                <c:pt idx="24">
                  <c:v>395778.45525068999</c:v>
                </c:pt>
                <c:pt idx="25">
                  <c:v>314163.96633804002</c:v>
                </c:pt>
                <c:pt idx="26">
                  <c:v>229352.68665701</c:v>
                </c:pt>
                <c:pt idx="27">
                  <c:v>226659.90181946001</c:v>
                </c:pt>
                <c:pt idx="28">
                  <c:v>222171.54784416</c:v>
                </c:pt>
                <c:pt idx="29">
                  <c:v>260329.88331531</c:v>
                </c:pt>
                <c:pt idx="30">
                  <c:v>188751.71384996999</c:v>
                </c:pt>
                <c:pt idx="31">
                  <c:v>137379.81716857999</c:v>
                </c:pt>
                <c:pt idx="32">
                  <c:v>95101.939116089998</c:v>
                </c:pt>
                <c:pt idx="33">
                  <c:v>73267.563139699996</c:v>
                </c:pt>
                <c:pt idx="34">
                  <c:v>55982</c:v>
                </c:pt>
                <c:pt idx="35">
                  <c:v>45818</c:v>
                </c:pt>
                <c:pt idx="36">
                  <c:v>34825</c:v>
                </c:pt>
                <c:pt idx="37">
                  <c:v>26174.808268770001</c:v>
                </c:pt>
                <c:pt idx="38">
                  <c:v>14777.49083198</c:v>
                </c:pt>
                <c:pt idx="39">
                  <c:v>7202.61009423</c:v>
                </c:pt>
                <c:pt idx="40">
                  <c:v>5497.5977433300004</c:v>
                </c:pt>
                <c:pt idx="41">
                  <c:v>2468.4923974100002</c:v>
                </c:pt>
                <c:pt idx="42">
                  <c:v>2385.5191159699998</c:v>
                </c:pt>
                <c:pt idx="43">
                  <c:v>1675.1301408899999</c:v>
                </c:pt>
                <c:pt idx="44">
                  <c:v>1501.26115759</c:v>
                </c:pt>
                <c:pt idx="45">
                  <c:v>956.80369139000004</c:v>
                </c:pt>
                <c:pt idx="46">
                  <c:v>590.17830188999994</c:v>
                </c:pt>
                <c:pt idx="47">
                  <c:v>290.85667989000001</c:v>
                </c:pt>
                <c:pt idx="48">
                  <c:v>247.74082589</c:v>
                </c:pt>
                <c:pt idx="49">
                  <c:v>164.58029965</c:v>
                </c:pt>
                <c:pt idx="50">
                  <c:v>117.91894314</c:v>
                </c:pt>
                <c:pt idx="51">
                  <c:v>20.764631380000001</c:v>
                </c:pt>
              </c:numCache>
            </c:numRef>
          </c:val>
          <c:smooth val="0"/>
          <c:extLst>
            <c:ext xmlns:c16="http://schemas.microsoft.com/office/drawing/2014/chart" uri="{C3380CC4-5D6E-409C-BE32-E72D297353CC}">
              <c16:uniqueId val="{00000000-01C5-49D6-98FB-4F4060E61F10}"/>
            </c:ext>
          </c:extLst>
        </c:ser>
        <c:ser>
          <c:idx val="6"/>
          <c:order val="6"/>
          <c:tx>
            <c:strRef>
              <c:f>Sheet1!$H$1</c:f>
              <c:strCache>
                <c:ptCount val="1"/>
                <c:pt idx="0">
                  <c:v>2025-26</c:v>
                </c:pt>
              </c:strCache>
            </c:strRef>
          </c:tx>
          <c:spPr>
            <a:ln w="28575" cap="rnd">
              <a:solidFill>
                <a:schemeClr val="accent1">
                  <a:lumMod val="60000"/>
                </a:schemeClr>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Sheet1!$H$2:$H$53</c:f>
              <c:numCache>
                <c:formatCode>#,##0_);[Red]\(#,##0\)</c:formatCode>
                <c:ptCount val="52"/>
                <c:pt idx="0">
                  <c:v>33549.213338480004</c:v>
                </c:pt>
                <c:pt idx="1">
                  <c:v>93623.730341069997</c:v>
                </c:pt>
                <c:pt idx="2">
                  <c:v>194589.21643443001</c:v>
                </c:pt>
              </c:numCache>
            </c:numRef>
          </c:val>
          <c:smooth val="0"/>
          <c:extLst>
            <c:ext xmlns:c16="http://schemas.microsoft.com/office/drawing/2014/chart" uri="{C3380CC4-5D6E-409C-BE32-E72D297353CC}">
              <c16:uniqueId val="{00000001-3DF0-FE40-94EC-EA9FF28BB4D7}"/>
            </c:ext>
          </c:extLst>
        </c:ser>
        <c:dLbls>
          <c:showLegendKey val="0"/>
          <c:showVal val="0"/>
          <c:showCatName val="0"/>
          <c:showSerName val="0"/>
          <c:showPercent val="0"/>
          <c:showBubbleSize val="0"/>
        </c:dLbls>
        <c:smooth val="0"/>
        <c:axId val="1951077839"/>
        <c:axId val="1889948255"/>
      </c:lineChart>
      <c:catAx>
        <c:axId val="1951077839"/>
        <c:scaling>
          <c:orientation val="minMax"/>
        </c:scaling>
        <c:delete val="0"/>
        <c:axPos val="b"/>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889948255"/>
        <c:crosses val="autoZero"/>
        <c:auto val="0"/>
        <c:lblAlgn val="ctr"/>
        <c:lblOffset val="100"/>
        <c:tickLblSkip val="5"/>
        <c:noMultiLvlLbl val="0"/>
      </c:catAx>
      <c:valAx>
        <c:axId val="1889948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51077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2020-21</c:v>
                </c:pt>
              </c:strCache>
            </c:strRef>
          </c:tx>
          <c:spPr>
            <a:ln w="12700" cap="rnd">
              <a:solidFill>
                <a:schemeClr val="accent2"/>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Sheet1!$B$2:$B$53</c:f>
              <c:numCache>
                <c:formatCode>General</c:formatCode>
                <c:ptCount val="52"/>
                <c:pt idx="20" formatCode="#,##0">
                  <c:v>1636.3113000000001</c:v>
                </c:pt>
                <c:pt idx="21" formatCode="#,##0">
                  <c:v>88946.391466229994</c:v>
                </c:pt>
                <c:pt idx="22" formatCode="#,##0">
                  <c:v>427313.31334239</c:v>
                </c:pt>
                <c:pt idx="23" formatCode="#,##0">
                  <c:v>825371.22479553998</c:v>
                </c:pt>
                <c:pt idx="24" formatCode="#,##0">
                  <c:v>1076658.3473348001</c:v>
                </c:pt>
                <c:pt idx="25" formatCode="#,##0">
                  <c:v>1404084.72984462</c:v>
                </c:pt>
                <c:pt idx="26" formatCode="#,##0">
                  <c:v>1801980.3964320901</c:v>
                </c:pt>
                <c:pt idx="27" formatCode="#,##0">
                  <c:v>1970286.61193125</c:v>
                </c:pt>
                <c:pt idx="28" formatCode="#,##0">
                  <c:v>2208099.2829516898</c:v>
                </c:pt>
                <c:pt idx="29" formatCode="#,##0">
                  <c:v>2160180.6813991899</c:v>
                </c:pt>
                <c:pt idx="30" formatCode="#,##0">
                  <c:v>2385177.8771306998</c:v>
                </c:pt>
                <c:pt idx="31" formatCode="#,##0">
                  <c:v>3693582.63285858</c:v>
                </c:pt>
                <c:pt idx="32" formatCode="#,##0">
                  <c:v>4248307.5615083799</c:v>
                </c:pt>
                <c:pt idx="33" formatCode="#,##0">
                  <c:v>4658444.4853131399</c:v>
                </c:pt>
                <c:pt idx="34" formatCode="#,##0">
                  <c:v>4951354.7695142403</c:v>
                </c:pt>
                <c:pt idx="35" formatCode="#,##0">
                  <c:v>6341006.6861196104</c:v>
                </c:pt>
                <c:pt idx="36" formatCode="#,##0">
                  <c:v>7077916.7249015803</c:v>
                </c:pt>
                <c:pt idx="37" formatCode="#,##0">
                  <c:v>6264332.2194007896</c:v>
                </c:pt>
                <c:pt idx="38" formatCode="#,##0">
                  <c:v>6414756.7318874504</c:v>
                </c:pt>
                <c:pt idx="39" formatCode="#,##0">
                  <c:v>6437770.1040487103</c:v>
                </c:pt>
                <c:pt idx="40" formatCode="#,##0">
                  <c:v>5744648.6930434899</c:v>
                </c:pt>
                <c:pt idx="41" formatCode="#,##0">
                  <c:v>4912584.1851698197</c:v>
                </c:pt>
                <c:pt idx="42" formatCode="#,##0">
                  <c:v>6027489.4527740004</c:v>
                </c:pt>
                <c:pt idx="43" formatCode="#,##0">
                  <c:v>4590404.5756023005</c:v>
                </c:pt>
                <c:pt idx="44" formatCode="#,##0">
                  <c:v>3639740.3185851495</c:v>
                </c:pt>
                <c:pt idx="45" formatCode="#,##0">
                  <c:v>4224596.3480469203</c:v>
                </c:pt>
                <c:pt idx="46" formatCode="#,##0">
                  <c:v>3638747.7987802201</c:v>
                </c:pt>
                <c:pt idx="47" formatCode="#,##0">
                  <c:v>2847144.2217267598</c:v>
                </c:pt>
                <c:pt idx="48" formatCode="#,##0">
                  <c:v>2549715.0047797202</c:v>
                </c:pt>
                <c:pt idx="49" formatCode="#,##0">
                  <c:v>2196537.1069371002</c:v>
                </c:pt>
                <c:pt idx="50" formatCode="#,##0">
                  <c:v>2327310.3900666698</c:v>
                </c:pt>
                <c:pt idx="51" formatCode="#,##0">
                  <c:v>2772792.6654267702</c:v>
                </c:pt>
              </c:numCache>
            </c:numRef>
          </c:val>
          <c:smooth val="0"/>
          <c:extLst>
            <c:ext xmlns:c16="http://schemas.microsoft.com/office/drawing/2014/chart" uri="{C3380CC4-5D6E-409C-BE32-E72D297353CC}">
              <c16:uniqueId val="{00000000-75AC-4D8B-A2CC-B933C8B7CCF6}"/>
            </c:ext>
          </c:extLst>
        </c:ser>
        <c:ser>
          <c:idx val="1"/>
          <c:order val="1"/>
          <c:tx>
            <c:strRef>
              <c:f>Sheet1!$C$1</c:f>
              <c:strCache>
                <c:ptCount val="1"/>
                <c:pt idx="0">
                  <c:v>2021-22</c:v>
                </c:pt>
              </c:strCache>
            </c:strRef>
          </c:tx>
          <c:spPr>
            <a:ln w="12700" cap="rnd">
              <a:solidFill>
                <a:schemeClr val="accent3"/>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Sheet1!$C$2:$C$53</c:f>
              <c:numCache>
                <c:formatCode>#,##0</c:formatCode>
                <c:ptCount val="52"/>
                <c:pt idx="0">
                  <c:v>3181971.5497384602</c:v>
                </c:pt>
                <c:pt idx="1">
                  <c:v>3498983.8525081999</c:v>
                </c:pt>
                <c:pt idx="2">
                  <c:v>3643292.0489254799</c:v>
                </c:pt>
                <c:pt idx="3">
                  <c:v>4310079.9567171</c:v>
                </c:pt>
                <c:pt idx="4">
                  <c:v>4216298.4345766697</c:v>
                </c:pt>
                <c:pt idx="5">
                  <c:v>4069647.2433229098</c:v>
                </c:pt>
                <c:pt idx="6">
                  <c:v>3333017.7393750702</c:v>
                </c:pt>
                <c:pt idx="7">
                  <c:v>3368628.2653190694</c:v>
                </c:pt>
                <c:pt idx="8">
                  <c:v>3096205.4766271198</c:v>
                </c:pt>
                <c:pt idx="9">
                  <c:v>4611065.8076923396</c:v>
                </c:pt>
                <c:pt idx="10">
                  <c:v>3878541.4287207401</c:v>
                </c:pt>
                <c:pt idx="11">
                  <c:v>3361041.47745782</c:v>
                </c:pt>
                <c:pt idx="12">
                  <c:v>3427343.1480616499</c:v>
                </c:pt>
                <c:pt idx="13">
                  <c:v>6219333.7096847501</c:v>
                </c:pt>
                <c:pt idx="14">
                  <c:v>5788000.0381501503</c:v>
                </c:pt>
                <c:pt idx="15">
                  <c:v>5979858.8804881601</c:v>
                </c:pt>
                <c:pt idx="16">
                  <c:v>6108369.47691736</c:v>
                </c:pt>
                <c:pt idx="17">
                  <c:v>5425192.8090176703</c:v>
                </c:pt>
                <c:pt idx="18">
                  <c:v>6947410.0589861199</c:v>
                </c:pt>
                <c:pt idx="19">
                  <c:v>6809972.9095083503</c:v>
                </c:pt>
                <c:pt idx="20">
                  <c:v>6158340.0775624802</c:v>
                </c:pt>
                <c:pt idx="21">
                  <c:v>5957087.2151534501</c:v>
                </c:pt>
                <c:pt idx="22">
                  <c:v>4935319.1784999799</c:v>
                </c:pt>
                <c:pt idx="23">
                  <c:v>4763396.8309549</c:v>
                </c:pt>
                <c:pt idx="24">
                  <c:v>4855562.7624981999</c:v>
                </c:pt>
                <c:pt idx="25">
                  <c:v>3715718.07161556</c:v>
                </c:pt>
                <c:pt idx="26">
                  <c:v>3079317.55526235</c:v>
                </c:pt>
                <c:pt idx="27">
                  <c:v>2313559.8207152402</c:v>
                </c:pt>
                <c:pt idx="28">
                  <c:v>1973036.4204186299</c:v>
                </c:pt>
                <c:pt idx="29">
                  <c:v>1526398.5066667499</c:v>
                </c:pt>
                <c:pt idx="30">
                  <c:v>1333769.6458416099</c:v>
                </c:pt>
                <c:pt idx="31">
                  <c:v>1096105.7177263701</c:v>
                </c:pt>
                <c:pt idx="32">
                  <c:v>861111.20893138996</c:v>
                </c:pt>
                <c:pt idx="33">
                  <c:v>811460.35797358002</c:v>
                </c:pt>
                <c:pt idx="34">
                  <c:v>776026.74794508005</c:v>
                </c:pt>
                <c:pt idx="35">
                  <c:v>1612819.3902007199</c:v>
                </c:pt>
                <c:pt idx="36">
                  <c:v>2374688.23836785</c:v>
                </c:pt>
                <c:pt idx="37">
                  <c:v>2425912.1710982602</c:v>
                </c:pt>
                <c:pt idx="38">
                  <c:v>2003293.44816207</c:v>
                </c:pt>
                <c:pt idx="39">
                  <c:v>1758254.8846553001</c:v>
                </c:pt>
                <c:pt idx="40">
                  <c:v>1608095.4466572001</c:v>
                </c:pt>
                <c:pt idx="41">
                  <c:v>1602016.20151098</c:v>
                </c:pt>
                <c:pt idx="42">
                  <c:v>1678352.2166724701</c:v>
                </c:pt>
                <c:pt idx="43">
                  <c:v>1704000.88904331</c:v>
                </c:pt>
                <c:pt idx="44">
                  <c:v>1233713.46017887</c:v>
                </c:pt>
                <c:pt idx="45">
                  <c:v>1209345.96003284</c:v>
                </c:pt>
                <c:pt idx="46">
                  <c:v>1004175.00890289</c:v>
                </c:pt>
                <c:pt idx="47">
                  <c:v>900147.69562313997</c:v>
                </c:pt>
                <c:pt idx="48">
                  <c:v>854239.88007502002</c:v>
                </c:pt>
                <c:pt idx="49">
                  <c:v>749875.95192008</c:v>
                </c:pt>
                <c:pt idx="50">
                  <c:v>1173247.9084691301</c:v>
                </c:pt>
                <c:pt idx="51">
                  <c:v>1324952.19233657</c:v>
                </c:pt>
              </c:numCache>
            </c:numRef>
          </c:val>
          <c:smooth val="0"/>
          <c:extLst>
            <c:ext xmlns:c16="http://schemas.microsoft.com/office/drawing/2014/chart" uri="{C3380CC4-5D6E-409C-BE32-E72D297353CC}">
              <c16:uniqueId val="{00000001-75AC-4D8B-A2CC-B933C8B7CCF6}"/>
            </c:ext>
          </c:extLst>
        </c:ser>
        <c:ser>
          <c:idx val="2"/>
          <c:order val="2"/>
          <c:tx>
            <c:strRef>
              <c:f>Sheet1!$D$1</c:f>
              <c:strCache>
                <c:ptCount val="1"/>
                <c:pt idx="0">
                  <c:v>2022-23</c:v>
                </c:pt>
              </c:strCache>
            </c:strRef>
          </c:tx>
          <c:spPr>
            <a:ln w="12700" cap="rnd">
              <a:solidFill>
                <a:srgbClr val="830065"/>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Sheet1!$D$2:$D$53</c:f>
              <c:numCache>
                <c:formatCode>#,##0</c:formatCode>
                <c:ptCount val="52"/>
                <c:pt idx="0">
                  <c:v>1060335.6700997299</c:v>
                </c:pt>
                <c:pt idx="1">
                  <c:v>784682.07284684002</c:v>
                </c:pt>
                <c:pt idx="2">
                  <c:v>672586.88377296994</c:v>
                </c:pt>
                <c:pt idx="3">
                  <c:v>562168.23966786999</c:v>
                </c:pt>
                <c:pt idx="4">
                  <c:v>467786.51132490003</c:v>
                </c:pt>
                <c:pt idx="5">
                  <c:v>305664.20398281002</c:v>
                </c:pt>
                <c:pt idx="6">
                  <c:v>1353368.4969682</c:v>
                </c:pt>
                <c:pt idx="7">
                  <c:v>2646398.4760708702</c:v>
                </c:pt>
                <c:pt idx="8">
                  <c:v>2814818.4628340402</c:v>
                </c:pt>
                <c:pt idx="9">
                  <c:v>2895740.2560079899</c:v>
                </c:pt>
                <c:pt idx="10">
                  <c:v>3016527.3218121901</c:v>
                </c:pt>
                <c:pt idx="11">
                  <c:v>3077922.7427721201</c:v>
                </c:pt>
                <c:pt idx="12">
                  <c:v>3121323.9405133701</c:v>
                </c:pt>
                <c:pt idx="13">
                  <c:v>3105097.5567350602</c:v>
                </c:pt>
                <c:pt idx="14">
                  <c:v>2598560.1281837099</c:v>
                </c:pt>
                <c:pt idx="15">
                  <c:v>2244680.87393041</c:v>
                </c:pt>
                <c:pt idx="16">
                  <c:v>1995186.68025098</c:v>
                </c:pt>
                <c:pt idx="17">
                  <c:v>1346274.5009496501</c:v>
                </c:pt>
                <c:pt idx="18">
                  <c:v>1427939.77379934</c:v>
                </c:pt>
                <c:pt idx="19">
                  <c:v>1400419.0325430499</c:v>
                </c:pt>
                <c:pt idx="20">
                  <c:v>1425725.78843397</c:v>
                </c:pt>
                <c:pt idx="21">
                  <c:v>1129624.08399658</c:v>
                </c:pt>
                <c:pt idx="22">
                  <c:v>830790.94794910995</c:v>
                </c:pt>
                <c:pt idx="23">
                  <c:v>749088.38854117005</c:v>
                </c:pt>
                <c:pt idx="24">
                  <c:v>743807.85267699999</c:v>
                </c:pt>
                <c:pt idx="25">
                  <c:v>500607.64776260999</c:v>
                </c:pt>
                <c:pt idx="26">
                  <c:v>353883.91709315998</c:v>
                </c:pt>
                <c:pt idx="27">
                  <c:v>288309.19213573</c:v>
                </c:pt>
                <c:pt idx="28">
                  <c:v>260612.23789953001</c:v>
                </c:pt>
                <c:pt idx="29">
                  <c:v>209093.22807513</c:v>
                </c:pt>
                <c:pt idx="30">
                  <c:v>202830.48469370001</c:v>
                </c:pt>
                <c:pt idx="31">
                  <c:v>185484.34353392999</c:v>
                </c:pt>
                <c:pt idx="32">
                  <c:v>174917.50558684001</c:v>
                </c:pt>
                <c:pt idx="33">
                  <c:v>158674.50525690999</c:v>
                </c:pt>
                <c:pt idx="34">
                  <c:v>151548.10190936</c:v>
                </c:pt>
                <c:pt idx="35">
                  <c:v>142874.53393522001</c:v>
                </c:pt>
                <c:pt idx="36">
                  <c:v>127945.70644321</c:v>
                </c:pt>
                <c:pt idx="37">
                  <c:v>121297.51299918001</c:v>
                </c:pt>
                <c:pt idx="38">
                  <c:v>158924.61086248001</c:v>
                </c:pt>
                <c:pt idx="39">
                  <c:v>377913.32441230002</c:v>
                </c:pt>
                <c:pt idx="40">
                  <c:v>428953.75307486003</c:v>
                </c:pt>
                <c:pt idx="41">
                  <c:v>392638.23019576998</c:v>
                </c:pt>
                <c:pt idx="42">
                  <c:v>257547.37215546001</c:v>
                </c:pt>
                <c:pt idx="43">
                  <c:v>227191.72054611001</c:v>
                </c:pt>
                <c:pt idx="44">
                  <c:v>178036.76406414001</c:v>
                </c:pt>
                <c:pt idx="45">
                  <c:v>182355.41414646001</c:v>
                </c:pt>
                <c:pt idx="46">
                  <c:v>158095.05267596</c:v>
                </c:pt>
                <c:pt idx="47">
                  <c:v>131800.84671342</c:v>
                </c:pt>
                <c:pt idx="48">
                  <c:v>120261.24215904</c:v>
                </c:pt>
                <c:pt idx="49">
                  <c:v>81286.600728610007</c:v>
                </c:pt>
                <c:pt idx="50">
                  <c:v>83612.902477449999</c:v>
                </c:pt>
                <c:pt idx="51">
                  <c:v>79244.544603290007</c:v>
                </c:pt>
              </c:numCache>
            </c:numRef>
          </c:val>
          <c:smooth val="0"/>
          <c:extLst>
            <c:ext xmlns:c16="http://schemas.microsoft.com/office/drawing/2014/chart" uri="{C3380CC4-5D6E-409C-BE32-E72D297353CC}">
              <c16:uniqueId val="{00000002-75AC-4D8B-A2CC-B933C8B7CCF6}"/>
            </c:ext>
          </c:extLst>
        </c:ser>
        <c:ser>
          <c:idx val="3"/>
          <c:order val="3"/>
          <c:tx>
            <c:strRef>
              <c:f>Sheet1!$E$1</c:f>
              <c:strCache>
                <c:ptCount val="1"/>
                <c:pt idx="0">
                  <c:v>2023-24</c:v>
                </c:pt>
              </c:strCache>
            </c:strRef>
          </c:tx>
          <c:spPr>
            <a:ln w="12700" cap="rnd">
              <a:solidFill>
                <a:srgbClr val="FE8A12"/>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Sheet1!$E$2:$E$53</c:f>
              <c:numCache>
                <c:formatCode>#,##0</c:formatCode>
                <c:ptCount val="52"/>
                <c:pt idx="0">
                  <c:v>79009.765715009999</c:v>
                </c:pt>
                <c:pt idx="1">
                  <c:v>101559.43421845</c:v>
                </c:pt>
                <c:pt idx="2">
                  <c:v>123823.11006455</c:v>
                </c:pt>
                <c:pt idx="3">
                  <c:v>122949.09160432999</c:v>
                </c:pt>
                <c:pt idx="4">
                  <c:v>114834.23258184</c:v>
                </c:pt>
                <c:pt idx="5">
                  <c:v>109775.79205654</c:v>
                </c:pt>
                <c:pt idx="6">
                  <c:v>95816.686522489996</c:v>
                </c:pt>
                <c:pt idx="7">
                  <c:v>77159.419437000004</c:v>
                </c:pt>
                <c:pt idx="8">
                  <c:v>1766736.92193918</c:v>
                </c:pt>
                <c:pt idx="9">
                  <c:v>2965309.0921521899</c:v>
                </c:pt>
                <c:pt idx="10">
                  <c:v>3553401.3593684998</c:v>
                </c:pt>
                <c:pt idx="11">
                  <c:v>3438067.2687706598</c:v>
                </c:pt>
                <c:pt idx="12">
                  <c:v>2971249.1614725501</c:v>
                </c:pt>
                <c:pt idx="13">
                  <c:v>2700207.3593410901</c:v>
                </c:pt>
                <c:pt idx="14">
                  <c:v>2100467.6559989001</c:v>
                </c:pt>
                <c:pt idx="15">
                  <c:v>1834666.1675575799</c:v>
                </c:pt>
                <c:pt idx="16">
                  <c:v>1555002.8991060299</c:v>
                </c:pt>
                <c:pt idx="17">
                  <c:v>1048505.6865345699</c:v>
                </c:pt>
                <c:pt idx="18">
                  <c:v>1068606.1123230699</c:v>
                </c:pt>
                <c:pt idx="19">
                  <c:v>950994.59331538004</c:v>
                </c:pt>
                <c:pt idx="20">
                  <c:v>810297.66500866006</c:v>
                </c:pt>
                <c:pt idx="21">
                  <c:v>789780.84592144995</c:v>
                </c:pt>
                <c:pt idx="22">
                  <c:v>532565.61648917</c:v>
                </c:pt>
                <c:pt idx="23">
                  <c:v>581519.77670926997</c:v>
                </c:pt>
                <c:pt idx="24">
                  <c:v>544108.62440307997</c:v>
                </c:pt>
                <c:pt idx="25">
                  <c:v>361190.63795985002</c:v>
                </c:pt>
                <c:pt idx="26">
                  <c:v>290127.80470590998</c:v>
                </c:pt>
                <c:pt idx="27">
                  <c:v>237754.25245936</c:v>
                </c:pt>
                <c:pt idx="28">
                  <c:v>193919.20217621999</c:v>
                </c:pt>
                <c:pt idx="29">
                  <c:v>145748.8248799</c:v>
                </c:pt>
                <c:pt idx="30">
                  <c:v>126850.17990043</c:v>
                </c:pt>
                <c:pt idx="31">
                  <c:v>120691.16223608999</c:v>
                </c:pt>
                <c:pt idx="32">
                  <c:v>179086.11898865999</c:v>
                </c:pt>
                <c:pt idx="33">
                  <c:v>260754.26910226999</c:v>
                </c:pt>
                <c:pt idx="34">
                  <c:v>240284.87033589001</c:v>
                </c:pt>
                <c:pt idx="35">
                  <c:v>243178.83475879999</c:v>
                </c:pt>
                <c:pt idx="36">
                  <c:v>203689.47241265001</c:v>
                </c:pt>
                <c:pt idx="37">
                  <c:v>182914.02761968001</c:v>
                </c:pt>
                <c:pt idx="38">
                  <c:v>170697.34146405</c:v>
                </c:pt>
                <c:pt idx="39">
                  <c:v>153296.04214442</c:v>
                </c:pt>
                <c:pt idx="40">
                  <c:v>136660.88097828001</c:v>
                </c:pt>
                <c:pt idx="41">
                  <c:v>124455.06666113999</c:v>
                </c:pt>
                <c:pt idx="42">
                  <c:v>122183.26101468</c:v>
                </c:pt>
                <c:pt idx="43">
                  <c:v>118682.38183856</c:v>
                </c:pt>
                <c:pt idx="44">
                  <c:v>98909.914864980004</c:v>
                </c:pt>
                <c:pt idx="45">
                  <c:v>102185.71564472999</c:v>
                </c:pt>
                <c:pt idx="46">
                  <c:v>93283.06721881</c:v>
                </c:pt>
                <c:pt idx="47">
                  <c:v>84769.548928789998</c:v>
                </c:pt>
                <c:pt idx="48">
                  <c:v>88999.390654389994</c:v>
                </c:pt>
                <c:pt idx="49">
                  <c:v>80431.167958739999</c:v>
                </c:pt>
                <c:pt idx="50">
                  <c:v>80829.367082049997</c:v>
                </c:pt>
                <c:pt idx="51">
                  <c:v>95809.811785729995</c:v>
                </c:pt>
              </c:numCache>
            </c:numRef>
          </c:val>
          <c:smooth val="0"/>
          <c:extLst>
            <c:ext xmlns:c16="http://schemas.microsoft.com/office/drawing/2014/chart" uri="{C3380CC4-5D6E-409C-BE32-E72D297353CC}">
              <c16:uniqueId val="{00000003-75AC-4D8B-A2CC-B933C8B7CCF6}"/>
            </c:ext>
          </c:extLst>
        </c:ser>
        <c:ser>
          <c:idx val="4"/>
          <c:order val="4"/>
          <c:tx>
            <c:strRef>
              <c:f>Sheet1!$F$1</c:f>
              <c:strCache>
                <c:ptCount val="1"/>
                <c:pt idx="0">
                  <c:v>2024-25</c:v>
                </c:pt>
              </c:strCache>
            </c:strRef>
          </c:tx>
          <c:spPr>
            <a:ln w="28575" cap="rnd">
              <a:solidFill>
                <a:srgbClr val="DA291C"/>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Sheet1!$F$2:$F$53</c:f>
              <c:numCache>
                <c:formatCode>#,##0</c:formatCode>
                <c:ptCount val="52"/>
                <c:pt idx="0">
                  <c:v>87005.376447629998</c:v>
                </c:pt>
                <c:pt idx="1">
                  <c:v>68311.107982529997</c:v>
                </c:pt>
                <c:pt idx="2">
                  <c:v>64202.75715243</c:v>
                </c:pt>
                <c:pt idx="3">
                  <c:v>65770.84548525</c:v>
                </c:pt>
                <c:pt idx="4">
                  <c:v>22102.159401249999</c:v>
                </c:pt>
                <c:pt idx="5">
                  <c:v>708950.91563437996</c:v>
                </c:pt>
                <c:pt idx="6">
                  <c:v>1715555.5285122299</c:v>
                </c:pt>
                <c:pt idx="7">
                  <c:v>2230639.9583818601</c:v>
                </c:pt>
                <c:pt idx="8">
                  <c:v>2412478.5191173102</c:v>
                </c:pt>
                <c:pt idx="9">
                  <c:v>2522340.2325038901</c:v>
                </c:pt>
                <c:pt idx="10">
                  <c:v>2562149.1826836602</c:v>
                </c:pt>
                <c:pt idx="11">
                  <c:v>2398109.8086787099</c:v>
                </c:pt>
                <c:pt idx="12">
                  <c:v>2260506.0383542101</c:v>
                </c:pt>
                <c:pt idx="13">
                  <c:v>1886749.4155760801</c:v>
                </c:pt>
                <c:pt idx="14">
                  <c:v>1573258.9927117201</c:v>
                </c:pt>
                <c:pt idx="15">
                  <c:v>1292215.2008251401</c:v>
                </c:pt>
                <c:pt idx="16">
                  <c:v>1150657.97988354</c:v>
                </c:pt>
                <c:pt idx="17">
                  <c:v>975653.79167648987</c:v>
                </c:pt>
                <c:pt idx="18">
                  <c:v>598608.34668555995</c:v>
                </c:pt>
                <c:pt idx="19">
                  <c:v>549236.59520970995</c:v>
                </c:pt>
                <c:pt idx="20">
                  <c:v>485149.95338058</c:v>
                </c:pt>
                <c:pt idx="21">
                  <c:v>415201.10266566998</c:v>
                </c:pt>
                <c:pt idx="22">
                  <c:v>221007.92850268001</c:v>
                </c:pt>
                <c:pt idx="23">
                  <c:v>277854.10584888002</c:v>
                </c:pt>
                <c:pt idx="24">
                  <c:v>280866.38222792</c:v>
                </c:pt>
                <c:pt idx="25">
                  <c:v>236041.53170031001</c:v>
                </c:pt>
                <c:pt idx="26">
                  <c:v>167559.16288029001</c:v>
                </c:pt>
                <c:pt idx="27">
                  <c:v>148593.85682884001</c:v>
                </c:pt>
                <c:pt idx="28">
                  <c:v>129484.76604065001</c:v>
                </c:pt>
                <c:pt idx="29">
                  <c:v>124916.10365956</c:v>
                </c:pt>
                <c:pt idx="30">
                  <c:v>112809.51997285</c:v>
                </c:pt>
                <c:pt idx="31">
                  <c:v>112565.93852724999</c:v>
                </c:pt>
                <c:pt idx="32">
                  <c:v>114943.7066314</c:v>
                </c:pt>
                <c:pt idx="33">
                  <c:v>135230.95161233001</c:v>
                </c:pt>
                <c:pt idx="34">
                  <c:v>149192</c:v>
                </c:pt>
                <c:pt idx="35">
                  <c:v>152237</c:v>
                </c:pt>
                <c:pt idx="36">
                  <c:v>162480</c:v>
                </c:pt>
                <c:pt idx="37">
                  <c:v>172673.42589347</c:v>
                </c:pt>
                <c:pt idx="38">
                  <c:v>172940.17474801</c:v>
                </c:pt>
                <c:pt idx="39">
                  <c:v>154137.49495361999</c:v>
                </c:pt>
                <c:pt idx="40">
                  <c:v>150909.30883672999</c:v>
                </c:pt>
                <c:pt idx="41">
                  <c:v>135590.34468389</c:v>
                </c:pt>
                <c:pt idx="42">
                  <c:v>108466.15566578</c:v>
                </c:pt>
                <c:pt idx="43">
                  <c:v>117688.6297433</c:v>
                </c:pt>
                <c:pt idx="44">
                  <c:v>140495.60341062999</c:v>
                </c:pt>
                <c:pt idx="45">
                  <c:v>149693.91164052999</c:v>
                </c:pt>
                <c:pt idx="46">
                  <c:v>118042.25441889001</c:v>
                </c:pt>
                <c:pt idx="47">
                  <c:v>101781.74587594</c:v>
                </c:pt>
                <c:pt idx="48">
                  <c:v>93263.646878130006</c:v>
                </c:pt>
                <c:pt idx="49">
                  <c:v>68014.561965920002</c:v>
                </c:pt>
                <c:pt idx="50">
                  <c:v>71756.636443259995</c:v>
                </c:pt>
                <c:pt idx="51">
                  <c:v>64063.469949179998</c:v>
                </c:pt>
              </c:numCache>
            </c:numRef>
          </c:val>
          <c:smooth val="0"/>
          <c:extLst>
            <c:ext xmlns:c16="http://schemas.microsoft.com/office/drawing/2014/chart" uri="{C3380CC4-5D6E-409C-BE32-E72D297353CC}">
              <c16:uniqueId val="{00000004-75AC-4D8B-A2CC-B933C8B7CCF6}"/>
            </c:ext>
          </c:extLst>
        </c:ser>
        <c:dLbls>
          <c:showLegendKey val="0"/>
          <c:showVal val="0"/>
          <c:showCatName val="0"/>
          <c:showSerName val="0"/>
          <c:showPercent val="0"/>
          <c:showBubbleSize val="0"/>
        </c:dLbls>
        <c:smooth val="0"/>
        <c:axId val="1951077839"/>
        <c:axId val="1889948255"/>
      </c:lineChart>
      <c:catAx>
        <c:axId val="1951077839"/>
        <c:scaling>
          <c:orientation val="minMax"/>
        </c:scaling>
        <c:delete val="0"/>
        <c:axPos val="b"/>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889948255"/>
        <c:crosses val="autoZero"/>
        <c:auto val="0"/>
        <c:lblAlgn val="ctr"/>
        <c:lblOffset val="100"/>
        <c:tickLblSkip val="5"/>
        <c:noMultiLvlLbl val="0"/>
      </c:catAx>
      <c:valAx>
        <c:axId val="1889948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51077839"/>
        <c:crosses val="autoZero"/>
        <c:crossBetween val="between"/>
        <c:majorUnit val="2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81871345029239"/>
          <c:y val="6.1916447944006983E-2"/>
          <c:w val="0.83737816764132555"/>
          <c:h val="0.62713867016622926"/>
        </c:manualLayout>
      </c:layout>
      <c:lineChart>
        <c:grouping val="standard"/>
        <c:varyColors val="0"/>
        <c:ser>
          <c:idx val="0"/>
          <c:order val="0"/>
          <c:tx>
            <c:strRef>
              <c:f>Sheet1!$B$1</c:f>
              <c:strCache>
                <c:ptCount val="1"/>
                <c:pt idx="0">
                  <c:v>2023-24</c:v>
                </c:pt>
              </c:strCache>
            </c:strRef>
          </c:tx>
          <c:spPr>
            <a:ln w="12700" cap="rnd">
              <a:solidFill>
                <a:srgbClr val="FE8A12"/>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Sheet1!$B$2:$B$53</c:f>
              <c:numCache>
                <c:formatCode>#,##0</c:formatCode>
                <c:ptCount val="52"/>
                <c:pt idx="1">
                  <c:v>555.22580000000005</c:v>
                </c:pt>
                <c:pt idx="2">
                  <c:v>16424.430707880001</c:v>
                </c:pt>
                <c:pt idx="3">
                  <c:v>50161.396176820002</c:v>
                </c:pt>
                <c:pt idx="4">
                  <c:v>100108.74621462999</c:v>
                </c:pt>
                <c:pt idx="5">
                  <c:v>160266.55673772001</c:v>
                </c:pt>
                <c:pt idx="6">
                  <c:v>266115.56642922002</c:v>
                </c:pt>
                <c:pt idx="7">
                  <c:v>391330.71273904998</c:v>
                </c:pt>
                <c:pt idx="8">
                  <c:v>521665.79158423003</c:v>
                </c:pt>
                <c:pt idx="9">
                  <c:v>574911.36812094995</c:v>
                </c:pt>
                <c:pt idx="10">
                  <c:v>608592.26914655999</c:v>
                </c:pt>
                <c:pt idx="11">
                  <c:v>594552.20902934996</c:v>
                </c:pt>
                <c:pt idx="12">
                  <c:v>583624.91135037004</c:v>
                </c:pt>
                <c:pt idx="13">
                  <c:v>605484.1882803</c:v>
                </c:pt>
                <c:pt idx="14">
                  <c:v>535346.27393023996</c:v>
                </c:pt>
                <c:pt idx="15">
                  <c:v>506563.05088314001</c:v>
                </c:pt>
                <c:pt idx="16">
                  <c:v>525056.86057062005</c:v>
                </c:pt>
                <c:pt idx="17">
                  <c:v>309547.9808745</c:v>
                </c:pt>
                <c:pt idx="18">
                  <c:v>486398.09237773</c:v>
                </c:pt>
                <c:pt idx="19">
                  <c:v>463412.88414091</c:v>
                </c:pt>
                <c:pt idx="20">
                  <c:v>417573.54540281999</c:v>
                </c:pt>
                <c:pt idx="21">
                  <c:v>389649.41922009003</c:v>
                </c:pt>
                <c:pt idx="22">
                  <c:v>239502.29950662001</c:v>
                </c:pt>
                <c:pt idx="23">
                  <c:v>326942.14971407998</c:v>
                </c:pt>
                <c:pt idx="24">
                  <c:v>299772.70562875998</c:v>
                </c:pt>
                <c:pt idx="25">
                  <c:v>200426.95306376001</c:v>
                </c:pt>
                <c:pt idx="26">
                  <c:v>188702.83149218</c:v>
                </c:pt>
                <c:pt idx="27">
                  <c:v>157205.54958036001</c:v>
                </c:pt>
                <c:pt idx="28">
                  <c:v>126304.43510442</c:v>
                </c:pt>
                <c:pt idx="29">
                  <c:v>98754.934530660001</c:v>
                </c:pt>
                <c:pt idx="30">
                  <c:v>92498.151996460001</c:v>
                </c:pt>
                <c:pt idx="31">
                  <c:v>82998.327643800003</c:v>
                </c:pt>
                <c:pt idx="32">
                  <c:v>76441.177661289999</c:v>
                </c:pt>
                <c:pt idx="33">
                  <c:v>72578.877650800001</c:v>
                </c:pt>
                <c:pt idx="34">
                  <c:v>68137.024793649995</c:v>
                </c:pt>
                <c:pt idx="35">
                  <c:v>61212.799764399999</c:v>
                </c:pt>
                <c:pt idx="36">
                  <c:v>55725.3096936</c:v>
                </c:pt>
                <c:pt idx="37">
                  <c:v>52023.379591500001</c:v>
                </c:pt>
                <c:pt idx="38">
                  <c:v>50519.379210480001</c:v>
                </c:pt>
                <c:pt idx="39">
                  <c:v>51418.261729860002</c:v>
                </c:pt>
                <c:pt idx="40">
                  <c:v>48447.511971239997</c:v>
                </c:pt>
                <c:pt idx="41">
                  <c:v>43187.228776559998</c:v>
                </c:pt>
                <c:pt idx="42">
                  <c:v>42613.685794359997</c:v>
                </c:pt>
                <c:pt idx="43">
                  <c:v>43378.370492820002</c:v>
                </c:pt>
                <c:pt idx="44">
                  <c:v>33411.284645630003</c:v>
                </c:pt>
                <c:pt idx="45">
                  <c:v>37804.726672049997</c:v>
                </c:pt>
                <c:pt idx="46">
                  <c:v>36618.107048530001</c:v>
                </c:pt>
                <c:pt idx="47">
                  <c:v>35719.067253300003</c:v>
                </c:pt>
                <c:pt idx="48">
                  <c:v>36002.989634509999</c:v>
                </c:pt>
                <c:pt idx="49">
                  <c:v>24825.379452370002</c:v>
                </c:pt>
                <c:pt idx="50">
                  <c:v>27558.714756460002</c:v>
                </c:pt>
                <c:pt idx="51">
                  <c:v>30714.380502790002</c:v>
                </c:pt>
              </c:numCache>
            </c:numRef>
          </c:val>
          <c:smooth val="0"/>
          <c:extLst>
            <c:ext xmlns:c16="http://schemas.microsoft.com/office/drawing/2014/chart" uri="{C3380CC4-5D6E-409C-BE32-E72D297353CC}">
              <c16:uniqueId val="{00000000-1930-44C3-868F-A8F8008812FD}"/>
            </c:ext>
          </c:extLst>
        </c:ser>
        <c:ser>
          <c:idx val="1"/>
          <c:order val="1"/>
          <c:tx>
            <c:strRef>
              <c:f>Sheet1!$C$1</c:f>
              <c:strCache>
                <c:ptCount val="1"/>
                <c:pt idx="0">
                  <c:v>2024-25</c:v>
                </c:pt>
              </c:strCache>
            </c:strRef>
          </c:tx>
          <c:spPr>
            <a:ln w="28575" cap="rnd">
              <a:solidFill>
                <a:srgbClr val="DA291C"/>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Sheet1!$C$2:$C$53</c:f>
              <c:numCache>
                <c:formatCode>#,##0</c:formatCode>
                <c:ptCount val="52"/>
                <c:pt idx="0">
                  <c:v>31275.171247900002</c:v>
                </c:pt>
                <c:pt idx="1">
                  <c:v>32830.745652570004</c:v>
                </c:pt>
                <c:pt idx="2">
                  <c:v>36882.942808740001</c:v>
                </c:pt>
                <c:pt idx="3">
                  <c:v>45608.270464319998</c:v>
                </c:pt>
                <c:pt idx="4">
                  <c:v>57672.329884059996</c:v>
                </c:pt>
                <c:pt idx="5">
                  <c:v>73537.657507600001</c:v>
                </c:pt>
                <c:pt idx="6">
                  <c:v>102505.62516187</c:v>
                </c:pt>
                <c:pt idx="7">
                  <c:v>143730.8292378</c:v>
                </c:pt>
                <c:pt idx="8">
                  <c:v>170149.32761457001</c:v>
                </c:pt>
                <c:pt idx="9">
                  <c:v>191450.74559447001</c:v>
                </c:pt>
                <c:pt idx="10">
                  <c:v>200725.93593012</c:v>
                </c:pt>
                <c:pt idx="11">
                  <c:v>198337.92007384001</c:v>
                </c:pt>
                <c:pt idx="12">
                  <c:v>201791.49674050999</c:v>
                </c:pt>
                <c:pt idx="13">
                  <c:v>193086.49346905999</c:v>
                </c:pt>
                <c:pt idx="14">
                  <c:v>172067.73820771</c:v>
                </c:pt>
                <c:pt idx="15">
                  <c:v>150237.17330097</c:v>
                </c:pt>
                <c:pt idx="16">
                  <c:v>154439.83656907</c:v>
                </c:pt>
                <c:pt idx="17">
                  <c:v>154067.01676699001</c:v>
                </c:pt>
                <c:pt idx="18">
                  <c:v>85463.919660660002</c:v>
                </c:pt>
                <c:pt idx="19">
                  <c:v>114238.21629451</c:v>
                </c:pt>
                <c:pt idx="20">
                  <c:v>116851.73198416</c:v>
                </c:pt>
                <c:pt idx="21">
                  <c:v>103664.98886452999</c:v>
                </c:pt>
                <c:pt idx="22">
                  <c:v>51730.039471589997</c:v>
                </c:pt>
                <c:pt idx="23">
                  <c:v>75996.678647940003</c:v>
                </c:pt>
                <c:pt idx="24">
                  <c:v>84842.480897019996</c:v>
                </c:pt>
                <c:pt idx="25">
                  <c:v>91013.025665959998</c:v>
                </c:pt>
                <c:pt idx="26">
                  <c:v>62089.096148930003</c:v>
                </c:pt>
                <c:pt idx="27">
                  <c:v>66069.315569009996</c:v>
                </c:pt>
                <c:pt idx="28">
                  <c:v>56538.701265830001</c:v>
                </c:pt>
                <c:pt idx="29">
                  <c:v>54853.19868881</c:v>
                </c:pt>
                <c:pt idx="30">
                  <c:v>47865.743319970003</c:v>
                </c:pt>
                <c:pt idx="31">
                  <c:v>52571.73282248</c:v>
                </c:pt>
                <c:pt idx="32">
                  <c:v>48171.787902900003</c:v>
                </c:pt>
                <c:pt idx="33">
                  <c:v>50228.432016929997</c:v>
                </c:pt>
                <c:pt idx="34">
                  <c:v>44286.892326349996</c:v>
                </c:pt>
                <c:pt idx="35">
                  <c:v>38245.485645530003</c:v>
                </c:pt>
                <c:pt idx="36">
                  <c:v>34352.227792209997</c:v>
                </c:pt>
                <c:pt idx="37">
                  <c:v>33711.454304439998</c:v>
                </c:pt>
                <c:pt idx="38">
                  <c:v>30651.774288550001</c:v>
                </c:pt>
                <c:pt idx="39">
                  <c:v>29301.243062590002</c:v>
                </c:pt>
                <c:pt idx="40">
                  <c:v>29295.6702688</c:v>
                </c:pt>
                <c:pt idx="41">
                  <c:v>26795.59301936</c:v>
                </c:pt>
                <c:pt idx="42">
                  <c:v>24450.61128927</c:v>
                </c:pt>
                <c:pt idx="43">
                  <c:v>24172.338906509998</c:v>
                </c:pt>
                <c:pt idx="44">
                  <c:v>23337.447175500001</c:v>
                </c:pt>
                <c:pt idx="45">
                  <c:v>28923.040837879998</c:v>
                </c:pt>
                <c:pt idx="46">
                  <c:v>24359.87895744</c:v>
                </c:pt>
                <c:pt idx="47">
                  <c:v>22129.96524895</c:v>
                </c:pt>
                <c:pt idx="48">
                  <c:v>21127.60510845</c:v>
                </c:pt>
                <c:pt idx="49">
                  <c:v>17279.743938629999</c:v>
                </c:pt>
                <c:pt idx="50">
                  <c:v>21762.837499519999</c:v>
                </c:pt>
                <c:pt idx="51">
                  <c:v>26518.65810692</c:v>
                </c:pt>
              </c:numCache>
            </c:numRef>
          </c:val>
          <c:smooth val="0"/>
          <c:extLst>
            <c:ext xmlns:c16="http://schemas.microsoft.com/office/drawing/2014/chart" uri="{C3380CC4-5D6E-409C-BE32-E72D297353CC}">
              <c16:uniqueId val="{00000001-1930-44C3-868F-A8F8008812FD}"/>
            </c:ext>
          </c:extLst>
        </c:ser>
        <c:ser>
          <c:idx val="2"/>
          <c:order val="2"/>
          <c:tx>
            <c:strRef>
              <c:f>Sheet1!$D$1</c:f>
              <c:strCache>
                <c:ptCount val="1"/>
                <c:pt idx="0">
                  <c:v>2025-26</c:v>
                </c:pt>
              </c:strCache>
            </c:strRef>
          </c:tx>
          <c:spPr>
            <a:ln w="12700" cap="rnd">
              <a:solidFill>
                <a:schemeClr val="accent3"/>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Sheet1!$D$2:$D$53</c:f>
              <c:numCache>
                <c:formatCode>#,##0_);[Red]\(#,##0\)</c:formatCode>
                <c:ptCount val="52"/>
                <c:pt idx="0">
                  <c:v>25385.727271619999</c:v>
                </c:pt>
                <c:pt idx="1">
                  <c:v>26370.315250849999</c:v>
                </c:pt>
                <c:pt idx="2">
                  <c:v>32303.523065680001</c:v>
                </c:pt>
              </c:numCache>
            </c:numRef>
          </c:val>
          <c:smooth val="0"/>
          <c:extLst>
            <c:ext xmlns:c16="http://schemas.microsoft.com/office/drawing/2014/chart" uri="{C3380CC4-5D6E-409C-BE32-E72D297353CC}">
              <c16:uniqueId val="{00000002-1930-44C3-868F-A8F8008812FD}"/>
            </c:ext>
          </c:extLst>
        </c:ser>
        <c:ser>
          <c:idx val="3"/>
          <c:order val="3"/>
          <c:tx>
            <c:strRef>
              <c:f>Sheet1!$E$1</c:f>
              <c:strCache>
                <c:ptCount val="1"/>
                <c:pt idx="0">
                  <c:v>Column2</c:v>
                </c:pt>
              </c:strCache>
            </c:strRef>
          </c:tx>
          <c:spPr>
            <a:ln w="12700" cap="rnd">
              <a:solidFill>
                <a:srgbClr val="7030A0"/>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Sheet1!$E$2:$E$53</c:f>
              <c:numCache>
                <c:formatCode>General</c:formatCode>
                <c:ptCount val="52"/>
              </c:numCache>
            </c:numRef>
          </c:val>
          <c:smooth val="0"/>
          <c:extLst>
            <c:ext xmlns:c16="http://schemas.microsoft.com/office/drawing/2014/chart" uri="{C3380CC4-5D6E-409C-BE32-E72D297353CC}">
              <c16:uniqueId val="{00000003-1930-44C3-868F-A8F8008812FD}"/>
            </c:ext>
          </c:extLst>
        </c:ser>
        <c:ser>
          <c:idx val="4"/>
          <c:order val="4"/>
          <c:tx>
            <c:strRef>
              <c:f>Sheet1!$F$1</c:f>
              <c:strCache>
                <c:ptCount val="1"/>
                <c:pt idx="0">
                  <c:v>Column3</c:v>
                </c:pt>
              </c:strCache>
            </c:strRef>
          </c:tx>
          <c:spPr>
            <a:ln w="12700" cap="rnd">
              <a:solidFill>
                <a:srgbClr val="FE8A12"/>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Sheet1!$F$2:$F$53</c:f>
              <c:numCache>
                <c:formatCode>General</c:formatCode>
                <c:ptCount val="52"/>
              </c:numCache>
            </c:numRef>
          </c:val>
          <c:smooth val="0"/>
          <c:extLst>
            <c:ext xmlns:c16="http://schemas.microsoft.com/office/drawing/2014/chart" uri="{C3380CC4-5D6E-409C-BE32-E72D297353CC}">
              <c16:uniqueId val="{00000004-1930-44C3-868F-A8F8008812FD}"/>
            </c:ext>
          </c:extLst>
        </c:ser>
        <c:ser>
          <c:idx val="5"/>
          <c:order val="5"/>
          <c:tx>
            <c:strRef>
              <c:f>Sheet1!$G$1</c:f>
              <c:strCache>
                <c:ptCount val="1"/>
                <c:pt idx="0">
                  <c:v>Column4</c:v>
                </c:pt>
              </c:strCache>
            </c:strRef>
          </c:tx>
          <c:spPr>
            <a:ln w="28575" cap="rnd">
              <a:solidFill>
                <a:srgbClr val="FF0000"/>
              </a:solidFill>
              <a:round/>
            </a:ln>
            <a:effectLst/>
          </c:spPr>
          <c:marker>
            <c:symbol val="none"/>
          </c:marker>
          <c:cat>
            <c:numRef>
              <c:f>Sheet1!$A$2:$A$53</c:f>
              <c:numCache>
                <c:formatCode>m/d/yy;@</c:formatCode>
                <c:ptCount val="52"/>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Sheet1!$G$2:$G$53</c:f>
              <c:numCache>
                <c:formatCode>General</c:formatCode>
                <c:ptCount val="52"/>
              </c:numCache>
            </c:numRef>
          </c:val>
          <c:smooth val="0"/>
          <c:extLst>
            <c:ext xmlns:c16="http://schemas.microsoft.com/office/drawing/2014/chart" uri="{C3380CC4-5D6E-409C-BE32-E72D297353CC}">
              <c16:uniqueId val="{00000005-1930-44C3-868F-A8F8008812FD}"/>
            </c:ext>
          </c:extLst>
        </c:ser>
        <c:dLbls>
          <c:showLegendKey val="0"/>
          <c:showVal val="0"/>
          <c:showCatName val="0"/>
          <c:showSerName val="0"/>
          <c:showPercent val="0"/>
          <c:showBubbleSize val="0"/>
        </c:dLbls>
        <c:smooth val="0"/>
        <c:axId val="1951077839"/>
        <c:axId val="1889948255"/>
      </c:lineChart>
      <c:catAx>
        <c:axId val="1951077839"/>
        <c:scaling>
          <c:orientation val="minMax"/>
        </c:scaling>
        <c:delete val="0"/>
        <c:axPos val="b"/>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889948255"/>
        <c:crosses val="autoZero"/>
        <c:auto val="0"/>
        <c:lblAlgn val="ctr"/>
        <c:lblOffset val="100"/>
        <c:tickLblSkip val="5"/>
        <c:noMultiLvlLbl val="0"/>
      </c:catAx>
      <c:valAx>
        <c:axId val="1889948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51077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2019-20</c:v>
                </c:pt>
              </c:strCache>
            </c:strRef>
          </c:tx>
          <c:spPr>
            <a:ln w="12700" cap="rnd">
              <a:solidFill>
                <a:schemeClr val="accent1"/>
              </a:solidFill>
              <a:round/>
            </a:ln>
            <a:effectLst/>
          </c:spPr>
          <c:marker>
            <c:symbol val="none"/>
          </c:marker>
          <c:cat>
            <c:numRef>
              <c:f>Sheet1!$A$2:$A$54</c:f>
              <c:numCache>
                <c:formatCode>m/d/yy;@</c:formatCode>
                <c:ptCount val="53"/>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Sheet1!$B$2:$B$54</c:f>
              <c:numCache>
                <c:formatCode>#,##0</c:formatCode>
                <c:ptCount val="53"/>
                <c:pt idx="0">
                  <c:v>21917.281548989999</c:v>
                </c:pt>
                <c:pt idx="1">
                  <c:v>23835.197108569999</c:v>
                </c:pt>
                <c:pt idx="2">
                  <c:v>30160.567295469998</c:v>
                </c:pt>
                <c:pt idx="3">
                  <c:v>37578.60537338</c:v>
                </c:pt>
                <c:pt idx="4">
                  <c:v>44589.694418990002</c:v>
                </c:pt>
                <c:pt idx="5">
                  <c:v>50852.971892430003</c:v>
                </c:pt>
                <c:pt idx="6">
                  <c:v>84675.804712719997</c:v>
                </c:pt>
                <c:pt idx="7">
                  <c:v>110090.30819553</c:v>
                </c:pt>
                <c:pt idx="8">
                  <c:v>145842.67070597</c:v>
                </c:pt>
                <c:pt idx="9">
                  <c:v>172431.79107444</c:v>
                </c:pt>
                <c:pt idx="10">
                  <c:v>189052.07916930999</c:v>
                </c:pt>
                <c:pt idx="11">
                  <c:v>171504.59776470999</c:v>
                </c:pt>
                <c:pt idx="12">
                  <c:v>160231.21214932</c:v>
                </c:pt>
                <c:pt idx="13">
                  <c:v>134154.94164526</c:v>
                </c:pt>
                <c:pt idx="14">
                  <c:v>118914.19372156</c:v>
                </c:pt>
                <c:pt idx="15">
                  <c:v>93445.480883990007</c:v>
                </c:pt>
                <c:pt idx="16">
                  <c:v>86824.960387180006</c:v>
                </c:pt>
                <c:pt idx="17">
                  <c:v>45076.720844470001</c:v>
                </c:pt>
                <c:pt idx="18">
                  <c:v>59449.585561330001</c:v>
                </c:pt>
                <c:pt idx="19">
                  <c:v>56756.567893940002</c:v>
                </c:pt>
                <c:pt idx="20">
                  <c:v>45164.038056099998</c:v>
                </c:pt>
                <c:pt idx="21">
                  <c:v>24040.25866743</c:v>
                </c:pt>
                <c:pt idx="22">
                  <c:v>30166.829632630001</c:v>
                </c:pt>
                <c:pt idx="23">
                  <c:v>37392.328797310001</c:v>
                </c:pt>
                <c:pt idx="24">
                  <c:v>34338.439634050002</c:v>
                </c:pt>
                <c:pt idx="25">
                  <c:v>33234.175744489999</c:v>
                </c:pt>
                <c:pt idx="26">
                  <c:v>35029.623839669999</c:v>
                </c:pt>
                <c:pt idx="27">
                  <c:v>30648.94845906</c:v>
                </c:pt>
                <c:pt idx="28">
                  <c:v>27199.68679349</c:v>
                </c:pt>
                <c:pt idx="29">
                  <c:v>26885.522619030002</c:v>
                </c:pt>
                <c:pt idx="30">
                  <c:v>38204.977624129999</c:v>
                </c:pt>
                <c:pt idx="31">
                  <c:v>56142.919704170003</c:v>
                </c:pt>
                <c:pt idx="32">
                  <c:v>68750.336112510005</c:v>
                </c:pt>
                <c:pt idx="33">
                  <c:v>47127.311834150001</c:v>
                </c:pt>
                <c:pt idx="34">
                  <c:v>18481.687998630001</c:v>
                </c:pt>
                <c:pt idx="35">
                  <c:v>10349.73901304</c:v>
                </c:pt>
                <c:pt idx="36">
                  <c:v>5898.81520679</c:v>
                </c:pt>
                <c:pt idx="37">
                  <c:v>4149.92960864</c:v>
                </c:pt>
                <c:pt idx="38">
                  <c:v>4044.6054161000002</c:v>
                </c:pt>
                <c:pt idx="39">
                  <c:v>4507.34487549</c:v>
                </c:pt>
                <c:pt idx="40">
                  <c:v>4958.3856049699998</c:v>
                </c:pt>
                <c:pt idx="41">
                  <c:v>5538.41266369</c:v>
                </c:pt>
                <c:pt idx="42">
                  <c:v>7027.2281724799996</c:v>
                </c:pt>
                <c:pt idx="43">
                  <c:v>6269.4668039099997</c:v>
                </c:pt>
                <c:pt idx="44">
                  <c:v>8455.8388817699997</c:v>
                </c:pt>
                <c:pt idx="45">
                  <c:v>10543.579593320001</c:v>
                </c:pt>
                <c:pt idx="46">
                  <c:v>13151.256421460001</c:v>
                </c:pt>
                <c:pt idx="47">
                  <c:v>14500.056089719999</c:v>
                </c:pt>
                <c:pt idx="48">
                  <c:v>15115.19320528</c:v>
                </c:pt>
                <c:pt idx="49">
                  <c:v>15631.602236160001</c:v>
                </c:pt>
                <c:pt idx="50">
                  <c:v>21296.262577410002</c:v>
                </c:pt>
                <c:pt idx="51">
                  <c:v>26482.489164729999</c:v>
                </c:pt>
              </c:numCache>
            </c:numRef>
          </c:val>
          <c:smooth val="0"/>
          <c:extLst>
            <c:ext xmlns:c16="http://schemas.microsoft.com/office/drawing/2014/chart" uri="{C3380CC4-5D6E-409C-BE32-E72D297353CC}">
              <c16:uniqueId val="{00000000-7D03-40FB-9484-2F19BCDBD645}"/>
            </c:ext>
          </c:extLst>
        </c:ser>
        <c:ser>
          <c:idx val="1"/>
          <c:order val="1"/>
          <c:tx>
            <c:strRef>
              <c:f>Sheet1!$C$1</c:f>
              <c:strCache>
                <c:ptCount val="1"/>
                <c:pt idx="0">
                  <c:v>2020-21</c:v>
                </c:pt>
              </c:strCache>
            </c:strRef>
          </c:tx>
          <c:spPr>
            <a:ln w="12700" cap="rnd">
              <a:solidFill>
                <a:schemeClr val="accent2"/>
              </a:solidFill>
              <a:round/>
            </a:ln>
            <a:effectLst/>
          </c:spPr>
          <c:marker>
            <c:symbol val="none"/>
          </c:marker>
          <c:cat>
            <c:numRef>
              <c:f>Sheet1!$A$2:$A$54</c:f>
              <c:numCache>
                <c:formatCode>m/d/yy;@</c:formatCode>
                <c:ptCount val="53"/>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Sheet1!$C$2:$C$54</c:f>
              <c:numCache>
                <c:formatCode>#,##0</c:formatCode>
                <c:ptCount val="53"/>
                <c:pt idx="0">
                  <c:v>31741.787750449999</c:v>
                </c:pt>
                <c:pt idx="1">
                  <c:v>33878.191659949996</c:v>
                </c:pt>
                <c:pt idx="2">
                  <c:v>47343.273025130002</c:v>
                </c:pt>
                <c:pt idx="3">
                  <c:v>81518.655715360001</c:v>
                </c:pt>
                <c:pt idx="4">
                  <c:v>97705.101105449998</c:v>
                </c:pt>
                <c:pt idx="5">
                  <c:v>128101.11025727</c:v>
                </c:pt>
                <c:pt idx="6">
                  <c:v>143117.82749182999</c:v>
                </c:pt>
                <c:pt idx="7">
                  <c:v>179365.75694565999</c:v>
                </c:pt>
                <c:pt idx="8">
                  <c:v>182746.76525775</c:v>
                </c:pt>
                <c:pt idx="9">
                  <c:v>186693.24487994</c:v>
                </c:pt>
                <c:pt idx="10">
                  <c:v>191222.54726483999</c:v>
                </c:pt>
                <c:pt idx="11">
                  <c:v>175209.92227444999</c:v>
                </c:pt>
                <c:pt idx="12">
                  <c:v>168807.55779424001</c:v>
                </c:pt>
                <c:pt idx="13">
                  <c:v>142116.45535844</c:v>
                </c:pt>
                <c:pt idx="14">
                  <c:v>110145.97817334</c:v>
                </c:pt>
                <c:pt idx="15">
                  <c:v>100861.72115286</c:v>
                </c:pt>
                <c:pt idx="16">
                  <c:v>95329.02031511</c:v>
                </c:pt>
                <c:pt idx="17">
                  <c:v>52345.689103010001</c:v>
                </c:pt>
                <c:pt idx="18">
                  <c:v>62874.704998169997</c:v>
                </c:pt>
                <c:pt idx="19">
                  <c:v>57090.374735789999</c:v>
                </c:pt>
                <c:pt idx="20">
                  <c:v>44143.15115405</c:v>
                </c:pt>
                <c:pt idx="21">
                  <c:v>25502.359546070002</c:v>
                </c:pt>
                <c:pt idx="22">
                  <c:v>26535.177214570002</c:v>
                </c:pt>
                <c:pt idx="23">
                  <c:v>28847.940758600002</c:v>
                </c:pt>
                <c:pt idx="24">
                  <c:v>26491.24030773</c:v>
                </c:pt>
                <c:pt idx="25">
                  <c:v>20898.34514265</c:v>
                </c:pt>
                <c:pt idx="26">
                  <c:v>17561.417111589999</c:v>
                </c:pt>
                <c:pt idx="27">
                  <c:v>14244.81710559</c:v>
                </c:pt>
                <c:pt idx="28">
                  <c:v>10701.317395190001</c:v>
                </c:pt>
                <c:pt idx="29">
                  <c:v>7380.2250097200003</c:v>
                </c:pt>
                <c:pt idx="30">
                  <c:v>9306.1362381399995</c:v>
                </c:pt>
                <c:pt idx="31">
                  <c:v>9201.3474711800009</c:v>
                </c:pt>
                <c:pt idx="32">
                  <c:v>9036.1280712799999</c:v>
                </c:pt>
                <c:pt idx="33">
                  <c:v>9131.4926693899997</c:v>
                </c:pt>
                <c:pt idx="34">
                  <c:v>9365.3304344700009</c:v>
                </c:pt>
                <c:pt idx="35">
                  <c:v>9258.0486385599997</c:v>
                </c:pt>
                <c:pt idx="36">
                  <c:v>9059.9964598400002</c:v>
                </c:pt>
                <c:pt idx="37">
                  <c:v>9763.8133615999996</c:v>
                </c:pt>
                <c:pt idx="38">
                  <c:v>10325.72647987</c:v>
                </c:pt>
                <c:pt idx="39">
                  <c:v>10710.89049539</c:v>
                </c:pt>
                <c:pt idx="40">
                  <c:v>10707.51248069</c:v>
                </c:pt>
                <c:pt idx="41">
                  <c:v>11117.91936476</c:v>
                </c:pt>
                <c:pt idx="42">
                  <c:v>12210.141793360001</c:v>
                </c:pt>
                <c:pt idx="43">
                  <c:v>12013.47136195</c:v>
                </c:pt>
                <c:pt idx="44">
                  <c:v>10178.585702779999</c:v>
                </c:pt>
                <c:pt idx="45">
                  <c:v>12382.866857339999</c:v>
                </c:pt>
                <c:pt idx="46">
                  <c:v>12780.83597419</c:v>
                </c:pt>
                <c:pt idx="47">
                  <c:v>12844.56772587</c:v>
                </c:pt>
                <c:pt idx="48">
                  <c:v>13342.976141179999</c:v>
                </c:pt>
                <c:pt idx="49">
                  <c:v>12413.374294249999</c:v>
                </c:pt>
                <c:pt idx="50">
                  <c:v>14895.40247202</c:v>
                </c:pt>
                <c:pt idx="51">
                  <c:v>15499.69825216</c:v>
                </c:pt>
              </c:numCache>
            </c:numRef>
          </c:val>
          <c:smooth val="0"/>
          <c:extLst>
            <c:ext xmlns:c16="http://schemas.microsoft.com/office/drawing/2014/chart" uri="{C3380CC4-5D6E-409C-BE32-E72D297353CC}">
              <c16:uniqueId val="{00000001-7D03-40FB-9484-2F19BCDBD645}"/>
            </c:ext>
          </c:extLst>
        </c:ser>
        <c:ser>
          <c:idx val="2"/>
          <c:order val="2"/>
          <c:tx>
            <c:strRef>
              <c:f>Sheet1!$D$1</c:f>
              <c:strCache>
                <c:ptCount val="1"/>
                <c:pt idx="0">
                  <c:v>2021-22</c:v>
                </c:pt>
              </c:strCache>
            </c:strRef>
          </c:tx>
          <c:spPr>
            <a:ln w="12700" cap="rnd">
              <a:solidFill>
                <a:schemeClr val="accent3"/>
              </a:solidFill>
              <a:round/>
            </a:ln>
            <a:effectLst/>
          </c:spPr>
          <c:marker>
            <c:symbol val="none"/>
          </c:marker>
          <c:cat>
            <c:numRef>
              <c:f>Sheet1!$A$2:$A$54</c:f>
              <c:numCache>
                <c:formatCode>m/d/yy;@</c:formatCode>
                <c:ptCount val="53"/>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Sheet1!$D$2:$D$54</c:f>
              <c:numCache>
                <c:formatCode>#,##0</c:formatCode>
                <c:ptCount val="53"/>
                <c:pt idx="0">
                  <c:v>16576.394107920001</c:v>
                </c:pt>
                <c:pt idx="1">
                  <c:v>17326.521725160001</c:v>
                </c:pt>
                <c:pt idx="2">
                  <c:v>18989.46866604</c:v>
                </c:pt>
                <c:pt idx="3">
                  <c:v>24064.000854189999</c:v>
                </c:pt>
                <c:pt idx="4">
                  <c:v>26938.271030899999</c:v>
                </c:pt>
                <c:pt idx="5">
                  <c:v>34170.519806019998</c:v>
                </c:pt>
                <c:pt idx="6">
                  <c:v>41231.316421490003</c:v>
                </c:pt>
                <c:pt idx="7">
                  <c:v>56976.805776629997</c:v>
                </c:pt>
                <c:pt idx="8">
                  <c:v>67018.032065909996</c:v>
                </c:pt>
                <c:pt idx="9">
                  <c:v>76351.077388990001</c:v>
                </c:pt>
                <c:pt idx="10">
                  <c:v>88175.907350320005</c:v>
                </c:pt>
                <c:pt idx="11">
                  <c:v>87449.453562469993</c:v>
                </c:pt>
                <c:pt idx="12">
                  <c:v>81521.750399330005</c:v>
                </c:pt>
                <c:pt idx="13">
                  <c:v>71117.916223670007</c:v>
                </c:pt>
                <c:pt idx="14">
                  <c:v>60889.51032496</c:v>
                </c:pt>
                <c:pt idx="15">
                  <c:v>50967.731560319997</c:v>
                </c:pt>
                <c:pt idx="16">
                  <c:v>46011.990923600002</c:v>
                </c:pt>
                <c:pt idx="17">
                  <c:v>28063.929732780001</c:v>
                </c:pt>
                <c:pt idx="18">
                  <c:v>38425.239615170001</c:v>
                </c:pt>
                <c:pt idx="19">
                  <c:v>37905.214373089999</c:v>
                </c:pt>
                <c:pt idx="20">
                  <c:v>35818.20039161</c:v>
                </c:pt>
                <c:pt idx="21">
                  <c:v>25851.267487100002</c:v>
                </c:pt>
                <c:pt idx="22">
                  <c:v>23157.897694200001</c:v>
                </c:pt>
                <c:pt idx="23">
                  <c:v>20921.560488989999</c:v>
                </c:pt>
                <c:pt idx="24">
                  <c:v>23133.2800489</c:v>
                </c:pt>
                <c:pt idx="25">
                  <c:v>20618.584230889999</c:v>
                </c:pt>
                <c:pt idx="26">
                  <c:v>20815.51999642</c:v>
                </c:pt>
                <c:pt idx="27">
                  <c:v>16959.537778419999</c:v>
                </c:pt>
                <c:pt idx="28">
                  <c:v>19900.260019590001</c:v>
                </c:pt>
                <c:pt idx="29">
                  <c:v>19430.16520426</c:v>
                </c:pt>
                <c:pt idx="30">
                  <c:v>19490.036489080001</c:v>
                </c:pt>
                <c:pt idx="31">
                  <c:v>26632.959652369998</c:v>
                </c:pt>
                <c:pt idx="32">
                  <c:v>29110.482780170001</c:v>
                </c:pt>
                <c:pt idx="33">
                  <c:v>32925.329523250002</c:v>
                </c:pt>
                <c:pt idx="34">
                  <c:v>32809.574982209997</c:v>
                </c:pt>
                <c:pt idx="35">
                  <c:v>36939.604108569998</c:v>
                </c:pt>
                <c:pt idx="36">
                  <c:v>46862.816146199999</c:v>
                </c:pt>
                <c:pt idx="37">
                  <c:v>47259.461078020002</c:v>
                </c:pt>
                <c:pt idx="38">
                  <c:v>46932.089502709998</c:v>
                </c:pt>
                <c:pt idx="39">
                  <c:v>48000.235608290001</c:v>
                </c:pt>
                <c:pt idx="40">
                  <c:v>40157.075425210001</c:v>
                </c:pt>
                <c:pt idx="41">
                  <c:v>39470.021046310001</c:v>
                </c:pt>
                <c:pt idx="42">
                  <c:v>42641.424534880003</c:v>
                </c:pt>
                <c:pt idx="43">
                  <c:v>41693.875209060003</c:v>
                </c:pt>
                <c:pt idx="44">
                  <c:v>34263.238164969996</c:v>
                </c:pt>
                <c:pt idx="45">
                  <c:v>39802.994058540004</c:v>
                </c:pt>
                <c:pt idx="46">
                  <c:v>37998.460855919999</c:v>
                </c:pt>
                <c:pt idx="47">
                  <c:v>36035.925417070001</c:v>
                </c:pt>
                <c:pt idx="48">
                  <c:v>34050.38703115</c:v>
                </c:pt>
                <c:pt idx="49">
                  <c:v>28692.765707850001</c:v>
                </c:pt>
                <c:pt idx="50">
                  <c:v>38969.043647120001</c:v>
                </c:pt>
                <c:pt idx="51">
                  <c:v>40671.939664680001</c:v>
                </c:pt>
              </c:numCache>
            </c:numRef>
          </c:val>
          <c:smooth val="0"/>
          <c:extLst>
            <c:ext xmlns:c16="http://schemas.microsoft.com/office/drawing/2014/chart" uri="{C3380CC4-5D6E-409C-BE32-E72D297353CC}">
              <c16:uniqueId val="{00000002-7D03-40FB-9484-2F19BCDBD645}"/>
            </c:ext>
          </c:extLst>
        </c:ser>
        <c:ser>
          <c:idx val="3"/>
          <c:order val="3"/>
          <c:tx>
            <c:strRef>
              <c:f>Sheet1!$E$1</c:f>
              <c:strCache>
                <c:ptCount val="1"/>
                <c:pt idx="0">
                  <c:v>2022-23</c:v>
                </c:pt>
              </c:strCache>
            </c:strRef>
          </c:tx>
          <c:spPr>
            <a:ln w="12700" cap="rnd">
              <a:solidFill>
                <a:srgbClr val="830065"/>
              </a:solidFill>
              <a:round/>
            </a:ln>
            <a:effectLst/>
          </c:spPr>
          <c:marker>
            <c:symbol val="none"/>
          </c:marker>
          <c:cat>
            <c:numRef>
              <c:f>Sheet1!$A$2:$A$54</c:f>
              <c:numCache>
                <c:formatCode>m/d/yy;@</c:formatCode>
                <c:ptCount val="53"/>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Sheet1!$E$2:$E$54</c:f>
              <c:numCache>
                <c:formatCode>#,##0</c:formatCode>
                <c:ptCount val="53"/>
                <c:pt idx="0">
                  <c:v>41936.392710270004</c:v>
                </c:pt>
                <c:pt idx="1">
                  <c:v>37318.428184210003</c:v>
                </c:pt>
                <c:pt idx="2">
                  <c:v>36597.397127550001</c:v>
                </c:pt>
                <c:pt idx="3">
                  <c:v>40057.533159539998</c:v>
                </c:pt>
                <c:pt idx="4">
                  <c:v>42097.412742250002</c:v>
                </c:pt>
                <c:pt idx="5">
                  <c:v>48301.855072120001</c:v>
                </c:pt>
                <c:pt idx="6">
                  <c:v>55111.975018129997</c:v>
                </c:pt>
                <c:pt idx="7">
                  <c:v>70574.595284459996</c:v>
                </c:pt>
                <c:pt idx="8">
                  <c:v>79283.515973079993</c:v>
                </c:pt>
                <c:pt idx="9">
                  <c:v>80328.659620980005</c:v>
                </c:pt>
                <c:pt idx="10">
                  <c:v>97983.033797580007</c:v>
                </c:pt>
                <c:pt idx="11">
                  <c:v>110800.95004909</c:v>
                </c:pt>
                <c:pt idx="12">
                  <c:v>115562.45954412001</c:v>
                </c:pt>
                <c:pt idx="13">
                  <c:v>116743.28873063</c:v>
                </c:pt>
                <c:pt idx="14">
                  <c:v>97715.761211260004</c:v>
                </c:pt>
                <c:pt idx="15">
                  <c:v>84216.130493420002</c:v>
                </c:pt>
                <c:pt idx="16">
                  <c:v>79249.784782810006</c:v>
                </c:pt>
                <c:pt idx="17">
                  <c:v>45937.771373470001</c:v>
                </c:pt>
                <c:pt idx="18">
                  <c:v>61755.524180200002</c:v>
                </c:pt>
                <c:pt idx="19">
                  <c:v>62942.268616330002</c:v>
                </c:pt>
                <c:pt idx="20">
                  <c:v>56602.65531586</c:v>
                </c:pt>
                <c:pt idx="21">
                  <c:v>39321.022612499997</c:v>
                </c:pt>
                <c:pt idx="22">
                  <c:v>30536.508918209998</c:v>
                </c:pt>
                <c:pt idx="23">
                  <c:v>31515.2725665</c:v>
                </c:pt>
                <c:pt idx="24">
                  <c:v>35038.228970730001</c:v>
                </c:pt>
                <c:pt idx="25">
                  <c:v>34138.008459969999</c:v>
                </c:pt>
                <c:pt idx="26">
                  <c:v>32666.939509299998</c:v>
                </c:pt>
                <c:pt idx="27">
                  <c:v>30185.227959669999</c:v>
                </c:pt>
                <c:pt idx="28">
                  <c:v>32182.896354330001</c:v>
                </c:pt>
                <c:pt idx="29">
                  <c:v>30352.729267030001</c:v>
                </c:pt>
                <c:pt idx="30">
                  <c:v>30953.538092909999</c:v>
                </c:pt>
                <c:pt idx="31">
                  <c:v>32139.006269869999</c:v>
                </c:pt>
                <c:pt idx="32">
                  <c:v>39299.379734529997</c:v>
                </c:pt>
                <c:pt idx="33">
                  <c:v>38653.943870219999</c:v>
                </c:pt>
                <c:pt idx="34">
                  <c:v>39593.563071689998</c:v>
                </c:pt>
                <c:pt idx="35">
                  <c:v>39369.523226550002</c:v>
                </c:pt>
                <c:pt idx="36">
                  <c:v>39216.612511519997</c:v>
                </c:pt>
                <c:pt idx="37">
                  <c:v>39151.527596250002</c:v>
                </c:pt>
                <c:pt idx="38">
                  <c:v>39112.877602760003</c:v>
                </c:pt>
                <c:pt idx="39">
                  <c:v>43100.838045739998</c:v>
                </c:pt>
                <c:pt idx="40">
                  <c:v>42880.315759440004</c:v>
                </c:pt>
                <c:pt idx="41">
                  <c:v>42916.787634729997</c:v>
                </c:pt>
                <c:pt idx="42">
                  <c:v>38457.747233970003</c:v>
                </c:pt>
                <c:pt idx="43">
                  <c:v>43253.8546365</c:v>
                </c:pt>
                <c:pt idx="44">
                  <c:v>36727.943455970002</c:v>
                </c:pt>
                <c:pt idx="45">
                  <c:v>41370.498983559999</c:v>
                </c:pt>
                <c:pt idx="46">
                  <c:v>43766.246319439997</c:v>
                </c:pt>
                <c:pt idx="47">
                  <c:v>43303.791385780001</c:v>
                </c:pt>
                <c:pt idx="48">
                  <c:v>43697.17559074</c:v>
                </c:pt>
                <c:pt idx="49">
                  <c:v>30141.07592947</c:v>
                </c:pt>
                <c:pt idx="50">
                  <c:v>35806.527476859999</c:v>
                </c:pt>
                <c:pt idx="51">
                  <c:v>36339.557418179997</c:v>
                </c:pt>
              </c:numCache>
            </c:numRef>
          </c:val>
          <c:smooth val="0"/>
          <c:extLst>
            <c:ext xmlns:c16="http://schemas.microsoft.com/office/drawing/2014/chart" uri="{C3380CC4-5D6E-409C-BE32-E72D297353CC}">
              <c16:uniqueId val="{00000003-7D03-40FB-9484-2F19BCDBD645}"/>
            </c:ext>
          </c:extLst>
        </c:ser>
        <c:ser>
          <c:idx val="4"/>
          <c:order val="4"/>
          <c:tx>
            <c:strRef>
              <c:f>Sheet1!$F$1</c:f>
              <c:strCache>
                <c:ptCount val="1"/>
                <c:pt idx="0">
                  <c:v>2023-24</c:v>
                </c:pt>
              </c:strCache>
            </c:strRef>
          </c:tx>
          <c:spPr>
            <a:ln w="12700" cap="rnd">
              <a:solidFill>
                <a:srgbClr val="FE8A12"/>
              </a:solidFill>
              <a:round/>
            </a:ln>
            <a:effectLst/>
          </c:spPr>
          <c:marker>
            <c:symbol val="none"/>
          </c:marker>
          <c:cat>
            <c:numRef>
              <c:f>Sheet1!$A$2:$A$54</c:f>
              <c:numCache>
                <c:formatCode>m/d/yy;@</c:formatCode>
                <c:ptCount val="53"/>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Sheet1!$F$2:$F$54</c:f>
              <c:numCache>
                <c:formatCode>#,##0</c:formatCode>
                <c:ptCount val="53"/>
                <c:pt idx="0">
                  <c:v>37636.198544140003</c:v>
                </c:pt>
                <c:pt idx="1">
                  <c:v>37918.785942399998</c:v>
                </c:pt>
                <c:pt idx="2">
                  <c:v>42782.276866619999</c:v>
                </c:pt>
                <c:pt idx="3">
                  <c:v>48334.188785630002</c:v>
                </c:pt>
                <c:pt idx="4">
                  <c:v>54840.311550359998</c:v>
                </c:pt>
                <c:pt idx="5">
                  <c:v>63571.155545729998</c:v>
                </c:pt>
                <c:pt idx="6">
                  <c:v>74373.231003609995</c:v>
                </c:pt>
                <c:pt idx="7">
                  <c:v>95636.394765689998</c:v>
                </c:pt>
                <c:pt idx="8">
                  <c:v>113649.52789013</c:v>
                </c:pt>
                <c:pt idx="9">
                  <c:v>114937.77241622</c:v>
                </c:pt>
                <c:pt idx="10">
                  <c:v>128100.85397582001</c:v>
                </c:pt>
                <c:pt idx="11">
                  <c:v>127720.04754553</c:v>
                </c:pt>
                <c:pt idx="12">
                  <c:v>117988.69536572001</c:v>
                </c:pt>
                <c:pt idx="13">
                  <c:v>116010.06885132</c:v>
                </c:pt>
                <c:pt idx="14">
                  <c:v>103376.79665728001</c:v>
                </c:pt>
                <c:pt idx="15">
                  <c:v>95500.965193359996</c:v>
                </c:pt>
                <c:pt idx="16">
                  <c:v>87430.031447789996</c:v>
                </c:pt>
                <c:pt idx="17">
                  <c:v>51241.84897146</c:v>
                </c:pt>
                <c:pt idx="18">
                  <c:v>79577.522659530005</c:v>
                </c:pt>
                <c:pt idx="19">
                  <c:v>80462.689551189993</c:v>
                </c:pt>
                <c:pt idx="20">
                  <c:v>67047.864375809993</c:v>
                </c:pt>
                <c:pt idx="21">
                  <c:v>54760.660964440001</c:v>
                </c:pt>
                <c:pt idx="22">
                  <c:v>36087.466109759996</c:v>
                </c:pt>
                <c:pt idx="23">
                  <c:v>42701.87757171</c:v>
                </c:pt>
                <c:pt idx="24">
                  <c:v>44943.439374009999</c:v>
                </c:pt>
                <c:pt idx="25">
                  <c:v>33935.78905118</c:v>
                </c:pt>
                <c:pt idx="26">
                  <c:v>36129.822579539999</c:v>
                </c:pt>
                <c:pt idx="27">
                  <c:v>33850.45321028</c:v>
                </c:pt>
                <c:pt idx="28">
                  <c:v>32702.46088508</c:v>
                </c:pt>
                <c:pt idx="29">
                  <c:v>31170.484687069998</c:v>
                </c:pt>
                <c:pt idx="30">
                  <c:v>29287.247819820001</c:v>
                </c:pt>
                <c:pt idx="31">
                  <c:v>26681.001406809999</c:v>
                </c:pt>
                <c:pt idx="32">
                  <c:v>28001.158012259999</c:v>
                </c:pt>
                <c:pt idx="33">
                  <c:v>32222.770098919998</c:v>
                </c:pt>
                <c:pt idx="34">
                  <c:v>32011.21037588</c:v>
                </c:pt>
                <c:pt idx="35">
                  <c:v>32077.435320780001</c:v>
                </c:pt>
                <c:pt idx="36">
                  <c:v>35019.320605530003</c:v>
                </c:pt>
                <c:pt idx="37">
                  <c:v>36454.927864800004</c:v>
                </c:pt>
                <c:pt idx="38">
                  <c:v>37709.731744620003</c:v>
                </c:pt>
                <c:pt idx="39">
                  <c:v>36109.320434399997</c:v>
                </c:pt>
                <c:pt idx="40">
                  <c:v>34928.207661330001</c:v>
                </c:pt>
                <c:pt idx="41">
                  <c:v>32012.370118350002</c:v>
                </c:pt>
                <c:pt idx="42">
                  <c:v>30788.308069800001</c:v>
                </c:pt>
                <c:pt idx="43">
                  <c:v>32466.142783179999</c:v>
                </c:pt>
                <c:pt idx="44">
                  <c:v>26410.321257039999</c:v>
                </c:pt>
                <c:pt idx="45">
                  <c:v>31691.403386139998</c:v>
                </c:pt>
                <c:pt idx="46">
                  <c:v>31499.412057900001</c:v>
                </c:pt>
                <c:pt idx="47">
                  <c:v>30676.541059679999</c:v>
                </c:pt>
                <c:pt idx="48">
                  <c:v>30482.401946350001</c:v>
                </c:pt>
                <c:pt idx="49">
                  <c:v>25978.747907820001</c:v>
                </c:pt>
                <c:pt idx="50">
                  <c:v>27966.897087789999</c:v>
                </c:pt>
                <c:pt idx="51">
                  <c:v>30230.88553757</c:v>
                </c:pt>
              </c:numCache>
            </c:numRef>
          </c:val>
          <c:smooth val="0"/>
          <c:extLst>
            <c:ext xmlns:c16="http://schemas.microsoft.com/office/drawing/2014/chart" uri="{C3380CC4-5D6E-409C-BE32-E72D297353CC}">
              <c16:uniqueId val="{00000004-7D03-40FB-9484-2F19BCDBD645}"/>
            </c:ext>
          </c:extLst>
        </c:ser>
        <c:ser>
          <c:idx val="5"/>
          <c:order val="5"/>
          <c:tx>
            <c:strRef>
              <c:f>Sheet1!$G$1</c:f>
              <c:strCache>
                <c:ptCount val="1"/>
                <c:pt idx="0">
                  <c:v>2024-25</c:v>
                </c:pt>
              </c:strCache>
            </c:strRef>
          </c:tx>
          <c:spPr>
            <a:ln w="28575" cap="rnd">
              <a:solidFill>
                <a:srgbClr val="DA291C"/>
              </a:solidFill>
              <a:round/>
            </a:ln>
            <a:effectLst/>
          </c:spPr>
          <c:marker>
            <c:symbol val="none"/>
          </c:marker>
          <c:cat>
            <c:numRef>
              <c:f>Sheet1!$A$2:$A$54</c:f>
              <c:numCache>
                <c:formatCode>m/d/yy;@</c:formatCode>
                <c:ptCount val="53"/>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Sheet1!$G$2:$G$54</c:f>
              <c:numCache>
                <c:formatCode>#,##0</c:formatCode>
                <c:ptCount val="53"/>
                <c:pt idx="0">
                  <c:v>31548.72358451</c:v>
                </c:pt>
                <c:pt idx="1">
                  <c:v>32486.9667821</c:v>
                </c:pt>
                <c:pt idx="2">
                  <c:v>35968.851264090001</c:v>
                </c:pt>
                <c:pt idx="3">
                  <c:v>40876.976239459997</c:v>
                </c:pt>
                <c:pt idx="4">
                  <c:v>46493.819144230001</c:v>
                </c:pt>
                <c:pt idx="5">
                  <c:v>56097.508918339998</c:v>
                </c:pt>
                <c:pt idx="6">
                  <c:v>69215.196468659997</c:v>
                </c:pt>
                <c:pt idx="7">
                  <c:v>92163.854885709996</c:v>
                </c:pt>
                <c:pt idx="8">
                  <c:v>103347.14643907</c:v>
                </c:pt>
                <c:pt idx="9">
                  <c:v>110045.02120313</c:v>
                </c:pt>
                <c:pt idx="10">
                  <c:v>108723.25636199</c:v>
                </c:pt>
                <c:pt idx="11">
                  <c:v>107378.76674762</c:v>
                </c:pt>
                <c:pt idx="12">
                  <c:v>110370.19181056001</c:v>
                </c:pt>
                <c:pt idx="13">
                  <c:v>109050.43465271</c:v>
                </c:pt>
                <c:pt idx="14">
                  <c:v>118020.66262703</c:v>
                </c:pt>
                <c:pt idx="15">
                  <c:v>117635.21378756</c:v>
                </c:pt>
                <c:pt idx="16">
                  <c:v>117206.81657352</c:v>
                </c:pt>
                <c:pt idx="17">
                  <c:v>112250.42838552</c:v>
                </c:pt>
                <c:pt idx="18">
                  <c:v>69154.341700029996</c:v>
                </c:pt>
                <c:pt idx="19">
                  <c:v>82121.524974</c:v>
                </c:pt>
                <c:pt idx="20">
                  <c:v>78955.449406180007</c:v>
                </c:pt>
                <c:pt idx="21">
                  <c:v>71675.10125942</c:v>
                </c:pt>
                <c:pt idx="22">
                  <c:v>38965.528395219997</c:v>
                </c:pt>
                <c:pt idx="23">
                  <c:v>54797.437968730002</c:v>
                </c:pt>
                <c:pt idx="24">
                  <c:v>65038.983185079996</c:v>
                </c:pt>
                <c:pt idx="25">
                  <c:v>68206.250945199994</c:v>
                </c:pt>
                <c:pt idx="26">
                  <c:v>57785.171413260003</c:v>
                </c:pt>
                <c:pt idx="27">
                  <c:v>64844.235577599997</c:v>
                </c:pt>
                <c:pt idx="28">
                  <c:v>65448.101947559997</c:v>
                </c:pt>
                <c:pt idx="29">
                  <c:v>69129.710313360003</c:v>
                </c:pt>
                <c:pt idx="30">
                  <c:v>69796.355422759996</c:v>
                </c:pt>
                <c:pt idx="31">
                  <c:v>76331.501871810004</c:v>
                </c:pt>
                <c:pt idx="32">
                  <c:v>79745.380104890006</c:v>
                </c:pt>
                <c:pt idx="33">
                  <c:v>82623.508758609998</c:v>
                </c:pt>
                <c:pt idx="34">
                  <c:v>75775</c:v>
                </c:pt>
                <c:pt idx="35">
                  <c:v>69786</c:v>
                </c:pt>
                <c:pt idx="36">
                  <c:v>66182</c:v>
                </c:pt>
                <c:pt idx="37">
                  <c:v>64660.56285581</c:v>
                </c:pt>
                <c:pt idx="38">
                  <c:v>58152.785272120003</c:v>
                </c:pt>
                <c:pt idx="39">
                  <c:v>53502.724039989997</c:v>
                </c:pt>
                <c:pt idx="40">
                  <c:v>53112.616967299997</c:v>
                </c:pt>
                <c:pt idx="41">
                  <c:v>48518.333409669998</c:v>
                </c:pt>
                <c:pt idx="42">
                  <c:v>48463.770304110003</c:v>
                </c:pt>
                <c:pt idx="43">
                  <c:v>44200.073582290002</c:v>
                </c:pt>
                <c:pt idx="44">
                  <c:v>44379.259475469997</c:v>
                </c:pt>
                <c:pt idx="45">
                  <c:v>39165.854564679998</c:v>
                </c:pt>
                <c:pt idx="46">
                  <c:v>45155.0829639</c:v>
                </c:pt>
                <c:pt idx="47">
                  <c:v>41450.678409530003</c:v>
                </c:pt>
                <c:pt idx="48">
                  <c:v>37635.101327670003</c:v>
                </c:pt>
                <c:pt idx="49">
                  <c:v>36240.137286620004</c:v>
                </c:pt>
                <c:pt idx="50">
                  <c:v>30450.15446061</c:v>
                </c:pt>
                <c:pt idx="51">
                  <c:v>34911.211981050001</c:v>
                </c:pt>
              </c:numCache>
            </c:numRef>
          </c:val>
          <c:smooth val="0"/>
          <c:extLst>
            <c:ext xmlns:c16="http://schemas.microsoft.com/office/drawing/2014/chart" uri="{C3380CC4-5D6E-409C-BE32-E72D297353CC}">
              <c16:uniqueId val="{00000005-7D03-40FB-9484-2F19BCDBD645}"/>
            </c:ext>
          </c:extLst>
        </c:ser>
        <c:ser>
          <c:idx val="6"/>
          <c:order val="6"/>
          <c:tx>
            <c:strRef>
              <c:f>Sheet1!$H$1</c:f>
              <c:strCache>
                <c:ptCount val="1"/>
                <c:pt idx="0">
                  <c:v>2025-26</c:v>
                </c:pt>
              </c:strCache>
            </c:strRef>
          </c:tx>
          <c:spPr>
            <a:ln w="28575" cap="rnd">
              <a:solidFill>
                <a:schemeClr val="accent1">
                  <a:lumMod val="60000"/>
                </a:schemeClr>
              </a:solidFill>
              <a:round/>
            </a:ln>
            <a:effectLst/>
          </c:spPr>
          <c:marker>
            <c:symbol val="none"/>
          </c:marker>
          <c:cat>
            <c:numRef>
              <c:f>Sheet1!$A$2:$A$54</c:f>
              <c:numCache>
                <c:formatCode>m/d/yy;@</c:formatCode>
                <c:ptCount val="53"/>
                <c:pt idx="0">
                  <c:v>45499</c:v>
                </c:pt>
                <c:pt idx="1">
                  <c:v>45506</c:v>
                </c:pt>
                <c:pt idx="2">
                  <c:v>45513</c:v>
                </c:pt>
                <c:pt idx="3">
                  <c:v>45520</c:v>
                </c:pt>
                <c:pt idx="4">
                  <c:v>45527</c:v>
                </c:pt>
                <c:pt idx="5">
                  <c:v>45534</c:v>
                </c:pt>
                <c:pt idx="6">
                  <c:v>45541</c:v>
                </c:pt>
                <c:pt idx="7">
                  <c:v>45548</c:v>
                </c:pt>
                <c:pt idx="8">
                  <c:v>45555</c:v>
                </c:pt>
                <c:pt idx="9">
                  <c:v>45562</c:v>
                </c:pt>
                <c:pt idx="10">
                  <c:v>45569</c:v>
                </c:pt>
                <c:pt idx="11">
                  <c:v>45576</c:v>
                </c:pt>
                <c:pt idx="12">
                  <c:v>45583</c:v>
                </c:pt>
                <c:pt idx="13">
                  <c:v>45590</c:v>
                </c:pt>
                <c:pt idx="14">
                  <c:v>45597</c:v>
                </c:pt>
                <c:pt idx="15">
                  <c:v>45604</c:v>
                </c:pt>
                <c:pt idx="16">
                  <c:v>45611</c:v>
                </c:pt>
                <c:pt idx="17">
                  <c:v>45618</c:v>
                </c:pt>
                <c:pt idx="18">
                  <c:v>45625</c:v>
                </c:pt>
                <c:pt idx="19">
                  <c:v>45632</c:v>
                </c:pt>
                <c:pt idx="20">
                  <c:v>45639</c:v>
                </c:pt>
                <c:pt idx="21">
                  <c:v>45646</c:v>
                </c:pt>
                <c:pt idx="22">
                  <c:v>45653</c:v>
                </c:pt>
                <c:pt idx="23">
                  <c:v>45660</c:v>
                </c:pt>
                <c:pt idx="24">
                  <c:v>45667</c:v>
                </c:pt>
                <c:pt idx="25">
                  <c:v>45674</c:v>
                </c:pt>
                <c:pt idx="26">
                  <c:v>45681</c:v>
                </c:pt>
                <c:pt idx="27">
                  <c:v>45688</c:v>
                </c:pt>
                <c:pt idx="28">
                  <c:v>45695</c:v>
                </c:pt>
                <c:pt idx="29">
                  <c:v>45702</c:v>
                </c:pt>
                <c:pt idx="30">
                  <c:v>45709</c:v>
                </c:pt>
                <c:pt idx="31">
                  <c:v>45716</c:v>
                </c:pt>
                <c:pt idx="32">
                  <c:v>45723</c:v>
                </c:pt>
                <c:pt idx="33">
                  <c:v>45730</c:v>
                </c:pt>
                <c:pt idx="34">
                  <c:v>45737</c:v>
                </c:pt>
                <c:pt idx="35">
                  <c:v>45744</c:v>
                </c:pt>
                <c:pt idx="36">
                  <c:v>45751</c:v>
                </c:pt>
                <c:pt idx="37">
                  <c:v>45758</c:v>
                </c:pt>
                <c:pt idx="38">
                  <c:v>45765</c:v>
                </c:pt>
                <c:pt idx="39">
                  <c:v>45772</c:v>
                </c:pt>
                <c:pt idx="40">
                  <c:v>45779</c:v>
                </c:pt>
                <c:pt idx="41">
                  <c:v>45786</c:v>
                </c:pt>
                <c:pt idx="42">
                  <c:v>45793</c:v>
                </c:pt>
                <c:pt idx="43">
                  <c:v>45800</c:v>
                </c:pt>
                <c:pt idx="44">
                  <c:v>45807</c:v>
                </c:pt>
                <c:pt idx="45">
                  <c:v>45814</c:v>
                </c:pt>
                <c:pt idx="46">
                  <c:v>45821</c:v>
                </c:pt>
                <c:pt idx="47">
                  <c:v>45828</c:v>
                </c:pt>
                <c:pt idx="48">
                  <c:v>45835</c:v>
                </c:pt>
                <c:pt idx="49">
                  <c:v>45842</c:v>
                </c:pt>
                <c:pt idx="50">
                  <c:v>45849</c:v>
                </c:pt>
                <c:pt idx="51">
                  <c:v>45856</c:v>
                </c:pt>
              </c:numCache>
            </c:numRef>
          </c:cat>
          <c:val>
            <c:numRef>
              <c:f>Sheet1!$H$2:$H$54</c:f>
              <c:numCache>
                <c:formatCode>#,##0</c:formatCode>
                <c:ptCount val="53"/>
                <c:pt idx="0">
                  <c:v>37388.733656409997</c:v>
                </c:pt>
                <c:pt idx="1">
                  <c:v>37798.272086320001</c:v>
                </c:pt>
                <c:pt idx="2">
                  <c:v>44564.647850939997</c:v>
                </c:pt>
              </c:numCache>
            </c:numRef>
          </c:val>
          <c:smooth val="0"/>
          <c:extLst>
            <c:ext xmlns:c16="http://schemas.microsoft.com/office/drawing/2014/chart" uri="{C3380CC4-5D6E-409C-BE32-E72D297353CC}">
              <c16:uniqueId val="{00000000-8381-024B-994F-80F5AB257868}"/>
            </c:ext>
          </c:extLst>
        </c:ser>
        <c:dLbls>
          <c:showLegendKey val="0"/>
          <c:showVal val="0"/>
          <c:showCatName val="0"/>
          <c:showSerName val="0"/>
          <c:showPercent val="0"/>
          <c:showBubbleSize val="0"/>
        </c:dLbls>
        <c:smooth val="0"/>
        <c:axId val="1951077839"/>
        <c:axId val="1889948255"/>
      </c:lineChart>
      <c:catAx>
        <c:axId val="1951077839"/>
        <c:scaling>
          <c:orientation val="minMax"/>
        </c:scaling>
        <c:delete val="0"/>
        <c:axPos val="b"/>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889948255"/>
        <c:crosses val="autoZero"/>
        <c:auto val="0"/>
        <c:lblAlgn val="ctr"/>
        <c:lblOffset val="100"/>
        <c:tickLblSkip val="5"/>
        <c:noMultiLvlLbl val="0"/>
      </c:catAx>
      <c:valAx>
        <c:axId val="1889948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51077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277869302580999E-2"/>
          <c:y val="6.6326530612244902E-2"/>
          <c:w val="0.97144426139483797"/>
          <c:h val="0.86734693877551017"/>
        </c:manualLayout>
      </c:layout>
      <c:barChart>
        <c:barDir val="col"/>
        <c:grouping val="clustered"/>
        <c:varyColors val="0"/>
        <c:ser>
          <c:idx val="0"/>
          <c:order val="0"/>
          <c:spPr>
            <a:solidFill>
              <a:schemeClr val="accent1"/>
            </a:solidFill>
            <a:ln>
              <a:noFill/>
            </a:ln>
          </c:spPr>
          <c:invertIfNegative val="0"/>
          <c:val>
            <c:numRef>
              <c:f>Sheet1!$A$1:$D$1</c:f>
              <c:numCache>
                <c:formatCode>General</c:formatCode>
                <c:ptCount val="4"/>
                <c:pt idx="0">
                  <c:v>24598006.205546387</c:v>
                </c:pt>
                <c:pt idx="1">
                  <c:v>3236942.3288147207</c:v>
                </c:pt>
                <c:pt idx="2">
                  <c:v>8130466.7329019327</c:v>
                </c:pt>
                <c:pt idx="3">
                  <c:v>6891485.6311661014</c:v>
                </c:pt>
              </c:numCache>
            </c:numRef>
          </c:val>
          <c:extLst>
            <c:ext xmlns:c16="http://schemas.microsoft.com/office/drawing/2014/chart" uri="{C3380CC4-5D6E-409C-BE32-E72D297353CC}">
              <c16:uniqueId val="{00000000-F53C-4906-B973-6D9631F4FC09}"/>
            </c:ext>
          </c:extLst>
        </c:ser>
        <c:ser>
          <c:idx val="1"/>
          <c:order val="1"/>
          <c:spPr>
            <a:solidFill>
              <a:schemeClr val="accent2"/>
            </a:solidFill>
            <a:ln>
              <a:noFill/>
            </a:ln>
          </c:spPr>
          <c:invertIfNegative val="0"/>
          <c:val>
            <c:numRef>
              <c:f>Sheet1!$A$2:$D$2</c:f>
              <c:numCache>
                <c:formatCode>General</c:formatCode>
                <c:ptCount val="4"/>
                <c:pt idx="0">
                  <c:v>25292314.106672697</c:v>
                </c:pt>
                <c:pt idx="1">
                  <c:v>3695383.3350405898</c:v>
                </c:pt>
                <c:pt idx="2">
                  <c:v>8324669.7154560694</c:v>
                </c:pt>
                <c:pt idx="3">
                  <c:v>6903785.4880973799</c:v>
                </c:pt>
              </c:numCache>
            </c:numRef>
          </c:val>
          <c:extLst>
            <c:ext xmlns:c16="http://schemas.microsoft.com/office/drawing/2014/chart" uri="{C3380CC4-5D6E-409C-BE32-E72D297353CC}">
              <c16:uniqueId val="{00000001-F53C-4906-B973-6D9631F4FC09}"/>
            </c:ext>
          </c:extLst>
        </c:ser>
        <c:ser>
          <c:idx val="2"/>
          <c:order val="2"/>
          <c:spPr>
            <a:solidFill>
              <a:schemeClr val="accent3"/>
            </a:solidFill>
            <a:ln>
              <a:noFill/>
            </a:ln>
          </c:spPr>
          <c:invertIfNegative val="0"/>
          <c:val>
            <c:numRef>
              <c:f>Sheet1!$A$3:$D$3</c:f>
              <c:numCache>
                <c:formatCode>General</c:formatCode>
                <c:ptCount val="4"/>
                <c:pt idx="0">
                  <c:v>22143104.925770182</c:v>
                </c:pt>
                <c:pt idx="1">
                  <c:v>3345986.9232039107</c:v>
                </c:pt>
                <c:pt idx="2">
                  <c:v>7735365.5903891306</c:v>
                </c:pt>
                <c:pt idx="3">
                  <c:v>6428610.1574839586</c:v>
                </c:pt>
              </c:numCache>
            </c:numRef>
          </c:val>
          <c:extLst>
            <c:ext xmlns:c16="http://schemas.microsoft.com/office/drawing/2014/chart" uri="{C3380CC4-5D6E-409C-BE32-E72D297353CC}">
              <c16:uniqueId val="{00000002-F53C-4906-B973-6D9631F4FC09}"/>
            </c:ext>
          </c:extLst>
        </c:ser>
        <c:ser>
          <c:idx val="3"/>
          <c:order val="3"/>
          <c:spPr>
            <a:solidFill>
              <a:schemeClr val="accent4"/>
            </a:solidFill>
            <a:ln>
              <a:noFill/>
            </a:ln>
          </c:spPr>
          <c:invertIfNegative val="0"/>
          <c:val>
            <c:numRef>
              <c:f>Sheet1!$A$4:$D$4</c:f>
              <c:numCache>
                <c:formatCode>General</c:formatCode>
                <c:ptCount val="4"/>
                <c:pt idx="0">
                  <c:v>22017739.877968196</c:v>
                </c:pt>
                <c:pt idx="1">
                  <c:v>3130028.87189626</c:v>
                </c:pt>
                <c:pt idx="2">
                  <c:v>7975355.468082089</c:v>
                </c:pt>
                <c:pt idx="3">
                  <c:v>6458194.4465452088</c:v>
                </c:pt>
              </c:numCache>
            </c:numRef>
          </c:val>
          <c:extLst>
            <c:ext xmlns:c16="http://schemas.microsoft.com/office/drawing/2014/chart" uri="{C3380CC4-5D6E-409C-BE32-E72D297353CC}">
              <c16:uniqueId val="{00000003-F53C-4906-B973-6D9631F4FC09}"/>
            </c:ext>
          </c:extLst>
        </c:ser>
        <c:dLbls>
          <c:showLegendKey val="0"/>
          <c:showVal val="0"/>
          <c:showCatName val="0"/>
          <c:showSerName val="0"/>
          <c:showPercent val="0"/>
          <c:showBubbleSize val="0"/>
        </c:dLbls>
        <c:gapWidth val="80"/>
        <c:axId val="1202967632"/>
        <c:axId val="1"/>
      </c:barChart>
      <c:catAx>
        <c:axId val="12029676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202967632"/>
        <c:crosses val="min"/>
        <c:crossBetween val="between"/>
      </c:valAx>
    </c:plotArea>
    <c:plotVisOnly val="0"/>
    <c:dispBlanksAs val="gap"/>
    <c:showDLblsOverMax val="1"/>
  </c:chart>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02948195984834E-3"/>
          <c:y val="0.1773049645390071"/>
          <c:w val="0.98539941036080303"/>
          <c:h val="0.67375886524822692"/>
        </c:manualLayout>
      </c:layout>
      <c:barChart>
        <c:barDir val="col"/>
        <c:grouping val="clustered"/>
        <c:varyColors val="0"/>
        <c:ser>
          <c:idx val="0"/>
          <c:order val="0"/>
          <c:spPr>
            <a:solidFill>
              <a:schemeClr val="accent1"/>
            </a:solidFill>
            <a:ln>
              <a:noFill/>
            </a:ln>
          </c:spPr>
          <c:invertIfNegative val="0"/>
          <c:dLbls>
            <c:dLbl>
              <c:idx val="0"/>
              <c:layout>
                <c:manualLayout>
                  <c:x val="-2.8078056998455708E-3"/>
                  <c:y val="-5.6737588652482268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E4B-4F0C-83B9-4742DB741923}"/>
                </c:ext>
              </c:extLst>
            </c:dLbl>
            <c:dLbl>
              <c:idx val="1"/>
              <c:layout>
                <c:manualLayout>
                  <c:x val="0"/>
                  <c:y val="-5.3191489361702128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E4B-4F0C-83B9-4742DB741923}"/>
                </c:ext>
              </c:extLst>
            </c:dLbl>
            <c:dLbl>
              <c:idx val="2"/>
              <c:layout>
                <c:manualLayout>
                  <c:x val="0"/>
                  <c:y val="-0.10283687943262411"/>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E4B-4F0C-83B9-4742DB741923}"/>
                </c:ext>
              </c:extLst>
            </c:dLbl>
            <c:dLbl>
              <c:idx val="3"/>
              <c:layout>
                <c:manualLayout>
                  <c:x val="0"/>
                  <c:y val="-0.11879432624113476"/>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E4B-4F0C-83B9-4742DB741923}"/>
                </c:ext>
              </c:extLst>
            </c:dLbl>
            <c:dLbl>
              <c:idx val="4"/>
              <c:layout>
                <c:manualLayout>
                  <c:x val="0"/>
                  <c:y val="-0.13209219858156029"/>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E4B-4F0C-83B9-4742DB741923}"/>
                </c:ext>
              </c:extLst>
            </c:dLbl>
            <c:dLbl>
              <c:idx val="5"/>
              <c:layout>
                <c:manualLayout>
                  <c:x val="0"/>
                  <c:y val="-0.18085106382978725"/>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E4B-4F0C-83B9-4742DB741923}"/>
                </c:ext>
              </c:extLst>
            </c:dLbl>
            <c:dLbl>
              <c:idx val="6"/>
              <c:layout>
                <c:manualLayout>
                  <c:x val="0"/>
                  <c:y val="-0.35106382978723405"/>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E4B-4F0C-83B9-4742DB7419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5.7780001953556264</c:v>
                </c:pt>
                <c:pt idx="1">
                  <c:v>5.5292709926780104</c:v>
                </c:pt>
                <c:pt idx="2">
                  <c:v>9.1991737657875934</c:v>
                </c:pt>
                <c:pt idx="3">
                  <c:v>10.425424048097593</c:v>
                </c:pt>
                <c:pt idx="4">
                  <c:v>11.386895328706396</c:v>
                </c:pt>
                <c:pt idx="5">
                  <c:v>17.588129339855797</c:v>
                </c:pt>
                <c:pt idx="6">
                  <c:v>40.093106329518989</c:v>
                </c:pt>
              </c:numCache>
            </c:numRef>
          </c:val>
          <c:extLst>
            <c:ext xmlns:c16="http://schemas.microsoft.com/office/drawing/2014/chart" uri="{C3380CC4-5D6E-409C-BE32-E72D297353CC}">
              <c16:uniqueId val="{00000007-DE4B-4F0C-83B9-4742DB741923}"/>
            </c:ext>
          </c:extLst>
        </c:ser>
        <c:ser>
          <c:idx val="1"/>
          <c:order val="1"/>
          <c:spPr>
            <a:solidFill>
              <a:schemeClr val="accent2"/>
            </a:solidFill>
            <a:ln>
              <a:noFill/>
            </a:ln>
          </c:spPr>
          <c:invertIfNegative val="0"/>
          <c:val>
            <c:numRef>
              <c:f>Sheet1!$A$2:$G$2</c:f>
              <c:numCache>
                <c:formatCode>General</c:formatCode>
                <c:ptCount val="7"/>
                <c:pt idx="0">
                  <c:v>6.3373338685750031</c:v>
                </c:pt>
                <c:pt idx="1">
                  <c:v>5.0493101430860392</c:v>
                </c:pt>
                <c:pt idx="2">
                  <c:v>8.5940601922926803</c:v>
                </c:pt>
                <c:pt idx="3">
                  <c:v>10.034969843812686</c:v>
                </c:pt>
                <c:pt idx="4">
                  <c:v>11.091376039445182</c:v>
                </c:pt>
                <c:pt idx="5">
                  <c:v>17.457429288685304</c:v>
                </c:pt>
                <c:pt idx="6">
                  <c:v>41.435520624103098</c:v>
                </c:pt>
              </c:numCache>
            </c:numRef>
          </c:val>
          <c:extLst>
            <c:ext xmlns:c16="http://schemas.microsoft.com/office/drawing/2014/chart" uri="{C3380CC4-5D6E-409C-BE32-E72D297353CC}">
              <c16:uniqueId val="{00000008-DE4B-4F0C-83B9-4742DB741923}"/>
            </c:ext>
          </c:extLst>
        </c:ser>
        <c:ser>
          <c:idx val="2"/>
          <c:order val="2"/>
          <c:spPr>
            <a:solidFill>
              <a:schemeClr val="accent3"/>
            </a:solidFill>
            <a:ln>
              <a:noFill/>
            </a:ln>
          </c:spPr>
          <c:invertIfNegative val="0"/>
          <c:val>
            <c:numRef>
              <c:f>Sheet1!$A$3:$G$3</c:f>
              <c:numCache>
                <c:formatCode>General</c:formatCode>
                <c:ptCount val="7"/>
                <c:pt idx="0">
                  <c:v>5.3913525909125921</c:v>
                </c:pt>
                <c:pt idx="1">
                  <c:v>4.647610744029226</c:v>
                </c:pt>
                <c:pt idx="2">
                  <c:v>8.0106522658844153</c:v>
                </c:pt>
                <c:pt idx="3">
                  <c:v>9.3553217896082721</c:v>
                </c:pt>
                <c:pt idx="4">
                  <c:v>10.235712994678368</c:v>
                </c:pt>
                <c:pt idx="5">
                  <c:v>16.64014832292607</c:v>
                </c:pt>
                <c:pt idx="6">
                  <c:v>45.719201291961056</c:v>
                </c:pt>
              </c:numCache>
            </c:numRef>
          </c:val>
          <c:extLst>
            <c:ext xmlns:c16="http://schemas.microsoft.com/office/drawing/2014/chart" uri="{C3380CC4-5D6E-409C-BE32-E72D297353CC}">
              <c16:uniqueId val="{00000009-DE4B-4F0C-83B9-4742DB741923}"/>
            </c:ext>
          </c:extLst>
        </c:ser>
        <c:ser>
          <c:idx val="3"/>
          <c:order val="3"/>
          <c:spPr>
            <a:solidFill>
              <a:schemeClr val="accent4"/>
            </a:solidFill>
            <a:ln>
              <a:noFill/>
            </a:ln>
          </c:spPr>
          <c:invertIfNegative val="0"/>
          <c:dLbls>
            <c:dLbl>
              <c:idx val="0"/>
              <c:layout>
                <c:manualLayout>
                  <c:x val="0"/>
                  <c:y val="-5.1418439716312055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E4B-4F0C-83B9-4742DB741923}"/>
                </c:ext>
              </c:extLst>
            </c:dLbl>
            <c:dLbl>
              <c:idx val="1"/>
              <c:layout>
                <c:manualLayout>
                  <c:x val="0"/>
                  <c:y val="-4.1666666666666664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E4B-4F0C-83B9-4742DB741923}"/>
                </c:ext>
              </c:extLst>
            </c:dLbl>
            <c:dLbl>
              <c:idx val="2"/>
              <c:layout>
                <c:manualLayout>
                  <c:x val="0"/>
                  <c:y val="-8.6879432624113476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DE4B-4F0C-83B9-4742DB741923}"/>
                </c:ext>
              </c:extLst>
            </c:dLbl>
            <c:dLbl>
              <c:idx val="3"/>
              <c:layout>
                <c:manualLayout>
                  <c:x val="0"/>
                  <c:y val="-0.10460992907801418"/>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E4B-4F0C-83B9-4742DB741923}"/>
                </c:ext>
              </c:extLst>
            </c:dLbl>
            <c:dLbl>
              <c:idx val="4"/>
              <c:layout>
                <c:manualLayout>
                  <c:x val="2.9481959848378491E-3"/>
                  <c:y val="-0.11081560283687943"/>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DE4B-4F0C-83B9-4742DB741923}"/>
                </c:ext>
              </c:extLst>
            </c:dLbl>
            <c:dLbl>
              <c:idx val="5"/>
              <c:layout>
                <c:manualLayout>
                  <c:x val="0"/>
                  <c:y val="-0.18085106382978725"/>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DE4B-4F0C-83B9-4742DB741923}"/>
                </c:ext>
              </c:extLst>
            </c:dLbl>
            <c:dLbl>
              <c:idx val="6"/>
              <c:layout>
                <c:manualLayout>
                  <c:x val="0"/>
                  <c:y val="-0.3829787234042553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DE4B-4F0C-83B9-4742DB7419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Sheet1!$A$4:$G$4</c:f>
              <c:numCache>
                <c:formatCode>General</c:formatCode>
                <c:ptCount val="7"/>
                <c:pt idx="0">
                  <c:v>5.2059047479655858</c:v>
                </c:pt>
                <c:pt idx="1">
                  <c:v>4.6845529439367573</c:v>
                </c:pt>
                <c:pt idx="2">
                  <c:v>7.8715661578884513</c:v>
                </c:pt>
                <c:pt idx="3">
                  <c:v>9.1606211293772972</c:v>
                </c:pt>
                <c:pt idx="4">
                  <c:v>9.8255650310013305</c:v>
                </c:pt>
                <c:pt idx="5">
                  <c:v>15.729711822655156</c:v>
                </c:pt>
                <c:pt idx="6">
                  <c:v>47.522078167175422</c:v>
                </c:pt>
              </c:numCache>
            </c:numRef>
          </c:val>
          <c:extLst>
            <c:ext xmlns:c16="http://schemas.microsoft.com/office/drawing/2014/chart" uri="{C3380CC4-5D6E-409C-BE32-E72D297353CC}">
              <c16:uniqueId val="{00000011-DE4B-4F0C-83B9-4742DB741923}"/>
            </c:ext>
          </c:extLst>
        </c:ser>
        <c:dLbls>
          <c:showLegendKey val="0"/>
          <c:showVal val="0"/>
          <c:showCatName val="0"/>
          <c:showSerName val="0"/>
          <c:showPercent val="0"/>
          <c:showBubbleSize val="0"/>
        </c:dLbls>
        <c:gapWidth val="80"/>
        <c:axId val="666810128"/>
        <c:axId val="1"/>
      </c:barChart>
      <c:catAx>
        <c:axId val="6668101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666810128"/>
        <c:crosses val="min"/>
        <c:crossBetween val="between"/>
      </c:valAx>
    </c:plotArea>
    <c:plotVisOnly val="0"/>
    <c:dispBlanksAs val="gap"/>
    <c:showDLblsOverMax val="1"/>
  </c:chart>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924595111050214E-3"/>
          <c:y val="0.17700757137388609"/>
          <c:w val="0.96785948811907674"/>
          <c:h val="0.63336299691258413"/>
        </c:manualLayout>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746C-4580-88D8-C7E2FC5972C6}"/>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46C-4580-88D8-C7E2FC5972C6}"/>
              </c:ext>
            </c:extLst>
          </c:dPt>
          <c:dPt>
            <c:idx val="2"/>
            <c:invertIfNegative val="0"/>
            <c:bubble3D val="0"/>
            <c:spPr>
              <a:solidFill>
                <a:srgbClr val="C00000"/>
              </a:solidFill>
              <a:ln>
                <a:noFill/>
              </a:ln>
              <a:effectLst/>
            </c:spPr>
            <c:extLst>
              <c:ext xmlns:c16="http://schemas.microsoft.com/office/drawing/2014/chart" uri="{C3380CC4-5D6E-409C-BE32-E72D297353CC}">
                <c16:uniqueId val="{00000005-746C-4580-88D8-C7E2FC5972C6}"/>
              </c:ext>
            </c:extLst>
          </c:dPt>
          <c:dPt>
            <c:idx val="3"/>
            <c:invertIfNegative val="0"/>
            <c:bubble3D val="0"/>
            <c:spPr>
              <a:solidFill>
                <a:srgbClr val="C00000"/>
              </a:solidFill>
              <a:ln>
                <a:noFill/>
              </a:ln>
              <a:effectLst/>
            </c:spPr>
            <c:extLst>
              <c:ext xmlns:c16="http://schemas.microsoft.com/office/drawing/2014/chart" uri="{C3380CC4-5D6E-409C-BE32-E72D297353CC}">
                <c16:uniqueId val="{00000007-746C-4580-88D8-C7E2FC5972C6}"/>
              </c:ext>
            </c:extLst>
          </c:dPt>
          <c:dPt>
            <c:idx val="4"/>
            <c:invertIfNegative val="0"/>
            <c:bubble3D val="0"/>
            <c:spPr>
              <a:solidFill>
                <a:srgbClr val="C00000"/>
              </a:solidFill>
              <a:ln>
                <a:noFill/>
              </a:ln>
              <a:effectLst/>
            </c:spPr>
            <c:extLst>
              <c:ext xmlns:c16="http://schemas.microsoft.com/office/drawing/2014/chart" uri="{C3380CC4-5D6E-409C-BE32-E72D297353CC}">
                <c16:uniqueId val="{00000009-746C-4580-88D8-C7E2FC5972C6}"/>
              </c:ext>
            </c:extLst>
          </c:dPt>
          <c:dPt>
            <c:idx val="5"/>
            <c:invertIfNegative val="0"/>
            <c:bubble3D val="0"/>
            <c:spPr>
              <a:solidFill>
                <a:srgbClr val="C00000"/>
              </a:solidFill>
              <a:ln>
                <a:noFill/>
              </a:ln>
              <a:effectLst/>
            </c:spPr>
            <c:extLst>
              <c:ext xmlns:c16="http://schemas.microsoft.com/office/drawing/2014/chart" uri="{C3380CC4-5D6E-409C-BE32-E72D297353CC}">
                <c16:uniqueId val="{0000000B-746C-4580-88D8-C7E2FC5972C6}"/>
              </c:ext>
            </c:extLst>
          </c:dPt>
          <c:dPt>
            <c:idx val="6"/>
            <c:invertIfNegative val="0"/>
            <c:bubble3D val="0"/>
            <c:spPr>
              <a:solidFill>
                <a:srgbClr val="00B050"/>
              </a:solidFill>
              <a:ln>
                <a:noFill/>
              </a:ln>
              <a:effectLst/>
            </c:spPr>
            <c:extLst>
              <c:ext xmlns:c16="http://schemas.microsoft.com/office/drawing/2014/chart" uri="{C3380CC4-5D6E-409C-BE32-E72D297353CC}">
                <c16:uniqueId val="{0000000C-746C-4580-88D8-C7E2FC5972C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Under 18</c:v>
                </c:pt>
                <c:pt idx="1">
                  <c:v>18-24</c:v>
                </c:pt>
                <c:pt idx="2">
                  <c:v>25-34</c:v>
                </c:pt>
                <c:pt idx="3">
                  <c:v>35-44</c:v>
                </c:pt>
                <c:pt idx="4">
                  <c:v>45-54</c:v>
                </c:pt>
                <c:pt idx="5">
                  <c:v>55-64</c:v>
                </c:pt>
                <c:pt idx="6">
                  <c:v>65+</c:v>
                </c:pt>
              </c:strCache>
            </c:strRef>
          </c:cat>
          <c:val>
            <c:numRef>
              <c:f>Sheet1!$B$2:$B$8</c:f>
              <c:numCache>
                <c:formatCode>0.0%</c:formatCode>
                <c:ptCount val="7"/>
                <c:pt idx="0">
                  <c:v>-3.397704701231679E-2</c:v>
                </c:pt>
                <c:pt idx="1">
                  <c:v>8.3873011274062763E-3</c:v>
                </c:pt>
                <c:pt idx="2">
                  <c:v>-1.6935002150836244E-2</c:v>
                </c:pt>
                <c:pt idx="3">
                  <c:v>-2.0385613124341527E-2</c:v>
                </c:pt>
                <c:pt idx="4">
                  <c:v>-3.9652527542792165E-2</c:v>
                </c:pt>
                <c:pt idx="5">
                  <c:v>-5.4301856812099633E-2</c:v>
                </c:pt>
                <c:pt idx="6">
                  <c:v>3.9886051505813744E-2</c:v>
                </c:pt>
              </c:numCache>
            </c:numRef>
          </c:val>
          <c:extLst>
            <c:ext xmlns:c16="http://schemas.microsoft.com/office/drawing/2014/chart" uri="{C3380CC4-5D6E-409C-BE32-E72D297353CC}">
              <c16:uniqueId val="{0000000A-746C-4580-88D8-C7E2FC5972C6}"/>
            </c:ext>
          </c:extLst>
        </c:ser>
        <c:dLbls>
          <c:showLegendKey val="0"/>
          <c:showVal val="0"/>
          <c:showCatName val="0"/>
          <c:showSerName val="0"/>
          <c:showPercent val="0"/>
          <c:showBubbleSize val="0"/>
        </c:dLbls>
        <c:gapWidth val="72"/>
        <c:axId val="1219476880"/>
        <c:axId val="1219474000"/>
      </c:barChart>
      <c:lineChart>
        <c:grouping val="standard"/>
        <c:varyColors val="0"/>
        <c:ser>
          <c:idx val="1"/>
          <c:order val="1"/>
          <c:tx>
            <c:strRef>
              <c:f>Sheet1!$C$1</c:f>
              <c:strCache>
                <c:ptCount val="1"/>
                <c:pt idx="0">
                  <c:v>Total Growth</c:v>
                </c:pt>
              </c:strCache>
            </c:strRef>
          </c:tx>
          <c:spPr>
            <a:ln w="41275" cap="rnd">
              <a:solidFill>
                <a:schemeClr val="accent2"/>
              </a:solidFill>
              <a:prstDash val="dash"/>
              <a:round/>
            </a:ln>
            <a:effectLst/>
          </c:spPr>
          <c:marker>
            <c:symbol val="none"/>
          </c:marker>
          <c:dLbls>
            <c:dLbl>
              <c:idx val="6"/>
              <c:layout>
                <c:manualLayout>
                  <c:x val="-0.14926988796704915"/>
                  <c:y val="-6.2732242890981962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EC-4B9D-BD79-A5BAA52012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Sheet1!$A$2:$A$8</c:f>
              <c:strCache>
                <c:ptCount val="7"/>
                <c:pt idx="0">
                  <c:v>Under 18</c:v>
                </c:pt>
                <c:pt idx="1">
                  <c:v>18-24</c:v>
                </c:pt>
                <c:pt idx="2">
                  <c:v>25-34</c:v>
                </c:pt>
                <c:pt idx="3">
                  <c:v>35-44</c:v>
                </c:pt>
                <c:pt idx="4">
                  <c:v>45-54</c:v>
                </c:pt>
                <c:pt idx="5">
                  <c:v>55-64</c:v>
                </c:pt>
                <c:pt idx="6">
                  <c:v>65+</c:v>
                </c:pt>
              </c:strCache>
            </c:strRef>
          </c:cat>
          <c:val>
            <c:numRef>
              <c:f>Sheet1!$C$2:$C$8</c:f>
              <c:numCache>
                <c:formatCode>0.0%</c:formatCode>
                <c:ptCount val="7"/>
                <c:pt idx="0">
                  <c:v>4.3519860913293905E-4</c:v>
                </c:pt>
                <c:pt idx="1">
                  <c:v>4.3519860913293905E-4</c:v>
                </c:pt>
                <c:pt idx="2">
                  <c:v>4.3519860913293905E-4</c:v>
                </c:pt>
                <c:pt idx="3">
                  <c:v>4.3519860913293905E-4</c:v>
                </c:pt>
                <c:pt idx="4">
                  <c:v>4.3519860913293905E-4</c:v>
                </c:pt>
                <c:pt idx="5">
                  <c:v>4.3519860913293905E-4</c:v>
                </c:pt>
                <c:pt idx="6">
                  <c:v>4.3519860913293905E-4</c:v>
                </c:pt>
              </c:numCache>
            </c:numRef>
          </c:val>
          <c:smooth val="0"/>
          <c:extLst>
            <c:ext xmlns:c16="http://schemas.microsoft.com/office/drawing/2014/chart" uri="{C3380CC4-5D6E-409C-BE32-E72D297353CC}">
              <c16:uniqueId val="{00000010-52EC-4B9D-BD79-A5BAA520122F}"/>
            </c:ext>
          </c:extLst>
        </c:ser>
        <c:dLbls>
          <c:showLegendKey val="0"/>
          <c:showVal val="0"/>
          <c:showCatName val="0"/>
          <c:showSerName val="0"/>
          <c:showPercent val="0"/>
          <c:showBubbleSize val="0"/>
        </c:dLbls>
        <c:marker val="1"/>
        <c:smooth val="0"/>
        <c:axId val="1219476880"/>
        <c:axId val="1219474000"/>
      </c:lineChart>
      <c:catAx>
        <c:axId val="121947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min val="-7.0000000000000007E-2"/>
        </c:scaling>
        <c:delete val="1"/>
        <c:axPos val="l"/>
        <c:numFmt formatCode="0.0%" sourceLinked="1"/>
        <c:majorTickMark val="out"/>
        <c:minorTickMark val="none"/>
        <c:tickLblPos val="nextTo"/>
        <c:crossAx val="1219476880"/>
        <c:crosses val="autoZero"/>
        <c:crossBetween val="between"/>
      </c:valAx>
      <c:spPr>
        <a:noFill/>
        <a:ln>
          <a:noFill/>
        </a:ln>
        <a:effectLst/>
      </c:spPr>
    </c:plotArea>
    <c:legend>
      <c:legendPos val="r"/>
      <c:legendEntry>
        <c:idx val="0"/>
        <c:delete val="1"/>
      </c:legendEntry>
      <c:layout>
        <c:manualLayout>
          <c:xMode val="edge"/>
          <c:yMode val="edge"/>
          <c:x val="6.0858678645752343E-3"/>
          <c:y val="1.8857158755175657E-2"/>
          <c:w val="0.27224486321003394"/>
          <c:h val="0.11924319506670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277869302580999E-2"/>
          <c:y val="6.6326530612244902E-2"/>
          <c:w val="0.97144426139483797"/>
          <c:h val="0.86734693877551017"/>
        </c:manualLayout>
      </c:layout>
      <c:barChart>
        <c:barDir val="col"/>
        <c:grouping val="clustered"/>
        <c:varyColors val="0"/>
        <c:ser>
          <c:idx val="0"/>
          <c:order val="0"/>
          <c:spPr>
            <a:solidFill>
              <a:schemeClr val="accent1"/>
            </a:solidFill>
            <a:ln>
              <a:noFill/>
            </a:ln>
          </c:spPr>
          <c:invertIfNegative val="0"/>
          <c:val>
            <c:numRef>
              <c:f>Sheet1!$A$1:$D$1</c:f>
              <c:numCache>
                <c:formatCode>General</c:formatCode>
                <c:ptCount val="4"/>
                <c:pt idx="0">
                  <c:v>76258418</c:v>
                </c:pt>
                <c:pt idx="1">
                  <c:v>14265944</c:v>
                </c:pt>
                <c:pt idx="2">
                  <c:v>21181775</c:v>
                </c:pt>
                <c:pt idx="3">
                  <c:v>22948300</c:v>
                </c:pt>
              </c:numCache>
            </c:numRef>
          </c:val>
          <c:extLst>
            <c:ext xmlns:c16="http://schemas.microsoft.com/office/drawing/2014/chart" uri="{C3380CC4-5D6E-409C-BE32-E72D297353CC}">
              <c16:uniqueId val="{00000000-8038-4B81-8E45-63CB64EAF32D}"/>
            </c:ext>
          </c:extLst>
        </c:ser>
        <c:ser>
          <c:idx val="1"/>
          <c:order val="1"/>
          <c:spPr>
            <a:solidFill>
              <a:schemeClr val="accent2"/>
            </a:solidFill>
            <a:ln>
              <a:noFill/>
            </a:ln>
          </c:spPr>
          <c:invertIfNegative val="0"/>
          <c:val>
            <c:numRef>
              <c:f>Sheet1!$A$2:$D$2</c:f>
              <c:numCache>
                <c:formatCode>General</c:formatCode>
                <c:ptCount val="4"/>
                <c:pt idx="0">
                  <c:v>25983584</c:v>
                </c:pt>
                <c:pt idx="1">
                  <c:v>4512938</c:v>
                </c:pt>
                <c:pt idx="2">
                  <c:v>7184059</c:v>
                </c:pt>
                <c:pt idx="3">
                  <c:v>6430350</c:v>
                </c:pt>
              </c:numCache>
            </c:numRef>
          </c:val>
          <c:extLst>
            <c:ext xmlns:c16="http://schemas.microsoft.com/office/drawing/2014/chart" uri="{C3380CC4-5D6E-409C-BE32-E72D297353CC}">
              <c16:uniqueId val="{00000001-8038-4B81-8E45-63CB64EAF32D}"/>
            </c:ext>
          </c:extLst>
        </c:ser>
        <c:ser>
          <c:idx val="2"/>
          <c:order val="2"/>
          <c:spPr>
            <a:solidFill>
              <a:schemeClr val="accent3"/>
            </a:solidFill>
            <a:ln>
              <a:noFill/>
            </a:ln>
          </c:spPr>
          <c:invertIfNegative val="0"/>
          <c:val>
            <c:numRef>
              <c:f>Sheet1!$A$3:$D$3</c:f>
              <c:numCache>
                <c:formatCode>General</c:formatCode>
                <c:ptCount val="4"/>
                <c:pt idx="0">
                  <c:v>19205164</c:v>
                </c:pt>
                <c:pt idx="1">
                  <c:v>2790916</c:v>
                </c:pt>
                <c:pt idx="2">
                  <c:v>5401135</c:v>
                </c:pt>
                <c:pt idx="3">
                  <c:v>4555322</c:v>
                </c:pt>
              </c:numCache>
            </c:numRef>
          </c:val>
          <c:extLst>
            <c:ext xmlns:c16="http://schemas.microsoft.com/office/drawing/2014/chart" uri="{C3380CC4-5D6E-409C-BE32-E72D297353CC}">
              <c16:uniqueId val="{00000002-8038-4B81-8E45-63CB64EAF32D}"/>
            </c:ext>
          </c:extLst>
        </c:ser>
        <c:ser>
          <c:idx val="3"/>
          <c:order val="3"/>
          <c:spPr>
            <a:solidFill>
              <a:schemeClr val="accent4"/>
            </a:solidFill>
            <a:ln>
              <a:noFill/>
            </a:ln>
          </c:spPr>
          <c:invertIfNegative val="0"/>
          <c:val>
            <c:numRef>
              <c:f>Sheet1!$A$4:$D$4</c:f>
              <c:numCache>
                <c:formatCode>General</c:formatCode>
                <c:ptCount val="4"/>
                <c:pt idx="0">
                  <c:v>15889624</c:v>
                </c:pt>
                <c:pt idx="1">
                  <c:v>2456633</c:v>
                </c:pt>
                <c:pt idx="2">
                  <c:v>5436065</c:v>
                </c:pt>
                <c:pt idx="3">
                  <c:v>4324406</c:v>
                </c:pt>
              </c:numCache>
            </c:numRef>
          </c:val>
          <c:extLst>
            <c:ext xmlns:c16="http://schemas.microsoft.com/office/drawing/2014/chart" uri="{C3380CC4-5D6E-409C-BE32-E72D297353CC}">
              <c16:uniqueId val="{00000003-8038-4B81-8E45-63CB64EAF32D}"/>
            </c:ext>
          </c:extLst>
        </c:ser>
        <c:dLbls>
          <c:showLegendKey val="0"/>
          <c:showVal val="0"/>
          <c:showCatName val="0"/>
          <c:showSerName val="0"/>
          <c:showPercent val="0"/>
          <c:showBubbleSize val="0"/>
        </c:dLbls>
        <c:gapWidth val="80"/>
        <c:axId val="215193376"/>
        <c:axId val="1"/>
      </c:barChart>
      <c:catAx>
        <c:axId val="2151933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15193376"/>
        <c:crosses val="min"/>
        <c:crossBetween val="between"/>
      </c:valAx>
    </c:plotArea>
    <c:plotVisOnly val="0"/>
    <c:dispBlanksAs val="gap"/>
    <c:showDLblsOverMax val="1"/>
  </c:chart>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02948195984834E-3"/>
          <c:y val="0.16994633273703041"/>
          <c:w val="0.98539941036080303"/>
          <c:h val="0.67978533094812166"/>
        </c:manualLayout>
      </c:layout>
      <c:barChart>
        <c:barDir val="col"/>
        <c:grouping val="clustered"/>
        <c:varyColors val="0"/>
        <c:ser>
          <c:idx val="0"/>
          <c:order val="0"/>
          <c:spPr>
            <a:solidFill>
              <a:schemeClr val="accent1"/>
            </a:solidFill>
            <a:ln>
              <a:noFill/>
            </a:ln>
          </c:spPr>
          <c:invertIfNegative val="0"/>
          <c:dLbls>
            <c:dLbl>
              <c:idx val="0"/>
              <c:layout>
                <c:manualLayout>
                  <c:x val="0"/>
                  <c:y val="-0.11627906976744186"/>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9B4-4A17-B290-88C0A179F1C5}"/>
                </c:ext>
              </c:extLst>
            </c:dLbl>
            <c:dLbl>
              <c:idx val="1"/>
              <c:layout>
                <c:manualLayout>
                  <c:x val="0"/>
                  <c:y val="-8.3184257602862258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9B4-4A17-B290-88C0A179F1C5}"/>
                </c:ext>
              </c:extLst>
            </c:dLbl>
            <c:dLbl>
              <c:idx val="2"/>
              <c:layout>
                <c:manualLayout>
                  <c:x val="0"/>
                  <c:y val="-0.12969588550983899"/>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9B4-4A17-B290-88C0A179F1C5}"/>
                </c:ext>
              </c:extLst>
            </c:dLbl>
            <c:dLbl>
              <c:idx val="3"/>
              <c:layout>
                <c:manualLayout>
                  <c:x val="0"/>
                  <c:y val="-0.12254025044722719"/>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9B4-4A17-B290-88C0A179F1C5}"/>
                </c:ext>
              </c:extLst>
            </c:dLbl>
            <c:dLbl>
              <c:idx val="4"/>
              <c:layout>
                <c:manualLayout>
                  <c:x val="0"/>
                  <c:y val="-0.12254025044722719"/>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9B4-4A17-B290-88C0A179F1C5}"/>
                </c:ext>
              </c:extLst>
            </c:dLbl>
            <c:dLbl>
              <c:idx val="5"/>
              <c:layout>
                <c:manualLayout>
                  <c:x val="0"/>
                  <c:y val="-0.17799642218246869"/>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9B4-4A17-B290-88C0A179F1C5}"/>
                </c:ext>
              </c:extLst>
            </c:dLbl>
            <c:dLbl>
              <c:idx val="6"/>
              <c:layout>
                <c:manualLayout>
                  <c:x val="-6.5983433946370908E-3"/>
                  <c:y val="-0.2039355992844365"/>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9B4-4A17-B290-88C0A179F1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12.146282510292947</c:v>
                </c:pt>
                <c:pt idx="1">
                  <c:v>9.2005615230247972</c:v>
                </c:pt>
                <c:pt idx="2">
                  <c:v>13.326081507504393</c:v>
                </c:pt>
                <c:pt idx="3">
                  <c:v>12.70136424766061</c:v>
                </c:pt>
                <c:pt idx="4">
                  <c:v>12.729854889312861</c:v>
                </c:pt>
                <c:pt idx="5">
                  <c:v>15.210304682391174</c:v>
                </c:pt>
                <c:pt idx="6">
                  <c:v>24.685550639813219</c:v>
                </c:pt>
              </c:numCache>
            </c:numRef>
          </c:val>
          <c:extLst>
            <c:ext xmlns:c16="http://schemas.microsoft.com/office/drawing/2014/chart" uri="{C3380CC4-5D6E-409C-BE32-E72D297353CC}">
              <c16:uniqueId val="{00000007-99B4-4A17-B290-88C0A179F1C5}"/>
            </c:ext>
          </c:extLst>
        </c:ser>
        <c:ser>
          <c:idx val="1"/>
          <c:order val="1"/>
          <c:spPr>
            <a:solidFill>
              <a:schemeClr val="accent2"/>
            </a:solidFill>
            <a:ln>
              <a:noFill/>
            </a:ln>
          </c:spPr>
          <c:invertIfNegative val="0"/>
          <c:val>
            <c:numRef>
              <c:f>Sheet1!$A$2:$G$2</c:f>
              <c:numCache>
                <c:formatCode>General</c:formatCode>
                <c:ptCount val="7"/>
                <c:pt idx="0">
                  <c:v>6.4074244969970104</c:v>
                </c:pt>
                <c:pt idx="1">
                  <c:v>4.865668970904629</c:v>
                </c:pt>
                <c:pt idx="2">
                  <c:v>8.535093066893328</c:v>
                </c:pt>
                <c:pt idx="3">
                  <c:v>9.3986729564138081</c:v>
                </c:pt>
                <c:pt idx="4">
                  <c:v>10.942458989196659</c:v>
                </c:pt>
                <c:pt idx="5">
                  <c:v>17.682992079597607</c:v>
                </c:pt>
                <c:pt idx="6">
                  <c:v>42.167689439996956</c:v>
                </c:pt>
              </c:numCache>
            </c:numRef>
          </c:val>
          <c:extLst>
            <c:ext xmlns:c16="http://schemas.microsoft.com/office/drawing/2014/chart" uri="{C3380CC4-5D6E-409C-BE32-E72D297353CC}">
              <c16:uniqueId val="{00000008-99B4-4A17-B290-88C0A179F1C5}"/>
            </c:ext>
          </c:extLst>
        </c:ser>
        <c:ser>
          <c:idx val="2"/>
          <c:order val="2"/>
          <c:spPr>
            <a:solidFill>
              <a:schemeClr val="accent3"/>
            </a:solidFill>
            <a:ln>
              <a:noFill/>
            </a:ln>
          </c:spPr>
          <c:invertIfNegative val="0"/>
          <c:val>
            <c:numRef>
              <c:f>Sheet1!$A$3:$G$3</c:f>
              <c:numCache>
                <c:formatCode>General</c:formatCode>
                <c:ptCount val="7"/>
                <c:pt idx="0">
                  <c:v>3.3381850406563531</c:v>
                </c:pt>
                <c:pt idx="1">
                  <c:v>3.2221531283415601</c:v>
                </c:pt>
                <c:pt idx="2">
                  <c:v>6.8350814799073216</c:v>
                </c:pt>
                <c:pt idx="3">
                  <c:v>8.3486832339894672</c:v>
                </c:pt>
                <c:pt idx="4">
                  <c:v>9.4213888653993934</c:v>
                </c:pt>
                <c:pt idx="5">
                  <c:v>16.266659370295653</c:v>
                </c:pt>
                <c:pt idx="6">
                  <c:v>52.567848881410249</c:v>
                </c:pt>
              </c:numCache>
            </c:numRef>
          </c:val>
          <c:extLst>
            <c:ext xmlns:c16="http://schemas.microsoft.com/office/drawing/2014/chart" uri="{C3380CC4-5D6E-409C-BE32-E72D297353CC}">
              <c16:uniqueId val="{00000009-99B4-4A17-B290-88C0A179F1C5}"/>
            </c:ext>
          </c:extLst>
        </c:ser>
        <c:ser>
          <c:idx val="3"/>
          <c:order val="3"/>
          <c:spPr>
            <a:solidFill>
              <a:schemeClr val="accent4"/>
            </a:solidFill>
            <a:ln>
              <a:noFill/>
            </a:ln>
          </c:spPr>
          <c:invertIfNegative val="0"/>
          <c:dLbls>
            <c:dLbl>
              <c:idx val="0"/>
              <c:layout>
                <c:manualLayout>
                  <c:x val="0"/>
                  <c:y val="-1.6100178890876567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9B4-4A17-B290-88C0A179F1C5}"/>
                </c:ext>
              </c:extLst>
            </c:dLbl>
            <c:dLbl>
              <c:idx val="1"/>
              <c:layout>
                <c:manualLayout>
                  <c:x val="0"/>
                  <c:y val="-1.520572450805009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9B4-4A17-B290-88C0A179F1C5}"/>
                </c:ext>
              </c:extLst>
            </c:dLbl>
            <c:dLbl>
              <c:idx val="2"/>
              <c:layout>
                <c:manualLayout>
                  <c:x val="2.9481959848378491E-3"/>
                  <c:y val="-5.008944543828265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9B4-4A17-B290-88C0A179F1C5}"/>
                </c:ext>
              </c:extLst>
            </c:dLbl>
            <c:dLbl>
              <c:idx val="3"/>
              <c:layout>
                <c:manualLayout>
                  <c:x val="2.9481959848378491E-3"/>
                  <c:y val="-6.7084078711985684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9B4-4A17-B290-88C0A179F1C5}"/>
                </c:ext>
              </c:extLst>
            </c:dLbl>
            <c:dLbl>
              <c:idx val="4"/>
              <c:layout>
                <c:manualLayout>
                  <c:x val="2.9481959848378491E-3"/>
                  <c:y val="-7.6028622540250446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9B4-4A17-B290-88C0A179F1C5}"/>
                </c:ext>
              </c:extLst>
            </c:dLbl>
            <c:dLbl>
              <c:idx val="5"/>
              <c:layout>
                <c:manualLayout>
                  <c:x val="0"/>
                  <c:y val="-0.1627906976744186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99B4-4A17-B290-88C0A179F1C5}"/>
                </c:ext>
              </c:extLst>
            </c:dLbl>
            <c:dLbl>
              <c:idx val="6"/>
              <c:layout>
                <c:manualLayout>
                  <c:x val="0"/>
                  <c:y val="-0.38193202146690519"/>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99B4-4A17-B290-88C0A179F1C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Sheet1!$A$4:$G$4</c:f>
              <c:numCache>
                <c:formatCode>General</c:formatCode>
                <c:ptCount val="7"/>
                <c:pt idx="0">
                  <c:v>2.940449694880694</c:v>
                </c:pt>
                <c:pt idx="1">
                  <c:v>2.9902444319024633</c:v>
                </c:pt>
                <c:pt idx="2">
                  <c:v>6.3207735693164651</c:v>
                </c:pt>
                <c:pt idx="3">
                  <c:v>7.8027926964278098</c:v>
                </c:pt>
                <c:pt idx="4">
                  <c:v>8.6432249020746568</c:v>
                </c:pt>
                <c:pt idx="5">
                  <c:v>15.058351541245296</c:v>
                </c:pt>
                <c:pt idx="6">
                  <c:v>56.244163164152617</c:v>
                </c:pt>
              </c:numCache>
            </c:numRef>
          </c:val>
          <c:extLst>
            <c:ext xmlns:c16="http://schemas.microsoft.com/office/drawing/2014/chart" uri="{C3380CC4-5D6E-409C-BE32-E72D297353CC}">
              <c16:uniqueId val="{00000011-99B4-4A17-B290-88C0A179F1C5}"/>
            </c:ext>
          </c:extLst>
        </c:ser>
        <c:dLbls>
          <c:showLegendKey val="0"/>
          <c:showVal val="0"/>
          <c:showCatName val="0"/>
          <c:showSerName val="0"/>
          <c:showPercent val="0"/>
          <c:showBubbleSize val="0"/>
        </c:dLbls>
        <c:gapWidth val="80"/>
        <c:axId val="1432515200"/>
        <c:axId val="1"/>
      </c:barChart>
      <c:catAx>
        <c:axId val="14325152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432515200"/>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3379507759919132E-2"/>
          <c:y val="0.16174288560341502"/>
          <c:w val="0.97642246671596189"/>
          <c:h val="0.83825711439658501"/>
        </c:manualLayout>
      </c:layout>
      <c:lineChart>
        <c:grouping val="standard"/>
        <c:varyColors val="0"/>
        <c:ser>
          <c:idx val="0"/>
          <c:order val="0"/>
          <c:tx>
            <c:strRef>
              <c:f>Sheet1!$B$1</c:f>
              <c:strCache>
                <c:ptCount val="1"/>
              </c:strCache>
            </c:strRef>
          </c:tx>
          <c:spPr>
            <a:ln w="28575" cap="rnd">
              <a:solidFill>
                <a:schemeClr val="accent6"/>
              </a:solidFill>
              <a:round/>
            </a:ln>
            <a:effectLst/>
          </c:spPr>
          <c:marker>
            <c:symbol val="circle"/>
            <c:size val="19"/>
            <c:spPr>
              <a:solidFill>
                <a:schemeClr val="accent1"/>
              </a:solidFill>
              <a:ln w="12700">
                <a:solidFill>
                  <a:schemeClr val="accent1"/>
                </a:solidFill>
              </a:ln>
              <a:effectLst/>
            </c:spPr>
          </c:marker>
          <c:dPt>
            <c:idx val="0"/>
            <c:marker>
              <c:symbol val="circle"/>
              <c:size val="19"/>
              <c:spPr>
                <a:solidFill>
                  <a:schemeClr val="accent1"/>
                </a:solidFill>
                <a:ln w="12700">
                  <a:solidFill>
                    <a:schemeClr val="accent1"/>
                  </a:solidFill>
                </a:ln>
                <a:effectLst/>
              </c:spPr>
            </c:marker>
            <c:bubble3D val="0"/>
            <c:spPr>
              <a:ln w="28575" cap="rnd">
                <a:solidFill>
                  <a:schemeClr val="accent6"/>
                </a:solidFill>
                <a:round/>
              </a:ln>
              <a:effectLst/>
            </c:spPr>
            <c:extLst>
              <c:ext xmlns:c16="http://schemas.microsoft.com/office/drawing/2014/chart" uri="{C3380CC4-5D6E-409C-BE32-E72D297353CC}">
                <c16:uniqueId val="{00000001-5143-48D1-9FE2-5B82AA1C27A1}"/>
              </c:ext>
            </c:extLst>
          </c:dPt>
          <c:dPt>
            <c:idx val="1"/>
            <c:marker>
              <c:symbol val="circle"/>
              <c:size val="19"/>
              <c:spPr>
                <a:solidFill>
                  <a:schemeClr val="accent1"/>
                </a:solidFill>
                <a:ln w="12700">
                  <a:solidFill>
                    <a:schemeClr val="accent1"/>
                  </a:solidFill>
                </a:ln>
                <a:effectLst/>
              </c:spPr>
            </c:marker>
            <c:bubble3D val="0"/>
            <c:spPr>
              <a:ln w="28575" cap="rnd">
                <a:solidFill>
                  <a:schemeClr val="accent6"/>
                </a:solidFill>
                <a:round/>
              </a:ln>
              <a:effectLst/>
            </c:spPr>
            <c:extLst>
              <c:ext xmlns:c16="http://schemas.microsoft.com/office/drawing/2014/chart" uri="{C3380CC4-5D6E-409C-BE32-E72D297353CC}">
                <c16:uniqueId val="{00000003-5143-48D1-9FE2-5B82AA1C27A1}"/>
              </c:ext>
            </c:extLst>
          </c:dPt>
          <c:dPt>
            <c:idx val="2"/>
            <c:marker>
              <c:symbol val="circle"/>
              <c:size val="19"/>
              <c:spPr>
                <a:solidFill>
                  <a:schemeClr val="accent1"/>
                </a:solidFill>
                <a:ln w="12700">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5143-48D1-9FE2-5B82AA1C27A1}"/>
              </c:ext>
            </c:extLst>
          </c:dPt>
          <c:dPt>
            <c:idx val="3"/>
            <c:marker>
              <c:symbol val="circle"/>
              <c:size val="19"/>
              <c:spPr>
                <a:solidFill>
                  <a:schemeClr val="accent1"/>
                </a:solidFill>
                <a:ln w="12700">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5143-48D1-9FE2-5B82AA1C27A1}"/>
              </c:ext>
            </c:extLst>
          </c:dPt>
          <c:dPt>
            <c:idx val="4"/>
            <c:marker>
              <c:symbol val="circle"/>
              <c:size val="19"/>
              <c:spPr>
                <a:solidFill>
                  <a:schemeClr val="accent1"/>
                </a:solidFill>
                <a:ln w="12700">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9-5143-48D1-9FE2-5B82AA1C27A1}"/>
              </c:ext>
            </c:extLst>
          </c:dPt>
          <c:dPt>
            <c:idx val="5"/>
            <c:marker>
              <c:symbol val="square"/>
              <c:size val="19"/>
              <c:spPr>
                <a:solidFill>
                  <a:schemeClr val="accent1"/>
                </a:solidFill>
                <a:ln w="12700" cap="sq">
                  <a:solidFill>
                    <a:schemeClr val="accent1"/>
                  </a:solidFill>
                </a:ln>
                <a:effectLst/>
              </c:spPr>
            </c:marker>
            <c:bubble3D val="0"/>
            <c:spPr>
              <a:ln w="28575" cap="rnd">
                <a:noFill/>
                <a:round/>
              </a:ln>
              <a:effectLst/>
            </c:spPr>
            <c:extLst>
              <c:ext xmlns:c16="http://schemas.microsoft.com/office/drawing/2014/chart" uri="{C3380CC4-5D6E-409C-BE32-E72D297353CC}">
                <c16:uniqueId val="{0000000B-5143-48D1-9FE2-5B82AA1C27A1}"/>
              </c:ext>
            </c:extLst>
          </c:dPt>
          <c:dPt>
            <c:idx val="6"/>
            <c:marker>
              <c:symbol val="diamond"/>
              <c:size val="19"/>
              <c:spPr>
                <a:solidFill>
                  <a:schemeClr val="accent1"/>
                </a:solidFill>
                <a:ln w="12700">
                  <a:solidFill>
                    <a:schemeClr val="accent1"/>
                  </a:solidFill>
                </a:ln>
                <a:effectLst/>
              </c:spPr>
            </c:marker>
            <c:bubble3D val="0"/>
            <c:spPr>
              <a:ln w="28575" cap="rnd">
                <a:noFill/>
                <a:round/>
              </a:ln>
              <a:effectLst/>
            </c:spPr>
            <c:extLst>
              <c:ext xmlns:c16="http://schemas.microsoft.com/office/drawing/2014/chart" uri="{C3380CC4-5D6E-409C-BE32-E72D297353CC}">
                <c16:uniqueId val="{00000000-870D-4181-A32E-DC2363689808}"/>
              </c:ext>
            </c:extLst>
          </c:dPt>
          <c:dPt>
            <c:idx val="8"/>
            <c:marker>
              <c:symbol val="circle"/>
              <c:size val="19"/>
              <c:spPr>
                <a:solidFill>
                  <a:schemeClr val="accent1"/>
                </a:solidFill>
                <a:ln w="12700">
                  <a:solidFill>
                    <a:schemeClr val="accent1"/>
                  </a:solidFill>
                </a:ln>
                <a:effectLst/>
              </c:spPr>
            </c:marker>
            <c:bubble3D val="0"/>
            <c:spPr>
              <a:ln w="28575" cap="rnd">
                <a:solidFill>
                  <a:schemeClr val="accent6"/>
                </a:solidFill>
                <a:round/>
              </a:ln>
              <a:effectLst/>
            </c:spPr>
            <c:extLst>
              <c:ext xmlns:c16="http://schemas.microsoft.com/office/drawing/2014/chart" uri="{C3380CC4-5D6E-409C-BE32-E72D297353CC}">
                <c16:uniqueId val="{0000000F-5143-48D1-9FE2-5B82AA1C27A1}"/>
              </c:ext>
            </c:extLst>
          </c:dPt>
          <c:dPt>
            <c:idx val="9"/>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1-5143-48D1-9FE2-5B82AA1C27A1}"/>
              </c:ext>
            </c:extLst>
          </c:dPt>
          <c:dPt>
            <c:idx val="10"/>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3-5143-48D1-9FE2-5B82AA1C27A1}"/>
              </c:ext>
            </c:extLst>
          </c:dPt>
          <c:dPt>
            <c:idx val="11"/>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5-5143-48D1-9FE2-5B82AA1C27A1}"/>
              </c:ext>
            </c:extLst>
          </c:dPt>
          <c:dPt>
            <c:idx val="12"/>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7-5143-48D1-9FE2-5B82AA1C27A1}"/>
              </c:ext>
            </c:extLst>
          </c:dPt>
          <c:dPt>
            <c:idx val="13"/>
            <c:marker>
              <c:symbol val="square"/>
              <c:size val="19"/>
              <c:spPr>
                <a:solidFill>
                  <a:schemeClr val="accent4"/>
                </a:solidFill>
                <a:ln w="12700">
                  <a:solidFill>
                    <a:schemeClr val="accent4"/>
                  </a:solidFill>
                </a:ln>
                <a:effectLst/>
              </c:spPr>
            </c:marker>
            <c:bubble3D val="0"/>
            <c:spPr>
              <a:ln w="28575" cap="rnd">
                <a:noFill/>
                <a:round/>
              </a:ln>
              <a:effectLst/>
            </c:spPr>
            <c:extLst>
              <c:ext xmlns:c16="http://schemas.microsoft.com/office/drawing/2014/chart" uri="{C3380CC4-5D6E-409C-BE32-E72D297353CC}">
                <c16:uniqueId val="{00000017-7CB8-48EA-9786-89FB25453CC8}"/>
              </c:ext>
            </c:extLst>
          </c:dPt>
          <c:dPt>
            <c:idx val="14"/>
            <c:marker>
              <c:symbol val="diamond"/>
              <c:size val="19"/>
              <c:spPr>
                <a:solidFill>
                  <a:schemeClr val="accent4"/>
                </a:solidFill>
                <a:ln w="12700">
                  <a:solidFill>
                    <a:schemeClr val="accent4"/>
                  </a:solidFill>
                </a:ln>
                <a:effectLst/>
              </c:spPr>
            </c:marker>
            <c:bubble3D val="0"/>
            <c:spPr>
              <a:ln w="28575" cap="rnd">
                <a:noFill/>
                <a:round/>
              </a:ln>
              <a:effectLst/>
            </c:spPr>
            <c:extLst>
              <c:ext xmlns:c16="http://schemas.microsoft.com/office/drawing/2014/chart" uri="{C3380CC4-5D6E-409C-BE32-E72D297353CC}">
                <c16:uniqueId val="{00000026-7209-4E80-954F-F334773D1981}"/>
              </c:ext>
            </c:extLst>
          </c:dPt>
          <c:dPt>
            <c:idx val="16"/>
            <c:marker>
              <c:symbol val="circle"/>
              <c:size val="19"/>
              <c:spPr>
                <a:solidFill>
                  <a:schemeClr val="accent1"/>
                </a:solidFill>
                <a:ln w="12700">
                  <a:solidFill>
                    <a:schemeClr val="accent1"/>
                  </a:solidFill>
                </a:ln>
                <a:effectLst/>
              </c:spPr>
            </c:marker>
            <c:bubble3D val="0"/>
            <c:spPr>
              <a:ln w="28575" cap="rnd">
                <a:solidFill>
                  <a:schemeClr val="accent6"/>
                </a:solidFill>
                <a:round/>
              </a:ln>
              <a:effectLst/>
            </c:spPr>
            <c:extLst>
              <c:ext xmlns:c16="http://schemas.microsoft.com/office/drawing/2014/chart" uri="{C3380CC4-5D6E-409C-BE32-E72D297353CC}">
                <c16:uniqueId val="{0000001D-5143-48D1-9FE2-5B82AA1C27A1}"/>
              </c:ext>
            </c:extLst>
          </c:dPt>
          <c:dPt>
            <c:idx val="17"/>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F-5143-48D1-9FE2-5B82AA1C27A1}"/>
              </c:ext>
            </c:extLst>
          </c:dPt>
          <c:dPt>
            <c:idx val="18"/>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21-5143-48D1-9FE2-5B82AA1C27A1}"/>
              </c:ext>
            </c:extLst>
          </c:dPt>
          <c:dPt>
            <c:idx val="19"/>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23-5143-48D1-9FE2-5B82AA1C27A1}"/>
              </c:ext>
            </c:extLst>
          </c:dPt>
          <c:dPt>
            <c:idx val="20"/>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21-7CB8-48EA-9786-89FB25453CC8}"/>
              </c:ext>
            </c:extLst>
          </c:dPt>
          <c:dPt>
            <c:idx val="21"/>
            <c:marker>
              <c:symbol val="square"/>
              <c:size val="19"/>
              <c:spPr>
                <a:solidFill>
                  <a:schemeClr val="accent3"/>
                </a:solidFill>
                <a:ln w="12700">
                  <a:solidFill>
                    <a:schemeClr val="accent3"/>
                  </a:solidFill>
                </a:ln>
                <a:effectLst/>
              </c:spPr>
            </c:marker>
            <c:bubble3D val="0"/>
            <c:spPr>
              <a:ln w="28575" cap="rnd">
                <a:noFill/>
                <a:round/>
              </a:ln>
              <a:effectLst/>
            </c:spPr>
            <c:extLst>
              <c:ext xmlns:c16="http://schemas.microsoft.com/office/drawing/2014/chart" uri="{C3380CC4-5D6E-409C-BE32-E72D297353CC}">
                <c16:uniqueId val="{00000023-7CB8-48EA-9786-89FB25453CC8}"/>
              </c:ext>
            </c:extLst>
          </c:dPt>
          <c:dPt>
            <c:idx val="22"/>
            <c:marker>
              <c:symbol val="diamond"/>
              <c:size val="19"/>
              <c:spPr>
                <a:solidFill>
                  <a:schemeClr val="accent3"/>
                </a:solidFill>
                <a:ln w="12700">
                  <a:solidFill>
                    <a:schemeClr val="accent3"/>
                  </a:solidFill>
                </a:ln>
                <a:effectLst/>
              </c:spPr>
            </c:marker>
            <c:bubble3D val="0"/>
            <c:spPr>
              <a:ln w="28575" cap="rnd">
                <a:noFill/>
                <a:round/>
              </a:ln>
              <a:effectLst/>
            </c:spPr>
            <c:extLst>
              <c:ext xmlns:c16="http://schemas.microsoft.com/office/drawing/2014/chart" uri="{C3380CC4-5D6E-409C-BE32-E72D297353CC}">
                <c16:uniqueId val="{00000027-7209-4E80-954F-F334773D1981}"/>
              </c:ext>
            </c:extLst>
          </c:dPt>
          <c:dPt>
            <c:idx val="25"/>
            <c:marker>
              <c:symbol val="circle"/>
              <c:size val="19"/>
              <c:spPr>
                <a:solidFill>
                  <a:schemeClr val="accent5"/>
                </a:solidFill>
                <a:ln w="12700">
                  <a:solidFill>
                    <a:schemeClr val="accent5"/>
                  </a:solidFill>
                </a:ln>
                <a:effectLst/>
              </c:spPr>
            </c:marker>
            <c:bubble3D val="0"/>
            <c:extLst>
              <c:ext xmlns:c16="http://schemas.microsoft.com/office/drawing/2014/chart" uri="{C3380CC4-5D6E-409C-BE32-E72D297353CC}">
                <c16:uniqueId val="{0000002E-A34A-F449-87FB-E6A2C4C11C5A}"/>
              </c:ext>
            </c:extLst>
          </c:dPt>
          <c:dPt>
            <c:idx val="26"/>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2F-A34A-F449-87FB-E6A2C4C11C5A}"/>
              </c:ext>
            </c:extLst>
          </c:dPt>
          <c:dPt>
            <c:idx val="27"/>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30-A34A-F449-87FB-E6A2C4C11C5A}"/>
              </c:ext>
            </c:extLst>
          </c:dPt>
          <c:dPt>
            <c:idx val="28"/>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31-A34A-F449-87FB-E6A2C4C11C5A}"/>
              </c:ext>
            </c:extLst>
          </c:dPt>
          <c:dPt>
            <c:idx val="29"/>
            <c:marker>
              <c:symbol val="square"/>
              <c:size val="19"/>
              <c:spPr>
                <a:solidFill>
                  <a:schemeClr val="accent5"/>
                </a:solidFill>
                <a:ln w="12700">
                  <a:solidFill>
                    <a:schemeClr val="accent5"/>
                  </a:solidFill>
                </a:ln>
                <a:effectLst/>
              </c:spPr>
            </c:marker>
            <c:bubble3D val="0"/>
            <c:spPr>
              <a:ln w="28575" cap="rnd">
                <a:noFill/>
                <a:round/>
              </a:ln>
              <a:effectLst/>
            </c:spPr>
            <c:extLst>
              <c:ext xmlns:c16="http://schemas.microsoft.com/office/drawing/2014/chart" uri="{C3380CC4-5D6E-409C-BE32-E72D297353CC}">
                <c16:uniqueId val="{00000000-2C13-4643-A01C-070090167FF6}"/>
              </c:ext>
            </c:extLst>
          </c:dPt>
          <c:dPt>
            <c:idx val="30"/>
            <c:marker>
              <c:symbol val="circle"/>
              <c:size val="19"/>
              <c:spPr>
                <a:solidFill>
                  <a:schemeClr val="accent5"/>
                </a:solidFill>
                <a:ln w="12700">
                  <a:solidFill>
                    <a:schemeClr val="accent5"/>
                  </a:solidFill>
                </a:ln>
                <a:effectLst/>
              </c:spPr>
            </c:marker>
            <c:bubble3D val="0"/>
            <c:spPr>
              <a:ln w="28575" cap="rnd">
                <a:noFill/>
                <a:round/>
              </a:ln>
              <a:effectLst/>
            </c:spPr>
            <c:extLst>
              <c:ext xmlns:c16="http://schemas.microsoft.com/office/drawing/2014/chart" uri="{C3380CC4-5D6E-409C-BE32-E72D297353CC}">
                <c16:uniqueId val="{00000001-2C13-4643-A01C-070090167FF6}"/>
              </c:ext>
            </c:extLst>
          </c:dPt>
          <c:dLbls>
            <c:dLbl>
              <c:idx val="10"/>
              <c:tx>
                <c:rich>
                  <a:bodyPr/>
                  <a:lstStyle/>
                  <a:p>
                    <a:fld id="{0627A0EE-1758-4A19-8AF9-A91732106D9E}" type="VALUE">
                      <a:rPr lang="en-US">
                        <a:solidFill>
                          <a:srgbClr val="C00000"/>
                        </a:solidFill>
                      </a:rPr>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5143-48D1-9FE2-5B82AA1C27A1}"/>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2020</c:v>
                </c:pt>
                <c:pt idx="1">
                  <c:v>2021</c:v>
                </c:pt>
                <c:pt idx="2">
                  <c:v>2022</c:v>
                </c:pt>
                <c:pt idx="3">
                  <c:v>2023</c:v>
                </c:pt>
                <c:pt idx="4">
                  <c:v>2024</c:v>
                </c:pt>
                <c:pt idx="5">
                  <c:v>MAT May 2025</c:v>
                </c:pt>
                <c:pt idx="6">
                  <c:v>YTD May 2025</c:v>
                </c:pt>
                <c:pt idx="8">
                  <c:v>2020</c:v>
                </c:pt>
                <c:pt idx="9">
                  <c:v>2021</c:v>
                </c:pt>
                <c:pt idx="10">
                  <c:v>2022</c:v>
                </c:pt>
                <c:pt idx="11">
                  <c:v>2023</c:v>
                </c:pt>
                <c:pt idx="12">
                  <c:v>2024</c:v>
                </c:pt>
                <c:pt idx="13">
                  <c:v>MAT Jun 2025</c:v>
                </c:pt>
                <c:pt idx="14">
                  <c:v>YTD Jun 2025</c:v>
                </c:pt>
                <c:pt idx="16">
                  <c:v>2020</c:v>
                </c:pt>
                <c:pt idx="17">
                  <c:v>2021</c:v>
                </c:pt>
                <c:pt idx="18">
                  <c:v>2022</c:v>
                </c:pt>
                <c:pt idx="19">
                  <c:v>2023</c:v>
                </c:pt>
                <c:pt idx="20">
                  <c:v>2024</c:v>
                </c:pt>
                <c:pt idx="21">
                  <c:v>MAT Jun 2025</c:v>
                </c:pt>
                <c:pt idx="22">
                  <c:v>YTD Jun 2025</c:v>
                </c:pt>
                <c:pt idx="24">
                  <c:v>2020</c:v>
                </c:pt>
                <c:pt idx="25">
                  <c:v>2021</c:v>
                </c:pt>
                <c:pt idx="26">
                  <c:v>2022</c:v>
                </c:pt>
                <c:pt idx="27">
                  <c:v>2023</c:v>
                </c:pt>
                <c:pt idx="28">
                  <c:v>2024</c:v>
                </c:pt>
                <c:pt idx="29">
                  <c:v>MAT Jun 2025</c:v>
                </c:pt>
                <c:pt idx="30">
                  <c:v>YTD Jun 2025</c:v>
                </c:pt>
              </c:strCache>
            </c:strRef>
          </c:cat>
          <c:val>
            <c:numRef>
              <c:f>Sheet1!$B$2:$B$32</c:f>
              <c:numCache>
                <c:formatCode>0.0%</c:formatCode>
                <c:ptCount val="31"/>
                <c:pt idx="1">
                  <c:v>9.2137717331114199E-2</c:v>
                </c:pt>
                <c:pt idx="2">
                  <c:v>0.11305773271882741</c:v>
                </c:pt>
                <c:pt idx="3">
                  <c:v>0.1704210546177552</c:v>
                </c:pt>
                <c:pt idx="4">
                  <c:v>0.15029479965578957</c:v>
                </c:pt>
                <c:pt idx="5">
                  <c:v>0.16220000000000001</c:v>
                </c:pt>
                <c:pt idx="6">
                  <c:v>0.17829999999999999</c:v>
                </c:pt>
                <c:pt idx="9">
                  <c:v>8.4040742971183816E-2</c:v>
                </c:pt>
                <c:pt idx="10">
                  <c:v>-5.0898445699255161E-2</c:v>
                </c:pt>
                <c:pt idx="11">
                  <c:v>1.6814393235041946E-4</c:v>
                </c:pt>
                <c:pt idx="12">
                  <c:v>5.3300623190349242E-2</c:v>
                </c:pt>
                <c:pt idx="13">
                  <c:v>8.6999999999999994E-2</c:v>
                </c:pt>
                <c:pt idx="14">
                  <c:v>0.107</c:v>
                </c:pt>
                <c:pt idx="17">
                  <c:v>0.14548513690500334</c:v>
                </c:pt>
                <c:pt idx="18">
                  <c:v>8.4112203822670914E-2</c:v>
                </c:pt>
                <c:pt idx="19">
                  <c:v>0.13622498482369449</c:v>
                </c:pt>
                <c:pt idx="20">
                  <c:v>0.20278970840646879</c:v>
                </c:pt>
                <c:pt idx="21">
                  <c:v>0.32369999999999999</c:v>
                </c:pt>
                <c:pt idx="22">
                  <c:v>0.3795</c:v>
                </c:pt>
                <c:pt idx="25">
                  <c:v>0.05</c:v>
                </c:pt>
                <c:pt idx="26">
                  <c:v>8.8999999999999996E-2</c:v>
                </c:pt>
                <c:pt idx="27">
                  <c:v>0.125</c:v>
                </c:pt>
                <c:pt idx="28">
                  <c:v>8.7999999999999995E-2</c:v>
                </c:pt>
                <c:pt idx="29">
                  <c:v>7.9000000000000001E-2</c:v>
                </c:pt>
                <c:pt idx="30">
                  <c:v>8.2000000000000003E-2</c:v>
                </c:pt>
              </c:numCache>
            </c:numRef>
          </c:val>
          <c:smooth val="0"/>
          <c:extLst>
            <c:ext xmlns:c16="http://schemas.microsoft.com/office/drawing/2014/chart" uri="{C3380CC4-5D6E-409C-BE32-E72D297353CC}">
              <c16:uniqueId val="{00000024-5143-48D1-9FE2-5B82AA1C27A1}"/>
            </c:ext>
          </c:extLst>
        </c:ser>
        <c:dLbls>
          <c:showLegendKey val="0"/>
          <c:showVal val="1"/>
          <c:showCatName val="0"/>
          <c:showSerName val="0"/>
          <c:showPercent val="0"/>
          <c:showBubbleSize val="0"/>
        </c:dLbls>
        <c:marker val="1"/>
        <c:smooth val="0"/>
        <c:axId val="1664404752"/>
        <c:axId val="1664403312"/>
      </c:lineChart>
      <c:catAx>
        <c:axId val="1664404752"/>
        <c:scaling>
          <c:orientation val="minMax"/>
        </c:scaling>
        <c:delete val="1"/>
        <c:axPos val="b"/>
        <c:numFmt formatCode="General" sourceLinked="1"/>
        <c:majorTickMark val="out"/>
        <c:minorTickMark val="none"/>
        <c:tickLblPos val="nextTo"/>
        <c:crossAx val="1664403312"/>
        <c:crosses val="autoZero"/>
        <c:auto val="1"/>
        <c:lblAlgn val="ctr"/>
        <c:lblOffset val="100"/>
        <c:noMultiLvlLbl val="0"/>
      </c:catAx>
      <c:valAx>
        <c:axId val="1664403312"/>
        <c:scaling>
          <c:orientation val="minMax"/>
        </c:scaling>
        <c:delete val="1"/>
        <c:axPos val="l"/>
        <c:numFmt formatCode="0%" sourceLinked="0"/>
        <c:majorTickMark val="out"/>
        <c:minorTickMark val="none"/>
        <c:tickLblPos val="nextTo"/>
        <c:crossAx val="166440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924595111050214E-3"/>
          <c:y val="0.17700757137388609"/>
          <c:w val="0.96785948811907674"/>
          <c:h val="0.63336299691258413"/>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746C-4580-88D8-C7E2FC5972C6}"/>
              </c:ext>
            </c:extLst>
          </c:dPt>
          <c:dPt>
            <c:idx val="1"/>
            <c:invertIfNegative val="0"/>
            <c:bubble3D val="0"/>
            <c:spPr>
              <a:solidFill>
                <a:srgbClr val="C00000"/>
              </a:solidFill>
              <a:ln>
                <a:noFill/>
              </a:ln>
              <a:effectLst/>
            </c:spPr>
            <c:extLst>
              <c:ext xmlns:c16="http://schemas.microsoft.com/office/drawing/2014/chart" uri="{C3380CC4-5D6E-409C-BE32-E72D297353CC}">
                <c16:uniqueId val="{00000003-746C-4580-88D8-C7E2FC5972C6}"/>
              </c:ext>
            </c:extLst>
          </c:dPt>
          <c:dPt>
            <c:idx val="2"/>
            <c:invertIfNegative val="0"/>
            <c:bubble3D val="0"/>
            <c:spPr>
              <a:solidFill>
                <a:srgbClr val="C00000"/>
              </a:solidFill>
              <a:ln>
                <a:noFill/>
              </a:ln>
              <a:effectLst/>
            </c:spPr>
            <c:extLst>
              <c:ext xmlns:c16="http://schemas.microsoft.com/office/drawing/2014/chart" uri="{C3380CC4-5D6E-409C-BE32-E72D297353CC}">
                <c16:uniqueId val="{00000005-746C-4580-88D8-C7E2FC5972C6}"/>
              </c:ext>
            </c:extLst>
          </c:dPt>
          <c:dPt>
            <c:idx val="3"/>
            <c:invertIfNegative val="0"/>
            <c:bubble3D val="0"/>
            <c:spPr>
              <a:solidFill>
                <a:srgbClr val="C00000"/>
              </a:solidFill>
              <a:ln>
                <a:noFill/>
              </a:ln>
              <a:effectLst/>
            </c:spPr>
            <c:extLst>
              <c:ext xmlns:c16="http://schemas.microsoft.com/office/drawing/2014/chart" uri="{C3380CC4-5D6E-409C-BE32-E72D297353CC}">
                <c16:uniqueId val="{00000007-746C-4580-88D8-C7E2FC5972C6}"/>
              </c:ext>
            </c:extLst>
          </c:dPt>
          <c:dPt>
            <c:idx val="4"/>
            <c:invertIfNegative val="0"/>
            <c:bubble3D val="0"/>
            <c:spPr>
              <a:solidFill>
                <a:srgbClr val="C00000"/>
              </a:solidFill>
              <a:ln>
                <a:noFill/>
              </a:ln>
              <a:effectLst/>
            </c:spPr>
            <c:extLst>
              <c:ext xmlns:c16="http://schemas.microsoft.com/office/drawing/2014/chart" uri="{C3380CC4-5D6E-409C-BE32-E72D297353CC}">
                <c16:uniqueId val="{00000009-746C-4580-88D8-C7E2FC5972C6}"/>
              </c:ext>
            </c:extLst>
          </c:dPt>
          <c:dPt>
            <c:idx val="5"/>
            <c:invertIfNegative val="0"/>
            <c:bubble3D val="0"/>
            <c:spPr>
              <a:solidFill>
                <a:srgbClr val="C00000"/>
              </a:solidFill>
              <a:ln>
                <a:noFill/>
              </a:ln>
              <a:effectLst/>
            </c:spPr>
            <c:extLst>
              <c:ext xmlns:c16="http://schemas.microsoft.com/office/drawing/2014/chart" uri="{C3380CC4-5D6E-409C-BE32-E72D297353CC}">
                <c16:uniqueId val="{0000000B-746C-4580-88D8-C7E2FC5972C6}"/>
              </c:ext>
            </c:extLst>
          </c:dPt>
          <c:dPt>
            <c:idx val="6"/>
            <c:invertIfNegative val="0"/>
            <c:bubble3D val="0"/>
            <c:spPr>
              <a:solidFill>
                <a:srgbClr val="C00000"/>
              </a:solidFill>
              <a:ln>
                <a:noFill/>
              </a:ln>
              <a:effectLst/>
            </c:spPr>
            <c:extLst>
              <c:ext xmlns:c16="http://schemas.microsoft.com/office/drawing/2014/chart" uri="{C3380CC4-5D6E-409C-BE32-E72D297353CC}">
                <c16:uniqueId val="{0000000C-746C-4580-88D8-C7E2FC5972C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Under 18</c:v>
                </c:pt>
                <c:pt idx="1">
                  <c:v>18-24</c:v>
                </c:pt>
                <c:pt idx="2">
                  <c:v>25-34</c:v>
                </c:pt>
                <c:pt idx="3">
                  <c:v>35-44</c:v>
                </c:pt>
                <c:pt idx="4">
                  <c:v>45-54</c:v>
                </c:pt>
                <c:pt idx="5">
                  <c:v>55-64</c:v>
                </c:pt>
                <c:pt idx="6">
                  <c:v>65+</c:v>
                </c:pt>
              </c:strCache>
            </c:strRef>
          </c:cat>
          <c:val>
            <c:numRef>
              <c:f>Sheet1!$B$2:$B$8</c:f>
              <c:numCache>
                <c:formatCode>0.0%</c:formatCode>
                <c:ptCount val="7"/>
                <c:pt idx="0">
                  <c:v>-0.2194950430189791</c:v>
                </c:pt>
                <c:pt idx="1">
                  <c:v>-0.17769518578434984</c:v>
                </c:pt>
                <c:pt idx="2">
                  <c:v>-0.18059453717201232</c:v>
                </c:pt>
                <c:pt idx="3">
                  <c:v>-0.1718587762855591</c:v>
                </c:pt>
                <c:pt idx="4">
                  <c:v>-0.18710733925109332</c:v>
                </c:pt>
                <c:pt idx="5">
                  <c:v>-0.17974029503433389</c:v>
                </c:pt>
                <c:pt idx="6">
                  <c:v>-5.1953646622211511E-2</c:v>
                </c:pt>
              </c:numCache>
            </c:numRef>
          </c:val>
          <c:extLst>
            <c:ext xmlns:c16="http://schemas.microsoft.com/office/drawing/2014/chart" uri="{C3380CC4-5D6E-409C-BE32-E72D297353CC}">
              <c16:uniqueId val="{0000000A-746C-4580-88D8-C7E2FC5972C6}"/>
            </c:ext>
          </c:extLst>
        </c:ser>
        <c:dLbls>
          <c:showLegendKey val="0"/>
          <c:showVal val="0"/>
          <c:showCatName val="0"/>
          <c:showSerName val="0"/>
          <c:showPercent val="0"/>
          <c:showBubbleSize val="0"/>
        </c:dLbls>
        <c:gapWidth val="72"/>
        <c:axId val="1219476880"/>
        <c:axId val="1219474000"/>
      </c:barChart>
      <c:lineChart>
        <c:grouping val="standard"/>
        <c:varyColors val="0"/>
        <c:ser>
          <c:idx val="1"/>
          <c:order val="1"/>
          <c:tx>
            <c:strRef>
              <c:f>Sheet1!$C$1</c:f>
              <c:strCache>
                <c:ptCount val="1"/>
                <c:pt idx="0">
                  <c:v>Total Growth</c:v>
                </c:pt>
              </c:strCache>
            </c:strRef>
          </c:tx>
          <c:spPr>
            <a:ln w="41275" cap="rnd">
              <a:solidFill>
                <a:schemeClr val="accent2"/>
              </a:solidFill>
              <a:prstDash val="dash"/>
              <a:round/>
            </a:ln>
            <a:effectLst/>
          </c:spPr>
          <c:marker>
            <c:symbol val="none"/>
          </c:marker>
          <c:dLbls>
            <c:dLbl>
              <c:idx val="6"/>
              <c:layout>
                <c:manualLayout>
                  <c:x val="-4.6541166411833472E-2"/>
                  <c:y val="7.3642198176370063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EC-4B9D-BD79-A5BAA52012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Sheet1!$A$2:$A$8</c:f>
              <c:strCache>
                <c:ptCount val="7"/>
                <c:pt idx="0">
                  <c:v>Under 18</c:v>
                </c:pt>
                <c:pt idx="1">
                  <c:v>18-24</c:v>
                </c:pt>
                <c:pt idx="2">
                  <c:v>25-34</c:v>
                </c:pt>
                <c:pt idx="3">
                  <c:v>35-44</c:v>
                </c:pt>
                <c:pt idx="4">
                  <c:v>45-54</c:v>
                </c:pt>
                <c:pt idx="5">
                  <c:v>55-64</c:v>
                </c:pt>
                <c:pt idx="6">
                  <c:v>65+</c:v>
                </c:pt>
              </c:strCache>
            </c:strRef>
          </c:cat>
          <c:val>
            <c:numRef>
              <c:f>Sheet1!$C$2:$C$8</c:f>
              <c:numCache>
                <c:formatCode>0.0%</c:formatCode>
                <c:ptCount val="7"/>
                <c:pt idx="0">
                  <c:v>-0.11392125630025829</c:v>
                </c:pt>
                <c:pt idx="1">
                  <c:v>-0.11392125630025829</c:v>
                </c:pt>
                <c:pt idx="2">
                  <c:v>-0.11392125630025829</c:v>
                </c:pt>
                <c:pt idx="3">
                  <c:v>-0.11392125630025829</c:v>
                </c:pt>
                <c:pt idx="4">
                  <c:v>-0.11392125630025829</c:v>
                </c:pt>
                <c:pt idx="5">
                  <c:v>-0.11392125630025829</c:v>
                </c:pt>
                <c:pt idx="6">
                  <c:v>-0.11392125630025829</c:v>
                </c:pt>
              </c:numCache>
            </c:numRef>
          </c:val>
          <c:smooth val="0"/>
          <c:extLst>
            <c:ext xmlns:c16="http://schemas.microsoft.com/office/drawing/2014/chart" uri="{C3380CC4-5D6E-409C-BE32-E72D297353CC}">
              <c16:uniqueId val="{00000010-52EC-4B9D-BD79-A5BAA520122F}"/>
            </c:ext>
          </c:extLst>
        </c:ser>
        <c:dLbls>
          <c:showLegendKey val="0"/>
          <c:showVal val="0"/>
          <c:showCatName val="0"/>
          <c:showSerName val="0"/>
          <c:showPercent val="0"/>
          <c:showBubbleSize val="0"/>
        </c:dLbls>
        <c:marker val="1"/>
        <c:smooth val="0"/>
        <c:axId val="1219476880"/>
        <c:axId val="1219474000"/>
      </c:lineChart>
      <c:catAx>
        <c:axId val="121947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scaling>
        <c:delete val="1"/>
        <c:axPos val="l"/>
        <c:numFmt formatCode="0.0%" sourceLinked="1"/>
        <c:majorTickMark val="out"/>
        <c:minorTickMark val="none"/>
        <c:tickLblPos val="nextTo"/>
        <c:crossAx val="1219476880"/>
        <c:crosses val="autoZero"/>
        <c:crossBetween val="between"/>
      </c:valAx>
      <c:spPr>
        <a:noFill/>
        <a:ln>
          <a:noFill/>
        </a:ln>
        <a:effectLst/>
      </c:spPr>
    </c:plotArea>
    <c:legend>
      <c:legendPos val="r"/>
      <c:legendEntry>
        <c:idx val="0"/>
        <c:delete val="1"/>
      </c:legendEntry>
      <c:layout>
        <c:manualLayout>
          <c:xMode val="edge"/>
          <c:yMode val="edge"/>
          <c:x val="6.0858678645752343E-3"/>
          <c:y val="1.8857158755175657E-2"/>
          <c:w val="0.27224486321003394"/>
          <c:h val="0.11924319506670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277869302580999E-2"/>
          <c:y val="6.6326530612244902E-2"/>
          <c:w val="0.97144426139483797"/>
          <c:h val="0.86734693877551017"/>
        </c:manualLayout>
      </c:layout>
      <c:barChart>
        <c:barDir val="col"/>
        <c:grouping val="clustered"/>
        <c:varyColors val="0"/>
        <c:ser>
          <c:idx val="0"/>
          <c:order val="0"/>
          <c:spPr>
            <a:solidFill>
              <a:schemeClr val="accent1"/>
            </a:solidFill>
            <a:ln>
              <a:noFill/>
            </a:ln>
          </c:spPr>
          <c:invertIfNegative val="0"/>
          <c:val>
            <c:numRef>
              <c:f>Sheet1!$A$1:$D$1</c:f>
              <c:numCache>
                <c:formatCode>General</c:formatCode>
                <c:ptCount val="4"/>
                <c:pt idx="0">
                  <c:v>643285</c:v>
                </c:pt>
                <c:pt idx="1">
                  <c:v>110176</c:v>
                </c:pt>
                <c:pt idx="2">
                  <c:v>243962</c:v>
                </c:pt>
                <c:pt idx="3">
                  <c:v>307513</c:v>
                </c:pt>
              </c:numCache>
            </c:numRef>
          </c:val>
          <c:extLst>
            <c:ext xmlns:c16="http://schemas.microsoft.com/office/drawing/2014/chart" uri="{C3380CC4-5D6E-409C-BE32-E72D297353CC}">
              <c16:uniqueId val="{00000000-2EB2-4DA0-B9DE-69516A09BD25}"/>
            </c:ext>
          </c:extLst>
        </c:ser>
        <c:ser>
          <c:idx val="1"/>
          <c:order val="1"/>
          <c:spPr>
            <a:solidFill>
              <a:schemeClr val="accent2"/>
            </a:solidFill>
            <a:ln>
              <a:noFill/>
            </a:ln>
          </c:spPr>
          <c:invertIfNegative val="0"/>
          <c:val>
            <c:numRef>
              <c:f>Sheet1!$A$2:$D$2</c:f>
              <c:numCache>
                <c:formatCode>General</c:formatCode>
                <c:ptCount val="4"/>
                <c:pt idx="0">
                  <c:v>952301</c:v>
                </c:pt>
                <c:pt idx="1">
                  <c:v>136765</c:v>
                </c:pt>
                <c:pt idx="2">
                  <c:v>322736</c:v>
                </c:pt>
                <c:pt idx="3">
                  <c:v>486298</c:v>
                </c:pt>
              </c:numCache>
            </c:numRef>
          </c:val>
          <c:extLst>
            <c:ext xmlns:c16="http://schemas.microsoft.com/office/drawing/2014/chart" uri="{C3380CC4-5D6E-409C-BE32-E72D297353CC}">
              <c16:uniqueId val="{00000001-2EB2-4DA0-B9DE-69516A09BD25}"/>
            </c:ext>
          </c:extLst>
        </c:ser>
        <c:ser>
          <c:idx val="2"/>
          <c:order val="2"/>
          <c:spPr>
            <a:solidFill>
              <a:schemeClr val="accent3"/>
            </a:solidFill>
            <a:ln>
              <a:noFill/>
            </a:ln>
          </c:spPr>
          <c:invertIfNegative val="0"/>
          <c:val>
            <c:numRef>
              <c:f>Sheet1!$A$3:$D$3</c:f>
              <c:numCache>
                <c:formatCode>General</c:formatCode>
                <c:ptCount val="4"/>
                <c:pt idx="0">
                  <c:v>1235752</c:v>
                </c:pt>
                <c:pt idx="1">
                  <c:v>183334</c:v>
                </c:pt>
                <c:pt idx="2">
                  <c:v>361241</c:v>
                </c:pt>
                <c:pt idx="3">
                  <c:v>420285</c:v>
                </c:pt>
              </c:numCache>
            </c:numRef>
          </c:val>
          <c:extLst>
            <c:ext xmlns:c16="http://schemas.microsoft.com/office/drawing/2014/chart" uri="{C3380CC4-5D6E-409C-BE32-E72D297353CC}">
              <c16:uniqueId val="{00000002-2EB2-4DA0-B9DE-69516A09BD25}"/>
            </c:ext>
          </c:extLst>
        </c:ser>
        <c:ser>
          <c:idx val="3"/>
          <c:order val="3"/>
          <c:spPr>
            <a:solidFill>
              <a:schemeClr val="accent4"/>
            </a:solidFill>
            <a:ln>
              <a:noFill/>
            </a:ln>
          </c:spPr>
          <c:invertIfNegative val="0"/>
          <c:val>
            <c:numRef>
              <c:f>Sheet1!$A$4:$D$4</c:f>
              <c:numCache>
                <c:formatCode>General</c:formatCode>
                <c:ptCount val="4"/>
                <c:pt idx="0">
                  <c:v>1348483</c:v>
                </c:pt>
                <c:pt idx="1">
                  <c:v>185359</c:v>
                </c:pt>
                <c:pt idx="2">
                  <c:v>539764</c:v>
                </c:pt>
                <c:pt idx="3">
                  <c:v>539893</c:v>
                </c:pt>
              </c:numCache>
            </c:numRef>
          </c:val>
          <c:extLst>
            <c:ext xmlns:c16="http://schemas.microsoft.com/office/drawing/2014/chart" uri="{C3380CC4-5D6E-409C-BE32-E72D297353CC}">
              <c16:uniqueId val="{00000003-2EB2-4DA0-B9DE-69516A09BD25}"/>
            </c:ext>
          </c:extLst>
        </c:ser>
        <c:dLbls>
          <c:showLegendKey val="0"/>
          <c:showVal val="0"/>
          <c:showCatName val="0"/>
          <c:showSerName val="0"/>
          <c:showPercent val="0"/>
          <c:showBubbleSize val="0"/>
        </c:dLbls>
        <c:gapWidth val="80"/>
        <c:axId val="759393120"/>
        <c:axId val="1"/>
      </c:barChart>
      <c:catAx>
        <c:axId val="7593931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759393120"/>
        <c:crosses val="min"/>
        <c:crossBetween val="between"/>
      </c:valAx>
    </c:plotArea>
    <c:plotVisOnly val="0"/>
    <c:dispBlanksAs val="gap"/>
    <c:showDLblsOverMax val="1"/>
  </c:chart>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002948195984834E-3"/>
          <c:y val="0.18667835232252411"/>
          <c:w val="0.98539941036080303"/>
          <c:h val="0.66608238387379493"/>
        </c:manualLayout>
      </c:layout>
      <c:barChart>
        <c:barDir val="col"/>
        <c:grouping val="clustered"/>
        <c:varyColors val="0"/>
        <c:ser>
          <c:idx val="0"/>
          <c:order val="0"/>
          <c:spPr>
            <a:solidFill>
              <a:schemeClr val="accent1"/>
            </a:solidFill>
            <a:ln>
              <a:noFill/>
            </a:ln>
          </c:spPr>
          <c:invertIfNegative val="0"/>
          <c:dLbls>
            <c:dLbl>
              <c:idx val="0"/>
              <c:layout>
                <c:manualLayout>
                  <c:x val="0"/>
                  <c:y val="1.9281332164767746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A34-4985-9083-DA7F938084F7}"/>
                </c:ext>
              </c:extLst>
            </c:dLbl>
            <c:dLbl>
              <c:idx val="1"/>
              <c:layout>
                <c:manualLayout>
                  <c:x val="0"/>
                  <c:y val="1.8404907975460124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A34-4985-9083-DA7F938084F7}"/>
                </c:ext>
              </c:extLst>
            </c:dLbl>
            <c:dLbl>
              <c:idx val="2"/>
              <c:layout>
                <c:manualLayout>
                  <c:x val="0"/>
                  <c:y val="1.3146362839614373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A34-4985-9083-DA7F938084F7}"/>
                </c:ext>
              </c:extLst>
            </c:dLbl>
            <c:dLbl>
              <c:idx val="3"/>
              <c:layout>
                <c:manualLayout>
                  <c:x val="0"/>
                  <c:y val="3.5056967572304996E-3"/>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A34-4985-9083-DA7F938084F7}"/>
                </c:ext>
              </c:extLst>
            </c:dLbl>
            <c:dLbl>
              <c:idx val="4"/>
              <c:layout>
                <c:manualLayout>
                  <c:x val="0"/>
                  <c:y val="-2.5416301489921123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A34-4985-9083-DA7F938084F7}"/>
                </c:ext>
              </c:extLst>
            </c:dLbl>
            <c:dLbl>
              <c:idx val="5"/>
              <c:layout>
                <c:manualLayout>
                  <c:x val="0"/>
                  <c:y val="-9.9912357581069242E-2"/>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A34-4985-9083-DA7F938084F7}"/>
                </c:ext>
              </c:extLst>
            </c:dLbl>
            <c:dLbl>
              <c:idx val="6"/>
              <c:layout>
                <c:manualLayout>
                  <c:x val="0"/>
                  <c:y val="-0.38475021910604734"/>
                </c:manualLayout>
              </c:layout>
              <c:numFmt formatCode="#,##0.0&quot;%&quot;;&quot;-&quot;#,##0.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A34-4985-9083-DA7F938084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0.15990941215248991</c:v>
                </c:pt>
                <c:pt idx="1">
                  <c:v>0.30193893640569619</c:v>
                </c:pt>
                <c:pt idx="2">
                  <c:v>0.94592693094609648</c:v>
                </c:pt>
                <c:pt idx="3">
                  <c:v>2.0355230680517651</c:v>
                </c:pt>
                <c:pt idx="4">
                  <c:v>5.2557388081032155</c:v>
                </c:pt>
                <c:pt idx="5">
                  <c:v>13.964541450945672</c:v>
                </c:pt>
                <c:pt idx="6">
                  <c:v>77.336421393395057</c:v>
                </c:pt>
              </c:numCache>
            </c:numRef>
          </c:val>
          <c:extLst>
            <c:ext xmlns:c16="http://schemas.microsoft.com/office/drawing/2014/chart" uri="{C3380CC4-5D6E-409C-BE32-E72D297353CC}">
              <c16:uniqueId val="{00000007-4A34-4985-9083-DA7F938084F7}"/>
            </c:ext>
          </c:extLst>
        </c:ser>
        <c:ser>
          <c:idx val="1"/>
          <c:order val="1"/>
          <c:spPr>
            <a:solidFill>
              <a:schemeClr val="accent2"/>
            </a:solidFill>
            <a:ln>
              <a:noFill/>
            </a:ln>
          </c:spPr>
          <c:invertIfNegative val="0"/>
          <c:val>
            <c:numRef>
              <c:f>Sheet1!$A$2:$G$2</c:f>
              <c:numCache>
                <c:formatCode>General</c:formatCode>
                <c:ptCount val="7"/>
                <c:pt idx="0">
                  <c:v>0.10707564096558057</c:v>
                </c:pt>
                <c:pt idx="1">
                  <c:v>0.30769958700327593</c:v>
                </c:pt>
                <c:pt idx="2">
                  <c:v>0.9700295873347573</c:v>
                </c:pt>
                <c:pt idx="3">
                  <c:v>2.0854075642721148</c:v>
                </c:pt>
                <c:pt idx="4">
                  <c:v>5.5652944861547784</c:v>
                </c:pt>
                <c:pt idx="5">
                  <c:v>14.542473769721385</c:v>
                </c:pt>
                <c:pt idx="6">
                  <c:v>76.422019364548106</c:v>
                </c:pt>
              </c:numCache>
            </c:numRef>
          </c:val>
          <c:extLst>
            <c:ext xmlns:c16="http://schemas.microsoft.com/office/drawing/2014/chart" uri="{C3380CC4-5D6E-409C-BE32-E72D297353CC}">
              <c16:uniqueId val="{00000008-4A34-4985-9083-DA7F938084F7}"/>
            </c:ext>
          </c:extLst>
        </c:ser>
        <c:ser>
          <c:idx val="2"/>
          <c:order val="2"/>
          <c:spPr>
            <a:solidFill>
              <a:schemeClr val="accent3"/>
            </a:solidFill>
            <a:ln>
              <a:noFill/>
            </a:ln>
          </c:spPr>
          <c:invertIfNegative val="0"/>
          <c:val>
            <c:numRef>
              <c:f>Sheet1!$A$3:$G$3</c:f>
              <c:numCache>
                <c:formatCode>General</c:formatCode>
                <c:ptCount val="7"/>
                <c:pt idx="0">
                  <c:v>9.4746427532591146E-2</c:v>
                </c:pt>
                <c:pt idx="1">
                  <c:v>0.34226172605265681</c:v>
                </c:pt>
                <c:pt idx="2">
                  <c:v>1.083822263007991</c:v>
                </c:pt>
                <c:pt idx="3">
                  <c:v>2.244282496792251</c:v>
                </c:pt>
                <c:pt idx="4">
                  <c:v>5.0532324339702335</c:v>
                </c:pt>
                <c:pt idx="5">
                  <c:v>13.139944736039874</c:v>
                </c:pt>
                <c:pt idx="6">
                  <c:v>78.041709916604404</c:v>
                </c:pt>
              </c:numCache>
            </c:numRef>
          </c:val>
          <c:extLst>
            <c:ext xmlns:c16="http://schemas.microsoft.com/office/drawing/2014/chart" uri="{C3380CC4-5D6E-409C-BE32-E72D297353CC}">
              <c16:uniqueId val="{00000009-4A34-4985-9083-DA7F938084F7}"/>
            </c:ext>
          </c:extLst>
        </c:ser>
        <c:ser>
          <c:idx val="3"/>
          <c:order val="3"/>
          <c:spPr>
            <a:solidFill>
              <a:schemeClr val="accent4"/>
            </a:solidFill>
            <a:ln>
              <a:noFill/>
            </a:ln>
          </c:spPr>
          <c:invertIfNegative val="0"/>
          <c:dLbls>
            <c:dLbl>
              <c:idx val="1"/>
              <c:layout>
                <c:manualLayout>
                  <c:x val="0"/>
                  <c:y val="1.8404907975460124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A34-4985-9083-DA7F938084F7}"/>
                </c:ext>
              </c:extLst>
            </c:dLbl>
            <c:dLbl>
              <c:idx val="2"/>
              <c:layout>
                <c:manualLayout>
                  <c:x val="0"/>
                  <c:y val="1.2269938650306749E-2"/>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A34-4985-9083-DA7F938084F7}"/>
                </c:ext>
              </c:extLst>
            </c:dLbl>
            <c:dLbl>
              <c:idx val="3"/>
              <c:layout>
                <c:manualLayout>
                  <c:x val="2.9481959848378491E-3"/>
                  <c:y val="7.8878177037686233E-3"/>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4A34-4985-9083-DA7F938084F7}"/>
                </c:ext>
              </c:extLst>
            </c:dLbl>
            <c:dLbl>
              <c:idx val="4"/>
              <c:layout>
                <c:manualLayout>
                  <c:x val="0"/>
                  <c:y val="-4.6450482033304118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4A34-4985-9083-DA7F938084F7}"/>
                </c:ext>
              </c:extLst>
            </c:dLbl>
            <c:dLbl>
              <c:idx val="5"/>
              <c:layout>
                <c:manualLayout>
                  <c:x val="0"/>
                  <c:y val="-0.15337423312883436"/>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4A34-4985-9083-DA7F938084F7}"/>
                </c:ext>
              </c:extLst>
            </c:dLbl>
            <c:dLbl>
              <c:idx val="6"/>
              <c:layout>
                <c:manualLayout>
                  <c:x val="6.5983433946370908E-3"/>
                  <c:y val="-0.3426818580192813"/>
                </c:manualLayout>
              </c:layout>
              <c:numFmt formatCode="#,##0.0&quot;%&quot;;&quot;-&quot;#,##0.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4A34-4985-9083-DA7F938084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Sheet1!$A$4:$G$4</c:f>
              <c:numCache>
                <c:formatCode>General</c:formatCode>
                <c:ptCount val="7"/>
                <c:pt idx="0">
                  <c:v>8.6210062259453296E-2</c:v>
                </c:pt>
                <c:pt idx="1">
                  <c:v>0.26621056149217692</c:v>
                </c:pt>
                <c:pt idx="2">
                  <c:v>0.80806593803788718</c:v>
                </c:pt>
                <c:pt idx="3">
                  <c:v>1.603638809890739</c:v>
                </c:pt>
                <c:pt idx="4">
                  <c:v>8.0767112597347719</c:v>
                </c:pt>
                <c:pt idx="5">
                  <c:v>21.740409215316543</c:v>
                </c:pt>
                <c:pt idx="6">
                  <c:v>67.418754153268438</c:v>
                </c:pt>
              </c:numCache>
            </c:numRef>
          </c:val>
          <c:extLst>
            <c:ext xmlns:c16="http://schemas.microsoft.com/office/drawing/2014/chart" uri="{C3380CC4-5D6E-409C-BE32-E72D297353CC}">
              <c16:uniqueId val="{00000010-4A34-4985-9083-DA7F938084F7}"/>
            </c:ext>
          </c:extLst>
        </c:ser>
        <c:dLbls>
          <c:showLegendKey val="0"/>
          <c:showVal val="0"/>
          <c:showCatName val="0"/>
          <c:showSerName val="0"/>
          <c:showPercent val="0"/>
          <c:showBubbleSize val="0"/>
        </c:dLbls>
        <c:gapWidth val="80"/>
        <c:axId val="525605247"/>
        <c:axId val="1"/>
      </c:barChart>
      <c:catAx>
        <c:axId val="52560524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25605247"/>
        <c:crosses val="min"/>
        <c:crossBetween val="between"/>
      </c:valAx>
    </c:plotArea>
    <c:plotVisOnly val="0"/>
    <c:dispBlanksAs val="gap"/>
    <c:showDLblsOverMax val="1"/>
  </c:chart>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924595111050214E-3"/>
          <c:y val="0.17700757137388609"/>
          <c:w val="0.96785948811907674"/>
          <c:h val="0.63336299691258413"/>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746C-4580-88D8-C7E2FC5972C6}"/>
              </c:ext>
            </c:extLst>
          </c:dPt>
          <c:dPt>
            <c:idx val="1"/>
            <c:invertIfNegative val="0"/>
            <c:bubble3D val="0"/>
            <c:spPr>
              <a:solidFill>
                <a:srgbClr val="C00000"/>
              </a:solidFill>
              <a:ln>
                <a:noFill/>
              </a:ln>
              <a:effectLst/>
            </c:spPr>
            <c:extLst>
              <c:ext xmlns:c16="http://schemas.microsoft.com/office/drawing/2014/chart" uri="{C3380CC4-5D6E-409C-BE32-E72D297353CC}">
                <c16:uniqueId val="{00000003-746C-4580-88D8-C7E2FC5972C6}"/>
              </c:ext>
            </c:extLst>
          </c:dPt>
          <c:dPt>
            <c:idx val="2"/>
            <c:invertIfNegative val="0"/>
            <c:bubble3D val="0"/>
            <c:spPr>
              <a:solidFill>
                <a:srgbClr val="C00000"/>
              </a:solidFill>
              <a:ln>
                <a:noFill/>
              </a:ln>
              <a:effectLst/>
            </c:spPr>
            <c:extLst>
              <c:ext xmlns:c16="http://schemas.microsoft.com/office/drawing/2014/chart" uri="{C3380CC4-5D6E-409C-BE32-E72D297353CC}">
                <c16:uniqueId val="{00000005-746C-4580-88D8-C7E2FC5972C6}"/>
              </c:ext>
            </c:extLst>
          </c:dPt>
          <c:dPt>
            <c:idx val="3"/>
            <c:invertIfNegative val="0"/>
            <c:bubble3D val="0"/>
            <c:spPr>
              <a:solidFill>
                <a:srgbClr val="C00000"/>
              </a:solidFill>
              <a:ln>
                <a:noFill/>
              </a:ln>
              <a:effectLst/>
            </c:spPr>
            <c:extLst>
              <c:ext xmlns:c16="http://schemas.microsoft.com/office/drawing/2014/chart" uri="{C3380CC4-5D6E-409C-BE32-E72D297353CC}">
                <c16:uniqueId val="{00000007-746C-4580-88D8-C7E2FC5972C6}"/>
              </c:ext>
            </c:extLst>
          </c:dPt>
          <c:dPt>
            <c:idx val="4"/>
            <c:invertIfNegative val="0"/>
            <c:bubble3D val="0"/>
            <c:spPr>
              <a:solidFill>
                <a:srgbClr val="00B050"/>
              </a:solidFill>
              <a:ln>
                <a:noFill/>
              </a:ln>
              <a:effectLst/>
            </c:spPr>
            <c:extLst>
              <c:ext xmlns:c16="http://schemas.microsoft.com/office/drawing/2014/chart" uri="{C3380CC4-5D6E-409C-BE32-E72D297353CC}">
                <c16:uniqueId val="{00000009-746C-4580-88D8-C7E2FC5972C6}"/>
              </c:ext>
            </c:extLst>
          </c:dPt>
          <c:dPt>
            <c:idx val="5"/>
            <c:invertIfNegative val="0"/>
            <c:bubble3D val="0"/>
            <c:spPr>
              <a:solidFill>
                <a:srgbClr val="00B050"/>
              </a:solidFill>
              <a:ln>
                <a:noFill/>
              </a:ln>
              <a:effectLst/>
            </c:spPr>
            <c:extLst>
              <c:ext xmlns:c16="http://schemas.microsoft.com/office/drawing/2014/chart" uri="{C3380CC4-5D6E-409C-BE32-E72D297353CC}">
                <c16:uniqueId val="{0000000B-746C-4580-88D8-C7E2FC5972C6}"/>
              </c:ext>
            </c:extLst>
          </c:dPt>
          <c:dPt>
            <c:idx val="6"/>
            <c:invertIfNegative val="0"/>
            <c:bubble3D val="0"/>
            <c:spPr>
              <a:solidFill>
                <a:srgbClr val="00B050"/>
              </a:solidFill>
              <a:ln>
                <a:noFill/>
              </a:ln>
              <a:effectLst/>
            </c:spPr>
            <c:extLst>
              <c:ext xmlns:c16="http://schemas.microsoft.com/office/drawing/2014/chart" uri="{C3380CC4-5D6E-409C-BE32-E72D297353CC}">
                <c16:uniqueId val="{0000000C-746C-4580-88D8-C7E2FC5972C6}"/>
              </c:ext>
            </c:extLst>
          </c:dPt>
          <c:dLbls>
            <c:dLbl>
              <c:idx val="0"/>
              <c:layout>
                <c:manualLayout>
                  <c:x val="-1.5409308233282367E-2"/>
                  <c:y val="-6.81872205336760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6C-4580-88D8-C7E2FC5972C6}"/>
                </c:ext>
              </c:extLst>
            </c:dLbl>
            <c:dLbl>
              <c:idx val="1"/>
              <c:layout>
                <c:manualLayout>
                  <c:x val="-2.5682180388803943E-3"/>
                  <c:y val="3.71930293820051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6C-4580-88D8-C7E2FC5972C6}"/>
                </c:ext>
              </c:extLst>
            </c:dLbl>
            <c:dLbl>
              <c:idx val="2"/>
              <c:layout>
                <c:manualLayout>
                  <c:x val="-2.5682180388804416E-3"/>
                  <c:y val="1.85965146910025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6C-4580-88D8-C7E2FC5972C6}"/>
                </c:ext>
              </c:extLst>
            </c:dLbl>
            <c:dLbl>
              <c:idx val="3"/>
              <c:layout>
                <c:manualLayout>
                  <c:x val="0"/>
                  <c:y val="1.85965146910025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46C-4580-88D8-C7E2FC5972C6}"/>
                </c:ext>
              </c:extLst>
            </c:dLbl>
            <c:dLbl>
              <c:idx val="6"/>
              <c:layout>
                <c:manualLayout>
                  <c:x val="7.7046541166411837E-3"/>
                  <c:y val="4.33918676123392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46C-4580-88D8-C7E2FC5972C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Under 18</c:v>
                </c:pt>
                <c:pt idx="1">
                  <c:v>18-24</c:v>
                </c:pt>
                <c:pt idx="2">
                  <c:v>25-34</c:v>
                </c:pt>
                <c:pt idx="3">
                  <c:v>35-44</c:v>
                </c:pt>
                <c:pt idx="4">
                  <c:v>45-54</c:v>
                </c:pt>
                <c:pt idx="5">
                  <c:v>55-64</c:v>
                </c:pt>
                <c:pt idx="6">
                  <c:v>65+</c:v>
                </c:pt>
              </c:strCache>
            </c:strRef>
          </c:cat>
          <c:val>
            <c:numRef>
              <c:f>Sheet1!$B$2:$B$8</c:f>
              <c:numCache>
                <c:formatCode>0.0%</c:formatCode>
                <c:ptCount val="7"/>
                <c:pt idx="0">
                  <c:v>0.13295024660008412</c:v>
                </c:pt>
                <c:pt idx="1">
                  <c:v>-3.153781346482009E-2</c:v>
                </c:pt>
                <c:pt idx="2">
                  <c:v>-7.1665573800542337E-2</c:v>
                </c:pt>
                <c:pt idx="3">
                  <c:v>-0.11029760653314379</c:v>
                </c:pt>
                <c:pt idx="4">
                  <c:v>0.99012797900206617</c:v>
                </c:pt>
                <c:pt idx="5">
                  <c:v>1.0601075747965543</c:v>
                </c:pt>
                <c:pt idx="6">
                  <c:v>7.5646750742778088E-2</c:v>
                </c:pt>
              </c:numCache>
            </c:numRef>
          </c:val>
          <c:extLst>
            <c:ext xmlns:c16="http://schemas.microsoft.com/office/drawing/2014/chart" uri="{C3380CC4-5D6E-409C-BE32-E72D297353CC}">
              <c16:uniqueId val="{0000000A-746C-4580-88D8-C7E2FC5972C6}"/>
            </c:ext>
          </c:extLst>
        </c:ser>
        <c:dLbls>
          <c:showLegendKey val="0"/>
          <c:showVal val="0"/>
          <c:showCatName val="0"/>
          <c:showSerName val="0"/>
          <c:showPercent val="0"/>
          <c:showBubbleSize val="0"/>
        </c:dLbls>
        <c:gapWidth val="72"/>
        <c:axId val="1219476880"/>
        <c:axId val="1219474000"/>
      </c:barChart>
      <c:lineChart>
        <c:grouping val="standard"/>
        <c:varyColors val="0"/>
        <c:ser>
          <c:idx val="1"/>
          <c:order val="1"/>
          <c:tx>
            <c:strRef>
              <c:f>Sheet1!$C$1</c:f>
              <c:strCache>
                <c:ptCount val="1"/>
                <c:pt idx="0">
                  <c:v>Total Growth</c:v>
                </c:pt>
              </c:strCache>
            </c:strRef>
          </c:tx>
          <c:spPr>
            <a:ln w="41275" cap="rnd">
              <a:solidFill>
                <a:schemeClr val="accent2"/>
              </a:solidFill>
              <a:prstDash val="dash"/>
              <a:round/>
            </a:ln>
            <a:effectLst/>
          </c:spPr>
          <c:marker>
            <c:symbol val="none"/>
          </c:marker>
          <c:dLbls>
            <c:dLbl>
              <c:idx val="6"/>
              <c:layout>
                <c:manualLayout>
                  <c:x val="-4.3972948372952986E-2"/>
                  <c:y val="-0.1123229487336555"/>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EC-4B9D-BD79-A5BAA52012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Sheet1!$A$2:$A$8</c:f>
              <c:strCache>
                <c:ptCount val="7"/>
                <c:pt idx="0">
                  <c:v>Under 18</c:v>
                </c:pt>
                <c:pt idx="1">
                  <c:v>18-24</c:v>
                </c:pt>
                <c:pt idx="2">
                  <c:v>25-34</c:v>
                </c:pt>
                <c:pt idx="3">
                  <c:v>35-44</c:v>
                </c:pt>
                <c:pt idx="4">
                  <c:v>45-54</c:v>
                </c:pt>
                <c:pt idx="5">
                  <c:v>55-64</c:v>
                </c:pt>
                <c:pt idx="6">
                  <c:v>65+</c:v>
                </c:pt>
              </c:strCache>
            </c:strRef>
          </c:cat>
          <c:val>
            <c:numRef>
              <c:f>Sheet1!$C$2:$C$8</c:f>
              <c:numCache>
                <c:formatCode>0.0%</c:formatCode>
                <c:ptCount val="7"/>
                <c:pt idx="0">
                  <c:v>0.24513294184236048</c:v>
                </c:pt>
                <c:pt idx="1">
                  <c:v>0.24513294184236048</c:v>
                </c:pt>
                <c:pt idx="2">
                  <c:v>0.24513294184236048</c:v>
                </c:pt>
                <c:pt idx="3">
                  <c:v>0.24513294184236048</c:v>
                </c:pt>
                <c:pt idx="4">
                  <c:v>0.24513294184236048</c:v>
                </c:pt>
                <c:pt idx="5">
                  <c:v>0.24513294184236048</c:v>
                </c:pt>
                <c:pt idx="6">
                  <c:v>0.24513294184236048</c:v>
                </c:pt>
              </c:numCache>
            </c:numRef>
          </c:val>
          <c:smooth val="0"/>
          <c:extLst>
            <c:ext xmlns:c16="http://schemas.microsoft.com/office/drawing/2014/chart" uri="{C3380CC4-5D6E-409C-BE32-E72D297353CC}">
              <c16:uniqueId val="{00000010-52EC-4B9D-BD79-A5BAA520122F}"/>
            </c:ext>
          </c:extLst>
        </c:ser>
        <c:dLbls>
          <c:showLegendKey val="0"/>
          <c:showVal val="0"/>
          <c:showCatName val="0"/>
          <c:showSerName val="0"/>
          <c:showPercent val="0"/>
          <c:showBubbleSize val="0"/>
        </c:dLbls>
        <c:marker val="1"/>
        <c:smooth val="0"/>
        <c:axId val="1219476880"/>
        <c:axId val="1219474000"/>
      </c:lineChart>
      <c:catAx>
        <c:axId val="121947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min val="-0.25"/>
        </c:scaling>
        <c:delete val="1"/>
        <c:axPos val="l"/>
        <c:numFmt formatCode="0.0%" sourceLinked="1"/>
        <c:majorTickMark val="out"/>
        <c:minorTickMark val="none"/>
        <c:tickLblPos val="nextTo"/>
        <c:crossAx val="1219476880"/>
        <c:crosses val="autoZero"/>
        <c:crossBetween val="between"/>
      </c:valAx>
      <c:spPr>
        <a:noFill/>
        <a:ln>
          <a:noFill/>
        </a:ln>
        <a:effectLst/>
      </c:spPr>
    </c:plotArea>
    <c:legend>
      <c:legendPos val="r"/>
      <c:legendEntry>
        <c:idx val="0"/>
        <c:delete val="1"/>
      </c:legendEntry>
      <c:layout>
        <c:manualLayout>
          <c:xMode val="edge"/>
          <c:yMode val="edge"/>
          <c:x val="6.0858678645752343E-3"/>
          <c:y val="1.8857158755175657E-2"/>
          <c:w val="0.27224486321003394"/>
          <c:h val="0.11924319506670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843505246046995E-3"/>
          <c:y val="1.9578313253012049E-2"/>
          <c:w val="0.9846312989507906"/>
          <c:h val="0.96084337349397586"/>
        </c:manualLayout>
      </c:layout>
      <c:barChart>
        <c:barDir val="col"/>
        <c:grouping val="clustered"/>
        <c:varyColors val="0"/>
        <c:ser>
          <c:idx val="0"/>
          <c:order val="0"/>
          <c:spPr>
            <a:solidFill>
              <a:schemeClr val="accent1"/>
            </a:solidFill>
            <a:ln>
              <a:noFill/>
            </a:ln>
          </c:spPr>
          <c:invertIfNegative val="0"/>
          <c:val>
            <c:numRef>
              <c:f>Sheet1!$A$1:$E$1</c:f>
              <c:numCache>
                <c:formatCode>General</c:formatCode>
                <c:ptCount val="5"/>
                <c:pt idx="0">
                  <c:v>9365412</c:v>
                </c:pt>
                <c:pt idx="1">
                  <c:v>1888657</c:v>
                </c:pt>
                <c:pt idx="2">
                  <c:v>839960</c:v>
                </c:pt>
                <c:pt idx="3">
                  <c:v>135914</c:v>
                </c:pt>
                <c:pt idx="4">
                  <c:v>170184</c:v>
                </c:pt>
              </c:numCache>
            </c:numRef>
          </c:val>
          <c:extLst>
            <c:ext xmlns:c16="http://schemas.microsoft.com/office/drawing/2014/chart" uri="{C3380CC4-5D6E-409C-BE32-E72D297353CC}">
              <c16:uniqueId val="{00000000-79B6-49D5-8CD3-052664FDA1E8}"/>
            </c:ext>
          </c:extLst>
        </c:ser>
        <c:ser>
          <c:idx val="1"/>
          <c:order val="1"/>
          <c:spPr>
            <a:solidFill>
              <a:schemeClr val="accent2"/>
            </a:solidFill>
            <a:ln>
              <a:noFill/>
            </a:ln>
          </c:spPr>
          <c:invertIfNegative val="0"/>
          <c:val>
            <c:numRef>
              <c:f>Sheet1!$A$2:$E$2</c:f>
              <c:numCache>
                <c:formatCode>General</c:formatCode>
                <c:ptCount val="5"/>
                <c:pt idx="0">
                  <c:v>9539207</c:v>
                </c:pt>
                <c:pt idx="1">
                  <c:v>2000983</c:v>
                </c:pt>
                <c:pt idx="2">
                  <c:v>499018</c:v>
                </c:pt>
                <c:pt idx="3">
                  <c:v>166416</c:v>
                </c:pt>
                <c:pt idx="4">
                  <c:v>164202</c:v>
                </c:pt>
              </c:numCache>
            </c:numRef>
          </c:val>
          <c:extLst>
            <c:ext xmlns:c16="http://schemas.microsoft.com/office/drawing/2014/chart" uri="{C3380CC4-5D6E-409C-BE32-E72D297353CC}">
              <c16:uniqueId val="{00000001-79B6-49D5-8CD3-052664FDA1E8}"/>
            </c:ext>
          </c:extLst>
        </c:ser>
        <c:ser>
          <c:idx val="2"/>
          <c:order val="2"/>
          <c:spPr>
            <a:solidFill>
              <a:schemeClr val="accent3"/>
            </a:solidFill>
            <a:ln>
              <a:noFill/>
            </a:ln>
          </c:spPr>
          <c:invertIfNegative val="0"/>
          <c:val>
            <c:numRef>
              <c:f>Sheet1!$A$3:$E$3</c:f>
              <c:numCache>
                <c:formatCode>General</c:formatCode>
                <c:ptCount val="5"/>
                <c:pt idx="0">
                  <c:v>8522908</c:v>
                </c:pt>
                <c:pt idx="1">
                  <c:v>2473435</c:v>
                </c:pt>
                <c:pt idx="2">
                  <c:v>553001</c:v>
                </c:pt>
                <c:pt idx="3">
                  <c:v>258586</c:v>
                </c:pt>
                <c:pt idx="4">
                  <c:v>239623</c:v>
                </c:pt>
              </c:numCache>
            </c:numRef>
          </c:val>
          <c:extLst>
            <c:ext xmlns:c16="http://schemas.microsoft.com/office/drawing/2014/chart" uri="{C3380CC4-5D6E-409C-BE32-E72D297353CC}">
              <c16:uniqueId val="{00000002-79B6-49D5-8CD3-052664FDA1E8}"/>
            </c:ext>
          </c:extLst>
        </c:ser>
        <c:ser>
          <c:idx val="3"/>
          <c:order val="3"/>
          <c:spPr>
            <a:solidFill>
              <a:schemeClr val="accent4"/>
            </a:solidFill>
            <a:ln>
              <a:noFill/>
            </a:ln>
          </c:spPr>
          <c:invertIfNegative val="0"/>
          <c:val>
            <c:numRef>
              <c:f>Sheet1!$A$4:$E$4</c:f>
              <c:numCache>
                <c:formatCode>General</c:formatCode>
                <c:ptCount val="5"/>
                <c:pt idx="0">
                  <c:v>8996396</c:v>
                </c:pt>
                <c:pt idx="1">
                  <c:v>3040161</c:v>
                </c:pt>
                <c:pt idx="2">
                  <c:v>1090603</c:v>
                </c:pt>
                <c:pt idx="3">
                  <c:v>318578</c:v>
                </c:pt>
                <c:pt idx="4">
                  <c:v>283248</c:v>
                </c:pt>
              </c:numCache>
            </c:numRef>
          </c:val>
          <c:extLst>
            <c:ext xmlns:c16="http://schemas.microsoft.com/office/drawing/2014/chart" uri="{C3380CC4-5D6E-409C-BE32-E72D297353CC}">
              <c16:uniqueId val="{00000003-79B6-49D5-8CD3-052664FDA1E8}"/>
            </c:ext>
          </c:extLst>
        </c:ser>
        <c:ser>
          <c:idx val="4"/>
          <c:order val="4"/>
          <c:spPr>
            <a:solidFill>
              <a:schemeClr val="accent5"/>
            </a:solidFill>
            <a:ln>
              <a:noFill/>
            </a:ln>
          </c:spPr>
          <c:invertIfNegative val="0"/>
          <c:val>
            <c:numRef>
              <c:f>Sheet1!$A$5:$E$5</c:f>
              <c:numCache>
                <c:formatCode>General</c:formatCode>
                <c:ptCount val="5"/>
                <c:pt idx="0">
                  <c:v>8084291</c:v>
                </c:pt>
                <c:pt idx="1">
                  <c:v>3230786</c:v>
                </c:pt>
                <c:pt idx="2">
                  <c:v>1561100</c:v>
                </c:pt>
                <c:pt idx="3">
                  <c:v>380310</c:v>
                </c:pt>
                <c:pt idx="4">
                  <c:v>275376</c:v>
                </c:pt>
              </c:numCache>
            </c:numRef>
          </c:val>
          <c:extLst>
            <c:ext xmlns:c16="http://schemas.microsoft.com/office/drawing/2014/chart" uri="{C3380CC4-5D6E-409C-BE32-E72D297353CC}">
              <c16:uniqueId val="{00000004-79B6-49D5-8CD3-052664FDA1E8}"/>
            </c:ext>
          </c:extLst>
        </c:ser>
        <c:ser>
          <c:idx val="5"/>
          <c:order val="5"/>
          <c:spPr>
            <a:solidFill>
              <a:schemeClr val="accent6"/>
            </a:solidFill>
            <a:ln>
              <a:noFill/>
            </a:ln>
          </c:spPr>
          <c:invertIfNegative val="0"/>
          <c:val>
            <c:numRef>
              <c:f>Sheet1!$A$6:$E$6</c:f>
              <c:numCache>
                <c:formatCode>General</c:formatCode>
                <c:ptCount val="5"/>
                <c:pt idx="0">
                  <c:v>6566494</c:v>
                </c:pt>
                <c:pt idx="1">
                  <c:v>4283341</c:v>
                </c:pt>
                <c:pt idx="2">
                  <c:v>2267038</c:v>
                </c:pt>
                <c:pt idx="3">
                  <c:v>562988</c:v>
                </c:pt>
                <c:pt idx="4">
                  <c:v>342962</c:v>
                </c:pt>
              </c:numCache>
            </c:numRef>
          </c:val>
          <c:extLst>
            <c:ext xmlns:c16="http://schemas.microsoft.com/office/drawing/2014/chart" uri="{C3380CC4-5D6E-409C-BE32-E72D297353CC}">
              <c16:uniqueId val="{00000005-79B6-49D5-8CD3-052664FDA1E8}"/>
            </c:ext>
          </c:extLst>
        </c:ser>
        <c:dLbls>
          <c:showLegendKey val="0"/>
          <c:showVal val="0"/>
          <c:showCatName val="0"/>
          <c:showSerName val="0"/>
          <c:showPercent val="0"/>
          <c:showBubbleSize val="0"/>
        </c:dLbls>
        <c:gapWidth val="80"/>
        <c:axId val="1614655807"/>
        <c:axId val="1"/>
      </c:barChart>
      <c:catAx>
        <c:axId val="161465580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1614655807"/>
        <c:crosses val="min"/>
        <c:crossBetween val="between"/>
        <c:majorUnit val="2000000"/>
      </c:valAx>
    </c:plotArea>
    <c:plotVisOnly val="0"/>
    <c:dispBlanksAs val="gap"/>
    <c:showDLblsOverMax val="1"/>
  </c:chart>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solidFill>
                  <a:schemeClr val="tx1"/>
                </a:solidFill>
              </a:rPr>
              <a:t>Length of Time in Shortage</a:t>
            </a:r>
          </a:p>
        </c:rich>
      </c:tx>
      <c:layout>
        <c:manualLayout>
          <c:xMode val="edge"/>
          <c:yMode val="edge"/>
          <c:x val="0.21953909170444599"/>
          <c:y val="2.7777777777777776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26940676742511"/>
          <c:y val="0.12551936689731966"/>
          <c:w val="0.74149354157350111"/>
          <c:h val="0.67191799888650283"/>
        </c:manualLayout>
      </c:layout>
      <c:doughnutChart>
        <c:varyColors val="1"/>
        <c:ser>
          <c:idx val="0"/>
          <c:order val="0"/>
          <c:tx>
            <c:strRef>
              <c:f>Sheet1!$B$1</c:f>
              <c:strCache>
                <c:ptCount val="1"/>
                <c:pt idx="0">
                  <c:v>Sales</c:v>
                </c:pt>
              </c:strCache>
            </c:strRef>
          </c:tx>
          <c:spPr>
            <a:ln w="15875"/>
          </c:spPr>
          <c:dPt>
            <c:idx val="0"/>
            <c:bubble3D val="0"/>
            <c:spPr>
              <a:solidFill>
                <a:schemeClr val="accent1"/>
              </a:solidFill>
              <a:ln w="15875">
                <a:solidFill>
                  <a:schemeClr val="lt1"/>
                </a:solidFill>
              </a:ln>
              <a:effectLst/>
            </c:spPr>
            <c:extLst>
              <c:ext xmlns:c16="http://schemas.microsoft.com/office/drawing/2014/chart" uri="{C3380CC4-5D6E-409C-BE32-E72D297353CC}">
                <c16:uniqueId val="{00000004-F081-4DC4-B91B-1B8E9CD0B742}"/>
              </c:ext>
            </c:extLst>
          </c:dPt>
          <c:dPt>
            <c:idx val="1"/>
            <c:bubble3D val="0"/>
            <c:spPr>
              <a:solidFill>
                <a:schemeClr val="accent2"/>
              </a:solidFill>
              <a:ln w="15875">
                <a:solidFill>
                  <a:schemeClr val="lt1"/>
                </a:solidFill>
              </a:ln>
              <a:effectLst/>
            </c:spPr>
            <c:extLst>
              <c:ext xmlns:c16="http://schemas.microsoft.com/office/drawing/2014/chart" uri="{C3380CC4-5D6E-409C-BE32-E72D297353CC}">
                <c16:uniqueId val="{00000005-F081-4DC4-B91B-1B8E9CD0B742}"/>
              </c:ext>
            </c:extLst>
          </c:dPt>
          <c:dPt>
            <c:idx val="2"/>
            <c:bubble3D val="0"/>
            <c:spPr>
              <a:solidFill>
                <a:schemeClr val="accent3"/>
              </a:solidFill>
              <a:ln w="15875">
                <a:solidFill>
                  <a:schemeClr val="lt1"/>
                </a:solidFill>
              </a:ln>
              <a:effectLst/>
            </c:spPr>
            <c:extLst>
              <c:ext xmlns:c16="http://schemas.microsoft.com/office/drawing/2014/chart" uri="{C3380CC4-5D6E-409C-BE32-E72D297353CC}">
                <c16:uniqueId val="{00000003-F081-4DC4-B91B-1B8E9CD0B742}"/>
              </c:ext>
            </c:extLst>
          </c:dPt>
          <c:dPt>
            <c:idx val="3"/>
            <c:bubble3D val="0"/>
            <c:spPr>
              <a:solidFill>
                <a:schemeClr val="accent4"/>
              </a:solidFill>
              <a:ln w="15875">
                <a:solidFill>
                  <a:schemeClr val="lt1"/>
                </a:solidFill>
              </a:ln>
              <a:effectLst/>
            </c:spPr>
            <c:extLst>
              <c:ext xmlns:c16="http://schemas.microsoft.com/office/drawing/2014/chart" uri="{C3380CC4-5D6E-409C-BE32-E72D297353CC}">
                <c16:uniqueId val="{00000001-F081-4DC4-B91B-1B8E9CD0B742}"/>
              </c:ext>
            </c:extLst>
          </c:dPt>
          <c:dPt>
            <c:idx val="4"/>
            <c:bubble3D val="0"/>
            <c:spPr>
              <a:solidFill>
                <a:schemeClr val="accent5"/>
              </a:solidFill>
              <a:ln w="15875">
                <a:solidFill>
                  <a:schemeClr val="lt1"/>
                </a:solidFill>
              </a:ln>
              <a:effectLst/>
            </c:spPr>
            <c:extLst>
              <c:ext xmlns:c16="http://schemas.microsoft.com/office/drawing/2014/chart" uri="{C3380CC4-5D6E-409C-BE32-E72D297353CC}">
                <c16:uniqueId val="{00000008-D144-482B-8A1C-2D25C8CF41C3}"/>
              </c:ext>
            </c:extLst>
          </c:dPt>
          <c:dLbls>
            <c:dLbl>
              <c:idx val="0"/>
              <c:layout>
                <c:manualLayout>
                  <c:x val="0"/>
                  <c:y val="-5.0505050505050509E-3"/>
                </c:manualLayout>
              </c:layout>
              <c:numFmt formatCode="0.0%" sourceLinked="0"/>
              <c:spPr>
                <a:noFill/>
                <a:ln>
                  <a:noFill/>
                </a:ln>
                <a:effectLst/>
              </c:spPr>
              <c:txPr>
                <a:bodyPr rot="-5400000" spcFirstLastPara="1" vertOverflow="ellipsis"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081-4DC4-B91B-1B8E9CD0B742}"/>
                </c:ext>
              </c:extLst>
            </c:dLbl>
            <c:dLbl>
              <c:idx val="1"/>
              <c:layout>
                <c:manualLayout>
                  <c:x val="2.5252525252525255E-3"/>
                  <c:y val="-1.0101010101010102E-2"/>
                </c:manualLayout>
              </c:layout>
              <c:numFmt formatCode="0.0%" sourceLinked="0"/>
              <c:spPr>
                <a:noFill/>
                <a:ln>
                  <a:noFill/>
                </a:ln>
                <a:effectLst/>
              </c:spPr>
              <c:txPr>
                <a:bodyPr rot="-5400000" spcFirstLastPara="1" vertOverflow="ellipsis"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081-4DC4-B91B-1B8E9CD0B742}"/>
                </c:ext>
              </c:extLst>
            </c:dLbl>
            <c:dLbl>
              <c:idx val="3"/>
              <c:layout>
                <c:manualLayout>
                  <c:x val="-7.9328734413475335E-2"/>
                  <c:y val="-9.595959595959595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081-4DC4-B91B-1B8E9CD0B742}"/>
                </c:ext>
              </c:extLst>
            </c:dLbl>
            <c:dLbl>
              <c:idx val="4"/>
              <c:layout>
                <c:manualLayout>
                  <c:x val="-2.5252525252525255E-3"/>
                  <c:y val="-2.0202020202020204E-2"/>
                </c:manualLayout>
              </c:layout>
              <c:numFmt formatCode="0.0%" sourceLinked="0"/>
              <c:spPr>
                <a:noFill/>
                <a:ln>
                  <a:noFill/>
                </a:ln>
                <a:effectLst/>
              </c:spPr>
              <c:txPr>
                <a:bodyPr rot="-5400000" spcFirstLastPara="1" vertOverflow="ellipsis"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D144-482B-8A1C-2D25C8CF41C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90 Days or Less</c:v>
                </c:pt>
                <c:pt idx="1">
                  <c:v>6 Months to 1 Year</c:v>
                </c:pt>
                <c:pt idx="2">
                  <c:v>1-2 Years</c:v>
                </c:pt>
                <c:pt idx="3">
                  <c:v>&gt; 2 Years</c:v>
                </c:pt>
                <c:pt idx="4">
                  <c:v>91 to 180 Days</c:v>
                </c:pt>
              </c:strCache>
            </c:strRef>
          </c:cat>
          <c:val>
            <c:numRef>
              <c:f>Sheet1!$B$2:$B$6</c:f>
              <c:numCache>
                <c:formatCode>General</c:formatCode>
                <c:ptCount val="5"/>
                <c:pt idx="0">
                  <c:v>2</c:v>
                </c:pt>
                <c:pt idx="1">
                  <c:v>4</c:v>
                </c:pt>
                <c:pt idx="2">
                  <c:v>11</c:v>
                </c:pt>
                <c:pt idx="3">
                  <c:v>64</c:v>
                </c:pt>
                <c:pt idx="4">
                  <c:v>2</c:v>
                </c:pt>
              </c:numCache>
            </c:numRef>
          </c:val>
          <c:extLst>
            <c:ext xmlns:c16="http://schemas.microsoft.com/office/drawing/2014/chart" uri="{C3380CC4-5D6E-409C-BE32-E72D297353CC}">
              <c16:uniqueId val="{00000000-F081-4DC4-B91B-1B8E9CD0B742}"/>
            </c:ext>
          </c:extLst>
        </c:ser>
        <c:dLbls>
          <c:showLegendKey val="0"/>
          <c:showVal val="1"/>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9.9183965640658567E-2"/>
          <c:y val="0.82330112145072765"/>
          <c:w val="0.8571874254354569"/>
          <c:h val="0.153971605821999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363290537327628E-2"/>
          <c:y val="6.7092651757188496E-2"/>
          <c:w val="0.97527341892534469"/>
          <c:h val="0.86581469648562304"/>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031B-4B30-B0D0-25FA499B709A}"/>
              </c:ext>
            </c:extLst>
          </c:dPt>
          <c:dPt>
            <c:idx val="9"/>
            <c:invertIfNegative val="0"/>
            <c:bubble3D val="0"/>
            <c:spPr>
              <a:solidFill>
                <a:schemeClr val="accent1"/>
              </a:solidFill>
              <a:ln>
                <a:noFill/>
              </a:ln>
            </c:spPr>
            <c:extLst>
              <c:ext xmlns:c16="http://schemas.microsoft.com/office/drawing/2014/chart" uri="{C3380CC4-5D6E-409C-BE32-E72D297353CC}">
                <c16:uniqueId val="{00000001-031B-4B30-B0D0-25FA499B709A}"/>
              </c:ext>
            </c:extLst>
          </c:dPt>
          <c:dLbls>
            <c:dLbl>
              <c:idx val="0"/>
              <c:layout>
                <c:manualLayout>
                  <c:x val="0"/>
                  <c:y val="-8.1469648562300323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31B-4B30-B0D0-25FA499B709A}"/>
                </c:ext>
              </c:extLst>
            </c:dLbl>
            <c:dLbl>
              <c:idx val="9"/>
              <c:layout>
                <c:manualLayout>
                  <c:x val="0"/>
                  <c:y val="-0.4273162939297124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31B-4B30-B0D0-25FA499B70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11</c:v>
                </c:pt>
                <c:pt idx="1">
                  <c:v>11</c:v>
                </c:pt>
                <c:pt idx="2">
                  <c:v>18</c:v>
                </c:pt>
                <c:pt idx="3">
                  <c:v>21</c:v>
                </c:pt>
                <c:pt idx="4">
                  <c:v>30</c:v>
                </c:pt>
                <c:pt idx="5">
                  <c:v>38</c:v>
                </c:pt>
                <c:pt idx="6">
                  <c:v>50</c:v>
                </c:pt>
                <c:pt idx="7">
                  <c:v>72</c:v>
                </c:pt>
                <c:pt idx="8">
                  <c:v>79</c:v>
                </c:pt>
                <c:pt idx="9">
                  <c:v>83</c:v>
                </c:pt>
              </c:numCache>
            </c:numRef>
          </c:val>
          <c:extLst>
            <c:ext xmlns:c16="http://schemas.microsoft.com/office/drawing/2014/chart" uri="{C3380CC4-5D6E-409C-BE32-E72D297353CC}">
              <c16:uniqueId val="{00000002-031B-4B30-B0D0-25FA499B709A}"/>
            </c:ext>
          </c:extLst>
        </c:ser>
        <c:ser>
          <c:idx val="1"/>
          <c:order val="1"/>
          <c:spPr>
            <a:solidFill>
              <a:srgbClr val="6F8DB9"/>
            </a:solidFill>
            <a:ln>
              <a:noFill/>
            </a:ln>
          </c:spPr>
          <c:invertIfNegative val="0"/>
          <c:dPt>
            <c:idx val="1"/>
            <c:invertIfNegative val="0"/>
            <c:bubble3D val="0"/>
            <c:spPr>
              <a:solidFill>
                <a:srgbClr val="9DB1CF"/>
              </a:solidFill>
              <a:ln>
                <a:noFill/>
              </a:ln>
            </c:spPr>
            <c:extLst>
              <c:ext xmlns:c16="http://schemas.microsoft.com/office/drawing/2014/chart" uri="{C3380CC4-5D6E-409C-BE32-E72D297353CC}">
                <c16:uniqueId val="{00000003-031B-4B30-B0D0-25FA499B709A}"/>
              </c:ext>
            </c:extLst>
          </c:dPt>
          <c:dPt>
            <c:idx val="2"/>
            <c:invertIfNegative val="0"/>
            <c:bubble3D val="0"/>
            <c:spPr>
              <a:solidFill>
                <a:srgbClr val="DFE5EF"/>
              </a:solidFill>
              <a:ln>
                <a:noFill/>
              </a:ln>
            </c:spPr>
            <c:extLst>
              <c:ext xmlns:c16="http://schemas.microsoft.com/office/drawing/2014/chart" uri="{C3380CC4-5D6E-409C-BE32-E72D297353CC}">
                <c16:uniqueId val="{00000004-031B-4B30-B0D0-25FA499B709A}"/>
              </c:ext>
            </c:extLst>
          </c:dPt>
          <c:dPt>
            <c:idx val="4"/>
            <c:invertIfNegative val="0"/>
            <c:bubble3D val="0"/>
            <c:spPr>
              <a:solidFill>
                <a:srgbClr val="9DB1CF"/>
              </a:solidFill>
              <a:ln>
                <a:noFill/>
              </a:ln>
            </c:spPr>
            <c:extLst>
              <c:ext xmlns:c16="http://schemas.microsoft.com/office/drawing/2014/chart" uri="{C3380CC4-5D6E-409C-BE32-E72D297353CC}">
                <c16:uniqueId val="{00000005-031B-4B30-B0D0-25FA499B709A}"/>
              </c:ext>
            </c:extLst>
          </c:dPt>
          <c:dPt>
            <c:idx val="5"/>
            <c:invertIfNegative val="0"/>
            <c:bubble3D val="0"/>
            <c:spPr>
              <a:solidFill>
                <a:srgbClr val="4C6C9C"/>
              </a:solidFill>
              <a:ln>
                <a:noFill/>
              </a:ln>
            </c:spPr>
            <c:extLst>
              <c:ext xmlns:c16="http://schemas.microsoft.com/office/drawing/2014/chart" uri="{C3380CC4-5D6E-409C-BE32-E72D297353CC}">
                <c16:uniqueId val="{00000006-031B-4B30-B0D0-25FA499B709A}"/>
              </c:ext>
            </c:extLst>
          </c:dPt>
          <c:dPt>
            <c:idx val="6"/>
            <c:invertIfNegative val="0"/>
            <c:bubble3D val="0"/>
            <c:spPr>
              <a:solidFill>
                <a:srgbClr val="364D6E"/>
              </a:solidFill>
              <a:ln>
                <a:noFill/>
              </a:ln>
            </c:spPr>
            <c:extLst>
              <c:ext xmlns:c16="http://schemas.microsoft.com/office/drawing/2014/chart" uri="{C3380CC4-5D6E-409C-BE32-E72D297353CC}">
                <c16:uniqueId val="{00000007-031B-4B30-B0D0-25FA499B709A}"/>
              </c:ext>
            </c:extLst>
          </c:dPt>
          <c:dPt>
            <c:idx val="8"/>
            <c:invertIfNegative val="0"/>
            <c:bubble3D val="0"/>
            <c:spPr>
              <a:solidFill>
                <a:srgbClr val="DFE5EF"/>
              </a:solidFill>
              <a:ln>
                <a:noFill/>
              </a:ln>
            </c:spPr>
            <c:extLst>
              <c:ext xmlns:c16="http://schemas.microsoft.com/office/drawing/2014/chart" uri="{C3380CC4-5D6E-409C-BE32-E72D297353CC}">
                <c16:uniqueId val="{00000008-031B-4B30-B0D0-25FA499B709A}"/>
              </c:ext>
            </c:extLst>
          </c:dPt>
          <c:dLbls>
            <c:dLbl>
              <c:idx val="1"/>
              <c:layout>
                <c:manualLayout>
                  <c:x val="0"/>
                  <c:y val="-1.5974440894568689E-3"/>
                </c:manualLayout>
              </c:layout>
              <c:numFmt formatCode="#,##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31B-4B30-B0D0-25FA499B709A}"/>
                </c:ext>
              </c:extLst>
            </c:dLbl>
            <c:dLbl>
              <c:idx val="3"/>
              <c:layout>
                <c:manualLayout>
                  <c:x val="0"/>
                  <c:y val="-1.5974440894568689E-3"/>
                </c:manualLayout>
              </c:layout>
              <c:numFmt formatCode="#,##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31B-4B30-B0D0-25FA499B709A}"/>
                </c:ext>
              </c:extLst>
            </c:dLbl>
            <c:dLbl>
              <c:idx val="4"/>
              <c:layout>
                <c:manualLayout>
                  <c:x val="0"/>
                  <c:y val="-1.1980830670926517E-3"/>
                </c:manualLayout>
              </c:layout>
              <c:numFmt formatCode="#,##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31B-4B30-B0D0-25FA499B709A}"/>
                </c:ext>
              </c:extLst>
            </c:dLbl>
            <c:dLbl>
              <c:idx val="5"/>
              <c:layout>
                <c:manualLayout>
                  <c:x val="0"/>
                  <c:y val="-1.1980830670926517E-3"/>
                </c:manualLayout>
              </c:layout>
              <c:numFmt formatCode="#,##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31B-4B30-B0D0-25FA499B709A}"/>
                </c:ext>
              </c:extLst>
            </c:dLbl>
            <c:dLbl>
              <c:idx val="6"/>
              <c:layout>
                <c:manualLayout>
                  <c:x val="0"/>
                  <c:y val="-1.1980830670926517E-3"/>
                </c:manualLayout>
              </c:layout>
              <c:numFmt formatCode="#,##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31B-4B30-B0D0-25FA499B709A}"/>
                </c:ext>
              </c:extLst>
            </c:dLbl>
            <c:dLbl>
              <c:idx val="7"/>
              <c:layout>
                <c:manualLayout>
                  <c:x val="0"/>
                  <c:y val="-1.1980830670926517E-3"/>
                </c:manualLayout>
              </c:layout>
              <c:numFmt formatCode="#,##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31B-4B30-B0D0-25FA499B709A}"/>
                </c:ext>
              </c:extLst>
            </c:dLbl>
            <c:dLbl>
              <c:idx val="8"/>
              <c:layout>
                <c:manualLayout>
                  <c:x val="0"/>
                  <c:y val="-1.1980830670926517E-3"/>
                </c:manualLayout>
              </c:layout>
              <c:numFmt formatCode="#,##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31B-4B30-B0D0-25FA499B70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1">
                  <c:v>7</c:v>
                </c:pt>
                <c:pt idx="2">
                  <c:v>3</c:v>
                </c:pt>
                <c:pt idx="3">
                  <c:v>9</c:v>
                </c:pt>
                <c:pt idx="4">
                  <c:v>8</c:v>
                </c:pt>
                <c:pt idx="5">
                  <c:v>12</c:v>
                </c:pt>
                <c:pt idx="6">
                  <c:v>22</c:v>
                </c:pt>
                <c:pt idx="7">
                  <c:v>7</c:v>
                </c:pt>
                <c:pt idx="8">
                  <c:v>4</c:v>
                </c:pt>
              </c:numCache>
            </c:numRef>
          </c:val>
          <c:extLst>
            <c:ext xmlns:c16="http://schemas.microsoft.com/office/drawing/2014/chart" uri="{C3380CC4-5D6E-409C-BE32-E72D297353CC}">
              <c16:uniqueId val="{0000000B-031B-4B30-B0D0-25FA499B709A}"/>
            </c:ext>
          </c:extLst>
        </c:ser>
        <c:dLbls>
          <c:showLegendKey val="0"/>
          <c:showVal val="0"/>
          <c:showCatName val="0"/>
          <c:showSerName val="0"/>
          <c:showPercent val="0"/>
          <c:showBubbleSize val="0"/>
        </c:dLbls>
        <c:gapWidth val="80"/>
        <c:overlap val="100"/>
        <c:axId val="359130784"/>
        <c:axId val="1"/>
      </c:barChart>
      <c:catAx>
        <c:axId val="35913078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359130784"/>
        <c:crosses val="min"/>
        <c:crossBetween val="between"/>
      </c:valAx>
    </c:plotArea>
    <c:plotVisOnly val="0"/>
    <c:dispBlanksAs val="gap"/>
    <c:showDLblsOverMax val="1"/>
  </c:chart>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10466144772011E-2"/>
          <c:y val="0.23467377495186503"/>
          <c:w val="0.25809549520357922"/>
          <c:h val="0.66001479063404189"/>
        </c:manualLayout>
      </c:layout>
      <c:doughnutChart>
        <c:varyColors val="1"/>
        <c:ser>
          <c:idx val="0"/>
          <c:order val="0"/>
          <c:tx>
            <c:strRef>
              <c:f>Sheet1!$B$1</c:f>
              <c:strCache>
                <c:ptCount val="1"/>
                <c:pt idx="0">
                  <c:v>Launched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73-4552-A698-4392F61FD42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73-4552-A698-4392F61FD4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E7-4AC8-B86A-A5B2692B7A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5E7-4AC8-B86A-A5B2692B7A8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Large</c:v>
                </c:pt>
                <c:pt idx="1">
                  <c:v>Mid</c:v>
                </c:pt>
                <c:pt idx="2">
                  <c:v>Small</c:v>
                </c:pt>
                <c:pt idx="3">
                  <c:v>EBP</c:v>
                </c:pt>
              </c:strCache>
            </c:strRef>
          </c:cat>
          <c:val>
            <c:numRef>
              <c:f>Sheet1!$B$2:$B$5</c:f>
              <c:numCache>
                <c:formatCode>General</c:formatCode>
                <c:ptCount val="4"/>
                <c:pt idx="0">
                  <c:v>296</c:v>
                </c:pt>
                <c:pt idx="1">
                  <c:v>182</c:v>
                </c:pt>
                <c:pt idx="2">
                  <c:v>1651</c:v>
                </c:pt>
                <c:pt idx="3">
                  <c:v>2250</c:v>
                </c:pt>
              </c:numCache>
            </c:numRef>
          </c:val>
          <c:extLst>
            <c:ext xmlns:c16="http://schemas.microsoft.com/office/drawing/2014/chart" uri="{C3380CC4-5D6E-409C-BE32-E72D297353CC}">
              <c16:uniqueId val="{00000004-0F73-4552-A698-4392F61FD423}"/>
            </c:ext>
          </c:extLst>
        </c:ser>
        <c:dLbls>
          <c:showLegendKey val="0"/>
          <c:showVal val="0"/>
          <c:showCatName val="0"/>
          <c:showSerName val="0"/>
          <c:showPercent val="0"/>
          <c:showBubbleSize val="0"/>
          <c:showLeaderLines val="0"/>
        </c:dLbls>
        <c:firstSliceAng val="0"/>
        <c:holeSize val="44"/>
      </c:doughnutChart>
      <c:spPr>
        <a:noFill/>
        <a:ln>
          <a:noFill/>
        </a:ln>
        <a:effectLst/>
      </c:spPr>
    </c:plotArea>
    <c:legend>
      <c:legendPos val="b"/>
      <c:layout>
        <c:manualLayout>
          <c:xMode val="edge"/>
          <c:yMode val="edge"/>
          <c:x val="0.34078783732571311"/>
          <c:y val="0.92771534321916638"/>
          <c:w val="0.33858561744927196"/>
          <c:h val="5.509883314572518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a:t>Launched generics prior</a:t>
            </a:r>
            <a:r>
              <a:rPr lang="en-US" sz="1600" baseline="0"/>
              <a:t> to shortage posting</a:t>
            </a:r>
            <a:endParaRPr lang="en-US" sz="16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Launched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57-4FEC-AE76-BEDA7CADC3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957-4FEC-AE76-BEDA7CADC3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957-4FEC-AE76-BEDA7CADC3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957-4FEC-AE76-BEDA7CADC32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Large</c:v>
                </c:pt>
                <c:pt idx="1">
                  <c:v>Mid</c:v>
                </c:pt>
                <c:pt idx="2">
                  <c:v>Small</c:v>
                </c:pt>
                <c:pt idx="3">
                  <c:v>EBP</c:v>
                </c:pt>
              </c:strCache>
            </c:strRef>
          </c:cat>
          <c:val>
            <c:numRef>
              <c:f>Sheet1!$B$2:$B$5</c:f>
              <c:numCache>
                <c:formatCode>General</c:formatCode>
                <c:ptCount val="4"/>
                <c:pt idx="0">
                  <c:v>8</c:v>
                </c:pt>
                <c:pt idx="1">
                  <c:v>13</c:v>
                </c:pt>
                <c:pt idx="2">
                  <c:v>31</c:v>
                </c:pt>
                <c:pt idx="3">
                  <c:v>62</c:v>
                </c:pt>
              </c:numCache>
            </c:numRef>
          </c:val>
          <c:extLst>
            <c:ext xmlns:c16="http://schemas.microsoft.com/office/drawing/2014/chart" uri="{C3380CC4-5D6E-409C-BE32-E72D297353CC}">
              <c16:uniqueId val="{00000008-1957-4FEC-AE76-BEDA7CADC322}"/>
            </c:ext>
          </c:extLst>
        </c:ser>
        <c:dLbls>
          <c:showLegendKey val="0"/>
          <c:showVal val="0"/>
          <c:showCatName val="0"/>
          <c:showSerName val="0"/>
          <c:showPercent val="0"/>
          <c:showBubbleSize val="0"/>
          <c:showLeaderLines val="1"/>
        </c:dLbls>
        <c:firstSliceAng val="0"/>
        <c:holeSize val="4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a:t>Launched generics after shortage posting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Launched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6B-4863-B838-9CAA6C3465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6B-4863-B838-9CAA6C3465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6B-4863-B838-9CAA6C3465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6B-4863-B838-9CAA6C34654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Large</c:v>
                </c:pt>
                <c:pt idx="1">
                  <c:v>Mid</c:v>
                </c:pt>
                <c:pt idx="2">
                  <c:v>Small</c:v>
                </c:pt>
                <c:pt idx="3">
                  <c:v>EBP</c:v>
                </c:pt>
              </c:strCache>
            </c:strRef>
          </c:cat>
          <c:val>
            <c:numRef>
              <c:f>Sheet1!$B$2:$B$5</c:f>
              <c:numCache>
                <c:formatCode>General</c:formatCode>
                <c:ptCount val="4"/>
                <c:pt idx="0">
                  <c:v>4</c:v>
                </c:pt>
                <c:pt idx="1">
                  <c:v>6</c:v>
                </c:pt>
                <c:pt idx="2">
                  <c:v>23</c:v>
                </c:pt>
                <c:pt idx="3">
                  <c:v>60</c:v>
                </c:pt>
              </c:numCache>
            </c:numRef>
          </c:val>
          <c:extLst>
            <c:ext xmlns:c16="http://schemas.microsoft.com/office/drawing/2014/chart" uri="{C3380CC4-5D6E-409C-BE32-E72D297353CC}">
              <c16:uniqueId val="{00000008-0E6B-4863-B838-9CAA6C346545}"/>
            </c:ext>
          </c:extLst>
        </c:ser>
        <c:dLbls>
          <c:showLegendKey val="0"/>
          <c:showVal val="0"/>
          <c:showCatName val="0"/>
          <c:showSerName val="0"/>
          <c:showPercent val="0"/>
          <c:showBubbleSize val="0"/>
          <c:showLeaderLines val="0"/>
        </c:dLbls>
        <c:firstSliceAng val="0"/>
        <c:holeSize val="4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552910052910058E-2"/>
          <c:y val="9.7552910052910058E-2"/>
          <c:w val="0.80489417989417988"/>
          <c:h val="0.80489417989417988"/>
        </c:manualLayout>
      </c:layout>
      <c:pieChart>
        <c:varyColors val="0"/>
        <c:ser>
          <c:idx val="0"/>
          <c:order val="0"/>
          <c:dPt>
            <c:idx val="0"/>
            <c:bubble3D val="0"/>
            <c:explosion val="10"/>
            <c:spPr>
              <a:solidFill>
                <a:schemeClr val="accent1"/>
              </a:solidFill>
              <a:ln w="19050" cmpd="sng" algn="ctr">
                <a:solidFill>
                  <a:schemeClr val="bg1"/>
                </a:solidFill>
                <a:prstDash val="solid"/>
              </a:ln>
            </c:spPr>
            <c:extLst>
              <c:ext xmlns:c16="http://schemas.microsoft.com/office/drawing/2014/chart" uri="{C3380CC4-5D6E-409C-BE32-E72D297353CC}">
                <c16:uniqueId val="{00000000-98BD-430A-B7A9-A753F505596F}"/>
              </c:ext>
            </c:extLst>
          </c:dPt>
          <c:dPt>
            <c:idx val="1"/>
            <c:bubble3D val="0"/>
            <c:spPr>
              <a:solidFill>
                <a:schemeClr val="accent2"/>
              </a:solidFill>
              <a:ln w="19050" cmpd="sng" algn="ctr">
                <a:solidFill>
                  <a:schemeClr val="bg1"/>
                </a:solidFill>
                <a:prstDash val="solid"/>
              </a:ln>
            </c:spPr>
            <c:extLst>
              <c:ext xmlns:c16="http://schemas.microsoft.com/office/drawing/2014/chart" uri="{C3380CC4-5D6E-409C-BE32-E72D297353CC}">
                <c16:uniqueId val="{00000001-98BD-430A-B7A9-A753F505596F}"/>
              </c:ext>
            </c:extLst>
          </c:dPt>
          <c:dPt>
            <c:idx val="2"/>
            <c:bubble3D val="0"/>
            <c:spPr>
              <a:solidFill>
                <a:schemeClr val="accent3"/>
              </a:solidFill>
              <a:ln w="19050" cmpd="sng" algn="ctr">
                <a:solidFill>
                  <a:schemeClr val="bg1"/>
                </a:solidFill>
                <a:prstDash val="solid"/>
              </a:ln>
            </c:spPr>
            <c:extLst>
              <c:ext xmlns:c16="http://schemas.microsoft.com/office/drawing/2014/chart" uri="{C3380CC4-5D6E-409C-BE32-E72D297353CC}">
                <c16:uniqueId val="{00000002-98BD-430A-B7A9-A753F505596F}"/>
              </c:ext>
            </c:extLst>
          </c:dPt>
          <c:dLbls>
            <c:dLbl>
              <c:idx val="0"/>
              <c:layout>
                <c:manualLayout>
                  <c:x val="0.13756613756613756"/>
                  <c:y val="-3.2407407407407406E-2"/>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8BD-430A-B7A9-A753F505596F}"/>
                </c:ext>
              </c:extLst>
            </c:dLbl>
            <c:dLbl>
              <c:idx val="1"/>
              <c:layout>
                <c:manualLayout>
                  <c:x val="-3.6706349206349208E-2"/>
                  <c:y val="0.15740740740740741"/>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8BD-430A-B7A9-A753F505596F}"/>
                </c:ext>
              </c:extLst>
            </c:dLbl>
            <c:dLbl>
              <c:idx val="2"/>
              <c:layout>
                <c:manualLayout>
                  <c:x val="-0.12698412698412698"/>
                  <c:y val="-6.2169312169312166E-2"/>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8BD-430A-B7A9-A753F505596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Sheet1!$A$1:$A$3</c:f>
              <c:numCache>
                <c:formatCode>General</c:formatCode>
                <c:ptCount val="3"/>
                <c:pt idx="0">
                  <c:v>42.906311200240218</c:v>
                </c:pt>
                <c:pt idx="1">
                  <c:v>21.412536808764955</c:v>
                </c:pt>
                <c:pt idx="2">
                  <c:v>35.681151990994827</c:v>
                </c:pt>
              </c:numCache>
            </c:numRef>
          </c:val>
          <c:extLst>
            <c:ext xmlns:c16="http://schemas.microsoft.com/office/drawing/2014/chart" uri="{C3380CC4-5D6E-409C-BE32-E72D297353CC}">
              <c16:uniqueId val="{00000003-98BD-430A-B7A9-A753F505596F}"/>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90633608815427E-2"/>
          <c:y val="6.8459657701711488E-2"/>
          <c:w val="0.96418732782369143"/>
          <c:h val="0.86308068459657705"/>
        </c:manualLayout>
      </c:layout>
      <c:barChart>
        <c:barDir val="col"/>
        <c:grouping val="stacked"/>
        <c:varyColors val="0"/>
        <c:ser>
          <c:idx val="0"/>
          <c:order val="0"/>
          <c:spPr>
            <a:solidFill>
              <a:schemeClr val="accent6"/>
            </a:solidFill>
            <a:ln>
              <a:noFill/>
            </a:ln>
          </c:spPr>
          <c:invertIfNegative val="0"/>
          <c:dLbls>
            <c:dLbl>
              <c:idx val="0"/>
              <c:layout>
                <c:manualLayout>
                  <c:x val="0"/>
                  <c:y val="-1.2224938875305623E-3"/>
                </c:manualLayout>
              </c:layout>
              <c:numFmt formatCode="#,##0&quot;%&quot;;&quot;-&quot;#,##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A83-4BFE-8477-7C89D3768FBB}"/>
                </c:ext>
              </c:extLst>
            </c:dLbl>
            <c:dLbl>
              <c:idx val="1"/>
              <c:layout>
                <c:manualLayout>
                  <c:x val="0"/>
                  <c:y val="-1.2224938875305623E-3"/>
                </c:manualLayout>
              </c:layout>
              <c:numFmt formatCode="#,##0&quot;%&quot;;&quot;-&quot;#,##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A83-4BFE-8477-7C89D3768FBB}"/>
                </c:ext>
              </c:extLst>
            </c:dLbl>
            <c:dLbl>
              <c:idx val="2"/>
              <c:layout>
                <c:manualLayout>
                  <c:x val="0"/>
                  <c:y val="-1.6299918500407497E-3"/>
                </c:manualLayout>
              </c:layout>
              <c:numFmt formatCode="#,##0&quot;%&quot;;&quot;-&quot;#,##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A83-4BFE-8477-7C89D3768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15</c:v>
                </c:pt>
                <c:pt idx="1">
                  <c:v>6</c:v>
                </c:pt>
                <c:pt idx="2">
                  <c:v>16</c:v>
                </c:pt>
              </c:numCache>
            </c:numRef>
          </c:val>
          <c:extLst>
            <c:ext xmlns:c16="http://schemas.microsoft.com/office/drawing/2014/chart" uri="{C3380CC4-5D6E-409C-BE32-E72D297353CC}">
              <c16:uniqueId val="{00000003-AA83-4BFE-8477-7C89D3768FBB}"/>
            </c:ext>
          </c:extLst>
        </c:ser>
        <c:ser>
          <c:idx val="1"/>
          <c:order val="1"/>
          <c:spPr>
            <a:solidFill>
              <a:schemeClr val="accent5"/>
            </a:solidFill>
            <a:ln>
              <a:noFill/>
            </a:ln>
          </c:spPr>
          <c:invertIfNegative val="0"/>
          <c:dLbls>
            <c:dLbl>
              <c:idx val="0"/>
              <c:layout>
                <c:manualLayout>
                  <c:x val="0"/>
                  <c:y val="-1.6299918500407497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A83-4BFE-8477-7C89D3768FBB}"/>
                </c:ext>
              </c:extLst>
            </c:dLbl>
            <c:dLbl>
              <c:idx val="1"/>
              <c:layout>
                <c:manualLayout>
                  <c:x val="0"/>
                  <c:y val="-1.6299918500407497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A83-4BFE-8477-7C89D3768FBB}"/>
                </c:ext>
              </c:extLst>
            </c:dLbl>
            <c:dLbl>
              <c:idx val="2"/>
              <c:layout>
                <c:manualLayout>
                  <c:x val="0"/>
                  <c:y val="-1.6299918500407497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A83-4BFE-8477-7C89D3768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13.000000000000004</c:v>
                </c:pt>
                <c:pt idx="1">
                  <c:v>31</c:v>
                </c:pt>
                <c:pt idx="2">
                  <c:v>11.000000000000002</c:v>
                </c:pt>
              </c:numCache>
            </c:numRef>
          </c:val>
          <c:extLst>
            <c:ext xmlns:c16="http://schemas.microsoft.com/office/drawing/2014/chart" uri="{C3380CC4-5D6E-409C-BE32-E72D297353CC}">
              <c16:uniqueId val="{00000007-AA83-4BFE-8477-7C89D3768FBB}"/>
            </c:ext>
          </c:extLst>
        </c:ser>
        <c:ser>
          <c:idx val="2"/>
          <c:order val="2"/>
          <c:spPr>
            <a:solidFill>
              <a:schemeClr val="accent4"/>
            </a:solidFill>
            <a:ln>
              <a:noFill/>
            </a:ln>
          </c:spPr>
          <c:invertIfNegative val="0"/>
          <c:dLbls>
            <c:dLbl>
              <c:idx val="0"/>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A83-4BFE-8477-7C89D3768FBB}"/>
                </c:ext>
              </c:extLst>
            </c:dLbl>
            <c:dLbl>
              <c:idx val="2"/>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A83-4BFE-8477-7C89D3768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8.0000000000000018</c:v>
                </c:pt>
                <c:pt idx="1">
                  <c:v>3.0000000000000027</c:v>
                </c:pt>
                <c:pt idx="2">
                  <c:v>8.0000000000000018</c:v>
                </c:pt>
              </c:numCache>
            </c:numRef>
          </c:val>
          <c:extLst>
            <c:ext xmlns:c16="http://schemas.microsoft.com/office/drawing/2014/chart" uri="{C3380CC4-5D6E-409C-BE32-E72D297353CC}">
              <c16:uniqueId val="{0000000A-AA83-4BFE-8477-7C89D3768FBB}"/>
            </c:ext>
          </c:extLst>
        </c:ser>
        <c:ser>
          <c:idx val="3"/>
          <c:order val="3"/>
          <c:spPr>
            <a:solidFill>
              <a:schemeClr val="accent3"/>
            </a:solidFill>
            <a:ln>
              <a:noFill/>
            </a:ln>
          </c:spPr>
          <c:invertIfNegative val="0"/>
          <c:dLbls>
            <c:dLbl>
              <c:idx val="0"/>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A83-4BFE-8477-7C89D3768FBB}"/>
                </c:ext>
              </c:extLst>
            </c:dLbl>
            <c:dLbl>
              <c:idx val="1"/>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A83-4BFE-8477-7C89D3768FBB}"/>
                </c:ext>
              </c:extLst>
            </c:dLbl>
            <c:dLbl>
              <c:idx val="2"/>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A83-4BFE-8477-7C89D3768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0">
                  <c:v>20</c:v>
                </c:pt>
                <c:pt idx="1">
                  <c:v>43.000000000000007</c:v>
                </c:pt>
                <c:pt idx="2">
                  <c:v>18</c:v>
                </c:pt>
              </c:numCache>
            </c:numRef>
          </c:val>
          <c:extLst>
            <c:ext xmlns:c16="http://schemas.microsoft.com/office/drawing/2014/chart" uri="{C3380CC4-5D6E-409C-BE32-E72D297353CC}">
              <c16:uniqueId val="{0000000E-AA83-4BFE-8477-7C89D3768FBB}"/>
            </c:ext>
          </c:extLst>
        </c:ser>
        <c:ser>
          <c:idx val="4"/>
          <c:order val="4"/>
          <c:spPr>
            <a:solidFill>
              <a:schemeClr val="accent2"/>
            </a:solidFill>
            <a:ln>
              <a:noFill/>
            </a:ln>
          </c:spPr>
          <c:invertIfNegative val="0"/>
          <c:dLbls>
            <c:dLbl>
              <c:idx val="0"/>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A83-4BFE-8477-7C89D3768FBB}"/>
                </c:ext>
              </c:extLst>
            </c:dLbl>
            <c:dLbl>
              <c:idx val="2"/>
              <c:layout>
                <c:manualLayout>
                  <c:x val="0"/>
                  <c:y val="-1.6299918500407497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A83-4BFE-8477-7C89D3768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Sheet1!$A$5:$C$5</c:f>
              <c:numCache>
                <c:formatCode>General</c:formatCode>
                <c:ptCount val="3"/>
                <c:pt idx="0">
                  <c:v>32.000000000000007</c:v>
                </c:pt>
                <c:pt idx="1">
                  <c:v>2.0000000000000018</c:v>
                </c:pt>
                <c:pt idx="2">
                  <c:v>35</c:v>
                </c:pt>
              </c:numCache>
            </c:numRef>
          </c:val>
          <c:extLst>
            <c:ext xmlns:c16="http://schemas.microsoft.com/office/drawing/2014/chart" uri="{C3380CC4-5D6E-409C-BE32-E72D297353CC}">
              <c16:uniqueId val="{00000011-AA83-4BFE-8477-7C89D3768FBB}"/>
            </c:ext>
          </c:extLst>
        </c:ser>
        <c:ser>
          <c:idx val="5"/>
          <c:order val="5"/>
          <c:spPr>
            <a:solidFill>
              <a:schemeClr val="accent1"/>
            </a:solidFill>
            <a:ln>
              <a:noFill/>
            </a:ln>
          </c:spPr>
          <c:invertIfNegative val="0"/>
          <c:dLbls>
            <c:dLbl>
              <c:idx val="0"/>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AA83-4BFE-8477-7C89D3768FBB}"/>
                </c:ext>
              </c:extLst>
            </c:dLbl>
            <c:dLbl>
              <c:idx val="1"/>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A83-4BFE-8477-7C89D3768FBB}"/>
                </c:ext>
              </c:extLst>
            </c:dLbl>
            <c:dLbl>
              <c:idx val="2"/>
              <c:layout>
                <c:manualLayout>
                  <c:x val="0"/>
                  <c:y val="-1.222493887530562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A83-4BFE-8477-7C89D3768FB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Sheet1!$A$6:$C$6</c:f>
              <c:numCache>
                <c:formatCode>General</c:formatCode>
                <c:ptCount val="3"/>
                <c:pt idx="0">
                  <c:v>11.999999999999989</c:v>
                </c:pt>
                <c:pt idx="1">
                  <c:v>14.999999999999991</c:v>
                </c:pt>
                <c:pt idx="2">
                  <c:v>12</c:v>
                </c:pt>
              </c:numCache>
            </c:numRef>
          </c:val>
          <c:extLst>
            <c:ext xmlns:c16="http://schemas.microsoft.com/office/drawing/2014/chart" uri="{C3380CC4-5D6E-409C-BE32-E72D297353CC}">
              <c16:uniqueId val="{00000015-AA83-4BFE-8477-7C89D3768FBB}"/>
            </c:ext>
          </c:extLst>
        </c:ser>
        <c:dLbls>
          <c:showLegendKey val="0"/>
          <c:showVal val="0"/>
          <c:showCatName val="0"/>
          <c:showSerName val="0"/>
          <c:showPercent val="0"/>
          <c:showBubbleSize val="0"/>
        </c:dLbls>
        <c:gapWidth val="80"/>
        <c:overlap val="100"/>
        <c:axId val="1648315840"/>
        <c:axId val="1"/>
      </c:barChart>
      <c:catAx>
        <c:axId val="16483158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648315840"/>
        <c:crosses val="min"/>
        <c:crossBetween val="between"/>
      </c:valAx>
    </c:plotArea>
    <c:plotVisOnly val="0"/>
    <c:dispBlanksAs val="gap"/>
    <c:showDLblsOverMax val="1"/>
  </c:chart>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r>
              <a:rPr lang="en-US" b="1"/>
              <a:t>FDA Drug Inspections</a:t>
            </a:r>
          </a:p>
        </c:rich>
      </c:tx>
      <c:layout>
        <c:manualLayout>
          <c:xMode val="edge"/>
          <c:yMode val="edge"/>
          <c:x val="0.47249058755296047"/>
          <c:y val="1.4759675868220501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United States</c:v>
                </c:pt>
              </c:strCache>
            </c:strRef>
          </c:tx>
          <c:spPr>
            <a:ln w="28575" cap="rnd">
              <a:solidFill>
                <a:schemeClr val="accent1"/>
              </a:solidFill>
              <a:round/>
            </a:ln>
            <a:effectLst/>
          </c:spPr>
          <c:marker>
            <c:symbol val="none"/>
          </c:marker>
          <c:dLbls>
            <c:dLbl>
              <c:idx val="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E3-4F9B-BBE1-102F2D37C092}"/>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8A-419C-960F-2B490255DF1F}"/>
                </c:ext>
              </c:extLst>
            </c:dLbl>
            <c:dLbl>
              <c:idx val="14"/>
              <c:delete val="1"/>
              <c:extLst>
                <c:ext xmlns:c15="http://schemas.microsoft.com/office/drawing/2012/chart" uri="{CE6537A1-D6FC-4f65-9D91-7224C49458BB}"/>
                <c:ext xmlns:c16="http://schemas.microsoft.com/office/drawing/2014/chart" uri="{C3380CC4-5D6E-409C-BE32-E72D297353CC}">
                  <c16:uniqueId val="{00000002-FBFB-4322-A396-3EBF2664CD19}"/>
                </c:ext>
              </c:extLst>
            </c:dLbl>
            <c:dLbl>
              <c:idx val="15"/>
              <c:layout>
                <c:manualLayout>
                  <c:x val="-9.3789259488631337E-3"/>
                  <c:y val="-2.4359663471642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1B-4036-901D-BFDAD2B5005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YTD 2025</c:v>
                </c:pt>
              </c:strCache>
            </c:strRef>
          </c:cat>
          <c:val>
            <c:numRef>
              <c:f>Sheet1!$B$2:$R$2</c:f>
              <c:numCache>
                <c:formatCode>General</c:formatCode>
                <c:ptCount val="17"/>
                <c:pt idx="0">
                  <c:v>1774</c:v>
                </c:pt>
                <c:pt idx="1">
                  <c:v>2040</c:v>
                </c:pt>
                <c:pt idx="2">
                  <c:v>2141</c:v>
                </c:pt>
                <c:pt idx="3">
                  <c:v>2085</c:v>
                </c:pt>
                <c:pt idx="4">
                  <c:v>1730</c:v>
                </c:pt>
                <c:pt idx="5">
                  <c:v>1762</c:v>
                </c:pt>
                <c:pt idx="6">
                  <c:v>1670</c:v>
                </c:pt>
                <c:pt idx="7">
                  <c:v>1656</c:v>
                </c:pt>
                <c:pt idx="8">
                  <c:v>1498</c:v>
                </c:pt>
                <c:pt idx="9">
                  <c:v>1481</c:v>
                </c:pt>
                <c:pt idx="10">
                  <c:v>1421</c:v>
                </c:pt>
                <c:pt idx="11">
                  <c:v>800</c:v>
                </c:pt>
                <c:pt idx="12">
                  <c:v>791</c:v>
                </c:pt>
                <c:pt idx="13">
                  <c:v>959</c:v>
                </c:pt>
                <c:pt idx="14">
                  <c:v>938</c:v>
                </c:pt>
                <c:pt idx="15">
                  <c:v>967</c:v>
                </c:pt>
                <c:pt idx="16">
                  <c:v>549</c:v>
                </c:pt>
              </c:numCache>
            </c:numRef>
          </c:val>
          <c:smooth val="0"/>
          <c:extLst>
            <c:ext xmlns:c16="http://schemas.microsoft.com/office/drawing/2014/chart" uri="{C3380CC4-5D6E-409C-BE32-E72D297353CC}">
              <c16:uniqueId val="{00000000-8B76-471A-AEC3-11D96BF61817}"/>
            </c:ext>
          </c:extLst>
        </c:ser>
        <c:ser>
          <c:idx val="1"/>
          <c:order val="1"/>
          <c:tx>
            <c:strRef>
              <c:f>Sheet1!$A$3</c:f>
              <c:strCache>
                <c:ptCount val="1"/>
                <c:pt idx="0">
                  <c:v>China</c:v>
                </c:pt>
              </c:strCache>
            </c:strRef>
          </c:tx>
          <c:spPr>
            <a:ln w="28575" cap="rnd">
              <a:solidFill>
                <a:srgbClr val="FE8A12"/>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FB-4322-A396-3EBF2664CD1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8A-419C-960F-2B490255DF1F}"/>
                </c:ext>
              </c:extLst>
            </c:dLbl>
            <c:dLbl>
              <c:idx val="14"/>
              <c:delete val="1"/>
              <c:extLst>
                <c:ext xmlns:c15="http://schemas.microsoft.com/office/drawing/2012/chart" uri="{CE6537A1-D6FC-4f65-9D91-7224C49458BB}"/>
                <c:ext xmlns:c16="http://schemas.microsoft.com/office/drawing/2014/chart" uri="{C3380CC4-5D6E-409C-BE32-E72D297353CC}">
                  <c16:uniqueId val="{00000007-FBFB-4322-A396-3EBF2664CD19}"/>
                </c:ext>
              </c:extLst>
            </c:dLbl>
            <c:dLbl>
              <c:idx val="15"/>
              <c:layout>
                <c:manualLayout>
                  <c:x val="-2.1441996716702546E-2"/>
                  <c:y val="2.48392560890927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1B-4036-901D-BFDAD2B5005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YTD 2025</c:v>
                </c:pt>
              </c:strCache>
            </c:strRef>
          </c:cat>
          <c:val>
            <c:numRef>
              <c:f>Sheet1!$B$3:$R$3</c:f>
              <c:numCache>
                <c:formatCode>General</c:formatCode>
                <c:ptCount val="17"/>
                <c:pt idx="0">
                  <c:v>53</c:v>
                </c:pt>
                <c:pt idx="1">
                  <c:v>38</c:v>
                </c:pt>
                <c:pt idx="2">
                  <c:v>87</c:v>
                </c:pt>
                <c:pt idx="3">
                  <c:v>61</c:v>
                </c:pt>
                <c:pt idx="4">
                  <c:v>75</c:v>
                </c:pt>
                <c:pt idx="5">
                  <c:v>113</c:v>
                </c:pt>
                <c:pt idx="6">
                  <c:v>126</c:v>
                </c:pt>
                <c:pt idx="7">
                  <c:v>169</c:v>
                </c:pt>
                <c:pt idx="8">
                  <c:v>123</c:v>
                </c:pt>
                <c:pt idx="9">
                  <c:v>132</c:v>
                </c:pt>
                <c:pt idx="10">
                  <c:v>131</c:v>
                </c:pt>
                <c:pt idx="11">
                  <c:v>19</c:v>
                </c:pt>
                <c:pt idx="12">
                  <c:v>14</c:v>
                </c:pt>
                <c:pt idx="13">
                  <c:v>8</c:v>
                </c:pt>
                <c:pt idx="14">
                  <c:v>40</c:v>
                </c:pt>
                <c:pt idx="15">
                  <c:v>142</c:v>
                </c:pt>
                <c:pt idx="16">
                  <c:v>144</c:v>
                </c:pt>
              </c:numCache>
            </c:numRef>
          </c:val>
          <c:smooth val="0"/>
          <c:extLst>
            <c:ext xmlns:c16="http://schemas.microsoft.com/office/drawing/2014/chart" uri="{C3380CC4-5D6E-409C-BE32-E72D297353CC}">
              <c16:uniqueId val="{00000001-8B76-471A-AEC3-11D96BF61817}"/>
            </c:ext>
          </c:extLst>
        </c:ser>
        <c:ser>
          <c:idx val="2"/>
          <c:order val="2"/>
          <c:tx>
            <c:strRef>
              <c:f>Sheet1!$A$4</c:f>
              <c:strCache>
                <c:ptCount val="1"/>
                <c:pt idx="0">
                  <c:v>India</c:v>
                </c:pt>
              </c:strCache>
            </c:strRef>
          </c:tx>
          <c:spPr>
            <a:ln w="28575" cap="rnd">
              <a:solidFill>
                <a:schemeClr val="accent3"/>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FB-4322-A396-3EBF2664CD1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8A-419C-960F-2B490255DF1F}"/>
                </c:ext>
              </c:extLst>
            </c:dLbl>
            <c:dLbl>
              <c:idx val="14"/>
              <c:delete val="1"/>
              <c:extLst>
                <c:ext xmlns:c15="http://schemas.microsoft.com/office/drawing/2012/chart" uri="{CE6537A1-D6FC-4f65-9D91-7224C49458BB}"/>
                <c:ext xmlns:c16="http://schemas.microsoft.com/office/drawing/2014/chart" uri="{C3380CC4-5D6E-409C-BE32-E72D297353CC}">
                  <c16:uniqueId val="{00000008-FBFB-4322-A396-3EBF2664CD19}"/>
                </c:ext>
              </c:extLst>
            </c:dLbl>
            <c:dLbl>
              <c:idx val="15"/>
              <c:layout>
                <c:manualLayout>
                  <c:x val="-2.5608638807789658E-2"/>
                  <c:y val="-1.69798255375320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1B-4036-901D-BFDAD2B5005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YTD 2025</c:v>
                </c:pt>
              </c:strCache>
            </c:strRef>
          </c:cat>
          <c:val>
            <c:numRef>
              <c:f>Sheet1!$B$4:$R$4</c:f>
              <c:numCache>
                <c:formatCode>General</c:formatCode>
                <c:ptCount val="17"/>
                <c:pt idx="0">
                  <c:v>63</c:v>
                </c:pt>
                <c:pt idx="1">
                  <c:v>72</c:v>
                </c:pt>
                <c:pt idx="2">
                  <c:v>105</c:v>
                </c:pt>
                <c:pt idx="3">
                  <c:v>147</c:v>
                </c:pt>
                <c:pt idx="4">
                  <c:v>112</c:v>
                </c:pt>
                <c:pt idx="5">
                  <c:v>119</c:v>
                </c:pt>
                <c:pt idx="6">
                  <c:v>198</c:v>
                </c:pt>
                <c:pt idx="7">
                  <c:v>177</c:v>
                </c:pt>
                <c:pt idx="8">
                  <c:v>154</c:v>
                </c:pt>
                <c:pt idx="9">
                  <c:v>259</c:v>
                </c:pt>
                <c:pt idx="10">
                  <c:v>333</c:v>
                </c:pt>
                <c:pt idx="11">
                  <c:v>180</c:v>
                </c:pt>
                <c:pt idx="12">
                  <c:v>9</c:v>
                </c:pt>
                <c:pt idx="13">
                  <c:v>85</c:v>
                </c:pt>
                <c:pt idx="14">
                  <c:v>228</c:v>
                </c:pt>
                <c:pt idx="15">
                  <c:v>257</c:v>
                </c:pt>
                <c:pt idx="16">
                  <c:v>157</c:v>
                </c:pt>
              </c:numCache>
            </c:numRef>
          </c:val>
          <c:smooth val="0"/>
          <c:extLst>
            <c:ext xmlns:c16="http://schemas.microsoft.com/office/drawing/2014/chart" uri="{C3380CC4-5D6E-409C-BE32-E72D297353CC}">
              <c16:uniqueId val="{00000000-51E3-4F9B-BBE1-102F2D37C092}"/>
            </c:ext>
          </c:extLst>
        </c:ser>
        <c:ser>
          <c:idx val="3"/>
          <c:order val="3"/>
          <c:tx>
            <c:strRef>
              <c:f>Sheet1!$A$5</c:f>
              <c:strCache>
                <c:ptCount val="1"/>
                <c:pt idx="0">
                  <c:v>All Others</c:v>
                </c:pt>
              </c:strCache>
            </c:strRef>
          </c:tx>
          <c:spPr>
            <a:ln w="28575" cap="rnd">
              <a:solidFill>
                <a:schemeClr val="accent4"/>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FB-4322-A396-3EBF2664CD19}"/>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8A-419C-960F-2B490255DF1F}"/>
                </c:ext>
              </c:extLst>
            </c:dLbl>
            <c:dLbl>
              <c:idx val="15"/>
              <c:layout>
                <c:manualLayout>
                  <c:x val="-1.1875804850236416E-2"/>
                  <c:y val="-2.6819609449679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1B-4036-901D-BFDAD2B5005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Sheet1!$B$1:$R$1</c:f>
              <c:strCach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YTD 2025</c:v>
                </c:pt>
              </c:strCache>
            </c:strRef>
          </c:cat>
          <c:val>
            <c:numRef>
              <c:f>Sheet1!$B$5:$R$5</c:f>
              <c:numCache>
                <c:formatCode>General</c:formatCode>
                <c:ptCount val="17"/>
                <c:pt idx="0">
                  <c:v>433</c:v>
                </c:pt>
                <c:pt idx="1">
                  <c:v>417</c:v>
                </c:pt>
                <c:pt idx="2">
                  <c:v>445</c:v>
                </c:pt>
                <c:pt idx="3">
                  <c:v>540</c:v>
                </c:pt>
                <c:pt idx="4">
                  <c:v>538</c:v>
                </c:pt>
                <c:pt idx="5">
                  <c:v>661</c:v>
                </c:pt>
                <c:pt idx="6">
                  <c:v>635</c:v>
                </c:pt>
                <c:pt idx="7">
                  <c:v>723</c:v>
                </c:pt>
                <c:pt idx="8">
                  <c:v>699</c:v>
                </c:pt>
                <c:pt idx="9">
                  <c:v>725</c:v>
                </c:pt>
                <c:pt idx="10">
                  <c:v>746</c:v>
                </c:pt>
                <c:pt idx="11">
                  <c:v>313</c:v>
                </c:pt>
                <c:pt idx="12">
                  <c:v>172</c:v>
                </c:pt>
                <c:pt idx="13">
                  <c:v>401</c:v>
                </c:pt>
                <c:pt idx="14">
                  <c:v>586</c:v>
                </c:pt>
                <c:pt idx="15">
                  <c:v>482</c:v>
                </c:pt>
                <c:pt idx="16">
                  <c:v>178</c:v>
                </c:pt>
              </c:numCache>
            </c:numRef>
          </c:val>
          <c:smooth val="0"/>
          <c:extLst>
            <c:ext xmlns:c16="http://schemas.microsoft.com/office/drawing/2014/chart" uri="{C3380CC4-5D6E-409C-BE32-E72D297353CC}">
              <c16:uniqueId val="{00000001-FBFB-4322-A396-3EBF2664CD19}"/>
            </c:ext>
          </c:extLst>
        </c:ser>
        <c:dLbls>
          <c:showLegendKey val="0"/>
          <c:showVal val="0"/>
          <c:showCatName val="0"/>
          <c:showSerName val="0"/>
          <c:showPercent val="0"/>
          <c:showBubbleSize val="0"/>
        </c:dLbls>
        <c:smooth val="0"/>
        <c:axId val="327483584"/>
        <c:axId val="327496480"/>
      </c:lineChart>
      <c:catAx>
        <c:axId val="32748358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Fiscal Years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27496480"/>
        <c:crosses val="autoZero"/>
        <c:auto val="1"/>
        <c:lblAlgn val="ctr"/>
        <c:lblOffset val="100"/>
        <c:noMultiLvlLbl val="0"/>
      </c:catAx>
      <c:valAx>
        <c:axId val="327496480"/>
        <c:scaling>
          <c:orientation val="minMax"/>
          <c:max val="2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Number of Inspections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27483584"/>
        <c:crosses val="autoZero"/>
        <c:crossBetween val="between"/>
        <c:majorUnit val="200"/>
      </c:valAx>
      <c:spPr>
        <a:noFill/>
        <a:ln>
          <a:noFill/>
        </a:ln>
        <a:effectLst/>
      </c:spPr>
    </c:plotArea>
    <c:legend>
      <c:legendPos val="b"/>
      <c:layout>
        <c:manualLayout>
          <c:xMode val="edge"/>
          <c:yMode val="edge"/>
          <c:x val="0.33287170564353613"/>
          <c:y val="0.92798285398283653"/>
          <c:w val="0.41665349415592712"/>
          <c:h val="4.741768623679595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429699842022118E-2"/>
          <c:y val="4.7358834244080147E-2"/>
          <c:w val="0.96714060031595572"/>
          <c:h val="0.90528233151183968"/>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11450981903</c:v>
                </c:pt>
                <c:pt idx="1">
                  <c:v>14274982179</c:v>
                </c:pt>
                <c:pt idx="2">
                  <c:v>17357559034</c:v>
                </c:pt>
                <c:pt idx="3">
                  <c:v>20481787442</c:v>
                </c:pt>
                <c:pt idx="4">
                  <c:v>24348812031</c:v>
                </c:pt>
                <c:pt idx="5">
                  <c:v>27553641750</c:v>
                </c:pt>
              </c:numCache>
            </c:numRef>
          </c:val>
          <c:extLst>
            <c:ext xmlns:c16="http://schemas.microsoft.com/office/drawing/2014/chart" uri="{C3380CC4-5D6E-409C-BE32-E72D297353CC}">
              <c16:uniqueId val="{00000000-65B0-4820-93D3-1DDAAC60674D}"/>
            </c:ext>
          </c:extLst>
        </c:ser>
        <c:dLbls>
          <c:showLegendKey val="0"/>
          <c:showVal val="0"/>
          <c:showCatName val="0"/>
          <c:showSerName val="0"/>
          <c:showPercent val="0"/>
          <c:showBubbleSize val="0"/>
        </c:dLbls>
        <c:gapWidth val="80"/>
        <c:overlap val="100"/>
        <c:axId val="284321280"/>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20496083</c:v>
                </c:pt>
                <c:pt idx="1">
                  <c:v>23712719</c:v>
                </c:pt>
                <c:pt idx="2">
                  <c:v>26606669</c:v>
                </c:pt>
                <c:pt idx="3">
                  <c:v>28962779</c:v>
                </c:pt>
                <c:pt idx="4">
                  <c:v>31975807</c:v>
                </c:pt>
                <c:pt idx="5">
                  <c:v>34764691</c:v>
                </c:pt>
              </c:numCache>
            </c:numRef>
          </c:val>
          <c:smooth val="0"/>
          <c:extLst>
            <c:ext xmlns:c16="http://schemas.microsoft.com/office/drawing/2014/chart" uri="{C3380CC4-5D6E-409C-BE32-E72D297353CC}">
              <c16:uniqueId val="{00000001-65B0-4820-93D3-1DDAAC60674D}"/>
            </c:ext>
          </c:extLst>
        </c:ser>
        <c:dLbls>
          <c:showLegendKey val="0"/>
          <c:showVal val="0"/>
          <c:showCatName val="0"/>
          <c:showSerName val="0"/>
          <c:showPercent val="0"/>
          <c:showBubbleSize val="0"/>
        </c:dLbls>
        <c:marker val="1"/>
        <c:smooth val="0"/>
        <c:axId val="2"/>
        <c:axId val="3"/>
      </c:lineChart>
      <c:catAx>
        <c:axId val="2843212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5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84321280"/>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350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5000000"/>
      </c:valAx>
    </c:plotArea>
    <c:plotVisOnly val="0"/>
    <c:dispBlanksAs val="gap"/>
    <c:showDLblsOverMax val="1"/>
  </c:chart>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76816400361771E-2"/>
          <c:y val="4.7358834244080147E-2"/>
          <c:w val="0.96864636719927644"/>
          <c:h val="0.90528233151183968"/>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6353980328</c:v>
                </c:pt>
                <c:pt idx="1">
                  <c:v>6886500396</c:v>
                </c:pt>
                <c:pt idx="2">
                  <c:v>7661670333</c:v>
                </c:pt>
                <c:pt idx="3">
                  <c:v>8242428577</c:v>
                </c:pt>
                <c:pt idx="4">
                  <c:v>8426716885</c:v>
                </c:pt>
                <c:pt idx="5">
                  <c:v>8469720832</c:v>
                </c:pt>
              </c:numCache>
            </c:numRef>
          </c:val>
          <c:extLst>
            <c:ext xmlns:c16="http://schemas.microsoft.com/office/drawing/2014/chart" uri="{C3380CC4-5D6E-409C-BE32-E72D297353CC}">
              <c16:uniqueId val="{00000000-5DB0-442E-BA2A-E7C75B6DB6E4}"/>
            </c:ext>
          </c:extLst>
        </c:ser>
        <c:dLbls>
          <c:showLegendKey val="0"/>
          <c:showVal val="0"/>
          <c:showCatName val="0"/>
          <c:showSerName val="0"/>
          <c:showPercent val="0"/>
          <c:showBubbleSize val="0"/>
        </c:dLbls>
        <c:gapWidth val="80"/>
        <c:overlap val="100"/>
        <c:axId val="426991391"/>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10572672</c:v>
                </c:pt>
                <c:pt idx="1">
                  <c:v>10395403</c:v>
                </c:pt>
                <c:pt idx="2">
                  <c:v>10686494</c:v>
                </c:pt>
                <c:pt idx="3">
                  <c:v>10787665</c:v>
                </c:pt>
                <c:pt idx="4">
                  <c:v>10288073</c:v>
                </c:pt>
                <c:pt idx="5">
                  <c:v>9800933</c:v>
                </c:pt>
              </c:numCache>
            </c:numRef>
          </c:val>
          <c:smooth val="0"/>
          <c:extLst>
            <c:ext xmlns:c16="http://schemas.microsoft.com/office/drawing/2014/chart" uri="{C3380CC4-5D6E-409C-BE32-E72D297353CC}">
              <c16:uniqueId val="{00000001-5DB0-442E-BA2A-E7C75B6DB6E4}"/>
            </c:ext>
          </c:extLst>
        </c:ser>
        <c:dLbls>
          <c:showLegendKey val="0"/>
          <c:showVal val="0"/>
          <c:showCatName val="0"/>
          <c:showSerName val="0"/>
          <c:showPercent val="0"/>
          <c:showBubbleSize val="0"/>
        </c:dLbls>
        <c:marker val="1"/>
        <c:smooth val="0"/>
        <c:axId val="2"/>
        <c:axId val="3"/>
      </c:lineChart>
      <c:catAx>
        <c:axId val="4269913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26991391"/>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20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2000000"/>
      </c:valAx>
    </c:plotArea>
    <c:plotVisOnly val="0"/>
    <c:dispBlanksAs val="gap"/>
    <c:showDLblsOverMax val="1"/>
  </c:chart>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455119530897611E-2"/>
          <c:y val="5.1999999999999998E-2"/>
          <c:w val="0.95308976093820474"/>
          <c:h val="0.89600000000000002"/>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4777977650</c:v>
                </c:pt>
                <c:pt idx="1">
                  <c:v>6732071217</c:v>
                </c:pt>
                <c:pt idx="2">
                  <c:v>9837288587</c:v>
                </c:pt>
                <c:pt idx="3">
                  <c:v>13872034412</c:v>
                </c:pt>
                <c:pt idx="4">
                  <c:v>18394498975</c:v>
                </c:pt>
                <c:pt idx="5">
                  <c:v>22364808309</c:v>
                </c:pt>
              </c:numCache>
            </c:numRef>
          </c:val>
          <c:extLst>
            <c:ext xmlns:c16="http://schemas.microsoft.com/office/drawing/2014/chart" uri="{C3380CC4-5D6E-409C-BE32-E72D297353CC}">
              <c16:uniqueId val="{00000000-E9C6-4A0D-973F-8B2D608049ED}"/>
            </c:ext>
          </c:extLst>
        </c:ser>
        <c:dLbls>
          <c:showLegendKey val="0"/>
          <c:showVal val="0"/>
          <c:showCatName val="0"/>
          <c:showSerName val="0"/>
          <c:showPercent val="0"/>
          <c:showBubbleSize val="0"/>
        </c:dLbls>
        <c:gapWidth val="80"/>
        <c:overlap val="100"/>
        <c:axId val="956403696"/>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6447079</c:v>
                </c:pt>
                <c:pt idx="1">
                  <c:v>8329736</c:v>
                </c:pt>
                <c:pt idx="2">
                  <c:v>11060425</c:v>
                </c:pt>
                <c:pt idx="3">
                  <c:v>14829773</c:v>
                </c:pt>
                <c:pt idx="4">
                  <c:v>18906826</c:v>
                </c:pt>
                <c:pt idx="5">
                  <c:v>22796881</c:v>
                </c:pt>
              </c:numCache>
            </c:numRef>
          </c:val>
          <c:smooth val="0"/>
          <c:extLst>
            <c:ext xmlns:c16="http://schemas.microsoft.com/office/drawing/2014/chart" uri="{C3380CC4-5D6E-409C-BE32-E72D297353CC}">
              <c16:uniqueId val="{00000001-E9C6-4A0D-973F-8B2D608049ED}"/>
            </c:ext>
          </c:extLst>
        </c:ser>
        <c:dLbls>
          <c:showLegendKey val="0"/>
          <c:showVal val="0"/>
          <c:showCatName val="0"/>
          <c:showSerName val="0"/>
          <c:showPercent val="0"/>
          <c:showBubbleSize val="0"/>
        </c:dLbls>
        <c:marker val="1"/>
        <c:smooth val="0"/>
        <c:axId val="2"/>
        <c:axId val="3"/>
      </c:lineChart>
      <c:catAx>
        <c:axId val="9564036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956403696"/>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250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5000000"/>
      </c:valAx>
    </c:plotArea>
    <c:plotVisOnly val="0"/>
    <c:dispBlanksAs val="gap"/>
    <c:showDLblsOverMax val="1"/>
  </c:chart>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455119530897611E-2"/>
          <c:y val="5.1999999999999998E-2"/>
          <c:w val="0.95308976093820474"/>
          <c:h val="0.89600000000000002"/>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1951191695</c:v>
                </c:pt>
                <c:pt idx="1">
                  <c:v>2877747984</c:v>
                </c:pt>
                <c:pt idx="2">
                  <c:v>4594778736</c:v>
                </c:pt>
                <c:pt idx="3">
                  <c:v>6704142646</c:v>
                </c:pt>
                <c:pt idx="4">
                  <c:v>8551204244</c:v>
                </c:pt>
                <c:pt idx="5">
                  <c:v>9229355792</c:v>
                </c:pt>
              </c:numCache>
            </c:numRef>
          </c:val>
          <c:extLst>
            <c:ext xmlns:c16="http://schemas.microsoft.com/office/drawing/2014/chart" uri="{C3380CC4-5D6E-409C-BE32-E72D297353CC}">
              <c16:uniqueId val="{00000000-7BF2-4F5A-80C1-833C305E23F6}"/>
            </c:ext>
          </c:extLst>
        </c:ser>
        <c:dLbls>
          <c:showLegendKey val="0"/>
          <c:showVal val="0"/>
          <c:showCatName val="0"/>
          <c:showSerName val="0"/>
          <c:showPercent val="0"/>
          <c:showBubbleSize val="0"/>
        </c:dLbls>
        <c:gapWidth val="80"/>
        <c:overlap val="100"/>
        <c:axId val="956433936"/>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2597221</c:v>
                </c:pt>
                <c:pt idx="1">
                  <c:v>3415054</c:v>
                </c:pt>
                <c:pt idx="2">
                  <c:v>5268531</c:v>
                </c:pt>
                <c:pt idx="3">
                  <c:v>7617210</c:v>
                </c:pt>
                <c:pt idx="4">
                  <c:v>9481664</c:v>
                </c:pt>
                <c:pt idx="5">
                  <c:v>10330799</c:v>
                </c:pt>
              </c:numCache>
            </c:numRef>
          </c:val>
          <c:smooth val="0"/>
          <c:extLst>
            <c:ext xmlns:c16="http://schemas.microsoft.com/office/drawing/2014/chart" uri="{C3380CC4-5D6E-409C-BE32-E72D297353CC}">
              <c16:uniqueId val="{00000001-7BF2-4F5A-80C1-833C305E23F6}"/>
            </c:ext>
          </c:extLst>
        </c:ser>
        <c:dLbls>
          <c:showLegendKey val="0"/>
          <c:showVal val="0"/>
          <c:showCatName val="0"/>
          <c:showSerName val="0"/>
          <c:showPercent val="0"/>
          <c:showBubbleSize val="0"/>
        </c:dLbls>
        <c:marker val="1"/>
        <c:smooth val="0"/>
        <c:axId val="2"/>
        <c:axId val="3"/>
      </c:lineChart>
      <c:catAx>
        <c:axId val="9564339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956433936"/>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20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2000000"/>
      </c:valAx>
    </c:plotArea>
    <c:plotVisOnly val="0"/>
    <c:dispBlanksAs val="gap"/>
    <c:showDLblsOverMax val="1"/>
  </c:chart>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455119530897611E-2"/>
          <c:y val="5.1999999999999998E-2"/>
          <c:w val="0.95308976093820474"/>
          <c:h val="0.89600000000000002"/>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6160539692</c:v>
                </c:pt>
                <c:pt idx="1">
                  <c:v>6338978426</c:v>
                </c:pt>
                <c:pt idx="2">
                  <c:v>6418848457</c:v>
                </c:pt>
                <c:pt idx="3">
                  <c:v>5978528743</c:v>
                </c:pt>
                <c:pt idx="4">
                  <c:v>5791080900</c:v>
                </c:pt>
                <c:pt idx="5">
                  <c:v>4068774903</c:v>
                </c:pt>
              </c:numCache>
            </c:numRef>
          </c:val>
          <c:extLst>
            <c:ext xmlns:c16="http://schemas.microsoft.com/office/drawing/2014/chart" uri="{C3380CC4-5D6E-409C-BE32-E72D297353CC}">
              <c16:uniqueId val="{00000000-9F67-438E-955D-42DE60D76B92}"/>
            </c:ext>
          </c:extLst>
        </c:ser>
        <c:dLbls>
          <c:showLegendKey val="0"/>
          <c:showVal val="0"/>
          <c:showCatName val="0"/>
          <c:showSerName val="0"/>
          <c:showPercent val="0"/>
          <c:showBubbleSize val="0"/>
        </c:dLbls>
        <c:gapWidth val="80"/>
        <c:overlap val="100"/>
        <c:axId val="956445456"/>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9049355</c:v>
                </c:pt>
                <c:pt idx="1">
                  <c:v>8567289</c:v>
                </c:pt>
                <c:pt idx="2">
                  <c:v>8146811</c:v>
                </c:pt>
                <c:pt idx="3">
                  <c:v>7281900</c:v>
                </c:pt>
                <c:pt idx="4">
                  <c:v>6679236</c:v>
                </c:pt>
                <c:pt idx="5">
                  <c:v>6058488</c:v>
                </c:pt>
              </c:numCache>
            </c:numRef>
          </c:val>
          <c:smooth val="0"/>
          <c:extLst>
            <c:ext xmlns:c16="http://schemas.microsoft.com/office/drawing/2014/chart" uri="{C3380CC4-5D6E-409C-BE32-E72D297353CC}">
              <c16:uniqueId val="{00000001-9F67-438E-955D-42DE60D76B92}"/>
            </c:ext>
          </c:extLst>
        </c:ser>
        <c:dLbls>
          <c:showLegendKey val="0"/>
          <c:showVal val="0"/>
          <c:showCatName val="0"/>
          <c:showSerName val="0"/>
          <c:showPercent val="0"/>
          <c:showBubbleSize val="0"/>
        </c:dLbls>
        <c:marker val="1"/>
        <c:smooth val="0"/>
        <c:axId val="2"/>
        <c:axId val="3"/>
      </c:lineChart>
      <c:catAx>
        <c:axId val="9564454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5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956445456"/>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00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2000000"/>
      </c:valAx>
    </c:plotArea>
    <c:plotVisOnly val="0"/>
    <c:dispBlanksAs val="gap"/>
    <c:showDLblsOverMax val="1"/>
  </c:chart>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429699842022118E-2"/>
          <c:y val="4.7358834244080147E-2"/>
          <c:w val="0.96714060031595572"/>
          <c:h val="0.90528233151183968"/>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7438438283</c:v>
                </c:pt>
                <c:pt idx="1">
                  <c:v>9504876499</c:v>
                </c:pt>
                <c:pt idx="2">
                  <c:v>12127034736</c:v>
                </c:pt>
                <c:pt idx="3">
                  <c:v>14923290395</c:v>
                </c:pt>
                <c:pt idx="4">
                  <c:v>16688795598</c:v>
                </c:pt>
                <c:pt idx="5">
                  <c:v>16844315704</c:v>
                </c:pt>
              </c:numCache>
            </c:numRef>
          </c:val>
          <c:extLst>
            <c:ext xmlns:c16="http://schemas.microsoft.com/office/drawing/2014/chart" uri="{C3380CC4-5D6E-409C-BE32-E72D297353CC}">
              <c16:uniqueId val="{00000000-52FE-4CE2-AE06-962835D41D1C}"/>
            </c:ext>
          </c:extLst>
        </c:ser>
        <c:dLbls>
          <c:showLegendKey val="0"/>
          <c:showVal val="0"/>
          <c:showCatName val="0"/>
          <c:showSerName val="0"/>
          <c:showPercent val="0"/>
          <c:showBubbleSize val="0"/>
        </c:dLbls>
        <c:gapWidth val="80"/>
        <c:overlap val="100"/>
        <c:axId val="1066210608"/>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384682</c:v>
                </c:pt>
                <c:pt idx="1">
                  <c:v>475162</c:v>
                </c:pt>
                <c:pt idx="2">
                  <c:v>585622</c:v>
                </c:pt>
                <c:pt idx="3">
                  <c:v>663668</c:v>
                </c:pt>
                <c:pt idx="4">
                  <c:v>669276</c:v>
                </c:pt>
                <c:pt idx="5">
                  <c:v>661888</c:v>
                </c:pt>
              </c:numCache>
            </c:numRef>
          </c:val>
          <c:smooth val="0"/>
          <c:extLst>
            <c:ext xmlns:c16="http://schemas.microsoft.com/office/drawing/2014/chart" uri="{C3380CC4-5D6E-409C-BE32-E72D297353CC}">
              <c16:uniqueId val="{00000001-52FE-4CE2-AE06-962835D41D1C}"/>
            </c:ext>
          </c:extLst>
        </c:ser>
        <c:dLbls>
          <c:showLegendKey val="0"/>
          <c:showVal val="0"/>
          <c:showCatName val="0"/>
          <c:showSerName val="0"/>
          <c:showPercent val="0"/>
          <c:showBubbleSize val="0"/>
        </c:dLbls>
        <c:marker val="1"/>
        <c:smooth val="0"/>
        <c:axId val="2"/>
        <c:axId val="3"/>
      </c:lineChart>
      <c:catAx>
        <c:axId val="10662106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066210608"/>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7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100000"/>
      </c:valAx>
    </c:plotArea>
    <c:plotVisOnly val="0"/>
    <c:dispBlanksAs val="gap"/>
    <c:showDLblsOverMax val="1"/>
  </c:chart>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76816400361771E-2"/>
          <c:y val="4.7358834244080147E-2"/>
          <c:w val="0.96864636719927644"/>
          <c:h val="0.90528233151183968"/>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7929461900</c:v>
                </c:pt>
                <c:pt idx="1">
                  <c:v>7904595963</c:v>
                </c:pt>
                <c:pt idx="2">
                  <c:v>8440159925</c:v>
                </c:pt>
                <c:pt idx="3">
                  <c:v>9185913549</c:v>
                </c:pt>
                <c:pt idx="4">
                  <c:v>9719038536</c:v>
                </c:pt>
                <c:pt idx="5">
                  <c:v>10744647189</c:v>
                </c:pt>
              </c:numCache>
            </c:numRef>
          </c:val>
          <c:extLst>
            <c:ext xmlns:c16="http://schemas.microsoft.com/office/drawing/2014/chart" uri="{C3380CC4-5D6E-409C-BE32-E72D297353CC}">
              <c16:uniqueId val="{00000000-8FAA-4195-A0A8-63413DC090E2}"/>
            </c:ext>
          </c:extLst>
        </c:ser>
        <c:dLbls>
          <c:showLegendKey val="0"/>
          <c:showVal val="0"/>
          <c:showCatName val="0"/>
          <c:showSerName val="0"/>
          <c:showPercent val="0"/>
          <c:showBubbleSize val="0"/>
        </c:dLbls>
        <c:gapWidth val="80"/>
        <c:overlap val="100"/>
        <c:axId val="226898032"/>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1368909</c:v>
                </c:pt>
                <c:pt idx="1">
                  <c:v>1313716</c:v>
                </c:pt>
                <c:pt idx="2">
                  <c:v>1329611</c:v>
                </c:pt>
                <c:pt idx="3">
                  <c:v>1319612</c:v>
                </c:pt>
                <c:pt idx="4">
                  <c:v>1302041</c:v>
                </c:pt>
                <c:pt idx="5">
                  <c:v>1352100</c:v>
                </c:pt>
              </c:numCache>
            </c:numRef>
          </c:val>
          <c:smooth val="0"/>
          <c:extLst>
            <c:ext xmlns:c16="http://schemas.microsoft.com/office/drawing/2014/chart" uri="{C3380CC4-5D6E-409C-BE32-E72D297353CC}">
              <c16:uniqueId val="{00000001-8FAA-4195-A0A8-63413DC090E2}"/>
            </c:ext>
          </c:extLst>
        </c:ser>
        <c:dLbls>
          <c:showLegendKey val="0"/>
          <c:showVal val="0"/>
          <c:showCatName val="0"/>
          <c:showSerName val="0"/>
          <c:showPercent val="0"/>
          <c:showBubbleSize val="0"/>
        </c:dLbls>
        <c:marker val="1"/>
        <c:smooth val="0"/>
        <c:axId val="2"/>
        <c:axId val="3"/>
      </c:lineChart>
      <c:catAx>
        <c:axId val="2268980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26898032"/>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4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200000"/>
      </c:valAx>
    </c:plotArea>
    <c:plotVisOnly val="0"/>
    <c:dispBlanksAs val="gap"/>
    <c:showDLblsOverMax val="1"/>
  </c:chart>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455119530897611E-2"/>
          <c:y val="5.1999999999999998E-2"/>
          <c:w val="0.95308976093820474"/>
          <c:h val="0.89600000000000002"/>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1681290401</c:v>
                </c:pt>
                <c:pt idx="1">
                  <c:v>2309620837</c:v>
                </c:pt>
                <c:pt idx="2">
                  <c:v>3274366514</c:v>
                </c:pt>
                <c:pt idx="3">
                  <c:v>4482333561</c:v>
                </c:pt>
                <c:pt idx="4">
                  <c:v>5592301736</c:v>
                </c:pt>
                <c:pt idx="5">
                  <c:v>6646406663</c:v>
                </c:pt>
              </c:numCache>
            </c:numRef>
          </c:val>
          <c:extLst>
            <c:ext xmlns:c16="http://schemas.microsoft.com/office/drawing/2014/chart" uri="{C3380CC4-5D6E-409C-BE32-E72D297353CC}">
              <c16:uniqueId val="{00000000-B61C-47D5-BCFF-030C1FB0CA16}"/>
            </c:ext>
          </c:extLst>
        </c:ser>
        <c:dLbls>
          <c:showLegendKey val="0"/>
          <c:showVal val="0"/>
          <c:showCatName val="0"/>
          <c:showSerName val="0"/>
          <c:showPercent val="0"/>
          <c:showBubbleSize val="0"/>
        </c:dLbls>
        <c:gapWidth val="80"/>
        <c:overlap val="100"/>
        <c:axId val="1277682848"/>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2353891</c:v>
                </c:pt>
                <c:pt idx="1">
                  <c:v>2907652</c:v>
                </c:pt>
                <c:pt idx="2">
                  <c:v>3877279</c:v>
                </c:pt>
                <c:pt idx="3">
                  <c:v>4934482</c:v>
                </c:pt>
                <c:pt idx="4">
                  <c:v>5808151</c:v>
                </c:pt>
                <c:pt idx="5">
                  <c:v>6748524</c:v>
                </c:pt>
              </c:numCache>
            </c:numRef>
          </c:val>
          <c:smooth val="0"/>
          <c:extLst>
            <c:ext xmlns:c16="http://schemas.microsoft.com/office/drawing/2014/chart" uri="{C3380CC4-5D6E-409C-BE32-E72D297353CC}">
              <c16:uniqueId val="{00000001-B61C-47D5-BCFF-030C1FB0CA16}"/>
            </c:ext>
          </c:extLst>
        </c:ser>
        <c:dLbls>
          <c:showLegendKey val="0"/>
          <c:showVal val="0"/>
          <c:showCatName val="0"/>
          <c:showSerName val="0"/>
          <c:showPercent val="0"/>
          <c:showBubbleSize val="0"/>
        </c:dLbls>
        <c:marker val="1"/>
        <c:smooth val="0"/>
        <c:axId val="2"/>
        <c:axId val="3"/>
      </c:lineChart>
      <c:catAx>
        <c:axId val="12776828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277682848"/>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70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1000000"/>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4444444444444E-2"/>
          <c:y val="0.24185463659147868"/>
          <c:w val="0.97111111111111115"/>
          <c:h val="0.51629072681704258"/>
        </c:manualLayout>
      </c:layout>
      <c:barChart>
        <c:barDir val="bar"/>
        <c:grouping val="stacked"/>
        <c:varyColors val="0"/>
        <c:ser>
          <c:idx val="0"/>
          <c:order val="0"/>
          <c:spPr>
            <a:solidFill>
              <a:schemeClr val="accent3"/>
            </a:solidFill>
            <a:ln>
              <a:noFill/>
            </a:ln>
          </c:spPr>
          <c:invertIfNegative val="0"/>
          <c:dLbls>
            <c:dLbl>
              <c:idx val="0"/>
              <c:layout>
                <c:manualLayout>
                  <c:x val="-2.7777777777777778E-4"/>
                  <c:y val="3.7593984962406013E-3"/>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317-4B8E-A942-0BE7B6799B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8.1629980837779179</c:v>
                </c:pt>
              </c:numCache>
            </c:numRef>
          </c:val>
          <c:extLst>
            <c:ext xmlns:c16="http://schemas.microsoft.com/office/drawing/2014/chart" uri="{C3380CC4-5D6E-409C-BE32-E72D297353CC}">
              <c16:uniqueId val="{00000001-9317-4B8E-A942-0BE7B6799B15}"/>
            </c:ext>
          </c:extLst>
        </c:ser>
        <c:ser>
          <c:idx val="1"/>
          <c:order val="1"/>
          <c:spPr>
            <a:solidFill>
              <a:schemeClr val="accent2"/>
            </a:solidFill>
            <a:ln>
              <a:noFill/>
            </a:ln>
          </c:spPr>
          <c:invertIfNegative val="0"/>
          <c:dLbls>
            <c:dLbl>
              <c:idx val="0"/>
              <c:layout>
                <c:manualLayout>
                  <c:x val="0"/>
                  <c:y val="3.7593984962406013E-3"/>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317-4B8E-A942-0BE7B6799B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16.337776384206247</c:v>
                </c:pt>
              </c:numCache>
            </c:numRef>
          </c:val>
          <c:extLst>
            <c:ext xmlns:c16="http://schemas.microsoft.com/office/drawing/2014/chart" uri="{C3380CC4-5D6E-409C-BE32-E72D297353CC}">
              <c16:uniqueId val="{00000003-9317-4B8E-A942-0BE7B6799B15}"/>
            </c:ext>
          </c:extLst>
        </c:ser>
        <c:ser>
          <c:idx val="2"/>
          <c:order val="2"/>
          <c:spPr>
            <a:solidFill>
              <a:schemeClr val="accent1"/>
            </a:solidFill>
            <a:ln>
              <a:noFill/>
            </a:ln>
          </c:spPr>
          <c:invertIfNegative val="0"/>
          <c:dLbls>
            <c:dLbl>
              <c:idx val="0"/>
              <c:layout>
                <c:manualLayout>
                  <c:x val="0"/>
                  <c:y val="3.7593984962406013E-3"/>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317-4B8E-A942-0BE7B6799B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75.499225532015828</c:v>
                </c:pt>
              </c:numCache>
            </c:numRef>
          </c:val>
          <c:extLst>
            <c:ext xmlns:c16="http://schemas.microsoft.com/office/drawing/2014/chart" uri="{C3380CC4-5D6E-409C-BE32-E72D297353CC}">
              <c16:uniqueId val="{00000005-9317-4B8E-A942-0BE7B6799B15}"/>
            </c:ext>
          </c:extLst>
        </c:ser>
        <c:dLbls>
          <c:showLegendKey val="0"/>
          <c:showVal val="0"/>
          <c:showCatName val="0"/>
          <c:showSerName val="0"/>
          <c:showPercent val="0"/>
          <c:showBubbleSize val="0"/>
        </c:dLbls>
        <c:gapWidth val="80"/>
        <c:overlap val="100"/>
        <c:axId val="425359728"/>
        <c:axId val="1"/>
      </c:barChart>
      <c:catAx>
        <c:axId val="425359728"/>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425359728"/>
        <c:crosses val="min"/>
        <c:crossBetween val="between"/>
      </c:valAx>
    </c:plotArea>
    <c:plotVisOnly val="0"/>
    <c:dispBlanksAs val="gap"/>
    <c:showDLblsOverMax val="1"/>
  </c:chart>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455119530897611E-2"/>
          <c:y val="5.1999999999999998E-2"/>
          <c:w val="0.95308976093820474"/>
          <c:h val="0.89600000000000002"/>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3719796492</c:v>
                </c:pt>
                <c:pt idx="1">
                  <c:v>3990510530</c:v>
                </c:pt>
                <c:pt idx="2">
                  <c:v>3991538097</c:v>
                </c:pt>
                <c:pt idx="3">
                  <c:v>3249198712</c:v>
                </c:pt>
                <c:pt idx="4">
                  <c:v>2826263780</c:v>
                </c:pt>
                <c:pt idx="5">
                  <c:v>2678010145</c:v>
                </c:pt>
              </c:numCache>
            </c:numRef>
          </c:val>
          <c:extLst>
            <c:ext xmlns:c16="http://schemas.microsoft.com/office/drawing/2014/chart" uri="{C3380CC4-5D6E-409C-BE32-E72D297353CC}">
              <c16:uniqueId val="{00000000-5557-43D6-8199-64BD27A1DC23}"/>
            </c:ext>
          </c:extLst>
        </c:ser>
        <c:dLbls>
          <c:showLegendKey val="0"/>
          <c:showVal val="0"/>
          <c:showCatName val="0"/>
          <c:showSerName val="0"/>
          <c:showPercent val="0"/>
          <c:showBubbleSize val="0"/>
        </c:dLbls>
        <c:gapWidth val="80"/>
        <c:overlap val="100"/>
        <c:axId val="1279120800"/>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225271</c:v>
                </c:pt>
                <c:pt idx="1">
                  <c:v>229630</c:v>
                </c:pt>
                <c:pt idx="2">
                  <c:v>194809</c:v>
                </c:pt>
                <c:pt idx="3">
                  <c:v>169769</c:v>
                </c:pt>
                <c:pt idx="4">
                  <c:v>130251</c:v>
                </c:pt>
                <c:pt idx="5">
                  <c:v>118458</c:v>
                </c:pt>
              </c:numCache>
            </c:numRef>
          </c:val>
          <c:smooth val="0"/>
          <c:extLst>
            <c:ext xmlns:c16="http://schemas.microsoft.com/office/drawing/2014/chart" uri="{C3380CC4-5D6E-409C-BE32-E72D297353CC}">
              <c16:uniqueId val="{00000001-5557-43D6-8199-64BD27A1DC23}"/>
            </c:ext>
          </c:extLst>
        </c:ser>
        <c:dLbls>
          <c:showLegendKey val="0"/>
          <c:showVal val="0"/>
          <c:showCatName val="0"/>
          <c:showSerName val="0"/>
          <c:showPercent val="0"/>
          <c:showBubbleSize val="0"/>
        </c:dLbls>
        <c:marker val="1"/>
        <c:smooth val="0"/>
        <c:axId val="2"/>
        <c:axId val="3"/>
      </c:lineChart>
      <c:catAx>
        <c:axId val="12791208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279120800"/>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25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2"/>
        <c:crosses val="max"/>
        <c:crossBetween val="between"/>
        <c:majorUnit val="50000"/>
      </c:valAx>
    </c:plotArea>
    <c:plotVisOnly val="0"/>
    <c:dispBlanksAs val="gap"/>
    <c:showDLblsOverMax val="1"/>
  </c:chart>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455119530897611E-2"/>
          <c:y val="5.1999999999999998E-2"/>
          <c:w val="0.95308976093820474"/>
          <c:h val="0.89600000000000002"/>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6688954674</c:v>
                </c:pt>
                <c:pt idx="1">
                  <c:v>6082085559</c:v>
                </c:pt>
                <c:pt idx="2">
                  <c:v>5960498799</c:v>
                </c:pt>
                <c:pt idx="3">
                  <c:v>5739515528</c:v>
                </c:pt>
                <c:pt idx="4">
                  <c:v>3653818206</c:v>
                </c:pt>
                <c:pt idx="5">
                  <c:v>1768588117</c:v>
                </c:pt>
              </c:numCache>
            </c:numRef>
          </c:val>
          <c:extLst>
            <c:ext xmlns:c16="http://schemas.microsoft.com/office/drawing/2014/chart" uri="{C3380CC4-5D6E-409C-BE32-E72D297353CC}">
              <c16:uniqueId val="{00000000-FD87-44D6-A36A-AACDD6DE3B5B}"/>
            </c:ext>
          </c:extLst>
        </c:ser>
        <c:dLbls>
          <c:showLegendKey val="0"/>
          <c:showVal val="0"/>
          <c:showCatName val="0"/>
          <c:showSerName val="0"/>
          <c:showPercent val="0"/>
          <c:showBubbleSize val="0"/>
        </c:dLbls>
        <c:gapWidth val="80"/>
        <c:overlap val="100"/>
        <c:axId val="427060991"/>
        <c:axId val="1"/>
      </c:barChart>
      <c:lineChart>
        <c:grouping val="standard"/>
        <c:varyColors val="0"/>
        <c:ser>
          <c:idx val="1"/>
          <c:order val="1"/>
          <c:spPr>
            <a:ln w="38100" cmpd="sng" algn="ctr">
              <a:solidFill>
                <a:schemeClr val="accent4"/>
              </a:solidFill>
              <a:prstDash val="solid"/>
            </a:ln>
          </c:spPr>
          <c:marker>
            <c:symbol val="none"/>
          </c:marker>
          <c:val>
            <c:numRef>
              <c:f>Sheet1!$A$2:$F$2</c:f>
              <c:numCache>
                <c:formatCode>General</c:formatCode>
                <c:ptCount val="6"/>
                <c:pt idx="0">
                  <c:v>8259177</c:v>
                </c:pt>
                <c:pt idx="1">
                  <c:v>6861709</c:v>
                </c:pt>
                <c:pt idx="2">
                  <c:v>6441484</c:v>
                </c:pt>
                <c:pt idx="3">
                  <c:v>6073506</c:v>
                </c:pt>
                <c:pt idx="4">
                  <c:v>5688711</c:v>
                </c:pt>
                <c:pt idx="5">
                  <c:v>4983696</c:v>
                </c:pt>
              </c:numCache>
            </c:numRef>
          </c:val>
          <c:smooth val="0"/>
          <c:extLst>
            <c:ext xmlns:c16="http://schemas.microsoft.com/office/drawing/2014/chart" uri="{C3380CC4-5D6E-409C-BE32-E72D297353CC}">
              <c16:uniqueId val="{00000001-FD87-44D6-A36A-AACDD6DE3B5B}"/>
            </c:ext>
          </c:extLst>
        </c:ser>
        <c:dLbls>
          <c:showLegendKey val="0"/>
          <c:showVal val="0"/>
          <c:showCatName val="0"/>
          <c:showSerName val="0"/>
          <c:showPercent val="0"/>
          <c:showBubbleSize val="0"/>
        </c:dLbls>
        <c:marker val="1"/>
        <c:smooth val="0"/>
        <c:axId val="2"/>
        <c:axId val="3"/>
      </c:lineChart>
      <c:catAx>
        <c:axId val="4270609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27060991"/>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0000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
        <c:crosses val="max"/>
        <c:crossBetween val="between"/>
        <c:majorUnit val="2000000"/>
      </c:valAx>
    </c:plotArea>
    <c:plotVisOnly val="0"/>
    <c:dispBlanksAs val="gap"/>
    <c:showDLblsOverMax val="1"/>
  </c:chart>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493774457488437E-3"/>
          <c:y val="2.2024565861922914E-2"/>
          <c:w val="0.98150124510850234"/>
          <c:h val="0.95595086827615416"/>
        </c:manualLayout>
      </c:layout>
      <c:barChart>
        <c:barDir val="col"/>
        <c:grouping val="stacked"/>
        <c:varyColors val="0"/>
        <c:ser>
          <c:idx val="0"/>
          <c:order val="0"/>
          <c:spPr>
            <a:solidFill>
              <a:schemeClr val="folHlink"/>
            </a:solidFill>
            <a:ln>
              <a:noFill/>
            </a:ln>
          </c:spPr>
          <c:invertIfNegative val="0"/>
          <c:val>
            <c:numRef>
              <c:f>Sheet1!$A$1:$K$1</c:f>
              <c:numCache>
                <c:formatCode>General</c:formatCode>
                <c:ptCount val="11"/>
                <c:pt idx="0">
                  <c:v>117507600</c:v>
                </c:pt>
                <c:pt idx="1">
                  <c:v>131281620</c:v>
                </c:pt>
                <c:pt idx="2">
                  <c:v>140683120</c:v>
                </c:pt>
                <c:pt idx="3">
                  <c:v>138678610</c:v>
                </c:pt>
                <c:pt idx="4">
                  <c:v>135391620</c:v>
                </c:pt>
                <c:pt idx="5">
                  <c:v>110933980</c:v>
                </c:pt>
                <c:pt idx="6">
                  <c:v>163449240</c:v>
                </c:pt>
                <c:pt idx="7">
                  <c:v>91824060</c:v>
                </c:pt>
                <c:pt idx="8">
                  <c:v>73045110</c:v>
                </c:pt>
                <c:pt idx="9">
                  <c:v>67448460</c:v>
                </c:pt>
                <c:pt idx="10">
                  <c:v>83561305.024603188</c:v>
                </c:pt>
              </c:numCache>
            </c:numRef>
          </c:val>
          <c:extLst>
            <c:ext xmlns:c16="http://schemas.microsoft.com/office/drawing/2014/chart" uri="{C3380CC4-5D6E-409C-BE32-E72D297353CC}">
              <c16:uniqueId val="{00000000-D3DD-47D6-9EFA-5B977AF23EA0}"/>
            </c:ext>
          </c:extLst>
        </c:ser>
        <c:ser>
          <c:idx val="1"/>
          <c:order val="1"/>
          <c:spPr>
            <a:solidFill>
              <a:schemeClr val="accent6"/>
            </a:solidFill>
            <a:ln>
              <a:noFill/>
            </a:ln>
          </c:spPr>
          <c:invertIfNegative val="0"/>
          <c:val>
            <c:numRef>
              <c:f>Sheet1!$A$2:$K$2</c:f>
              <c:numCache>
                <c:formatCode>General</c:formatCode>
                <c:ptCount val="11"/>
                <c:pt idx="0">
                  <c:v>0</c:v>
                </c:pt>
                <c:pt idx="1">
                  <c:v>0</c:v>
                </c:pt>
                <c:pt idx="2">
                  <c:v>4175473.1399801672</c:v>
                </c:pt>
                <c:pt idx="3">
                  <c:v>0</c:v>
                </c:pt>
                <c:pt idx="4">
                  <c:v>12273513.959992528</c:v>
                </c:pt>
                <c:pt idx="5">
                  <c:v>0</c:v>
                </c:pt>
                <c:pt idx="6">
                  <c:v>0</c:v>
                </c:pt>
                <c:pt idx="7">
                  <c:v>25175155.879764915</c:v>
                </c:pt>
                <c:pt idx="8">
                  <c:v>13332135.519943535</c:v>
                </c:pt>
                <c:pt idx="9">
                  <c:v>0</c:v>
                </c:pt>
                <c:pt idx="10">
                  <c:v>118189313.60475379</c:v>
                </c:pt>
              </c:numCache>
            </c:numRef>
          </c:val>
          <c:extLst>
            <c:ext xmlns:c16="http://schemas.microsoft.com/office/drawing/2014/chart" uri="{C3380CC4-5D6E-409C-BE32-E72D297353CC}">
              <c16:uniqueId val="{00000001-D3DD-47D6-9EFA-5B977AF23EA0}"/>
            </c:ext>
          </c:extLst>
        </c:ser>
        <c:ser>
          <c:idx val="2"/>
          <c:order val="2"/>
          <c:spPr>
            <a:solidFill>
              <a:schemeClr val="accent5"/>
            </a:solidFill>
            <a:ln>
              <a:noFill/>
            </a:ln>
          </c:spPr>
          <c:invertIfNegative val="0"/>
          <c:val>
            <c:numRef>
              <c:f>Sheet1!$A$3:$K$3</c:f>
              <c:numCache>
                <c:formatCode>General</c:formatCode>
                <c:ptCount val="11"/>
                <c:pt idx="0">
                  <c:v>195089760.28877044</c:v>
                </c:pt>
                <c:pt idx="1">
                  <c:v>254308905.62531304</c:v>
                </c:pt>
                <c:pt idx="2">
                  <c:v>16632596.795335859</c:v>
                </c:pt>
                <c:pt idx="3">
                  <c:v>61060668.043043733</c:v>
                </c:pt>
                <c:pt idx="4">
                  <c:v>51222220.0161919</c:v>
                </c:pt>
                <c:pt idx="5">
                  <c:v>0</c:v>
                </c:pt>
                <c:pt idx="6">
                  <c:v>0</c:v>
                </c:pt>
                <c:pt idx="7">
                  <c:v>0</c:v>
                </c:pt>
                <c:pt idx="8">
                  <c:v>0</c:v>
                </c:pt>
                <c:pt idx="9">
                  <c:v>0</c:v>
                </c:pt>
                <c:pt idx="10">
                  <c:v>0</c:v>
                </c:pt>
              </c:numCache>
            </c:numRef>
          </c:val>
          <c:extLst>
            <c:ext xmlns:c16="http://schemas.microsoft.com/office/drawing/2014/chart" uri="{C3380CC4-5D6E-409C-BE32-E72D297353CC}">
              <c16:uniqueId val="{00000002-D3DD-47D6-9EFA-5B977AF23EA0}"/>
            </c:ext>
          </c:extLst>
        </c:ser>
        <c:ser>
          <c:idx val="3"/>
          <c:order val="3"/>
          <c:spPr>
            <a:solidFill>
              <a:srgbClr val="FE8A12"/>
            </a:solidFill>
            <a:ln>
              <a:noFill/>
            </a:ln>
          </c:spPr>
          <c:invertIfNegative val="0"/>
          <c:val>
            <c:numRef>
              <c:f>Sheet1!$A$4:$K$4</c:f>
              <c:numCache>
                <c:formatCode>General</c:formatCode>
                <c:ptCount val="11"/>
                <c:pt idx="0">
                  <c:v>0</c:v>
                </c:pt>
                <c:pt idx="1">
                  <c:v>0</c:v>
                </c:pt>
                <c:pt idx="2">
                  <c:v>0</c:v>
                </c:pt>
                <c:pt idx="3">
                  <c:v>0</c:v>
                </c:pt>
                <c:pt idx="4">
                  <c:v>0</c:v>
                </c:pt>
                <c:pt idx="5">
                  <c:v>0</c:v>
                </c:pt>
                <c:pt idx="6">
                  <c:v>0</c:v>
                </c:pt>
                <c:pt idx="7">
                  <c:v>95906107.627462417</c:v>
                </c:pt>
                <c:pt idx="8">
                  <c:v>0</c:v>
                </c:pt>
                <c:pt idx="9">
                  <c:v>0</c:v>
                </c:pt>
                <c:pt idx="10">
                  <c:v>0</c:v>
                </c:pt>
              </c:numCache>
            </c:numRef>
          </c:val>
          <c:extLst>
            <c:ext xmlns:c16="http://schemas.microsoft.com/office/drawing/2014/chart" uri="{C3380CC4-5D6E-409C-BE32-E72D297353CC}">
              <c16:uniqueId val="{00000003-D3DD-47D6-9EFA-5B977AF23EA0}"/>
            </c:ext>
          </c:extLst>
        </c:ser>
        <c:ser>
          <c:idx val="4"/>
          <c:order val="4"/>
          <c:spPr>
            <a:solidFill>
              <a:schemeClr val="accent1"/>
            </a:solidFill>
            <a:ln>
              <a:noFill/>
            </a:ln>
          </c:spPr>
          <c:invertIfNegative val="0"/>
          <c:val>
            <c:numRef>
              <c:f>Sheet1!$A$5:$K$5</c:f>
              <c:numCache>
                <c:formatCode>General</c:formatCode>
                <c:ptCount val="11"/>
                <c:pt idx="0">
                  <c:v>0</c:v>
                </c:pt>
                <c:pt idx="1">
                  <c:v>0</c:v>
                </c:pt>
                <c:pt idx="2">
                  <c:v>0</c:v>
                </c:pt>
                <c:pt idx="3">
                  <c:v>0</c:v>
                </c:pt>
                <c:pt idx="4">
                  <c:v>0</c:v>
                </c:pt>
                <c:pt idx="5">
                  <c:v>4343845.5838835239</c:v>
                </c:pt>
                <c:pt idx="6">
                  <c:v>0</c:v>
                </c:pt>
                <c:pt idx="7">
                  <c:v>0</c:v>
                </c:pt>
                <c:pt idx="8">
                  <c:v>44978625.345097065</c:v>
                </c:pt>
                <c:pt idx="9">
                  <c:v>120021497.70946628</c:v>
                </c:pt>
                <c:pt idx="10">
                  <c:v>121530358.84771919</c:v>
                </c:pt>
              </c:numCache>
            </c:numRef>
          </c:val>
          <c:extLst>
            <c:ext xmlns:c16="http://schemas.microsoft.com/office/drawing/2014/chart" uri="{C3380CC4-5D6E-409C-BE32-E72D297353CC}">
              <c16:uniqueId val="{00000004-D3DD-47D6-9EFA-5B977AF23EA0}"/>
            </c:ext>
          </c:extLst>
        </c:ser>
        <c:dLbls>
          <c:showLegendKey val="0"/>
          <c:showVal val="0"/>
          <c:showCatName val="0"/>
          <c:showSerName val="0"/>
          <c:showPercent val="0"/>
          <c:showBubbleSize val="0"/>
        </c:dLbls>
        <c:gapWidth val="80"/>
        <c:overlap val="100"/>
        <c:axId val="442692336"/>
        <c:axId val="1"/>
      </c:barChart>
      <c:catAx>
        <c:axId val="4426923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000000"/>
          <c:min val="0"/>
        </c:scaling>
        <c:delete val="0"/>
        <c:axPos val="l"/>
        <c:majorGridlines>
          <c:spPr>
            <a:ln>
              <a:noFill/>
            </a:ln>
          </c:spPr>
        </c:majorGridlines>
        <c:numFmt formatCode="General" sourceLinked="1"/>
        <c:majorTickMark val="out"/>
        <c:minorTickMark val="none"/>
        <c:tickLblPos val="none"/>
        <c:spPr>
          <a:ln w="9525" cmpd="sng" algn="ctr">
            <a:solidFill>
              <a:srgbClr val="C0C0C0"/>
            </a:solidFill>
            <a:prstDash val="solid"/>
          </a:ln>
        </c:spPr>
        <c:txPr>
          <a:bodyPr wrap="none"/>
          <a:lstStyle/>
          <a:p>
            <a:pPr>
              <a:defRPr sz="1000" kern="1200">
                <a:latin typeface="+mn-lt"/>
                <a:ea typeface="+mn-ea"/>
                <a:cs typeface="+mn-cs"/>
              </a:defRPr>
            </a:pPr>
            <a:endParaRPr lang="en-US"/>
          </a:p>
        </c:txPr>
        <c:crossAx val="442692336"/>
        <c:crosses val="min"/>
        <c:crossBetween val="between"/>
        <c:majorUnit val="50000000"/>
      </c:valAx>
    </c:plotArea>
    <c:plotVisOnly val="0"/>
    <c:dispBlanksAs val="gap"/>
    <c:showDLblsOverMax val="1"/>
  </c:chart>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80347072516719E-2"/>
          <c:y val="0.1689726380156783"/>
          <c:w val="0.96664405454121605"/>
          <c:h val="0.48700687209733762"/>
        </c:manualLayout>
      </c:layout>
      <c:barChart>
        <c:barDir val="col"/>
        <c:grouping val="stacked"/>
        <c:varyColors val="0"/>
        <c:ser>
          <c:idx val="1"/>
          <c:order val="0"/>
          <c:tx>
            <c:strRef>
              <c:f>Sheet1!$B$1</c:f>
              <c:strCache>
                <c:ptCount val="1"/>
                <c:pt idx="0">
                  <c:v>Biologics</c:v>
                </c:pt>
              </c:strCache>
            </c:strRef>
          </c:tx>
          <c:spPr>
            <a:solidFill>
              <a:schemeClr val="accent2"/>
            </a:solidFill>
            <a:ln>
              <a:noFill/>
            </a:ln>
            <a:effectLst/>
          </c:spPr>
          <c:invertIfNegative val="0"/>
          <c:dPt>
            <c:idx val="8"/>
            <c:invertIfNegative val="0"/>
            <c:bubble3D val="0"/>
            <c:spPr>
              <a:solidFill>
                <a:schemeClr val="accent2"/>
              </a:solidFill>
              <a:ln>
                <a:noFill/>
              </a:ln>
              <a:effectLst/>
            </c:spPr>
            <c:extLst>
              <c:ext xmlns:c16="http://schemas.microsoft.com/office/drawing/2014/chart" uri="{C3380CC4-5D6E-409C-BE32-E72D297353CC}">
                <c16:uniqueId val="{00000001-AFFD-4F47-8077-28189BA4C21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Sheet1!$A$7:$A$17</c:f>
              <c:numCache>
                <c:formatCode>General</c:formatCode>
                <c:ptCount val="10"/>
                <c:pt idx="0">
                  <c:v>2020</c:v>
                </c:pt>
                <c:pt idx="1">
                  <c:v>2021</c:v>
                </c:pt>
                <c:pt idx="2">
                  <c:v>2022</c:v>
                </c:pt>
                <c:pt idx="3">
                  <c:v>2023</c:v>
                </c:pt>
                <c:pt idx="4">
                  <c:v>2024</c:v>
                </c:pt>
                <c:pt idx="5">
                  <c:v>2025</c:v>
                </c:pt>
                <c:pt idx="6">
                  <c:v>2026</c:v>
                </c:pt>
                <c:pt idx="7">
                  <c:v>2027</c:v>
                </c:pt>
                <c:pt idx="8">
                  <c:v>2028</c:v>
                </c:pt>
                <c:pt idx="9">
                  <c:v>2029</c:v>
                </c:pt>
              </c:numCache>
            </c:numRef>
          </c:cat>
          <c:val>
            <c:numRef>
              <c:f>Sheet1!$B$2:$B$17</c:f>
              <c:numCache>
                <c:formatCode>_(* #,##0.00_);_(* \(#,##0.00\);_(* "-"??_);_(@_)</c:formatCode>
                <c:ptCount val="10"/>
                <c:pt idx="0">
                  <c:v>-7086425861.303503</c:v>
                </c:pt>
                <c:pt idx="1">
                  <c:v>-6476226370.6751862</c:v>
                </c:pt>
                <c:pt idx="2">
                  <c:v>-7830054238.7417412</c:v>
                </c:pt>
                <c:pt idx="3">
                  <c:v>-10919513575.179546</c:v>
                </c:pt>
                <c:pt idx="4">
                  <c:v>-12351985775.443205</c:v>
                </c:pt>
                <c:pt idx="5">
                  <c:v>-4948889659.926713</c:v>
                </c:pt>
                <c:pt idx="6">
                  <c:v>-6558555555.2486162</c:v>
                </c:pt>
                <c:pt idx="7">
                  <c:v>-4442417431.0108671</c:v>
                </c:pt>
                <c:pt idx="8">
                  <c:v>-3391778039.5655613</c:v>
                </c:pt>
                <c:pt idx="9">
                  <c:v>-7828231969.8765898</c:v>
                </c:pt>
              </c:numCache>
            </c:numRef>
          </c:val>
          <c:extLst>
            <c:ext xmlns:c16="http://schemas.microsoft.com/office/drawing/2014/chart" uri="{C3380CC4-5D6E-409C-BE32-E72D297353CC}">
              <c16:uniqueId val="{00000000-2269-4E77-8446-024E3C25D25E}"/>
            </c:ext>
          </c:extLst>
        </c:ser>
        <c:ser>
          <c:idx val="2"/>
          <c:order val="1"/>
          <c:tx>
            <c:strRef>
              <c:f>Sheet1!$C$1</c:f>
              <c:strCache>
                <c:ptCount val="1"/>
                <c:pt idx="0">
                  <c:v>Small molecules</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Sheet1!$A$7:$A$17</c:f>
              <c:numCache>
                <c:formatCode>General</c:formatCode>
                <c:ptCount val="10"/>
                <c:pt idx="0">
                  <c:v>2020</c:v>
                </c:pt>
                <c:pt idx="1">
                  <c:v>2021</c:v>
                </c:pt>
                <c:pt idx="2">
                  <c:v>2022</c:v>
                </c:pt>
                <c:pt idx="3">
                  <c:v>2023</c:v>
                </c:pt>
                <c:pt idx="4">
                  <c:v>2024</c:v>
                </c:pt>
                <c:pt idx="5">
                  <c:v>2025</c:v>
                </c:pt>
                <c:pt idx="6">
                  <c:v>2026</c:v>
                </c:pt>
                <c:pt idx="7">
                  <c:v>2027</c:v>
                </c:pt>
                <c:pt idx="8">
                  <c:v>2028</c:v>
                </c:pt>
                <c:pt idx="9">
                  <c:v>2029</c:v>
                </c:pt>
              </c:numCache>
            </c:numRef>
          </c:cat>
          <c:val>
            <c:numRef>
              <c:f>Sheet1!$C$2:$C$17</c:f>
              <c:numCache>
                <c:formatCode>_(* #,##0.00_);_(* \(#,##0.00\);_(* "-"??_);_(@_)</c:formatCode>
                <c:ptCount val="10"/>
                <c:pt idx="0">
                  <c:v>-11104504857.873632</c:v>
                </c:pt>
                <c:pt idx="1">
                  <c:v>-3728842759.2039981</c:v>
                </c:pt>
                <c:pt idx="2">
                  <c:v>-5100199418.7189522</c:v>
                </c:pt>
                <c:pt idx="3">
                  <c:v>-6357966352.662961</c:v>
                </c:pt>
                <c:pt idx="4">
                  <c:v>-6563958564.2400007</c:v>
                </c:pt>
                <c:pt idx="5">
                  <c:v>-9304926595.2853489</c:v>
                </c:pt>
                <c:pt idx="6">
                  <c:v>-12979814526.442947</c:v>
                </c:pt>
                <c:pt idx="7">
                  <c:v>-7063593338.5438652</c:v>
                </c:pt>
                <c:pt idx="8">
                  <c:v>-15439769994.79719</c:v>
                </c:pt>
                <c:pt idx="9">
                  <c:v>-18937871731.156433</c:v>
                </c:pt>
              </c:numCache>
            </c:numRef>
          </c:val>
          <c:extLst>
            <c:ext xmlns:c16="http://schemas.microsoft.com/office/drawing/2014/chart" uri="{C3380CC4-5D6E-409C-BE32-E72D297353CC}">
              <c16:uniqueId val="{00000001-2269-4E77-8446-024E3C25D25E}"/>
            </c:ext>
          </c:extLst>
        </c:ser>
        <c:ser>
          <c:idx val="3"/>
          <c:order val="2"/>
          <c:tx>
            <c:strRef>
              <c:f>Sheet1!$D$1</c:f>
              <c:strCache>
                <c:ptCount val="1"/>
                <c:pt idx="0">
                  <c:v>Total brand losses due to LOE</c:v>
                </c:pt>
              </c:strCache>
            </c:strRef>
          </c:tx>
          <c:spPr>
            <a:no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628597"/>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Sheet1!$A$7:$A$17</c:f>
              <c:numCache>
                <c:formatCode>General</c:formatCode>
                <c:ptCount val="10"/>
                <c:pt idx="0">
                  <c:v>2020</c:v>
                </c:pt>
                <c:pt idx="1">
                  <c:v>2021</c:v>
                </c:pt>
                <c:pt idx="2">
                  <c:v>2022</c:v>
                </c:pt>
                <c:pt idx="3">
                  <c:v>2023</c:v>
                </c:pt>
                <c:pt idx="4">
                  <c:v>2024</c:v>
                </c:pt>
                <c:pt idx="5">
                  <c:v>2025</c:v>
                </c:pt>
                <c:pt idx="6">
                  <c:v>2026</c:v>
                </c:pt>
                <c:pt idx="7">
                  <c:v>2027</c:v>
                </c:pt>
                <c:pt idx="8">
                  <c:v>2028</c:v>
                </c:pt>
                <c:pt idx="9">
                  <c:v>2029</c:v>
                </c:pt>
              </c:numCache>
            </c:numRef>
          </c:cat>
          <c:val>
            <c:numRef>
              <c:f>Sheet1!$D$2:$D$17</c:f>
              <c:numCache>
                <c:formatCode>#,##0.0</c:formatCode>
                <c:ptCount val="10"/>
                <c:pt idx="0">
                  <c:v>-18190930719.177135</c:v>
                </c:pt>
                <c:pt idx="1">
                  <c:v>-10205069129.879185</c:v>
                </c:pt>
                <c:pt idx="2">
                  <c:v>-12930253657.460693</c:v>
                </c:pt>
                <c:pt idx="3">
                  <c:v>-17277479927.842506</c:v>
                </c:pt>
                <c:pt idx="4">
                  <c:v>-18915944339.683205</c:v>
                </c:pt>
                <c:pt idx="5">
                  <c:v>-14253816255.212063</c:v>
                </c:pt>
                <c:pt idx="6">
                  <c:v>-19538370081.691563</c:v>
                </c:pt>
                <c:pt idx="7">
                  <c:v>-11506010769.554733</c:v>
                </c:pt>
                <c:pt idx="8">
                  <c:v>-18831548034.362751</c:v>
                </c:pt>
                <c:pt idx="9">
                  <c:v>-26766103701.033024</c:v>
                </c:pt>
              </c:numCache>
            </c:numRef>
          </c:val>
          <c:extLst>
            <c:ext xmlns:c16="http://schemas.microsoft.com/office/drawing/2014/chart" uri="{C3380CC4-5D6E-409C-BE32-E72D297353CC}">
              <c16:uniqueId val="{00000002-06E2-412F-A969-7ECEC2F3596F}"/>
            </c:ext>
          </c:extLst>
        </c:ser>
        <c:dLbls>
          <c:showLegendKey val="0"/>
          <c:showVal val="0"/>
          <c:showCatName val="0"/>
          <c:showSerName val="0"/>
          <c:showPercent val="0"/>
          <c:showBubbleSize val="0"/>
        </c:dLbls>
        <c:gapWidth val="50"/>
        <c:overlap val="100"/>
        <c:axId val="738526800"/>
        <c:axId val="738523848"/>
      </c:barChart>
      <c:catAx>
        <c:axId val="738526800"/>
        <c:scaling>
          <c:orientation val="minMax"/>
        </c:scaling>
        <c:delete val="0"/>
        <c:axPos val="b"/>
        <c:numFmt formatCode="General" sourceLinked="1"/>
        <c:majorTickMark val="none"/>
        <c:minorTickMark val="none"/>
        <c:tickLblPos val="high"/>
        <c:spPr>
          <a:noFill/>
          <a:ln w="38100" cap="flat" cmpd="sng" algn="ctr">
            <a:solidFill>
              <a:srgbClr val="C2D0D7"/>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8523848"/>
        <c:crosses val="autoZero"/>
        <c:auto val="1"/>
        <c:lblAlgn val="ctr"/>
        <c:lblOffset val="100"/>
        <c:noMultiLvlLbl val="0"/>
      </c:catAx>
      <c:valAx>
        <c:axId val="738523848"/>
        <c:scaling>
          <c:orientation val="minMax"/>
          <c:min val="-30000000000"/>
        </c:scaling>
        <c:delete val="0"/>
        <c:axPos val="l"/>
        <c:numFmt formatCode="#,##0_);\(#,##0\)" sourceLinked="0"/>
        <c:majorTickMark val="out"/>
        <c:minorTickMark val="none"/>
        <c:tickLblPos val="nextTo"/>
        <c:spPr>
          <a:noFill/>
          <a:ln w="38100">
            <a:solidFill>
              <a:srgbClr val="C2D0D7"/>
            </a:solid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738526800"/>
        <c:crosses val="autoZero"/>
        <c:crossBetween val="between"/>
      </c:valAx>
      <c:spPr>
        <a:noFill/>
        <a:ln w="25400">
          <a:noFill/>
        </a:ln>
        <a:effectLst/>
      </c:spPr>
    </c:plotArea>
    <c:legend>
      <c:legendPos val="b"/>
      <c:layout>
        <c:manualLayout>
          <c:xMode val="edge"/>
          <c:yMode val="edge"/>
          <c:x val="0.2277330461086246"/>
          <c:y val="0.84872263423170913"/>
          <c:w val="0.51454660939660601"/>
          <c:h val="4.996925780612413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43886514350314E-2"/>
          <c:y val="1.9844275031834984E-2"/>
          <c:w val="0.91072173910819632"/>
          <c:h val="0.83252600558351053"/>
        </c:manualLayout>
      </c:layout>
      <c:bubbleChart>
        <c:varyColors val="0"/>
        <c:ser>
          <c:idx val="0"/>
          <c:order val="0"/>
          <c:tx>
            <c:strRef>
              <c:f>Sheet1!$B$1</c:f>
              <c:strCache>
                <c:ptCount val="1"/>
                <c:pt idx="0">
                  <c:v>next 5 years</c:v>
                </c:pt>
              </c:strCache>
            </c:strRef>
          </c:tx>
          <c:spPr>
            <a:solidFill>
              <a:schemeClr val="accent1">
                <a:alpha val="75000"/>
              </a:schemeClr>
            </a:solidFill>
            <a:ln>
              <a:noFill/>
            </a:ln>
            <a:effectLst/>
          </c:spPr>
          <c:invertIfNegative val="0"/>
          <c:dLbls>
            <c:dLbl>
              <c:idx val="0"/>
              <c:tx>
                <c:rich>
                  <a:bodyPr/>
                  <a:lstStyle/>
                  <a:p>
                    <a:fld id="{4992322D-2358-4A8D-B443-73749CA9531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8B4C-4A75-B37B-2B4BD3DA728B}"/>
                </c:ext>
              </c:extLst>
            </c:dLbl>
            <c:dLbl>
              <c:idx val="1"/>
              <c:layout>
                <c:manualLayout>
                  <c:x val="-0.13566799561850681"/>
                  <c:y val="-0.13038086048890304"/>
                </c:manualLayout>
              </c:layout>
              <c:tx>
                <c:rich>
                  <a:bodyPr/>
                  <a:lstStyle/>
                  <a:p>
                    <a:fld id="{53228795-5C07-459B-9810-3DC9D94CB2B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8B4C-4A75-B37B-2B4BD3DA728B}"/>
                </c:ext>
              </c:extLst>
            </c:dLbl>
            <c:dLbl>
              <c:idx val="2"/>
              <c:layout>
                <c:manualLayout>
                  <c:x val="-0.1062489191555229"/>
                  <c:y val="0"/>
                </c:manualLayout>
              </c:layout>
              <c:tx>
                <c:rich>
                  <a:bodyPr/>
                  <a:lstStyle/>
                  <a:p>
                    <a:fld id="{70476540-0240-4DCE-9017-9027DEC389A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8B4C-4A75-B37B-2B4BD3DA728B}"/>
                </c:ext>
              </c:extLst>
            </c:dLbl>
            <c:dLbl>
              <c:idx val="3"/>
              <c:layout>
                <c:manualLayout>
                  <c:x val="-5.3628493569344647E-2"/>
                  <c:y val="6.729055758439309E-2"/>
                </c:manualLayout>
              </c:layout>
              <c:tx>
                <c:rich>
                  <a:bodyPr/>
                  <a:lstStyle/>
                  <a:p>
                    <a:fld id="{DFD0F1BB-0F66-467C-8BC2-90B630AC134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8B4C-4A75-B37B-2B4BD3DA728B}"/>
                </c:ext>
              </c:extLst>
            </c:dLbl>
            <c:dLbl>
              <c:idx val="4"/>
              <c:tx>
                <c:rich>
                  <a:bodyPr/>
                  <a:lstStyle/>
                  <a:p>
                    <a:fld id="{48F79376-173D-3949-A2C8-B01ADCD6C901}" type="CELLRANGE">
                      <a:rPr lang="en-GB"/>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B4C-4A75-B37B-2B4BD3DA728B}"/>
                </c:ext>
              </c:extLst>
            </c:dLbl>
            <c:dLbl>
              <c:idx val="5"/>
              <c:layout>
                <c:manualLayout>
                  <c:x val="-6.2718742859591961E-2"/>
                  <c:y val="-7.4211511455920004E-2"/>
                </c:manualLayout>
              </c:layout>
              <c:tx>
                <c:rich>
                  <a:bodyPr/>
                  <a:lstStyle/>
                  <a:p>
                    <a:fld id="{926ADB4B-A88A-495B-BA51-39A1A67338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B4C-4A75-B37B-2B4BD3DA728B}"/>
                </c:ext>
              </c:extLst>
            </c:dLbl>
            <c:dLbl>
              <c:idx val="6"/>
              <c:tx>
                <c:rich>
                  <a:bodyPr/>
                  <a:lstStyle/>
                  <a:p>
                    <a:fld id="{F1841764-06C9-4EEF-A2A5-551C3BE4F6D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B4C-4A75-B37B-2B4BD3DA728B}"/>
                </c:ext>
              </c:extLst>
            </c:dLbl>
            <c:dLbl>
              <c:idx val="7"/>
              <c:layout>
                <c:manualLayout>
                  <c:x val="-9.2958136738323774E-2"/>
                  <c:y val="0.12467533924594559"/>
                </c:manualLayout>
              </c:layout>
              <c:tx>
                <c:rich>
                  <a:bodyPr/>
                  <a:lstStyle/>
                  <a:p>
                    <a:fld id="{C81C51D4-CC32-4E0F-B964-ED8A4236E86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8B4C-4A75-B37B-2B4BD3DA728B}"/>
                </c:ext>
              </c:extLst>
            </c:dLbl>
            <c:dLbl>
              <c:idx val="8"/>
              <c:layout>
                <c:manualLayout>
                  <c:x val="-6.6078675512784374E-2"/>
                  <c:y val="6.2337669622972797E-2"/>
                </c:manualLayout>
              </c:layout>
              <c:tx>
                <c:rich>
                  <a:bodyPr/>
                  <a:lstStyle/>
                  <a:p>
                    <a:fld id="{3131C867-8834-4E79-9866-B9FCEF7740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8B4C-4A75-B37B-2B4BD3DA728B}"/>
                </c:ext>
              </c:extLst>
            </c:dLbl>
            <c:dLbl>
              <c:idx val="9"/>
              <c:tx>
                <c:rich>
                  <a:bodyPr/>
                  <a:lstStyle/>
                  <a:p>
                    <a:fld id="{B615B155-B140-374D-BE3B-85C88DAE2379}" type="CELLRANGE">
                      <a:rPr lang="en-GB"/>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B4C-4A75-B37B-2B4BD3DA728B}"/>
                </c:ext>
              </c:extLst>
            </c:dLbl>
            <c:dLbl>
              <c:idx val="10"/>
              <c:layout>
                <c:manualLayout>
                  <c:x val="-0.12991739592344045"/>
                  <c:y val="-6.2337669622972797E-2"/>
                </c:manualLayout>
              </c:layout>
              <c:tx>
                <c:rich>
                  <a:bodyPr/>
                  <a:lstStyle/>
                  <a:p>
                    <a:fld id="{9379A035-F5D9-452F-98CE-CF01BEF1F9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B4C-4A75-B37B-2B4BD3DA728B}"/>
                </c:ext>
              </c:extLst>
            </c:dLbl>
            <c:dLbl>
              <c:idx val="11"/>
              <c:layout>
                <c:manualLayout>
                  <c:x val="-0.12655746327024806"/>
                  <c:y val="-0.26419298078307524"/>
                </c:manualLayout>
              </c:layout>
              <c:tx>
                <c:rich>
                  <a:bodyPr/>
                  <a:lstStyle/>
                  <a:p>
                    <a:fld id="{665BA274-F8F5-46CB-B81E-BA0A8BF2375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8B4C-4A75-B37B-2B4BD3DA728B}"/>
                </c:ext>
              </c:extLst>
            </c:dLbl>
            <c:dLbl>
              <c:idx val="12"/>
              <c:layout>
                <c:manualLayout>
                  <c:x val="-0.13551728367876115"/>
                  <c:y val="-8.6085353288867253E-2"/>
                </c:manualLayout>
              </c:layout>
              <c:tx>
                <c:rich>
                  <a:bodyPr/>
                  <a:lstStyle/>
                  <a:p>
                    <a:fld id="{32FFC502-6DCA-449D-92F7-DAD496D9B9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8B4C-4A75-B37B-2B4BD3DA72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Sheet1!$A$2:$A$15</c:f>
              <c:numCache>
                <c:formatCode>0%</c:formatCode>
                <c:ptCount val="13"/>
                <c:pt idx="0">
                  <c:v>0.12328036420601571</c:v>
                </c:pt>
                <c:pt idx="1">
                  <c:v>0.10980029628424225</c:v>
                </c:pt>
                <c:pt idx="2">
                  <c:v>9.9025486470222357E-2</c:v>
                </c:pt>
                <c:pt idx="3">
                  <c:v>4.6370040442977593E-2</c:v>
                </c:pt>
                <c:pt idx="4">
                  <c:v>0.76364178948541439</c:v>
                </c:pt>
                <c:pt idx="5">
                  <c:v>-3.2722797655049519E-2</c:v>
                </c:pt>
                <c:pt idx="6">
                  <c:v>7.7948072471378221E-2</c:v>
                </c:pt>
                <c:pt idx="7">
                  <c:v>3.2453008049147372E-2</c:v>
                </c:pt>
                <c:pt idx="8">
                  <c:v>1.4546479404698796E-2</c:v>
                </c:pt>
                <c:pt idx="9">
                  <c:v>0.13267045841235603</c:v>
                </c:pt>
                <c:pt idx="10">
                  <c:v>1.2062708579413215E-2</c:v>
                </c:pt>
                <c:pt idx="11">
                  <c:v>6.8137561325503859E-2</c:v>
                </c:pt>
                <c:pt idx="12">
                  <c:v>4.6943194135065237E-2</c:v>
                </c:pt>
              </c:numCache>
            </c:numRef>
          </c:xVal>
          <c:yVal>
            <c:numRef>
              <c:f>Sheet1!$B$2:$B$15</c:f>
              <c:numCache>
                <c:formatCode>0%</c:formatCode>
                <c:ptCount val="13"/>
                <c:pt idx="0">
                  <c:v>9.9095421737616263E-2</c:v>
                </c:pt>
                <c:pt idx="1">
                  <c:v>6.8328459199005889E-2</c:v>
                </c:pt>
                <c:pt idx="2">
                  <c:v>3.6723261721813311E-2</c:v>
                </c:pt>
                <c:pt idx="3">
                  <c:v>3.4963848739320499E-2</c:v>
                </c:pt>
                <c:pt idx="4">
                  <c:v>0.38069469807312534</c:v>
                </c:pt>
                <c:pt idx="5">
                  <c:v>5.5546633977748082E-2</c:v>
                </c:pt>
                <c:pt idx="6">
                  <c:v>-6.4329490452192106E-2</c:v>
                </c:pt>
                <c:pt idx="7">
                  <c:v>2.0477112492362375E-2</c:v>
                </c:pt>
                <c:pt idx="8">
                  <c:v>3.2246016065034348E-2</c:v>
                </c:pt>
                <c:pt idx="9">
                  <c:v>5.306243200549806E-2</c:v>
                </c:pt>
                <c:pt idx="10">
                  <c:v>4.733752554990045E-2</c:v>
                </c:pt>
                <c:pt idx="11">
                  <c:v>2.9316978503195111E-2</c:v>
                </c:pt>
                <c:pt idx="12">
                  <c:v>6.9677759444315687E-2</c:v>
                </c:pt>
              </c:numCache>
            </c:numRef>
          </c:yVal>
          <c:bubbleSize>
            <c:numRef>
              <c:f>Sheet1!$C$2:$C$15</c:f>
              <c:numCache>
                <c:formatCode>#,##0,,,</c:formatCode>
                <c:ptCount val="13"/>
                <c:pt idx="0">
                  <c:v>165405463884.50418</c:v>
                </c:pt>
                <c:pt idx="1">
                  <c:v>104942336771.92432</c:v>
                </c:pt>
                <c:pt idx="2">
                  <c:v>36907193646.962952</c:v>
                </c:pt>
                <c:pt idx="3">
                  <c:v>25429794434.937004</c:v>
                </c:pt>
                <c:pt idx="4">
                  <c:v>59777492172.664734</c:v>
                </c:pt>
                <c:pt idx="5">
                  <c:v>27211893814.1889</c:v>
                </c:pt>
                <c:pt idx="6">
                  <c:v>15992742653.592649</c:v>
                </c:pt>
                <c:pt idx="7">
                  <c:v>21754203953.838295</c:v>
                </c:pt>
                <c:pt idx="8">
                  <c:v>22353008501.838402</c:v>
                </c:pt>
                <c:pt idx="9">
                  <c:v>17330349313.839058</c:v>
                </c:pt>
                <c:pt idx="10">
                  <c:v>12386076943.691023</c:v>
                </c:pt>
                <c:pt idx="11">
                  <c:v>11939108953.068583</c:v>
                </c:pt>
                <c:pt idx="12">
                  <c:v>5340168929.4971046</c:v>
                </c:pt>
              </c:numCache>
            </c:numRef>
          </c:bubbleSize>
          <c:bubble3D val="0"/>
          <c:extLst>
            <c:ext xmlns:c15="http://schemas.microsoft.com/office/drawing/2012/chart" uri="{02D57815-91ED-43cb-92C2-25804820EDAC}">
              <c15:datalabelsRange>
                <c15:f>Sheet1!$E$2:$E$15</c15:f>
                <c15:dlblRangeCache>
                  <c:ptCount val="13"/>
                  <c:pt idx="0">
                    <c:v>Oncology</c:v>
                  </c:pt>
                  <c:pt idx="1">
                    <c:v>Immunology</c:v>
                  </c:pt>
                  <c:pt idx="2">
                    <c:v>Diabetes</c:v>
                  </c:pt>
                  <c:pt idx="3">
                    <c:v>Respiratory</c:v>
                  </c:pt>
                  <c:pt idx="4">
                    <c:v>Obesity</c:v>
                  </c:pt>
                  <c:pt idx="5">
                    <c:v>CNS</c:v>
                  </c:pt>
                  <c:pt idx="6">
                    <c:v>Cardiovascular</c:v>
                  </c:pt>
                  <c:pt idx="7">
                    <c:v>Mental Health</c:v>
                  </c:pt>
                  <c:pt idx="8">
                    <c:v>HIV antivirals</c:v>
                  </c:pt>
                  <c:pt idx="9">
                    <c:v>Pain</c:v>
                  </c:pt>
                  <c:pt idx="10">
                    <c:v>Infectious diseases</c:v>
                  </c:pt>
                  <c:pt idx="11">
                    <c:v>Vaccines ex Flu and COVID</c:v>
                  </c:pt>
                  <c:pt idx="12">
                    <c:v>Cough Cold incl flu vaccines and antivirals</c:v>
                  </c:pt>
                </c15:dlblRangeCache>
              </c15:datalabelsRange>
            </c:ext>
            <c:ext xmlns:c16="http://schemas.microsoft.com/office/drawing/2014/chart" uri="{C3380CC4-5D6E-409C-BE32-E72D297353CC}">
              <c16:uniqueId val="{00000000-8B4C-4A75-B37B-2B4BD3DA728B}"/>
            </c:ext>
          </c:extLst>
        </c:ser>
        <c:dLbls>
          <c:showLegendKey val="0"/>
          <c:showVal val="0"/>
          <c:showCatName val="0"/>
          <c:showSerName val="0"/>
          <c:showPercent val="0"/>
          <c:showBubbleSize val="0"/>
        </c:dLbls>
        <c:bubbleScale val="100"/>
        <c:showNegBubbles val="0"/>
        <c:axId val="221948840"/>
        <c:axId val="221944248"/>
      </c:bubbleChart>
      <c:valAx>
        <c:axId val="221948840"/>
        <c:scaling>
          <c:orientation val="minMax"/>
          <c:max val="0.23"/>
          <c:min val="-5.000000000000001E-2"/>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Historic growth</a:t>
                </a:r>
                <a:r>
                  <a:rPr lang="en-US" sz="1200" baseline="0"/>
                  <a:t> 2020-2024</a:t>
                </a:r>
                <a:endParaRPr lang="en-US" sz="1200"/>
              </a:p>
            </c:rich>
          </c:tx>
          <c:layout>
            <c:manualLayout>
              <c:xMode val="edge"/>
              <c:yMode val="edge"/>
              <c:x val="0.40754272251374463"/>
              <c:y val="0.9446697669548176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1944248"/>
        <c:crosses val="autoZero"/>
        <c:crossBetween val="midCat"/>
      </c:valAx>
      <c:valAx>
        <c:axId val="221944248"/>
        <c:scaling>
          <c:orientation val="minMax"/>
          <c:min val="-0.1"/>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Forecast 5-yr</a:t>
                </a:r>
                <a:r>
                  <a:rPr lang="en-US" sz="1200" baseline="0"/>
                  <a:t> </a:t>
                </a:r>
                <a:r>
                  <a:rPr lang="en-US" sz="1200"/>
                  <a:t>CAGR</a:t>
                </a:r>
                <a:r>
                  <a:rPr lang="en-US" sz="1200" baseline="0"/>
                  <a:t> 2025-2029</a:t>
                </a:r>
                <a:endParaRPr 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19488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795953409769E-2"/>
          <c:y val="7.9298367324201091E-2"/>
          <c:w val="0.82144445641270258"/>
          <c:h val="0.77081328414549133"/>
        </c:manualLayout>
      </c:layout>
      <c:areaChart>
        <c:grouping val="stacked"/>
        <c:varyColors val="0"/>
        <c:ser>
          <c:idx val="2"/>
          <c:order val="1"/>
          <c:tx>
            <c:strRef>
              <c:f>Sheet1!$C$1</c:f>
              <c:strCache>
                <c:ptCount val="1"/>
                <c:pt idx="0">
                  <c:v>Low white space</c:v>
                </c:pt>
              </c:strCache>
            </c:strRef>
          </c:tx>
          <c:spPr>
            <a:solidFill>
              <a:schemeClr val="bg1"/>
            </a:solidFill>
            <a:ln w="25400">
              <a:noFill/>
            </a:ln>
            <a:effectLst/>
          </c:spPr>
          <c:cat>
            <c:strRef>
              <c:f>Sheet1!$A$2:$A$13</c:f>
              <c:strCache>
                <c:ptCount val="11"/>
                <c:pt idx="0">
                  <c:v>2019</c:v>
                </c:pt>
                <c:pt idx="1">
                  <c:v>2020</c:v>
                </c:pt>
                <c:pt idx="2">
                  <c:v>2021</c:v>
                </c:pt>
                <c:pt idx="3">
                  <c:v>2022</c:v>
                </c:pt>
                <c:pt idx="4">
                  <c:v>2023</c:v>
                </c:pt>
                <c:pt idx="5">
                  <c:v>2024</c:v>
                </c:pt>
                <c:pt idx="6">
                  <c:v>2025</c:v>
                </c:pt>
                <c:pt idx="7">
                  <c:v>2026</c:v>
                </c:pt>
                <c:pt idx="8">
                  <c:v>2027</c:v>
                </c:pt>
                <c:pt idx="9">
                  <c:v>2028</c:v>
                </c:pt>
                <c:pt idx="10">
                  <c:v>2029</c:v>
                </c:pt>
              </c:strCache>
            </c:strRef>
          </c:cat>
          <c:val>
            <c:numRef>
              <c:f>Sheet1!$C$2:$C$13</c:f>
              <c:numCache>
                <c:formatCode>_(* #,##0.00_);_(* \(#,##0.00\);_(* "-"??_);_(@_)</c:formatCode>
                <c:ptCount val="11"/>
                <c:pt idx="0">
                  <c:v>748488666.86575723</c:v>
                </c:pt>
                <c:pt idx="1">
                  <c:v>657283879.05124187</c:v>
                </c:pt>
                <c:pt idx="2">
                  <c:v>1171643535.1889277</c:v>
                </c:pt>
                <c:pt idx="3">
                  <c:v>1516263211.1792924</c:v>
                </c:pt>
                <c:pt idx="4">
                  <c:v>4609694680.517643</c:v>
                </c:pt>
                <c:pt idx="5">
                  <c:v>10583559305.457516</c:v>
                </c:pt>
                <c:pt idx="6">
                  <c:v>13585047851.291269</c:v>
                </c:pt>
                <c:pt idx="7">
                  <c:v>16812334336.524336</c:v>
                </c:pt>
                <c:pt idx="8">
                  <c:v>20174682452.356647</c:v>
                </c:pt>
                <c:pt idx="9">
                  <c:v>23661497297.351463</c:v>
                </c:pt>
                <c:pt idx="10" formatCode="General">
                  <c:v>28437534972.365009</c:v>
                </c:pt>
              </c:numCache>
            </c:numRef>
          </c:val>
          <c:extLst>
            <c:ext xmlns:c16="http://schemas.microsoft.com/office/drawing/2014/chart" uri="{C3380CC4-5D6E-409C-BE32-E72D297353CC}">
              <c16:uniqueId val="{00000001-ED1E-49E1-90BC-3667F039E04D}"/>
            </c:ext>
          </c:extLst>
        </c:ser>
        <c:ser>
          <c:idx val="3"/>
          <c:order val="2"/>
          <c:tx>
            <c:strRef>
              <c:f>Sheet1!$D$1</c:f>
              <c:strCache>
                <c:ptCount val="1"/>
                <c:pt idx="0">
                  <c:v>Range of scenarios</c:v>
                </c:pt>
              </c:strCache>
            </c:strRef>
          </c:tx>
          <c:spPr>
            <a:solidFill>
              <a:srgbClr val="B6E4F6"/>
            </a:solidFill>
            <a:ln w="25400">
              <a:noFill/>
            </a:ln>
            <a:effectLst/>
          </c:spPr>
          <c:cat>
            <c:strRef>
              <c:f>Sheet1!$A$2:$A$13</c:f>
              <c:strCache>
                <c:ptCount val="11"/>
                <c:pt idx="0">
                  <c:v>2019</c:v>
                </c:pt>
                <c:pt idx="1">
                  <c:v>2020</c:v>
                </c:pt>
                <c:pt idx="2">
                  <c:v>2021</c:v>
                </c:pt>
                <c:pt idx="3">
                  <c:v>2022</c:v>
                </c:pt>
                <c:pt idx="4">
                  <c:v>2023</c:v>
                </c:pt>
                <c:pt idx="5">
                  <c:v>2024</c:v>
                </c:pt>
                <c:pt idx="6">
                  <c:v>2025</c:v>
                </c:pt>
                <c:pt idx="7">
                  <c:v>2026</c:v>
                </c:pt>
                <c:pt idx="8">
                  <c:v>2027</c:v>
                </c:pt>
                <c:pt idx="9">
                  <c:v>2028</c:v>
                </c:pt>
                <c:pt idx="10">
                  <c:v>2029</c:v>
                </c:pt>
              </c:strCache>
            </c:strRef>
          </c:cat>
          <c:val>
            <c:numRef>
              <c:f>Sheet1!$D$2:$D$13</c:f>
              <c:numCache>
                <c:formatCode>#,##0.0,,,</c:formatCode>
                <c:ptCount val="11"/>
                <c:pt idx="0">
                  <c:v>0</c:v>
                </c:pt>
                <c:pt idx="1">
                  <c:v>0</c:v>
                </c:pt>
                <c:pt idx="2">
                  <c:v>0</c:v>
                </c:pt>
                <c:pt idx="3">
                  <c:v>0</c:v>
                </c:pt>
                <c:pt idx="4">
                  <c:v>0</c:v>
                </c:pt>
                <c:pt idx="5">
                  <c:v>0</c:v>
                </c:pt>
                <c:pt idx="6">
                  <c:v>21026986209.104568</c:v>
                </c:pt>
                <c:pt idx="7">
                  <c:v>30487275652.845345</c:v>
                </c:pt>
                <c:pt idx="8">
                  <c:v>39271585541.64917</c:v>
                </c:pt>
                <c:pt idx="9">
                  <c:v>47490806632.272804</c:v>
                </c:pt>
                <c:pt idx="10">
                  <c:v>55279836142.737976</c:v>
                </c:pt>
              </c:numCache>
            </c:numRef>
          </c:val>
          <c:extLst>
            <c:ext xmlns:c16="http://schemas.microsoft.com/office/drawing/2014/chart" uri="{C3380CC4-5D6E-409C-BE32-E72D297353CC}">
              <c16:uniqueId val="{00000002-ED1E-49E1-90BC-3667F039E04D}"/>
            </c:ext>
          </c:extLst>
        </c:ser>
        <c:dLbls>
          <c:showLegendKey val="0"/>
          <c:showVal val="0"/>
          <c:showCatName val="0"/>
          <c:showSerName val="0"/>
          <c:showPercent val="0"/>
          <c:showBubbleSize val="0"/>
        </c:dLbls>
        <c:axId val="391289344"/>
        <c:axId val="391280816"/>
      </c:areaChart>
      <c:lineChart>
        <c:grouping val="standard"/>
        <c:varyColors val="0"/>
        <c:ser>
          <c:idx val="1"/>
          <c:order val="0"/>
          <c:tx>
            <c:strRef>
              <c:f>Sheet1!$B$1</c:f>
              <c:strCache>
                <c:ptCount val="1"/>
                <c:pt idx="0">
                  <c:v>Base case</c:v>
                </c:pt>
              </c:strCache>
            </c:strRef>
          </c:tx>
          <c:spPr>
            <a:ln w="38100" cap="rnd">
              <a:solidFill>
                <a:schemeClr val="accent2"/>
              </a:solidFill>
              <a:round/>
            </a:ln>
            <a:effectLst/>
          </c:spPr>
          <c:marker>
            <c:symbol val="circle"/>
            <c:size val="9"/>
            <c:spPr>
              <a:solidFill>
                <a:schemeClr val="accent2"/>
              </a:solidFill>
              <a:ln w="9525">
                <a:solidFill>
                  <a:schemeClr val="accent2"/>
                </a:solidFill>
              </a:ln>
              <a:effectLst/>
            </c:spPr>
          </c:marker>
          <c:cat>
            <c:strRef>
              <c:f>Sheet1!$A$2:$A$13</c:f>
              <c:strCache>
                <c:ptCount val="11"/>
                <c:pt idx="0">
                  <c:v>2019</c:v>
                </c:pt>
                <c:pt idx="1">
                  <c:v>2020</c:v>
                </c:pt>
                <c:pt idx="2">
                  <c:v>2021</c:v>
                </c:pt>
                <c:pt idx="3">
                  <c:v>2022</c:v>
                </c:pt>
                <c:pt idx="4">
                  <c:v>2023</c:v>
                </c:pt>
                <c:pt idx="5">
                  <c:v>2024</c:v>
                </c:pt>
                <c:pt idx="6">
                  <c:v>2025</c:v>
                </c:pt>
                <c:pt idx="7">
                  <c:v>2026</c:v>
                </c:pt>
                <c:pt idx="8">
                  <c:v>2027</c:v>
                </c:pt>
                <c:pt idx="9">
                  <c:v>2028</c:v>
                </c:pt>
                <c:pt idx="10">
                  <c:v>2029</c:v>
                </c:pt>
              </c:strCache>
            </c:strRef>
          </c:cat>
          <c:val>
            <c:numRef>
              <c:f>Sheet1!$B$2:$B$13</c:f>
              <c:numCache>
                <c:formatCode>_(* #,##0.00_);_(* \(#,##0.00\);_(* "-"??_);_(@_)</c:formatCode>
                <c:ptCount val="11"/>
                <c:pt idx="0">
                  <c:v>698228386.54722834</c:v>
                </c:pt>
                <c:pt idx="1">
                  <c:v>591003294.87087262</c:v>
                </c:pt>
                <c:pt idx="2">
                  <c:v>910657231.78795671</c:v>
                </c:pt>
                <c:pt idx="3">
                  <c:v>1589662217.4677694</c:v>
                </c:pt>
                <c:pt idx="4">
                  <c:v>4893507929.0279016</c:v>
                </c:pt>
                <c:pt idx="5">
                  <c:v>11913775319.623384</c:v>
                </c:pt>
                <c:pt idx="6">
                  <c:v>17430229354.022091</c:v>
                </c:pt>
                <c:pt idx="7">
                  <c:v>27053456703.475651</c:v>
                </c:pt>
                <c:pt idx="8">
                  <c:v>38680879544.585175</c:v>
                </c:pt>
                <c:pt idx="9">
                  <c:v>48683562960.846329</c:v>
                </c:pt>
                <c:pt idx="10" formatCode="General">
                  <c:v>59777492172.664734</c:v>
                </c:pt>
              </c:numCache>
            </c:numRef>
          </c:val>
          <c:smooth val="0"/>
          <c:extLst>
            <c:ext xmlns:c16="http://schemas.microsoft.com/office/drawing/2014/chart" uri="{C3380CC4-5D6E-409C-BE32-E72D297353CC}">
              <c16:uniqueId val="{00000000-ED1E-49E1-90BC-3667F039E04D}"/>
            </c:ext>
          </c:extLst>
        </c:ser>
        <c:dLbls>
          <c:showLegendKey val="0"/>
          <c:showVal val="0"/>
          <c:showCatName val="0"/>
          <c:showSerName val="0"/>
          <c:showPercent val="0"/>
          <c:showBubbleSize val="0"/>
        </c:dLbls>
        <c:marker val="1"/>
        <c:smooth val="0"/>
        <c:axId val="391289344"/>
        <c:axId val="391280816"/>
      </c:lineChart>
      <c:catAx>
        <c:axId val="391289344"/>
        <c:scaling>
          <c:orientation val="minMax"/>
        </c:scaling>
        <c:delete val="0"/>
        <c:axPos val="b"/>
        <c:numFmt formatCode="General" sourceLinked="1"/>
        <c:majorTickMark val="none"/>
        <c:minorTickMark val="none"/>
        <c:tickLblPos val="nextTo"/>
        <c:spPr>
          <a:noFill/>
          <a:ln w="38100" cap="flat" cmpd="sng" algn="ctr">
            <a:solidFill>
              <a:srgbClr val="C2D0D7"/>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280816"/>
        <c:crosses val="autoZero"/>
        <c:auto val="1"/>
        <c:lblAlgn val="ctr"/>
        <c:lblOffset val="100"/>
        <c:noMultiLvlLbl val="0"/>
      </c:catAx>
      <c:valAx>
        <c:axId val="39128081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Spending </a:t>
                </a:r>
                <a:r>
                  <a:rPr lang="en-US" sz="1200" err="1"/>
                  <a:t>US$Bn</a:t>
                </a:r>
                <a:endParaRPr lang="en-US" sz="1200"/>
              </a:p>
            </c:rich>
          </c:tx>
          <c:layout>
            <c:manualLayout>
              <c:xMode val="edge"/>
              <c:yMode val="edge"/>
              <c:x val="0"/>
              <c:y val="0.1797855921903287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38100">
            <a:solidFill>
              <a:srgbClr val="C2D0D7"/>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289344"/>
        <c:crosses val="autoZero"/>
        <c:crossBetween val="between"/>
      </c:valAx>
      <c:spPr>
        <a:noFill/>
        <a:ln>
          <a:noFill/>
        </a:ln>
        <a:effectLst/>
      </c:spPr>
    </c:plotArea>
    <c:legend>
      <c:legendPos val="b"/>
      <c:legendEntry>
        <c:idx val="0"/>
        <c:delete val="1"/>
      </c:legendEntry>
      <c:layout>
        <c:manualLayout>
          <c:xMode val="edge"/>
          <c:yMode val="edge"/>
          <c:x val="0.22812672578009233"/>
          <c:y val="0.92485103927998169"/>
          <c:w val="0.39394059298567252"/>
          <c:h val="5.50988331457251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4444444444444E-2"/>
          <c:y val="0.24185463659147868"/>
          <c:w val="0.97111111111111115"/>
          <c:h val="0.51629072681704258"/>
        </c:manualLayout>
      </c:layout>
      <c:barChart>
        <c:barDir val="bar"/>
        <c:grouping val="stacked"/>
        <c:varyColors val="0"/>
        <c:ser>
          <c:idx val="0"/>
          <c:order val="0"/>
          <c:spPr>
            <a:solidFill>
              <a:schemeClr val="accent6"/>
            </a:solidFill>
            <a:ln w="19050" cmpd="sng" algn="ctr">
              <a:solidFill>
                <a:srgbClr val="DA291C"/>
              </a:solidFill>
              <a:prstDash val="solid"/>
            </a:ln>
          </c:spPr>
          <c:invertIfNegative val="0"/>
          <c:dLbls>
            <c:dLbl>
              <c:idx val="0"/>
              <c:layout>
                <c:manualLayout>
                  <c:x val="0"/>
                  <c:y val="-3.7593984962406013E-3"/>
                </c:manualLayout>
              </c:layout>
              <c:numFmt formatCode="#,##0.0&quot;%&quot;;&quot;-&quot;#,##0.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0B4-6343-B875-195A1F0AAFD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-1.0903230643877955</c:v>
                </c:pt>
              </c:numCache>
            </c:numRef>
          </c:val>
          <c:extLst>
            <c:ext xmlns:c16="http://schemas.microsoft.com/office/drawing/2014/chart" uri="{C3380CC4-5D6E-409C-BE32-E72D297353CC}">
              <c16:uniqueId val="{00000001-20B4-6343-B875-195A1F0AAFDB}"/>
            </c:ext>
          </c:extLst>
        </c:ser>
        <c:ser>
          <c:idx val="1"/>
          <c:order val="1"/>
          <c:spPr>
            <a:solidFill>
              <a:schemeClr val="accent3"/>
            </a:solidFill>
            <a:ln>
              <a:noFill/>
            </a:ln>
          </c:spPr>
          <c:invertIfNegative val="0"/>
          <c:val>
            <c:numRef>
              <c:f>Sheet1!$A$2</c:f>
              <c:numCache>
                <c:formatCode>General</c:formatCode>
                <c:ptCount val="1"/>
                <c:pt idx="0">
                  <c:v>0.41278197480570483</c:v>
                </c:pt>
              </c:numCache>
            </c:numRef>
          </c:val>
          <c:extLst>
            <c:ext xmlns:c16="http://schemas.microsoft.com/office/drawing/2014/chart" uri="{C3380CC4-5D6E-409C-BE32-E72D297353CC}">
              <c16:uniqueId val="{00000002-20B4-6343-B875-195A1F0AAFDB}"/>
            </c:ext>
          </c:extLst>
        </c:ser>
        <c:ser>
          <c:idx val="2"/>
          <c:order val="2"/>
          <c:spPr>
            <a:solidFill>
              <a:schemeClr val="accent2"/>
            </a:solidFill>
            <a:ln>
              <a:noFill/>
            </a:ln>
          </c:spPr>
          <c:invertIfNegative val="0"/>
          <c:val>
            <c:numRef>
              <c:f>Sheet1!$A$3</c:f>
              <c:numCache>
                <c:formatCode>General</c:formatCode>
                <c:ptCount val="1"/>
                <c:pt idx="0">
                  <c:v>1.4087471237375182</c:v>
                </c:pt>
              </c:numCache>
            </c:numRef>
          </c:val>
          <c:extLst>
            <c:ext xmlns:c16="http://schemas.microsoft.com/office/drawing/2014/chart" uri="{C3380CC4-5D6E-409C-BE32-E72D297353CC}">
              <c16:uniqueId val="{00000003-20B4-6343-B875-195A1F0AAFDB}"/>
            </c:ext>
          </c:extLst>
        </c:ser>
        <c:ser>
          <c:idx val="3"/>
          <c:order val="3"/>
          <c:spPr>
            <a:solidFill>
              <a:schemeClr val="accent1"/>
            </a:solidFill>
            <a:ln>
              <a:noFill/>
            </a:ln>
          </c:spPr>
          <c:invertIfNegative val="0"/>
          <c:val>
            <c:numRef>
              <c:f>Sheet1!$A$4</c:f>
              <c:numCache>
                <c:formatCode>General</c:formatCode>
                <c:ptCount val="1"/>
                <c:pt idx="0">
                  <c:v>2.8754333183690637</c:v>
                </c:pt>
              </c:numCache>
            </c:numRef>
          </c:val>
          <c:extLst>
            <c:ext xmlns:c16="http://schemas.microsoft.com/office/drawing/2014/chart" uri="{C3380CC4-5D6E-409C-BE32-E72D297353CC}">
              <c16:uniqueId val="{00000004-20B4-6343-B875-195A1F0AAFDB}"/>
            </c:ext>
          </c:extLst>
        </c:ser>
        <c:dLbls>
          <c:showLegendKey val="0"/>
          <c:showVal val="0"/>
          <c:showCatName val="0"/>
          <c:showSerName val="0"/>
          <c:showPercent val="0"/>
          <c:showBubbleSize val="0"/>
        </c:dLbls>
        <c:gapWidth val="80"/>
        <c:overlap val="100"/>
        <c:axId val="1861377343"/>
        <c:axId val="1"/>
      </c:barChart>
      <c:catAx>
        <c:axId val="1861377343"/>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4.696962416912287"/>
          <c:min val="-1.0903230643877955"/>
        </c:scaling>
        <c:delete val="1"/>
        <c:axPos val="t"/>
        <c:numFmt formatCode="General" sourceLinked="1"/>
        <c:majorTickMark val="out"/>
        <c:minorTickMark val="none"/>
        <c:tickLblPos val="nextTo"/>
        <c:crossAx val="1861377343"/>
        <c:crosses val="min"/>
        <c:crossBetween val="between"/>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4444444444444E-2"/>
          <c:y val="0.24185463659147868"/>
          <c:w val="0.97111111111111115"/>
          <c:h val="0.51629072681704258"/>
        </c:manualLayout>
      </c:layout>
      <c:barChart>
        <c:barDir val="bar"/>
        <c:grouping val="stacked"/>
        <c:varyColors val="0"/>
        <c:ser>
          <c:idx val="0"/>
          <c:order val="0"/>
          <c:spPr>
            <a:solidFill>
              <a:schemeClr val="accent2"/>
            </a:solidFill>
            <a:ln>
              <a:noFill/>
            </a:ln>
          </c:spPr>
          <c:invertIfNegative val="0"/>
          <c:dLbls>
            <c:dLbl>
              <c:idx val="0"/>
              <c:layout>
                <c:manualLayout>
                  <c:x val="0"/>
                  <c:y val="3.7593984962406013E-3"/>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1B9-4D62-B8E7-C4DDE825C8E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85.763503177880779</c:v>
                </c:pt>
              </c:numCache>
            </c:numRef>
          </c:val>
          <c:extLst>
            <c:ext xmlns:c16="http://schemas.microsoft.com/office/drawing/2014/chart" uri="{C3380CC4-5D6E-409C-BE32-E72D297353CC}">
              <c16:uniqueId val="{00000001-D1B9-4D62-B8E7-C4DDE825C8EE}"/>
            </c:ext>
          </c:extLst>
        </c:ser>
        <c:ser>
          <c:idx val="1"/>
          <c:order val="1"/>
          <c:spPr>
            <a:solidFill>
              <a:schemeClr val="accent1"/>
            </a:solidFill>
            <a:ln>
              <a:noFill/>
            </a:ln>
          </c:spPr>
          <c:invertIfNegative val="0"/>
          <c:dLbls>
            <c:dLbl>
              <c:idx val="0"/>
              <c:layout>
                <c:manualLayout>
                  <c:x val="0"/>
                  <c:y val="3.7593984962406013E-3"/>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1B9-4D62-B8E7-C4DDE825C8E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14.236496822119216</c:v>
                </c:pt>
              </c:numCache>
            </c:numRef>
          </c:val>
          <c:extLst>
            <c:ext xmlns:c16="http://schemas.microsoft.com/office/drawing/2014/chart" uri="{C3380CC4-5D6E-409C-BE32-E72D297353CC}">
              <c16:uniqueId val="{00000003-D1B9-4D62-B8E7-C4DDE825C8EE}"/>
            </c:ext>
          </c:extLst>
        </c:ser>
        <c:dLbls>
          <c:showLegendKey val="0"/>
          <c:showVal val="0"/>
          <c:showCatName val="0"/>
          <c:showSerName val="0"/>
          <c:showPercent val="0"/>
          <c:showBubbleSize val="0"/>
        </c:dLbls>
        <c:gapWidth val="80"/>
        <c:overlap val="100"/>
        <c:axId val="374956672"/>
        <c:axId val="1"/>
      </c:barChart>
      <c:catAx>
        <c:axId val="374956672"/>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374956672"/>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4444444444444E-2"/>
          <c:y val="0.24185463659147868"/>
          <c:w val="0.97111111111111115"/>
          <c:h val="0.51629072681704258"/>
        </c:manualLayout>
      </c:layout>
      <c:barChart>
        <c:barDir val="bar"/>
        <c:grouping val="stacked"/>
        <c:varyColors val="0"/>
        <c:ser>
          <c:idx val="0"/>
          <c:order val="0"/>
          <c:spPr>
            <a:solidFill>
              <a:schemeClr val="accent2"/>
            </a:solidFill>
            <a:ln>
              <a:noFill/>
            </a:ln>
          </c:spPr>
          <c:invertIfNegative val="0"/>
          <c:dLbls>
            <c:dLbl>
              <c:idx val="0"/>
              <c:layout>
                <c:manualLayout>
                  <c:x val="0"/>
                  <c:y val="3.7593984962406013E-3"/>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81C-44D6-8ADE-80DC087F57C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21.072746350328867</c:v>
                </c:pt>
              </c:numCache>
            </c:numRef>
          </c:val>
          <c:extLst>
            <c:ext xmlns:c16="http://schemas.microsoft.com/office/drawing/2014/chart" uri="{C3380CC4-5D6E-409C-BE32-E72D297353CC}">
              <c16:uniqueId val="{00000001-281C-44D6-8ADE-80DC087F57C0}"/>
            </c:ext>
          </c:extLst>
        </c:ser>
        <c:ser>
          <c:idx val="1"/>
          <c:order val="1"/>
          <c:spPr>
            <a:solidFill>
              <a:schemeClr val="accent1"/>
            </a:solidFill>
            <a:ln>
              <a:noFill/>
            </a:ln>
          </c:spPr>
          <c:invertIfNegative val="0"/>
          <c:dLbls>
            <c:dLbl>
              <c:idx val="0"/>
              <c:layout>
                <c:manualLayout>
                  <c:x val="0"/>
                  <c:y val="3.7593984962406013E-3"/>
                </c:manualLayout>
              </c:layout>
              <c:numFmt formatCode="#,##0.0&quot;%&quot;;&quot;-&quot;#,##0.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81C-44D6-8ADE-80DC087F57C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78.92725364967113</c:v>
                </c:pt>
              </c:numCache>
            </c:numRef>
          </c:val>
          <c:extLst>
            <c:ext xmlns:c16="http://schemas.microsoft.com/office/drawing/2014/chart" uri="{C3380CC4-5D6E-409C-BE32-E72D297353CC}">
              <c16:uniqueId val="{00000003-281C-44D6-8ADE-80DC087F57C0}"/>
            </c:ext>
          </c:extLst>
        </c:ser>
        <c:dLbls>
          <c:showLegendKey val="0"/>
          <c:showVal val="0"/>
          <c:showCatName val="0"/>
          <c:showSerName val="0"/>
          <c:showPercent val="0"/>
          <c:showBubbleSize val="0"/>
        </c:dLbls>
        <c:gapWidth val="80"/>
        <c:overlap val="100"/>
        <c:axId val="374937472"/>
        <c:axId val="1"/>
      </c:barChart>
      <c:catAx>
        <c:axId val="374937472"/>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374937472"/>
        <c:crosses val="min"/>
        <c:crossBetween val="between"/>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DA291C"/>
              </a:solidFill>
              <a:ln>
                <a:noFill/>
              </a:ln>
              <a:effectLst/>
            </c:spPr>
            <c:extLst>
              <c:ext xmlns:c16="http://schemas.microsoft.com/office/drawing/2014/chart" uri="{C3380CC4-5D6E-409C-BE32-E72D297353CC}">
                <c16:uniqueId val="{00000003-B742-419D-9319-95DC47E07A33}"/>
              </c:ext>
            </c:extLst>
          </c:dPt>
          <c:dPt>
            <c:idx val="1"/>
            <c:invertIfNegative val="0"/>
            <c:bubble3D val="0"/>
            <c:spPr>
              <a:solidFill>
                <a:srgbClr val="DA291C"/>
              </a:solidFill>
              <a:ln>
                <a:noFill/>
              </a:ln>
              <a:effectLst/>
            </c:spPr>
            <c:extLst>
              <c:ext xmlns:c16="http://schemas.microsoft.com/office/drawing/2014/chart" uri="{C3380CC4-5D6E-409C-BE32-E72D297353CC}">
                <c16:uniqueId val="{00000004-B742-419D-9319-95DC47E07A33}"/>
              </c:ext>
            </c:extLst>
          </c:dPt>
          <c:dPt>
            <c:idx val="2"/>
            <c:invertIfNegative val="0"/>
            <c:bubble3D val="0"/>
            <c:spPr>
              <a:solidFill>
                <a:schemeClr val="tx1"/>
              </a:solidFill>
              <a:ln>
                <a:noFill/>
              </a:ln>
              <a:effectLst/>
            </c:spPr>
            <c:extLst>
              <c:ext xmlns:c16="http://schemas.microsoft.com/office/drawing/2014/chart" uri="{C3380CC4-5D6E-409C-BE32-E72D297353CC}">
                <c16:uniqueId val="{00000006-B742-419D-9319-95DC47E07A33}"/>
              </c:ext>
            </c:extLst>
          </c:dPt>
          <c:dPt>
            <c:idx val="3"/>
            <c:invertIfNegative val="0"/>
            <c:bubble3D val="0"/>
            <c:spPr>
              <a:solidFill>
                <a:srgbClr val="00A3E0"/>
              </a:solidFill>
              <a:ln>
                <a:noFill/>
              </a:ln>
              <a:effectLst/>
            </c:spPr>
            <c:extLst>
              <c:ext xmlns:c16="http://schemas.microsoft.com/office/drawing/2014/chart" uri="{C3380CC4-5D6E-409C-BE32-E72D297353CC}">
                <c16:uniqueId val="{00000007-B742-419D-9319-95DC47E07A3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8-B742-419D-9319-95DC47E07A33}"/>
              </c:ext>
            </c:extLst>
          </c:dPt>
          <c:dPt>
            <c:idx val="5"/>
            <c:invertIfNegative val="0"/>
            <c:bubble3D val="0"/>
            <c:spPr>
              <a:solidFill>
                <a:srgbClr val="830065"/>
              </a:solidFill>
              <a:ln>
                <a:noFill/>
              </a:ln>
              <a:effectLst/>
            </c:spPr>
            <c:extLst>
              <c:ext xmlns:c16="http://schemas.microsoft.com/office/drawing/2014/chart" uri="{C3380CC4-5D6E-409C-BE32-E72D297353CC}">
                <c16:uniqueId val="{00000009-B742-419D-9319-95DC47E07A33}"/>
              </c:ext>
            </c:extLst>
          </c:dPt>
          <c:dPt>
            <c:idx val="6"/>
            <c:invertIfNegative val="0"/>
            <c:bubble3D val="0"/>
            <c:spPr>
              <a:solidFill>
                <a:srgbClr val="005587"/>
              </a:solidFill>
              <a:ln>
                <a:noFill/>
              </a:ln>
              <a:effectLst/>
            </c:spPr>
            <c:extLst>
              <c:ext xmlns:c16="http://schemas.microsoft.com/office/drawing/2014/chart" uri="{C3380CC4-5D6E-409C-BE32-E72D297353CC}">
                <c16:uniqueId val="{0000000A-B742-419D-9319-95DC47E07A33}"/>
              </c:ext>
            </c:extLst>
          </c:dPt>
          <c:dPt>
            <c:idx val="7"/>
            <c:invertIfNegative val="0"/>
            <c:bubble3D val="0"/>
            <c:spPr>
              <a:solidFill>
                <a:srgbClr val="00CCFF"/>
              </a:solidFill>
              <a:ln>
                <a:noFill/>
              </a:ln>
              <a:effectLst/>
            </c:spPr>
            <c:extLst>
              <c:ext xmlns:c16="http://schemas.microsoft.com/office/drawing/2014/chart" uri="{C3380CC4-5D6E-409C-BE32-E72D297353CC}">
                <c16:uniqueId val="{0000000B-B742-419D-9319-95DC47E07A33}"/>
              </c:ext>
            </c:extLst>
          </c:dPt>
          <c:dPt>
            <c:idx val="8"/>
            <c:invertIfNegative val="0"/>
            <c:bubble3D val="0"/>
            <c:spPr>
              <a:solidFill>
                <a:srgbClr val="C627A6"/>
              </a:solidFill>
              <a:ln>
                <a:noFill/>
              </a:ln>
              <a:effectLst/>
            </c:spPr>
            <c:extLst>
              <c:ext xmlns:c16="http://schemas.microsoft.com/office/drawing/2014/chart" uri="{C3380CC4-5D6E-409C-BE32-E72D297353CC}">
                <c16:uniqueId val="{0000000C-B742-419D-9319-95DC47E07A33}"/>
              </c:ext>
            </c:extLst>
          </c:dPt>
          <c:dPt>
            <c:idx val="9"/>
            <c:invertIfNegative val="0"/>
            <c:bubble3D val="0"/>
            <c:spPr>
              <a:solidFill>
                <a:schemeClr val="tx1"/>
              </a:solidFill>
              <a:ln>
                <a:noFill/>
              </a:ln>
              <a:effectLst/>
            </c:spPr>
            <c:extLst>
              <c:ext xmlns:c16="http://schemas.microsoft.com/office/drawing/2014/chart" uri="{C3380CC4-5D6E-409C-BE32-E72D297353CC}">
                <c16:uniqueId val="{0000000D-B742-419D-9319-95DC47E07A33}"/>
              </c:ext>
            </c:extLst>
          </c:dPt>
          <c:cat>
            <c:strRef>
              <c:f>Sheet1!$A$2:$A$11</c:f>
              <c:strCache>
                <c:ptCount val="10"/>
                <c:pt idx="0">
                  <c:v>MOUNJARO</c:v>
                </c:pt>
                <c:pt idx="1">
                  <c:v>ZEPBOUND PEN</c:v>
                </c:pt>
                <c:pt idx="2">
                  <c:v>SKYRIZI</c:v>
                </c:pt>
                <c:pt idx="3">
                  <c:v>WEGOVY</c:v>
                </c:pt>
                <c:pt idx="4">
                  <c:v>OZEMPIC</c:v>
                </c:pt>
                <c:pt idx="5">
                  <c:v>DUPIXENT</c:v>
                </c:pt>
                <c:pt idx="6">
                  <c:v>JARDIANCE</c:v>
                </c:pt>
                <c:pt idx="7">
                  <c:v>PAXLOVID</c:v>
                </c:pt>
                <c:pt idx="8">
                  <c:v>ELIQUIS</c:v>
                </c:pt>
                <c:pt idx="9">
                  <c:v>RINVOQ</c:v>
                </c:pt>
              </c:strCache>
            </c:strRef>
          </c:cat>
          <c:val>
            <c:numRef>
              <c:f>Sheet1!$B$2:$B$11</c:f>
              <c:numCache>
                <c:formatCode>_(* #,##0_);_(* \(#,##0\);_(* "-"??_);_(@_)</c:formatCode>
                <c:ptCount val="10"/>
                <c:pt idx="0">
                  <c:v>13641071562</c:v>
                </c:pt>
                <c:pt idx="1">
                  <c:v>11697483091</c:v>
                </c:pt>
                <c:pt idx="2">
                  <c:v>7212422202</c:v>
                </c:pt>
                <c:pt idx="3">
                  <c:v>6683109525</c:v>
                </c:pt>
                <c:pt idx="4">
                  <c:v>6061052823</c:v>
                </c:pt>
                <c:pt idx="5">
                  <c:v>4763740543</c:v>
                </c:pt>
                <c:pt idx="6">
                  <c:v>3970309334</c:v>
                </c:pt>
                <c:pt idx="7">
                  <c:v>3252903521</c:v>
                </c:pt>
                <c:pt idx="8">
                  <c:v>3204829719</c:v>
                </c:pt>
                <c:pt idx="9">
                  <c:v>2749088447</c:v>
                </c:pt>
              </c:numCache>
            </c:numRef>
          </c:val>
          <c:extLst>
            <c:ext xmlns:c16="http://schemas.microsoft.com/office/drawing/2014/chart" uri="{C3380CC4-5D6E-409C-BE32-E72D297353CC}">
              <c16:uniqueId val="{00000000-B742-419D-9319-95DC47E07A33}"/>
            </c:ext>
          </c:extLst>
        </c:ser>
        <c:dLbls>
          <c:showLegendKey val="0"/>
          <c:showVal val="0"/>
          <c:showCatName val="0"/>
          <c:showSerName val="0"/>
          <c:showPercent val="0"/>
          <c:showBubbleSize val="0"/>
        </c:dLbls>
        <c:gapWidth val="20"/>
        <c:axId val="603901872"/>
        <c:axId val="603903312"/>
      </c:barChart>
      <c:catAx>
        <c:axId val="603901872"/>
        <c:scaling>
          <c:orientation val="maxMin"/>
        </c:scaling>
        <c:delete val="1"/>
        <c:axPos val="l"/>
        <c:numFmt formatCode="General" sourceLinked="1"/>
        <c:majorTickMark val="out"/>
        <c:minorTickMark val="none"/>
        <c:tickLblPos val="nextTo"/>
        <c:crossAx val="603903312"/>
        <c:crosses val="autoZero"/>
        <c:auto val="1"/>
        <c:lblAlgn val="ctr"/>
        <c:lblOffset val="100"/>
        <c:noMultiLvlLbl val="0"/>
      </c:catAx>
      <c:valAx>
        <c:axId val="603903312"/>
        <c:scaling>
          <c:orientation val="minMax"/>
          <c:max val="12600000000"/>
          <c:min val="0"/>
        </c:scaling>
        <c:delete val="1"/>
        <c:axPos val="t"/>
        <c:numFmt formatCode="_(* #,##0_);_(* \(#,##0\);_(* &quot;-&quot;??_);_(@_)" sourceLinked="1"/>
        <c:majorTickMark val="out"/>
        <c:minorTickMark val="none"/>
        <c:tickLblPos val="nextTo"/>
        <c:crossAx val="60390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4"/>
              <c:spPr>
                <a:noFill/>
                <a:ln>
                  <a:noFill/>
                </a:ln>
                <a:effectLst/>
              </c:spPr>
              <c:txPr>
                <a:bodyPr rot="0" spcFirstLastPara="1" vertOverflow="ellipsis" vert="horz" wrap="none" lIns="0" tIns="0" rIns="0" bIns="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F68-499D-A438-0B358ED372E2}"/>
                </c:ext>
              </c:extLst>
            </c:dLbl>
            <c:spPr>
              <a:noFill/>
              <a:ln>
                <a:noFill/>
              </a:ln>
              <a:effectLst/>
            </c:spPr>
            <c:txPr>
              <a:bodyPr rot="0" spcFirstLastPara="1" vertOverflow="ellipsis"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MOUNJARO</c:v>
                </c:pt>
                <c:pt idx="1">
                  <c:v>ZEPBOUND</c:v>
                </c:pt>
                <c:pt idx="2">
                  <c:v>WEGOVY</c:v>
                </c:pt>
                <c:pt idx="3">
                  <c:v>OZEMPIC</c:v>
                </c:pt>
                <c:pt idx="4">
                  <c:v>JARDIANCE</c:v>
                </c:pt>
              </c:strCache>
            </c:strRef>
          </c:cat>
          <c:val>
            <c:numRef>
              <c:f>Sheet1!$B$2:$B$6</c:f>
              <c:numCache>
                <c:formatCode>0.0%</c:formatCode>
                <c:ptCount val="5"/>
                <c:pt idx="0">
                  <c:v>0.30496726534033425</c:v>
                </c:pt>
                <c:pt idx="1">
                  <c:v>0.27300000000000002</c:v>
                </c:pt>
                <c:pt idx="2">
                  <c:v>0.17188522522834015</c:v>
                </c:pt>
                <c:pt idx="3">
                  <c:v>0.13342427821673586</c:v>
                </c:pt>
                <c:pt idx="4">
                  <c:v>8.3550679102296091E-2</c:v>
                </c:pt>
              </c:numCache>
            </c:numRef>
          </c:val>
          <c:extLst>
            <c:ext xmlns:c16="http://schemas.microsoft.com/office/drawing/2014/chart" uri="{C3380CC4-5D6E-409C-BE32-E72D297353CC}">
              <c16:uniqueId val="{00000000-AF68-499D-A438-0B358ED372E2}"/>
            </c:ext>
          </c:extLst>
        </c:ser>
        <c:ser>
          <c:idx val="1"/>
          <c:order val="1"/>
          <c:tx>
            <c:strRef>
              <c:f>Sheet1!$C$1</c:f>
              <c:strCache>
                <c:ptCount val="1"/>
                <c:pt idx="0">
                  <c:v>dummy</c:v>
                </c:pt>
              </c:strCache>
            </c:strRef>
          </c:tx>
          <c:spPr>
            <a:solidFill>
              <a:schemeClr val="accent3"/>
            </a:solidFill>
            <a:ln>
              <a:noFill/>
            </a:ln>
            <a:effectLst/>
          </c:spPr>
          <c:invertIfNegative val="0"/>
          <c:dLbls>
            <c:dLbl>
              <c:idx val="4"/>
              <c:spPr>
                <a:noFill/>
                <a:ln>
                  <a:noFill/>
                </a:ln>
                <a:effectLst/>
              </c:spPr>
              <c:txPr>
                <a:bodyPr rot="0" spcFirstLastPara="1" vertOverflow="ellipsis" vert="horz" wrap="none" lIns="0" tIns="0" rIns="0" bIns="0" anchor="ctr" anchorCtr="1">
                  <a:spAutoFit/>
                </a:bodyPr>
                <a:lstStyle/>
                <a:p>
                  <a:pPr>
                    <a:defRPr sz="11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F68-499D-A438-0B358ED372E2}"/>
                </c:ext>
              </c:extLst>
            </c:dLbl>
            <c:spPr>
              <a:noFill/>
              <a:ln>
                <a:noFill/>
              </a:ln>
              <a:effectLst/>
            </c:spPr>
            <c:txPr>
              <a:bodyPr rot="0" spcFirstLastPara="1" vertOverflow="ellipsis"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MOUNJARO</c:v>
                </c:pt>
                <c:pt idx="1">
                  <c:v>ZEPBOUND</c:v>
                </c:pt>
                <c:pt idx="2">
                  <c:v>WEGOVY</c:v>
                </c:pt>
                <c:pt idx="3">
                  <c:v>OZEMPIC</c:v>
                </c:pt>
                <c:pt idx="4">
                  <c:v>JARDIANCE</c:v>
                </c:pt>
              </c:strCache>
            </c:strRef>
          </c:cat>
          <c:val>
            <c:numRef>
              <c:f>Sheet1!$C$2:$C$6</c:f>
              <c:numCache>
                <c:formatCode>0.0%</c:formatCode>
                <c:ptCount val="5"/>
                <c:pt idx="0">
                  <c:v>0.30496726534033425</c:v>
                </c:pt>
                <c:pt idx="1">
                  <c:v>0.27300000000000002</c:v>
                </c:pt>
                <c:pt idx="2">
                  <c:v>0.17188522522834015</c:v>
                </c:pt>
                <c:pt idx="3">
                  <c:v>0.13342427821673586</c:v>
                </c:pt>
                <c:pt idx="4">
                  <c:v>8.3550679102296091E-2</c:v>
                </c:pt>
              </c:numCache>
            </c:numRef>
          </c:val>
          <c:extLst>
            <c:ext xmlns:c16="http://schemas.microsoft.com/office/drawing/2014/chart" uri="{C3380CC4-5D6E-409C-BE32-E72D297353CC}">
              <c16:uniqueId val="{00000003-AF68-499D-A438-0B358ED372E2}"/>
            </c:ext>
          </c:extLst>
        </c:ser>
        <c:dLbls>
          <c:dLblPos val="inEnd"/>
          <c:showLegendKey val="0"/>
          <c:showVal val="1"/>
          <c:showCatName val="0"/>
          <c:showSerName val="0"/>
          <c:showPercent val="0"/>
          <c:showBubbleSize val="0"/>
        </c:dLbls>
        <c:gapWidth val="25"/>
        <c:overlap val="100"/>
        <c:axId val="1819616768"/>
        <c:axId val="1819614848"/>
      </c:barChart>
      <c:catAx>
        <c:axId val="1819616768"/>
        <c:scaling>
          <c:orientation val="maxMin"/>
        </c:scaling>
        <c:delete val="1"/>
        <c:axPos val="l"/>
        <c:numFmt formatCode="General" sourceLinked="1"/>
        <c:majorTickMark val="none"/>
        <c:minorTickMark val="none"/>
        <c:tickLblPos val="low"/>
        <c:crossAx val="1819614848"/>
        <c:crosses val="autoZero"/>
        <c:auto val="1"/>
        <c:lblAlgn val="ctr"/>
        <c:lblOffset val="0"/>
        <c:noMultiLvlLbl val="0"/>
      </c:catAx>
      <c:valAx>
        <c:axId val="1819614848"/>
        <c:scaling>
          <c:orientation val="minMax"/>
          <c:max val="0.30900000000000005"/>
          <c:min val="0"/>
        </c:scaling>
        <c:delete val="1"/>
        <c:axPos val="t"/>
        <c:numFmt formatCode="0.0%" sourceLinked="1"/>
        <c:majorTickMark val="out"/>
        <c:minorTickMark val="none"/>
        <c:tickLblPos val="nextTo"/>
        <c:crossAx val="181961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449643947100712E-2"/>
          <c:y val="6.9078947368421059E-2"/>
          <c:w val="0.9471007121057986"/>
          <c:h val="0.86184210526315785"/>
        </c:manualLayout>
      </c:layout>
      <c:barChart>
        <c:barDir val="col"/>
        <c:grouping val="stacked"/>
        <c:varyColors val="0"/>
        <c:ser>
          <c:idx val="0"/>
          <c:order val="0"/>
          <c:spPr>
            <a:solidFill>
              <a:schemeClr val="accent4"/>
            </a:solidFill>
            <a:ln>
              <a:noFill/>
            </a:ln>
          </c:spPr>
          <c:invertIfNegative val="0"/>
          <c:dLbls>
            <c:dLbl>
              <c:idx val="0"/>
              <c:layout>
                <c:manualLayout>
                  <c:x val="0"/>
                  <c:y val="-1.233552631578947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61A-4C30-BB0F-C98A5DFD6B7F}"/>
                </c:ext>
              </c:extLst>
            </c:dLbl>
            <c:dLbl>
              <c:idx val="1"/>
              <c:layout>
                <c:manualLayout>
                  <c:x val="0"/>
                  <c:y val="-1.233552631578947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61A-4C30-BB0F-C98A5DFD6B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48.237111609445307</c:v>
                </c:pt>
                <c:pt idx="1">
                  <c:v>91.459418174677026</c:v>
                </c:pt>
              </c:numCache>
            </c:numRef>
          </c:val>
          <c:extLst>
            <c:ext xmlns:c16="http://schemas.microsoft.com/office/drawing/2014/chart" uri="{C3380CC4-5D6E-409C-BE32-E72D297353CC}">
              <c16:uniqueId val="{00000002-961A-4C30-BB0F-C98A5DFD6B7F}"/>
            </c:ext>
          </c:extLst>
        </c:ser>
        <c:ser>
          <c:idx val="1"/>
          <c:order val="1"/>
          <c:spPr>
            <a:solidFill>
              <a:schemeClr val="accent6"/>
            </a:solidFill>
            <a:ln>
              <a:noFill/>
            </a:ln>
          </c:spPr>
          <c:invertIfNegative val="0"/>
          <c:dLbls>
            <c:dLbl>
              <c:idx val="0"/>
              <c:layout>
                <c:manualLayout>
                  <c:x val="0"/>
                  <c:y val="-1.2335526315789473E-3"/>
                </c:manualLayout>
              </c:layout>
              <c:numFmt formatCode="#,##0&quot;%&quot;;&quot;-&quot;#,##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61A-4C30-BB0F-C98A5DFD6B7F}"/>
                </c:ext>
              </c:extLst>
            </c:dLbl>
            <c:dLbl>
              <c:idx val="1"/>
              <c:layout>
                <c:manualLayout>
                  <c:x val="0"/>
                  <c:y val="-1.6447368421052631E-3"/>
                </c:manualLayout>
              </c:layout>
              <c:numFmt formatCode="#,##0&quot;%&quot;;&quot;-&quot;#,##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61A-4C30-BB0F-C98A5DFD6B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24.267320183642322</c:v>
                </c:pt>
                <c:pt idx="1">
                  <c:v>7.3984703452289686</c:v>
                </c:pt>
              </c:numCache>
            </c:numRef>
          </c:val>
          <c:extLst>
            <c:ext xmlns:c16="http://schemas.microsoft.com/office/drawing/2014/chart" uri="{C3380CC4-5D6E-409C-BE32-E72D297353CC}">
              <c16:uniqueId val="{00000005-961A-4C30-BB0F-C98A5DFD6B7F}"/>
            </c:ext>
          </c:extLst>
        </c:ser>
        <c:ser>
          <c:idx val="2"/>
          <c:order val="2"/>
          <c:spPr>
            <a:solidFill>
              <a:schemeClr val="accent1"/>
            </a:solid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6-961A-4C30-BB0F-C98A5DFD6B7F}"/>
              </c:ext>
            </c:extLst>
          </c:dPt>
          <c:dLbls>
            <c:dLbl>
              <c:idx val="0"/>
              <c:layout>
                <c:manualLayout>
                  <c:x val="0"/>
                  <c:y val="-1.233552631578947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61A-4C30-BB0F-C98A5DFD6B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17.887295176455197</c:v>
                </c:pt>
                <c:pt idx="1">
                  <c:v>3.7844194432493317</c:v>
                </c:pt>
              </c:numCache>
            </c:numRef>
          </c:val>
          <c:extLst>
            <c:ext xmlns:c16="http://schemas.microsoft.com/office/drawing/2014/chart" uri="{C3380CC4-5D6E-409C-BE32-E72D297353CC}">
              <c16:uniqueId val="{00000007-961A-4C30-BB0F-C98A5DFD6B7F}"/>
            </c:ext>
          </c:extLst>
        </c:ser>
        <c:ser>
          <c:idx val="3"/>
          <c:order val="3"/>
          <c:spPr>
            <a:solidFill>
              <a:schemeClr val="accent2"/>
            </a:solidFill>
            <a:ln>
              <a:noFill/>
            </a:ln>
          </c:spPr>
          <c:invertIfNegative val="0"/>
          <c:dPt>
            <c:idx val="0"/>
            <c:invertIfNegative val="0"/>
            <c:bubble3D val="0"/>
            <c:spPr>
              <a:solidFill>
                <a:schemeClr val="accent5"/>
              </a:solidFill>
              <a:ln>
                <a:noFill/>
              </a:ln>
            </c:spPr>
            <c:extLst>
              <c:ext xmlns:c16="http://schemas.microsoft.com/office/drawing/2014/chart" uri="{C3380CC4-5D6E-409C-BE32-E72D297353CC}">
                <c16:uniqueId val="{00000008-961A-4C30-BB0F-C98A5DFD6B7F}"/>
              </c:ext>
            </c:extLst>
          </c:dPt>
          <c:dLbls>
            <c:dLbl>
              <c:idx val="0"/>
              <c:layout>
                <c:manualLayout>
                  <c:x val="-6.561546286876907E-2"/>
                  <c:y val="-1.2335526315789473E-3"/>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61A-4C30-BB0F-C98A5DFD6B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9.5232573169029884</c:v>
                </c:pt>
                <c:pt idx="1">
                  <c:v>3.4026476455216725</c:v>
                </c:pt>
              </c:numCache>
            </c:numRef>
          </c:val>
          <c:extLst>
            <c:ext xmlns:c16="http://schemas.microsoft.com/office/drawing/2014/chart" uri="{C3380CC4-5D6E-409C-BE32-E72D297353CC}">
              <c16:uniqueId val="{00000009-961A-4C30-BB0F-C98A5DFD6B7F}"/>
            </c:ext>
          </c:extLst>
        </c:ser>
        <c:ser>
          <c:idx val="4"/>
          <c:order val="4"/>
          <c:spPr>
            <a:solidFill>
              <a:schemeClr val="accent1"/>
            </a:solidFill>
            <a:ln>
              <a:noFill/>
            </a:ln>
          </c:spPr>
          <c:invertIfNegative val="0"/>
          <c:dPt>
            <c:idx val="1"/>
            <c:invertIfNegative val="0"/>
            <c:bubble3D val="0"/>
            <c:spPr>
              <a:solidFill>
                <a:schemeClr val="accent5"/>
              </a:solidFill>
              <a:ln>
                <a:noFill/>
              </a:ln>
            </c:spPr>
            <c:extLst>
              <c:ext xmlns:c16="http://schemas.microsoft.com/office/drawing/2014/chart" uri="{C3380CC4-5D6E-409C-BE32-E72D297353CC}">
                <c16:uniqueId val="{0000000A-961A-4C30-BB0F-C98A5DFD6B7F}"/>
              </c:ext>
            </c:extLst>
          </c:dPt>
          <c:dLbls>
            <c:dLbl>
              <c:idx val="1"/>
              <c:layout>
                <c:manualLayout>
                  <c:x val="0"/>
                  <c:y val="1.2335526315789473E-3"/>
                </c:manualLayout>
              </c:layout>
              <c:numFmt formatCode="#,##0&quot;%&quot;;&quot;-&quot;#,##0&quot;%&quot;"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61A-4C30-BB0F-C98A5DFD6B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Sheet1!$A$5:$B$5</c:f>
              <c:numCache>
                <c:formatCode>General</c:formatCode>
                <c:ptCount val="2"/>
                <c:pt idx="0">
                  <c:v>8.4896535383160998E-2</c:v>
                </c:pt>
                <c:pt idx="1">
                  <c:v>-6.0450162440343496</c:v>
                </c:pt>
              </c:numCache>
            </c:numRef>
          </c:val>
          <c:extLst>
            <c:ext xmlns:c16="http://schemas.microsoft.com/office/drawing/2014/chart" uri="{C3380CC4-5D6E-409C-BE32-E72D297353CC}">
              <c16:uniqueId val="{0000000B-961A-4C30-BB0F-C98A5DFD6B7F}"/>
            </c:ext>
          </c:extLst>
        </c:ser>
        <c:dLbls>
          <c:showLegendKey val="0"/>
          <c:showVal val="0"/>
          <c:showCatName val="0"/>
          <c:showSerName val="0"/>
          <c:showPercent val="0"/>
          <c:showBubbleSize val="0"/>
        </c:dLbls>
        <c:gapWidth val="80"/>
        <c:overlap val="100"/>
        <c:axId val="284359680"/>
        <c:axId val="1"/>
      </c:barChart>
      <c:catAx>
        <c:axId val="2843596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06.044955608677"/>
          <c:min val="-6.0450162440343496"/>
        </c:scaling>
        <c:delete val="1"/>
        <c:axPos val="l"/>
        <c:numFmt formatCode="General" sourceLinked="1"/>
        <c:majorTickMark val="out"/>
        <c:minorTickMark val="none"/>
        <c:tickLblPos val="nextTo"/>
        <c:crossAx val="284359680"/>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TRULICITY</c:v>
                </c:pt>
                <c:pt idx="1">
                  <c:v>AREXVY</c:v>
                </c:pt>
                <c:pt idx="2">
                  <c:v>JANUVIA</c:v>
                </c:pt>
                <c:pt idx="3">
                  <c:v>LANTUS SOLOSTAR</c:v>
                </c:pt>
                <c:pt idx="4">
                  <c:v>VYVANSE</c:v>
                </c:pt>
              </c:strCache>
            </c:strRef>
          </c:cat>
          <c:val>
            <c:numRef>
              <c:f>Sheet1!$B$2:$B$6</c:f>
              <c:numCache>
                <c:formatCode>0.0%</c:formatCode>
                <c:ptCount val="5"/>
                <c:pt idx="0">
                  <c:v>-6.2166926860851346E-2</c:v>
                </c:pt>
                <c:pt idx="1">
                  <c:v>-3.7593616949435756E-2</c:v>
                </c:pt>
                <c:pt idx="2">
                  <c:v>-3.4918075788124184E-2</c:v>
                </c:pt>
                <c:pt idx="3">
                  <c:v>-2.9887143844568601E-2</c:v>
                </c:pt>
                <c:pt idx="4">
                  <c:v>-2.7515020146442228E-2</c:v>
                </c:pt>
              </c:numCache>
            </c:numRef>
          </c:val>
          <c:extLst>
            <c:ext xmlns:c16="http://schemas.microsoft.com/office/drawing/2014/chart" uri="{C3380CC4-5D6E-409C-BE32-E72D297353CC}">
              <c16:uniqueId val="{00000001-34E3-4E45-BFFF-AE4CC5EF506D}"/>
            </c:ext>
          </c:extLst>
        </c:ser>
        <c:ser>
          <c:idx val="1"/>
          <c:order val="1"/>
          <c:tx>
            <c:strRef>
              <c:f>Sheet1!$C$1</c:f>
              <c:strCache>
                <c:ptCount val="1"/>
                <c:pt idx="0">
                  <c:v>dummy</c:v>
                </c:pt>
              </c:strCache>
            </c:strRef>
          </c:tx>
          <c:spPr>
            <a:solidFill>
              <a:srgbClr val="DA291C"/>
            </a:solidFill>
            <a:ln>
              <a:noFill/>
            </a:ln>
            <a:effectLst/>
          </c:spPr>
          <c:invertIfNegative val="0"/>
          <c:dLbls>
            <c:dLbl>
              <c:idx val="3"/>
              <c:tx>
                <c:rich>
                  <a:bodyPr rot="0" spcFirstLastPara="1" vertOverflow="ellipsis" horzOverflow="clip" vert="horz" wrap="square" lIns="0" tIns="0" rIns="0" bIns="0" anchor="ctr" anchorCtr="0">
                    <a:noAutofit/>
                  </a:bodyPr>
                  <a:lstStyle/>
                  <a:p>
                    <a:pPr algn="r">
                      <a:defRPr sz="1050" b="0" i="0" u="none" strike="noStrike" kern="1200" baseline="0">
                        <a:solidFill>
                          <a:schemeClr val="bg1"/>
                        </a:solidFill>
                        <a:latin typeface="+mn-lt"/>
                        <a:ea typeface="+mn-ea"/>
                        <a:cs typeface="+mn-cs"/>
                      </a:defRPr>
                    </a:pPr>
                    <a:fld id="{82DEED01-9C02-4E8F-9ECF-EE5A4B2D8149}" type="CATEGORYNAME">
                      <a:rPr lang="en-US" sz="1050" b="0"/>
                      <a:pPr algn="r">
                        <a:defRPr sz="1050">
                          <a:solidFill>
                            <a:schemeClr val="bg1"/>
                          </a:solidFill>
                        </a:defRPr>
                      </a:pPr>
                      <a:t>[CATEGORY NAME]</a:t>
                    </a:fld>
                    <a:endParaRPr lang="en-US"/>
                  </a:p>
                </c:rich>
              </c:tx>
              <c:spPr>
                <a:noFill/>
                <a:ln>
                  <a:noFill/>
                </a:ln>
                <a:effectLst/>
              </c:spPr>
              <c:txPr>
                <a:bodyPr rot="0" spcFirstLastPara="1" vertOverflow="ellipsis" horzOverflow="clip" vert="horz" wrap="square" lIns="0" tIns="0" rIns="0" bIns="0" anchor="ctr" anchorCtr="0">
                  <a:noAutofit/>
                </a:bodyPr>
                <a:lstStyle/>
                <a:p>
                  <a:pPr algn="r">
                    <a:defRPr sz="105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5503348539765863"/>
                      <c:h val="0.27002306529865577"/>
                    </c:manualLayout>
                  </c15:layout>
                  <c15:dlblFieldTable/>
                  <c15:showDataLabelsRange val="0"/>
                </c:ext>
                <c:ext xmlns:c16="http://schemas.microsoft.com/office/drawing/2014/chart" uri="{C3380CC4-5D6E-409C-BE32-E72D297353CC}">
                  <c16:uniqueId val="{00000000-3FF5-496C-AD7D-423C3854F1F1}"/>
                </c:ext>
              </c:extLst>
            </c:dLbl>
            <c:dLbl>
              <c:idx val="4"/>
              <c:spPr>
                <a:noFill/>
                <a:ln>
                  <a:noFill/>
                </a:ln>
                <a:effectLst/>
              </c:spPr>
              <c:txPr>
                <a:bodyPr rot="0" spcFirstLastPara="1" vertOverflow="ellipsis" horzOverflow="clip" vert="horz" wrap="none" lIns="0" tIns="0" rIns="0" bIns="0" anchor="ctr" anchorCtr="1">
                  <a:spAutoFit/>
                </a:bodyPr>
                <a:lstStyle/>
                <a:p>
                  <a:pPr>
                    <a:defRPr sz="12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34E3-4E45-BFFF-AE4CC5EF506D}"/>
                </c:ext>
              </c:extLst>
            </c:dLbl>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Sheet1!$A$2:$A$6</c:f>
              <c:strCache>
                <c:ptCount val="5"/>
                <c:pt idx="0">
                  <c:v>TRULICITY</c:v>
                </c:pt>
                <c:pt idx="1">
                  <c:v>AREXVY</c:v>
                </c:pt>
                <c:pt idx="2">
                  <c:v>JANUVIA</c:v>
                </c:pt>
                <c:pt idx="3">
                  <c:v>LANTUS SOLOSTAR</c:v>
                </c:pt>
                <c:pt idx="4">
                  <c:v>VYVANSE</c:v>
                </c:pt>
              </c:strCache>
            </c:strRef>
          </c:cat>
          <c:val>
            <c:numRef>
              <c:f>Sheet1!$C$2:$C$6</c:f>
              <c:numCache>
                <c:formatCode>0.0%</c:formatCode>
                <c:ptCount val="5"/>
                <c:pt idx="0">
                  <c:v>-6.2166926860851346E-2</c:v>
                </c:pt>
                <c:pt idx="1">
                  <c:v>-3.7593616949435756E-2</c:v>
                </c:pt>
                <c:pt idx="2">
                  <c:v>-3.4918075788124184E-2</c:v>
                </c:pt>
                <c:pt idx="3">
                  <c:v>-2.9887143844568601E-2</c:v>
                </c:pt>
                <c:pt idx="4">
                  <c:v>-2.7515020146442228E-2</c:v>
                </c:pt>
              </c:numCache>
            </c:numRef>
          </c:val>
          <c:extLst>
            <c:ext xmlns:c16="http://schemas.microsoft.com/office/drawing/2014/chart" uri="{C3380CC4-5D6E-409C-BE32-E72D297353CC}">
              <c16:uniqueId val="{00000003-34E3-4E45-BFFF-AE4CC5EF506D}"/>
            </c:ext>
          </c:extLst>
        </c:ser>
        <c:dLbls>
          <c:dLblPos val="inEnd"/>
          <c:showLegendKey val="0"/>
          <c:showVal val="1"/>
          <c:showCatName val="0"/>
          <c:showSerName val="0"/>
          <c:showPercent val="0"/>
          <c:showBubbleSize val="0"/>
        </c:dLbls>
        <c:gapWidth val="25"/>
        <c:overlap val="100"/>
        <c:axId val="1819616768"/>
        <c:axId val="1819614848"/>
      </c:barChart>
      <c:catAx>
        <c:axId val="1819616768"/>
        <c:scaling>
          <c:orientation val="maxMin"/>
        </c:scaling>
        <c:delete val="1"/>
        <c:axPos val="l"/>
        <c:numFmt formatCode="General" sourceLinked="1"/>
        <c:majorTickMark val="out"/>
        <c:minorTickMark val="none"/>
        <c:tickLblPos val="nextTo"/>
        <c:crossAx val="1819614848"/>
        <c:crosses val="autoZero"/>
        <c:auto val="1"/>
        <c:lblAlgn val="ctr"/>
        <c:lblOffset val="0"/>
        <c:noMultiLvlLbl val="0"/>
      </c:catAx>
      <c:valAx>
        <c:axId val="1819614848"/>
        <c:scaling>
          <c:orientation val="minMax"/>
          <c:max val="0"/>
          <c:min val="-6.2500000000000014E-2"/>
        </c:scaling>
        <c:delete val="1"/>
        <c:axPos val="t"/>
        <c:numFmt formatCode="0.0%" sourceLinked="1"/>
        <c:majorTickMark val="out"/>
        <c:minorTickMark val="none"/>
        <c:tickLblPos val="nextTo"/>
        <c:crossAx val="181961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3"/>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4-C843-48E6-9368-3BDF66BE5574}"/>
                </c:ext>
              </c:extLst>
            </c:dLbl>
            <c:dLbl>
              <c:idx val="4"/>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0-C843-48E6-9368-3BDF66BE5574}"/>
                </c:ext>
              </c:extLst>
            </c:dLbl>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SKYRIZI</c:v>
                </c:pt>
                <c:pt idx="1">
                  <c:v>DUPIXENT</c:v>
                </c:pt>
                <c:pt idx="2">
                  <c:v>RINVOQ</c:v>
                </c:pt>
                <c:pt idx="3">
                  <c:v>COSENTYX UNOREADY</c:v>
                </c:pt>
                <c:pt idx="4">
                  <c:v>BIMZELX</c:v>
                </c:pt>
              </c:strCache>
            </c:strRef>
          </c:cat>
          <c:val>
            <c:numRef>
              <c:f>Sheet1!$B$2:$B$6</c:f>
              <c:numCache>
                <c:formatCode>0.0%</c:formatCode>
                <c:ptCount val="5"/>
                <c:pt idx="0">
                  <c:v>0.27413287018412519</c:v>
                </c:pt>
                <c:pt idx="1">
                  <c:v>0.18576378034465005</c:v>
                </c:pt>
                <c:pt idx="2">
                  <c:v>0.11368542705387555</c:v>
                </c:pt>
                <c:pt idx="3">
                  <c:v>0.10014504603822677</c:v>
                </c:pt>
                <c:pt idx="4">
                  <c:v>8.5929804332858989E-2</c:v>
                </c:pt>
              </c:numCache>
            </c:numRef>
          </c:val>
          <c:extLst>
            <c:ext xmlns:c16="http://schemas.microsoft.com/office/drawing/2014/chart" uri="{C3380CC4-5D6E-409C-BE32-E72D297353CC}">
              <c16:uniqueId val="{00000001-C843-48E6-9368-3BDF66BE5574}"/>
            </c:ext>
          </c:extLst>
        </c:ser>
        <c:ser>
          <c:idx val="1"/>
          <c:order val="1"/>
          <c:tx>
            <c:strRef>
              <c:f>Sheet1!$C$1</c:f>
              <c:strCache>
                <c:ptCount val="1"/>
                <c:pt idx="0">
                  <c:v>dummy</c:v>
                </c:pt>
              </c:strCache>
            </c:strRef>
          </c:tx>
          <c:spPr>
            <a:solidFill>
              <a:schemeClr val="accent3"/>
            </a:solidFill>
            <a:ln>
              <a:noFill/>
            </a:ln>
            <a:effectLst/>
          </c:spPr>
          <c:invertIfNegative val="0"/>
          <c:dLbls>
            <c:dLbl>
              <c:idx val="3"/>
              <c:spPr>
                <a:noFill/>
                <a:ln>
                  <a:noFill/>
                </a:ln>
                <a:effectLst/>
              </c:spPr>
              <c:txPr>
                <a:bodyPr rot="0" spcFirstLastPara="1" vertOverflow="ellipsis" horzOverflow="clip" vert="horz" wrap="square" lIns="0" tIns="0" rIns="0" bIns="0" anchor="ctr" anchorCtr="0">
                  <a:spAutoFit/>
                </a:bodyPr>
                <a:lstStyle/>
                <a:p>
                  <a:pPr algn="l">
                    <a:defRPr sz="10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30821668124817725"/>
                      <c:h val="0.21993010816829711"/>
                    </c:manualLayout>
                  </c15:layout>
                </c:ext>
                <c:ext xmlns:c16="http://schemas.microsoft.com/office/drawing/2014/chart" uri="{C3380CC4-5D6E-409C-BE32-E72D297353CC}">
                  <c16:uniqueId val="{00000000-623B-48FF-9627-3BFC6F05AA00}"/>
                </c:ext>
              </c:extLst>
            </c:dLbl>
            <c:dLbl>
              <c:idx val="4"/>
              <c:spPr>
                <a:noFill/>
                <a:ln>
                  <a:noFill/>
                </a:ln>
                <a:effectLst/>
              </c:spPr>
              <c:txPr>
                <a:bodyPr rot="0" spcFirstLastPara="1" vertOverflow="ellipsis" horzOverflow="clip" vert="horz" wrap="squar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202672582593842"/>
                      <c:h val="0.20526823351626505"/>
                    </c:manualLayout>
                  </c15:layout>
                </c:ext>
                <c:ext xmlns:c16="http://schemas.microsoft.com/office/drawing/2014/chart" uri="{C3380CC4-5D6E-409C-BE32-E72D297353CC}">
                  <c16:uniqueId val="{00000002-C843-48E6-9368-3BDF66BE5574}"/>
                </c:ext>
              </c:extLst>
            </c:dLbl>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Sheet1!$A$2:$A$6</c:f>
              <c:strCache>
                <c:ptCount val="5"/>
                <c:pt idx="0">
                  <c:v>SKYRIZI</c:v>
                </c:pt>
                <c:pt idx="1">
                  <c:v>DUPIXENT</c:v>
                </c:pt>
                <c:pt idx="2">
                  <c:v>RINVOQ</c:v>
                </c:pt>
                <c:pt idx="3">
                  <c:v>COSENTYX UNOREADY</c:v>
                </c:pt>
                <c:pt idx="4">
                  <c:v>BIMZELX</c:v>
                </c:pt>
              </c:strCache>
            </c:strRef>
          </c:cat>
          <c:val>
            <c:numRef>
              <c:f>Sheet1!$C$2:$C$6</c:f>
              <c:numCache>
                <c:formatCode>0.0%</c:formatCode>
                <c:ptCount val="5"/>
                <c:pt idx="0">
                  <c:v>0.27413287018412519</c:v>
                </c:pt>
                <c:pt idx="1">
                  <c:v>0.18576378034465005</c:v>
                </c:pt>
                <c:pt idx="2">
                  <c:v>0.11368542705387555</c:v>
                </c:pt>
                <c:pt idx="3">
                  <c:v>0.10014504603822677</c:v>
                </c:pt>
                <c:pt idx="4">
                  <c:v>8.5929804332858989E-2</c:v>
                </c:pt>
              </c:numCache>
            </c:numRef>
          </c:val>
          <c:extLst>
            <c:ext xmlns:c16="http://schemas.microsoft.com/office/drawing/2014/chart" uri="{C3380CC4-5D6E-409C-BE32-E72D297353CC}">
              <c16:uniqueId val="{00000003-C843-48E6-9368-3BDF66BE5574}"/>
            </c:ext>
          </c:extLst>
        </c:ser>
        <c:dLbls>
          <c:dLblPos val="inEnd"/>
          <c:showLegendKey val="0"/>
          <c:showVal val="1"/>
          <c:showCatName val="0"/>
          <c:showSerName val="0"/>
          <c:showPercent val="0"/>
          <c:showBubbleSize val="0"/>
        </c:dLbls>
        <c:gapWidth val="25"/>
        <c:overlap val="100"/>
        <c:axId val="1819616768"/>
        <c:axId val="1819614848"/>
      </c:barChart>
      <c:catAx>
        <c:axId val="1819616768"/>
        <c:scaling>
          <c:orientation val="maxMin"/>
        </c:scaling>
        <c:delete val="1"/>
        <c:axPos val="l"/>
        <c:numFmt formatCode="General" sourceLinked="1"/>
        <c:majorTickMark val="none"/>
        <c:minorTickMark val="none"/>
        <c:tickLblPos val="low"/>
        <c:crossAx val="1819614848"/>
        <c:crosses val="autoZero"/>
        <c:auto val="1"/>
        <c:lblAlgn val="ctr"/>
        <c:lblOffset val="0"/>
        <c:noMultiLvlLbl val="0"/>
      </c:catAx>
      <c:valAx>
        <c:axId val="1819614848"/>
        <c:scaling>
          <c:orientation val="minMax"/>
          <c:max val="0.27500000000000002"/>
          <c:min val="0"/>
        </c:scaling>
        <c:delete val="1"/>
        <c:axPos val="t"/>
        <c:numFmt formatCode="0.0%" sourceLinked="1"/>
        <c:majorTickMark val="out"/>
        <c:minorTickMark val="none"/>
        <c:tickLblPos val="nextTo"/>
        <c:crossAx val="181961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KEYTRUDA</c:v>
                </c:pt>
                <c:pt idx="1">
                  <c:v>DARZALEX FASPRO</c:v>
                </c:pt>
                <c:pt idx="2">
                  <c:v>SKYRIZI</c:v>
                </c:pt>
                <c:pt idx="3">
                  <c:v>ZEPBOUND</c:v>
                </c:pt>
                <c:pt idx="4">
                  <c:v>MOUNJARO</c:v>
                </c:pt>
              </c:strCache>
            </c:strRef>
          </c:cat>
          <c:val>
            <c:numRef>
              <c:f>Sheet1!$B$2:$B$6</c:f>
              <c:numCache>
                <c:formatCode>0.0%</c:formatCode>
                <c:ptCount val="5"/>
                <c:pt idx="0">
                  <c:v>5.8506086090332483E-2</c:v>
                </c:pt>
                <c:pt idx="1">
                  <c:v>4.7588034812549522E-2</c:v>
                </c:pt>
                <c:pt idx="2">
                  <c:v>4.2552126963815232E-2</c:v>
                </c:pt>
                <c:pt idx="3">
                  <c:v>2.9582633459780825E-2</c:v>
                </c:pt>
                <c:pt idx="4">
                  <c:v>2.9268699561307281E-2</c:v>
                </c:pt>
              </c:numCache>
            </c:numRef>
          </c:val>
          <c:extLst>
            <c:ext xmlns:c16="http://schemas.microsoft.com/office/drawing/2014/chart" uri="{C3380CC4-5D6E-409C-BE32-E72D297353CC}">
              <c16:uniqueId val="{00000001-F004-4E1F-AB86-7E37808A6BC7}"/>
            </c:ext>
          </c:extLst>
        </c:ser>
        <c:ser>
          <c:idx val="1"/>
          <c:order val="1"/>
          <c:tx>
            <c:strRef>
              <c:f>Sheet1!$C$1</c:f>
              <c:strCache>
                <c:ptCount val="1"/>
                <c:pt idx="0">
                  <c:v>dummy</c:v>
                </c:pt>
              </c:strCache>
            </c:strRef>
          </c:tx>
          <c:spPr>
            <a:solidFill>
              <a:schemeClr val="accent3"/>
            </a:solidFill>
            <a:ln>
              <a:noFill/>
            </a:ln>
            <a:effectLst/>
          </c:spPr>
          <c:invertIfNegative val="0"/>
          <c:dLbls>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Sheet1!$A$2:$A$6</c:f>
              <c:strCache>
                <c:ptCount val="5"/>
                <c:pt idx="0">
                  <c:v>KEYTRUDA</c:v>
                </c:pt>
                <c:pt idx="1">
                  <c:v>DARZALEX FASPRO</c:v>
                </c:pt>
                <c:pt idx="2">
                  <c:v>SKYRIZI</c:v>
                </c:pt>
                <c:pt idx="3">
                  <c:v>ZEPBOUND</c:v>
                </c:pt>
                <c:pt idx="4">
                  <c:v>MOUNJARO</c:v>
                </c:pt>
              </c:strCache>
            </c:strRef>
          </c:cat>
          <c:val>
            <c:numRef>
              <c:f>Sheet1!$C$2:$C$6</c:f>
              <c:numCache>
                <c:formatCode>0.0%</c:formatCode>
                <c:ptCount val="5"/>
                <c:pt idx="0">
                  <c:v>5.8506086090332483E-2</c:v>
                </c:pt>
                <c:pt idx="1">
                  <c:v>4.7588034812549522E-2</c:v>
                </c:pt>
                <c:pt idx="2">
                  <c:v>4.2552126963815232E-2</c:v>
                </c:pt>
                <c:pt idx="3">
                  <c:v>2.9582633459780825E-2</c:v>
                </c:pt>
                <c:pt idx="4">
                  <c:v>2.9268699561307281E-2</c:v>
                </c:pt>
              </c:numCache>
            </c:numRef>
          </c:val>
          <c:extLst>
            <c:ext xmlns:c16="http://schemas.microsoft.com/office/drawing/2014/chart" uri="{C3380CC4-5D6E-409C-BE32-E72D297353CC}">
              <c16:uniqueId val="{00000003-F004-4E1F-AB86-7E37808A6BC7}"/>
            </c:ext>
          </c:extLst>
        </c:ser>
        <c:dLbls>
          <c:dLblPos val="inEnd"/>
          <c:showLegendKey val="0"/>
          <c:showVal val="1"/>
          <c:showCatName val="0"/>
          <c:showSerName val="0"/>
          <c:showPercent val="0"/>
          <c:showBubbleSize val="0"/>
        </c:dLbls>
        <c:gapWidth val="25"/>
        <c:overlap val="100"/>
        <c:axId val="1819616768"/>
        <c:axId val="1819614848"/>
      </c:barChart>
      <c:catAx>
        <c:axId val="1819616768"/>
        <c:scaling>
          <c:orientation val="maxMin"/>
        </c:scaling>
        <c:delete val="1"/>
        <c:axPos val="l"/>
        <c:numFmt formatCode="General" sourceLinked="1"/>
        <c:majorTickMark val="none"/>
        <c:minorTickMark val="none"/>
        <c:tickLblPos val="low"/>
        <c:crossAx val="1819614848"/>
        <c:crosses val="autoZero"/>
        <c:auto val="1"/>
        <c:lblAlgn val="ctr"/>
        <c:lblOffset val="0"/>
        <c:noMultiLvlLbl val="0"/>
      </c:catAx>
      <c:valAx>
        <c:axId val="1819614848"/>
        <c:scaling>
          <c:orientation val="minMax"/>
          <c:max val="5.2500000000000012E-2"/>
          <c:min val="0"/>
        </c:scaling>
        <c:delete val="1"/>
        <c:axPos val="t"/>
        <c:numFmt formatCode="0.0%" sourceLinked="1"/>
        <c:majorTickMark val="out"/>
        <c:minorTickMark val="none"/>
        <c:tickLblPos val="nextTo"/>
        <c:crossAx val="181961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FLUZONE HD QUAD</c:v>
                </c:pt>
                <c:pt idx="1">
                  <c:v>NEULASTA</c:v>
                </c:pt>
                <c:pt idx="2">
                  <c:v>HUMIRA</c:v>
                </c:pt>
                <c:pt idx="3">
                  <c:v>ABRAXANE</c:v>
                </c:pt>
                <c:pt idx="4">
                  <c:v>LIBTAYO</c:v>
                </c:pt>
              </c:strCache>
            </c:strRef>
          </c:cat>
          <c:val>
            <c:numRef>
              <c:f>Sheet1!$B$2:$B$6</c:f>
              <c:numCache>
                <c:formatCode>0.0%</c:formatCode>
                <c:ptCount val="5"/>
                <c:pt idx="0">
                  <c:v>-1.5961816109600954E-2</c:v>
                </c:pt>
                <c:pt idx="1">
                  <c:v>-1.3826160045924381E-2</c:v>
                </c:pt>
                <c:pt idx="2">
                  <c:v>-1.2673046175942544E-2</c:v>
                </c:pt>
                <c:pt idx="3">
                  <c:v>-1.1421479046817496E-2</c:v>
                </c:pt>
                <c:pt idx="4">
                  <c:v>-9.1248173745557843E-3</c:v>
                </c:pt>
              </c:numCache>
            </c:numRef>
          </c:val>
          <c:extLst>
            <c:ext xmlns:c16="http://schemas.microsoft.com/office/drawing/2014/chart" uri="{C3380CC4-5D6E-409C-BE32-E72D297353CC}">
              <c16:uniqueId val="{00000001-A1A1-4EB9-9F58-BD7070E765A8}"/>
            </c:ext>
          </c:extLst>
        </c:ser>
        <c:ser>
          <c:idx val="1"/>
          <c:order val="1"/>
          <c:tx>
            <c:strRef>
              <c:f>Sheet1!$C$1</c:f>
              <c:strCache>
                <c:ptCount val="1"/>
                <c:pt idx="0">
                  <c:v>dummy</c:v>
                </c:pt>
              </c:strCache>
            </c:strRef>
          </c:tx>
          <c:spPr>
            <a:solidFill>
              <a:srgbClr val="DA291C"/>
            </a:solidFill>
            <a:ln>
              <a:noFill/>
            </a:ln>
            <a:effectLst/>
          </c:spPr>
          <c:invertIfNegative val="0"/>
          <c:dLbls>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Sheet1!$A$2:$A$6</c:f>
              <c:strCache>
                <c:ptCount val="5"/>
                <c:pt idx="0">
                  <c:v>FLUZONE HD QUAD</c:v>
                </c:pt>
                <c:pt idx="1">
                  <c:v>NEULASTA</c:v>
                </c:pt>
                <c:pt idx="2">
                  <c:v>HUMIRA</c:v>
                </c:pt>
                <c:pt idx="3">
                  <c:v>ABRAXANE</c:v>
                </c:pt>
                <c:pt idx="4">
                  <c:v>LIBTAYO</c:v>
                </c:pt>
              </c:strCache>
            </c:strRef>
          </c:cat>
          <c:val>
            <c:numRef>
              <c:f>Sheet1!$C$2:$C$6</c:f>
              <c:numCache>
                <c:formatCode>0.0%</c:formatCode>
                <c:ptCount val="5"/>
                <c:pt idx="0">
                  <c:v>-1.5961816109600954E-2</c:v>
                </c:pt>
                <c:pt idx="1">
                  <c:v>-1.3826160045924381E-2</c:v>
                </c:pt>
                <c:pt idx="2">
                  <c:v>-1.2673046175942544E-2</c:v>
                </c:pt>
                <c:pt idx="3">
                  <c:v>-1.1421479046817496E-2</c:v>
                </c:pt>
                <c:pt idx="4">
                  <c:v>-9.1248173745557843E-3</c:v>
                </c:pt>
              </c:numCache>
            </c:numRef>
          </c:val>
          <c:extLst>
            <c:ext xmlns:c16="http://schemas.microsoft.com/office/drawing/2014/chart" uri="{C3380CC4-5D6E-409C-BE32-E72D297353CC}">
              <c16:uniqueId val="{00000003-A1A1-4EB9-9F58-BD7070E765A8}"/>
            </c:ext>
          </c:extLst>
        </c:ser>
        <c:dLbls>
          <c:dLblPos val="inEnd"/>
          <c:showLegendKey val="0"/>
          <c:showVal val="1"/>
          <c:showCatName val="0"/>
          <c:showSerName val="0"/>
          <c:showPercent val="0"/>
          <c:showBubbleSize val="0"/>
        </c:dLbls>
        <c:gapWidth val="25"/>
        <c:overlap val="100"/>
        <c:axId val="1819616768"/>
        <c:axId val="1819614848"/>
      </c:barChart>
      <c:catAx>
        <c:axId val="1819616768"/>
        <c:scaling>
          <c:orientation val="maxMin"/>
        </c:scaling>
        <c:delete val="1"/>
        <c:axPos val="l"/>
        <c:numFmt formatCode="General" sourceLinked="1"/>
        <c:majorTickMark val="out"/>
        <c:minorTickMark val="none"/>
        <c:tickLblPos val="nextTo"/>
        <c:crossAx val="1819614848"/>
        <c:crosses val="autoZero"/>
        <c:auto val="1"/>
        <c:lblAlgn val="ctr"/>
        <c:lblOffset val="0"/>
        <c:noMultiLvlLbl val="0"/>
      </c:catAx>
      <c:valAx>
        <c:axId val="1819614848"/>
        <c:scaling>
          <c:orientation val="minMax"/>
          <c:max val="0"/>
          <c:min val="-1.6500000000000004E-2"/>
        </c:scaling>
        <c:delete val="1"/>
        <c:axPos val="t"/>
        <c:numFmt formatCode="0.0%" sourceLinked="1"/>
        <c:majorTickMark val="out"/>
        <c:minorTickMark val="none"/>
        <c:tickLblPos val="nextTo"/>
        <c:crossAx val="181961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A291C"/>
            </a:solidFill>
            <a:ln>
              <a:noFill/>
            </a:ln>
            <a:effectLst/>
          </c:spPr>
          <c:invertIfNegative val="0"/>
          <c:dLbls>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WEGOVY</c:v>
                </c:pt>
                <c:pt idx="1">
                  <c:v>TRULICITY</c:v>
                </c:pt>
                <c:pt idx="2">
                  <c:v>SPRYCEL</c:v>
                </c:pt>
                <c:pt idx="3">
                  <c:v>COSENTYX 2 PEN</c:v>
                </c:pt>
                <c:pt idx="4">
                  <c:v>HUMIRA</c:v>
                </c:pt>
              </c:strCache>
            </c:strRef>
          </c:cat>
          <c:val>
            <c:numRef>
              <c:f>Sheet1!$B$2:$B$6</c:f>
              <c:numCache>
                <c:formatCode>0.0%</c:formatCode>
                <c:ptCount val="5"/>
                <c:pt idx="0">
                  <c:v>-2.5419522480614385E-2</c:v>
                </c:pt>
                <c:pt idx="1">
                  <c:v>-3.7382551769304398E-2</c:v>
                </c:pt>
                <c:pt idx="2">
                  <c:v>-3.7382551769304398E-2</c:v>
                </c:pt>
                <c:pt idx="3">
                  <c:v>-4.6279852881821619E-2</c:v>
                </c:pt>
                <c:pt idx="4">
                  <c:v>-0.53751445940611342</c:v>
                </c:pt>
              </c:numCache>
            </c:numRef>
          </c:val>
          <c:extLst>
            <c:ext xmlns:c16="http://schemas.microsoft.com/office/drawing/2014/chart" uri="{C3380CC4-5D6E-409C-BE32-E72D297353CC}">
              <c16:uniqueId val="{00000001-E78A-44CF-BF8D-A6C89FC04E4B}"/>
            </c:ext>
          </c:extLst>
        </c:ser>
        <c:dLbls>
          <c:dLblPos val="inEnd"/>
          <c:showLegendKey val="0"/>
          <c:showVal val="1"/>
          <c:showCatName val="0"/>
          <c:showSerName val="0"/>
          <c:showPercent val="0"/>
          <c:showBubbleSize val="0"/>
        </c:dLbls>
        <c:gapWidth val="25"/>
        <c:overlap val="100"/>
        <c:axId val="1819616768"/>
        <c:axId val="1819614848"/>
      </c:barChart>
      <c:barChart>
        <c:barDir val="bar"/>
        <c:grouping val="clustered"/>
        <c:varyColors val="0"/>
        <c:ser>
          <c:idx val="1"/>
          <c:order val="1"/>
          <c:tx>
            <c:strRef>
              <c:f>Sheet1!$C$1</c:f>
              <c:strCache>
                <c:ptCount val="1"/>
                <c:pt idx="0">
                  <c:v>dummy</c:v>
                </c:pt>
              </c:strCache>
            </c:strRef>
          </c:tx>
          <c:spPr>
            <a:solidFill>
              <a:srgbClr val="DA291C"/>
            </a:solidFill>
            <a:ln>
              <a:noFill/>
            </a:ln>
            <a:effectLst/>
          </c:spPr>
          <c:invertIfNegative val="0"/>
          <c:dLbls>
            <c:spPr>
              <a:noFill/>
              <a:ln>
                <a:noFill/>
              </a:ln>
              <a:effectLst/>
            </c:spPr>
            <c:txPr>
              <a:bodyPr rot="0" spcFirstLastPara="1" vertOverflow="ellipsis" horzOverflow="clip" vert="horz" wrap="none" lIns="0" tIns="0" rIns="0" bIns="0" anchor="ctr" anchorCtr="1">
                <a:spAutoFit/>
              </a:bodyPr>
              <a:lstStyle/>
              <a:p>
                <a:pPr>
                  <a:defRPr sz="14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Sheet1!$A$2:$A$6</c:f>
              <c:strCache>
                <c:ptCount val="5"/>
                <c:pt idx="0">
                  <c:v>WEGOVY</c:v>
                </c:pt>
                <c:pt idx="1">
                  <c:v>TRULICITY</c:v>
                </c:pt>
                <c:pt idx="2">
                  <c:v>SPRYCEL</c:v>
                </c:pt>
                <c:pt idx="3">
                  <c:v>COSENTYX 2 PEN</c:v>
                </c:pt>
                <c:pt idx="4">
                  <c:v>HUMIRA</c:v>
                </c:pt>
              </c:strCache>
            </c:strRef>
          </c:cat>
          <c:val>
            <c:numRef>
              <c:f>Sheet1!$C$2:$C$6</c:f>
              <c:numCache>
                <c:formatCode>0.0%</c:formatCode>
                <c:ptCount val="5"/>
                <c:pt idx="0">
                  <c:v>-2.5419522480614385E-2</c:v>
                </c:pt>
                <c:pt idx="1">
                  <c:v>-3.7382551769304398E-2</c:v>
                </c:pt>
                <c:pt idx="2">
                  <c:v>-3.7382551769304398E-2</c:v>
                </c:pt>
                <c:pt idx="3">
                  <c:v>-4.6279852881821619E-2</c:v>
                </c:pt>
                <c:pt idx="4">
                  <c:v>-0.53751445940611342</c:v>
                </c:pt>
              </c:numCache>
            </c:numRef>
          </c:val>
          <c:extLst>
            <c:ext xmlns:c16="http://schemas.microsoft.com/office/drawing/2014/chart" uri="{C3380CC4-5D6E-409C-BE32-E72D297353CC}">
              <c16:uniqueId val="{00000003-E78A-44CF-BF8D-A6C89FC04E4B}"/>
            </c:ext>
          </c:extLst>
        </c:ser>
        <c:dLbls>
          <c:showLegendKey val="0"/>
          <c:showVal val="0"/>
          <c:showCatName val="0"/>
          <c:showSerName val="0"/>
          <c:showPercent val="0"/>
          <c:showBubbleSize val="0"/>
        </c:dLbls>
        <c:gapWidth val="25"/>
        <c:overlap val="100"/>
        <c:axId val="1672617568"/>
        <c:axId val="1672615168"/>
      </c:barChart>
      <c:catAx>
        <c:axId val="1819616768"/>
        <c:scaling>
          <c:orientation val="minMax"/>
        </c:scaling>
        <c:delete val="1"/>
        <c:axPos val="l"/>
        <c:numFmt formatCode="General" sourceLinked="1"/>
        <c:majorTickMark val="out"/>
        <c:minorTickMark val="none"/>
        <c:tickLblPos val="nextTo"/>
        <c:crossAx val="1819614848"/>
        <c:crosses val="autoZero"/>
        <c:auto val="1"/>
        <c:lblAlgn val="ctr"/>
        <c:lblOffset val="0"/>
        <c:noMultiLvlLbl val="0"/>
      </c:catAx>
      <c:valAx>
        <c:axId val="1819614848"/>
        <c:scaling>
          <c:orientation val="minMax"/>
          <c:max val="0"/>
          <c:min val="-6.0000000000000012E-2"/>
        </c:scaling>
        <c:delete val="1"/>
        <c:axPos val="b"/>
        <c:numFmt formatCode="0.0%" sourceLinked="1"/>
        <c:majorTickMark val="out"/>
        <c:minorTickMark val="none"/>
        <c:tickLblPos val="nextTo"/>
        <c:crossAx val="1819616768"/>
        <c:crosses val="autoZero"/>
        <c:crossBetween val="between"/>
      </c:valAx>
      <c:valAx>
        <c:axId val="1672615168"/>
        <c:scaling>
          <c:orientation val="minMax"/>
        </c:scaling>
        <c:delete val="1"/>
        <c:axPos val="b"/>
        <c:numFmt formatCode="0.0%" sourceLinked="1"/>
        <c:majorTickMark val="out"/>
        <c:minorTickMark val="none"/>
        <c:tickLblPos val="nextTo"/>
        <c:crossAx val="1672617568"/>
        <c:crosses val="autoZero"/>
        <c:crossBetween val="between"/>
      </c:valAx>
      <c:catAx>
        <c:axId val="1672617568"/>
        <c:scaling>
          <c:orientation val="minMax"/>
        </c:scaling>
        <c:delete val="1"/>
        <c:axPos val="l"/>
        <c:numFmt formatCode="General" sourceLinked="1"/>
        <c:majorTickMark val="out"/>
        <c:minorTickMark val="none"/>
        <c:tickLblPos val="nextTo"/>
        <c:crossAx val="16726151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Arial" panose="020B0604020202020204" pitchFamily="34" charset="0"/>
                <a:ea typeface="+mn-ea"/>
                <a:cs typeface="+mn-cs"/>
              </a:defRPr>
            </a:pPr>
            <a:r>
              <a:rPr lang="en-US" sz="1400" b="1">
                <a:solidFill>
                  <a:schemeClr val="tx1"/>
                </a:solidFill>
              </a:rPr>
              <a:t> Specialty % of Sales</a:t>
            </a:r>
          </a:p>
        </c:rich>
      </c:tx>
      <c:layout>
        <c:manualLayout>
          <c:xMode val="edge"/>
          <c:yMode val="edge"/>
          <c:x val="0.35563065033537478"/>
          <c:y val="5.7870370370370367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Arial" panose="020B0604020202020204" pitchFamily="34" charset="0"/>
              <a:ea typeface="+mn-ea"/>
              <a:cs typeface="+mn-cs"/>
            </a:defRPr>
          </a:pPr>
          <a:endParaRPr lang="en-US"/>
        </a:p>
      </c:txPr>
    </c:title>
    <c:autoTitleDeleted val="0"/>
    <c:plotArea>
      <c:layout>
        <c:manualLayout>
          <c:layoutTarget val="inner"/>
          <c:xMode val="edge"/>
          <c:yMode val="edge"/>
          <c:x val="8.1286636045494312E-2"/>
          <c:y val="0.12453309407752605"/>
          <c:w val="0.89887394284047828"/>
          <c:h val="0.65998580534576035"/>
        </c:manualLayout>
      </c:layout>
      <c:barChart>
        <c:barDir val="col"/>
        <c:grouping val="stacked"/>
        <c:varyColors val="0"/>
        <c:ser>
          <c:idx val="0"/>
          <c:order val="0"/>
          <c:tx>
            <c:strRef>
              <c:f>Sheet1!$A$2</c:f>
              <c:strCache>
                <c:ptCount val="1"/>
                <c:pt idx="0">
                  <c:v> SPECIALTY</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MAT Jun 2021</c:v>
                </c:pt>
                <c:pt idx="1">
                  <c:v>MAT Jun 2022</c:v>
                </c:pt>
                <c:pt idx="2">
                  <c:v>MAT Jun 2023</c:v>
                </c:pt>
                <c:pt idx="3">
                  <c:v>MAT Jun 2024</c:v>
                </c:pt>
                <c:pt idx="4">
                  <c:v>MAT Jun 2025</c:v>
                </c:pt>
              </c:strCache>
            </c:strRef>
          </c:cat>
          <c:val>
            <c:numRef>
              <c:f>Sheet1!$B$2:$F$2</c:f>
              <c:numCache>
                <c:formatCode>0.0%</c:formatCode>
                <c:ptCount val="5"/>
                <c:pt idx="0">
                  <c:v>0.48790941369971674</c:v>
                </c:pt>
                <c:pt idx="1">
                  <c:v>0.49883693965964637</c:v>
                </c:pt>
                <c:pt idx="2">
                  <c:v>0.50287136273097333</c:v>
                </c:pt>
                <c:pt idx="3">
                  <c:v>0.51008800576678337</c:v>
                </c:pt>
                <c:pt idx="4">
                  <c:v>0.5178116811240645</c:v>
                </c:pt>
              </c:numCache>
            </c:numRef>
          </c:val>
          <c:extLst>
            <c:ext xmlns:c16="http://schemas.microsoft.com/office/drawing/2014/chart" uri="{C3380CC4-5D6E-409C-BE32-E72D297353CC}">
              <c16:uniqueId val="{00000000-FB25-4F1A-9D95-DA90CD1B800F}"/>
            </c:ext>
          </c:extLst>
        </c:ser>
        <c:ser>
          <c:idx val="1"/>
          <c:order val="1"/>
          <c:tx>
            <c:strRef>
              <c:f>Sheet1!$A$3</c:f>
              <c:strCache>
                <c:ptCount val="1"/>
                <c:pt idx="0">
                  <c:v>rounded</c:v>
                </c:pt>
              </c:strCache>
            </c:strRef>
          </c:tx>
          <c:spPr>
            <a:blipFill>
              <a:blip xmlns:r="http://schemas.openxmlformats.org/officeDocument/2006/relationships" r:embed="rId3"/>
              <a:stretch>
                <a:fillRect/>
              </a:stretch>
            </a:blipFill>
            <a:ln>
              <a:noFill/>
            </a:ln>
            <a:effectLst/>
          </c:spPr>
          <c:invertIfNegative val="0"/>
          <c:cat>
            <c:strRef>
              <c:f>Sheet1!$B$1:$F$1</c:f>
              <c:strCache>
                <c:ptCount val="5"/>
                <c:pt idx="0">
                  <c:v>MAT Jun 2021</c:v>
                </c:pt>
                <c:pt idx="1">
                  <c:v>MAT Jun 2022</c:v>
                </c:pt>
                <c:pt idx="2">
                  <c:v>MAT Jun 2023</c:v>
                </c:pt>
                <c:pt idx="3">
                  <c:v>MAT Jun 2024</c:v>
                </c:pt>
                <c:pt idx="4">
                  <c:v>MAT Jun 2025</c:v>
                </c:pt>
              </c:strCache>
            </c:strRef>
          </c:cat>
          <c:val>
            <c:numRef>
              <c:f>Sheet1!$B$3:$F$3</c:f>
              <c:numCache>
                <c:formatCode>0.00%</c:formatCode>
                <c:ptCount val="5"/>
                <c:pt idx="0">
                  <c:v>0.03</c:v>
                </c:pt>
                <c:pt idx="1">
                  <c:v>0.03</c:v>
                </c:pt>
                <c:pt idx="2">
                  <c:v>0.03</c:v>
                </c:pt>
                <c:pt idx="3">
                  <c:v>0.03</c:v>
                </c:pt>
                <c:pt idx="4">
                  <c:v>0.03</c:v>
                </c:pt>
              </c:numCache>
            </c:numRef>
          </c:val>
          <c:extLst>
            <c:ext xmlns:c16="http://schemas.microsoft.com/office/drawing/2014/chart" uri="{C3380CC4-5D6E-409C-BE32-E72D297353CC}">
              <c16:uniqueId val="{00000000-2665-4C8B-846F-CA67FC66A18D}"/>
            </c:ext>
          </c:extLst>
        </c:ser>
        <c:dLbls>
          <c:showLegendKey val="0"/>
          <c:showVal val="0"/>
          <c:showCatName val="0"/>
          <c:showSerName val="0"/>
          <c:showPercent val="0"/>
          <c:showBubbleSize val="0"/>
        </c:dLbls>
        <c:gapWidth val="80"/>
        <c:overlap val="100"/>
        <c:axId val="890124799"/>
        <c:axId val="890119391"/>
      </c:barChart>
      <c:catAx>
        <c:axId val="890124799"/>
        <c:scaling>
          <c:orientation val="minMax"/>
        </c:scaling>
        <c:delete val="0"/>
        <c:axPos val="b"/>
        <c:numFmt formatCode="General" sourceLinked="1"/>
        <c:majorTickMark val="none"/>
        <c:minorTickMark val="none"/>
        <c:tickLblPos val="nextTo"/>
        <c:spPr>
          <a:noFill/>
          <a:ln w="9525" cap="rnd"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890119391"/>
        <c:crosses val="autoZero"/>
        <c:auto val="1"/>
        <c:lblAlgn val="ctr"/>
        <c:lblOffset val="100"/>
        <c:noMultiLvlLbl val="0"/>
      </c:catAx>
      <c:valAx>
        <c:axId val="890119391"/>
        <c:scaling>
          <c:orientation val="minMax"/>
        </c:scaling>
        <c:delete val="0"/>
        <c:axPos val="l"/>
        <c:numFmt formatCode="0%" sourceLinked="0"/>
        <c:majorTickMark val="none"/>
        <c:minorTickMark val="none"/>
        <c:tickLblPos val="nextTo"/>
        <c:spPr>
          <a:noFill/>
          <a:ln w="9525" cap="rnd">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890124799"/>
        <c:crosses val="autoZero"/>
        <c:crossBetween val="between"/>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solidFill>
            <a:schemeClr val="tx1"/>
          </a:solidFill>
          <a:latin typeface="Arial" panose="020B0604020202020204" pitchFamily="34"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712561971420242E-2"/>
          <c:y val="2.9760776386314261E-2"/>
          <c:w val="0.9008176582093903"/>
          <c:h val="0.60819317228203618"/>
        </c:manualLayout>
      </c:layout>
      <c:lineChart>
        <c:grouping val="standard"/>
        <c:varyColors val="0"/>
        <c:ser>
          <c:idx val="0"/>
          <c:order val="0"/>
          <c:tx>
            <c:strRef>
              <c:f>Sheet1!$A$2</c:f>
              <c:strCache>
                <c:ptCount val="1"/>
                <c:pt idx="0">
                  <c:v>Specialty</c:v>
                </c:pt>
              </c:strCache>
            </c:strRef>
          </c:tx>
          <c:spPr>
            <a:ln w="19050" cap="rnd">
              <a:solidFill>
                <a:schemeClr val="accent1"/>
              </a:solidFill>
              <a:round/>
            </a:ln>
            <a:effectLst/>
          </c:spPr>
          <c:marker>
            <c:symbol val="none"/>
          </c:marker>
          <c:dLbls>
            <c:dLbl>
              <c:idx val="4"/>
              <c:layout>
                <c:manualLayout>
                  <c:x val="-1.1376494604841232E-2"/>
                  <c:y val="-5.9036370453693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1DA-4356-9C5C-5D373036D7DF}"/>
                </c:ext>
              </c:extLst>
            </c:dLbl>
            <c:spPr>
              <a:noFill/>
              <a:ln>
                <a:noFill/>
              </a:ln>
              <a:effectLst/>
            </c:spPr>
            <c:txPr>
              <a:bodyPr rot="0" spcFirstLastPara="1" vertOverflow="ellipsis" vert="horz" wrap="square" anchor="ctr" anchorCtr="1"/>
              <a:lstStyle/>
              <a:p>
                <a:pPr>
                  <a:defRPr sz="1050" b="0" i="0" u="none" strike="noStrike" kern="1200" baseline="0">
                    <a:solidFill>
                      <a:schemeClr val="accent1"/>
                    </a:solidFill>
                    <a:latin typeface="Arial" panose="020B06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MAT Jun 2021</c:v>
                </c:pt>
                <c:pt idx="1">
                  <c:v>MAT Jun 2022</c:v>
                </c:pt>
                <c:pt idx="2">
                  <c:v>MAT Jun 2023</c:v>
                </c:pt>
                <c:pt idx="3">
                  <c:v>MAT Jun 2024</c:v>
                </c:pt>
                <c:pt idx="4">
                  <c:v>MAT Jun 2025</c:v>
                </c:pt>
              </c:strCache>
            </c:strRef>
          </c:cat>
          <c:val>
            <c:numRef>
              <c:f>Sheet1!$B$2:$F$2</c:f>
              <c:numCache>
                <c:formatCode>0.0%</c:formatCode>
                <c:ptCount val="5"/>
                <c:pt idx="0">
                  <c:v>8.3170604087894714E-2</c:v>
                </c:pt>
                <c:pt idx="1">
                  <c:v>0.11811065483871344</c:v>
                </c:pt>
                <c:pt idx="2">
                  <c:v>0.12585153875645236</c:v>
                </c:pt>
                <c:pt idx="3">
                  <c:v>0.14444606347445932</c:v>
                </c:pt>
                <c:pt idx="4">
                  <c:v>0.13500189719334729</c:v>
                </c:pt>
              </c:numCache>
            </c:numRef>
          </c:val>
          <c:smooth val="0"/>
          <c:extLst>
            <c:ext xmlns:c16="http://schemas.microsoft.com/office/drawing/2014/chart" uri="{C3380CC4-5D6E-409C-BE32-E72D297353CC}">
              <c16:uniqueId val="{00000000-91DA-4356-9C5C-5D373036D7DF}"/>
            </c:ext>
          </c:extLst>
        </c:ser>
        <c:ser>
          <c:idx val="1"/>
          <c:order val="1"/>
          <c:tx>
            <c:strRef>
              <c:f>Sheet1!$A$3</c:f>
              <c:strCache>
                <c:ptCount val="1"/>
                <c:pt idx="0">
                  <c:v>Traditional</c:v>
                </c:pt>
              </c:strCache>
            </c:strRef>
          </c:tx>
          <c:spPr>
            <a:ln w="19050" cap="rnd">
              <a:solidFill>
                <a:schemeClr val="accent2"/>
              </a:solidFill>
              <a:round/>
            </a:ln>
            <a:effectLst/>
          </c:spPr>
          <c:marker>
            <c:symbol val="none"/>
          </c:marker>
          <c:dLbls>
            <c:dLbl>
              <c:idx val="4"/>
              <c:layout>
                <c:manualLayout>
                  <c:x val="-6.7014800233304167E-3"/>
                  <c:y val="2.6355187744389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1DA-4356-9C5C-5D373036D7DF}"/>
                </c:ext>
              </c:extLst>
            </c:dLbl>
            <c:spPr>
              <a:noFill/>
              <a:ln>
                <a:noFill/>
              </a:ln>
              <a:effectLst/>
            </c:spPr>
            <c:txPr>
              <a:bodyPr rot="0" spcFirstLastPara="1" vertOverflow="ellipsis" vert="horz" wrap="square" anchor="ctr" anchorCtr="1"/>
              <a:lstStyle/>
              <a:p>
                <a:pPr>
                  <a:defRPr sz="1050" b="0" i="0" u="none" strike="noStrike" kern="1200" baseline="0">
                    <a:solidFill>
                      <a:schemeClr val="accent2"/>
                    </a:solidFill>
                    <a:latin typeface="Arial" panose="020B06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MAT Jun 2021</c:v>
                </c:pt>
                <c:pt idx="1">
                  <c:v>MAT Jun 2022</c:v>
                </c:pt>
                <c:pt idx="2">
                  <c:v>MAT Jun 2023</c:v>
                </c:pt>
                <c:pt idx="3">
                  <c:v>MAT Jun 2024</c:v>
                </c:pt>
                <c:pt idx="4">
                  <c:v>MAT Jun 2025</c:v>
                </c:pt>
              </c:strCache>
            </c:strRef>
          </c:cat>
          <c:val>
            <c:numRef>
              <c:f>Sheet1!$B$3:$F$3</c:f>
              <c:numCache>
                <c:formatCode>0.0%</c:formatCode>
                <c:ptCount val="5"/>
                <c:pt idx="0">
                  <c:v>4.1238329337063097E-2</c:v>
                </c:pt>
                <c:pt idx="1">
                  <c:v>7.0280560836464265E-2</c:v>
                </c:pt>
                <c:pt idx="2">
                  <c:v>0.10782855847585758</c:v>
                </c:pt>
                <c:pt idx="3">
                  <c:v>0.11187614583463096</c:v>
                </c:pt>
                <c:pt idx="4">
                  <c:v>0.10044532287973035</c:v>
                </c:pt>
              </c:numCache>
            </c:numRef>
          </c:val>
          <c:smooth val="0"/>
          <c:extLst>
            <c:ext xmlns:c16="http://schemas.microsoft.com/office/drawing/2014/chart" uri="{C3380CC4-5D6E-409C-BE32-E72D297353CC}">
              <c16:uniqueId val="{00000006-91DA-4356-9C5C-5D373036D7DF}"/>
            </c:ext>
          </c:extLst>
        </c:ser>
        <c:ser>
          <c:idx val="2"/>
          <c:order val="2"/>
          <c:tx>
            <c:strRef>
              <c:f>Sheet1!$A$4</c:f>
              <c:strCache>
                <c:ptCount val="1"/>
                <c:pt idx="0">
                  <c:v>Total Market</c:v>
                </c:pt>
              </c:strCache>
            </c:strRef>
          </c:tx>
          <c:spPr>
            <a:ln w="19050" cap="rnd">
              <a:solidFill>
                <a:schemeClr val="accent3"/>
              </a:solidFill>
              <a:prstDash val="sysDash"/>
              <a:round/>
            </a:ln>
            <a:effectLst/>
          </c:spPr>
          <c:marker>
            <c:symbol val="none"/>
          </c:marker>
          <c:dLbls>
            <c:dLbl>
              <c:idx val="4"/>
              <c:layout>
                <c:manualLayout>
                  <c:x val="-6.9444444444444441E-3"/>
                  <c:y val="-5.668934240362811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1DA-4356-9C5C-5D373036D7DF}"/>
                </c:ext>
              </c:extLst>
            </c:dLbl>
            <c:spPr>
              <a:noFill/>
              <a:ln>
                <a:noFill/>
              </a:ln>
              <a:effectLst/>
            </c:spPr>
            <c:txPr>
              <a:bodyPr rot="0" spcFirstLastPara="1" vertOverflow="ellipsis" vert="horz" wrap="square" anchor="ctr" anchorCtr="1"/>
              <a:lstStyle/>
              <a:p>
                <a:pPr>
                  <a:defRPr sz="1050" b="0" i="0" u="none" strike="noStrike" kern="1200" baseline="0">
                    <a:solidFill>
                      <a:schemeClr val="accent3"/>
                    </a:solidFill>
                    <a:latin typeface="Arial" panose="020B06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MAT Jun 2021</c:v>
                </c:pt>
                <c:pt idx="1">
                  <c:v>MAT Jun 2022</c:v>
                </c:pt>
                <c:pt idx="2">
                  <c:v>MAT Jun 2023</c:v>
                </c:pt>
                <c:pt idx="3">
                  <c:v>MAT Jun 2024</c:v>
                </c:pt>
                <c:pt idx="4">
                  <c:v>MAT Jun 2025</c:v>
                </c:pt>
              </c:strCache>
            </c:strRef>
          </c:cat>
          <c:val>
            <c:numRef>
              <c:f>Sheet1!$B$4:$F$4</c:f>
              <c:numCache>
                <c:formatCode>0.0%</c:formatCode>
                <c:ptCount val="5"/>
                <c:pt idx="0">
                  <c:v>6.1284083779486458E-2</c:v>
                </c:pt>
                <c:pt idx="1">
                  <c:v>9.3617313958303999E-2</c:v>
                </c:pt>
                <c:pt idx="2">
                  <c:v>0.11681908680257563</c:v>
                </c:pt>
                <c:pt idx="3">
                  <c:v>0.128254624702207</c:v>
                </c:pt>
                <c:pt idx="4">
                  <c:v>0.11807221695749485</c:v>
                </c:pt>
              </c:numCache>
            </c:numRef>
          </c:val>
          <c:smooth val="0"/>
          <c:extLst>
            <c:ext xmlns:c16="http://schemas.microsoft.com/office/drawing/2014/chart" uri="{C3380CC4-5D6E-409C-BE32-E72D297353CC}">
              <c16:uniqueId val="{00000007-91DA-4356-9C5C-5D373036D7DF}"/>
            </c:ext>
          </c:extLst>
        </c:ser>
        <c:dLbls>
          <c:showLegendKey val="0"/>
          <c:showVal val="0"/>
          <c:showCatName val="0"/>
          <c:showSerName val="0"/>
          <c:showPercent val="0"/>
          <c:showBubbleSize val="0"/>
        </c:dLbls>
        <c:smooth val="0"/>
        <c:axId val="890123551"/>
        <c:axId val="890123135"/>
      </c:lineChart>
      <c:catAx>
        <c:axId val="890123551"/>
        <c:scaling>
          <c:orientation val="minMax"/>
        </c:scaling>
        <c:delete val="0"/>
        <c:axPos val="b"/>
        <c:numFmt formatCode="General" sourceLinked="1"/>
        <c:majorTickMark val="none"/>
        <c:minorTickMark val="none"/>
        <c:tickLblPos val="low"/>
        <c:spPr>
          <a:noFill/>
          <a:ln w="9525" cap="rnd"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890123135"/>
        <c:crosses val="autoZero"/>
        <c:auto val="1"/>
        <c:lblAlgn val="ctr"/>
        <c:lblOffset val="100"/>
        <c:noMultiLvlLbl val="0"/>
      </c:catAx>
      <c:valAx>
        <c:axId val="890123135"/>
        <c:scaling>
          <c:orientation val="minMax"/>
        </c:scaling>
        <c:delete val="0"/>
        <c:axPos val="l"/>
        <c:numFmt formatCode="0%" sourceLinked="0"/>
        <c:majorTickMark val="none"/>
        <c:minorTickMark val="none"/>
        <c:tickLblPos val="nextTo"/>
        <c:spPr>
          <a:noFill/>
          <a:ln w="9525" cap="rnd">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890123551"/>
        <c:crosses val="autoZero"/>
        <c:crossBetween val="between"/>
      </c:valAx>
      <c:spPr>
        <a:noFill/>
        <a:ln>
          <a:noFill/>
        </a:ln>
        <a:effectLst/>
      </c:spPr>
    </c:plotArea>
    <c:legend>
      <c:legendPos val="b"/>
      <c:layout>
        <c:manualLayout>
          <c:xMode val="edge"/>
          <c:yMode val="edge"/>
          <c:x val="4.9999999999999996E-2"/>
          <c:y val="0.85430154564012828"/>
          <c:w val="0.9"/>
          <c:h val="0.1456984543598716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solidFill>
            <a:schemeClr val="tx1"/>
          </a:solidFill>
          <a:latin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338043882484196E-2"/>
          <c:y val="2.2549869904596703E-2"/>
          <c:w val="0.96132391223503166"/>
          <c:h val="0.95490026019080654"/>
        </c:manualLayout>
      </c:layout>
      <c:barChart>
        <c:barDir val="col"/>
        <c:grouping val="stacked"/>
        <c:varyColors val="0"/>
        <c:ser>
          <c:idx val="0"/>
          <c:order val="0"/>
          <c:spPr>
            <a:solidFill>
              <a:schemeClr val="accent1"/>
            </a:solidFill>
            <a:ln>
              <a:noFill/>
            </a:ln>
          </c:spPr>
          <c:invertIfNegative val="0"/>
          <c:val>
            <c:numRef>
              <c:f>Sheet1!$A$1:$E$1</c:f>
              <c:numCache>
                <c:formatCode>General</c:formatCode>
                <c:ptCount val="5"/>
                <c:pt idx="0">
                  <c:v>275812269837</c:v>
                </c:pt>
                <c:pt idx="1">
                  <c:v>308388637640</c:v>
                </c:pt>
                <c:pt idx="2">
                  <c:v>347199822222</c:v>
                </c:pt>
                <c:pt idx="3">
                  <c:v>397351469781</c:v>
                </c:pt>
                <c:pt idx="4">
                  <c:v>450994672054</c:v>
                </c:pt>
              </c:numCache>
            </c:numRef>
          </c:val>
          <c:extLst>
            <c:ext xmlns:c16="http://schemas.microsoft.com/office/drawing/2014/chart" uri="{C3380CC4-5D6E-409C-BE32-E72D297353CC}">
              <c16:uniqueId val="{00000000-8806-46C7-8FA6-8230C75FF5F8}"/>
            </c:ext>
          </c:extLst>
        </c:ser>
        <c:ser>
          <c:idx val="1"/>
          <c:order val="1"/>
          <c:spPr>
            <a:solidFill>
              <a:schemeClr val="accent2"/>
            </a:solidFill>
            <a:ln>
              <a:noFill/>
            </a:ln>
          </c:spPr>
          <c:invertIfNegative val="0"/>
          <c:val>
            <c:numRef>
              <c:f>Sheet1!$A$2:$E$2</c:f>
              <c:numCache>
                <c:formatCode>General</c:formatCode>
                <c:ptCount val="5"/>
                <c:pt idx="0">
                  <c:v>289481741905</c:v>
                </c:pt>
                <c:pt idx="1">
                  <c:v>309826681078</c:v>
                </c:pt>
                <c:pt idx="2">
                  <c:v>343234845476</c:v>
                </c:pt>
                <c:pt idx="3">
                  <c:v>381634637104</c:v>
                </c:pt>
                <c:pt idx="4">
                  <c:v>419968051450</c:v>
                </c:pt>
              </c:numCache>
            </c:numRef>
          </c:val>
          <c:extLst>
            <c:ext xmlns:c16="http://schemas.microsoft.com/office/drawing/2014/chart" uri="{C3380CC4-5D6E-409C-BE32-E72D297353CC}">
              <c16:uniqueId val="{00000001-8806-46C7-8FA6-8230C75FF5F8}"/>
            </c:ext>
          </c:extLst>
        </c:ser>
        <c:dLbls>
          <c:showLegendKey val="0"/>
          <c:showVal val="0"/>
          <c:showCatName val="0"/>
          <c:showSerName val="0"/>
          <c:showPercent val="0"/>
          <c:showBubbleSize val="0"/>
        </c:dLbls>
        <c:gapWidth val="80"/>
        <c:overlap val="100"/>
        <c:axId val="1769421455"/>
        <c:axId val="1"/>
      </c:barChart>
      <c:catAx>
        <c:axId val="176942145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769421455"/>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3239879106020848E-2"/>
          <c:w val="0.99743058275419216"/>
          <c:h val="0.80862957345084618"/>
        </c:manualLayout>
      </c:layout>
      <c:barChart>
        <c:barDir val="bar"/>
        <c:grouping val="stacked"/>
        <c:varyColors val="0"/>
        <c:ser>
          <c:idx val="0"/>
          <c:order val="0"/>
          <c:tx>
            <c:strRef>
              <c:f>Sheet1!$A$2</c:f>
              <c:strCache>
                <c:ptCount val="1"/>
                <c:pt idx="0">
                  <c:v>Specialty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Sheet1!$B$2:$F$2</c:f>
              <c:numCache>
                <c:formatCode>0.0%</c:formatCode>
                <c:ptCount val="5"/>
                <c:pt idx="0">
                  <c:v>0.15383673288284927</c:v>
                </c:pt>
                <c:pt idx="1">
                  <c:v>0.153158177511517</c:v>
                </c:pt>
                <c:pt idx="2">
                  <c:v>0.15273592670415945</c:v>
                </c:pt>
                <c:pt idx="3">
                  <c:v>0.15157253631053258</c:v>
                </c:pt>
                <c:pt idx="4">
                  <c:v>0.15059167331408105</c:v>
                </c:pt>
              </c:numCache>
            </c:numRef>
          </c:val>
          <c:extLst>
            <c:ext xmlns:c16="http://schemas.microsoft.com/office/drawing/2014/chart" uri="{C3380CC4-5D6E-409C-BE32-E72D297353CC}">
              <c16:uniqueId val="{00000000-3CFA-479E-8C8C-89425FC68C2B}"/>
            </c:ext>
          </c:extLst>
        </c:ser>
        <c:ser>
          <c:idx val="1"/>
          <c:order val="1"/>
          <c:tx>
            <c:strRef>
              <c:f>Sheet1!$A$3</c:f>
              <c:strCache>
                <c:ptCount val="1"/>
                <c:pt idx="0">
                  <c:v>Traditional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Sheet1!$B$3:$F$3</c:f>
              <c:numCache>
                <c:formatCode>0.0%</c:formatCode>
                <c:ptCount val="5"/>
                <c:pt idx="0">
                  <c:v>0.84616326711715073</c:v>
                </c:pt>
                <c:pt idx="1">
                  <c:v>0.84684182248848305</c:v>
                </c:pt>
                <c:pt idx="2">
                  <c:v>0.84726407329584053</c:v>
                </c:pt>
                <c:pt idx="3">
                  <c:v>0.84842746368946742</c:v>
                </c:pt>
                <c:pt idx="4">
                  <c:v>0.84940832668591892</c:v>
                </c:pt>
              </c:numCache>
            </c:numRef>
          </c:val>
          <c:extLst>
            <c:ext xmlns:c16="http://schemas.microsoft.com/office/drawing/2014/chart" uri="{C3380CC4-5D6E-409C-BE32-E72D297353CC}">
              <c16:uniqueId val="{00000001-3CFA-479E-8C8C-89425FC68C2B}"/>
            </c:ext>
          </c:extLst>
        </c:ser>
        <c:dLbls>
          <c:dLblPos val="ctr"/>
          <c:showLegendKey val="0"/>
          <c:showVal val="1"/>
          <c:showCatName val="0"/>
          <c:showSerName val="0"/>
          <c:showPercent val="0"/>
          <c:showBubbleSize val="0"/>
        </c:dLbls>
        <c:gapWidth val="40"/>
        <c:overlap val="100"/>
        <c:axId val="847966480"/>
        <c:axId val="847967136"/>
      </c:barChart>
      <c:catAx>
        <c:axId val="84796648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7136"/>
        <c:crosses val="autoZero"/>
        <c:auto val="1"/>
        <c:lblAlgn val="ctr"/>
        <c:lblOffset val="100"/>
        <c:noMultiLvlLbl val="0"/>
      </c:catAx>
      <c:valAx>
        <c:axId val="847967136"/>
        <c:scaling>
          <c:orientation val="minMax"/>
          <c:max val="1"/>
        </c:scaling>
        <c:delete val="1"/>
        <c:axPos val="t"/>
        <c:numFmt formatCode="0%" sourceLinked="0"/>
        <c:majorTickMark val="none"/>
        <c:minorTickMark val="none"/>
        <c:tickLblPos val="nextTo"/>
        <c:crossAx val="84796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noFill/>
      <a:prstDash val="solid"/>
      <a:miter lim="800000"/>
    </a:ln>
    <a:effectLst/>
  </c:spPr>
  <c:txPr>
    <a:bodyPr/>
    <a:lstStyle/>
    <a:p>
      <a:pPr>
        <a:defRPr sz="800" baseline="0">
          <a:solidFill>
            <a:schemeClr val="tx1"/>
          </a:solidFill>
          <a:latin typeface="Arial" panose="020B0604020202020204" pitchFamily="34" charset="0"/>
          <a:ea typeface="+mn-ea"/>
          <a:cs typeface="+mn-cs"/>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9581131968091648E-2"/>
          <c:w val="0.99743058275419216"/>
          <c:h val="0.81048611021644457"/>
        </c:manualLayout>
      </c:layout>
      <c:barChart>
        <c:barDir val="bar"/>
        <c:grouping val="stacked"/>
        <c:varyColors val="0"/>
        <c:ser>
          <c:idx val="0"/>
          <c:order val="0"/>
          <c:tx>
            <c:strRef>
              <c:f>Sheet1!$A$2</c:f>
              <c:strCache>
                <c:ptCount val="1"/>
                <c:pt idx="0">
                  <c:v>Specialty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Sheet1!$B$2:$F$2</c:f>
              <c:numCache>
                <c:formatCode>0.0%</c:formatCode>
                <c:ptCount val="5"/>
                <c:pt idx="0">
                  <c:v>0.80866022875869126</c:v>
                </c:pt>
                <c:pt idx="1">
                  <c:v>0.82364001665022124</c:v>
                </c:pt>
                <c:pt idx="2">
                  <c:v>0.83510122605929582</c:v>
                </c:pt>
                <c:pt idx="3">
                  <c:v>0.83719049008225921</c:v>
                </c:pt>
                <c:pt idx="4">
                  <c:v>0.84932495548426179</c:v>
                </c:pt>
              </c:numCache>
            </c:numRef>
          </c:val>
          <c:extLst>
            <c:ext xmlns:c16="http://schemas.microsoft.com/office/drawing/2014/chart" uri="{C3380CC4-5D6E-409C-BE32-E72D297353CC}">
              <c16:uniqueId val="{00000000-5254-4797-A045-F9DE8EF43B7B}"/>
            </c:ext>
          </c:extLst>
        </c:ser>
        <c:ser>
          <c:idx val="1"/>
          <c:order val="1"/>
          <c:tx>
            <c:strRef>
              <c:f>Sheet1!$A$3</c:f>
              <c:strCache>
                <c:ptCount val="1"/>
                <c:pt idx="0">
                  <c:v>Traditional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Sheet1!$B$3:$F$3</c:f>
              <c:numCache>
                <c:formatCode>0.0%</c:formatCode>
                <c:ptCount val="5"/>
                <c:pt idx="0">
                  <c:v>0.19133977124130874</c:v>
                </c:pt>
                <c:pt idx="1">
                  <c:v>0.17635998334977876</c:v>
                </c:pt>
                <c:pt idx="2">
                  <c:v>0.16489877394070418</c:v>
                </c:pt>
                <c:pt idx="3">
                  <c:v>0.16280950991774079</c:v>
                </c:pt>
                <c:pt idx="4">
                  <c:v>0.15067504451573821</c:v>
                </c:pt>
              </c:numCache>
            </c:numRef>
          </c:val>
          <c:extLst>
            <c:ext xmlns:c16="http://schemas.microsoft.com/office/drawing/2014/chart" uri="{C3380CC4-5D6E-409C-BE32-E72D297353CC}">
              <c16:uniqueId val="{00000001-5254-4797-A045-F9DE8EF43B7B}"/>
            </c:ext>
          </c:extLst>
        </c:ser>
        <c:dLbls>
          <c:dLblPos val="ctr"/>
          <c:showLegendKey val="0"/>
          <c:showVal val="1"/>
          <c:showCatName val="0"/>
          <c:showSerName val="0"/>
          <c:showPercent val="0"/>
          <c:showBubbleSize val="0"/>
        </c:dLbls>
        <c:gapWidth val="40"/>
        <c:overlap val="100"/>
        <c:axId val="847966480"/>
        <c:axId val="847967136"/>
      </c:barChart>
      <c:catAx>
        <c:axId val="84796648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7136"/>
        <c:crosses val="autoZero"/>
        <c:auto val="1"/>
        <c:lblAlgn val="ctr"/>
        <c:lblOffset val="100"/>
        <c:noMultiLvlLbl val="0"/>
      </c:catAx>
      <c:valAx>
        <c:axId val="847967136"/>
        <c:scaling>
          <c:orientation val="minMax"/>
          <c:max val="1"/>
        </c:scaling>
        <c:delete val="1"/>
        <c:axPos val="t"/>
        <c:numFmt formatCode="0%" sourceLinked="0"/>
        <c:majorTickMark val="none"/>
        <c:minorTickMark val="none"/>
        <c:tickLblPos val="nextTo"/>
        <c:crossAx val="84796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noFill/>
      <a:prstDash val="solid"/>
      <a:miter lim="800000"/>
    </a:ln>
    <a:effectLst/>
  </c:spPr>
  <c:txPr>
    <a:bodyPr/>
    <a:lstStyle/>
    <a:p>
      <a:pPr>
        <a:defRPr sz="800" baseline="0">
          <a:solidFill>
            <a:schemeClr val="tx1"/>
          </a:solidFill>
          <a:latin typeface="Arial" panose="020B0604020202020204" pitchFamily="34" charset="0"/>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3374420076342336E-2"/>
          <c:y val="9.5320339228274667E-2"/>
          <c:w val="0.92430476340189616"/>
          <c:h val="0.72703698453363419"/>
        </c:manualLayout>
      </c:layout>
      <c:barChart>
        <c:barDir val="col"/>
        <c:grouping val="clustered"/>
        <c:varyColors val="0"/>
        <c:ser>
          <c:idx val="0"/>
          <c:order val="0"/>
          <c:tx>
            <c:strRef>
              <c:f>Sheet1!$B$1</c:f>
              <c:strCache>
                <c:ptCount val="1"/>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14-73A3-4710-B11A-2BF429EDB16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15-73A3-4710-B11A-2BF429EDB168}"/>
              </c:ext>
            </c:extLst>
          </c:dPt>
          <c:dPt>
            <c:idx val="2"/>
            <c:invertIfNegative val="0"/>
            <c:bubble3D val="0"/>
            <c:spPr>
              <a:solidFill>
                <a:schemeClr val="accent1"/>
              </a:solidFill>
              <a:ln>
                <a:noFill/>
              </a:ln>
              <a:effectLst/>
            </c:spPr>
            <c:extLst>
              <c:ext xmlns:c16="http://schemas.microsoft.com/office/drawing/2014/chart" uri="{C3380CC4-5D6E-409C-BE32-E72D297353CC}">
                <c16:uniqueId val="{00000016-73A3-4710-B11A-2BF429EDB168}"/>
              </c:ext>
            </c:extLst>
          </c:dPt>
          <c:dPt>
            <c:idx val="3"/>
            <c:invertIfNegative val="0"/>
            <c:bubble3D val="0"/>
            <c:spPr>
              <a:solidFill>
                <a:schemeClr val="accent1"/>
              </a:solidFill>
              <a:ln>
                <a:noFill/>
              </a:ln>
              <a:effectLst/>
            </c:spPr>
            <c:extLst>
              <c:ext xmlns:c16="http://schemas.microsoft.com/office/drawing/2014/chart" uri="{C3380CC4-5D6E-409C-BE32-E72D297353CC}">
                <c16:uniqueId val="{00000017-73A3-4710-B11A-2BF429EDB168}"/>
              </c:ext>
            </c:extLst>
          </c:dPt>
          <c:dPt>
            <c:idx val="4"/>
            <c:invertIfNegative val="0"/>
            <c:bubble3D val="0"/>
            <c:spPr>
              <a:solidFill>
                <a:schemeClr val="accent1"/>
              </a:solidFill>
              <a:ln>
                <a:noFill/>
              </a:ln>
              <a:effectLst/>
            </c:spPr>
            <c:extLst>
              <c:ext xmlns:c16="http://schemas.microsoft.com/office/drawing/2014/chart" uri="{C3380CC4-5D6E-409C-BE32-E72D297353CC}">
                <c16:uniqueId val="{00000018-73A3-4710-B11A-2BF429EDB168}"/>
              </c:ext>
            </c:extLst>
          </c:dPt>
          <c:dPt>
            <c:idx val="5"/>
            <c:invertIfNegative val="0"/>
            <c:bubble3D val="0"/>
            <c:spPr>
              <a:solidFill>
                <a:schemeClr val="accent1"/>
              </a:solidFill>
              <a:ln>
                <a:noFill/>
              </a:ln>
              <a:effectLst/>
            </c:spPr>
            <c:extLst>
              <c:ext xmlns:c16="http://schemas.microsoft.com/office/drawing/2014/chart" uri="{C3380CC4-5D6E-409C-BE32-E72D297353CC}">
                <c16:uniqueId val="{00000019-73A3-4710-B11A-2BF429EDB168}"/>
              </c:ext>
            </c:extLst>
          </c:dPt>
          <c:dPt>
            <c:idx val="6"/>
            <c:invertIfNegative val="0"/>
            <c:bubble3D val="0"/>
            <c:spPr>
              <a:solidFill>
                <a:schemeClr val="accent1"/>
              </a:solidFill>
              <a:ln>
                <a:noFill/>
              </a:ln>
              <a:effectLst/>
            </c:spPr>
            <c:extLst>
              <c:ext xmlns:c16="http://schemas.microsoft.com/office/drawing/2014/chart" uri="{C3380CC4-5D6E-409C-BE32-E72D297353CC}">
                <c16:uniqueId val="{00000026-73A3-4710-B11A-2BF429EDB168}"/>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2020</c:v>
                </c:pt>
                <c:pt idx="1">
                  <c:v>2021</c:v>
                </c:pt>
                <c:pt idx="2">
                  <c:v>2022</c:v>
                </c:pt>
                <c:pt idx="3">
                  <c:v>2023</c:v>
                </c:pt>
                <c:pt idx="4">
                  <c:v>2024</c:v>
                </c:pt>
                <c:pt idx="5">
                  <c:v>MAT Jun 2025</c:v>
                </c:pt>
                <c:pt idx="6">
                  <c:v>YTD Jun 2025</c:v>
                </c:pt>
              </c:strCache>
            </c:strRef>
          </c:cat>
          <c:val>
            <c:numRef>
              <c:f>Sheet1!$B$2:$B$8</c:f>
              <c:numCache>
                <c:formatCode>\ "$"###,###,###,###</c:formatCode>
                <c:ptCount val="7"/>
                <c:pt idx="0">
                  <c:v>546039226511</c:v>
                </c:pt>
                <c:pt idx="1">
                  <c:v>590501499214</c:v>
                </c:pt>
                <c:pt idx="2">
                  <c:v>648176572820</c:v>
                </c:pt>
                <c:pt idx="3">
                  <c:v>743442022069</c:v>
                </c:pt>
                <c:pt idx="4">
                  <c:v>819461037631</c:v>
                </c:pt>
                <c:pt idx="5">
                  <c:v>870962723504</c:v>
                </c:pt>
                <c:pt idx="6">
                  <c:v>444070664691</c:v>
                </c:pt>
              </c:numCache>
            </c:numRef>
          </c:val>
          <c:extLst>
            <c:ext xmlns:c16="http://schemas.microsoft.com/office/drawing/2014/chart" uri="{C3380CC4-5D6E-409C-BE32-E72D297353CC}">
              <c16:uniqueId val="{00000000-73A3-4710-B11A-2BF429EDB168}"/>
            </c:ext>
          </c:extLst>
        </c:ser>
        <c:dLbls>
          <c:dLblPos val="outEnd"/>
          <c:showLegendKey val="0"/>
          <c:showVal val="1"/>
          <c:showCatName val="0"/>
          <c:showSerName val="0"/>
          <c:showPercent val="0"/>
          <c:showBubbleSize val="0"/>
        </c:dLbls>
        <c:gapWidth val="75"/>
        <c:overlap val="-27"/>
        <c:axId val="1664404752"/>
        <c:axId val="1664403312"/>
      </c:barChart>
      <c:catAx>
        <c:axId val="1664404752"/>
        <c:scaling>
          <c:orientation val="minMax"/>
        </c:scaling>
        <c:delete val="0"/>
        <c:axPos val="b"/>
        <c:numFmt formatCode="General" sourceLinked="1"/>
        <c:majorTickMark val="none"/>
        <c:minorTickMark val="none"/>
        <c:tickLblPos val="nextTo"/>
        <c:spPr>
          <a:noFill/>
          <a:ln w="15875" cap="flat" cmpd="sng" algn="ctr">
            <a:solidFill>
              <a:schemeClr val="tx2">
                <a:lumMod val="40000"/>
                <a:lumOff val="60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64403312"/>
        <c:crosses val="autoZero"/>
        <c:auto val="1"/>
        <c:lblAlgn val="ctr"/>
        <c:lblOffset val="100"/>
        <c:noMultiLvlLbl val="0"/>
      </c:catAx>
      <c:valAx>
        <c:axId val="1664403312"/>
        <c:scaling>
          <c:orientation val="minMax"/>
        </c:scaling>
        <c:delete val="1"/>
        <c:axPos val="l"/>
        <c:numFmt formatCode="\ &quot;$&quot;###,###,###,###" sourceLinked="1"/>
        <c:majorTickMark val="none"/>
        <c:minorTickMark val="none"/>
        <c:tickLblPos val="nextTo"/>
        <c:crossAx val="1664404752"/>
        <c:crosses val="autoZero"/>
        <c:crossBetween val="between"/>
        <c:dispUnits>
          <c:builtInUnit val="b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9265591270528"/>
          <c:y val="6.9403412568804584E-2"/>
          <c:w val="0.99743058275419216"/>
          <c:h val="0.68288130650335366"/>
        </c:manualLayout>
      </c:layout>
      <c:barChart>
        <c:barDir val="bar"/>
        <c:grouping val="stacked"/>
        <c:varyColors val="0"/>
        <c:ser>
          <c:idx val="0"/>
          <c:order val="0"/>
          <c:tx>
            <c:strRef>
              <c:f>Sheet1!$A$2</c:f>
              <c:strCache>
                <c:ptCount val="1"/>
                <c:pt idx="0">
                  <c:v>Specialty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Sheet1!$B$2:$F$2</c:f>
              <c:numCache>
                <c:formatCode>0.0%</c:formatCode>
                <c:ptCount val="5"/>
                <c:pt idx="0">
                  <c:v>0.67923115887114205</c:v>
                </c:pt>
                <c:pt idx="1">
                  <c:v>0.69077549666406213</c:v>
                </c:pt>
                <c:pt idx="2">
                  <c:v>0.70197920509393086</c:v>
                </c:pt>
                <c:pt idx="3">
                  <c:v>0.71402696261503129</c:v>
                </c:pt>
                <c:pt idx="4">
                  <c:v>0.73399615820471742</c:v>
                </c:pt>
              </c:numCache>
            </c:numRef>
          </c:val>
          <c:extLst>
            <c:ext xmlns:c16="http://schemas.microsoft.com/office/drawing/2014/chart" uri="{C3380CC4-5D6E-409C-BE32-E72D297353CC}">
              <c16:uniqueId val="{00000000-BAA6-4F38-A6F7-F8A81F930F21}"/>
            </c:ext>
          </c:extLst>
        </c:ser>
        <c:ser>
          <c:idx val="1"/>
          <c:order val="1"/>
          <c:tx>
            <c:strRef>
              <c:f>Sheet1!$A$3</c:f>
              <c:strCache>
                <c:ptCount val="1"/>
                <c:pt idx="0">
                  <c:v>Traditional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Sheet1!$B$3:$F$3</c:f>
              <c:numCache>
                <c:formatCode>0.0%</c:formatCode>
                <c:ptCount val="5"/>
                <c:pt idx="0">
                  <c:v>0.32076884112885795</c:v>
                </c:pt>
                <c:pt idx="1">
                  <c:v>0.30922450333593787</c:v>
                </c:pt>
                <c:pt idx="2">
                  <c:v>0.29802079490606914</c:v>
                </c:pt>
                <c:pt idx="3">
                  <c:v>0.28597303738496871</c:v>
                </c:pt>
                <c:pt idx="4">
                  <c:v>0.26600384179528258</c:v>
                </c:pt>
              </c:numCache>
            </c:numRef>
          </c:val>
          <c:extLst>
            <c:ext xmlns:c16="http://schemas.microsoft.com/office/drawing/2014/chart" uri="{C3380CC4-5D6E-409C-BE32-E72D297353CC}">
              <c16:uniqueId val="{00000001-BAA6-4F38-A6F7-F8A81F930F21}"/>
            </c:ext>
          </c:extLst>
        </c:ser>
        <c:dLbls>
          <c:dLblPos val="ctr"/>
          <c:showLegendKey val="0"/>
          <c:showVal val="1"/>
          <c:showCatName val="0"/>
          <c:showSerName val="0"/>
          <c:showPercent val="0"/>
          <c:showBubbleSize val="0"/>
        </c:dLbls>
        <c:gapWidth val="40"/>
        <c:overlap val="100"/>
        <c:axId val="847966480"/>
        <c:axId val="847967136"/>
      </c:barChart>
      <c:catAx>
        <c:axId val="84796648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7136"/>
        <c:crosses val="autoZero"/>
        <c:auto val="1"/>
        <c:lblAlgn val="ctr"/>
        <c:lblOffset val="100"/>
        <c:noMultiLvlLbl val="0"/>
      </c:catAx>
      <c:valAx>
        <c:axId val="847967136"/>
        <c:scaling>
          <c:orientation val="minMax"/>
          <c:max val="1"/>
        </c:scaling>
        <c:delete val="1"/>
        <c:axPos val="t"/>
        <c:numFmt formatCode="0%" sourceLinked="0"/>
        <c:majorTickMark val="none"/>
        <c:minorTickMark val="none"/>
        <c:tickLblPos val="nextTo"/>
        <c:crossAx val="847966480"/>
        <c:crosses val="autoZero"/>
        <c:crossBetween val="between"/>
      </c:valAx>
      <c:spPr>
        <a:noFill/>
        <a:ln>
          <a:noFill/>
        </a:ln>
        <a:effectLst/>
      </c:spPr>
    </c:plotArea>
    <c:legend>
      <c:legendPos val="b"/>
      <c:layout>
        <c:manualLayout>
          <c:xMode val="edge"/>
          <c:yMode val="edge"/>
          <c:x val="0.17810092309242259"/>
          <c:y val="0.80963679956759649"/>
          <c:w val="0.65215132359951067"/>
          <c:h val="0.1482548582942283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prstDash val="solid"/>
      <a:miter lim="800000"/>
    </a:ln>
    <a:effectLst/>
  </c:spPr>
  <c:txPr>
    <a:bodyPr/>
    <a:lstStyle/>
    <a:p>
      <a:pPr>
        <a:defRPr sz="900" baseline="0">
          <a:solidFill>
            <a:schemeClr val="tx1"/>
          </a:solidFill>
          <a:latin typeface="Arial" panose="020B0604020202020204" pitchFamily="34" charset="0"/>
          <a:ea typeface="+mn-ea"/>
          <a:cs typeface="+mn-cs"/>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88195083296145E-2"/>
          <c:y val="6.4300485166626897E-2"/>
          <c:w val="0.92361111111111116"/>
          <c:h val="0.75877430643750177"/>
        </c:manualLayout>
      </c:layout>
      <c:barChart>
        <c:barDir val="col"/>
        <c:grouping val="clustered"/>
        <c:varyColors val="0"/>
        <c:ser>
          <c:idx val="0"/>
          <c:order val="0"/>
          <c:tx>
            <c:strRef>
              <c:f>Sheet1!$A$2</c:f>
              <c:strCache>
                <c:ptCount val="1"/>
                <c:pt idx="0">
                  <c:v>Specialty</c:v>
                </c:pt>
              </c:strCache>
            </c:strRef>
          </c:tx>
          <c:spPr>
            <a:solidFill>
              <a:schemeClr val="accent1"/>
            </a:solidFill>
            <a:ln w="19050">
              <a:noFill/>
            </a:ln>
            <a:effectLst/>
          </c:spPr>
          <c:invertIfNegative val="0"/>
          <c:dLbls>
            <c:dLbl>
              <c:idx val="2"/>
              <c:layout>
                <c:manualLayout>
                  <c:x val="-7.8104424077502961E-3"/>
                  <c:y val="7.739593750552283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96-44A4-A399-2FE07DA08142}"/>
                </c:ext>
              </c:extLst>
            </c:dLbl>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Sheet1!$B$2:$F$2</c:f>
              <c:numCache>
                <c:formatCode>0.0%</c:formatCode>
                <c:ptCount val="5"/>
                <c:pt idx="0">
                  <c:v>3.2015962032095849E-2</c:v>
                </c:pt>
                <c:pt idx="1">
                  <c:v>7.4501397654884519E-2</c:v>
                </c:pt>
                <c:pt idx="2">
                  <c:v>0.12776304231224517</c:v>
                </c:pt>
                <c:pt idx="3">
                  <c:v>0.10531935777758022</c:v>
                </c:pt>
                <c:pt idx="4">
                  <c:v>0.11198633698205453</c:v>
                </c:pt>
              </c:numCache>
            </c:numRef>
          </c:val>
          <c:extLst>
            <c:ext xmlns:c16="http://schemas.microsoft.com/office/drawing/2014/chart" uri="{C3380CC4-5D6E-409C-BE32-E72D297353CC}">
              <c16:uniqueId val="{00000005-3A4C-41DA-B02C-49FD7DC2EF8A}"/>
            </c:ext>
          </c:extLst>
        </c:ser>
        <c:ser>
          <c:idx val="1"/>
          <c:order val="1"/>
          <c:tx>
            <c:strRef>
              <c:f>Sheet1!$A$3</c:f>
              <c:strCache>
                <c:ptCount val="1"/>
                <c:pt idx="0">
                  <c:v>Traditional</c:v>
                </c:pt>
              </c:strCache>
            </c:strRef>
          </c:tx>
          <c:spPr>
            <a:solidFill>
              <a:schemeClr val="accent2"/>
            </a:solidFill>
            <a:ln w="19050">
              <a:noFill/>
            </a:ln>
            <a:effectLst/>
          </c:spPr>
          <c:invertIfNegative val="0"/>
          <c:dLbls>
            <c:dLbl>
              <c:idx val="3"/>
              <c:layout>
                <c:manualLayout>
                  <c:x val="0"/>
                  <c:y val="2.32187812516568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A5-4D70-81F1-3F8BDFB1402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Sheet1!$B$3:$F$3</c:f>
              <c:numCache>
                <c:formatCode>0.0%</c:formatCode>
                <c:ptCount val="5"/>
                <c:pt idx="0">
                  <c:v>4.8490671977300975E-2</c:v>
                </c:pt>
                <c:pt idx="1">
                  <c:v>8.0127374226814971E-2</c:v>
                </c:pt>
                <c:pt idx="2">
                  <c:v>0.13144471219225884</c:v>
                </c:pt>
                <c:pt idx="3">
                  <c:v>0.11533258197635517</c:v>
                </c:pt>
                <c:pt idx="4">
                  <c:v>0.12052307836198783</c:v>
                </c:pt>
              </c:numCache>
            </c:numRef>
          </c:val>
          <c:extLst>
            <c:ext xmlns:c16="http://schemas.microsoft.com/office/drawing/2014/chart" uri="{C3380CC4-5D6E-409C-BE32-E72D297353CC}">
              <c16:uniqueId val="{0000000B-3A4C-41DA-B02C-49FD7DC2EF8A}"/>
            </c:ext>
          </c:extLst>
        </c:ser>
        <c:ser>
          <c:idx val="2"/>
          <c:order val="2"/>
          <c:tx>
            <c:strRef>
              <c:f>Sheet1!$A$4</c:f>
              <c:strCache>
                <c:ptCount val="1"/>
                <c:pt idx="0">
                  <c:v>Total</c:v>
                </c:pt>
              </c:strCache>
            </c:strRef>
          </c:tx>
          <c:spPr>
            <a:solidFill>
              <a:schemeClr val="accent3"/>
            </a:solidFill>
            <a:ln w="19050">
              <a:noFill/>
              <a:prstDash val="sysDash"/>
            </a:ln>
            <a:effectLst/>
          </c:spPr>
          <c:invertIfNegative val="0"/>
          <c:dLbls>
            <c:dLbl>
              <c:idx val="2"/>
              <c:layout>
                <c:manualLayout>
                  <c:x val="1.171566361162544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06-442D-ABD2-57A057A37335}"/>
                </c:ext>
              </c:extLst>
            </c:dLbl>
            <c:dLbl>
              <c:idx val="3"/>
              <c:layout>
                <c:manualLayout>
                  <c:x val="7.81044240775015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06-442D-ABD2-57A057A37335}"/>
                </c:ext>
              </c:extLst>
            </c:dLbl>
            <c:dLbl>
              <c:idx val="4"/>
              <c:layout>
                <c:manualLayout>
                  <c:x val="5.8578318058127221E-3"/>
                  <c:y val="-1.773636411969050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06-442D-ABD2-57A057A3733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Sheet1!$B$4:$F$4</c:f>
              <c:numCache>
                <c:formatCode>0.0%</c:formatCode>
                <c:ptCount val="5"/>
                <c:pt idx="0">
                  <c:v>4.5922105840765448E-2</c:v>
                </c:pt>
                <c:pt idx="1">
                  <c:v>7.9261892371713744E-2</c:v>
                </c:pt>
                <c:pt idx="2">
                  <c:v>0.13088083434323691</c:v>
                </c:pt>
                <c:pt idx="3">
                  <c:v>0.11380320289905876</c:v>
                </c:pt>
                <c:pt idx="4">
                  <c:v>0.11922914281920426</c:v>
                </c:pt>
              </c:numCache>
            </c:numRef>
          </c:val>
          <c:extLst>
            <c:ext xmlns:c16="http://schemas.microsoft.com/office/drawing/2014/chart" uri="{C3380CC4-5D6E-409C-BE32-E72D297353CC}">
              <c16:uniqueId val="{00000011-3A4C-41DA-B02C-49FD7DC2EF8A}"/>
            </c:ext>
          </c:extLst>
        </c:ser>
        <c:dLbls>
          <c:dLblPos val="outEnd"/>
          <c:showLegendKey val="0"/>
          <c:showVal val="1"/>
          <c:showCatName val="0"/>
          <c:showSerName val="0"/>
          <c:showPercent val="0"/>
          <c:showBubbleSize val="0"/>
        </c:dLbls>
        <c:gapWidth val="50"/>
        <c:axId val="847966480"/>
        <c:axId val="847967136"/>
      </c:barChart>
      <c:catAx>
        <c:axId val="847966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7136"/>
        <c:crosses val="autoZero"/>
        <c:auto val="1"/>
        <c:lblAlgn val="ctr"/>
        <c:lblOffset val="100"/>
        <c:noMultiLvlLbl val="0"/>
      </c:catAx>
      <c:valAx>
        <c:axId val="847967136"/>
        <c:scaling>
          <c:orientation val="minMax"/>
          <c:max val="0.16000000000000003"/>
          <c:min val="0"/>
        </c:scaling>
        <c:delete val="0"/>
        <c:axPos val="l"/>
        <c:numFmt formatCode="0%" sourceLinked="0"/>
        <c:majorTickMark val="none"/>
        <c:minorTickMark val="none"/>
        <c:tickLblPos val="nextTo"/>
        <c:spPr>
          <a:noFill/>
          <a:ln w="9525">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noFill/>
      <a:prstDash val="solid"/>
      <a:miter lim="800000"/>
    </a:ln>
    <a:effectLst/>
  </c:spPr>
  <c:txPr>
    <a:bodyPr/>
    <a:lstStyle/>
    <a:p>
      <a:pPr>
        <a:defRPr sz="900" baseline="0">
          <a:solidFill>
            <a:schemeClr val="tx1"/>
          </a:solidFill>
          <a:latin typeface="Arial" panose="020B0604020202020204" pitchFamily="34" charset="0"/>
          <a:ea typeface="+mn-ea"/>
          <a:cs typeface="+mn-cs"/>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88195083296145E-2"/>
          <c:y val="6.4300485166626897E-2"/>
          <c:w val="0.92361111111111116"/>
          <c:h val="0.71397143905398919"/>
        </c:manualLayout>
      </c:layout>
      <c:barChart>
        <c:barDir val="col"/>
        <c:grouping val="clustered"/>
        <c:varyColors val="0"/>
        <c:ser>
          <c:idx val="0"/>
          <c:order val="0"/>
          <c:tx>
            <c:strRef>
              <c:f>Sheet1!$A$2</c:f>
              <c:strCache>
                <c:ptCount val="1"/>
                <c:pt idx="0">
                  <c:v>Specialty</c:v>
                </c:pt>
              </c:strCache>
            </c:strRef>
          </c:tx>
          <c:spPr>
            <a:solidFill>
              <a:schemeClr val="accent1"/>
            </a:solidFill>
            <a:ln w="19050">
              <a:noFill/>
            </a:ln>
            <a:effectLst/>
          </c:spPr>
          <c:invertIfNegative val="0"/>
          <c:dLbls>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Sheet1!$B$2:$F$2</c:f>
              <c:numCache>
                <c:formatCode>0.0%</c:formatCode>
                <c:ptCount val="5"/>
                <c:pt idx="0">
                  <c:v>0.10494530284354527</c:v>
                </c:pt>
                <c:pt idx="1">
                  <c:v>0.1349697193849658</c:v>
                </c:pt>
                <c:pt idx="2">
                  <c:v>0.15216491369483959</c:v>
                </c:pt>
                <c:pt idx="3">
                  <c:v>0.14891492932756964</c:v>
                </c:pt>
                <c:pt idx="4">
                  <c:v>0.10462791845479037</c:v>
                </c:pt>
              </c:numCache>
            </c:numRef>
          </c:val>
          <c:extLst>
            <c:ext xmlns:c16="http://schemas.microsoft.com/office/drawing/2014/chart" uri="{C3380CC4-5D6E-409C-BE32-E72D297353CC}">
              <c16:uniqueId val="{00000000-9C42-4142-AC72-73F27258C993}"/>
            </c:ext>
          </c:extLst>
        </c:ser>
        <c:ser>
          <c:idx val="1"/>
          <c:order val="1"/>
          <c:tx>
            <c:strRef>
              <c:f>Sheet1!$A$3</c:f>
              <c:strCache>
                <c:ptCount val="1"/>
                <c:pt idx="0">
                  <c:v>Traditional</c:v>
                </c:pt>
              </c:strCache>
            </c:strRef>
          </c:tx>
          <c:spPr>
            <a:solidFill>
              <a:schemeClr val="accent2"/>
            </a:solidFill>
            <a:ln w="19050">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Sheet1!$B$3:$F$3</c:f>
              <c:numCache>
                <c:formatCode>0.0%</c:formatCode>
                <c:ptCount val="5"/>
                <c:pt idx="0">
                  <c:v>5.3973036664407482E-2</c:v>
                </c:pt>
                <c:pt idx="1">
                  <c:v>2.7088151476317508E-2</c:v>
                </c:pt>
                <c:pt idx="2">
                  <c:v>6.2503429637910016E-2</c:v>
                </c:pt>
                <c:pt idx="3">
                  <c:v>0.13152733553712104</c:v>
                </c:pt>
                <c:pt idx="4">
                  <c:v>7.6923840015563514E-3</c:v>
                </c:pt>
              </c:numCache>
            </c:numRef>
          </c:val>
          <c:extLst>
            <c:ext xmlns:c16="http://schemas.microsoft.com/office/drawing/2014/chart" uri="{C3380CC4-5D6E-409C-BE32-E72D297353CC}">
              <c16:uniqueId val="{00000001-9C42-4142-AC72-73F27258C993}"/>
            </c:ext>
          </c:extLst>
        </c:ser>
        <c:ser>
          <c:idx val="2"/>
          <c:order val="2"/>
          <c:tx>
            <c:strRef>
              <c:f>Sheet1!$A$4</c:f>
              <c:strCache>
                <c:ptCount val="1"/>
                <c:pt idx="0">
                  <c:v>Total</c:v>
                </c:pt>
              </c:strCache>
            </c:strRef>
          </c:tx>
          <c:spPr>
            <a:solidFill>
              <a:schemeClr val="accent3"/>
            </a:solidFill>
            <a:ln w="19050">
              <a:noFill/>
              <a:prstDash val="sys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Sheet1!$B$4:$F$4</c:f>
              <c:numCache>
                <c:formatCode>0.0%</c:formatCode>
                <c:ptCount val="5"/>
                <c:pt idx="0">
                  <c:v>9.481435278704374E-2</c:v>
                </c:pt>
                <c:pt idx="1">
                  <c:v>0.11432768486017131</c:v>
                </c:pt>
                <c:pt idx="2">
                  <c:v>0.13635221585944304</c:v>
                </c:pt>
                <c:pt idx="3">
                  <c:v>0.14604773642974567</c:v>
                </c:pt>
                <c:pt idx="4">
                  <c:v>8.884589159684507E-2</c:v>
                </c:pt>
              </c:numCache>
            </c:numRef>
          </c:val>
          <c:extLst>
            <c:ext xmlns:c16="http://schemas.microsoft.com/office/drawing/2014/chart" uri="{C3380CC4-5D6E-409C-BE32-E72D297353CC}">
              <c16:uniqueId val="{00000002-9C42-4142-AC72-73F27258C993}"/>
            </c:ext>
          </c:extLst>
        </c:ser>
        <c:dLbls>
          <c:dLblPos val="outEnd"/>
          <c:showLegendKey val="0"/>
          <c:showVal val="1"/>
          <c:showCatName val="0"/>
          <c:showSerName val="0"/>
          <c:showPercent val="0"/>
          <c:showBubbleSize val="0"/>
        </c:dLbls>
        <c:gapWidth val="50"/>
        <c:axId val="847966480"/>
        <c:axId val="847967136"/>
      </c:barChart>
      <c:catAx>
        <c:axId val="847966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7136"/>
        <c:crosses val="autoZero"/>
        <c:auto val="1"/>
        <c:lblAlgn val="ctr"/>
        <c:lblOffset val="100"/>
        <c:noMultiLvlLbl val="0"/>
      </c:catAx>
      <c:valAx>
        <c:axId val="847967136"/>
        <c:scaling>
          <c:orientation val="minMax"/>
        </c:scaling>
        <c:delete val="0"/>
        <c:axPos val="l"/>
        <c:numFmt formatCode="0%" sourceLinked="0"/>
        <c:majorTickMark val="none"/>
        <c:minorTickMark val="none"/>
        <c:tickLblPos val="nextTo"/>
        <c:spPr>
          <a:noFill/>
          <a:ln w="9525">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noFill/>
      <a:prstDash val="solid"/>
      <a:miter lim="800000"/>
    </a:ln>
    <a:effectLst/>
  </c:spPr>
  <c:txPr>
    <a:bodyPr/>
    <a:lstStyle/>
    <a:p>
      <a:pPr>
        <a:defRPr sz="900" baseline="0">
          <a:solidFill>
            <a:schemeClr val="tx1"/>
          </a:solidFill>
          <a:latin typeface="Arial" panose="020B0604020202020204" pitchFamily="34" charset="0"/>
          <a:ea typeface="+mn-ea"/>
          <a:cs typeface="+mn-cs"/>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88195083296145E-2"/>
          <c:y val="6.4300485166626897E-2"/>
          <c:w val="0.92361111111111116"/>
          <c:h val="0.57352649048689275"/>
        </c:manualLayout>
      </c:layout>
      <c:barChart>
        <c:barDir val="col"/>
        <c:grouping val="clustered"/>
        <c:varyColors val="0"/>
        <c:ser>
          <c:idx val="0"/>
          <c:order val="0"/>
          <c:tx>
            <c:strRef>
              <c:f>Sheet1!$A$2</c:f>
              <c:strCache>
                <c:ptCount val="1"/>
                <c:pt idx="0">
                  <c:v>Specialty</c:v>
                </c:pt>
              </c:strCache>
            </c:strRef>
          </c:tx>
          <c:spPr>
            <a:solidFill>
              <a:schemeClr val="accent1"/>
            </a:solidFill>
            <a:ln w="19050">
              <a:noFill/>
            </a:ln>
            <a:effectLst/>
          </c:spPr>
          <c:invertIfNegative val="0"/>
          <c:dLbls>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Sheet1!$B$2:$F$2</c:f>
              <c:numCache>
                <c:formatCode>0.0%</c:formatCode>
                <c:ptCount val="5"/>
                <c:pt idx="0">
                  <c:v>7.7749779695266336E-2</c:v>
                </c:pt>
                <c:pt idx="1">
                  <c:v>0.11420035887436217</c:v>
                </c:pt>
                <c:pt idx="2">
                  <c:v>9.6418308764879071E-2</c:v>
                </c:pt>
                <c:pt idx="3">
                  <c:v>0.15195990745030402</c:v>
                </c:pt>
                <c:pt idx="4">
                  <c:v>0.17702799296286603</c:v>
                </c:pt>
              </c:numCache>
            </c:numRef>
          </c:val>
          <c:extLst>
            <c:ext xmlns:c16="http://schemas.microsoft.com/office/drawing/2014/chart" uri="{C3380CC4-5D6E-409C-BE32-E72D297353CC}">
              <c16:uniqueId val="{00000000-B78B-4513-8190-E3E4A2735A8B}"/>
            </c:ext>
          </c:extLst>
        </c:ser>
        <c:ser>
          <c:idx val="1"/>
          <c:order val="1"/>
          <c:tx>
            <c:strRef>
              <c:f>Sheet1!$A$3</c:f>
              <c:strCache>
                <c:ptCount val="1"/>
                <c:pt idx="0">
                  <c:v>Traditional</c:v>
                </c:pt>
              </c:strCache>
            </c:strRef>
          </c:tx>
          <c:spPr>
            <a:solidFill>
              <a:schemeClr val="accent2"/>
            </a:solidFill>
            <a:ln w="19050">
              <a:noFill/>
            </a:ln>
            <a:effectLst/>
          </c:spPr>
          <c:invertIfNegative val="0"/>
          <c:dLbls>
            <c:dLbl>
              <c:idx val="0"/>
              <c:layout>
                <c:manualLayout>
                  <c:x val="-1.9526106019375918E-3"/>
                  <c:y val="1.95644281816907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52-46A5-A9D9-58282C63D22D}"/>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Sheet1!$B$3:$F$3</c:f>
              <c:numCache>
                <c:formatCode>0.0%</c:formatCode>
                <c:ptCount val="5"/>
                <c:pt idx="0">
                  <c:v>8.1805468591327375E-3</c:v>
                </c:pt>
                <c:pt idx="1">
                  <c:v>5.6150225615304007E-2</c:v>
                </c:pt>
                <c:pt idx="2">
                  <c:v>3.9828278088007027E-2</c:v>
                </c:pt>
                <c:pt idx="3">
                  <c:v>8.6739666040147712E-2</c:v>
                </c:pt>
                <c:pt idx="4">
                  <c:v>6.5051080770041139E-2</c:v>
                </c:pt>
              </c:numCache>
            </c:numRef>
          </c:val>
          <c:extLst>
            <c:ext xmlns:c16="http://schemas.microsoft.com/office/drawing/2014/chart" uri="{C3380CC4-5D6E-409C-BE32-E72D297353CC}">
              <c16:uniqueId val="{00000001-B78B-4513-8190-E3E4A2735A8B}"/>
            </c:ext>
          </c:extLst>
        </c:ser>
        <c:ser>
          <c:idx val="2"/>
          <c:order val="2"/>
          <c:tx>
            <c:strRef>
              <c:f>Sheet1!$A$4</c:f>
              <c:strCache>
                <c:ptCount val="1"/>
                <c:pt idx="0">
                  <c:v>Total Market</c:v>
                </c:pt>
              </c:strCache>
            </c:strRef>
          </c:tx>
          <c:spPr>
            <a:solidFill>
              <a:schemeClr val="accent3"/>
            </a:solidFill>
            <a:ln w="19050">
              <a:noFill/>
              <a:prstDash val="sys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2021</c:v>
                </c:pt>
                <c:pt idx="1">
                  <c:v>2022</c:v>
                </c:pt>
                <c:pt idx="2">
                  <c:v>2023</c:v>
                </c:pt>
                <c:pt idx="3">
                  <c:v>2024</c:v>
                </c:pt>
                <c:pt idx="4">
                  <c:v>2025</c:v>
                </c:pt>
              </c:strCache>
            </c:strRef>
          </c:cat>
          <c:val>
            <c:numRef>
              <c:f>Sheet1!$B$4:$F$4</c:f>
              <c:numCache>
                <c:formatCode>0.0%</c:formatCode>
                <c:ptCount val="5"/>
                <c:pt idx="0">
                  <c:v>5.4410849658495158E-2</c:v>
                </c:pt>
                <c:pt idx="1">
                  <c:v>9.5579684901478307E-2</c:v>
                </c:pt>
                <c:pt idx="2">
                  <c:v>7.8919284635057818E-2</c:v>
                </c:pt>
                <c:pt idx="3">
                  <c:v>0.13252291926128351</c:v>
                </c:pt>
                <c:pt idx="4">
                  <c:v>0.14500561526609396</c:v>
                </c:pt>
              </c:numCache>
            </c:numRef>
          </c:val>
          <c:extLst>
            <c:ext xmlns:c16="http://schemas.microsoft.com/office/drawing/2014/chart" uri="{C3380CC4-5D6E-409C-BE32-E72D297353CC}">
              <c16:uniqueId val="{00000002-B78B-4513-8190-E3E4A2735A8B}"/>
            </c:ext>
          </c:extLst>
        </c:ser>
        <c:dLbls>
          <c:dLblPos val="outEnd"/>
          <c:showLegendKey val="0"/>
          <c:showVal val="1"/>
          <c:showCatName val="0"/>
          <c:showSerName val="0"/>
          <c:showPercent val="0"/>
          <c:showBubbleSize val="0"/>
        </c:dLbls>
        <c:gapWidth val="50"/>
        <c:axId val="847966480"/>
        <c:axId val="847967136"/>
      </c:barChart>
      <c:catAx>
        <c:axId val="847966480"/>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7136"/>
        <c:crosses val="autoZero"/>
        <c:auto val="1"/>
        <c:lblAlgn val="ctr"/>
        <c:lblOffset val="100"/>
        <c:noMultiLvlLbl val="0"/>
      </c:catAx>
      <c:valAx>
        <c:axId val="847967136"/>
        <c:scaling>
          <c:orientation val="minMax"/>
          <c:min val="-8.0000000000000016E-2"/>
        </c:scaling>
        <c:delete val="0"/>
        <c:axPos val="l"/>
        <c:numFmt formatCode="0%" sourceLinked="0"/>
        <c:majorTickMark val="none"/>
        <c:minorTickMark val="none"/>
        <c:tickLblPos val="nextTo"/>
        <c:spPr>
          <a:noFill/>
          <a:ln w="9525">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mn-cs"/>
              </a:defRPr>
            </a:pPr>
            <a:endParaRPr lang="en-US"/>
          </a:p>
        </c:txPr>
        <c:crossAx val="847966480"/>
        <c:crosses val="autoZero"/>
        <c:crossBetween val="between"/>
        <c:majorUnit val="6.0000000000000012E-2"/>
      </c:valAx>
      <c:spPr>
        <a:noFill/>
        <a:ln>
          <a:noFill/>
        </a:ln>
        <a:effectLst/>
      </c:spPr>
    </c:plotArea>
    <c:legend>
      <c:legendPos val="b"/>
      <c:layout>
        <c:manualLayout>
          <c:xMode val="edge"/>
          <c:yMode val="edge"/>
          <c:x val="0.237930038147522"/>
          <c:y val="0.84674565575417682"/>
          <c:w val="0.54106273260921034"/>
          <c:h val="0.1386823333198685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prstDash val="solid"/>
      <a:miter lim="800000"/>
    </a:ln>
    <a:effectLst/>
  </c:spPr>
  <c:txPr>
    <a:bodyPr/>
    <a:lstStyle/>
    <a:p>
      <a:pPr>
        <a:defRPr sz="900" baseline="0">
          <a:solidFill>
            <a:schemeClr val="tx1"/>
          </a:solidFill>
          <a:latin typeface="Arial" panose="020B0604020202020204" pitchFamily="34" charset="0"/>
          <a:ea typeface="+mn-ea"/>
          <a:cs typeface="+mn-cs"/>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04432132963989E-2"/>
          <c:y val="0.10196078431372549"/>
          <c:w val="0.97119113573407201"/>
          <c:h val="0.79607843137254897"/>
        </c:manualLayout>
      </c:layout>
      <c:barChart>
        <c:barDir val="col"/>
        <c:grouping val="stacked"/>
        <c:varyColors val="0"/>
        <c:ser>
          <c:idx val="0"/>
          <c:order val="0"/>
          <c:spPr>
            <a:solidFill>
              <a:schemeClr val="tx2"/>
            </a:solidFill>
            <a:ln>
              <a:noFill/>
            </a:ln>
          </c:spPr>
          <c:invertIfNegative val="0"/>
          <c:val>
            <c:numRef>
              <c:f>Sheet1!$A$1:$N$1</c:f>
              <c:numCache>
                <c:formatCode>General</c:formatCode>
                <c:ptCount val="14"/>
                <c:pt idx="0">
                  <c:v>94334.101828252009</c:v>
                </c:pt>
                <c:pt idx="1">
                  <c:v>106591.24390804564</c:v>
                </c:pt>
                <c:pt idx="3">
                  <c:v>41977.731147165869</c:v>
                </c:pt>
                <c:pt idx="4">
                  <c:v>43468.244635213909</c:v>
                </c:pt>
                <c:pt idx="6">
                  <c:v>68762.217100160531</c:v>
                </c:pt>
                <c:pt idx="7">
                  <c:v>73831.613685986769</c:v>
                </c:pt>
                <c:pt idx="9">
                  <c:v>75360.330817293521</c:v>
                </c:pt>
                <c:pt idx="10">
                  <c:v>82231.559738874435</c:v>
                </c:pt>
                <c:pt idx="12">
                  <c:v>70023.08852066836</c:v>
                </c:pt>
                <c:pt idx="13">
                  <c:v>75506.480355214982</c:v>
                </c:pt>
              </c:numCache>
            </c:numRef>
          </c:val>
          <c:extLst>
            <c:ext xmlns:c16="http://schemas.microsoft.com/office/drawing/2014/chart" uri="{C3380CC4-5D6E-409C-BE32-E72D297353CC}">
              <c16:uniqueId val="{00000000-515E-44EA-BCE7-7BDD061A35A6}"/>
            </c:ext>
          </c:extLst>
        </c:ser>
        <c:dLbls>
          <c:showLegendKey val="0"/>
          <c:showVal val="0"/>
          <c:showCatName val="0"/>
          <c:showSerName val="0"/>
          <c:showPercent val="0"/>
          <c:showBubbleSize val="0"/>
        </c:dLbls>
        <c:gapWidth val="30"/>
        <c:overlap val="100"/>
        <c:axId val="629313647"/>
        <c:axId val="1"/>
      </c:barChart>
      <c:catAx>
        <c:axId val="62931364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629313647"/>
        <c:crosses val="min"/>
        <c:crossBetween val="between"/>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63726920445941E-2"/>
          <c:y val="0.16975308641975309"/>
          <c:w val="0.94000819261986357"/>
          <c:h val="0.64462124526100895"/>
        </c:manualLayout>
      </c:layout>
      <c:barChart>
        <c:barDir val="col"/>
        <c:grouping val="clustered"/>
        <c:varyColors val="0"/>
        <c:ser>
          <c:idx val="0"/>
          <c:order val="0"/>
          <c:tx>
            <c:strRef>
              <c:f>Sheet1!$B$1</c:f>
              <c:strCache>
                <c:ptCount val="1"/>
                <c:pt idx="0">
                  <c:v>MAT Jun-22</c:v>
                </c:pt>
              </c:strCache>
            </c:strRef>
          </c:tx>
          <c:spPr>
            <a:solidFill>
              <a:schemeClr val="accent1"/>
            </a:solidFill>
            <a:ln>
              <a:noFill/>
            </a:ln>
            <a:effectLst/>
          </c:spPr>
          <c:invertIfNegative val="0"/>
          <c:dLbls>
            <c:dLbl>
              <c:idx val="1"/>
              <c:layout>
                <c:manualLayout>
                  <c:x val="1.3490041685966024E-3"/>
                  <c:y val="0.2911581364829396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6E-407B-A606-A517C1F9AF38}"/>
                </c:ext>
              </c:extLst>
            </c:dLbl>
            <c:spPr>
              <a:noFill/>
              <a:ln>
                <a:noFill/>
              </a:ln>
              <a:effectLst/>
            </c:spPr>
            <c:txPr>
              <a:bodyPr rot="-5400000" spcFirstLastPara="1" vertOverflow="ellipsis" wrap="square" anchor="ctr" anchorCtr="1"/>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Retail</c:v>
                </c:pt>
              </c:strCache>
            </c:strRef>
          </c:cat>
          <c:val>
            <c:numRef>
              <c:f>Sheet1!$B$2:$B$6</c:f>
              <c:numCache>
                <c:formatCode>0.0%</c:formatCode>
                <c:ptCount val="5"/>
                <c:pt idx="0">
                  <c:v>0.35871382994770956</c:v>
                </c:pt>
                <c:pt idx="1">
                  <c:v>0.21001083319105515</c:v>
                </c:pt>
                <c:pt idx="2">
                  <c:v>0.3153455176663123</c:v>
                </c:pt>
                <c:pt idx="3">
                  <c:v>0.35365198504106699</c:v>
                </c:pt>
                <c:pt idx="4">
                  <c:v>0.31958819503573144</c:v>
                </c:pt>
              </c:numCache>
            </c:numRef>
          </c:val>
          <c:extLst>
            <c:ext xmlns:c16="http://schemas.microsoft.com/office/drawing/2014/chart" uri="{C3380CC4-5D6E-409C-BE32-E72D297353CC}">
              <c16:uniqueId val="{00000000-326E-407B-A606-A517C1F9AF38}"/>
            </c:ext>
          </c:extLst>
        </c:ser>
        <c:ser>
          <c:idx val="1"/>
          <c:order val="1"/>
          <c:tx>
            <c:strRef>
              <c:f>Sheet1!$C$1</c:f>
              <c:strCache>
                <c:ptCount val="1"/>
                <c:pt idx="0">
                  <c:v>MAT Jun-23</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Retail</c:v>
                </c:pt>
              </c:strCache>
            </c:strRef>
          </c:cat>
          <c:val>
            <c:numRef>
              <c:f>Sheet1!$C$2:$C$6</c:f>
              <c:numCache>
                <c:formatCode>0.0%</c:formatCode>
                <c:ptCount val="5"/>
                <c:pt idx="0">
                  <c:v>0.4150172335450244</c:v>
                </c:pt>
                <c:pt idx="1">
                  <c:v>0.24739620848961122</c:v>
                </c:pt>
                <c:pt idx="2">
                  <c:v>0.37163323033262557</c:v>
                </c:pt>
                <c:pt idx="3">
                  <c:v>0.40017129875045493</c:v>
                </c:pt>
                <c:pt idx="4">
                  <c:v>0.3708938001813516</c:v>
                </c:pt>
              </c:numCache>
            </c:numRef>
          </c:val>
          <c:extLst>
            <c:ext xmlns:c16="http://schemas.microsoft.com/office/drawing/2014/chart" uri="{C3380CC4-5D6E-409C-BE32-E72D297353CC}">
              <c16:uniqueId val="{00000001-326E-407B-A606-A517C1F9AF38}"/>
            </c:ext>
          </c:extLst>
        </c:ser>
        <c:ser>
          <c:idx val="2"/>
          <c:order val="2"/>
          <c:tx>
            <c:strRef>
              <c:f>Sheet1!$D$1</c:f>
              <c:strCache>
                <c:ptCount val="1"/>
                <c:pt idx="0">
                  <c:v>MAT Jun-24</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Retail</c:v>
                </c:pt>
              </c:strCache>
            </c:strRef>
          </c:cat>
          <c:val>
            <c:numRef>
              <c:f>Sheet1!$D$2:$D$6</c:f>
              <c:numCache>
                <c:formatCode>0.0%</c:formatCode>
                <c:ptCount val="5"/>
                <c:pt idx="0">
                  <c:v>0.41531897681777047</c:v>
                </c:pt>
                <c:pt idx="1">
                  <c:v>0.24333359650265196</c:v>
                </c:pt>
                <c:pt idx="2">
                  <c:v>0.37301600556299946</c:v>
                </c:pt>
                <c:pt idx="3">
                  <c:v>0.39152690592895129</c:v>
                </c:pt>
                <c:pt idx="4">
                  <c:v>0.36892436179559723</c:v>
                </c:pt>
              </c:numCache>
            </c:numRef>
          </c:val>
          <c:extLst>
            <c:ext xmlns:c16="http://schemas.microsoft.com/office/drawing/2014/chart" uri="{C3380CC4-5D6E-409C-BE32-E72D297353CC}">
              <c16:uniqueId val="{00000002-326E-407B-A606-A517C1F9AF38}"/>
            </c:ext>
          </c:extLst>
        </c:ser>
        <c:ser>
          <c:idx val="3"/>
          <c:order val="3"/>
          <c:tx>
            <c:strRef>
              <c:f>Sheet1!$E$1</c:f>
              <c:strCache>
                <c:ptCount val="1"/>
                <c:pt idx="0">
                  <c:v>MAT Jun-25</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Retail</c:v>
                </c:pt>
              </c:strCache>
            </c:strRef>
          </c:cat>
          <c:val>
            <c:numRef>
              <c:f>Sheet1!$E$2:$E$6</c:f>
              <c:numCache>
                <c:formatCode>0.0%</c:formatCode>
                <c:ptCount val="5"/>
                <c:pt idx="0">
                  <c:v>0.42550650552610442</c:v>
                </c:pt>
                <c:pt idx="1">
                  <c:v>0.24964307025526955</c:v>
                </c:pt>
                <c:pt idx="2">
                  <c:v>0.38553702551051938</c:v>
                </c:pt>
                <c:pt idx="3">
                  <c:v>0.39851022432192751</c:v>
                </c:pt>
                <c:pt idx="4">
                  <c:v>0.37828318807287753</c:v>
                </c:pt>
              </c:numCache>
            </c:numRef>
          </c:val>
          <c:extLst>
            <c:ext xmlns:c16="http://schemas.microsoft.com/office/drawing/2014/chart" uri="{C3380CC4-5D6E-409C-BE32-E72D297353CC}">
              <c16:uniqueId val="{00000003-326E-407B-A606-A517C1F9AF38}"/>
            </c:ext>
          </c:extLst>
        </c:ser>
        <c:dLbls>
          <c:dLblPos val="inEnd"/>
          <c:showLegendKey val="0"/>
          <c:showVal val="1"/>
          <c:showCatName val="0"/>
          <c:showSerName val="0"/>
          <c:showPercent val="0"/>
          <c:showBubbleSize val="0"/>
        </c:dLbls>
        <c:gapWidth val="80"/>
        <c:axId val="1505062335"/>
        <c:axId val="1351040656"/>
      </c:barChart>
      <c:catAx>
        <c:axId val="1505062335"/>
        <c:scaling>
          <c:orientation val="minMax"/>
        </c:scaling>
        <c:delete val="1"/>
        <c:axPos val="b"/>
        <c:numFmt formatCode="General" sourceLinked="1"/>
        <c:majorTickMark val="none"/>
        <c:minorTickMark val="none"/>
        <c:tickLblPos val="nextTo"/>
        <c:crossAx val="1351040656"/>
        <c:crosses val="autoZero"/>
        <c:auto val="1"/>
        <c:lblAlgn val="ctr"/>
        <c:lblOffset val="100"/>
        <c:noMultiLvlLbl val="0"/>
      </c:catAx>
      <c:valAx>
        <c:axId val="1351040656"/>
        <c:scaling>
          <c:orientation val="minMax"/>
        </c:scaling>
        <c:delete val="1"/>
        <c:axPos val="l"/>
        <c:numFmt formatCode="0%" sourceLinked="0"/>
        <c:majorTickMark val="none"/>
        <c:minorTickMark val="none"/>
        <c:tickLblPos val="nextTo"/>
        <c:crossAx val="1505062335"/>
        <c:crosses val="autoZero"/>
        <c:crossBetween val="between"/>
      </c:valAx>
      <c:spPr>
        <a:noFill/>
        <a:ln>
          <a:noFill/>
        </a:ln>
        <a:effectLst/>
      </c:spPr>
    </c:plotArea>
    <c:legend>
      <c:legendPos val="b"/>
      <c:layout>
        <c:manualLayout>
          <c:xMode val="edge"/>
          <c:yMode val="edge"/>
          <c:x val="0.25907248726262161"/>
          <c:y val="0.84093090794206282"/>
          <c:w val="0.49002483145489167"/>
          <c:h val="0.12820501603966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8.7735701555228987E-2"/>
          <c:y val="3.2696738201127486E-2"/>
          <c:w val="0.84928705941487792"/>
          <c:h val="0.94913801398688025"/>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EF0-412B-995B-C46393081415}"/>
              </c:ext>
            </c:extLst>
          </c:dPt>
          <c:dPt>
            <c:idx val="1"/>
            <c:invertIfNegative val="0"/>
            <c:bubble3D val="0"/>
            <c:spPr>
              <a:solidFill>
                <a:schemeClr val="tx2"/>
              </a:solidFill>
              <a:ln>
                <a:noFill/>
              </a:ln>
              <a:effectLst/>
            </c:spPr>
            <c:extLst>
              <c:ext xmlns:c16="http://schemas.microsoft.com/office/drawing/2014/chart" uri="{C3380CC4-5D6E-409C-BE32-E72D297353CC}">
                <c16:uniqueId val="{00000003-1EF0-412B-995B-C46393081415}"/>
              </c:ext>
            </c:extLst>
          </c:dPt>
          <c:dPt>
            <c:idx val="2"/>
            <c:invertIfNegative val="0"/>
            <c:bubble3D val="0"/>
            <c:spPr>
              <a:solidFill>
                <a:srgbClr val="43B02A"/>
              </a:solidFill>
              <a:ln>
                <a:noFill/>
              </a:ln>
              <a:effectLst/>
            </c:spPr>
            <c:extLst>
              <c:ext xmlns:c16="http://schemas.microsoft.com/office/drawing/2014/chart" uri="{C3380CC4-5D6E-409C-BE32-E72D297353CC}">
                <c16:uniqueId val="{00000005-1EF0-412B-995B-C46393081415}"/>
              </c:ext>
            </c:extLst>
          </c:dPt>
          <c:dPt>
            <c:idx val="19"/>
            <c:invertIfNegative val="0"/>
            <c:bubble3D val="0"/>
            <c:extLst>
              <c:ext xmlns:c16="http://schemas.microsoft.com/office/drawing/2014/chart" uri="{C3380CC4-5D6E-409C-BE32-E72D297353CC}">
                <c16:uniqueId val="{00000006-1EF0-412B-995B-C46393081415}"/>
              </c:ext>
            </c:extLst>
          </c:dPt>
          <c:dPt>
            <c:idx val="20"/>
            <c:invertIfNegative val="0"/>
            <c:bubble3D val="0"/>
            <c:extLst>
              <c:ext xmlns:c16="http://schemas.microsoft.com/office/drawing/2014/chart" uri="{C3380CC4-5D6E-409C-BE32-E72D297353CC}">
                <c16:uniqueId val="{00000007-1EF0-412B-995B-C46393081415}"/>
              </c:ext>
            </c:extLst>
          </c:dPt>
          <c:dLbls>
            <c:dLbl>
              <c:idx val="0"/>
              <c:numFmt formatCode="0.0%" sourceLinked="0"/>
              <c:spPr>
                <a:noFill/>
                <a:ln>
                  <a:noFill/>
                </a:ln>
                <a:effectLst/>
              </c:spPr>
              <c:txPr>
                <a:bodyPr wrap="none"/>
                <a:lstStyle/>
                <a:p>
                  <a:pPr>
                    <a:defRPr sz="1000" b="0">
                      <a:solidFill>
                        <a:schemeClr val="accent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EF0-412B-995B-C46393081415}"/>
                </c:ext>
              </c:extLst>
            </c:dLbl>
            <c:dLbl>
              <c:idx val="1"/>
              <c:numFmt formatCode="0.0%" sourceLinked="0"/>
              <c:spPr>
                <a:noFill/>
                <a:ln>
                  <a:noFill/>
                </a:ln>
                <a:effectLst/>
              </c:spPr>
              <c:txPr>
                <a:bodyPr wrap="none"/>
                <a:lstStyle/>
                <a:p>
                  <a:pPr>
                    <a:defRPr sz="1000" b="0">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EF0-412B-995B-C46393081415}"/>
                </c:ext>
              </c:extLst>
            </c:dLbl>
            <c:dLbl>
              <c:idx val="2"/>
              <c:numFmt formatCode="0.0%" sourceLinked="0"/>
              <c:spPr>
                <a:noFill/>
                <a:ln>
                  <a:noFill/>
                </a:ln>
                <a:effectLst/>
              </c:spPr>
              <c:txPr>
                <a:bodyPr wrap="none"/>
                <a:lstStyle/>
                <a:p>
                  <a:pPr>
                    <a:defRPr sz="1000" b="0">
                      <a:solidFill>
                        <a:schemeClr val="accent3"/>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EF0-412B-995B-C46393081415}"/>
                </c:ext>
              </c:extLst>
            </c:dLbl>
            <c:dLbl>
              <c:idx val="19"/>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EF0-412B-995B-C46393081415}"/>
                </c:ext>
              </c:extLst>
            </c:dLbl>
            <c:numFmt formatCode="0.0%" sourceLinked="0"/>
            <c:spPr>
              <a:noFill/>
              <a:ln>
                <a:noFill/>
              </a:ln>
              <a:effectLst/>
            </c:spPr>
            <c:txPr>
              <a:bodyPr wrap="none"/>
              <a:lstStyle/>
              <a:p>
                <a:pPr>
                  <a:defRPr sz="1000" b="0">
                    <a:solidFill>
                      <a:schemeClr val="accent2"/>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Cash</c:v>
                </c:pt>
                <c:pt idx="1">
                  <c:v>Overall </c:v>
                </c:pt>
                <c:pt idx="2">
                  <c:v>Party</c:v>
                </c:pt>
              </c:strCache>
            </c:strRef>
          </c:cat>
          <c:val>
            <c:numRef>
              <c:f>Sheet1!$B$2:$B$4</c:f>
              <c:numCache>
                <c:formatCode>0%</c:formatCode>
                <c:ptCount val="3"/>
                <c:pt idx="0">
                  <c:v>0.27200000000000002</c:v>
                </c:pt>
                <c:pt idx="1">
                  <c:v>0.495</c:v>
                </c:pt>
                <c:pt idx="2">
                  <c:v>0.55000000000000004</c:v>
                </c:pt>
              </c:numCache>
            </c:numRef>
          </c:val>
          <c:extLst>
            <c:ext xmlns:c16="http://schemas.microsoft.com/office/drawing/2014/chart" uri="{C3380CC4-5D6E-409C-BE32-E72D297353CC}">
              <c16:uniqueId val="{00000008-1EF0-412B-995B-C46393081415}"/>
            </c:ext>
          </c:extLst>
        </c:ser>
        <c:dLbls>
          <c:showLegendKey val="0"/>
          <c:showVal val="1"/>
          <c:showCatName val="0"/>
          <c:showSerName val="0"/>
          <c:showPercent val="0"/>
          <c:showBubbleSize val="0"/>
        </c:dLbls>
        <c:gapWidth val="30"/>
        <c:axId val="545096944"/>
        <c:axId val="545096552"/>
      </c:barChart>
      <c:valAx>
        <c:axId val="545096552"/>
        <c:scaling>
          <c:orientation val="minMax"/>
          <c:max val="1"/>
        </c:scaling>
        <c:delete val="1"/>
        <c:axPos val="r"/>
        <c:numFmt formatCode="#,##0.0" sourceLinked="0"/>
        <c:majorTickMark val="out"/>
        <c:minorTickMark val="none"/>
        <c:tickLblPos val="nextTo"/>
        <c:crossAx val="545096944"/>
        <c:crosses val="max"/>
        <c:crossBetween val="between"/>
      </c:valAx>
      <c:catAx>
        <c:axId val="545096944"/>
        <c:scaling>
          <c:orientation val="minMax"/>
        </c:scaling>
        <c:delete val="0"/>
        <c:axPos val="b"/>
        <c:numFmt formatCode="General" sourceLinked="1"/>
        <c:majorTickMark val="none"/>
        <c:minorTickMark val="none"/>
        <c:tickLblPos val="none"/>
        <c:spPr>
          <a:ln w="9525" cap="flat">
            <a:solidFill>
              <a:schemeClr val="tx1"/>
            </a:solidFill>
          </a:ln>
        </c:spPr>
        <c:crossAx val="54509655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8.7735701555228987E-2"/>
          <c:y val="3.2696738201127486E-2"/>
          <c:w val="0.84928705941487792"/>
          <c:h val="0.94913801398688025"/>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203B-4DE0-B92C-C4C4187677D2}"/>
              </c:ext>
            </c:extLst>
          </c:dPt>
          <c:dPt>
            <c:idx val="1"/>
            <c:invertIfNegative val="0"/>
            <c:bubble3D val="0"/>
            <c:spPr>
              <a:solidFill>
                <a:schemeClr val="tx2"/>
              </a:solidFill>
              <a:ln>
                <a:noFill/>
              </a:ln>
              <a:effectLst/>
            </c:spPr>
            <c:extLst>
              <c:ext xmlns:c16="http://schemas.microsoft.com/office/drawing/2014/chart" uri="{C3380CC4-5D6E-409C-BE32-E72D297353CC}">
                <c16:uniqueId val="{00000003-203B-4DE0-B92C-C4C4187677D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203B-4DE0-B92C-C4C4187677D2}"/>
              </c:ext>
            </c:extLst>
          </c:dPt>
          <c:dPt>
            <c:idx val="19"/>
            <c:invertIfNegative val="0"/>
            <c:bubble3D val="0"/>
            <c:extLst>
              <c:ext xmlns:c16="http://schemas.microsoft.com/office/drawing/2014/chart" uri="{C3380CC4-5D6E-409C-BE32-E72D297353CC}">
                <c16:uniqueId val="{00000006-203B-4DE0-B92C-C4C4187677D2}"/>
              </c:ext>
            </c:extLst>
          </c:dPt>
          <c:dPt>
            <c:idx val="20"/>
            <c:invertIfNegative val="0"/>
            <c:bubble3D val="0"/>
            <c:extLst>
              <c:ext xmlns:c16="http://schemas.microsoft.com/office/drawing/2014/chart" uri="{C3380CC4-5D6E-409C-BE32-E72D297353CC}">
                <c16:uniqueId val="{00000007-203B-4DE0-B92C-C4C4187677D2}"/>
              </c:ext>
            </c:extLst>
          </c:dPt>
          <c:dLbls>
            <c:dLbl>
              <c:idx val="0"/>
              <c:numFmt formatCode="0.0%" sourceLinked="0"/>
              <c:spPr>
                <a:noFill/>
                <a:ln>
                  <a:noFill/>
                </a:ln>
                <a:effectLst/>
              </c:spPr>
              <c:txPr>
                <a:bodyPr wrap="none"/>
                <a:lstStyle/>
                <a:p>
                  <a:pPr>
                    <a:defRPr sz="1000" b="0">
                      <a:solidFill>
                        <a:schemeClr val="accent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03B-4DE0-B92C-C4C4187677D2}"/>
                </c:ext>
              </c:extLst>
            </c:dLbl>
            <c:dLbl>
              <c:idx val="1"/>
              <c:numFmt formatCode="0.0%" sourceLinked="0"/>
              <c:spPr>
                <a:noFill/>
                <a:ln>
                  <a:noFill/>
                </a:ln>
                <a:effectLst/>
              </c:spPr>
              <c:txPr>
                <a:bodyPr wrap="none"/>
                <a:lstStyle/>
                <a:p>
                  <a:pPr>
                    <a:defRPr sz="1000" b="0">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03B-4DE0-B92C-C4C4187677D2}"/>
                </c:ext>
              </c:extLst>
            </c:dLbl>
            <c:dLbl>
              <c:idx val="2"/>
              <c:numFmt formatCode="0.0%" sourceLinked="0"/>
              <c:spPr>
                <a:noFill/>
                <a:ln>
                  <a:noFill/>
                </a:ln>
                <a:effectLst/>
              </c:spPr>
              <c:txPr>
                <a:bodyPr wrap="none"/>
                <a:lstStyle/>
                <a:p>
                  <a:pPr>
                    <a:defRPr sz="1000" b="0">
                      <a:solidFill>
                        <a:schemeClr val="accent3"/>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03B-4DE0-B92C-C4C4187677D2}"/>
                </c:ext>
              </c:extLst>
            </c:dLbl>
            <c:dLbl>
              <c:idx val="19"/>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03B-4DE0-B92C-C4C4187677D2}"/>
                </c:ext>
              </c:extLst>
            </c:dLbl>
            <c:numFmt formatCode="0.0%" sourceLinked="0"/>
            <c:spPr>
              <a:noFill/>
              <a:ln>
                <a:noFill/>
              </a:ln>
              <a:effectLst/>
            </c:spPr>
            <c:txPr>
              <a:bodyPr wrap="none"/>
              <a:lstStyle/>
              <a:p>
                <a:pPr>
                  <a:defRPr sz="1000" b="0">
                    <a:solidFill>
                      <a:schemeClr val="accent2"/>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Disc. Cards</c:v>
                </c:pt>
                <c:pt idx="1">
                  <c:v>Overall</c:v>
                </c:pt>
                <c:pt idx="2">
                  <c:v>Cash</c:v>
                </c:pt>
              </c:strCache>
            </c:strRef>
          </c:cat>
          <c:val>
            <c:numRef>
              <c:f>Sheet1!$B$2:$B$4</c:f>
              <c:numCache>
                <c:formatCode>0.0%</c:formatCode>
                <c:ptCount val="3"/>
                <c:pt idx="0">
                  <c:v>4.8000000000000001E-2</c:v>
                </c:pt>
                <c:pt idx="1">
                  <c:v>0.17799999999999999</c:v>
                </c:pt>
                <c:pt idx="2">
                  <c:v>0.51900000000000002</c:v>
                </c:pt>
              </c:numCache>
            </c:numRef>
          </c:val>
          <c:extLst>
            <c:ext xmlns:c16="http://schemas.microsoft.com/office/drawing/2014/chart" uri="{C3380CC4-5D6E-409C-BE32-E72D297353CC}">
              <c16:uniqueId val="{00000008-203B-4DE0-B92C-C4C4187677D2}"/>
            </c:ext>
          </c:extLst>
        </c:ser>
        <c:dLbls>
          <c:showLegendKey val="0"/>
          <c:showVal val="1"/>
          <c:showCatName val="0"/>
          <c:showSerName val="0"/>
          <c:showPercent val="0"/>
          <c:showBubbleSize val="0"/>
        </c:dLbls>
        <c:gapWidth val="30"/>
        <c:axId val="545096944"/>
        <c:axId val="545096552"/>
      </c:barChart>
      <c:valAx>
        <c:axId val="545096552"/>
        <c:scaling>
          <c:orientation val="minMax"/>
          <c:max val="1"/>
        </c:scaling>
        <c:delete val="1"/>
        <c:axPos val="r"/>
        <c:numFmt formatCode="#,##0.0" sourceLinked="0"/>
        <c:majorTickMark val="out"/>
        <c:minorTickMark val="none"/>
        <c:tickLblPos val="nextTo"/>
        <c:crossAx val="545096944"/>
        <c:crosses val="max"/>
        <c:crossBetween val="between"/>
      </c:valAx>
      <c:catAx>
        <c:axId val="545096944"/>
        <c:scaling>
          <c:orientation val="minMax"/>
        </c:scaling>
        <c:delete val="0"/>
        <c:axPos val="b"/>
        <c:numFmt formatCode="General" sourceLinked="1"/>
        <c:majorTickMark val="none"/>
        <c:minorTickMark val="none"/>
        <c:tickLblPos val="none"/>
        <c:spPr>
          <a:ln w="9525" cap="flat">
            <a:solidFill>
              <a:schemeClr val="tx1"/>
            </a:solidFill>
          </a:ln>
        </c:spPr>
        <c:crossAx val="54509655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userShapes r:id="rId2"/>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8.7735701555228987E-2"/>
          <c:y val="3.2696738201127486E-2"/>
          <c:w val="0.84928705941487792"/>
          <c:h val="0.94913801398688025"/>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2A5-4A9A-BEBC-FBF6E225CA47}"/>
              </c:ext>
            </c:extLst>
          </c:dPt>
          <c:dPt>
            <c:idx val="1"/>
            <c:invertIfNegative val="0"/>
            <c:bubble3D val="0"/>
            <c:spPr>
              <a:solidFill>
                <a:schemeClr val="tx2"/>
              </a:solidFill>
              <a:ln>
                <a:noFill/>
              </a:ln>
              <a:effectLst/>
            </c:spPr>
            <c:extLst>
              <c:ext xmlns:c16="http://schemas.microsoft.com/office/drawing/2014/chart" uri="{C3380CC4-5D6E-409C-BE32-E72D297353CC}">
                <c16:uniqueId val="{00000003-B2A5-4A9A-BEBC-FBF6E225CA4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B2A5-4A9A-BEBC-FBF6E225CA47}"/>
              </c:ext>
            </c:extLst>
          </c:dPt>
          <c:dPt>
            <c:idx val="19"/>
            <c:invertIfNegative val="0"/>
            <c:bubble3D val="0"/>
            <c:extLst>
              <c:ext xmlns:c16="http://schemas.microsoft.com/office/drawing/2014/chart" uri="{C3380CC4-5D6E-409C-BE32-E72D297353CC}">
                <c16:uniqueId val="{00000006-B2A5-4A9A-BEBC-FBF6E225CA47}"/>
              </c:ext>
            </c:extLst>
          </c:dPt>
          <c:dPt>
            <c:idx val="20"/>
            <c:invertIfNegative val="0"/>
            <c:bubble3D val="0"/>
            <c:extLst>
              <c:ext xmlns:c16="http://schemas.microsoft.com/office/drawing/2014/chart" uri="{C3380CC4-5D6E-409C-BE32-E72D297353CC}">
                <c16:uniqueId val="{00000007-B2A5-4A9A-BEBC-FBF6E225CA47}"/>
              </c:ext>
            </c:extLst>
          </c:dPt>
          <c:dLbls>
            <c:dLbl>
              <c:idx val="0"/>
              <c:numFmt formatCode="0.0%" sourceLinked="0"/>
              <c:spPr>
                <a:noFill/>
                <a:ln>
                  <a:noFill/>
                </a:ln>
                <a:effectLst/>
              </c:spPr>
              <c:txPr>
                <a:bodyPr wrap="none"/>
                <a:lstStyle/>
                <a:p>
                  <a:pPr>
                    <a:defRPr sz="1000" b="0">
                      <a:solidFill>
                        <a:schemeClr val="accent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2A5-4A9A-BEBC-FBF6E225CA47}"/>
                </c:ext>
              </c:extLst>
            </c:dLbl>
            <c:dLbl>
              <c:idx val="1"/>
              <c:numFmt formatCode="0.0%" sourceLinked="0"/>
              <c:spPr>
                <a:noFill/>
                <a:ln>
                  <a:noFill/>
                </a:ln>
                <a:effectLst/>
              </c:spPr>
              <c:txPr>
                <a:bodyPr wrap="none"/>
                <a:lstStyle/>
                <a:p>
                  <a:pPr>
                    <a:defRPr sz="1000" b="0">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2A5-4A9A-BEBC-FBF6E225CA47}"/>
                </c:ext>
              </c:extLst>
            </c:dLbl>
            <c:dLbl>
              <c:idx val="2"/>
              <c:numFmt formatCode="0.0%" sourceLinked="0"/>
              <c:spPr>
                <a:noFill/>
                <a:ln>
                  <a:noFill/>
                </a:ln>
                <a:effectLst/>
              </c:spPr>
              <c:txPr>
                <a:bodyPr wrap="none"/>
                <a:lstStyle/>
                <a:p>
                  <a:pPr>
                    <a:defRPr sz="1000" b="0">
                      <a:solidFill>
                        <a:schemeClr val="accent3"/>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2A5-4A9A-BEBC-FBF6E225CA47}"/>
                </c:ext>
              </c:extLst>
            </c:dLbl>
            <c:dLbl>
              <c:idx val="19"/>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2A5-4A9A-BEBC-FBF6E225CA47}"/>
                </c:ext>
              </c:extLst>
            </c:dLbl>
            <c:numFmt formatCode="0.0%" sourceLinked="0"/>
            <c:spPr>
              <a:noFill/>
              <a:ln>
                <a:noFill/>
              </a:ln>
              <a:effectLst/>
            </c:spPr>
            <c:txPr>
              <a:bodyPr wrap="none"/>
              <a:lstStyle/>
              <a:p>
                <a:pPr>
                  <a:defRPr sz="1000" b="0">
                    <a:solidFill>
                      <a:schemeClr val="accent2"/>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Cash</c:v>
                </c:pt>
                <c:pt idx="1">
                  <c:v>Overall</c:v>
                </c:pt>
                <c:pt idx="2">
                  <c:v>Disc. Cards</c:v>
                </c:pt>
              </c:strCache>
            </c:strRef>
          </c:cat>
          <c:val>
            <c:numRef>
              <c:f>Sheet1!$B$2:$B$4</c:f>
              <c:numCache>
                <c:formatCode>0.0%</c:formatCode>
                <c:ptCount val="3"/>
                <c:pt idx="0">
                  <c:v>4.3999999999999997E-2</c:v>
                </c:pt>
                <c:pt idx="1">
                  <c:v>0.17199999999999999</c:v>
                </c:pt>
                <c:pt idx="2">
                  <c:v>0.38900000000000001</c:v>
                </c:pt>
              </c:numCache>
            </c:numRef>
          </c:val>
          <c:extLst>
            <c:ext xmlns:c16="http://schemas.microsoft.com/office/drawing/2014/chart" uri="{C3380CC4-5D6E-409C-BE32-E72D297353CC}">
              <c16:uniqueId val="{00000008-B2A5-4A9A-BEBC-FBF6E225CA47}"/>
            </c:ext>
          </c:extLst>
        </c:ser>
        <c:dLbls>
          <c:showLegendKey val="0"/>
          <c:showVal val="1"/>
          <c:showCatName val="0"/>
          <c:showSerName val="0"/>
          <c:showPercent val="0"/>
          <c:showBubbleSize val="0"/>
        </c:dLbls>
        <c:gapWidth val="30"/>
        <c:axId val="545096944"/>
        <c:axId val="545096552"/>
      </c:barChart>
      <c:valAx>
        <c:axId val="545096552"/>
        <c:scaling>
          <c:orientation val="minMax"/>
          <c:max val="1"/>
        </c:scaling>
        <c:delete val="1"/>
        <c:axPos val="r"/>
        <c:numFmt formatCode="#,##0.0" sourceLinked="0"/>
        <c:majorTickMark val="out"/>
        <c:minorTickMark val="none"/>
        <c:tickLblPos val="nextTo"/>
        <c:crossAx val="545096944"/>
        <c:crosses val="max"/>
        <c:crossBetween val="between"/>
      </c:valAx>
      <c:catAx>
        <c:axId val="545096944"/>
        <c:scaling>
          <c:orientation val="minMax"/>
        </c:scaling>
        <c:delete val="0"/>
        <c:axPos val="b"/>
        <c:numFmt formatCode="General" sourceLinked="1"/>
        <c:majorTickMark val="none"/>
        <c:minorTickMark val="none"/>
        <c:tickLblPos val="none"/>
        <c:spPr>
          <a:ln w="12700" cap="flat">
            <a:solidFill>
              <a:schemeClr val="tx1"/>
            </a:solidFill>
          </a:ln>
        </c:spPr>
        <c:crossAx val="54509655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userShapes r:id="rId2"/>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8.7735701555228987E-2"/>
          <c:y val="3.2696738201127486E-2"/>
          <c:w val="0.84928705941487792"/>
          <c:h val="0.94913801398688025"/>
        </c:manualLayout>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B31-4097-A5B7-9092ECD60469}"/>
              </c:ext>
            </c:extLst>
          </c:dPt>
          <c:dPt>
            <c:idx val="1"/>
            <c:invertIfNegative val="0"/>
            <c:bubble3D val="0"/>
            <c:spPr>
              <a:solidFill>
                <a:schemeClr val="tx2"/>
              </a:solidFill>
              <a:ln>
                <a:noFill/>
              </a:ln>
              <a:effectLst/>
            </c:spPr>
            <c:extLst>
              <c:ext xmlns:c16="http://schemas.microsoft.com/office/drawing/2014/chart" uri="{C3380CC4-5D6E-409C-BE32-E72D297353CC}">
                <c16:uniqueId val="{00000003-DB31-4097-A5B7-9092ECD60469}"/>
              </c:ext>
            </c:extLst>
          </c:dPt>
          <c:dPt>
            <c:idx val="2"/>
            <c:invertIfNegative val="0"/>
            <c:bubble3D val="0"/>
            <c:spPr>
              <a:solidFill>
                <a:srgbClr val="43B02A"/>
              </a:solidFill>
              <a:ln>
                <a:noFill/>
              </a:ln>
              <a:effectLst/>
            </c:spPr>
            <c:extLst>
              <c:ext xmlns:c16="http://schemas.microsoft.com/office/drawing/2014/chart" uri="{C3380CC4-5D6E-409C-BE32-E72D297353CC}">
                <c16:uniqueId val="{00000005-DB31-4097-A5B7-9092ECD60469}"/>
              </c:ext>
            </c:extLst>
          </c:dPt>
          <c:dPt>
            <c:idx val="19"/>
            <c:invertIfNegative val="0"/>
            <c:bubble3D val="0"/>
            <c:extLst>
              <c:ext xmlns:c16="http://schemas.microsoft.com/office/drawing/2014/chart" uri="{C3380CC4-5D6E-409C-BE32-E72D297353CC}">
                <c16:uniqueId val="{00000006-DB31-4097-A5B7-9092ECD60469}"/>
              </c:ext>
            </c:extLst>
          </c:dPt>
          <c:dPt>
            <c:idx val="20"/>
            <c:invertIfNegative val="0"/>
            <c:bubble3D val="0"/>
            <c:extLst>
              <c:ext xmlns:c16="http://schemas.microsoft.com/office/drawing/2014/chart" uri="{C3380CC4-5D6E-409C-BE32-E72D297353CC}">
                <c16:uniqueId val="{00000007-DB31-4097-A5B7-9092ECD60469}"/>
              </c:ext>
            </c:extLst>
          </c:dPt>
          <c:dLbls>
            <c:dLbl>
              <c:idx val="0"/>
              <c:numFmt formatCode="0.0%" sourceLinked="0"/>
              <c:spPr>
                <a:noFill/>
                <a:ln>
                  <a:noFill/>
                </a:ln>
                <a:effectLst/>
              </c:spPr>
              <c:txPr>
                <a:bodyPr wrap="none"/>
                <a:lstStyle/>
                <a:p>
                  <a:pPr>
                    <a:defRPr sz="1000" b="0">
                      <a:solidFill>
                        <a:schemeClr val="accent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B31-4097-A5B7-9092ECD60469}"/>
                </c:ext>
              </c:extLst>
            </c:dLbl>
            <c:dLbl>
              <c:idx val="1"/>
              <c:numFmt formatCode="0.0%" sourceLinked="0"/>
              <c:spPr>
                <a:noFill/>
                <a:ln>
                  <a:noFill/>
                </a:ln>
                <a:effectLst/>
              </c:spPr>
              <c:txPr>
                <a:bodyPr wrap="none"/>
                <a:lstStyle/>
                <a:p>
                  <a:pPr>
                    <a:defRPr sz="1000" b="0">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B31-4097-A5B7-9092ECD60469}"/>
                </c:ext>
              </c:extLst>
            </c:dLbl>
            <c:dLbl>
              <c:idx val="2"/>
              <c:numFmt formatCode="0.0%" sourceLinked="0"/>
              <c:spPr>
                <a:noFill/>
                <a:ln>
                  <a:noFill/>
                </a:ln>
                <a:effectLst/>
              </c:spPr>
              <c:txPr>
                <a:bodyPr wrap="none"/>
                <a:lstStyle/>
                <a:p>
                  <a:pPr>
                    <a:defRPr sz="1000" b="0">
                      <a:solidFill>
                        <a:schemeClr val="accent3"/>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B31-4097-A5B7-9092ECD60469}"/>
                </c:ext>
              </c:extLst>
            </c:dLbl>
            <c:dLbl>
              <c:idx val="19"/>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B31-4097-A5B7-9092ECD60469}"/>
                </c:ext>
              </c:extLst>
            </c:dLbl>
            <c:numFmt formatCode="0.0%" sourceLinked="0"/>
            <c:spPr>
              <a:noFill/>
              <a:ln>
                <a:noFill/>
              </a:ln>
              <a:effectLst/>
            </c:spPr>
            <c:txPr>
              <a:bodyPr wrap="none"/>
              <a:lstStyle/>
              <a:p>
                <a:pPr>
                  <a:defRPr sz="1000" b="0">
                    <a:solidFill>
                      <a:schemeClr val="accent2"/>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Medicaid</c:v>
                </c:pt>
                <c:pt idx="1">
                  <c:v>Overall</c:v>
                </c:pt>
                <c:pt idx="2">
                  <c:v>Disc. Cards</c:v>
                </c:pt>
              </c:strCache>
            </c:strRef>
          </c:cat>
          <c:val>
            <c:numRef>
              <c:f>Sheet1!$B$2:$B$4</c:f>
              <c:numCache>
                <c:formatCode>0.0%</c:formatCode>
                <c:ptCount val="3"/>
                <c:pt idx="0">
                  <c:v>0.13800000000000001</c:v>
                </c:pt>
                <c:pt idx="1">
                  <c:v>0.155</c:v>
                </c:pt>
                <c:pt idx="2">
                  <c:v>0.246</c:v>
                </c:pt>
              </c:numCache>
            </c:numRef>
          </c:val>
          <c:extLst>
            <c:ext xmlns:c16="http://schemas.microsoft.com/office/drawing/2014/chart" uri="{C3380CC4-5D6E-409C-BE32-E72D297353CC}">
              <c16:uniqueId val="{00000008-DB31-4097-A5B7-9092ECD60469}"/>
            </c:ext>
          </c:extLst>
        </c:ser>
        <c:dLbls>
          <c:showLegendKey val="0"/>
          <c:showVal val="1"/>
          <c:showCatName val="0"/>
          <c:showSerName val="0"/>
          <c:showPercent val="0"/>
          <c:showBubbleSize val="0"/>
        </c:dLbls>
        <c:gapWidth val="30"/>
        <c:axId val="545096944"/>
        <c:axId val="545096552"/>
      </c:barChart>
      <c:valAx>
        <c:axId val="545096552"/>
        <c:scaling>
          <c:orientation val="minMax"/>
          <c:max val="1"/>
        </c:scaling>
        <c:delete val="1"/>
        <c:axPos val="r"/>
        <c:numFmt formatCode="#,##0.0" sourceLinked="0"/>
        <c:majorTickMark val="out"/>
        <c:minorTickMark val="none"/>
        <c:tickLblPos val="nextTo"/>
        <c:crossAx val="545096944"/>
        <c:crosses val="max"/>
        <c:crossBetween val="between"/>
      </c:valAx>
      <c:catAx>
        <c:axId val="545096944"/>
        <c:scaling>
          <c:orientation val="minMax"/>
        </c:scaling>
        <c:delete val="0"/>
        <c:axPos val="b"/>
        <c:numFmt formatCode="General" sourceLinked="1"/>
        <c:majorTickMark val="none"/>
        <c:minorTickMark val="none"/>
        <c:tickLblPos val="none"/>
        <c:spPr>
          <a:ln w="12700" cap="flat">
            <a:solidFill>
              <a:schemeClr val="tx1"/>
            </a:solidFill>
          </a:ln>
        </c:spPr>
        <c:crossAx val="54509655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3379507759919132E-2"/>
          <c:y val="7.3687131292902733E-2"/>
          <c:w val="0.97642246671596189"/>
          <c:h val="0.74866994004174159"/>
        </c:manualLayout>
      </c:layout>
      <c:lineChart>
        <c:grouping val="standard"/>
        <c:varyColors val="0"/>
        <c:ser>
          <c:idx val="0"/>
          <c:order val="0"/>
          <c:tx>
            <c:strRef>
              <c:f>Sheet1!$B$1</c:f>
              <c:strCache>
                <c:ptCount val="1"/>
              </c:strCache>
            </c:strRef>
          </c:tx>
          <c:spPr>
            <a:ln w="28575" cap="rnd">
              <a:solidFill>
                <a:schemeClr val="accent6"/>
              </a:solidFill>
              <a:round/>
            </a:ln>
            <a:effectLst/>
          </c:spPr>
          <c:marker>
            <c:symbol val="circle"/>
            <c:size val="19"/>
            <c:spPr>
              <a:solidFill>
                <a:schemeClr val="accent6"/>
              </a:solidFill>
              <a:ln w="12700">
                <a:solidFill>
                  <a:schemeClr val="accent6"/>
                </a:solidFill>
              </a:ln>
              <a:effectLst/>
            </c:spPr>
          </c:marker>
          <c:dPt>
            <c:idx val="0"/>
            <c:marker>
              <c:symbol val="circle"/>
              <c:size val="19"/>
              <c:spPr>
                <a:solidFill>
                  <a:schemeClr val="accent6"/>
                </a:solidFill>
                <a:ln w="12700">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1-5143-48D1-9FE2-5B82AA1C27A1}"/>
              </c:ext>
            </c:extLst>
          </c:dPt>
          <c:dPt>
            <c:idx val="1"/>
            <c:marker>
              <c:symbol val="circle"/>
              <c:size val="19"/>
              <c:spPr>
                <a:solidFill>
                  <a:schemeClr val="accent1"/>
                </a:solidFill>
                <a:ln w="12700">
                  <a:solidFill>
                    <a:schemeClr val="accent1"/>
                  </a:solidFill>
                </a:ln>
                <a:effectLst/>
              </c:spPr>
            </c:marker>
            <c:bubble3D val="0"/>
            <c:spPr>
              <a:ln w="28575" cap="rnd">
                <a:solidFill>
                  <a:schemeClr val="accent6"/>
                </a:solidFill>
                <a:round/>
              </a:ln>
              <a:effectLst/>
            </c:spPr>
            <c:extLst>
              <c:ext xmlns:c16="http://schemas.microsoft.com/office/drawing/2014/chart" uri="{C3380CC4-5D6E-409C-BE32-E72D297353CC}">
                <c16:uniqueId val="{00000003-5143-48D1-9FE2-5B82AA1C27A1}"/>
              </c:ext>
            </c:extLst>
          </c:dPt>
          <c:dPt>
            <c:idx val="2"/>
            <c:marker>
              <c:symbol val="circle"/>
              <c:size val="19"/>
              <c:spPr>
                <a:solidFill>
                  <a:schemeClr val="accent1"/>
                </a:solidFill>
                <a:ln w="12700">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5143-48D1-9FE2-5B82AA1C27A1}"/>
              </c:ext>
            </c:extLst>
          </c:dPt>
          <c:dPt>
            <c:idx val="3"/>
            <c:marker>
              <c:symbol val="circle"/>
              <c:size val="19"/>
              <c:spPr>
                <a:solidFill>
                  <a:schemeClr val="accent1"/>
                </a:solidFill>
                <a:ln w="12700">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5143-48D1-9FE2-5B82AA1C27A1}"/>
              </c:ext>
            </c:extLst>
          </c:dPt>
          <c:dPt>
            <c:idx val="4"/>
            <c:marker>
              <c:symbol val="circle"/>
              <c:size val="19"/>
              <c:spPr>
                <a:solidFill>
                  <a:schemeClr val="accent1"/>
                </a:solidFill>
                <a:ln w="12700">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9-5143-48D1-9FE2-5B82AA1C27A1}"/>
              </c:ext>
            </c:extLst>
          </c:dPt>
          <c:dPt>
            <c:idx val="5"/>
            <c:marker>
              <c:symbol val="square"/>
              <c:size val="19"/>
              <c:spPr>
                <a:solidFill>
                  <a:schemeClr val="accent1"/>
                </a:solidFill>
                <a:ln w="12700" cap="sq">
                  <a:solidFill>
                    <a:schemeClr val="accent1"/>
                  </a:solidFill>
                </a:ln>
                <a:effectLst/>
              </c:spPr>
            </c:marker>
            <c:bubble3D val="0"/>
            <c:spPr>
              <a:ln w="28575" cap="rnd">
                <a:noFill/>
                <a:round/>
              </a:ln>
              <a:effectLst/>
            </c:spPr>
            <c:extLst>
              <c:ext xmlns:c16="http://schemas.microsoft.com/office/drawing/2014/chart" uri="{C3380CC4-5D6E-409C-BE32-E72D297353CC}">
                <c16:uniqueId val="{0000000B-5143-48D1-9FE2-5B82AA1C27A1}"/>
              </c:ext>
            </c:extLst>
          </c:dPt>
          <c:dPt>
            <c:idx val="6"/>
            <c:marker>
              <c:symbol val="diamond"/>
              <c:size val="19"/>
              <c:spPr>
                <a:solidFill>
                  <a:schemeClr val="accent1"/>
                </a:solidFill>
                <a:ln w="12700">
                  <a:solidFill>
                    <a:schemeClr val="accent1"/>
                  </a:solidFill>
                </a:ln>
                <a:effectLst/>
              </c:spPr>
            </c:marker>
            <c:bubble3D val="0"/>
            <c:spPr>
              <a:ln w="28575" cap="rnd">
                <a:noFill/>
                <a:round/>
              </a:ln>
              <a:effectLst/>
            </c:spPr>
            <c:extLst>
              <c:ext xmlns:c16="http://schemas.microsoft.com/office/drawing/2014/chart" uri="{C3380CC4-5D6E-409C-BE32-E72D297353CC}">
                <c16:uniqueId val="{00000000-870D-4181-A32E-DC2363689808}"/>
              </c:ext>
            </c:extLst>
          </c:dPt>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2020</c:v>
                </c:pt>
                <c:pt idx="1">
                  <c:v>2021</c:v>
                </c:pt>
                <c:pt idx="2">
                  <c:v>2022</c:v>
                </c:pt>
                <c:pt idx="3">
                  <c:v>2023</c:v>
                </c:pt>
                <c:pt idx="4">
                  <c:v>2024</c:v>
                </c:pt>
                <c:pt idx="5">
                  <c:v>MAT Jun 2025</c:v>
                </c:pt>
                <c:pt idx="6">
                  <c:v>YTD Jun 2025</c:v>
                </c:pt>
              </c:strCache>
            </c:strRef>
          </c:cat>
          <c:val>
            <c:numRef>
              <c:f>Sheet1!$B$2:$B$8</c:f>
              <c:numCache>
                <c:formatCode>0.0%</c:formatCode>
                <c:ptCount val="7"/>
                <c:pt idx="1">
                  <c:v>8.14E-2</c:v>
                </c:pt>
                <c:pt idx="2">
                  <c:v>9.7699999999999995E-2</c:v>
                </c:pt>
                <c:pt idx="3">
                  <c:v>0.14699999999999999</c:v>
                </c:pt>
                <c:pt idx="4">
                  <c:v>0.1023</c:v>
                </c:pt>
                <c:pt idx="5">
                  <c:v>0.11799999999999999</c:v>
                </c:pt>
                <c:pt idx="6">
                  <c:v>0.13120000000000001</c:v>
                </c:pt>
              </c:numCache>
            </c:numRef>
          </c:val>
          <c:smooth val="0"/>
          <c:extLst>
            <c:ext xmlns:c16="http://schemas.microsoft.com/office/drawing/2014/chart" uri="{C3380CC4-5D6E-409C-BE32-E72D297353CC}">
              <c16:uniqueId val="{00000024-5143-48D1-9FE2-5B82AA1C27A1}"/>
            </c:ext>
          </c:extLst>
        </c:ser>
        <c:dLbls>
          <c:showLegendKey val="0"/>
          <c:showVal val="1"/>
          <c:showCatName val="0"/>
          <c:showSerName val="0"/>
          <c:showPercent val="0"/>
          <c:showBubbleSize val="0"/>
        </c:dLbls>
        <c:marker val="1"/>
        <c:smooth val="0"/>
        <c:axId val="1664404752"/>
        <c:axId val="1664403312"/>
      </c:lineChart>
      <c:catAx>
        <c:axId val="1664404752"/>
        <c:scaling>
          <c:orientation val="minMax"/>
        </c:scaling>
        <c:delete val="1"/>
        <c:axPos val="b"/>
        <c:numFmt formatCode="General" sourceLinked="1"/>
        <c:majorTickMark val="out"/>
        <c:minorTickMark val="none"/>
        <c:tickLblPos val="nextTo"/>
        <c:crossAx val="1664403312"/>
        <c:crosses val="autoZero"/>
        <c:auto val="1"/>
        <c:lblAlgn val="ctr"/>
        <c:lblOffset val="100"/>
        <c:noMultiLvlLbl val="0"/>
      </c:catAx>
      <c:valAx>
        <c:axId val="1664403312"/>
        <c:scaling>
          <c:orientation val="minMax"/>
        </c:scaling>
        <c:delete val="1"/>
        <c:axPos val="l"/>
        <c:numFmt formatCode="0%" sourceLinked="0"/>
        <c:majorTickMark val="out"/>
        <c:minorTickMark val="none"/>
        <c:tickLblPos val="nextTo"/>
        <c:crossAx val="166440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974456528338235E-2"/>
          <c:y val="0.23897578983153175"/>
          <c:w val="0.95767174352104067"/>
          <c:h val="0.47674178948785251"/>
        </c:manualLayout>
      </c:layout>
      <c:barChart>
        <c:barDir val="col"/>
        <c:grouping val="clustered"/>
        <c:varyColors val="0"/>
        <c:ser>
          <c:idx val="0"/>
          <c:order val="0"/>
          <c:tx>
            <c:strRef>
              <c:f>Sheet1!$B$1</c:f>
              <c:strCache>
                <c:ptCount val="1"/>
                <c:pt idx="0">
                  <c:v>MAT Jun 2024</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Chain</c:v>
                </c:pt>
                <c:pt idx="1">
                  <c:v>Indep</c:v>
                </c:pt>
                <c:pt idx="2">
                  <c:v>Food</c:v>
                </c:pt>
                <c:pt idx="3">
                  <c:v>Mass</c:v>
                </c:pt>
              </c:strCache>
            </c:strRef>
          </c:cat>
          <c:val>
            <c:numRef>
              <c:f>Sheet1!$B$2:$B$5</c:f>
              <c:numCache>
                <c:formatCode>0.0%</c:formatCode>
                <c:ptCount val="4"/>
                <c:pt idx="0">
                  <c:v>0.50118186490221805</c:v>
                </c:pt>
                <c:pt idx="1">
                  <c:v>0.18006618982316738</c:v>
                </c:pt>
                <c:pt idx="2">
                  <c:v>0.16848982060922982</c:v>
                </c:pt>
                <c:pt idx="3">
                  <c:v>0.15026212466538397</c:v>
                </c:pt>
              </c:numCache>
            </c:numRef>
          </c:val>
          <c:extLst>
            <c:ext xmlns:c16="http://schemas.microsoft.com/office/drawing/2014/chart" uri="{C3380CC4-5D6E-409C-BE32-E72D297353CC}">
              <c16:uniqueId val="{00000000-89C8-48E6-AABC-2D9786710253}"/>
            </c:ext>
          </c:extLst>
        </c:ser>
        <c:ser>
          <c:idx val="1"/>
          <c:order val="1"/>
          <c:tx>
            <c:strRef>
              <c:f>Sheet1!$C$1</c:f>
              <c:strCache>
                <c:ptCount val="1"/>
                <c:pt idx="0">
                  <c:v>MAT Jun 2025</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6F67-4CC4-A3AB-D73F9E8A4236}"/>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F67-4CC4-A3AB-D73F9E8A4236}"/>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6F67-4CC4-A3AB-D73F9E8A4236}"/>
                </c:ext>
              </c:extLst>
            </c:dLbl>
            <c:dLbl>
              <c:idx val="3"/>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F67-4CC4-A3AB-D73F9E8A423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Chain</c:v>
                </c:pt>
                <c:pt idx="1">
                  <c:v>Indep</c:v>
                </c:pt>
                <c:pt idx="2">
                  <c:v>Food</c:v>
                </c:pt>
                <c:pt idx="3">
                  <c:v>Mass</c:v>
                </c:pt>
              </c:strCache>
            </c:strRef>
          </c:cat>
          <c:val>
            <c:numRef>
              <c:f>Sheet1!$C$2:$C$5</c:f>
              <c:numCache>
                <c:formatCode>0.0%</c:formatCode>
                <c:ptCount val="4"/>
                <c:pt idx="0">
                  <c:v>0.49470783609566837</c:v>
                </c:pt>
                <c:pt idx="1">
                  <c:v>0.17818779640819835</c:v>
                </c:pt>
                <c:pt idx="2">
                  <c:v>0.1724444901951292</c:v>
                </c:pt>
                <c:pt idx="3">
                  <c:v>0.15465987730100436</c:v>
                </c:pt>
              </c:numCache>
            </c:numRef>
          </c:val>
          <c:extLst>
            <c:ext xmlns:c16="http://schemas.microsoft.com/office/drawing/2014/chart" uri="{C3380CC4-5D6E-409C-BE32-E72D297353CC}">
              <c16:uniqueId val="{00000001-9C15-4633-B611-E2E51D8E3C48}"/>
            </c:ext>
          </c:extLst>
        </c:ser>
        <c:dLbls>
          <c:dLblPos val="outEnd"/>
          <c:showLegendKey val="0"/>
          <c:showVal val="1"/>
          <c:showCatName val="0"/>
          <c:showSerName val="0"/>
          <c:showPercent val="0"/>
          <c:showBubbleSize val="0"/>
        </c:dLbls>
        <c:gapWidth val="74"/>
        <c:axId val="833638992"/>
        <c:axId val="833644032"/>
      </c:barChart>
      <c:catAx>
        <c:axId val="833638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33644032"/>
        <c:crosses val="autoZero"/>
        <c:auto val="1"/>
        <c:lblAlgn val="ctr"/>
        <c:lblOffset val="100"/>
        <c:noMultiLvlLbl val="0"/>
      </c:catAx>
      <c:valAx>
        <c:axId val="833644032"/>
        <c:scaling>
          <c:orientation val="minMax"/>
        </c:scaling>
        <c:delete val="1"/>
        <c:axPos val="l"/>
        <c:numFmt formatCode="0%" sourceLinked="0"/>
        <c:majorTickMark val="none"/>
        <c:minorTickMark val="none"/>
        <c:tickLblPos val="nextTo"/>
        <c:crossAx val="833638992"/>
        <c:crosses val="autoZero"/>
        <c:crossBetween val="between"/>
      </c:valAx>
      <c:spPr>
        <a:noFill/>
        <a:ln>
          <a:noFill/>
        </a:ln>
        <a:effectLst/>
      </c:spPr>
    </c:plotArea>
    <c:legend>
      <c:legendPos val="b"/>
      <c:layout>
        <c:manualLayout>
          <c:xMode val="edge"/>
          <c:yMode val="edge"/>
          <c:x val="0.268417209073463"/>
          <c:y val="0.90057330574062855"/>
          <c:w val="0.43801217556138816"/>
          <c:h val="9.408481391749108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960208741030658E-2"/>
          <c:y val="2.414113277623027E-2"/>
          <c:w val="0.96607958251793868"/>
          <c:h val="0.95171773444753949"/>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D58C-42B3-BA8D-01B8040275E2}"/>
              </c:ext>
            </c:extLst>
          </c:dPt>
          <c:dPt>
            <c:idx val="5"/>
            <c:invertIfNegative val="0"/>
            <c:bubble3D val="0"/>
            <c:spPr>
              <a:solidFill>
                <a:schemeClr val="accent1"/>
              </a:solidFill>
              <a:ln>
                <a:noFill/>
              </a:ln>
            </c:spPr>
            <c:extLst>
              <c:ext xmlns:c16="http://schemas.microsoft.com/office/drawing/2014/chart" uri="{C3380CC4-5D6E-409C-BE32-E72D297353CC}">
                <c16:uniqueId val="{00000001-D58C-42B3-BA8D-01B8040275E2}"/>
              </c:ext>
            </c:extLst>
          </c:dPt>
          <c:val>
            <c:numRef>
              <c:f>Sheet1!$A$1:$F$1</c:f>
              <c:numCache>
                <c:formatCode>General</c:formatCode>
                <c:ptCount val="6"/>
                <c:pt idx="0">
                  <c:v>5968456884.1390247</c:v>
                </c:pt>
                <c:pt idx="1">
                  <c:v>5968456884.1390247</c:v>
                </c:pt>
                <c:pt idx="2">
                  <c:v>6000232667.9847212</c:v>
                </c:pt>
                <c:pt idx="3">
                  <c:v>6014384460.246479</c:v>
                </c:pt>
                <c:pt idx="4">
                  <c:v>6062533146.56005</c:v>
                </c:pt>
                <c:pt idx="5">
                  <c:v>6110794927.9428186</c:v>
                </c:pt>
              </c:numCache>
            </c:numRef>
          </c:val>
          <c:extLst>
            <c:ext xmlns:c16="http://schemas.microsoft.com/office/drawing/2014/chart" uri="{C3380CC4-5D6E-409C-BE32-E72D297353CC}">
              <c16:uniqueId val="{00000002-D58C-42B3-BA8D-01B8040275E2}"/>
            </c:ext>
          </c:extLst>
        </c:ser>
        <c:ser>
          <c:idx val="1"/>
          <c:order val="1"/>
          <c:spPr>
            <a:solidFill>
              <a:schemeClr val="accent3"/>
            </a:solidFill>
            <a:ln>
              <a:noFill/>
            </a:ln>
          </c:spPr>
          <c:invertIfNegative val="0"/>
          <c:val>
            <c:numRef>
              <c:f>Sheet1!$A$2:$F$2</c:f>
              <c:numCache>
                <c:formatCode>General</c:formatCode>
                <c:ptCount val="6"/>
                <c:pt idx="1">
                  <c:v>31775783.845695496</c:v>
                </c:pt>
                <c:pt idx="2">
                  <c:v>14151792.261756897</c:v>
                </c:pt>
                <c:pt idx="3">
                  <c:v>48148686.31357193</c:v>
                </c:pt>
                <c:pt idx="4">
                  <c:v>48261781.382767677</c:v>
                </c:pt>
              </c:numCache>
            </c:numRef>
          </c:val>
          <c:extLst>
            <c:ext xmlns:c16="http://schemas.microsoft.com/office/drawing/2014/chart" uri="{C3380CC4-5D6E-409C-BE32-E72D297353CC}">
              <c16:uniqueId val="{00000003-D58C-42B3-BA8D-01B8040275E2}"/>
            </c:ext>
          </c:extLst>
        </c:ser>
        <c:dLbls>
          <c:showLegendKey val="0"/>
          <c:showVal val="0"/>
          <c:showCatName val="0"/>
          <c:showSerName val="0"/>
          <c:showPercent val="0"/>
          <c:showBubbleSize val="0"/>
        </c:dLbls>
        <c:gapWidth val="50"/>
        <c:overlap val="100"/>
        <c:axId val="299109648"/>
        <c:axId val="1"/>
      </c:barChart>
      <c:catAx>
        <c:axId val="2991096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120000000"/>
          <c:min val="59400000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99109648"/>
        <c:crosses val="min"/>
        <c:crossBetween val="between"/>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8162935772072"/>
          <c:y val="0.17700757137388609"/>
          <c:w val="0.7437703625941865"/>
          <c:h val="0.73945719167391399"/>
        </c:manualLayout>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85A-46DB-8CAC-29438E07B49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B85A-46DB-8CAC-29438E07B492}"/>
              </c:ext>
            </c:extLst>
          </c:dPt>
          <c:dPt>
            <c:idx val="2"/>
            <c:invertIfNegative val="0"/>
            <c:bubble3D val="0"/>
            <c:spPr>
              <a:solidFill>
                <a:schemeClr val="tx2"/>
              </a:solidFill>
              <a:ln>
                <a:noFill/>
              </a:ln>
              <a:effectLst/>
            </c:spPr>
            <c:extLst>
              <c:ext xmlns:c16="http://schemas.microsoft.com/office/drawing/2014/chart" uri="{C3380CC4-5D6E-409C-BE32-E72D297353CC}">
                <c16:uniqueId val="{00000005-B85A-46DB-8CAC-29438E07B49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B85A-46DB-8CAC-29438E07B492}"/>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B85A-46DB-8CAC-29438E07B49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Mass</c:v>
                </c:pt>
                <c:pt idx="1">
                  <c:v>Food</c:v>
                </c:pt>
                <c:pt idx="2">
                  <c:v>Retail</c:v>
                </c:pt>
                <c:pt idx="3">
                  <c:v>Indep</c:v>
                </c:pt>
                <c:pt idx="4">
                  <c:v>Chain</c:v>
                </c:pt>
              </c:strCache>
            </c:strRef>
          </c:cat>
          <c:val>
            <c:numRef>
              <c:f>Sheet1!$B$2:$B$6</c:f>
              <c:numCache>
                <c:formatCode>0.0%</c:formatCode>
                <c:ptCount val="5"/>
                <c:pt idx="0">
                  <c:v>5.3813564750979662E-2</c:v>
                </c:pt>
                <c:pt idx="1">
                  <c:v>4.7879401560221559E-2</c:v>
                </c:pt>
                <c:pt idx="2">
                  <c:v>2.3848382683645725E-2</c:v>
                </c:pt>
                <c:pt idx="3">
                  <c:v>1.3167920894298673E-2</c:v>
                </c:pt>
                <c:pt idx="4">
                  <c:v>1.0622796549705119E-2</c:v>
                </c:pt>
              </c:numCache>
            </c:numRef>
          </c:val>
          <c:extLst>
            <c:ext xmlns:c16="http://schemas.microsoft.com/office/drawing/2014/chart" uri="{C3380CC4-5D6E-409C-BE32-E72D297353CC}">
              <c16:uniqueId val="{0000000A-B85A-46DB-8CAC-29438E07B492}"/>
            </c:ext>
          </c:extLst>
        </c:ser>
        <c:dLbls>
          <c:showLegendKey val="0"/>
          <c:showVal val="0"/>
          <c:showCatName val="0"/>
          <c:showSerName val="0"/>
          <c:showPercent val="0"/>
          <c:showBubbleSize val="0"/>
        </c:dLbls>
        <c:gapWidth val="72"/>
        <c:axId val="1219476880"/>
        <c:axId val="1219474000"/>
      </c:barChart>
      <c:catAx>
        <c:axId val="1219476880"/>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scaling>
        <c:delete val="1"/>
        <c:axPos val="t"/>
        <c:numFmt formatCode="0.0%" sourceLinked="1"/>
        <c:majorTickMark val="out"/>
        <c:minorTickMark val="none"/>
        <c:tickLblPos val="nextTo"/>
        <c:crossAx val="121947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974456528338235E-2"/>
          <c:y val="0.23897578983153175"/>
          <c:w val="0.95767174352104067"/>
          <c:h val="0.47674178948785251"/>
        </c:manualLayout>
      </c:layout>
      <c:barChart>
        <c:barDir val="col"/>
        <c:grouping val="clustered"/>
        <c:varyColors val="0"/>
        <c:ser>
          <c:idx val="0"/>
          <c:order val="0"/>
          <c:tx>
            <c:strRef>
              <c:f>Sheet1!$B$1</c:f>
              <c:strCache>
                <c:ptCount val="1"/>
                <c:pt idx="0">
                  <c:v>MAT Jun 2024</c:v>
                </c:pt>
              </c:strCache>
            </c:strRef>
          </c:tx>
          <c:spPr>
            <a:solidFill>
              <a:schemeClr val="accent1"/>
            </a:solidFill>
            <a:ln>
              <a:noFill/>
            </a:ln>
            <a:effectLst/>
          </c:spPr>
          <c:invertIfNegative val="0"/>
          <c:dLbls>
            <c:dLbl>
              <c:idx val="2"/>
              <c:layout>
                <c:manualLayout>
                  <c:x val="-7.3432349436219702E-3"/>
                  <c:y val="-2.763631451943707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D0-43CF-9589-5BFA7B276846}"/>
                </c:ext>
              </c:extLst>
            </c:dLbl>
            <c:dLbl>
              <c:idx val="3"/>
              <c:layout>
                <c:manualLayout>
                  <c:x val="-7.3432349436218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D0-43CF-9589-5BFA7B276846}"/>
                </c:ext>
              </c:extLst>
            </c:dLbl>
            <c:dLbl>
              <c:idx val="4"/>
              <c:layout>
                <c:manualLayout>
                  <c:x val="-7.34323494362188E-3"/>
                  <c:y val="-1.105452580777483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DC-4A74-AA01-D116CC89364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Cash</c:v>
                </c:pt>
                <c:pt idx="1">
                  <c:v>Discount Cards</c:v>
                </c:pt>
                <c:pt idx="2">
                  <c:v>3rd Party</c:v>
                </c:pt>
                <c:pt idx="3">
                  <c:v>Med D</c:v>
                </c:pt>
                <c:pt idx="4">
                  <c:v>Medicaid</c:v>
                </c:pt>
              </c:strCache>
            </c:strRef>
          </c:cat>
          <c:val>
            <c:numRef>
              <c:f>Sheet1!$B$2:$B$6</c:f>
              <c:numCache>
                <c:formatCode>0.0%</c:formatCode>
                <c:ptCount val="5"/>
                <c:pt idx="0">
                  <c:v>2.8852380810321824E-2</c:v>
                </c:pt>
                <c:pt idx="1">
                  <c:v>5.3648290226875561E-2</c:v>
                </c:pt>
                <c:pt idx="2">
                  <c:v>0.42608267245157294</c:v>
                </c:pt>
                <c:pt idx="3">
                  <c:v>0.36213519545345646</c:v>
                </c:pt>
                <c:pt idx="4">
                  <c:v>0.12928146105777305</c:v>
                </c:pt>
              </c:numCache>
            </c:numRef>
          </c:val>
          <c:extLst>
            <c:ext xmlns:c16="http://schemas.microsoft.com/office/drawing/2014/chart" uri="{C3380CC4-5D6E-409C-BE32-E72D297353CC}">
              <c16:uniqueId val="{00000000-89C8-48E6-AABC-2D9786710253}"/>
            </c:ext>
          </c:extLst>
        </c:ser>
        <c:ser>
          <c:idx val="1"/>
          <c:order val="1"/>
          <c:tx>
            <c:strRef>
              <c:f>Sheet1!$C$1</c:f>
              <c:strCache>
                <c:ptCount val="1"/>
                <c:pt idx="0">
                  <c:v>MAT Jun 2025</c:v>
                </c:pt>
              </c:strCache>
            </c:strRef>
          </c:tx>
          <c:spPr>
            <a:solidFill>
              <a:schemeClr val="accent2"/>
            </a:solidFill>
            <a:ln>
              <a:noFill/>
            </a:ln>
            <a:effectLst/>
          </c:spPr>
          <c:invertIfNegative val="0"/>
          <c:dLbls>
            <c:dLbl>
              <c:idx val="2"/>
              <c:layout>
                <c:manualLayout>
                  <c:x val="7.34323494362188E-3"/>
                  <c:y val="0"/>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DC-4A74-AA01-D116CC89364F}"/>
                </c:ext>
              </c:extLst>
            </c:dLbl>
            <c:dLbl>
              <c:idx val="3"/>
              <c:layout>
                <c:manualLayout>
                  <c:x val="4.8954899624144973E-3"/>
                  <c:y val="-5.527262903887415E-17"/>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DC-4A74-AA01-D116CC89364F}"/>
                </c:ext>
              </c:extLst>
            </c:dLbl>
            <c:dLbl>
              <c:idx val="4"/>
              <c:layout>
                <c:manualLayout>
                  <c:x val="9.7909799248291733E-3"/>
                  <c:y val="-1.105452580777483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DC-4A74-AA01-D116CC89364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Cash</c:v>
                </c:pt>
                <c:pt idx="1">
                  <c:v>Discount Cards</c:v>
                </c:pt>
                <c:pt idx="2">
                  <c:v>3rd Party</c:v>
                </c:pt>
                <c:pt idx="3">
                  <c:v>Med D</c:v>
                </c:pt>
                <c:pt idx="4">
                  <c:v>Medicaid</c:v>
                </c:pt>
              </c:strCache>
            </c:strRef>
          </c:cat>
          <c:val>
            <c:numRef>
              <c:f>Sheet1!$C$2:$C$6</c:f>
              <c:numCache>
                <c:formatCode>0.0%</c:formatCode>
                <c:ptCount val="5"/>
                <c:pt idx="0">
                  <c:v>2.820527029300883E-2</c:v>
                </c:pt>
                <c:pt idx="1">
                  <c:v>4.6027202021736616E-2</c:v>
                </c:pt>
                <c:pt idx="2">
                  <c:v>0.4323755599138932</c:v>
                </c:pt>
                <c:pt idx="3">
                  <c:v>0.37127855695997397</c:v>
                </c:pt>
                <c:pt idx="4">
                  <c:v>0.12211341081138734</c:v>
                </c:pt>
              </c:numCache>
            </c:numRef>
          </c:val>
          <c:extLst>
            <c:ext xmlns:c16="http://schemas.microsoft.com/office/drawing/2014/chart" uri="{C3380CC4-5D6E-409C-BE32-E72D297353CC}">
              <c16:uniqueId val="{00000001-9C15-4633-B611-E2E51D8E3C48}"/>
            </c:ext>
          </c:extLst>
        </c:ser>
        <c:dLbls>
          <c:dLblPos val="outEnd"/>
          <c:showLegendKey val="0"/>
          <c:showVal val="1"/>
          <c:showCatName val="0"/>
          <c:showSerName val="0"/>
          <c:showPercent val="0"/>
          <c:showBubbleSize val="0"/>
        </c:dLbls>
        <c:gapWidth val="74"/>
        <c:axId val="833638992"/>
        <c:axId val="833644032"/>
      </c:barChart>
      <c:catAx>
        <c:axId val="833638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33644032"/>
        <c:crosses val="autoZero"/>
        <c:auto val="1"/>
        <c:lblAlgn val="ctr"/>
        <c:lblOffset val="100"/>
        <c:noMultiLvlLbl val="0"/>
      </c:catAx>
      <c:valAx>
        <c:axId val="833644032"/>
        <c:scaling>
          <c:orientation val="minMax"/>
        </c:scaling>
        <c:delete val="1"/>
        <c:axPos val="l"/>
        <c:numFmt formatCode="0%" sourceLinked="0"/>
        <c:majorTickMark val="none"/>
        <c:minorTickMark val="none"/>
        <c:tickLblPos val="nextTo"/>
        <c:crossAx val="833638992"/>
        <c:crosses val="autoZero"/>
        <c:crossBetween val="between"/>
      </c:valAx>
      <c:spPr>
        <a:noFill/>
        <a:ln>
          <a:noFill/>
        </a:ln>
        <a:effectLst/>
      </c:spPr>
    </c:plotArea>
    <c:legend>
      <c:legendPos val="b"/>
      <c:layout>
        <c:manualLayout>
          <c:xMode val="edge"/>
          <c:yMode val="edge"/>
          <c:x val="0.268417209073463"/>
          <c:y val="0.90057330574062855"/>
          <c:w val="0.43801217556138816"/>
          <c:h val="9.408481391749108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960208741030658E-2"/>
          <c:y val="2.414113277623027E-2"/>
          <c:w val="0.96607958251793868"/>
          <c:h val="0.95171773444753949"/>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C835-4421-9315-4F0A7DCDADB4}"/>
              </c:ext>
            </c:extLst>
          </c:dPt>
          <c:dPt>
            <c:idx val="6"/>
            <c:invertIfNegative val="0"/>
            <c:bubble3D val="0"/>
            <c:spPr>
              <a:solidFill>
                <a:schemeClr val="accent1"/>
              </a:solidFill>
              <a:ln>
                <a:noFill/>
              </a:ln>
            </c:spPr>
            <c:extLst>
              <c:ext xmlns:c16="http://schemas.microsoft.com/office/drawing/2014/chart" uri="{C3380CC4-5D6E-409C-BE32-E72D297353CC}">
                <c16:uniqueId val="{00000001-C835-4421-9315-4F0A7DCDADB4}"/>
              </c:ext>
            </c:extLst>
          </c:dPt>
          <c:val>
            <c:numRef>
              <c:f>Sheet1!$A$1:$G$1</c:f>
              <c:numCache>
                <c:formatCode>General</c:formatCode>
                <c:ptCount val="7"/>
                <c:pt idx="0">
                  <c:v>5968456884.1390257</c:v>
                </c:pt>
                <c:pt idx="1">
                  <c:v>5968456884.1390257</c:v>
                </c:pt>
                <c:pt idx="2">
                  <c:v>5929674601.4505777</c:v>
                </c:pt>
                <c:pt idx="3">
                  <c:v>5929674601.4505777</c:v>
                </c:pt>
                <c:pt idx="4">
                  <c:v>6028776920.3328857</c:v>
                </c:pt>
                <c:pt idx="5">
                  <c:v>6110794927.9428129</c:v>
                </c:pt>
                <c:pt idx="6">
                  <c:v>6110794927.9428129</c:v>
                </c:pt>
              </c:numCache>
            </c:numRef>
          </c:val>
          <c:extLst>
            <c:ext xmlns:c16="http://schemas.microsoft.com/office/drawing/2014/chart" uri="{C3380CC4-5D6E-409C-BE32-E72D297353CC}">
              <c16:uniqueId val="{00000002-C835-4421-9315-4F0A7DCDADB4}"/>
            </c:ext>
          </c:extLst>
        </c:ser>
        <c:ser>
          <c:idx val="1"/>
          <c:order val="1"/>
          <c:spPr>
            <a:solidFill>
              <a:schemeClr val="accent3"/>
            </a:solidFill>
            <a:ln>
              <a:noFill/>
            </a:ln>
          </c:spPr>
          <c:invertIfNegative val="0"/>
          <c:dPt>
            <c:idx val="2"/>
            <c:invertIfNegative val="0"/>
            <c:bubble3D val="0"/>
            <c:spPr>
              <a:solidFill>
                <a:srgbClr val="C30C3E"/>
              </a:solidFill>
              <a:ln>
                <a:noFill/>
              </a:ln>
            </c:spPr>
            <c:extLst>
              <c:ext xmlns:c16="http://schemas.microsoft.com/office/drawing/2014/chart" uri="{C3380CC4-5D6E-409C-BE32-E72D297353CC}">
                <c16:uniqueId val="{00000003-C835-4421-9315-4F0A7DCDADB4}"/>
              </c:ext>
            </c:extLst>
          </c:dPt>
          <c:dPt>
            <c:idx val="5"/>
            <c:invertIfNegative val="0"/>
            <c:bubble3D val="0"/>
            <c:spPr>
              <a:solidFill>
                <a:srgbClr val="C30C3E"/>
              </a:solidFill>
              <a:ln>
                <a:noFill/>
              </a:ln>
            </c:spPr>
            <c:extLst>
              <c:ext xmlns:c16="http://schemas.microsoft.com/office/drawing/2014/chart" uri="{C3380CC4-5D6E-409C-BE32-E72D297353CC}">
                <c16:uniqueId val="{00000004-C835-4421-9315-4F0A7DCDADB4}"/>
              </c:ext>
            </c:extLst>
          </c:dPt>
          <c:val>
            <c:numRef>
              <c:f>Sheet1!$A$2:$G$2</c:f>
              <c:numCache>
                <c:formatCode>General</c:formatCode>
                <c:ptCount val="7"/>
                <c:pt idx="1">
                  <c:v>152431.7766084671</c:v>
                </c:pt>
                <c:pt idx="2">
                  <c:v>38934714.465056419</c:v>
                </c:pt>
                <c:pt idx="3">
                  <c:v>99102318.882308006</c:v>
                </c:pt>
                <c:pt idx="4">
                  <c:v>107418822.43172073</c:v>
                </c:pt>
                <c:pt idx="5">
                  <c:v>25400814.82179451</c:v>
                </c:pt>
              </c:numCache>
            </c:numRef>
          </c:val>
          <c:extLst>
            <c:ext xmlns:c16="http://schemas.microsoft.com/office/drawing/2014/chart" uri="{C3380CC4-5D6E-409C-BE32-E72D297353CC}">
              <c16:uniqueId val="{00000005-C835-4421-9315-4F0A7DCDADB4}"/>
            </c:ext>
          </c:extLst>
        </c:ser>
        <c:dLbls>
          <c:showLegendKey val="0"/>
          <c:showVal val="0"/>
          <c:showCatName val="0"/>
          <c:showSerName val="0"/>
          <c:showPercent val="0"/>
          <c:showBubbleSize val="0"/>
        </c:dLbls>
        <c:gapWidth val="50"/>
        <c:overlap val="100"/>
        <c:axId val="1083854704"/>
        <c:axId val="1"/>
      </c:barChart>
      <c:catAx>
        <c:axId val="10838547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150000000"/>
          <c:min val="59000000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083854704"/>
        <c:crosses val="min"/>
        <c:crossBetween val="between"/>
      </c:valAx>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55566491688538"/>
          <c:y val="0.17700757137388609"/>
          <c:w val="0.72280912802566333"/>
          <c:h val="0.7394571916739139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85A-46DB-8CAC-29438E07B49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B85A-46DB-8CAC-29438E07B492}"/>
              </c:ext>
            </c:extLst>
          </c:dPt>
          <c:dPt>
            <c:idx val="2"/>
            <c:invertIfNegative val="0"/>
            <c:bubble3D val="0"/>
            <c:spPr>
              <a:solidFill>
                <a:schemeClr val="tx2"/>
              </a:solidFill>
              <a:ln>
                <a:noFill/>
              </a:ln>
              <a:effectLst/>
            </c:spPr>
            <c:extLst>
              <c:ext xmlns:c16="http://schemas.microsoft.com/office/drawing/2014/chart" uri="{C3380CC4-5D6E-409C-BE32-E72D297353CC}">
                <c16:uniqueId val="{00000005-B85A-46DB-8CAC-29438E07B49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B85A-46DB-8CAC-29438E07B492}"/>
              </c:ext>
            </c:extLst>
          </c:dPt>
          <c:dPt>
            <c:idx val="4"/>
            <c:invertIfNegative val="0"/>
            <c:bubble3D val="0"/>
            <c:spPr>
              <a:solidFill>
                <a:srgbClr val="DA291C"/>
              </a:solidFill>
              <a:ln>
                <a:noFill/>
              </a:ln>
              <a:effectLst/>
            </c:spPr>
            <c:extLst>
              <c:ext xmlns:c16="http://schemas.microsoft.com/office/drawing/2014/chart" uri="{C3380CC4-5D6E-409C-BE32-E72D297353CC}">
                <c16:uniqueId val="{00000009-B85A-46DB-8CAC-29438E07B492}"/>
              </c:ext>
            </c:extLst>
          </c:dPt>
          <c:dPt>
            <c:idx val="5"/>
            <c:invertIfNegative val="0"/>
            <c:bubble3D val="0"/>
            <c:spPr>
              <a:solidFill>
                <a:srgbClr val="DA291C"/>
              </a:solidFill>
              <a:ln>
                <a:noFill/>
              </a:ln>
              <a:effectLst/>
            </c:spPr>
            <c:extLst>
              <c:ext xmlns:c16="http://schemas.microsoft.com/office/drawing/2014/chart" uri="{C3380CC4-5D6E-409C-BE32-E72D297353CC}">
                <c16:uniqueId val="{00000000-1BBA-44BC-94E9-9FCFAF981735}"/>
              </c:ext>
            </c:extLst>
          </c:dPt>
          <c:dLbls>
            <c:dLbl>
              <c:idx val="5"/>
              <c:layout>
                <c:manualLayout>
                  <c:x val="-1.4144128742422159E-2"/>
                  <c:y val="8.7935511623440379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BA-44BC-94E9-9FCFAF9817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Med D</c:v>
                </c:pt>
                <c:pt idx="1">
                  <c:v>3rd Party</c:v>
                </c:pt>
                <c:pt idx="2">
                  <c:v>Retail</c:v>
                </c:pt>
                <c:pt idx="3">
                  <c:v>Cash</c:v>
                </c:pt>
                <c:pt idx="4">
                  <c:v>Medicaid</c:v>
                </c:pt>
                <c:pt idx="5">
                  <c:v>Discount Cards</c:v>
                </c:pt>
              </c:strCache>
            </c:strRef>
          </c:cat>
          <c:val>
            <c:numRef>
              <c:f>Sheet1!$B$2:$B$7</c:f>
              <c:numCache>
                <c:formatCode>0.0%</c:formatCode>
                <c:ptCount val="6"/>
                <c:pt idx="0">
                  <c:v>4.9698993196710083E-2</c:v>
                </c:pt>
                <c:pt idx="1">
                  <c:v>3.8969773595027943E-2</c:v>
                </c:pt>
                <c:pt idx="2">
                  <c:v>2.3848382683645725E-2</c:v>
                </c:pt>
                <c:pt idx="3">
                  <c:v>8.851804119123849E-4</c:v>
                </c:pt>
                <c:pt idx="4">
                  <c:v>-7.4568272203179728E-2</c:v>
                </c:pt>
                <c:pt idx="5">
                  <c:v>-0.12159593250558348</c:v>
                </c:pt>
              </c:numCache>
            </c:numRef>
          </c:val>
          <c:extLst>
            <c:ext xmlns:c16="http://schemas.microsoft.com/office/drawing/2014/chart" uri="{C3380CC4-5D6E-409C-BE32-E72D297353CC}">
              <c16:uniqueId val="{0000000A-B85A-46DB-8CAC-29438E07B492}"/>
            </c:ext>
          </c:extLst>
        </c:ser>
        <c:dLbls>
          <c:showLegendKey val="0"/>
          <c:showVal val="0"/>
          <c:showCatName val="0"/>
          <c:showSerName val="0"/>
          <c:showPercent val="0"/>
          <c:showBubbleSize val="0"/>
        </c:dLbls>
        <c:gapWidth val="72"/>
        <c:axId val="1219476880"/>
        <c:axId val="1219474000"/>
      </c:barChart>
      <c:catAx>
        <c:axId val="1219476880"/>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scaling>
        <c:delete val="1"/>
        <c:axPos val="t"/>
        <c:numFmt formatCode="0.0%" sourceLinked="1"/>
        <c:majorTickMark val="out"/>
        <c:minorTickMark val="none"/>
        <c:tickLblPos val="nextTo"/>
        <c:crossAx val="121947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Medicaid Enrollment (CMS)</c:v>
                </c:pt>
              </c:strCache>
            </c:strRef>
          </c:tx>
          <c:spPr>
            <a:solidFill>
              <a:schemeClr val="accent1">
                <a:alpha val="70000"/>
              </a:schemeClr>
            </a:solidFill>
            <a:ln>
              <a:noFill/>
            </a:ln>
            <a:effectLst/>
          </c:spPr>
          <c:invertIfNegative val="0"/>
          <c:cat>
            <c:numRef>
              <c:f>Sheet1!$A$2:$A$26</c:f>
              <c:numCache>
                <c:formatCode>[$-409]mmm\-yy;@</c:formatCode>
                <c:ptCount val="25"/>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pt idx="12">
                  <c:v>45352</c:v>
                </c:pt>
                <c:pt idx="13">
                  <c:v>45383</c:v>
                </c:pt>
                <c:pt idx="14">
                  <c:v>45413</c:v>
                </c:pt>
                <c:pt idx="15">
                  <c:v>45444</c:v>
                </c:pt>
                <c:pt idx="16">
                  <c:v>45474</c:v>
                </c:pt>
                <c:pt idx="17">
                  <c:v>45505</c:v>
                </c:pt>
                <c:pt idx="18">
                  <c:v>45536</c:v>
                </c:pt>
                <c:pt idx="19">
                  <c:v>45566</c:v>
                </c:pt>
                <c:pt idx="20">
                  <c:v>45597</c:v>
                </c:pt>
                <c:pt idx="21">
                  <c:v>45627</c:v>
                </c:pt>
                <c:pt idx="22">
                  <c:v>45658</c:v>
                </c:pt>
                <c:pt idx="23">
                  <c:v>45689</c:v>
                </c:pt>
                <c:pt idx="24">
                  <c:v>45717</c:v>
                </c:pt>
              </c:numCache>
            </c:numRef>
          </c:cat>
          <c:val>
            <c:numRef>
              <c:f>Sheet1!$B$2:$B$26</c:f>
              <c:numCache>
                <c:formatCode>#,##0</c:formatCode>
                <c:ptCount val="25"/>
                <c:pt idx="0">
                  <c:v>86992646</c:v>
                </c:pt>
                <c:pt idx="1">
                  <c:v>87126261</c:v>
                </c:pt>
                <c:pt idx="2">
                  <c:v>86892803</c:v>
                </c:pt>
                <c:pt idx="3">
                  <c:v>85769579</c:v>
                </c:pt>
                <c:pt idx="4">
                  <c:v>84703541</c:v>
                </c:pt>
                <c:pt idx="5">
                  <c:v>83162674</c:v>
                </c:pt>
                <c:pt idx="6">
                  <c:v>81608742</c:v>
                </c:pt>
                <c:pt idx="7">
                  <c:v>80420957</c:v>
                </c:pt>
                <c:pt idx="8">
                  <c:v>78911655</c:v>
                </c:pt>
                <c:pt idx="9">
                  <c:v>78080096</c:v>
                </c:pt>
                <c:pt idx="10">
                  <c:v>77073400</c:v>
                </c:pt>
                <c:pt idx="11">
                  <c:v>76379403</c:v>
                </c:pt>
                <c:pt idx="12">
                  <c:v>75701605</c:v>
                </c:pt>
                <c:pt idx="13">
                  <c:v>74666514</c:v>
                </c:pt>
                <c:pt idx="14">
                  <c:v>73805063</c:v>
                </c:pt>
                <c:pt idx="15">
                  <c:v>72898061</c:v>
                </c:pt>
                <c:pt idx="16">
                  <c:v>72510123</c:v>
                </c:pt>
                <c:pt idx="17">
                  <c:v>72402034</c:v>
                </c:pt>
                <c:pt idx="18">
                  <c:v>72251624</c:v>
                </c:pt>
                <c:pt idx="19">
                  <c:v>72118451</c:v>
                </c:pt>
                <c:pt idx="20">
                  <c:v>71760082</c:v>
                </c:pt>
                <c:pt idx="21">
                  <c:v>71285276</c:v>
                </c:pt>
                <c:pt idx="22">
                  <c:v>71171143</c:v>
                </c:pt>
                <c:pt idx="23">
                  <c:v>71319399</c:v>
                </c:pt>
                <c:pt idx="24">
                  <c:v>71258215</c:v>
                </c:pt>
              </c:numCache>
            </c:numRef>
          </c:val>
          <c:extLst>
            <c:ext xmlns:c16="http://schemas.microsoft.com/office/drawing/2014/chart" uri="{C3380CC4-5D6E-409C-BE32-E72D297353CC}">
              <c16:uniqueId val="{00000000-67F3-422A-B2AD-C9C2BE265CE4}"/>
            </c:ext>
          </c:extLst>
        </c:ser>
        <c:dLbls>
          <c:showLegendKey val="0"/>
          <c:showVal val="0"/>
          <c:showCatName val="0"/>
          <c:showSerName val="0"/>
          <c:showPercent val="0"/>
          <c:showBubbleSize val="0"/>
        </c:dLbls>
        <c:gapWidth val="219"/>
        <c:overlap val="-27"/>
        <c:axId val="368800496"/>
        <c:axId val="368792816"/>
      </c:barChart>
      <c:lineChart>
        <c:grouping val="standard"/>
        <c:varyColors val="0"/>
        <c:ser>
          <c:idx val="1"/>
          <c:order val="1"/>
          <c:tx>
            <c:strRef>
              <c:f>Sheet1!$C$1</c:f>
              <c:strCache>
                <c:ptCount val="1"/>
                <c:pt idx="0">
                  <c:v>Month-over-Month change</c:v>
                </c:pt>
              </c:strCache>
            </c:strRef>
          </c:tx>
          <c:spPr>
            <a:ln w="28575" cap="rnd">
              <a:solidFill>
                <a:schemeClr val="accent2"/>
              </a:solidFill>
              <a:round/>
            </a:ln>
            <a:effectLst/>
          </c:spPr>
          <c:marker>
            <c:symbol val="none"/>
          </c:marker>
          <c:cat>
            <c:numRef>
              <c:f>Sheet1!$A$2:$A$26</c:f>
              <c:numCache>
                <c:formatCode>[$-409]mmm\-yy;@</c:formatCode>
                <c:ptCount val="25"/>
                <c:pt idx="0">
                  <c:v>44986</c:v>
                </c:pt>
                <c:pt idx="1">
                  <c:v>45017</c:v>
                </c:pt>
                <c:pt idx="2">
                  <c:v>45047</c:v>
                </c:pt>
                <c:pt idx="3">
                  <c:v>45078</c:v>
                </c:pt>
                <c:pt idx="4">
                  <c:v>45108</c:v>
                </c:pt>
                <c:pt idx="5">
                  <c:v>45139</c:v>
                </c:pt>
                <c:pt idx="6">
                  <c:v>45170</c:v>
                </c:pt>
                <c:pt idx="7">
                  <c:v>45200</c:v>
                </c:pt>
                <c:pt idx="8">
                  <c:v>45231</c:v>
                </c:pt>
                <c:pt idx="9">
                  <c:v>45261</c:v>
                </c:pt>
                <c:pt idx="10">
                  <c:v>45292</c:v>
                </c:pt>
                <c:pt idx="11">
                  <c:v>45323</c:v>
                </c:pt>
                <c:pt idx="12">
                  <c:v>45352</c:v>
                </c:pt>
                <c:pt idx="13">
                  <c:v>45383</c:v>
                </c:pt>
                <c:pt idx="14">
                  <c:v>45413</c:v>
                </c:pt>
                <c:pt idx="15">
                  <c:v>45444</c:v>
                </c:pt>
                <c:pt idx="16">
                  <c:v>45474</c:v>
                </c:pt>
                <c:pt idx="17">
                  <c:v>45505</c:v>
                </c:pt>
                <c:pt idx="18">
                  <c:v>45536</c:v>
                </c:pt>
                <c:pt idx="19">
                  <c:v>45566</c:v>
                </c:pt>
                <c:pt idx="20">
                  <c:v>45597</c:v>
                </c:pt>
                <c:pt idx="21">
                  <c:v>45627</c:v>
                </c:pt>
                <c:pt idx="22">
                  <c:v>45658</c:v>
                </c:pt>
                <c:pt idx="23">
                  <c:v>45689</c:v>
                </c:pt>
                <c:pt idx="24">
                  <c:v>45717</c:v>
                </c:pt>
              </c:numCache>
            </c:numRef>
          </c:cat>
          <c:val>
            <c:numRef>
              <c:f>Sheet1!$C$2:$C$26</c:f>
              <c:numCache>
                <c:formatCode>#,##0</c:formatCode>
                <c:ptCount val="25"/>
                <c:pt idx="1">
                  <c:v>133615</c:v>
                </c:pt>
                <c:pt idx="2">
                  <c:v>-233458</c:v>
                </c:pt>
                <c:pt idx="3">
                  <c:v>-1123224</c:v>
                </c:pt>
                <c:pt idx="4">
                  <c:v>-1066038</c:v>
                </c:pt>
                <c:pt idx="5">
                  <c:v>-1540867</c:v>
                </c:pt>
                <c:pt idx="6">
                  <c:v>-1553932</c:v>
                </c:pt>
                <c:pt idx="7">
                  <c:v>-1187785</c:v>
                </c:pt>
                <c:pt idx="8">
                  <c:v>-1509302</c:v>
                </c:pt>
                <c:pt idx="9">
                  <c:v>-831559</c:v>
                </c:pt>
                <c:pt idx="10">
                  <c:v>-1006696</c:v>
                </c:pt>
                <c:pt idx="11">
                  <c:v>-693997</c:v>
                </c:pt>
                <c:pt idx="12">
                  <c:v>-677798</c:v>
                </c:pt>
                <c:pt idx="13">
                  <c:v>-1035091</c:v>
                </c:pt>
                <c:pt idx="14">
                  <c:v>-861451</c:v>
                </c:pt>
                <c:pt idx="15">
                  <c:v>-907002</c:v>
                </c:pt>
                <c:pt idx="16">
                  <c:v>-387938</c:v>
                </c:pt>
                <c:pt idx="17">
                  <c:v>-108089</c:v>
                </c:pt>
                <c:pt idx="18">
                  <c:v>-150410</c:v>
                </c:pt>
                <c:pt idx="19">
                  <c:v>-133173</c:v>
                </c:pt>
                <c:pt idx="20">
                  <c:v>-358369</c:v>
                </c:pt>
                <c:pt idx="21">
                  <c:v>-474806</c:v>
                </c:pt>
                <c:pt idx="22">
                  <c:v>-114133</c:v>
                </c:pt>
                <c:pt idx="23">
                  <c:v>148256</c:v>
                </c:pt>
                <c:pt idx="24">
                  <c:v>-61184</c:v>
                </c:pt>
              </c:numCache>
            </c:numRef>
          </c:val>
          <c:smooth val="0"/>
          <c:extLst>
            <c:ext xmlns:c16="http://schemas.microsoft.com/office/drawing/2014/chart" uri="{C3380CC4-5D6E-409C-BE32-E72D297353CC}">
              <c16:uniqueId val="{00000001-67F3-422A-B2AD-C9C2BE265CE4}"/>
            </c:ext>
          </c:extLst>
        </c:ser>
        <c:dLbls>
          <c:showLegendKey val="0"/>
          <c:showVal val="0"/>
          <c:showCatName val="0"/>
          <c:showSerName val="0"/>
          <c:showPercent val="0"/>
          <c:showBubbleSize val="0"/>
        </c:dLbls>
        <c:marker val="1"/>
        <c:smooth val="0"/>
        <c:axId val="1214230416"/>
        <c:axId val="1214226576"/>
      </c:lineChart>
      <c:dateAx>
        <c:axId val="368800496"/>
        <c:scaling>
          <c:orientation val="minMax"/>
        </c:scaling>
        <c:delete val="0"/>
        <c:axPos val="b"/>
        <c:numFmt formatCode="[$-409]mmm\-yy;@"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97" b="0" i="0" u="none" strike="noStrike" kern="1200" baseline="0">
                <a:solidFill>
                  <a:srgbClr val="2B3A42"/>
                </a:solidFill>
                <a:latin typeface="+mn-lt"/>
                <a:ea typeface="+mn-ea"/>
                <a:cs typeface="+mn-cs"/>
              </a:defRPr>
            </a:pPr>
            <a:endParaRPr lang="en-US"/>
          </a:p>
        </c:txPr>
        <c:crossAx val="368792816"/>
        <c:crosses val="autoZero"/>
        <c:auto val="1"/>
        <c:lblOffset val="100"/>
        <c:baseTimeUnit val="months"/>
      </c:dateAx>
      <c:valAx>
        <c:axId val="368792816"/>
        <c:scaling>
          <c:orientation val="minMax"/>
          <c:max val="90000000"/>
          <c:min val="60000000"/>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rgbClr val="2B3A42"/>
                </a:solidFill>
                <a:latin typeface="+mn-lt"/>
                <a:ea typeface="+mn-ea"/>
                <a:cs typeface="+mn-cs"/>
              </a:defRPr>
            </a:pPr>
            <a:endParaRPr lang="en-US"/>
          </a:p>
        </c:txPr>
        <c:crossAx val="368800496"/>
        <c:crosses val="autoZero"/>
        <c:crossBetween val="between"/>
      </c:valAx>
      <c:valAx>
        <c:axId val="1214226576"/>
        <c:scaling>
          <c:orientation val="minMax"/>
          <c:max val="1000000"/>
        </c:scaling>
        <c:delete val="0"/>
        <c:axPos val="r"/>
        <c:numFmt formatCode="#,##0_);[Red]\(#,##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14230416"/>
        <c:crosses val="max"/>
        <c:crossBetween val="between"/>
      </c:valAx>
      <c:dateAx>
        <c:axId val="1214230416"/>
        <c:scaling>
          <c:orientation val="minMax"/>
        </c:scaling>
        <c:delete val="1"/>
        <c:axPos val="b"/>
        <c:numFmt formatCode="[$-409]mmm\-yy;@" sourceLinked="1"/>
        <c:majorTickMark val="out"/>
        <c:minorTickMark val="none"/>
        <c:tickLblPos val="nextTo"/>
        <c:crossAx val="1214226576"/>
        <c:crosses val="autoZero"/>
        <c:auto val="1"/>
        <c:lblOffset val="100"/>
        <c:baseTimeUnit val="months"/>
      </c:dateAx>
      <c:spPr>
        <a:noFill/>
        <a:ln>
          <a:noFill/>
        </a:ln>
        <a:effectLst/>
      </c:spPr>
    </c:plotArea>
    <c:legend>
      <c:legendPos val="b"/>
      <c:layout>
        <c:manualLayout>
          <c:xMode val="edge"/>
          <c:yMode val="edge"/>
          <c:x val="0.20813986812164922"/>
          <c:y val="0.9366815242744474"/>
          <c:w val="0.56611616606176074"/>
          <c:h val="5.512909648370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487000634115408E-2"/>
          <c:y val="4.231082180634662E-2"/>
          <c:w val="0.9670259987317692"/>
          <c:h val="0.9153783563873068"/>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ADCB-4C76-9556-FE1A275E58EF}"/>
              </c:ext>
            </c:extLst>
          </c:dPt>
          <c:dPt>
            <c:idx val="6"/>
            <c:invertIfNegative val="0"/>
            <c:bubble3D val="0"/>
            <c:spPr>
              <a:solidFill>
                <a:schemeClr val="accent1"/>
              </a:solidFill>
              <a:ln>
                <a:noFill/>
              </a:ln>
            </c:spPr>
            <c:extLst>
              <c:ext xmlns:c16="http://schemas.microsoft.com/office/drawing/2014/chart" uri="{C3380CC4-5D6E-409C-BE32-E72D297353CC}">
                <c16:uniqueId val="{00000001-ADCB-4C76-9556-FE1A275E58EF}"/>
              </c:ext>
            </c:extLst>
          </c:dPt>
          <c:val>
            <c:numRef>
              <c:f>Sheet1!$A$1:$G$1</c:f>
              <c:numCache>
                <c:formatCode>General</c:formatCode>
                <c:ptCount val="7"/>
                <c:pt idx="0">
                  <c:v>2991282351.7812796</c:v>
                </c:pt>
                <c:pt idx="1">
                  <c:v>2991282351.7812796</c:v>
                </c:pt>
                <c:pt idx="2">
                  <c:v>2976737276.2865996</c:v>
                </c:pt>
                <c:pt idx="3">
                  <c:v>2976737276.2866001</c:v>
                </c:pt>
                <c:pt idx="4">
                  <c:v>3013936538.9126906</c:v>
                </c:pt>
                <c:pt idx="5">
                  <c:v>3023058135.6269741</c:v>
                </c:pt>
                <c:pt idx="6">
                  <c:v>3023058135.6269741</c:v>
                </c:pt>
              </c:numCache>
            </c:numRef>
          </c:val>
          <c:extLst>
            <c:ext xmlns:c16="http://schemas.microsoft.com/office/drawing/2014/chart" uri="{C3380CC4-5D6E-409C-BE32-E72D297353CC}">
              <c16:uniqueId val="{00000002-ADCB-4C76-9556-FE1A275E58EF}"/>
            </c:ext>
          </c:extLst>
        </c:ser>
        <c:ser>
          <c:idx val="1"/>
          <c:order val="1"/>
          <c:spPr>
            <a:solidFill>
              <a:schemeClr val="accent3"/>
            </a:solidFill>
            <a:ln>
              <a:noFill/>
            </a:ln>
          </c:spPr>
          <c:invertIfNegative val="0"/>
          <c:dPt>
            <c:idx val="2"/>
            <c:invertIfNegative val="0"/>
            <c:bubble3D val="0"/>
            <c:spPr>
              <a:solidFill>
                <a:srgbClr val="C30C3E"/>
              </a:solidFill>
              <a:ln>
                <a:noFill/>
              </a:ln>
            </c:spPr>
            <c:extLst>
              <c:ext xmlns:c16="http://schemas.microsoft.com/office/drawing/2014/chart" uri="{C3380CC4-5D6E-409C-BE32-E72D297353CC}">
                <c16:uniqueId val="{00000003-ADCB-4C76-9556-FE1A275E58EF}"/>
              </c:ext>
            </c:extLst>
          </c:dPt>
          <c:dPt>
            <c:idx val="5"/>
            <c:invertIfNegative val="0"/>
            <c:bubble3D val="0"/>
            <c:spPr>
              <a:solidFill>
                <a:srgbClr val="C30C3E"/>
              </a:solidFill>
              <a:ln>
                <a:noFill/>
              </a:ln>
            </c:spPr>
            <c:extLst>
              <c:ext xmlns:c16="http://schemas.microsoft.com/office/drawing/2014/chart" uri="{C3380CC4-5D6E-409C-BE32-E72D297353CC}">
                <c16:uniqueId val="{00000004-ADCB-4C76-9556-FE1A275E58EF}"/>
              </c:ext>
            </c:extLst>
          </c:dPt>
          <c:val>
            <c:numRef>
              <c:f>Sheet1!$A$2:$G$2</c:f>
              <c:numCache>
                <c:formatCode>General</c:formatCode>
                <c:ptCount val="7"/>
                <c:pt idx="1">
                  <c:v>1769780.509745121</c:v>
                </c:pt>
                <c:pt idx="2">
                  <c:v>16314856.004425049</c:v>
                </c:pt>
                <c:pt idx="3">
                  <c:v>37199262.626091003</c:v>
                </c:pt>
                <c:pt idx="4">
                  <c:v>32910558.786140919</c:v>
                </c:pt>
                <c:pt idx="5">
                  <c:v>23788962.071857452</c:v>
                </c:pt>
              </c:numCache>
            </c:numRef>
          </c:val>
          <c:extLst>
            <c:ext xmlns:c16="http://schemas.microsoft.com/office/drawing/2014/chart" uri="{C3380CC4-5D6E-409C-BE32-E72D297353CC}">
              <c16:uniqueId val="{00000005-ADCB-4C76-9556-FE1A275E58EF}"/>
            </c:ext>
          </c:extLst>
        </c:ser>
        <c:dLbls>
          <c:showLegendKey val="0"/>
          <c:showVal val="0"/>
          <c:showCatName val="0"/>
          <c:showSerName val="0"/>
          <c:showPercent val="0"/>
          <c:showBubbleSize val="0"/>
        </c:dLbls>
        <c:gapWidth val="80"/>
        <c:overlap val="100"/>
        <c:axId val="2102050016"/>
        <c:axId val="1"/>
      </c:barChart>
      <c:catAx>
        <c:axId val="210205001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60000000"/>
          <c:min val="29400000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102050016"/>
        <c:crosses val="min"/>
        <c:crossBetween val="between"/>
      </c:valAx>
    </c:plotArea>
    <c:plotVisOnly val="0"/>
    <c:dispBlanksAs val="gap"/>
    <c:showDLblsOverMax val="1"/>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581632653061226E-2"/>
          <c:y val="4.231082180634662E-2"/>
          <c:w val="0.96683673469387754"/>
          <c:h val="0.9153783563873068"/>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F7CF-4395-96F3-2B11650231F6}"/>
              </c:ext>
            </c:extLst>
          </c:dPt>
          <c:dPt>
            <c:idx val="6"/>
            <c:invertIfNegative val="0"/>
            <c:bubble3D val="0"/>
            <c:spPr>
              <a:solidFill>
                <a:schemeClr val="accent1"/>
              </a:solidFill>
              <a:ln>
                <a:noFill/>
              </a:ln>
            </c:spPr>
            <c:extLst>
              <c:ext xmlns:c16="http://schemas.microsoft.com/office/drawing/2014/chart" uri="{C3380CC4-5D6E-409C-BE32-E72D297353CC}">
                <c16:uniqueId val="{00000001-F7CF-4395-96F3-2B11650231F6}"/>
              </c:ext>
            </c:extLst>
          </c:dPt>
          <c:val>
            <c:numRef>
              <c:f>Sheet1!$A$1:$G$1</c:f>
              <c:numCache>
                <c:formatCode>General</c:formatCode>
                <c:ptCount val="7"/>
                <c:pt idx="0">
                  <c:v>1074717290.2507682</c:v>
                </c:pt>
                <c:pt idx="1">
                  <c:v>1074717290.2507682</c:v>
                </c:pt>
                <c:pt idx="2">
                  <c:v>1075646432.0823982</c:v>
                </c:pt>
                <c:pt idx="3">
                  <c:v>1075646432.0823979</c:v>
                </c:pt>
                <c:pt idx="4">
                  <c:v>1080459566.2483797</c:v>
                </c:pt>
                <c:pt idx="5">
                  <c:v>1088869082.5125248</c:v>
                </c:pt>
                <c:pt idx="6">
                  <c:v>1088869082.5125246</c:v>
                </c:pt>
              </c:numCache>
            </c:numRef>
          </c:val>
          <c:extLst>
            <c:ext xmlns:c16="http://schemas.microsoft.com/office/drawing/2014/chart" uri="{C3380CC4-5D6E-409C-BE32-E72D297353CC}">
              <c16:uniqueId val="{00000002-F7CF-4395-96F3-2B11650231F6}"/>
            </c:ext>
          </c:extLst>
        </c:ser>
        <c:ser>
          <c:idx val="1"/>
          <c:order val="1"/>
          <c:spPr>
            <a:solidFill>
              <a:schemeClr val="accent3"/>
            </a:solidFill>
            <a:ln>
              <a:noFill/>
            </a:ln>
          </c:spPr>
          <c:invertIfNegative val="0"/>
          <c:dPt>
            <c:idx val="2"/>
            <c:invertIfNegative val="0"/>
            <c:bubble3D val="0"/>
            <c:spPr>
              <a:solidFill>
                <a:srgbClr val="C30C3E"/>
              </a:solidFill>
              <a:ln>
                <a:noFill/>
              </a:ln>
            </c:spPr>
            <c:extLst>
              <c:ext xmlns:c16="http://schemas.microsoft.com/office/drawing/2014/chart" uri="{C3380CC4-5D6E-409C-BE32-E72D297353CC}">
                <c16:uniqueId val="{00000003-F7CF-4395-96F3-2B11650231F6}"/>
              </c:ext>
            </c:extLst>
          </c:dPt>
          <c:dPt>
            <c:idx val="5"/>
            <c:invertIfNegative val="0"/>
            <c:bubble3D val="0"/>
            <c:spPr>
              <a:solidFill>
                <a:srgbClr val="C30C3E"/>
              </a:solidFill>
              <a:ln>
                <a:noFill/>
              </a:ln>
            </c:spPr>
            <c:extLst>
              <c:ext xmlns:c16="http://schemas.microsoft.com/office/drawing/2014/chart" uri="{C3380CC4-5D6E-409C-BE32-E72D297353CC}">
                <c16:uniqueId val="{00000004-F7CF-4395-96F3-2B11650231F6}"/>
              </c:ext>
            </c:extLst>
          </c:dPt>
          <c:val>
            <c:numRef>
              <c:f>Sheet1!$A$2:$G$2</c:f>
              <c:numCache>
                <c:formatCode>General</c:formatCode>
                <c:ptCount val="7"/>
                <c:pt idx="1">
                  <c:v>2956111.9018046856</c:v>
                </c:pt>
                <c:pt idx="2">
                  <c:v>2026970.0701749325</c:v>
                </c:pt>
                <c:pt idx="3">
                  <c:v>4813134.165982008</c:v>
                </c:pt>
                <c:pt idx="4">
                  <c:v>11424542.464415073</c:v>
                </c:pt>
                <c:pt idx="5">
                  <c:v>3015026.2002699375</c:v>
                </c:pt>
              </c:numCache>
            </c:numRef>
          </c:val>
          <c:extLst>
            <c:ext xmlns:c16="http://schemas.microsoft.com/office/drawing/2014/chart" uri="{C3380CC4-5D6E-409C-BE32-E72D297353CC}">
              <c16:uniqueId val="{00000005-F7CF-4395-96F3-2B11650231F6}"/>
            </c:ext>
          </c:extLst>
        </c:ser>
        <c:dLbls>
          <c:showLegendKey val="0"/>
          <c:showVal val="0"/>
          <c:showCatName val="0"/>
          <c:showSerName val="0"/>
          <c:showPercent val="0"/>
          <c:showBubbleSize val="0"/>
        </c:dLbls>
        <c:gapWidth val="80"/>
        <c:overlap val="100"/>
        <c:axId val="1520454560"/>
        <c:axId val="1"/>
      </c:barChart>
      <c:catAx>
        <c:axId val="15204545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00000000"/>
          <c:min val="10700000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520454560"/>
        <c:crosses val="min"/>
        <c:crossBetween val="between"/>
      </c:valAx>
    </c:plotArea>
    <c:plotVisOnly val="0"/>
    <c:dispBlanksAs val="gap"/>
    <c:showDLblsOverMax val="1"/>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487000634115408E-2"/>
          <c:y val="4.5138888888888888E-2"/>
          <c:w val="0.9670259987317692"/>
          <c:h val="0.90972222222222221"/>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ACF3-4F58-BCE7-2A5D2C0745A9}"/>
              </c:ext>
            </c:extLst>
          </c:dPt>
          <c:dPt>
            <c:idx val="6"/>
            <c:invertIfNegative val="0"/>
            <c:bubble3D val="0"/>
            <c:spPr>
              <a:solidFill>
                <a:schemeClr val="accent1"/>
              </a:solidFill>
              <a:ln>
                <a:noFill/>
              </a:ln>
            </c:spPr>
            <c:extLst>
              <c:ext xmlns:c16="http://schemas.microsoft.com/office/drawing/2014/chart" uri="{C3380CC4-5D6E-409C-BE32-E72D297353CC}">
                <c16:uniqueId val="{00000001-ACF3-4F58-BCE7-2A5D2C0745A9}"/>
              </c:ext>
            </c:extLst>
          </c:dPt>
          <c:val>
            <c:numRef>
              <c:f>Sheet1!$A$1:$G$1</c:f>
              <c:numCache>
                <c:formatCode>General</c:formatCode>
                <c:ptCount val="7"/>
                <c:pt idx="0">
                  <c:v>1005624229.722507</c:v>
                </c:pt>
                <c:pt idx="1">
                  <c:v>1001614004.7743027</c:v>
                </c:pt>
                <c:pt idx="2">
                  <c:v>986314518.45093858</c:v>
                </c:pt>
                <c:pt idx="3">
                  <c:v>986314518.45093846</c:v>
                </c:pt>
                <c:pt idx="4">
                  <c:v>1015999216.1566045</c:v>
                </c:pt>
                <c:pt idx="5">
                  <c:v>1053772916.0360792</c:v>
                </c:pt>
                <c:pt idx="6">
                  <c:v>1053772916.0360788</c:v>
                </c:pt>
              </c:numCache>
            </c:numRef>
          </c:val>
          <c:extLst>
            <c:ext xmlns:c16="http://schemas.microsoft.com/office/drawing/2014/chart" uri="{C3380CC4-5D6E-409C-BE32-E72D297353CC}">
              <c16:uniqueId val="{00000002-ACF3-4F58-BCE7-2A5D2C0745A9}"/>
            </c:ext>
          </c:extLst>
        </c:ser>
        <c:ser>
          <c:idx val="1"/>
          <c:order val="1"/>
          <c:spPr>
            <a:solidFill>
              <a:srgbClr val="C30C3E"/>
            </a:solidFill>
            <a:ln>
              <a:noFill/>
            </a:ln>
          </c:spPr>
          <c:invertIfNegative val="0"/>
          <c:dPt>
            <c:idx val="3"/>
            <c:invertIfNegative val="0"/>
            <c:bubble3D val="0"/>
            <c:spPr>
              <a:solidFill>
                <a:schemeClr val="accent3"/>
              </a:solidFill>
              <a:ln>
                <a:noFill/>
              </a:ln>
            </c:spPr>
            <c:extLst>
              <c:ext xmlns:c16="http://schemas.microsoft.com/office/drawing/2014/chart" uri="{C3380CC4-5D6E-409C-BE32-E72D297353CC}">
                <c16:uniqueId val="{00000003-ACF3-4F58-BCE7-2A5D2C0745A9}"/>
              </c:ext>
            </c:extLst>
          </c:dPt>
          <c:dPt>
            <c:idx val="4"/>
            <c:invertIfNegative val="0"/>
            <c:bubble3D val="0"/>
            <c:spPr>
              <a:solidFill>
                <a:schemeClr val="accent3"/>
              </a:solidFill>
              <a:ln>
                <a:noFill/>
              </a:ln>
            </c:spPr>
            <c:extLst>
              <c:ext xmlns:c16="http://schemas.microsoft.com/office/drawing/2014/chart" uri="{C3380CC4-5D6E-409C-BE32-E72D297353CC}">
                <c16:uniqueId val="{00000004-ACF3-4F58-BCE7-2A5D2C0745A9}"/>
              </c:ext>
            </c:extLst>
          </c:dPt>
          <c:val>
            <c:numRef>
              <c:f>Sheet1!$A$2:$G$2</c:f>
              <c:numCache>
                <c:formatCode>General</c:formatCode>
                <c:ptCount val="7"/>
                <c:pt idx="1">
                  <c:v>4010224.9482042789</c:v>
                </c:pt>
                <c:pt idx="2">
                  <c:v>15299486.323364139</c:v>
                </c:pt>
                <c:pt idx="3">
                  <c:v>29684697.705665827</c:v>
                </c:pt>
                <c:pt idx="4">
                  <c:v>38048388.771681547</c:v>
                </c:pt>
                <c:pt idx="5">
                  <c:v>274688.89220678806</c:v>
                </c:pt>
              </c:numCache>
            </c:numRef>
          </c:val>
          <c:extLst>
            <c:ext xmlns:c16="http://schemas.microsoft.com/office/drawing/2014/chart" uri="{C3380CC4-5D6E-409C-BE32-E72D297353CC}">
              <c16:uniqueId val="{00000005-ACF3-4F58-BCE7-2A5D2C0745A9}"/>
            </c:ext>
          </c:extLst>
        </c:ser>
        <c:dLbls>
          <c:showLegendKey val="0"/>
          <c:showVal val="0"/>
          <c:showCatName val="0"/>
          <c:showSerName val="0"/>
          <c:showPercent val="0"/>
          <c:showBubbleSize val="0"/>
        </c:dLbls>
        <c:gapWidth val="80"/>
        <c:overlap val="100"/>
        <c:axId val="1329884031"/>
        <c:axId val="1"/>
      </c:barChart>
      <c:catAx>
        <c:axId val="13298840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60000000"/>
          <c:min val="9600000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329884031"/>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933946008041356E-2"/>
          <c:y val="2.564102564102564E-2"/>
          <c:w val="0.97013210798391725"/>
          <c:h val="0.94871794871794868"/>
        </c:manualLayout>
      </c:layout>
      <c:barChart>
        <c:barDir val="col"/>
        <c:grouping val="clustered"/>
        <c:varyColors val="0"/>
        <c:ser>
          <c:idx val="0"/>
          <c:order val="0"/>
          <c:spPr>
            <a:solidFill>
              <a:schemeClr val="accent1"/>
            </a:solidFill>
            <a:ln>
              <a:noFill/>
            </a:ln>
          </c:spPr>
          <c:invertIfNegative val="0"/>
          <c:val>
            <c:numRef>
              <c:f>Sheet1!$A$1:$C$1</c:f>
              <c:numCache>
                <c:formatCode>General</c:formatCode>
                <c:ptCount val="3"/>
                <c:pt idx="0">
                  <c:v>88.495192495037983</c:v>
                </c:pt>
                <c:pt idx="1">
                  <c:v>4.6906153627216449</c:v>
                </c:pt>
                <c:pt idx="2">
                  <c:v>6.8141921422403637</c:v>
                </c:pt>
              </c:numCache>
            </c:numRef>
          </c:val>
          <c:extLst>
            <c:ext xmlns:c16="http://schemas.microsoft.com/office/drawing/2014/chart" uri="{C3380CC4-5D6E-409C-BE32-E72D297353CC}">
              <c16:uniqueId val="{00000000-7961-4811-86FF-8676D5B3B96D}"/>
            </c:ext>
          </c:extLst>
        </c:ser>
        <c:ser>
          <c:idx val="1"/>
          <c:order val="1"/>
          <c:spPr>
            <a:solidFill>
              <a:schemeClr val="accent2"/>
            </a:solidFill>
            <a:ln>
              <a:noFill/>
            </a:ln>
          </c:spPr>
          <c:invertIfNegative val="0"/>
          <c:val>
            <c:numRef>
              <c:f>Sheet1!$A$2:$C$2</c:f>
              <c:numCache>
                <c:formatCode>General</c:formatCode>
                <c:ptCount val="3"/>
                <c:pt idx="0">
                  <c:v>88.619996571201071</c:v>
                </c:pt>
                <c:pt idx="1">
                  <c:v>4.4663333856232619</c:v>
                </c:pt>
                <c:pt idx="2">
                  <c:v>6.9136700431756708</c:v>
                </c:pt>
              </c:numCache>
            </c:numRef>
          </c:val>
          <c:extLst>
            <c:ext xmlns:c16="http://schemas.microsoft.com/office/drawing/2014/chart" uri="{C3380CC4-5D6E-409C-BE32-E72D297353CC}">
              <c16:uniqueId val="{00000001-7961-4811-86FF-8676D5B3B96D}"/>
            </c:ext>
          </c:extLst>
        </c:ser>
        <c:ser>
          <c:idx val="2"/>
          <c:order val="2"/>
          <c:spPr>
            <a:solidFill>
              <a:schemeClr val="accent3"/>
            </a:solidFill>
            <a:ln>
              <a:noFill/>
            </a:ln>
          </c:spPr>
          <c:invertIfNegative val="0"/>
          <c:val>
            <c:numRef>
              <c:f>Sheet1!$A$3:$C$3</c:f>
              <c:numCache>
                <c:formatCode>General</c:formatCode>
                <c:ptCount val="3"/>
                <c:pt idx="0">
                  <c:v>88.692257539484942</c:v>
                </c:pt>
                <c:pt idx="1">
                  <c:v>4.267454807046235</c:v>
                </c:pt>
                <c:pt idx="2">
                  <c:v>7.0402876534688286</c:v>
                </c:pt>
              </c:numCache>
            </c:numRef>
          </c:val>
          <c:extLst>
            <c:ext xmlns:c16="http://schemas.microsoft.com/office/drawing/2014/chart" uri="{C3380CC4-5D6E-409C-BE32-E72D297353CC}">
              <c16:uniqueId val="{00000002-7961-4811-86FF-8676D5B3B96D}"/>
            </c:ext>
          </c:extLst>
        </c:ser>
        <c:ser>
          <c:idx val="3"/>
          <c:order val="3"/>
          <c:spPr>
            <a:solidFill>
              <a:schemeClr val="accent4"/>
            </a:solidFill>
            <a:ln>
              <a:noFill/>
            </a:ln>
          </c:spPr>
          <c:invertIfNegative val="0"/>
          <c:val>
            <c:numRef>
              <c:f>Sheet1!$A$4:$C$4</c:f>
              <c:numCache>
                <c:formatCode>General</c:formatCode>
                <c:ptCount val="3"/>
                <c:pt idx="0">
                  <c:v>88.608659242083363</c:v>
                </c:pt>
                <c:pt idx="1">
                  <c:v>4.0546254122328982</c:v>
                </c:pt>
                <c:pt idx="2">
                  <c:v>7.3367153456837277</c:v>
                </c:pt>
              </c:numCache>
            </c:numRef>
          </c:val>
          <c:extLst>
            <c:ext xmlns:c16="http://schemas.microsoft.com/office/drawing/2014/chart" uri="{C3380CC4-5D6E-409C-BE32-E72D297353CC}">
              <c16:uniqueId val="{00000003-7961-4811-86FF-8676D5B3B96D}"/>
            </c:ext>
          </c:extLst>
        </c:ser>
        <c:dLbls>
          <c:showLegendKey val="0"/>
          <c:showVal val="0"/>
          <c:showCatName val="0"/>
          <c:showSerName val="0"/>
          <c:showPercent val="0"/>
          <c:showBubbleSize val="0"/>
        </c:dLbls>
        <c:gapWidth val="80"/>
        <c:axId val="1469589663"/>
        <c:axId val="1"/>
      </c:barChart>
      <c:catAx>
        <c:axId val="146958966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8.692257539484942"/>
          <c:min val="0"/>
        </c:scaling>
        <c:delete val="1"/>
        <c:axPos val="l"/>
        <c:numFmt formatCode="General" sourceLinked="1"/>
        <c:majorTickMark val="out"/>
        <c:minorTickMark val="none"/>
        <c:tickLblPos val="nextTo"/>
        <c:crossAx val="1469589663"/>
        <c:crosses val="min"/>
        <c:crossBetween val="between"/>
      </c:valAx>
    </c:plotArea>
    <c:plotVisOnly val="0"/>
    <c:dispBlanksAs val="gap"/>
    <c:showDLblsOverMax val="1"/>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581632653061226E-2"/>
          <c:y val="4.5138888888888888E-2"/>
          <c:w val="0.96683673469387754"/>
          <c:h val="0.90972222222222221"/>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418F-490B-80AF-4B26A479EBDE}"/>
              </c:ext>
            </c:extLst>
          </c:dPt>
          <c:dPt>
            <c:idx val="6"/>
            <c:invertIfNegative val="0"/>
            <c:bubble3D val="0"/>
            <c:spPr>
              <a:solidFill>
                <a:schemeClr val="accent1"/>
              </a:solidFill>
              <a:ln>
                <a:noFill/>
              </a:ln>
            </c:spPr>
            <c:extLst>
              <c:ext xmlns:c16="http://schemas.microsoft.com/office/drawing/2014/chart" uri="{C3380CC4-5D6E-409C-BE32-E72D297353CC}">
                <c16:uniqueId val="{00000001-418F-490B-80AF-4B26A479EBDE}"/>
              </c:ext>
            </c:extLst>
          </c:dPt>
          <c:val>
            <c:numRef>
              <c:f>Sheet1!$A$1:$G$1</c:f>
              <c:numCache>
                <c:formatCode>General</c:formatCode>
                <c:ptCount val="7"/>
                <c:pt idx="0">
                  <c:v>896833012.38446712</c:v>
                </c:pt>
                <c:pt idx="1">
                  <c:v>896269776.6977303</c:v>
                </c:pt>
                <c:pt idx="2">
                  <c:v>890976374.63063836</c:v>
                </c:pt>
                <c:pt idx="3">
                  <c:v>890976374.63063836</c:v>
                </c:pt>
                <c:pt idx="4">
                  <c:v>918381599.01521444</c:v>
                </c:pt>
                <c:pt idx="5">
                  <c:v>943416931.42469597</c:v>
                </c:pt>
                <c:pt idx="6">
                  <c:v>945094793.76723528</c:v>
                </c:pt>
              </c:numCache>
            </c:numRef>
          </c:val>
          <c:extLst>
            <c:ext xmlns:c16="http://schemas.microsoft.com/office/drawing/2014/chart" uri="{C3380CC4-5D6E-409C-BE32-E72D297353CC}">
              <c16:uniqueId val="{00000002-418F-490B-80AF-4B26A479EBDE}"/>
            </c:ext>
          </c:extLst>
        </c:ser>
        <c:ser>
          <c:idx val="1"/>
          <c:order val="1"/>
          <c:spPr>
            <a:solidFill>
              <a:schemeClr val="accent3"/>
            </a:solidFill>
            <a:ln>
              <a:noFill/>
            </a:ln>
          </c:spPr>
          <c:invertIfNegative val="0"/>
          <c:dPt>
            <c:idx val="1"/>
            <c:invertIfNegative val="0"/>
            <c:bubble3D val="0"/>
            <c:spPr>
              <a:solidFill>
                <a:srgbClr val="C30C3E"/>
              </a:solidFill>
              <a:ln>
                <a:noFill/>
              </a:ln>
            </c:spPr>
            <c:extLst>
              <c:ext xmlns:c16="http://schemas.microsoft.com/office/drawing/2014/chart" uri="{C3380CC4-5D6E-409C-BE32-E72D297353CC}">
                <c16:uniqueId val="{00000003-418F-490B-80AF-4B26A479EBDE}"/>
              </c:ext>
            </c:extLst>
          </c:dPt>
          <c:dPt>
            <c:idx val="2"/>
            <c:invertIfNegative val="0"/>
            <c:bubble3D val="0"/>
            <c:spPr>
              <a:solidFill>
                <a:srgbClr val="C30C3E"/>
              </a:solidFill>
              <a:ln>
                <a:noFill/>
              </a:ln>
            </c:spPr>
            <c:extLst>
              <c:ext xmlns:c16="http://schemas.microsoft.com/office/drawing/2014/chart" uri="{C3380CC4-5D6E-409C-BE32-E72D297353CC}">
                <c16:uniqueId val="{00000004-418F-490B-80AF-4B26A479EBDE}"/>
              </c:ext>
            </c:extLst>
          </c:dPt>
          <c:val>
            <c:numRef>
              <c:f>Sheet1!$A$2:$G$2</c:f>
              <c:numCache>
                <c:formatCode>General</c:formatCode>
                <c:ptCount val="7"/>
                <c:pt idx="1">
                  <c:v>563235.68673682213</c:v>
                </c:pt>
                <c:pt idx="2">
                  <c:v>5293402.0670919418</c:v>
                </c:pt>
                <c:pt idx="3">
                  <c:v>27405224.384576082</c:v>
                </c:pt>
                <c:pt idx="4">
                  <c:v>25035332.409481525</c:v>
                </c:pt>
                <c:pt idx="5">
                  <c:v>1677862.3425393105</c:v>
                </c:pt>
              </c:numCache>
            </c:numRef>
          </c:val>
          <c:extLst>
            <c:ext xmlns:c16="http://schemas.microsoft.com/office/drawing/2014/chart" uri="{C3380CC4-5D6E-409C-BE32-E72D297353CC}">
              <c16:uniqueId val="{00000005-418F-490B-80AF-4B26A479EBDE}"/>
            </c:ext>
          </c:extLst>
        </c:ser>
        <c:dLbls>
          <c:showLegendKey val="0"/>
          <c:showVal val="0"/>
          <c:showCatName val="0"/>
          <c:showSerName val="0"/>
          <c:showPercent val="0"/>
          <c:showBubbleSize val="0"/>
        </c:dLbls>
        <c:gapWidth val="80"/>
        <c:overlap val="100"/>
        <c:axId val="1336780047"/>
        <c:axId val="1"/>
      </c:barChart>
      <c:catAx>
        <c:axId val="133678004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60000000"/>
          <c:min val="88000000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336780047"/>
        <c:crosses val="min"/>
        <c:crossBetween val="between"/>
      </c:valAx>
    </c:plotArea>
    <c:plotVisOnly val="0"/>
    <c:dispBlanksAs val="gap"/>
    <c:showDLblsOverMax val="1"/>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0361788524726046"/>
          <c:w val="0.84126489139470517"/>
          <c:h val="0.78113975690000925"/>
        </c:manualLayout>
      </c:layout>
      <c:lineChart>
        <c:grouping val="standard"/>
        <c:varyColors val="0"/>
        <c:ser>
          <c:idx val="0"/>
          <c:order val="0"/>
          <c:tx>
            <c:strRef>
              <c:f>Sheet1!$A$2</c:f>
              <c:strCache>
                <c:ptCount val="1"/>
                <c:pt idx="0">
                  <c:v>ANTIHYPERTENSIVES, PLAIN &amp; COMBO</c:v>
                </c:pt>
              </c:strCache>
            </c:strRef>
          </c:tx>
          <c:spPr>
            <a:ln w="57150" cap="rnd">
              <a:solidFill>
                <a:schemeClr val="accent1"/>
              </a:solidFill>
              <a:prstDash val="solid"/>
              <a:round/>
            </a:ln>
            <a:effectLst/>
          </c:spPr>
          <c:marker>
            <c:symbol val="circle"/>
            <c:size val="5"/>
            <c:spPr>
              <a:solidFill>
                <a:schemeClr val="accent1"/>
              </a:solidFill>
              <a:ln w="165100">
                <a:solidFill>
                  <a:schemeClr val="accent1"/>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Sheet1!$B$2:$E$2</c:f>
              <c:numCache>
                <c:formatCode>#,##0</c:formatCode>
                <c:ptCount val="4"/>
                <c:pt idx="0">
                  <c:v>1</c:v>
                </c:pt>
                <c:pt idx="1">
                  <c:v>1</c:v>
                </c:pt>
                <c:pt idx="2">
                  <c:v>1</c:v>
                </c:pt>
                <c:pt idx="3">
                  <c:v>1</c:v>
                </c:pt>
              </c:numCache>
            </c:numRef>
          </c:val>
          <c:smooth val="0"/>
          <c:extLst>
            <c:ext xmlns:c16="http://schemas.microsoft.com/office/drawing/2014/chart" uri="{C3380CC4-5D6E-409C-BE32-E72D297353CC}">
              <c16:uniqueId val="{00000000-7790-4A4A-A4DF-F7C6F21BD595}"/>
            </c:ext>
          </c:extLst>
        </c:ser>
        <c:ser>
          <c:idx val="1"/>
          <c:order val="1"/>
          <c:tx>
            <c:strRef>
              <c:f>Sheet1!$A$3</c:f>
              <c:strCache>
                <c:ptCount val="1"/>
                <c:pt idx="0">
                  <c:v>MENTAL HEALTH</c:v>
                </c:pt>
              </c:strCache>
            </c:strRef>
          </c:tx>
          <c:spPr>
            <a:ln w="57150" cap="rnd">
              <a:solidFill>
                <a:schemeClr val="accent2"/>
              </a:solidFill>
              <a:prstDash val="solid"/>
              <a:round/>
            </a:ln>
            <a:effectLst/>
          </c:spPr>
          <c:marker>
            <c:symbol val="circle"/>
            <c:size val="5"/>
            <c:spPr>
              <a:solidFill>
                <a:schemeClr val="accent2"/>
              </a:solidFill>
              <a:ln w="165100">
                <a:solidFill>
                  <a:schemeClr val="accent2"/>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Sheet1!$B$3:$E$3</c:f>
              <c:numCache>
                <c:formatCode>#,##0</c:formatCode>
                <c:ptCount val="4"/>
                <c:pt idx="0">
                  <c:v>2</c:v>
                </c:pt>
                <c:pt idx="1">
                  <c:v>2</c:v>
                </c:pt>
                <c:pt idx="2">
                  <c:v>2</c:v>
                </c:pt>
                <c:pt idx="3">
                  <c:v>2</c:v>
                </c:pt>
              </c:numCache>
            </c:numRef>
          </c:val>
          <c:smooth val="0"/>
          <c:extLst>
            <c:ext xmlns:c16="http://schemas.microsoft.com/office/drawing/2014/chart" uri="{C3380CC4-5D6E-409C-BE32-E72D297353CC}">
              <c16:uniqueId val="{00000001-7790-4A4A-A4DF-F7C6F21BD595}"/>
            </c:ext>
          </c:extLst>
        </c:ser>
        <c:ser>
          <c:idx val="2"/>
          <c:order val="2"/>
          <c:tx>
            <c:strRef>
              <c:f>Sheet1!$A$4</c:f>
              <c:strCache>
                <c:ptCount val="1"/>
                <c:pt idx="0">
                  <c:v>LIPID REGULATORS</c:v>
                </c:pt>
              </c:strCache>
            </c:strRef>
          </c:tx>
          <c:spPr>
            <a:ln w="57150" cap="rnd">
              <a:solidFill>
                <a:schemeClr val="accent3"/>
              </a:solidFill>
              <a:prstDash val="solid"/>
              <a:round/>
            </a:ln>
            <a:effectLst/>
          </c:spPr>
          <c:marker>
            <c:symbol val="circle"/>
            <c:size val="5"/>
            <c:spPr>
              <a:solidFill>
                <a:schemeClr val="accent3"/>
              </a:solidFill>
              <a:ln w="165100">
                <a:solidFill>
                  <a:schemeClr val="accent3"/>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Sheet1!$B$4:$E$4</c:f>
              <c:numCache>
                <c:formatCode>#,##0</c:formatCode>
                <c:ptCount val="4"/>
                <c:pt idx="0">
                  <c:v>3</c:v>
                </c:pt>
                <c:pt idx="1">
                  <c:v>3</c:v>
                </c:pt>
                <c:pt idx="2">
                  <c:v>3</c:v>
                </c:pt>
                <c:pt idx="3">
                  <c:v>3</c:v>
                </c:pt>
              </c:numCache>
            </c:numRef>
          </c:val>
          <c:smooth val="0"/>
          <c:extLst>
            <c:ext xmlns:c16="http://schemas.microsoft.com/office/drawing/2014/chart" uri="{C3380CC4-5D6E-409C-BE32-E72D297353CC}">
              <c16:uniqueId val="{00000002-7790-4A4A-A4DF-F7C6F21BD595}"/>
            </c:ext>
          </c:extLst>
        </c:ser>
        <c:ser>
          <c:idx val="3"/>
          <c:order val="3"/>
          <c:tx>
            <c:strRef>
              <c:f>Sheet1!$A$5</c:f>
              <c:strCache>
                <c:ptCount val="1"/>
                <c:pt idx="0">
                  <c:v>ANTIDIABETICS</c:v>
                </c:pt>
              </c:strCache>
            </c:strRef>
          </c:tx>
          <c:spPr>
            <a:ln w="57150" cap="rnd">
              <a:solidFill>
                <a:schemeClr val="accent4"/>
              </a:solidFill>
              <a:prstDash val="solid"/>
              <a:round/>
            </a:ln>
            <a:effectLst/>
          </c:spPr>
          <c:marker>
            <c:symbol val="circle"/>
            <c:size val="5"/>
            <c:spPr>
              <a:solidFill>
                <a:schemeClr val="accent4"/>
              </a:solidFill>
              <a:ln w="165100">
                <a:solidFill>
                  <a:schemeClr val="accent4"/>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Sheet1!$B$5:$E$5</c:f>
              <c:numCache>
                <c:formatCode>#,##0</c:formatCode>
                <c:ptCount val="4"/>
                <c:pt idx="0">
                  <c:v>4</c:v>
                </c:pt>
                <c:pt idx="1">
                  <c:v>4</c:v>
                </c:pt>
                <c:pt idx="2">
                  <c:v>4</c:v>
                </c:pt>
                <c:pt idx="3">
                  <c:v>4</c:v>
                </c:pt>
              </c:numCache>
            </c:numRef>
          </c:val>
          <c:smooth val="0"/>
          <c:extLst>
            <c:ext xmlns:c16="http://schemas.microsoft.com/office/drawing/2014/chart" uri="{C3380CC4-5D6E-409C-BE32-E72D297353CC}">
              <c16:uniqueId val="{00000003-7790-4A4A-A4DF-F7C6F21BD595}"/>
            </c:ext>
          </c:extLst>
        </c:ser>
        <c:ser>
          <c:idx val="4"/>
          <c:order val="4"/>
          <c:tx>
            <c:strRef>
              <c:f>Sheet1!$A$6</c:f>
              <c:strCache>
                <c:ptCount val="1"/>
                <c:pt idx="0">
                  <c:v>PAIN</c:v>
                </c:pt>
              </c:strCache>
            </c:strRef>
          </c:tx>
          <c:spPr>
            <a:ln w="57150" cap="rnd">
              <a:solidFill>
                <a:schemeClr val="accent5"/>
              </a:solidFill>
              <a:round/>
            </a:ln>
            <a:effectLst/>
          </c:spPr>
          <c:marker>
            <c:symbol val="circle"/>
            <c:size val="5"/>
            <c:spPr>
              <a:solidFill>
                <a:schemeClr val="accent5"/>
              </a:solidFill>
              <a:ln w="165100">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Sheet1!$B$6:$E$6</c:f>
              <c:numCache>
                <c:formatCode>#,##0</c:formatCode>
                <c:ptCount val="4"/>
                <c:pt idx="0">
                  <c:v>5</c:v>
                </c:pt>
                <c:pt idx="1">
                  <c:v>5</c:v>
                </c:pt>
                <c:pt idx="2">
                  <c:v>5</c:v>
                </c:pt>
                <c:pt idx="3">
                  <c:v>5</c:v>
                </c:pt>
              </c:numCache>
            </c:numRef>
          </c:val>
          <c:smooth val="0"/>
          <c:extLst>
            <c:ext xmlns:c16="http://schemas.microsoft.com/office/drawing/2014/chart" uri="{C3380CC4-5D6E-409C-BE32-E72D297353CC}">
              <c16:uniqueId val="{00000000-69A7-49EB-9E69-3ADE4162C72F}"/>
            </c:ext>
          </c:extLst>
        </c:ser>
        <c:ser>
          <c:idx val="5"/>
          <c:order val="5"/>
          <c:tx>
            <c:strRef>
              <c:f>Sheet1!$A$7</c:f>
              <c:strCache>
                <c:ptCount val="1"/>
                <c:pt idx="0">
                  <c:v>ANTI-ULCERANTS</c:v>
                </c:pt>
              </c:strCache>
            </c:strRef>
          </c:tx>
          <c:spPr>
            <a:ln w="57150" cap="rnd">
              <a:solidFill>
                <a:schemeClr val="accent6"/>
              </a:solidFill>
              <a:round/>
            </a:ln>
            <a:effectLst/>
          </c:spPr>
          <c:marker>
            <c:symbol val="circle"/>
            <c:size val="5"/>
            <c:spPr>
              <a:solidFill>
                <a:schemeClr val="accent6"/>
              </a:solidFill>
              <a:ln w="165100">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Sheet1!$B$7:$E$7</c:f>
              <c:numCache>
                <c:formatCode>#,##0</c:formatCode>
                <c:ptCount val="4"/>
                <c:pt idx="0">
                  <c:v>7</c:v>
                </c:pt>
                <c:pt idx="1">
                  <c:v>6</c:v>
                </c:pt>
                <c:pt idx="2">
                  <c:v>6</c:v>
                </c:pt>
                <c:pt idx="3">
                  <c:v>6</c:v>
                </c:pt>
              </c:numCache>
            </c:numRef>
          </c:val>
          <c:smooth val="0"/>
          <c:extLst>
            <c:ext xmlns:c16="http://schemas.microsoft.com/office/drawing/2014/chart" uri="{C3380CC4-5D6E-409C-BE32-E72D297353CC}">
              <c16:uniqueId val="{00000001-69A7-49EB-9E69-3ADE4162C72F}"/>
            </c:ext>
          </c:extLst>
        </c:ser>
        <c:ser>
          <c:idx val="6"/>
          <c:order val="6"/>
          <c:tx>
            <c:strRef>
              <c:f>Sheet1!$A$8</c:f>
              <c:strCache>
                <c:ptCount val="1"/>
                <c:pt idx="0">
                  <c:v>ANTIBACTERIALS</c:v>
                </c:pt>
              </c:strCache>
            </c:strRef>
          </c:tx>
          <c:spPr>
            <a:ln w="57150" cap="rnd">
              <a:solidFill>
                <a:srgbClr val="FF0000"/>
              </a:solidFill>
              <a:round/>
            </a:ln>
            <a:effectLst/>
          </c:spPr>
          <c:marker>
            <c:symbol val="circle"/>
            <c:size val="5"/>
            <c:spPr>
              <a:solidFill>
                <a:srgbClr val="FF0000"/>
              </a:solidFill>
              <a:ln w="165100">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Sheet1!$B$8:$E$8</c:f>
              <c:numCache>
                <c:formatCode>#,##0</c:formatCode>
                <c:ptCount val="4"/>
                <c:pt idx="0">
                  <c:v>6</c:v>
                </c:pt>
                <c:pt idx="1">
                  <c:v>10</c:v>
                </c:pt>
                <c:pt idx="2">
                  <c:v>8</c:v>
                </c:pt>
                <c:pt idx="3">
                  <c:v>9</c:v>
                </c:pt>
              </c:numCache>
            </c:numRef>
          </c:val>
          <c:smooth val="0"/>
          <c:extLst>
            <c:ext xmlns:c16="http://schemas.microsoft.com/office/drawing/2014/chart" uri="{C3380CC4-5D6E-409C-BE32-E72D297353CC}">
              <c16:uniqueId val="{00000002-69A7-49EB-9E69-3ADE4162C72F}"/>
            </c:ext>
          </c:extLst>
        </c:ser>
        <c:ser>
          <c:idx val="7"/>
          <c:order val="7"/>
          <c:tx>
            <c:strRef>
              <c:f>Sheet1!$A$9</c:f>
              <c:strCache>
                <c:ptCount val="1"/>
                <c:pt idx="0">
                  <c:v>NERVOUS SYSTEM DISORDERS</c:v>
                </c:pt>
              </c:strCache>
            </c:strRef>
          </c:tx>
          <c:spPr>
            <a:ln w="57150" cap="rnd">
              <a:solidFill>
                <a:srgbClr val="7030A0"/>
              </a:solidFill>
              <a:round/>
            </a:ln>
            <a:effectLst/>
          </c:spPr>
          <c:marker>
            <c:symbol val="circle"/>
            <c:size val="5"/>
            <c:spPr>
              <a:solidFill>
                <a:srgbClr val="7030A0"/>
              </a:solidFill>
              <a:ln w="165100">
                <a:solidFill>
                  <a:srgbClr val="7030A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Sheet1!$B$9:$E$9</c:f>
              <c:numCache>
                <c:formatCode>#,##0</c:formatCode>
                <c:ptCount val="4"/>
                <c:pt idx="0">
                  <c:v>8</c:v>
                </c:pt>
                <c:pt idx="1">
                  <c:v>7</c:v>
                </c:pt>
                <c:pt idx="2">
                  <c:v>7</c:v>
                </c:pt>
                <c:pt idx="3">
                  <c:v>8</c:v>
                </c:pt>
              </c:numCache>
            </c:numRef>
          </c:val>
          <c:smooth val="0"/>
          <c:extLst>
            <c:ext xmlns:c16="http://schemas.microsoft.com/office/drawing/2014/chart" uri="{C3380CC4-5D6E-409C-BE32-E72D297353CC}">
              <c16:uniqueId val="{00000003-69A7-49EB-9E69-3ADE4162C72F}"/>
            </c:ext>
          </c:extLst>
        </c:ser>
        <c:ser>
          <c:idx val="8"/>
          <c:order val="8"/>
          <c:tx>
            <c:strRef>
              <c:f>Sheet1!$A$10</c:f>
              <c:strCache>
                <c:ptCount val="1"/>
                <c:pt idx="0">
                  <c:v>RESPIRATORY AGENTS</c:v>
                </c:pt>
              </c:strCache>
            </c:strRef>
          </c:tx>
          <c:spPr>
            <a:ln w="57150" cap="rnd">
              <a:solidFill>
                <a:schemeClr val="tx2"/>
              </a:solidFill>
              <a:round/>
            </a:ln>
            <a:effectLst/>
          </c:spPr>
          <c:marker>
            <c:symbol val="circle"/>
            <c:size val="5"/>
            <c:spPr>
              <a:solidFill>
                <a:schemeClr val="tx2"/>
              </a:solidFill>
              <a:ln w="165100">
                <a:solidFill>
                  <a:schemeClr val="tx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Sheet1!$B$10:$E$10</c:f>
              <c:numCache>
                <c:formatCode>#,##0</c:formatCode>
                <c:ptCount val="4"/>
                <c:pt idx="0">
                  <c:v>9</c:v>
                </c:pt>
                <c:pt idx="1">
                  <c:v>8</c:v>
                </c:pt>
                <c:pt idx="2">
                  <c:v>11</c:v>
                </c:pt>
                <c:pt idx="3">
                  <c:v>10</c:v>
                </c:pt>
              </c:numCache>
            </c:numRef>
          </c:val>
          <c:smooth val="0"/>
          <c:extLst>
            <c:ext xmlns:c16="http://schemas.microsoft.com/office/drawing/2014/chart" uri="{C3380CC4-5D6E-409C-BE32-E72D297353CC}">
              <c16:uniqueId val="{00000004-69A7-49EB-9E69-3ADE4162C72F}"/>
            </c:ext>
          </c:extLst>
        </c:ser>
        <c:ser>
          <c:idx val="9"/>
          <c:order val="9"/>
          <c:tx>
            <c:strRef>
              <c:f>Sheet1!$A$11</c:f>
              <c:strCache>
                <c:ptCount val="1"/>
                <c:pt idx="0">
                  <c:v>THYROID ANTI-THYROID AND IODINE PREPS</c:v>
                </c:pt>
              </c:strCache>
            </c:strRef>
          </c:tx>
          <c:spPr>
            <a:ln w="57150" cap="rnd">
              <a:solidFill>
                <a:schemeClr val="accent5">
                  <a:lumMod val="75000"/>
                </a:schemeClr>
              </a:solidFill>
              <a:round/>
            </a:ln>
            <a:effectLst/>
          </c:spPr>
          <c:marker>
            <c:symbol val="circle"/>
            <c:size val="5"/>
            <c:spPr>
              <a:solidFill>
                <a:schemeClr val="accent5">
                  <a:lumMod val="75000"/>
                </a:schemeClr>
              </a:solidFill>
              <a:ln w="165100">
                <a:solidFill>
                  <a:schemeClr val="accent5">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Sheet1!$B$11:$E$11</c:f>
              <c:numCache>
                <c:formatCode>#,##0</c:formatCode>
                <c:ptCount val="4"/>
                <c:pt idx="0">
                  <c:v>10</c:v>
                </c:pt>
                <c:pt idx="1">
                  <c:v>12</c:v>
                </c:pt>
                <c:pt idx="2">
                  <c:v>9</c:v>
                </c:pt>
                <c:pt idx="3">
                  <c:v>7</c:v>
                </c:pt>
              </c:numCache>
            </c:numRef>
          </c:val>
          <c:smooth val="0"/>
          <c:extLst>
            <c:ext xmlns:c16="http://schemas.microsoft.com/office/drawing/2014/chart" uri="{C3380CC4-5D6E-409C-BE32-E72D297353CC}">
              <c16:uniqueId val="{00000005-69A7-49EB-9E69-3ADE4162C72F}"/>
            </c:ext>
          </c:extLst>
        </c:ser>
        <c:dLbls>
          <c:dLblPos val="ctr"/>
          <c:showLegendKey val="0"/>
          <c:showVal val="1"/>
          <c:showCatName val="0"/>
          <c:showSerName val="0"/>
          <c:showPercent val="0"/>
          <c:showBubbleSize val="0"/>
        </c:dLbls>
        <c:marker val="1"/>
        <c:smooth val="0"/>
        <c:axId val="1577912896"/>
        <c:axId val="1577906656"/>
      </c:lineChart>
      <c:catAx>
        <c:axId val="1577912896"/>
        <c:scaling>
          <c:orientation val="minMax"/>
        </c:scaling>
        <c:delete val="0"/>
        <c:axPos val="t"/>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577906656"/>
        <c:crosses val="autoZero"/>
        <c:auto val="1"/>
        <c:lblAlgn val="ctr"/>
        <c:lblOffset val="100"/>
        <c:noMultiLvlLbl val="0"/>
      </c:catAx>
      <c:valAx>
        <c:axId val="1577906656"/>
        <c:scaling>
          <c:orientation val="maxMin"/>
          <c:max val="13"/>
          <c:min val="0"/>
        </c:scaling>
        <c:delete val="1"/>
        <c:axPos val="l"/>
        <c:numFmt formatCode="#,##0" sourceLinked="1"/>
        <c:majorTickMark val="out"/>
        <c:minorTickMark val="none"/>
        <c:tickLblPos val="nextTo"/>
        <c:crossAx val="1577912896"/>
        <c:crosses val="autoZero"/>
        <c:crossBetween val="between"/>
        <c:majorUnit val="1"/>
      </c:valAx>
      <c:spPr>
        <a:noFill/>
        <a:ln>
          <a:noFill/>
        </a:ln>
        <a:effectLst/>
      </c:spPr>
    </c:plotArea>
    <c:legend>
      <c:legendPos val="r"/>
      <c:layout>
        <c:manualLayout>
          <c:xMode val="edge"/>
          <c:yMode val="edge"/>
          <c:x val="0.78340150381264317"/>
          <c:y val="4.5248142888015555E-2"/>
          <c:w val="0.21250040786378849"/>
          <c:h val="0.8306205494477015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0361788524726046"/>
          <c:w val="0.87151232975104509"/>
          <c:h val="0.8790634197076298"/>
        </c:manualLayout>
      </c:layout>
      <c:lineChart>
        <c:grouping val="standard"/>
        <c:varyColors val="0"/>
        <c:ser>
          <c:idx val="0"/>
          <c:order val="0"/>
          <c:tx>
            <c:strRef>
              <c:f>Sheet1!$A$2</c:f>
              <c:strCache>
                <c:ptCount val="1"/>
                <c:pt idx="0">
                  <c:v>ELIQUIS</c:v>
                </c:pt>
              </c:strCache>
            </c:strRef>
          </c:tx>
          <c:spPr>
            <a:ln w="57150" cap="rnd">
              <a:solidFill>
                <a:schemeClr val="accent1"/>
              </a:solidFill>
              <a:prstDash val="solid"/>
              <a:round/>
            </a:ln>
            <a:effectLst/>
          </c:spPr>
          <c:marker>
            <c:symbol val="circle"/>
            <c:size val="5"/>
            <c:spPr>
              <a:solidFill>
                <a:schemeClr val="accent1"/>
              </a:solidFill>
              <a:ln w="165100">
                <a:solidFill>
                  <a:schemeClr val="accent1"/>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Sheet1!$B$2:$E$2</c:f>
              <c:numCache>
                <c:formatCode>#,##0</c:formatCode>
                <c:ptCount val="4"/>
                <c:pt idx="0">
                  <c:v>1</c:v>
                </c:pt>
                <c:pt idx="1">
                  <c:v>1</c:v>
                </c:pt>
                <c:pt idx="2">
                  <c:v>1</c:v>
                </c:pt>
                <c:pt idx="3">
                  <c:v>3</c:v>
                </c:pt>
              </c:numCache>
            </c:numRef>
          </c:val>
          <c:smooth val="0"/>
          <c:extLst>
            <c:ext xmlns:c16="http://schemas.microsoft.com/office/drawing/2014/chart" uri="{C3380CC4-5D6E-409C-BE32-E72D297353CC}">
              <c16:uniqueId val="{00000000-7790-4A4A-A4DF-F7C6F21BD595}"/>
            </c:ext>
          </c:extLst>
        </c:ser>
        <c:ser>
          <c:idx val="1"/>
          <c:order val="1"/>
          <c:tx>
            <c:strRef>
              <c:f>Sheet1!$A$3</c:f>
              <c:strCache>
                <c:ptCount val="1"/>
                <c:pt idx="0">
                  <c:v>OZEMPIC</c:v>
                </c:pt>
              </c:strCache>
            </c:strRef>
          </c:tx>
          <c:spPr>
            <a:ln w="57150" cap="rnd">
              <a:solidFill>
                <a:schemeClr val="accent2"/>
              </a:solidFill>
              <a:prstDash val="solid"/>
              <a:round/>
            </a:ln>
            <a:effectLst/>
          </c:spPr>
          <c:marker>
            <c:symbol val="circle"/>
            <c:size val="5"/>
            <c:spPr>
              <a:solidFill>
                <a:schemeClr val="accent2"/>
              </a:solidFill>
              <a:ln w="165100">
                <a:solidFill>
                  <a:schemeClr val="accent2"/>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Sheet1!$B$3:$E$3</c:f>
              <c:numCache>
                <c:formatCode>#,##0</c:formatCode>
                <c:ptCount val="4"/>
                <c:pt idx="0">
                  <c:v>2</c:v>
                </c:pt>
                <c:pt idx="1">
                  <c:v>3</c:v>
                </c:pt>
                <c:pt idx="2">
                  <c:v>2</c:v>
                </c:pt>
                <c:pt idx="3">
                  <c:v>1</c:v>
                </c:pt>
              </c:numCache>
            </c:numRef>
          </c:val>
          <c:smooth val="0"/>
          <c:extLst>
            <c:ext xmlns:c16="http://schemas.microsoft.com/office/drawing/2014/chart" uri="{C3380CC4-5D6E-409C-BE32-E72D297353CC}">
              <c16:uniqueId val="{00000001-7790-4A4A-A4DF-F7C6F21BD595}"/>
            </c:ext>
          </c:extLst>
        </c:ser>
        <c:ser>
          <c:idx val="2"/>
          <c:order val="2"/>
          <c:tx>
            <c:strRef>
              <c:f>Sheet1!$A$4</c:f>
              <c:strCache>
                <c:ptCount val="1"/>
                <c:pt idx="0">
                  <c:v>JARDIANCE</c:v>
                </c:pt>
              </c:strCache>
            </c:strRef>
          </c:tx>
          <c:spPr>
            <a:ln w="57150" cap="rnd">
              <a:solidFill>
                <a:schemeClr val="accent3"/>
              </a:solidFill>
              <a:prstDash val="solid"/>
              <a:round/>
            </a:ln>
            <a:effectLst/>
          </c:spPr>
          <c:marker>
            <c:symbol val="circle"/>
            <c:size val="5"/>
            <c:spPr>
              <a:solidFill>
                <a:schemeClr val="accent3"/>
              </a:solidFill>
              <a:ln w="165100">
                <a:solidFill>
                  <a:schemeClr val="accent3"/>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Sheet1!$B$4:$E$4</c:f>
              <c:numCache>
                <c:formatCode>#,##0</c:formatCode>
                <c:ptCount val="4"/>
                <c:pt idx="0">
                  <c:v>3</c:v>
                </c:pt>
                <c:pt idx="1">
                  <c:v>2</c:v>
                </c:pt>
                <c:pt idx="2">
                  <c:v>3</c:v>
                </c:pt>
                <c:pt idx="3">
                  <c:v>4</c:v>
                </c:pt>
              </c:numCache>
            </c:numRef>
          </c:val>
          <c:smooth val="0"/>
          <c:extLst>
            <c:ext xmlns:c16="http://schemas.microsoft.com/office/drawing/2014/chart" uri="{C3380CC4-5D6E-409C-BE32-E72D297353CC}">
              <c16:uniqueId val="{00000002-7790-4A4A-A4DF-F7C6F21BD595}"/>
            </c:ext>
          </c:extLst>
        </c:ser>
        <c:ser>
          <c:idx val="3"/>
          <c:order val="3"/>
          <c:tx>
            <c:strRef>
              <c:f>Sheet1!$A$5</c:f>
              <c:strCache>
                <c:ptCount val="1"/>
                <c:pt idx="0">
                  <c:v>MOUNJARO</c:v>
                </c:pt>
              </c:strCache>
            </c:strRef>
          </c:tx>
          <c:spPr>
            <a:ln w="57150" cap="rnd">
              <a:solidFill>
                <a:schemeClr val="accent4"/>
              </a:solidFill>
              <a:prstDash val="solid"/>
              <a:round/>
            </a:ln>
            <a:effectLst/>
          </c:spPr>
          <c:marker>
            <c:symbol val="circle"/>
            <c:size val="5"/>
            <c:spPr>
              <a:solidFill>
                <a:schemeClr val="accent4"/>
              </a:solidFill>
              <a:ln w="165100">
                <a:solidFill>
                  <a:schemeClr val="accent4"/>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Sheet1!$B$5:$E$5</c:f>
              <c:numCache>
                <c:formatCode>#,##0</c:formatCode>
                <c:ptCount val="4"/>
                <c:pt idx="0">
                  <c:v>4</c:v>
                </c:pt>
                <c:pt idx="1">
                  <c:v>4</c:v>
                </c:pt>
                <c:pt idx="2">
                  <c:v>4</c:v>
                </c:pt>
                <c:pt idx="3">
                  <c:v>2</c:v>
                </c:pt>
              </c:numCache>
            </c:numRef>
          </c:val>
          <c:smooth val="0"/>
          <c:extLst>
            <c:ext xmlns:c16="http://schemas.microsoft.com/office/drawing/2014/chart" uri="{C3380CC4-5D6E-409C-BE32-E72D297353CC}">
              <c16:uniqueId val="{00000003-7790-4A4A-A4DF-F7C6F21BD595}"/>
            </c:ext>
          </c:extLst>
        </c:ser>
        <c:ser>
          <c:idx val="4"/>
          <c:order val="4"/>
          <c:tx>
            <c:strRef>
              <c:f>Sheet1!$A$6</c:f>
              <c:strCache>
                <c:ptCount val="1"/>
                <c:pt idx="0">
                  <c:v>COMIRNATY</c:v>
                </c:pt>
              </c:strCache>
            </c:strRef>
          </c:tx>
          <c:spPr>
            <a:ln w="57150" cap="rnd">
              <a:solidFill>
                <a:schemeClr val="accent5"/>
              </a:solidFill>
              <a:round/>
            </a:ln>
            <a:effectLst/>
          </c:spPr>
          <c:marker>
            <c:symbol val="circle"/>
            <c:size val="5"/>
            <c:spPr>
              <a:solidFill>
                <a:schemeClr val="accent5"/>
              </a:solidFill>
              <a:ln w="165100">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Sheet1!$B$6:$E$6</c:f>
              <c:numCache>
                <c:formatCode>General</c:formatCode>
                <c:ptCount val="4"/>
                <c:pt idx="0" formatCode="#,##0">
                  <c:v>5</c:v>
                </c:pt>
                <c:pt idx="2" formatCode="#,##0">
                  <c:v>5</c:v>
                </c:pt>
                <c:pt idx="3" formatCode="#,##0">
                  <c:v>6</c:v>
                </c:pt>
              </c:numCache>
            </c:numRef>
          </c:val>
          <c:smooth val="0"/>
          <c:extLst>
            <c:ext xmlns:c16="http://schemas.microsoft.com/office/drawing/2014/chart" uri="{C3380CC4-5D6E-409C-BE32-E72D297353CC}">
              <c16:uniqueId val="{00000000-69A7-49EB-9E69-3ADE4162C72F}"/>
            </c:ext>
          </c:extLst>
        </c:ser>
        <c:ser>
          <c:idx val="5"/>
          <c:order val="5"/>
          <c:tx>
            <c:strRef>
              <c:f>Sheet1!$A$7</c:f>
              <c:strCache>
                <c:ptCount val="1"/>
                <c:pt idx="0">
                  <c:v>FARXIGA</c:v>
                </c:pt>
              </c:strCache>
            </c:strRef>
          </c:tx>
          <c:spPr>
            <a:ln w="57150" cap="rnd">
              <a:solidFill>
                <a:schemeClr val="accent6"/>
              </a:solidFill>
              <a:round/>
            </a:ln>
            <a:effectLst/>
          </c:spPr>
          <c:marker>
            <c:symbol val="circle"/>
            <c:size val="5"/>
            <c:spPr>
              <a:solidFill>
                <a:schemeClr val="accent6"/>
              </a:solidFill>
              <a:ln w="165100">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Sheet1!$B$7:$E$7</c:f>
              <c:numCache>
                <c:formatCode>#,##0</c:formatCode>
                <c:ptCount val="4"/>
                <c:pt idx="0">
                  <c:v>6</c:v>
                </c:pt>
                <c:pt idx="1">
                  <c:v>5</c:v>
                </c:pt>
                <c:pt idx="2">
                  <c:v>7</c:v>
                </c:pt>
                <c:pt idx="3">
                  <c:v>5</c:v>
                </c:pt>
              </c:numCache>
            </c:numRef>
          </c:val>
          <c:smooth val="0"/>
          <c:extLst>
            <c:ext xmlns:c16="http://schemas.microsoft.com/office/drawing/2014/chart" uri="{C3380CC4-5D6E-409C-BE32-E72D297353CC}">
              <c16:uniqueId val="{00000001-69A7-49EB-9E69-3ADE4162C72F}"/>
            </c:ext>
          </c:extLst>
        </c:ser>
        <c:ser>
          <c:idx val="6"/>
          <c:order val="6"/>
          <c:tx>
            <c:strRef>
              <c:f>Sheet1!$A$8</c:f>
              <c:strCache>
                <c:ptCount val="1"/>
                <c:pt idx="0">
                  <c:v>LANTUS SOLOSTAR</c:v>
                </c:pt>
              </c:strCache>
            </c:strRef>
          </c:tx>
          <c:spPr>
            <a:ln w="57150" cap="rnd">
              <a:solidFill>
                <a:srgbClr val="DA291C"/>
              </a:solidFill>
              <a:round/>
            </a:ln>
            <a:effectLst/>
          </c:spPr>
          <c:marker>
            <c:symbol val="circle"/>
            <c:size val="5"/>
            <c:spPr>
              <a:solidFill>
                <a:srgbClr val="DA291C"/>
              </a:solidFill>
              <a:ln w="165100">
                <a:solidFill>
                  <a:srgbClr val="DA291C"/>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Sheet1!$B$8:$E$8</c:f>
              <c:numCache>
                <c:formatCode>#,##0</c:formatCode>
                <c:ptCount val="4"/>
                <c:pt idx="0">
                  <c:v>12</c:v>
                </c:pt>
                <c:pt idx="1">
                  <c:v>7</c:v>
                </c:pt>
                <c:pt idx="2">
                  <c:v>11</c:v>
                </c:pt>
                <c:pt idx="3">
                  <c:v>7</c:v>
                </c:pt>
              </c:numCache>
            </c:numRef>
          </c:val>
          <c:smooth val="0"/>
          <c:extLst>
            <c:ext xmlns:c16="http://schemas.microsoft.com/office/drawing/2014/chart" uri="{C3380CC4-5D6E-409C-BE32-E72D297353CC}">
              <c16:uniqueId val="{00000002-69A7-49EB-9E69-3ADE4162C72F}"/>
            </c:ext>
          </c:extLst>
        </c:ser>
        <c:ser>
          <c:idx val="7"/>
          <c:order val="7"/>
          <c:tx>
            <c:strRef>
              <c:f>Sheet1!$A$9</c:f>
              <c:strCache>
                <c:ptCount val="1"/>
                <c:pt idx="0">
                  <c:v>XARELTO</c:v>
                </c:pt>
              </c:strCache>
            </c:strRef>
          </c:tx>
          <c:spPr>
            <a:ln w="57150" cap="rnd">
              <a:solidFill>
                <a:srgbClr val="830065"/>
              </a:solidFill>
              <a:round/>
            </a:ln>
            <a:effectLst/>
          </c:spPr>
          <c:marker>
            <c:symbol val="circle"/>
            <c:size val="5"/>
            <c:spPr>
              <a:solidFill>
                <a:srgbClr val="830065"/>
              </a:solidFill>
              <a:ln w="165100">
                <a:solidFill>
                  <a:srgbClr val="83006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Sheet1!$B$9:$E$9</c:f>
              <c:numCache>
                <c:formatCode>#,##0</c:formatCode>
                <c:ptCount val="4"/>
                <c:pt idx="0">
                  <c:v>8</c:v>
                </c:pt>
                <c:pt idx="1">
                  <c:v>8</c:v>
                </c:pt>
                <c:pt idx="2">
                  <c:v>10</c:v>
                </c:pt>
                <c:pt idx="3">
                  <c:v>13</c:v>
                </c:pt>
              </c:numCache>
            </c:numRef>
          </c:val>
          <c:smooth val="0"/>
          <c:extLst>
            <c:ext xmlns:c16="http://schemas.microsoft.com/office/drawing/2014/chart" uri="{C3380CC4-5D6E-409C-BE32-E72D297353CC}">
              <c16:uniqueId val="{00000003-69A7-49EB-9E69-3ADE4162C72F}"/>
            </c:ext>
          </c:extLst>
        </c:ser>
        <c:ser>
          <c:idx val="8"/>
          <c:order val="8"/>
          <c:tx>
            <c:strRef>
              <c:f>Sheet1!$A$10</c:f>
              <c:strCache>
                <c:ptCount val="1"/>
                <c:pt idx="0">
                  <c:v>ZEPBOUND</c:v>
                </c:pt>
              </c:strCache>
            </c:strRef>
          </c:tx>
          <c:spPr>
            <a:ln w="57150" cap="rnd">
              <a:solidFill>
                <a:schemeClr val="tx2"/>
              </a:solidFill>
              <a:round/>
            </a:ln>
            <a:effectLst/>
          </c:spPr>
          <c:marker>
            <c:symbol val="circle"/>
            <c:size val="5"/>
            <c:spPr>
              <a:solidFill>
                <a:schemeClr val="tx2"/>
              </a:solidFill>
              <a:ln w="165100">
                <a:solidFill>
                  <a:schemeClr val="tx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Sheet1!$B$10:$E$10</c:f>
              <c:numCache>
                <c:formatCode>#,##0</c:formatCode>
                <c:ptCount val="4"/>
                <c:pt idx="0">
                  <c:v>14</c:v>
                </c:pt>
                <c:pt idx="1">
                  <c:v>6</c:v>
                </c:pt>
                <c:pt idx="2">
                  <c:v>12</c:v>
                </c:pt>
                <c:pt idx="3">
                  <c:v>8</c:v>
                </c:pt>
              </c:numCache>
            </c:numRef>
          </c:val>
          <c:smooth val="0"/>
          <c:extLst>
            <c:ext xmlns:c16="http://schemas.microsoft.com/office/drawing/2014/chart" uri="{C3380CC4-5D6E-409C-BE32-E72D297353CC}">
              <c16:uniqueId val="{00000004-69A7-49EB-9E69-3ADE4162C72F}"/>
            </c:ext>
          </c:extLst>
        </c:ser>
        <c:ser>
          <c:idx val="9"/>
          <c:order val="9"/>
          <c:tx>
            <c:strRef>
              <c:f>Sheet1!$A$11</c:f>
              <c:strCache>
                <c:ptCount val="1"/>
                <c:pt idx="0">
                  <c:v>SPIKEVAX</c:v>
                </c:pt>
              </c:strCache>
            </c:strRef>
          </c:tx>
          <c:spPr>
            <a:ln w="57150" cap="rnd">
              <a:solidFill>
                <a:schemeClr val="accent5">
                  <a:lumMod val="75000"/>
                </a:schemeClr>
              </a:solidFill>
              <a:round/>
            </a:ln>
            <a:effectLst/>
          </c:spPr>
          <c:marker>
            <c:symbol val="circle"/>
            <c:size val="5"/>
            <c:spPr>
              <a:solidFill>
                <a:schemeClr val="accent5">
                  <a:lumMod val="75000"/>
                </a:schemeClr>
              </a:solidFill>
              <a:ln w="165100">
                <a:solidFill>
                  <a:schemeClr val="accent5">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Sheet1!$B$11:$E$11</c:f>
              <c:numCache>
                <c:formatCode>General</c:formatCode>
                <c:ptCount val="4"/>
                <c:pt idx="0" formatCode="#,##0">
                  <c:v>7</c:v>
                </c:pt>
                <c:pt idx="2" formatCode="#,##0">
                  <c:v>9</c:v>
                </c:pt>
                <c:pt idx="3" formatCode="#,##0">
                  <c:v>12</c:v>
                </c:pt>
              </c:numCache>
            </c:numRef>
          </c:val>
          <c:smooth val="0"/>
          <c:extLst>
            <c:ext xmlns:c16="http://schemas.microsoft.com/office/drawing/2014/chart" uri="{C3380CC4-5D6E-409C-BE32-E72D297353CC}">
              <c16:uniqueId val="{00000005-69A7-49EB-9E69-3ADE4162C72F}"/>
            </c:ext>
          </c:extLst>
        </c:ser>
        <c:dLbls>
          <c:dLblPos val="ctr"/>
          <c:showLegendKey val="0"/>
          <c:showVal val="1"/>
          <c:showCatName val="0"/>
          <c:showSerName val="0"/>
          <c:showPercent val="0"/>
          <c:showBubbleSize val="0"/>
        </c:dLbls>
        <c:marker val="1"/>
        <c:smooth val="0"/>
        <c:axId val="1577912896"/>
        <c:axId val="1577906656"/>
      </c:lineChart>
      <c:catAx>
        <c:axId val="1577912896"/>
        <c:scaling>
          <c:orientation val="minMax"/>
        </c:scaling>
        <c:delete val="0"/>
        <c:axPos val="t"/>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577906656"/>
        <c:crosses val="autoZero"/>
        <c:auto val="1"/>
        <c:lblAlgn val="ctr"/>
        <c:lblOffset val="100"/>
        <c:noMultiLvlLbl val="0"/>
      </c:catAx>
      <c:valAx>
        <c:axId val="1577906656"/>
        <c:scaling>
          <c:orientation val="maxMin"/>
          <c:max val="15"/>
          <c:min val="0"/>
        </c:scaling>
        <c:delete val="1"/>
        <c:axPos val="l"/>
        <c:numFmt formatCode="#,##0" sourceLinked="1"/>
        <c:majorTickMark val="out"/>
        <c:minorTickMark val="none"/>
        <c:tickLblPos val="nextTo"/>
        <c:crossAx val="1577912896"/>
        <c:crosses val="autoZero"/>
        <c:crossBetween val="between"/>
        <c:majorUnit val="1"/>
      </c:valAx>
      <c:spPr>
        <a:noFill/>
        <a:ln w="25400">
          <a:noFill/>
        </a:ln>
        <a:effectLst/>
      </c:spPr>
    </c:plotArea>
    <c:legend>
      <c:legendPos val="r"/>
      <c:layout>
        <c:manualLayout>
          <c:xMode val="edge"/>
          <c:yMode val="edge"/>
          <c:x val="0.81892774623405606"/>
          <c:y val="7.3442747105715356E-2"/>
          <c:w val="0.15926925576850151"/>
          <c:h val="0.7851119621721662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0361788524726046"/>
          <c:w val="0.87151232975104509"/>
          <c:h val="0.80290057085725819"/>
        </c:manualLayout>
      </c:layout>
      <c:lineChart>
        <c:grouping val="standard"/>
        <c:varyColors val="0"/>
        <c:ser>
          <c:idx val="0"/>
          <c:order val="0"/>
          <c:tx>
            <c:strRef>
              <c:f>Sheet1!$A$2</c:f>
              <c:strCache>
                <c:ptCount val="1"/>
                <c:pt idx="0">
                  <c:v>ATORVASTATIN CA</c:v>
                </c:pt>
              </c:strCache>
            </c:strRef>
          </c:tx>
          <c:spPr>
            <a:ln w="57150" cap="rnd">
              <a:solidFill>
                <a:schemeClr val="accent1"/>
              </a:solidFill>
              <a:prstDash val="solid"/>
              <a:round/>
            </a:ln>
            <a:effectLst/>
          </c:spPr>
          <c:marker>
            <c:symbol val="circle"/>
            <c:size val="5"/>
            <c:spPr>
              <a:solidFill>
                <a:schemeClr val="accent1"/>
              </a:solidFill>
              <a:ln w="165100">
                <a:solidFill>
                  <a:schemeClr val="accent1"/>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Sheet1!$B$2:$E$2</c:f>
              <c:numCache>
                <c:formatCode>#,##0</c:formatCode>
                <c:ptCount val="4"/>
                <c:pt idx="0">
                  <c:v>1</c:v>
                </c:pt>
                <c:pt idx="1">
                  <c:v>1</c:v>
                </c:pt>
                <c:pt idx="2">
                  <c:v>1</c:v>
                </c:pt>
                <c:pt idx="3">
                  <c:v>1</c:v>
                </c:pt>
              </c:numCache>
            </c:numRef>
          </c:val>
          <c:smooth val="0"/>
          <c:extLst>
            <c:ext xmlns:c16="http://schemas.microsoft.com/office/drawing/2014/chart" uri="{C3380CC4-5D6E-409C-BE32-E72D297353CC}">
              <c16:uniqueId val="{00000000-7790-4A4A-A4DF-F7C6F21BD595}"/>
            </c:ext>
          </c:extLst>
        </c:ser>
        <c:ser>
          <c:idx val="1"/>
          <c:order val="1"/>
          <c:tx>
            <c:strRef>
              <c:f>Sheet1!$A$3</c:f>
              <c:strCache>
                <c:ptCount val="1"/>
                <c:pt idx="0">
                  <c:v>AMLODIPINE BESY</c:v>
                </c:pt>
              </c:strCache>
            </c:strRef>
          </c:tx>
          <c:spPr>
            <a:ln w="57150" cap="rnd">
              <a:solidFill>
                <a:schemeClr val="accent2"/>
              </a:solidFill>
              <a:prstDash val="solid"/>
              <a:round/>
            </a:ln>
            <a:effectLst/>
          </c:spPr>
          <c:marker>
            <c:symbol val="circle"/>
            <c:size val="5"/>
            <c:spPr>
              <a:solidFill>
                <a:schemeClr val="accent2"/>
              </a:solidFill>
              <a:ln w="165100">
                <a:solidFill>
                  <a:schemeClr val="accent2"/>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Sheet1!$B$3:$E$3</c:f>
              <c:numCache>
                <c:formatCode>#,##0</c:formatCode>
                <c:ptCount val="4"/>
                <c:pt idx="0">
                  <c:v>2</c:v>
                </c:pt>
                <c:pt idx="1">
                  <c:v>2</c:v>
                </c:pt>
                <c:pt idx="2">
                  <c:v>2</c:v>
                </c:pt>
                <c:pt idx="3">
                  <c:v>3</c:v>
                </c:pt>
              </c:numCache>
            </c:numRef>
          </c:val>
          <c:smooth val="0"/>
          <c:extLst>
            <c:ext xmlns:c16="http://schemas.microsoft.com/office/drawing/2014/chart" uri="{C3380CC4-5D6E-409C-BE32-E72D297353CC}">
              <c16:uniqueId val="{00000001-7790-4A4A-A4DF-F7C6F21BD595}"/>
            </c:ext>
          </c:extLst>
        </c:ser>
        <c:ser>
          <c:idx val="2"/>
          <c:order val="2"/>
          <c:tx>
            <c:strRef>
              <c:f>Sheet1!$A$4</c:f>
              <c:strCache>
                <c:ptCount val="1"/>
                <c:pt idx="0">
                  <c:v>LEVOTHYROXINE SOD</c:v>
                </c:pt>
              </c:strCache>
            </c:strRef>
          </c:tx>
          <c:spPr>
            <a:ln w="57150" cap="rnd">
              <a:solidFill>
                <a:schemeClr val="accent3"/>
              </a:solidFill>
              <a:prstDash val="solid"/>
              <a:round/>
            </a:ln>
            <a:effectLst/>
          </c:spPr>
          <c:marker>
            <c:symbol val="circle"/>
            <c:size val="5"/>
            <c:spPr>
              <a:solidFill>
                <a:schemeClr val="accent3"/>
              </a:solidFill>
              <a:ln w="165100">
                <a:solidFill>
                  <a:schemeClr val="accent3"/>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Sheet1!$B$4:$E$4</c:f>
              <c:numCache>
                <c:formatCode>#,##0</c:formatCode>
                <c:ptCount val="4"/>
                <c:pt idx="0">
                  <c:v>3</c:v>
                </c:pt>
                <c:pt idx="1">
                  <c:v>3</c:v>
                </c:pt>
                <c:pt idx="2">
                  <c:v>3</c:v>
                </c:pt>
                <c:pt idx="3">
                  <c:v>2</c:v>
                </c:pt>
              </c:numCache>
            </c:numRef>
          </c:val>
          <c:smooth val="0"/>
          <c:extLst>
            <c:ext xmlns:c16="http://schemas.microsoft.com/office/drawing/2014/chart" uri="{C3380CC4-5D6E-409C-BE32-E72D297353CC}">
              <c16:uniqueId val="{00000002-7790-4A4A-A4DF-F7C6F21BD595}"/>
            </c:ext>
          </c:extLst>
        </c:ser>
        <c:ser>
          <c:idx val="3"/>
          <c:order val="3"/>
          <c:tx>
            <c:strRef>
              <c:f>Sheet1!$A$5</c:f>
              <c:strCache>
                <c:ptCount val="1"/>
                <c:pt idx="0">
                  <c:v>LISINOPRIL</c:v>
                </c:pt>
              </c:strCache>
            </c:strRef>
          </c:tx>
          <c:spPr>
            <a:ln w="57150" cap="rnd">
              <a:solidFill>
                <a:schemeClr val="accent4"/>
              </a:solidFill>
              <a:prstDash val="solid"/>
              <a:round/>
            </a:ln>
            <a:effectLst/>
          </c:spPr>
          <c:marker>
            <c:symbol val="circle"/>
            <c:size val="5"/>
            <c:spPr>
              <a:solidFill>
                <a:schemeClr val="accent4"/>
              </a:solidFill>
              <a:ln w="165100">
                <a:solidFill>
                  <a:schemeClr val="accent4"/>
                </a:solidFill>
                <a:prstDash val="soli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Sheet1!$B$5:$E$5</c:f>
              <c:numCache>
                <c:formatCode>#,##0</c:formatCode>
                <c:ptCount val="4"/>
                <c:pt idx="0">
                  <c:v>4</c:v>
                </c:pt>
                <c:pt idx="1">
                  <c:v>5</c:v>
                </c:pt>
                <c:pt idx="2">
                  <c:v>4</c:v>
                </c:pt>
                <c:pt idx="3">
                  <c:v>4</c:v>
                </c:pt>
              </c:numCache>
            </c:numRef>
          </c:val>
          <c:smooth val="0"/>
          <c:extLst>
            <c:ext xmlns:c16="http://schemas.microsoft.com/office/drawing/2014/chart" uri="{C3380CC4-5D6E-409C-BE32-E72D297353CC}">
              <c16:uniqueId val="{00000003-7790-4A4A-A4DF-F7C6F21BD595}"/>
            </c:ext>
          </c:extLst>
        </c:ser>
        <c:ser>
          <c:idx val="4"/>
          <c:order val="4"/>
          <c:tx>
            <c:strRef>
              <c:f>Sheet1!$A$6</c:f>
              <c:strCache>
                <c:ptCount val="1"/>
                <c:pt idx="0">
                  <c:v>LOSARTAN POT</c:v>
                </c:pt>
              </c:strCache>
            </c:strRef>
          </c:tx>
          <c:spPr>
            <a:ln w="57150" cap="rnd">
              <a:solidFill>
                <a:schemeClr val="accent5"/>
              </a:solidFill>
              <a:round/>
            </a:ln>
            <a:effectLst/>
          </c:spPr>
          <c:marker>
            <c:symbol val="circle"/>
            <c:size val="5"/>
            <c:spPr>
              <a:solidFill>
                <a:schemeClr val="accent5"/>
              </a:solidFill>
              <a:ln w="165100">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Sheet1!$B$6:$E$6</c:f>
              <c:numCache>
                <c:formatCode>#,##0</c:formatCode>
                <c:ptCount val="4"/>
                <c:pt idx="0">
                  <c:v>6</c:v>
                </c:pt>
                <c:pt idx="1">
                  <c:v>4</c:v>
                </c:pt>
                <c:pt idx="2">
                  <c:v>6</c:v>
                </c:pt>
                <c:pt idx="3">
                  <c:v>5</c:v>
                </c:pt>
              </c:numCache>
            </c:numRef>
          </c:val>
          <c:smooth val="0"/>
          <c:extLst>
            <c:ext xmlns:c16="http://schemas.microsoft.com/office/drawing/2014/chart" uri="{C3380CC4-5D6E-409C-BE32-E72D297353CC}">
              <c16:uniqueId val="{00000000-69A7-49EB-9E69-3ADE4162C72F}"/>
            </c:ext>
          </c:extLst>
        </c:ser>
        <c:ser>
          <c:idx val="5"/>
          <c:order val="5"/>
          <c:tx>
            <c:strRef>
              <c:f>Sheet1!$A$7</c:f>
              <c:strCache>
                <c:ptCount val="1"/>
                <c:pt idx="0">
                  <c:v>ROSUVASTATIN CAL</c:v>
                </c:pt>
              </c:strCache>
            </c:strRef>
          </c:tx>
          <c:spPr>
            <a:ln w="57150" cap="rnd">
              <a:solidFill>
                <a:schemeClr val="accent6"/>
              </a:solidFill>
              <a:round/>
            </a:ln>
            <a:effectLst/>
          </c:spPr>
          <c:marker>
            <c:symbol val="circle"/>
            <c:size val="5"/>
            <c:spPr>
              <a:solidFill>
                <a:schemeClr val="accent6"/>
              </a:solidFill>
              <a:ln w="165100">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Sheet1!$B$7:$E$7</c:f>
              <c:numCache>
                <c:formatCode>#,##0</c:formatCode>
                <c:ptCount val="4"/>
                <c:pt idx="0">
                  <c:v>5</c:v>
                </c:pt>
                <c:pt idx="1">
                  <c:v>6</c:v>
                </c:pt>
                <c:pt idx="2">
                  <c:v>5</c:v>
                </c:pt>
                <c:pt idx="3">
                  <c:v>6</c:v>
                </c:pt>
              </c:numCache>
            </c:numRef>
          </c:val>
          <c:smooth val="0"/>
          <c:extLst>
            <c:ext xmlns:c16="http://schemas.microsoft.com/office/drawing/2014/chart" uri="{C3380CC4-5D6E-409C-BE32-E72D297353CC}">
              <c16:uniqueId val="{00000001-69A7-49EB-9E69-3ADE4162C72F}"/>
            </c:ext>
          </c:extLst>
        </c:ser>
        <c:ser>
          <c:idx val="6"/>
          <c:order val="6"/>
          <c:tx>
            <c:strRef>
              <c:f>Sheet1!$A$8</c:f>
              <c:strCache>
                <c:ptCount val="1"/>
                <c:pt idx="0">
                  <c:v>METOPROLOL SUCCIN</c:v>
                </c:pt>
              </c:strCache>
            </c:strRef>
          </c:tx>
          <c:spPr>
            <a:ln w="57150" cap="rnd">
              <a:solidFill>
                <a:srgbClr val="DA291C"/>
              </a:solidFill>
              <a:round/>
            </a:ln>
            <a:effectLst/>
          </c:spPr>
          <c:marker>
            <c:symbol val="circle"/>
            <c:size val="5"/>
            <c:spPr>
              <a:solidFill>
                <a:srgbClr val="DA291C"/>
              </a:solidFill>
              <a:ln w="165100">
                <a:solidFill>
                  <a:srgbClr val="DA291C"/>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Sheet1!$B$8:$E$8</c:f>
              <c:numCache>
                <c:formatCode>#,##0</c:formatCode>
                <c:ptCount val="4"/>
                <c:pt idx="0">
                  <c:v>7</c:v>
                </c:pt>
                <c:pt idx="1">
                  <c:v>7</c:v>
                </c:pt>
                <c:pt idx="2">
                  <c:v>7</c:v>
                </c:pt>
                <c:pt idx="3">
                  <c:v>8</c:v>
                </c:pt>
              </c:numCache>
            </c:numRef>
          </c:val>
          <c:smooth val="0"/>
          <c:extLst>
            <c:ext xmlns:c16="http://schemas.microsoft.com/office/drawing/2014/chart" uri="{C3380CC4-5D6E-409C-BE32-E72D297353CC}">
              <c16:uniqueId val="{00000002-69A7-49EB-9E69-3ADE4162C72F}"/>
            </c:ext>
          </c:extLst>
        </c:ser>
        <c:ser>
          <c:idx val="7"/>
          <c:order val="7"/>
          <c:tx>
            <c:strRef>
              <c:f>Sheet1!$A$9</c:f>
              <c:strCache>
                <c:ptCount val="1"/>
                <c:pt idx="0">
                  <c:v>METFORMIN HCL</c:v>
                </c:pt>
              </c:strCache>
            </c:strRef>
          </c:tx>
          <c:spPr>
            <a:ln w="57150" cap="rnd">
              <a:solidFill>
                <a:srgbClr val="830065"/>
              </a:solidFill>
              <a:round/>
            </a:ln>
            <a:effectLst/>
          </c:spPr>
          <c:marker>
            <c:symbol val="circle"/>
            <c:size val="5"/>
            <c:spPr>
              <a:solidFill>
                <a:srgbClr val="7030A0"/>
              </a:solidFill>
              <a:ln w="165100">
                <a:solidFill>
                  <a:srgbClr val="83006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Sheet1!$B$9:$E$9</c:f>
              <c:numCache>
                <c:formatCode>#,##0</c:formatCode>
                <c:ptCount val="4"/>
                <c:pt idx="0">
                  <c:v>8</c:v>
                </c:pt>
                <c:pt idx="1">
                  <c:v>10</c:v>
                </c:pt>
                <c:pt idx="2">
                  <c:v>9</c:v>
                </c:pt>
                <c:pt idx="3">
                  <c:v>7</c:v>
                </c:pt>
              </c:numCache>
            </c:numRef>
          </c:val>
          <c:smooth val="0"/>
          <c:extLst>
            <c:ext xmlns:c16="http://schemas.microsoft.com/office/drawing/2014/chart" uri="{C3380CC4-5D6E-409C-BE32-E72D297353CC}">
              <c16:uniqueId val="{00000003-69A7-49EB-9E69-3ADE4162C72F}"/>
            </c:ext>
          </c:extLst>
        </c:ser>
        <c:ser>
          <c:idx val="8"/>
          <c:order val="8"/>
          <c:tx>
            <c:strRef>
              <c:f>Sheet1!$A$10</c:f>
              <c:strCache>
                <c:ptCount val="1"/>
                <c:pt idx="0">
                  <c:v>GABAPENTIN</c:v>
                </c:pt>
              </c:strCache>
            </c:strRef>
          </c:tx>
          <c:spPr>
            <a:ln w="57150" cap="rnd">
              <a:solidFill>
                <a:schemeClr val="tx2"/>
              </a:solidFill>
              <a:round/>
            </a:ln>
            <a:effectLst/>
          </c:spPr>
          <c:marker>
            <c:symbol val="circle"/>
            <c:size val="5"/>
            <c:spPr>
              <a:solidFill>
                <a:schemeClr val="tx2"/>
              </a:solidFill>
              <a:ln w="165100">
                <a:solidFill>
                  <a:schemeClr val="tx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Sheet1!$B$10:$E$10</c:f>
              <c:numCache>
                <c:formatCode>#,##0</c:formatCode>
                <c:ptCount val="4"/>
                <c:pt idx="0">
                  <c:v>11</c:v>
                </c:pt>
                <c:pt idx="1">
                  <c:v>8</c:v>
                </c:pt>
                <c:pt idx="2">
                  <c:v>8</c:v>
                </c:pt>
                <c:pt idx="3">
                  <c:v>9</c:v>
                </c:pt>
              </c:numCache>
            </c:numRef>
          </c:val>
          <c:smooth val="0"/>
          <c:extLst>
            <c:ext xmlns:c16="http://schemas.microsoft.com/office/drawing/2014/chart" uri="{C3380CC4-5D6E-409C-BE32-E72D297353CC}">
              <c16:uniqueId val="{00000004-69A7-49EB-9E69-3ADE4162C72F}"/>
            </c:ext>
          </c:extLst>
        </c:ser>
        <c:ser>
          <c:idx val="9"/>
          <c:order val="9"/>
          <c:tx>
            <c:strRef>
              <c:f>Sheet1!$A$11</c:f>
              <c:strCache>
                <c:ptCount val="1"/>
                <c:pt idx="0">
                  <c:v>SERTRALINE HCL</c:v>
                </c:pt>
              </c:strCache>
            </c:strRef>
          </c:tx>
          <c:spPr>
            <a:ln w="57150" cap="rnd">
              <a:solidFill>
                <a:schemeClr val="accent5">
                  <a:lumMod val="75000"/>
                </a:schemeClr>
              </a:solidFill>
              <a:round/>
            </a:ln>
            <a:effectLst/>
          </c:spPr>
          <c:marker>
            <c:symbol val="circle"/>
            <c:size val="5"/>
            <c:spPr>
              <a:solidFill>
                <a:schemeClr val="accent5">
                  <a:lumMod val="75000"/>
                </a:schemeClr>
              </a:solidFill>
              <a:ln w="165100">
                <a:solidFill>
                  <a:schemeClr val="accent5">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Chain</c:v>
                </c:pt>
                <c:pt idx="1">
                  <c:v>Indep</c:v>
                </c:pt>
                <c:pt idx="2">
                  <c:v>Food</c:v>
                </c:pt>
                <c:pt idx="3">
                  <c:v>Mass</c:v>
                </c:pt>
              </c:strCache>
            </c:strRef>
          </c:cat>
          <c:val>
            <c:numRef>
              <c:f>Sheet1!$B$11:$E$11</c:f>
              <c:numCache>
                <c:formatCode>#,##0</c:formatCode>
                <c:ptCount val="4"/>
                <c:pt idx="0">
                  <c:v>9</c:v>
                </c:pt>
                <c:pt idx="1">
                  <c:v>13</c:v>
                </c:pt>
                <c:pt idx="2">
                  <c:v>11</c:v>
                </c:pt>
                <c:pt idx="3">
                  <c:v>11</c:v>
                </c:pt>
              </c:numCache>
            </c:numRef>
          </c:val>
          <c:smooth val="0"/>
          <c:extLst>
            <c:ext xmlns:c16="http://schemas.microsoft.com/office/drawing/2014/chart" uri="{C3380CC4-5D6E-409C-BE32-E72D297353CC}">
              <c16:uniqueId val="{00000005-69A7-49EB-9E69-3ADE4162C72F}"/>
            </c:ext>
          </c:extLst>
        </c:ser>
        <c:dLbls>
          <c:dLblPos val="ctr"/>
          <c:showLegendKey val="0"/>
          <c:showVal val="1"/>
          <c:showCatName val="0"/>
          <c:showSerName val="0"/>
          <c:showPercent val="0"/>
          <c:showBubbleSize val="0"/>
        </c:dLbls>
        <c:marker val="1"/>
        <c:smooth val="0"/>
        <c:axId val="1577912896"/>
        <c:axId val="1577906656"/>
      </c:lineChart>
      <c:catAx>
        <c:axId val="1577912896"/>
        <c:scaling>
          <c:orientation val="minMax"/>
        </c:scaling>
        <c:delete val="0"/>
        <c:axPos val="t"/>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577906656"/>
        <c:crosses val="autoZero"/>
        <c:auto val="1"/>
        <c:lblAlgn val="ctr"/>
        <c:lblOffset val="100"/>
        <c:noMultiLvlLbl val="0"/>
      </c:catAx>
      <c:valAx>
        <c:axId val="1577906656"/>
        <c:scaling>
          <c:orientation val="maxMin"/>
          <c:max val="14"/>
          <c:min val="0"/>
        </c:scaling>
        <c:delete val="1"/>
        <c:axPos val="l"/>
        <c:numFmt formatCode="#,##0" sourceLinked="1"/>
        <c:majorTickMark val="out"/>
        <c:minorTickMark val="none"/>
        <c:tickLblPos val="nextTo"/>
        <c:crossAx val="1577912896"/>
        <c:crosses val="autoZero"/>
        <c:crossBetween val="between"/>
        <c:majorUnit val="1"/>
      </c:valAx>
      <c:spPr>
        <a:noFill/>
        <a:ln>
          <a:noFill/>
        </a:ln>
        <a:effectLst/>
      </c:spPr>
    </c:plotArea>
    <c:legend>
      <c:legendPos val="r"/>
      <c:layout>
        <c:manualLayout>
          <c:xMode val="edge"/>
          <c:yMode val="edge"/>
          <c:x val="0.80364873509169377"/>
          <c:y val="8.6049669057857436E-2"/>
          <c:w val="0.19536018068635938"/>
          <c:h val="0.7598979040866423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80646059593427E-2"/>
          <c:y val="0.22452830188679246"/>
          <c:w val="0.97103870788081315"/>
          <c:h val="0.61698113207547167"/>
        </c:manualLayout>
      </c:layout>
      <c:barChart>
        <c:barDir val="col"/>
        <c:grouping val="clustered"/>
        <c:varyColors val="0"/>
        <c:ser>
          <c:idx val="0"/>
          <c:order val="0"/>
          <c:spPr>
            <a:solidFill>
              <a:schemeClr val="accent1"/>
            </a:solidFill>
            <a:ln>
              <a:noFill/>
            </a:ln>
          </c:spPr>
          <c:invertIfNegative val="0"/>
          <c:dLbls>
            <c:dLbl>
              <c:idx val="0"/>
              <c:layout>
                <c:manualLayout>
                  <c:x val="0"/>
                  <c:y val="-0.32452830188679244"/>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89D-42A5-B472-25DF46B859E9}"/>
                </c:ext>
              </c:extLst>
            </c:dLbl>
            <c:dLbl>
              <c:idx val="1"/>
              <c:layout>
                <c:manualLayout>
                  <c:x val="0"/>
                  <c:y val="-0.33962264150943394"/>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89D-42A5-B472-25DF46B859E9}"/>
                </c:ext>
              </c:extLst>
            </c:dLbl>
            <c:dLbl>
              <c:idx val="2"/>
              <c:layout>
                <c:manualLayout>
                  <c:x val="0"/>
                  <c:y val="-0.3707547169811320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89D-42A5-B472-25DF46B859E9}"/>
                </c:ext>
              </c:extLst>
            </c:dLbl>
            <c:dLbl>
              <c:idx val="3"/>
              <c:layout>
                <c:manualLayout>
                  <c:x val="0"/>
                  <c:y val="-0.3273584905660377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89D-42A5-B472-25DF46B859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19.787991604599998</c:v>
                </c:pt>
                <c:pt idx="1">
                  <c:v>21.0150194044</c:v>
                </c:pt>
                <c:pt idx="2">
                  <c:v>23.387318960000002</c:v>
                </c:pt>
                <c:pt idx="3">
                  <c:v>20.004734136900002</c:v>
                </c:pt>
              </c:numCache>
            </c:numRef>
          </c:val>
          <c:extLst>
            <c:ext xmlns:c16="http://schemas.microsoft.com/office/drawing/2014/chart" uri="{C3380CC4-5D6E-409C-BE32-E72D297353CC}">
              <c16:uniqueId val="{00000004-F89D-42A5-B472-25DF46B859E9}"/>
            </c:ext>
          </c:extLst>
        </c:ser>
        <c:ser>
          <c:idx val="1"/>
          <c:order val="1"/>
          <c:spPr>
            <a:solidFill>
              <a:schemeClr val="accent2"/>
            </a:solidFill>
            <a:ln>
              <a:noFill/>
            </a:ln>
          </c:spPr>
          <c:invertIfNegative val="0"/>
          <c:dLbls>
            <c:dLbl>
              <c:idx val="0"/>
              <c:layout>
                <c:manualLayout>
                  <c:x val="0"/>
                  <c:y val="-0.3311320754716981"/>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89D-42A5-B472-25DF46B859E9}"/>
                </c:ext>
              </c:extLst>
            </c:dLbl>
            <c:dLbl>
              <c:idx val="1"/>
              <c:layout>
                <c:manualLayout>
                  <c:x val="0"/>
                  <c:y val="-0.34811320754716979"/>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89D-42A5-B472-25DF46B859E9}"/>
                </c:ext>
              </c:extLst>
            </c:dLbl>
            <c:dLbl>
              <c:idx val="2"/>
              <c:layout>
                <c:manualLayout>
                  <c:x val="0"/>
                  <c:y val="-0.3754716981132075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89D-42A5-B472-25DF46B859E9}"/>
                </c:ext>
              </c:extLst>
            </c:dLbl>
            <c:dLbl>
              <c:idx val="3"/>
              <c:layout>
                <c:manualLayout>
                  <c:x val="0"/>
                  <c:y val="-0.3358490566037735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89D-42A5-B472-25DF46B859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20.2972559858</c:v>
                </c:pt>
                <c:pt idx="1">
                  <c:v>21.695336348800002</c:v>
                </c:pt>
                <c:pt idx="2">
                  <c:v>23.759645033200002</c:v>
                </c:pt>
                <c:pt idx="3">
                  <c:v>20.722305347799999</c:v>
                </c:pt>
              </c:numCache>
            </c:numRef>
          </c:val>
          <c:extLst>
            <c:ext xmlns:c16="http://schemas.microsoft.com/office/drawing/2014/chart" uri="{C3380CC4-5D6E-409C-BE32-E72D297353CC}">
              <c16:uniqueId val="{00000009-F89D-42A5-B472-25DF46B859E9}"/>
            </c:ext>
          </c:extLst>
        </c:ser>
        <c:dLbls>
          <c:showLegendKey val="0"/>
          <c:showVal val="0"/>
          <c:showCatName val="0"/>
          <c:showSerName val="0"/>
          <c:showPercent val="0"/>
          <c:showBubbleSize val="0"/>
        </c:dLbls>
        <c:gapWidth val="80"/>
        <c:axId val="1907067584"/>
        <c:axId val="1"/>
      </c:barChart>
      <c:catAx>
        <c:axId val="190706758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3.759645033200002"/>
          <c:min val="0"/>
        </c:scaling>
        <c:delete val="1"/>
        <c:axPos val="l"/>
        <c:numFmt formatCode="General" sourceLinked="1"/>
        <c:majorTickMark val="out"/>
        <c:minorTickMark val="none"/>
        <c:tickLblPos val="nextTo"/>
        <c:crossAx val="1907067584"/>
        <c:crosses val="min"/>
        <c:crossBetween val="between"/>
      </c:valAx>
    </c:plotArea>
    <c:plotVisOnly val="0"/>
    <c:dispBlanksAs val="gap"/>
    <c:showDLblsOverMax val="1"/>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569907537125245E-2"/>
          <c:y val="0.22452830188679246"/>
          <c:w val="0.97086018492574955"/>
          <c:h val="0.61698113207547167"/>
        </c:manualLayout>
      </c:layout>
      <c:barChart>
        <c:barDir val="col"/>
        <c:grouping val="clustered"/>
        <c:varyColors val="0"/>
        <c:ser>
          <c:idx val="0"/>
          <c:order val="0"/>
          <c:spPr>
            <a:solidFill>
              <a:schemeClr val="accent1"/>
            </a:solidFill>
            <a:ln>
              <a:noFill/>
            </a:ln>
          </c:spPr>
          <c:invertIfNegative val="0"/>
          <c:dLbls>
            <c:dLbl>
              <c:idx val="0"/>
              <c:layout>
                <c:manualLayout>
                  <c:x val="0"/>
                  <c:y val="-0.3056603773584905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71E-4FC9-8B52-1C6914E41734}"/>
                </c:ext>
              </c:extLst>
            </c:dLbl>
            <c:dLbl>
              <c:idx val="1"/>
              <c:layout>
                <c:manualLayout>
                  <c:x val="0"/>
                  <c:y val="-0.3103773584905660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71E-4FC9-8B52-1C6914E41734}"/>
                </c:ext>
              </c:extLst>
            </c:dLbl>
            <c:dLbl>
              <c:idx val="2"/>
              <c:layout>
                <c:manualLayout>
                  <c:x val="0"/>
                  <c:y val="-0.37169811320754714"/>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71E-4FC9-8B52-1C6914E41734}"/>
                </c:ext>
              </c:extLst>
            </c:dLbl>
            <c:dLbl>
              <c:idx val="3"/>
              <c:layout>
                <c:manualLayout>
                  <c:x val="0"/>
                  <c:y val="-0.28584905660377358"/>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71E-4FC9-8B52-1C6914E4173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5.6719197094</c:v>
                </c:pt>
                <c:pt idx="1">
                  <c:v>5.7549244184999999</c:v>
                </c:pt>
                <c:pt idx="2">
                  <c:v>7.2381753818999996</c:v>
                </c:pt>
                <c:pt idx="3">
                  <c:v>5.1760530859999996</c:v>
                </c:pt>
              </c:numCache>
            </c:numRef>
          </c:val>
          <c:extLst>
            <c:ext xmlns:c16="http://schemas.microsoft.com/office/drawing/2014/chart" uri="{C3380CC4-5D6E-409C-BE32-E72D297353CC}">
              <c16:uniqueId val="{00000004-A71E-4FC9-8B52-1C6914E41734}"/>
            </c:ext>
          </c:extLst>
        </c:ser>
        <c:ser>
          <c:idx val="1"/>
          <c:order val="1"/>
          <c:spPr>
            <a:solidFill>
              <a:schemeClr val="accent2"/>
            </a:solidFill>
            <a:ln>
              <a:noFill/>
            </a:ln>
          </c:spPr>
          <c:invertIfNegative val="0"/>
          <c:dLbls>
            <c:dLbl>
              <c:idx val="0"/>
              <c:layout>
                <c:manualLayout>
                  <c:x val="0"/>
                  <c:y val="-0.3103773584905660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71E-4FC9-8B52-1C6914E41734}"/>
                </c:ext>
              </c:extLst>
            </c:dLbl>
            <c:dLbl>
              <c:idx val="1"/>
              <c:layout>
                <c:manualLayout>
                  <c:x val="0"/>
                  <c:y val="-0.31698113207547168"/>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71E-4FC9-8B52-1C6914E41734}"/>
                </c:ext>
              </c:extLst>
            </c:dLbl>
            <c:dLbl>
              <c:idx val="2"/>
              <c:layout>
                <c:manualLayout>
                  <c:x val="0"/>
                  <c:y val="-0.3754716981132075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71E-4FC9-8B52-1C6914E41734}"/>
                </c:ext>
              </c:extLst>
            </c:dLbl>
            <c:dLbl>
              <c:idx val="3"/>
              <c:layout>
                <c:manualLayout>
                  <c:x val="0"/>
                  <c:y val="-0.29339622641509433"/>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71E-4FC9-8B52-1C6914E4173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5.7739139203000001</c:v>
                </c:pt>
                <c:pt idx="1">
                  <c:v>5.9118352647999997</c:v>
                </c:pt>
                <c:pt idx="2">
                  <c:v>7.3146322093</c:v>
                </c:pt>
                <c:pt idx="3">
                  <c:v>5.3822122462999999</c:v>
                </c:pt>
              </c:numCache>
            </c:numRef>
          </c:val>
          <c:extLst>
            <c:ext xmlns:c16="http://schemas.microsoft.com/office/drawing/2014/chart" uri="{C3380CC4-5D6E-409C-BE32-E72D297353CC}">
              <c16:uniqueId val="{00000009-A71E-4FC9-8B52-1C6914E41734}"/>
            </c:ext>
          </c:extLst>
        </c:ser>
        <c:dLbls>
          <c:showLegendKey val="0"/>
          <c:showVal val="0"/>
          <c:showCatName val="0"/>
          <c:showSerName val="0"/>
          <c:showPercent val="0"/>
          <c:showBubbleSize val="0"/>
        </c:dLbls>
        <c:gapWidth val="80"/>
        <c:axId val="1907088224"/>
        <c:axId val="1"/>
      </c:barChart>
      <c:catAx>
        <c:axId val="19070882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3146322093"/>
          <c:min val="0"/>
        </c:scaling>
        <c:delete val="1"/>
        <c:axPos val="l"/>
        <c:numFmt formatCode="General" sourceLinked="1"/>
        <c:majorTickMark val="out"/>
        <c:minorTickMark val="none"/>
        <c:tickLblPos val="nextTo"/>
        <c:crossAx val="1907088224"/>
        <c:crosses val="min"/>
        <c:crossBetween val="between"/>
      </c:valAx>
    </c:plotArea>
    <c:plotVisOnly val="0"/>
    <c:dispBlanksAs val="gap"/>
    <c:showDLblsOverMax val="1"/>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569907537125245E-2"/>
          <c:y val="0.22452830188679246"/>
          <c:w val="0.97086018492574955"/>
          <c:h val="0.61698113207547167"/>
        </c:manualLayout>
      </c:layout>
      <c:barChart>
        <c:barDir val="col"/>
        <c:grouping val="clustered"/>
        <c:varyColors val="0"/>
        <c:ser>
          <c:idx val="0"/>
          <c:order val="0"/>
          <c:spPr>
            <a:solidFill>
              <a:schemeClr val="accent1"/>
            </a:solidFill>
            <a:ln>
              <a:noFill/>
            </a:ln>
          </c:spPr>
          <c:invertIfNegative val="0"/>
          <c:dLbls>
            <c:dLbl>
              <c:idx val="0"/>
              <c:layout>
                <c:manualLayout>
                  <c:x val="0"/>
                  <c:y val="-0.3669811320754716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DBE-4847-AB8B-CBA68261C3D4}"/>
                </c:ext>
              </c:extLst>
            </c:dLbl>
            <c:dLbl>
              <c:idx val="1"/>
              <c:layout>
                <c:manualLayout>
                  <c:x val="0"/>
                  <c:y val="-0.36415094339622639"/>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DBE-4847-AB8B-CBA68261C3D4}"/>
                </c:ext>
              </c:extLst>
            </c:dLbl>
            <c:dLbl>
              <c:idx val="2"/>
              <c:layout>
                <c:manualLayout>
                  <c:x val="0"/>
                  <c:y val="-0.33207547169811319"/>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DBE-4847-AB8B-CBA68261C3D4}"/>
                </c:ext>
              </c:extLst>
            </c:dLbl>
            <c:dLbl>
              <c:idx val="3"/>
              <c:layout>
                <c:manualLayout>
                  <c:x val="0"/>
                  <c:y val="-0.3632075471698113"/>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DBE-4847-AB8B-CBA68261C3D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1.7988194365000001</c:v>
                </c:pt>
                <c:pt idx="1">
                  <c:v>1.7824409285</c:v>
                </c:pt>
                <c:pt idx="2">
                  <c:v>1.5900308089999999</c:v>
                </c:pt>
                <c:pt idx="3">
                  <c:v>1.7767406540999999</c:v>
                </c:pt>
              </c:numCache>
            </c:numRef>
          </c:val>
          <c:extLst>
            <c:ext xmlns:c16="http://schemas.microsoft.com/office/drawing/2014/chart" uri="{C3380CC4-5D6E-409C-BE32-E72D297353CC}">
              <c16:uniqueId val="{00000004-BDBE-4847-AB8B-CBA68261C3D4}"/>
            </c:ext>
          </c:extLst>
        </c:ser>
        <c:ser>
          <c:idx val="1"/>
          <c:order val="1"/>
          <c:spPr>
            <a:solidFill>
              <a:schemeClr val="accent2"/>
            </a:solidFill>
            <a:ln>
              <a:noFill/>
            </a:ln>
          </c:spPr>
          <c:invertIfNegative val="0"/>
          <c:dLbls>
            <c:dLbl>
              <c:idx val="0"/>
              <c:layout>
                <c:manualLayout>
                  <c:x val="0"/>
                  <c:y val="-0.3707547169811320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DBE-4847-AB8B-CBA68261C3D4}"/>
                </c:ext>
              </c:extLst>
            </c:dLbl>
            <c:dLbl>
              <c:idx val="1"/>
              <c:layout>
                <c:manualLayout>
                  <c:x val="0"/>
                  <c:y val="-0.3669811320754716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DBE-4847-AB8B-CBA68261C3D4}"/>
                </c:ext>
              </c:extLst>
            </c:dLbl>
            <c:dLbl>
              <c:idx val="2"/>
              <c:layout>
                <c:manualLayout>
                  <c:x val="0"/>
                  <c:y val="-0.33962264150943394"/>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DBE-4847-AB8B-CBA68261C3D4}"/>
                </c:ext>
              </c:extLst>
            </c:dLbl>
            <c:dLbl>
              <c:idx val="3"/>
              <c:layout>
                <c:manualLayout>
                  <c:x val="0"/>
                  <c:y val="-0.3754716981132075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DBE-4847-AB8B-CBA68261C3D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1.8139193656000001</c:v>
                </c:pt>
                <c:pt idx="1">
                  <c:v>1.7960709242999999</c:v>
                </c:pt>
                <c:pt idx="2">
                  <c:v>1.6323354401000001</c:v>
                </c:pt>
                <c:pt idx="3">
                  <c:v>1.846367503</c:v>
                </c:pt>
              </c:numCache>
            </c:numRef>
          </c:val>
          <c:extLst>
            <c:ext xmlns:c16="http://schemas.microsoft.com/office/drawing/2014/chart" uri="{C3380CC4-5D6E-409C-BE32-E72D297353CC}">
              <c16:uniqueId val="{00000009-BDBE-4847-AB8B-CBA68261C3D4}"/>
            </c:ext>
          </c:extLst>
        </c:ser>
        <c:dLbls>
          <c:showLegendKey val="0"/>
          <c:showVal val="0"/>
          <c:showCatName val="0"/>
          <c:showSerName val="0"/>
          <c:showPercent val="0"/>
          <c:showBubbleSize val="0"/>
        </c:dLbls>
        <c:gapWidth val="80"/>
        <c:axId val="519578176"/>
        <c:axId val="1"/>
      </c:barChart>
      <c:catAx>
        <c:axId val="5195781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846367503"/>
          <c:min val="0"/>
        </c:scaling>
        <c:delete val="1"/>
        <c:axPos val="l"/>
        <c:numFmt formatCode="General" sourceLinked="1"/>
        <c:majorTickMark val="out"/>
        <c:minorTickMark val="none"/>
        <c:tickLblPos val="nextTo"/>
        <c:crossAx val="519578176"/>
        <c:crosses val="min"/>
        <c:crossBetween val="between"/>
      </c:valAx>
    </c:plotArea>
    <c:plotVisOnly val="0"/>
    <c:dispBlanksAs val="gap"/>
    <c:showDLblsOverMax val="1"/>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80646059593427E-2"/>
          <c:y val="0.22452830188679246"/>
          <c:w val="0.97103870788081315"/>
          <c:h val="0.61698113207547167"/>
        </c:manualLayout>
      </c:layout>
      <c:barChart>
        <c:barDir val="col"/>
        <c:grouping val="clustered"/>
        <c:varyColors val="0"/>
        <c:ser>
          <c:idx val="0"/>
          <c:order val="0"/>
          <c:spPr>
            <a:solidFill>
              <a:schemeClr val="accent1"/>
            </a:solidFill>
            <a:ln>
              <a:noFill/>
            </a:ln>
          </c:spPr>
          <c:invertIfNegative val="0"/>
          <c:dLbls>
            <c:dLbl>
              <c:idx val="0"/>
              <c:layout>
                <c:manualLayout>
                  <c:x val="0"/>
                  <c:y val="-0.3264150943396226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E52-418D-981E-1930B874A129}"/>
                </c:ext>
              </c:extLst>
            </c:dLbl>
            <c:dLbl>
              <c:idx val="1"/>
              <c:layout>
                <c:manualLayout>
                  <c:x val="0"/>
                  <c:y val="-0.3349056603773584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E52-418D-981E-1930B874A129}"/>
                </c:ext>
              </c:extLst>
            </c:dLbl>
            <c:dLbl>
              <c:idx val="2"/>
              <c:layout>
                <c:manualLayout>
                  <c:x val="0"/>
                  <c:y val="-0.36886792452830186"/>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E52-418D-981E-1930B874A129}"/>
                </c:ext>
              </c:extLst>
            </c:dLbl>
            <c:dLbl>
              <c:idx val="3"/>
              <c:layout>
                <c:manualLayout>
                  <c:x val="0"/>
                  <c:y val="-0.31603773584905659"/>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E52-418D-981E-1930B874A12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17.899999999999999</c:v>
                </c:pt>
                <c:pt idx="1">
                  <c:v>18.5</c:v>
                </c:pt>
                <c:pt idx="2">
                  <c:v>20.8</c:v>
                </c:pt>
                <c:pt idx="3">
                  <c:v>17.2</c:v>
                </c:pt>
              </c:numCache>
            </c:numRef>
          </c:val>
          <c:extLst>
            <c:ext xmlns:c16="http://schemas.microsoft.com/office/drawing/2014/chart" uri="{C3380CC4-5D6E-409C-BE32-E72D297353CC}">
              <c16:uniqueId val="{00000004-1E52-418D-981E-1930B874A129}"/>
            </c:ext>
          </c:extLst>
        </c:ser>
        <c:ser>
          <c:idx val="1"/>
          <c:order val="1"/>
          <c:spPr>
            <a:solidFill>
              <a:schemeClr val="accent2"/>
            </a:solidFill>
            <a:ln>
              <a:noFill/>
            </a:ln>
          </c:spPr>
          <c:invertIfNegative val="0"/>
          <c:dLbls>
            <c:dLbl>
              <c:idx val="0"/>
              <c:layout>
                <c:manualLayout>
                  <c:x val="0"/>
                  <c:y val="-0.3377358490566037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E52-418D-981E-1930B874A129}"/>
                </c:ext>
              </c:extLst>
            </c:dLbl>
            <c:dLbl>
              <c:idx val="1"/>
              <c:layout>
                <c:manualLayout>
                  <c:x val="0"/>
                  <c:y val="-0.3509433962264150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E52-418D-981E-1930B874A129}"/>
                </c:ext>
              </c:extLst>
            </c:dLbl>
            <c:dLbl>
              <c:idx val="2"/>
              <c:layout>
                <c:manualLayout>
                  <c:x val="0"/>
                  <c:y val="-0.37547169811320757"/>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E52-418D-981E-1930B874A129}"/>
                </c:ext>
              </c:extLst>
            </c:dLbl>
            <c:dLbl>
              <c:idx val="3"/>
              <c:layout>
                <c:manualLayout>
                  <c:x val="0"/>
                  <c:y val="-0.33207547169811319"/>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E52-418D-981E-1930B874A12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18.7</c:v>
                </c:pt>
                <c:pt idx="1">
                  <c:v>19.600000000000001</c:v>
                </c:pt>
                <c:pt idx="2">
                  <c:v>21.3</c:v>
                </c:pt>
                <c:pt idx="3">
                  <c:v>18.3</c:v>
                </c:pt>
              </c:numCache>
            </c:numRef>
          </c:val>
          <c:extLst>
            <c:ext xmlns:c16="http://schemas.microsoft.com/office/drawing/2014/chart" uri="{C3380CC4-5D6E-409C-BE32-E72D297353CC}">
              <c16:uniqueId val="{00000009-1E52-418D-981E-1930B874A129}"/>
            </c:ext>
          </c:extLst>
        </c:ser>
        <c:dLbls>
          <c:showLegendKey val="0"/>
          <c:showVal val="0"/>
          <c:showCatName val="0"/>
          <c:showSerName val="0"/>
          <c:showPercent val="0"/>
          <c:showBubbleSize val="0"/>
        </c:dLbls>
        <c:gapWidth val="80"/>
        <c:axId val="519558976"/>
        <c:axId val="1"/>
      </c:barChart>
      <c:catAx>
        <c:axId val="5195589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1.3"/>
          <c:min val="0"/>
        </c:scaling>
        <c:delete val="1"/>
        <c:axPos val="l"/>
        <c:numFmt formatCode="General" sourceLinked="1"/>
        <c:majorTickMark val="out"/>
        <c:minorTickMark val="none"/>
        <c:tickLblPos val="nextTo"/>
        <c:crossAx val="519558976"/>
        <c:crosses val="min"/>
        <c:crossBetween val="between"/>
      </c:valAx>
    </c:plotArea>
    <c:plotVisOnly val="0"/>
    <c:dispBlanksAs val="gap"/>
    <c:showDLblsOverMax val="1"/>
  </c:chart>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8828843075325"/>
          <c:y val="0.17773411261945229"/>
          <c:w val="0.87589798432663857"/>
          <c:h val="0.59384111803751705"/>
        </c:manualLayout>
      </c:layout>
      <c:barChart>
        <c:barDir val="col"/>
        <c:grouping val="clustered"/>
        <c:varyColors val="0"/>
        <c:ser>
          <c:idx val="0"/>
          <c:order val="0"/>
          <c:tx>
            <c:strRef>
              <c:f>Sheet1!$B$1</c:f>
              <c:strCache>
                <c:ptCount val="1"/>
                <c:pt idx="0">
                  <c:v>MAT Jun 2024</c:v>
                </c:pt>
              </c:strCache>
            </c:strRef>
          </c:tx>
          <c:spPr>
            <a:solidFill>
              <a:schemeClr val="accent1"/>
            </a:solidFill>
            <a:ln>
              <a:noFill/>
            </a:ln>
            <a:effectLst/>
          </c:spPr>
          <c:invertIfNegative val="0"/>
          <c:dLbls>
            <c:dLbl>
              <c:idx val="1"/>
              <c:layout>
                <c:manualLayout>
                  <c:x val="-1.9784610332211068E-3"/>
                  <c:y val="0.11067988499223423"/>
                </c:manualLayout>
              </c:layout>
              <c:spPr>
                <a:noFill/>
                <a:ln>
                  <a:noFill/>
                </a:ln>
                <a:effectLst/>
              </c:spPr>
              <c:txPr>
                <a:bodyPr rot="-5400000" spcFirstLastPara="1" vertOverflow="ellipsis"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3441196420932131"/>
                      <c:h val="6.6170547863989904E-2"/>
                    </c:manualLayout>
                  </c15:layout>
                </c:ext>
                <c:ext xmlns:c16="http://schemas.microsoft.com/office/drawing/2014/chart" uri="{C3380CC4-5D6E-409C-BE32-E72D297353CC}">
                  <c16:uniqueId val="{00000001-F716-42C5-BC79-FE2563FC36F8}"/>
                </c:ext>
              </c:extLst>
            </c:dLbl>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Retail</c:v>
                </c:pt>
              </c:strCache>
            </c:strRef>
          </c:cat>
          <c:val>
            <c:numRef>
              <c:f>Sheet1!$B$2:$B$6</c:f>
              <c:numCache>
                <c:formatCode>0.0%</c:formatCode>
                <c:ptCount val="5"/>
                <c:pt idx="0">
                  <c:v>0.87704922076318526</c:v>
                </c:pt>
                <c:pt idx="1">
                  <c:v>0.84959294226431603</c:v>
                </c:pt>
                <c:pt idx="2">
                  <c:v>0.8908048499921366</c:v>
                </c:pt>
                <c:pt idx="3">
                  <c:v>0.88405432492117242</c:v>
                </c:pt>
                <c:pt idx="4">
                  <c:v>0.87554750915027435</c:v>
                </c:pt>
              </c:numCache>
            </c:numRef>
          </c:val>
          <c:extLst>
            <c:ext xmlns:c16="http://schemas.microsoft.com/office/drawing/2014/chart" uri="{C3380CC4-5D6E-409C-BE32-E72D297353CC}">
              <c16:uniqueId val="{00000000-E630-4514-AC7D-087BA6606FC5}"/>
            </c:ext>
          </c:extLst>
        </c:ser>
        <c:ser>
          <c:idx val="1"/>
          <c:order val="1"/>
          <c:tx>
            <c:strRef>
              <c:f>Sheet1!$C$1</c:f>
              <c:strCache>
                <c:ptCount val="1"/>
                <c:pt idx="0">
                  <c:v>MAT Jun 2025</c:v>
                </c:pt>
              </c:strCache>
            </c:strRef>
          </c:tx>
          <c:spPr>
            <a:solidFill>
              <a:schemeClr val="accent2"/>
            </a:solidFill>
            <a:ln>
              <a:noFill/>
            </a:ln>
            <a:effectLst/>
          </c:spPr>
          <c:invertIfNegative val="0"/>
          <c:dLbls>
            <c:dLbl>
              <c:idx val="1"/>
              <c:layout>
                <c:manualLayout>
                  <c:x val="7.7895233403719469E-8"/>
                  <c:y val="0.11067978764022826"/>
                </c:manualLayout>
              </c:layout>
              <c:spPr>
                <a:noFill/>
                <a:ln>
                  <a:noFill/>
                </a:ln>
                <a:effectLst/>
              </c:spPr>
              <c:txPr>
                <a:bodyPr rot="-5400000" spcFirstLastPara="1" vertOverflow="ellipsis"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2649780849550341"/>
                      <c:h val="8.34797345249738E-2"/>
                    </c:manualLayout>
                  </c15:layout>
                </c:ext>
                <c:ext xmlns:c16="http://schemas.microsoft.com/office/drawing/2014/chart" uri="{C3380CC4-5D6E-409C-BE32-E72D297353CC}">
                  <c16:uniqueId val="{00000009-E630-4514-AC7D-087BA6606FC5}"/>
                </c:ext>
              </c:extLst>
            </c:dLbl>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Chain</c:v>
                </c:pt>
                <c:pt idx="1">
                  <c:v>Indep</c:v>
                </c:pt>
                <c:pt idx="2">
                  <c:v>Food</c:v>
                </c:pt>
                <c:pt idx="3">
                  <c:v>Mass</c:v>
                </c:pt>
                <c:pt idx="4">
                  <c:v>Retail</c:v>
                </c:pt>
              </c:strCache>
            </c:strRef>
          </c:cat>
          <c:val>
            <c:numRef>
              <c:f>Sheet1!$C$2:$C$6</c:f>
              <c:numCache>
                <c:formatCode>0.0%</c:formatCode>
                <c:ptCount val="5"/>
                <c:pt idx="0">
                  <c:v>0.87778815941206589</c:v>
                </c:pt>
                <c:pt idx="1">
                  <c:v>0.84946390591397336</c:v>
                </c:pt>
                <c:pt idx="2">
                  <c:v>0.89018647676638418</c:v>
                </c:pt>
                <c:pt idx="3">
                  <c:v>0.87975979715496277</c:v>
                </c:pt>
                <c:pt idx="4">
                  <c:v>0.87526625660106605</c:v>
                </c:pt>
              </c:numCache>
            </c:numRef>
          </c:val>
          <c:extLst>
            <c:ext xmlns:c16="http://schemas.microsoft.com/office/drawing/2014/chart" uri="{C3380CC4-5D6E-409C-BE32-E72D297353CC}">
              <c16:uniqueId val="{00000001-E630-4514-AC7D-087BA6606FC5}"/>
            </c:ext>
          </c:extLst>
        </c:ser>
        <c:dLbls>
          <c:showLegendKey val="0"/>
          <c:showVal val="0"/>
          <c:showCatName val="0"/>
          <c:showSerName val="0"/>
          <c:showPercent val="0"/>
          <c:showBubbleSize val="0"/>
        </c:dLbls>
        <c:gapWidth val="75"/>
        <c:axId val="932818832"/>
        <c:axId val="932814032"/>
      </c:barChart>
      <c:catAx>
        <c:axId val="93281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32814032"/>
        <c:crosses val="autoZero"/>
        <c:auto val="1"/>
        <c:lblAlgn val="ctr"/>
        <c:lblOffset val="100"/>
        <c:noMultiLvlLbl val="0"/>
      </c:catAx>
      <c:valAx>
        <c:axId val="932814032"/>
        <c:scaling>
          <c:orientation val="minMax"/>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32818832"/>
        <c:crosses val="autoZero"/>
        <c:crossBetween val="between"/>
        <c:majorUnit val="2.0000000000000004E-2"/>
      </c:valAx>
      <c:spPr>
        <a:noFill/>
        <a:ln>
          <a:noFill/>
        </a:ln>
        <a:effectLst/>
      </c:spPr>
    </c:plotArea>
    <c:legend>
      <c:legendPos val="b"/>
      <c:layout>
        <c:manualLayout>
          <c:xMode val="edge"/>
          <c:yMode val="edge"/>
          <c:x val="0.28809193756291984"/>
          <c:y val="0.87890306096124204"/>
          <c:w val="0.49348967218258394"/>
          <c:h val="4.756657952364105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30139713033492"/>
          <c:y val="0.17700757137388609"/>
          <c:w val="0.7875332580099963"/>
          <c:h val="0.7841284907995121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624D-4F05-8BA2-B54A3FD68BD9}"/>
              </c:ext>
            </c:extLst>
          </c:dPt>
          <c:dPt>
            <c:idx val="1"/>
            <c:invertIfNegative val="0"/>
            <c:bubble3D val="0"/>
            <c:spPr>
              <a:solidFill>
                <a:srgbClr val="00B050"/>
              </a:solidFill>
              <a:ln>
                <a:noFill/>
              </a:ln>
              <a:effectLst/>
            </c:spPr>
            <c:extLst>
              <c:ext xmlns:c16="http://schemas.microsoft.com/office/drawing/2014/chart" uri="{C3380CC4-5D6E-409C-BE32-E72D297353CC}">
                <c16:uniqueId val="{00000003-624D-4F05-8BA2-B54A3FD68BD9}"/>
              </c:ext>
            </c:extLst>
          </c:dPt>
          <c:dPt>
            <c:idx val="2"/>
            <c:invertIfNegative val="0"/>
            <c:bubble3D val="0"/>
            <c:spPr>
              <a:solidFill>
                <a:schemeClr val="tx2"/>
              </a:solidFill>
              <a:ln>
                <a:noFill/>
              </a:ln>
              <a:effectLst/>
            </c:spPr>
            <c:extLst>
              <c:ext xmlns:c16="http://schemas.microsoft.com/office/drawing/2014/chart" uri="{C3380CC4-5D6E-409C-BE32-E72D297353CC}">
                <c16:uniqueId val="{00000005-624D-4F05-8BA2-B54A3FD68BD9}"/>
              </c:ext>
            </c:extLst>
          </c:dPt>
          <c:dPt>
            <c:idx val="3"/>
            <c:invertIfNegative val="0"/>
            <c:bubble3D val="0"/>
            <c:spPr>
              <a:solidFill>
                <a:srgbClr val="00B050"/>
              </a:solidFill>
              <a:ln>
                <a:noFill/>
              </a:ln>
              <a:effectLst/>
            </c:spPr>
            <c:extLst>
              <c:ext xmlns:c16="http://schemas.microsoft.com/office/drawing/2014/chart" uri="{C3380CC4-5D6E-409C-BE32-E72D297353CC}">
                <c16:uniqueId val="{00000007-624D-4F05-8BA2-B54A3FD68BD9}"/>
              </c:ext>
            </c:extLst>
          </c:dPt>
          <c:dPt>
            <c:idx val="4"/>
            <c:invertIfNegative val="0"/>
            <c:bubble3D val="0"/>
            <c:spPr>
              <a:solidFill>
                <a:srgbClr val="00B050"/>
              </a:solidFill>
              <a:ln>
                <a:noFill/>
              </a:ln>
              <a:effectLst/>
            </c:spPr>
            <c:extLst>
              <c:ext xmlns:c16="http://schemas.microsoft.com/office/drawing/2014/chart" uri="{C3380CC4-5D6E-409C-BE32-E72D297353CC}">
                <c16:uniqueId val="{00000009-624D-4F05-8BA2-B54A3FD68BD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Mass</c:v>
                </c:pt>
                <c:pt idx="1">
                  <c:v>Food</c:v>
                </c:pt>
                <c:pt idx="2">
                  <c:v>Retail</c:v>
                </c:pt>
                <c:pt idx="3">
                  <c:v>Indep</c:v>
                </c:pt>
                <c:pt idx="4">
                  <c:v>Chain</c:v>
                </c:pt>
              </c:strCache>
            </c:strRef>
          </c:cat>
          <c:val>
            <c:numRef>
              <c:f>Sheet1!$B$2:$B$6</c:f>
              <c:numCache>
                <c:formatCode>0.0%</c:formatCode>
                <c:ptCount val="5"/>
                <c:pt idx="0">
                  <c:v>5.668565058599729E-2</c:v>
                </c:pt>
                <c:pt idx="1">
                  <c:v>5.0758755894163413E-2</c:v>
                </c:pt>
                <c:pt idx="2">
                  <c:v>2.4617213239620437E-2</c:v>
                </c:pt>
                <c:pt idx="3">
                  <c:v>1.233685206497581E-2</c:v>
                </c:pt>
                <c:pt idx="4">
                  <c:v>1.0096884918198861E-2</c:v>
                </c:pt>
              </c:numCache>
            </c:numRef>
          </c:val>
          <c:extLst>
            <c:ext xmlns:c16="http://schemas.microsoft.com/office/drawing/2014/chart" uri="{C3380CC4-5D6E-409C-BE32-E72D297353CC}">
              <c16:uniqueId val="{0000000C-624D-4F05-8BA2-B54A3FD68BD9}"/>
            </c:ext>
          </c:extLst>
        </c:ser>
        <c:dLbls>
          <c:showLegendKey val="0"/>
          <c:showVal val="0"/>
          <c:showCatName val="0"/>
          <c:showSerName val="0"/>
          <c:showPercent val="0"/>
          <c:showBubbleSize val="0"/>
        </c:dLbls>
        <c:gapWidth val="72"/>
        <c:axId val="1219476880"/>
        <c:axId val="1219474000"/>
      </c:barChart>
      <c:catAx>
        <c:axId val="121947688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scaling>
        <c:delete val="1"/>
        <c:axPos val="t"/>
        <c:numFmt formatCode="0.0%" sourceLinked="1"/>
        <c:majorTickMark val="out"/>
        <c:minorTickMark val="none"/>
        <c:tickLblPos val="nextTo"/>
        <c:crossAx val="121947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933946008041356E-2"/>
          <c:y val="2.564102564102564E-2"/>
          <c:w val="0.97013210798391725"/>
          <c:h val="0.94871794871794868"/>
        </c:manualLayout>
      </c:layout>
      <c:barChart>
        <c:barDir val="col"/>
        <c:grouping val="clustered"/>
        <c:varyColors val="0"/>
        <c:ser>
          <c:idx val="0"/>
          <c:order val="0"/>
          <c:spPr>
            <a:solidFill>
              <a:schemeClr val="accent1"/>
            </a:solidFill>
            <a:ln>
              <a:noFill/>
            </a:ln>
          </c:spPr>
          <c:invertIfNegative val="0"/>
          <c:val>
            <c:numRef>
              <c:f>Sheet1!$A$1:$C$1</c:f>
              <c:numCache>
                <c:formatCode>General</c:formatCode>
                <c:ptCount val="3"/>
                <c:pt idx="0">
                  <c:v>42.506086147125572</c:v>
                </c:pt>
                <c:pt idx="1">
                  <c:v>27.53295147586644</c:v>
                </c:pt>
                <c:pt idx="2">
                  <c:v>29.960962377007988</c:v>
                </c:pt>
              </c:numCache>
            </c:numRef>
          </c:val>
          <c:extLst>
            <c:ext xmlns:c16="http://schemas.microsoft.com/office/drawing/2014/chart" uri="{C3380CC4-5D6E-409C-BE32-E72D297353CC}">
              <c16:uniqueId val="{00000000-5A79-447B-AE27-5880389B7CA2}"/>
            </c:ext>
          </c:extLst>
        </c:ser>
        <c:ser>
          <c:idx val="1"/>
          <c:order val="1"/>
          <c:spPr>
            <a:solidFill>
              <a:schemeClr val="accent2"/>
            </a:solidFill>
            <a:ln>
              <a:noFill/>
            </a:ln>
          </c:spPr>
          <c:invertIfNegative val="0"/>
          <c:val>
            <c:numRef>
              <c:f>Sheet1!$A$2:$C$2</c:f>
              <c:numCache>
                <c:formatCode>General</c:formatCode>
                <c:ptCount val="3"/>
                <c:pt idx="0">
                  <c:v>43.041275650426151</c:v>
                </c:pt>
                <c:pt idx="1">
                  <c:v>28.0145018906559</c:v>
                </c:pt>
                <c:pt idx="2">
                  <c:v>28.944222458917945</c:v>
                </c:pt>
              </c:numCache>
            </c:numRef>
          </c:val>
          <c:extLst>
            <c:ext xmlns:c16="http://schemas.microsoft.com/office/drawing/2014/chart" uri="{C3380CC4-5D6E-409C-BE32-E72D297353CC}">
              <c16:uniqueId val="{00000001-5A79-447B-AE27-5880389B7CA2}"/>
            </c:ext>
          </c:extLst>
        </c:ser>
        <c:ser>
          <c:idx val="2"/>
          <c:order val="2"/>
          <c:spPr>
            <a:solidFill>
              <a:schemeClr val="accent3"/>
            </a:solidFill>
            <a:ln>
              <a:noFill/>
            </a:ln>
          </c:spPr>
          <c:invertIfNegative val="0"/>
          <c:val>
            <c:numRef>
              <c:f>Sheet1!$A$3:$C$3</c:f>
              <c:numCache>
                <c:formatCode>General</c:formatCode>
                <c:ptCount val="3"/>
                <c:pt idx="0">
                  <c:v>42.489974892820968</c:v>
                </c:pt>
                <c:pt idx="1">
                  <c:v>28.456303901672118</c:v>
                </c:pt>
                <c:pt idx="2">
                  <c:v>29.053721205506918</c:v>
                </c:pt>
              </c:numCache>
            </c:numRef>
          </c:val>
          <c:extLst>
            <c:ext xmlns:c16="http://schemas.microsoft.com/office/drawing/2014/chart" uri="{C3380CC4-5D6E-409C-BE32-E72D297353CC}">
              <c16:uniqueId val="{00000002-5A79-447B-AE27-5880389B7CA2}"/>
            </c:ext>
          </c:extLst>
        </c:ser>
        <c:ser>
          <c:idx val="3"/>
          <c:order val="3"/>
          <c:spPr>
            <a:solidFill>
              <a:schemeClr val="accent4"/>
            </a:solidFill>
            <a:ln>
              <a:noFill/>
            </a:ln>
          </c:spPr>
          <c:invertIfNegative val="0"/>
          <c:val>
            <c:numRef>
              <c:f>Sheet1!$A$4:$C$4</c:f>
              <c:numCache>
                <c:formatCode>General</c:formatCode>
                <c:ptCount val="3"/>
                <c:pt idx="0">
                  <c:v>42.533941418481227</c:v>
                </c:pt>
                <c:pt idx="1">
                  <c:v>27.712458214624323</c:v>
                </c:pt>
                <c:pt idx="2">
                  <c:v>29.753600366894446</c:v>
                </c:pt>
              </c:numCache>
            </c:numRef>
          </c:val>
          <c:extLst>
            <c:ext xmlns:c16="http://schemas.microsoft.com/office/drawing/2014/chart" uri="{C3380CC4-5D6E-409C-BE32-E72D297353CC}">
              <c16:uniqueId val="{00000003-5A79-447B-AE27-5880389B7CA2}"/>
            </c:ext>
          </c:extLst>
        </c:ser>
        <c:dLbls>
          <c:showLegendKey val="0"/>
          <c:showVal val="0"/>
          <c:showCatName val="0"/>
          <c:showSerName val="0"/>
          <c:showPercent val="0"/>
          <c:showBubbleSize val="0"/>
        </c:dLbls>
        <c:gapWidth val="80"/>
        <c:axId val="1334364911"/>
        <c:axId val="1"/>
      </c:barChart>
      <c:catAx>
        <c:axId val="133436491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8.692257539484942"/>
          <c:min val="0"/>
        </c:scaling>
        <c:delete val="1"/>
        <c:axPos val="l"/>
        <c:numFmt formatCode="General" sourceLinked="1"/>
        <c:majorTickMark val="out"/>
        <c:minorTickMark val="none"/>
        <c:tickLblPos val="nextTo"/>
        <c:crossAx val="1334364911"/>
        <c:crosses val="min"/>
        <c:crossBetween val="between"/>
      </c:valAx>
    </c:plotArea>
    <c:plotVisOnly val="0"/>
    <c:dispBlanksAs val="gap"/>
    <c:showDLblsOverMax val="1"/>
  </c:chart>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753829170691317E-3"/>
          <c:y val="0.10042194092827005"/>
          <c:w val="0.9856492341658617"/>
          <c:h val="0.82869198312236292"/>
        </c:manualLayout>
      </c:layout>
      <c:barChart>
        <c:barDir val="col"/>
        <c:grouping val="clustered"/>
        <c:varyColors val="0"/>
        <c:ser>
          <c:idx val="0"/>
          <c:order val="0"/>
          <c:spPr>
            <a:solidFill>
              <a:schemeClr val="accent1"/>
            </a:solidFill>
            <a:ln>
              <a:noFill/>
            </a:ln>
          </c:spPr>
          <c:invertIfNegative val="0"/>
          <c:dLbls>
            <c:dLbl>
              <c:idx val="0"/>
              <c:layout>
                <c:manualLayout>
                  <c:x val="-3.4497033255140057E-3"/>
                  <c:y val="-0.36582278481012659"/>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E30-468D-8070-3EE7369FF4F0}"/>
                </c:ext>
              </c:extLst>
            </c:dLbl>
            <c:dLbl>
              <c:idx val="1"/>
              <c:layout>
                <c:manualLayout>
                  <c:x val="-4.553608389678488E-3"/>
                  <c:y val="-0.4143459915611814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E30-468D-8070-3EE7369FF4F0}"/>
                </c:ext>
              </c:extLst>
            </c:dLbl>
            <c:dLbl>
              <c:idx val="2"/>
              <c:layout>
                <c:manualLayout>
                  <c:x val="-3.4497033255140057E-3"/>
                  <c:y val="-0.40084388185654007"/>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E30-468D-8070-3EE7369FF4F0}"/>
                </c:ext>
              </c:extLst>
            </c:dLbl>
            <c:dLbl>
              <c:idx val="3"/>
              <c:layout>
                <c:manualLayout>
                  <c:x val="-3.4497033255140057E-3"/>
                  <c:y val="-0.3670886075949367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E30-468D-8070-3EE7369FF4F0}"/>
                </c:ext>
              </c:extLst>
            </c:dLbl>
            <c:dLbl>
              <c:idx val="5"/>
              <c:layout>
                <c:manualLayout>
                  <c:x val="-3.4497033255140057E-3"/>
                  <c:y val="-0.3700421940928270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E30-468D-8070-3EE7369FF4F0}"/>
                </c:ext>
              </c:extLst>
            </c:dLbl>
            <c:dLbl>
              <c:idx val="6"/>
              <c:layout>
                <c:manualLayout>
                  <c:x val="-3.4497033255140057E-3"/>
                  <c:y val="-0.38649789029535864"/>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E30-468D-8070-3EE7369FF4F0}"/>
                </c:ext>
              </c:extLst>
            </c:dLbl>
            <c:dLbl>
              <c:idx val="7"/>
              <c:layout>
                <c:manualLayout>
                  <c:x val="-2.0698219953084033E-3"/>
                  <c:y val="-0.40253164556962023"/>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E30-468D-8070-3EE7369FF4F0}"/>
                </c:ext>
              </c:extLst>
            </c:dLbl>
            <c:dLbl>
              <c:idx val="8"/>
              <c:layout>
                <c:manualLayout>
                  <c:x val="-3.4497033255140057E-3"/>
                  <c:y val="-0.3371308016877637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E30-468D-8070-3EE7369FF4F0}"/>
                </c:ext>
              </c:extLst>
            </c:dLbl>
            <c:dLbl>
              <c:idx val="10"/>
              <c:layout>
                <c:manualLayout>
                  <c:x val="-3.4497033255140057E-3"/>
                  <c:y val="-0.3485232067510548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E30-468D-8070-3EE7369FF4F0}"/>
                </c:ext>
              </c:extLst>
            </c:dLbl>
            <c:dLbl>
              <c:idx val="11"/>
              <c:layout>
                <c:manualLayout>
                  <c:x val="-3.4497033255140057E-3"/>
                  <c:y val="-0.421097046413502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E30-468D-8070-3EE7369FF4F0}"/>
                </c:ext>
              </c:extLst>
            </c:dLbl>
            <c:dLbl>
              <c:idx val="12"/>
              <c:layout>
                <c:manualLayout>
                  <c:x val="-3.4497033255140057E-3"/>
                  <c:y val="-0.3607594936708860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E30-468D-8070-3EE7369FF4F0}"/>
                </c:ext>
              </c:extLst>
            </c:dLbl>
            <c:dLbl>
              <c:idx val="13"/>
              <c:layout>
                <c:manualLayout>
                  <c:x val="-3.4497033255140057E-3"/>
                  <c:y val="-0.34261603375527427"/>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0E30-468D-8070-3EE7369FF4F0}"/>
                </c:ext>
              </c:extLst>
            </c:dLbl>
            <c:dLbl>
              <c:idx val="15"/>
              <c:layout>
                <c:manualLayout>
                  <c:x val="-3.4497033255140057E-3"/>
                  <c:y val="-0.31265822784810127"/>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0E30-468D-8070-3EE7369FF4F0}"/>
                </c:ext>
              </c:extLst>
            </c:dLbl>
            <c:dLbl>
              <c:idx val="16"/>
              <c:layout>
                <c:manualLayout>
                  <c:x val="-3.4497033255140057E-3"/>
                  <c:y val="-0.37426160337552744"/>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0E30-468D-8070-3EE7369FF4F0}"/>
                </c:ext>
              </c:extLst>
            </c:dLbl>
            <c:dLbl>
              <c:idx val="17"/>
              <c:layout>
                <c:manualLayout>
                  <c:x val="-3.4497033255140057E-3"/>
                  <c:y val="-0.34177215189873417"/>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0E30-468D-8070-3EE7369FF4F0}"/>
                </c:ext>
              </c:extLst>
            </c:dLbl>
            <c:dLbl>
              <c:idx val="18"/>
              <c:layout>
                <c:manualLayout>
                  <c:x val="-3.4497033255140057E-3"/>
                  <c:y val="-0.30886075949367087"/>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0E30-468D-8070-3EE7369FF4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Sheet1!$A$1:$S$1</c:f>
              <c:numCache>
                <c:formatCode>General</c:formatCode>
                <c:ptCount val="19"/>
                <c:pt idx="0">
                  <c:v>18.303800220999999</c:v>
                </c:pt>
                <c:pt idx="1">
                  <c:v>20.908910407699999</c:v>
                </c:pt>
                <c:pt idx="2">
                  <c:v>20.181150652700001</c:v>
                </c:pt>
                <c:pt idx="3">
                  <c:v>18.371378995299999</c:v>
                </c:pt>
                <c:pt idx="5">
                  <c:v>18.519612272100002</c:v>
                </c:pt>
                <c:pt idx="6">
                  <c:v>19.419650923399999</c:v>
                </c:pt>
                <c:pt idx="7">
                  <c:v>20.3005937024</c:v>
                </c:pt>
                <c:pt idx="8">
                  <c:v>16.7571858865</c:v>
                </c:pt>
                <c:pt idx="10">
                  <c:v>17.377436606500002</c:v>
                </c:pt>
                <c:pt idx="11">
                  <c:v>21.285486061499999</c:v>
                </c:pt>
                <c:pt idx="12">
                  <c:v>18.047035231999999</c:v>
                </c:pt>
                <c:pt idx="13">
                  <c:v>17.052359775799999</c:v>
                </c:pt>
                <c:pt idx="15">
                  <c:v>15.4439246534</c:v>
                </c:pt>
                <c:pt idx="16">
                  <c:v>18.778126096600001</c:v>
                </c:pt>
                <c:pt idx="17">
                  <c:v>16.9994854479</c:v>
                </c:pt>
                <c:pt idx="18">
                  <c:v>15.251508466400001</c:v>
                </c:pt>
              </c:numCache>
            </c:numRef>
          </c:val>
          <c:extLst>
            <c:ext xmlns:c16="http://schemas.microsoft.com/office/drawing/2014/chart" uri="{C3380CC4-5D6E-409C-BE32-E72D297353CC}">
              <c16:uniqueId val="{00000010-0E30-468D-8070-3EE7369FF4F0}"/>
            </c:ext>
          </c:extLst>
        </c:ser>
        <c:ser>
          <c:idx val="1"/>
          <c:order val="1"/>
          <c:spPr>
            <a:solidFill>
              <a:schemeClr val="accent2"/>
            </a:solidFill>
            <a:ln>
              <a:noFill/>
            </a:ln>
          </c:spPr>
          <c:invertIfNegative val="0"/>
          <c:dLbls>
            <c:dLbl>
              <c:idx val="0"/>
              <c:layout>
                <c:manualLayout>
                  <c:x val="5.243549054781289E-3"/>
                  <c:y val="-0.38143459915611816"/>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0E30-468D-8070-3EE7369FF4F0}"/>
                </c:ext>
              </c:extLst>
            </c:dLbl>
            <c:dLbl>
              <c:idx val="1"/>
              <c:layout>
                <c:manualLayout>
                  <c:x val="4.1396439906168066E-3"/>
                  <c:y val="-0.40590717299578061"/>
                </c:manualLayout>
              </c:layout>
              <c:numFmt formatCode="#,##0.0;&quot;-&quot;#,##0.0" sourceLinked="0"/>
              <c:spPr>
                <a:noFill/>
                <a:ln>
                  <a:noFill/>
                </a:ln>
              </c:spPr>
              <c:txPr>
                <a:bodyPr wrap="none"/>
                <a:lstStyle/>
                <a:p>
                  <a:pPr>
                    <a:defRPr sz="1200" b="1"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0E30-468D-8070-3EE7369FF4F0}"/>
                </c:ext>
              </c:extLst>
            </c:dLbl>
            <c:dLbl>
              <c:idx val="2"/>
              <c:layout>
                <c:manualLayout>
                  <c:x val="0"/>
                  <c:y val="-0.42531645569620252"/>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0E30-468D-8070-3EE7369FF4F0}"/>
                </c:ext>
              </c:extLst>
            </c:dLbl>
            <c:dLbl>
              <c:idx val="3"/>
              <c:layout>
                <c:manualLayout>
                  <c:x val="0"/>
                  <c:y val="-0.39071729957805906"/>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0E30-468D-8070-3EE7369FF4F0}"/>
                </c:ext>
              </c:extLst>
            </c:dLbl>
            <c:dLbl>
              <c:idx val="5"/>
              <c:layout>
                <c:manualLayout>
                  <c:x val="0"/>
                  <c:y val="-0.39535864978902951"/>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0E30-468D-8070-3EE7369FF4F0}"/>
                </c:ext>
              </c:extLst>
            </c:dLbl>
            <c:dLbl>
              <c:idx val="6"/>
              <c:layout>
                <c:manualLayout>
                  <c:x val="5.243549054781289E-3"/>
                  <c:y val="-0.39620253164556962"/>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0E30-468D-8070-3EE7369FF4F0}"/>
                </c:ext>
              </c:extLst>
            </c:dLbl>
            <c:dLbl>
              <c:idx val="7"/>
              <c:layout>
                <c:manualLayout>
                  <c:x val="0"/>
                  <c:y val="-0.4286919831223629"/>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0E30-468D-8070-3EE7369FF4F0}"/>
                </c:ext>
              </c:extLst>
            </c:dLbl>
            <c:dLbl>
              <c:idx val="8"/>
              <c:layout>
                <c:manualLayout>
                  <c:x val="0"/>
                  <c:y val="-0.36244725738396627"/>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0E30-468D-8070-3EE7369FF4F0}"/>
                </c:ext>
              </c:extLst>
            </c:dLbl>
            <c:dLbl>
              <c:idx val="10"/>
              <c:layout>
                <c:manualLayout>
                  <c:x val="0"/>
                  <c:y val="-0.3721518987341772"/>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0E30-468D-8070-3EE7369FF4F0}"/>
                </c:ext>
              </c:extLst>
            </c:dLbl>
            <c:dLbl>
              <c:idx val="11"/>
              <c:layout>
                <c:manualLayout>
                  <c:x val="0"/>
                  <c:y val="-0.44430379746835441"/>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0E30-468D-8070-3EE7369FF4F0}"/>
                </c:ext>
              </c:extLst>
            </c:dLbl>
            <c:dLbl>
              <c:idx val="12"/>
              <c:layout>
                <c:manualLayout>
                  <c:x val="0"/>
                  <c:y val="-0.38860759493670888"/>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0E30-468D-8070-3EE7369FF4F0}"/>
                </c:ext>
              </c:extLst>
            </c:dLbl>
            <c:dLbl>
              <c:idx val="13"/>
              <c:layout>
                <c:manualLayout>
                  <c:x val="0"/>
                  <c:y val="-0.37088607594936707"/>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0E30-468D-8070-3EE7369FF4F0}"/>
                </c:ext>
              </c:extLst>
            </c:dLbl>
            <c:dLbl>
              <c:idx val="15"/>
              <c:layout>
                <c:manualLayout>
                  <c:x val="0"/>
                  <c:y val="-0.33839662447257385"/>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0E30-468D-8070-3EE7369FF4F0}"/>
                </c:ext>
              </c:extLst>
            </c:dLbl>
            <c:dLbl>
              <c:idx val="16"/>
              <c:layout>
                <c:manualLayout>
                  <c:x val="5.243549054781289E-3"/>
                  <c:y val="-0.38649789029535864"/>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0E30-468D-8070-3EE7369FF4F0}"/>
                </c:ext>
              </c:extLst>
            </c:dLbl>
            <c:dLbl>
              <c:idx val="17"/>
              <c:layout>
                <c:manualLayout>
                  <c:x val="5.243549054781289E-3"/>
                  <c:y val="-0.35316455696202531"/>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0E30-468D-8070-3EE7369FF4F0}"/>
                </c:ext>
              </c:extLst>
            </c:dLbl>
            <c:dLbl>
              <c:idx val="18"/>
              <c:layout>
                <c:manualLayout>
                  <c:x val="0"/>
                  <c:y val="-0.33206751054852318"/>
                </c:manualLayout>
              </c:layout>
              <c:numFmt formatCode="#,##0.0;&quot;-&quot;#,##0.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0E30-468D-8070-3EE7369FF4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Sheet1!$A$2:$S$2</c:f>
              <c:numCache>
                <c:formatCode>General</c:formatCode>
                <c:ptCount val="19"/>
                <c:pt idx="0">
                  <c:v>18.947328515999999</c:v>
                </c:pt>
                <c:pt idx="1">
                  <c:v>20.279497007100002</c:v>
                </c:pt>
                <c:pt idx="2">
                  <c:v>21.324739797900001</c:v>
                </c:pt>
                <c:pt idx="3">
                  <c:v>19.4293496807</c:v>
                </c:pt>
                <c:pt idx="5">
                  <c:v>19.3112971334</c:v>
                </c:pt>
                <c:pt idx="6">
                  <c:v>19.752995019099998</c:v>
                </c:pt>
                <c:pt idx="7">
                  <c:v>21.0621433102</c:v>
                </c:pt>
                <c:pt idx="8">
                  <c:v>17.9349470342</c:v>
                </c:pt>
                <c:pt idx="10">
                  <c:v>18.270673951199999</c:v>
                </c:pt>
                <c:pt idx="11">
                  <c:v>22.332910600999998</c:v>
                </c:pt>
                <c:pt idx="12">
                  <c:v>19.3147990185</c:v>
                </c:pt>
                <c:pt idx="13">
                  <c:v>18.3770139312</c:v>
                </c:pt>
                <c:pt idx="15">
                  <c:v>16.204053937200001</c:v>
                </c:pt>
                <c:pt idx="16">
                  <c:v>19.214194445499999</c:v>
                </c:pt>
                <c:pt idx="17">
                  <c:v>17.424329369700001</c:v>
                </c:pt>
                <c:pt idx="18">
                  <c:v>16.294998295500001</c:v>
                </c:pt>
              </c:numCache>
            </c:numRef>
          </c:val>
          <c:extLst>
            <c:ext xmlns:c16="http://schemas.microsoft.com/office/drawing/2014/chart" uri="{C3380CC4-5D6E-409C-BE32-E72D297353CC}">
              <c16:uniqueId val="{00000021-0E30-468D-8070-3EE7369FF4F0}"/>
            </c:ext>
          </c:extLst>
        </c:ser>
        <c:dLbls>
          <c:showLegendKey val="0"/>
          <c:showVal val="0"/>
          <c:showCatName val="0"/>
          <c:showSerName val="0"/>
          <c:showPercent val="0"/>
          <c:showBubbleSize val="0"/>
        </c:dLbls>
        <c:gapWidth val="80"/>
        <c:axId val="678976655"/>
        <c:axId val="1"/>
      </c:barChart>
      <c:catAx>
        <c:axId val="67897665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332910600999998"/>
          <c:min val="0"/>
        </c:scaling>
        <c:delete val="1"/>
        <c:axPos val="l"/>
        <c:numFmt formatCode="General" sourceLinked="1"/>
        <c:majorTickMark val="out"/>
        <c:minorTickMark val="none"/>
        <c:tickLblPos val="nextTo"/>
        <c:crossAx val="678976655"/>
        <c:crosses val="min"/>
        <c:crossBetween val="between"/>
      </c:valAx>
    </c:plotArea>
    <c:plotVisOnly val="0"/>
    <c:dispBlanksAs val="gap"/>
    <c:showDLblsOverMax val="1"/>
  </c:chart>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a:solidFill>
                  <a:schemeClr val="tx1"/>
                </a:solidFill>
              </a:rPr>
              <a:t>Top</a:t>
            </a:r>
            <a:r>
              <a:rPr lang="en-US" sz="1400" b="1" baseline="0">
                <a:solidFill>
                  <a:schemeClr val="tx1"/>
                </a:solidFill>
              </a:rPr>
              <a:t> Performers</a:t>
            </a:r>
            <a:endParaRPr lang="en-US" sz="1400" b="1">
              <a:solidFill>
                <a:schemeClr val="tx1"/>
              </a:solidFill>
            </a:endParaRPr>
          </a:p>
        </c:rich>
      </c:tx>
      <c:layout>
        <c:manualLayout>
          <c:xMode val="edge"/>
          <c:yMode val="edge"/>
          <c:x val="0.32590504816006216"/>
          <c:y val="4.687499711644949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415C-4FD1-94FD-36493121467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15C-4FD1-94FD-36493121467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415C-4FD1-94FD-364931214671}"/>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415C-4FD1-94FD-36493121467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415C-4FD1-94FD-364931214671}"/>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415C-4FD1-94FD-364931214671}"/>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Massachusetts</c:v>
                </c:pt>
                <c:pt idx="1">
                  <c:v>Delaware</c:v>
                </c:pt>
                <c:pt idx="2">
                  <c:v>New Hampshire</c:v>
                </c:pt>
                <c:pt idx="3">
                  <c:v>Maine</c:v>
                </c:pt>
                <c:pt idx="4">
                  <c:v>New Jersey</c:v>
                </c:pt>
                <c:pt idx="5">
                  <c:v>New Mexico</c:v>
                </c:pt>
              </c:strCache>
            </c:strRef>
          </c:cat>
          <c:val>
            <c:numRef>
              <c:f>Sheet1!$B$2:$B$7</c:f>
              <c:numCache>
                <c:formatCode>0.0%</c:formatCode>
                <c:ptCount val="6"/>
                <c:pt idx="0">
                  <c:v>0.83916662116500995</c:v>
                </c:pt>
                <c:pt idx="1">
                  <c:v>0.76444468200106919</c:v>
                </c:pt>
                <c:pt idx="2">
                  <c:v>0.75273396426824835</c:v>
                </c:pt>
                <c:pt idx="3">
                  <c:v>0.64043435377751667</c:v>
                </c:pt>
                <c:pt idx="4">
                  <c:v>0.63816596343224519</c:v>
                </c:pt>
                <c:pt idx="5">
                  <c:v>0.58399999999999996</c:v>
                </c:pt>
              </c:numCache>
            </c:numRef>
          </c:val>
          <c:extLst>
            <c:ext xmlns:c16="http://schemas.microsoft.com/office/drawing/2014/chart" uri="{C3380CC4-5D6E-409C-BE32-E72D297353CC}">
              <c16:uniqueId val="{0000000C-415C-4FD1-94FD-364931214671}"/>
            </c:ext>
          </c:extLst>
        </c:ser>
        <c:dLbls>
          <c:dLblPos val="inEnd"/>
          <c:showLegendKey val="0"/>
          <c:showVal val="1"/>
          <c:showCatName val="0"/>
          <c:showSerName val="0"/>
          <c:showPercent val="0"/>
          <c:showBubbleSize val="0"/>
        </c:dLbls>
        <c:gapWidth val="50"/>
        <c:axId val="1219476880"/>
        <c:axId val="1219474000"/>
      </c:barChart>
      <c:catAx>
        <c:axId val="1219476880"/>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scaling>
        <c:delete val="1"/>
        <c:axPos val="t"/>
        <c:numFmt formatCode="0.0%" sourceLinked="1"/>
        <c:majorTickMark val="out"/>
        <c:minorTickMark val="none"/>
        <c:tickLblPos val="nextTo"/>
        <c:crossAx val="121947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a:solidFill>
                  <a:schemeClr val="tx1"/>
                </a:solidFill>
              </a:rPr>
              <a:t>Bottom</a:t>
            </a:r>
            <a:r>
              <a:rPr lang="en-US" sz="1400" b="1" baseline="0">
                <a:solidFill>
                  <a:schemeClr val="tx1"/>
                </a:solidFill>
              </a:rPr>
              <a:t> Performers</a:t>
            </a:r>
            <a:endParaRPr lang="en-US" sz="1400" b="1">
              <a:solidFill>
                <a:schemeClr val="tx1"/>
              </a:solidFill>
            </a:endParaRPr>
          </a:p>
        </c:rich>
      </c:tx>
      <c:layout>
        <c:manualLayout>
          <c:xMode val="edge"/>
          <c:yMode val="edge"/>
          <c:x val="0.2100281065166255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1-0DD3-4F29-BD3A-D1F64CDE0021}"/>
              </c:ext>
            </c:extLst>
          </c:dPt>
          <c:dPt>
            <c:idx val="1"/>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3-0DD3-4F29-BD3A-D1F64CDE0021}"/>
              </c:ext>
            </c:extLst>
          </c:dPt>
          <c:dPt>
            <c:idx val="2"/>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5-0DD3-4F29-BD3A-D1F64CDE0021}"/>
              </c:ext>
            </c:extLst>
          </c:dPt>
          <c:dPt>
            <c:idx val="3"/>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0DD3-4F29-BD3A-D1F64CDE0021}"/>
              </c:ext>
            </c:extLst>
          </c:dPt>
          <c:dPt>
            <c:idx val="4"/>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9-0DD3-4F29-BD3A-D1F64CDE0021}"/>
              </c:ext>
            </c:extLst>
          </c:dPt>
          <c:dPt>
            <c:idx val="5"/>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B-0DD3-4F29-BD3A-D1F64CDE0021}"/>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Louisiana</c:v>
                </c:pt>
                <c:pt idx="1">
                  <c:v>Oklahoma</c:v>
                </c:pt>
                <c:pt idx="2">
                  <c:v>West Virginia</c:v>
                </c:pt>
                <c:pt idx="3">
                  <c:v>Alabama</c:v>
                </c:pt>
                <c:pt idx="4">
                  <c:v>Arkansas</c:v>
                </c:pt>
                <c:pt idx="5">
                  <c:v>Idaho</c:v>
                </c:pt>
              </c:strCache>
            </c:strRef>
          </c:cat>
          <c:val>
            <c:numRef>
              <c:f>Sheet1!$B$2:$B$7</c:f>
              <c:numCache>
                <c:formatCode>0.0%</c:formatCode>
                <c:ptCount val="6"/>
                <c:pt idx="0">
                  <c:v>0.1312895571090068</c:v>
                </c:pt>
                <c:pt idx="1">
                  <c:v>0.15699923197476048</c:v>
                </c:pt>
                <c:pt idx="2">
                  <c:v>0.20119809377102901</c:v>
                </c:pt>
                <c:pt idx="3">
                  <c:v>0.2357029050504923</c:v>
                </c:pt>
                <c:pt idx="4">
                  <c:v>0.25267875740348084</c:v>
                </c:pt>
                <c:pt idx="5">
                  <c:v>0.26170150320881863</c:v>
                </c:pt>
              </c:numCache>
            </c:numRef>
          </c:val>
          <c:extLst>
            <c:ext xmlns:c16="http://schemas.microsoft.com/office/drawing/2014/chart" uri="{C3380CC4-5D6E-409C-BE32-E72D297353CC}">
              <c16:uniqueId val="{0000000C-0DD3-4F29-BD3A-D1F64CDE0021}"/>
            </c:ext>
          </c:extLst>
        </c:ser>
        <c:dLbls>
          <c:dLblPos val="inEnd"/>
          <c:showLegendKey val="0"/>
          <c:showVal val="1"/>
          <c:showCatName val="0"/>
          <c:showSerName val="0"/>
          <c:showPercent val="0"/>
          <c:showBubbleSize val="0"/>
        </c:dLbls>
        <c:gapWidth val="50"/>
        <c:axId val="1219476880"/>
        <c:axId val="1219474000"/>
      </c:barChart>
      <c:catAx>
        <c:axId val="1219476880"/>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scaling>
        <c:delete val="1"/>
        <c:axPos val="t"/>
        <c:numFmt formatCode="0.0%" sourceLinked="1"/>
        <c:majorTickMark val="out"/>
        <c:minorTickMark val="none"/>
        <c:tickLblPos val="nextTo"/>
        <c:crossAx val="121947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a:solidFill>
                  <a:schemeClr val="tx1"/>
                </a:solidFill>
              </a:rPr>
              <a:t>Top</a:t>
            </a:r>
            <a:r>
              <a:rPr lang="en-US" sz="1400" b="1" baseline="0">
                <a:solidFill>
                  <a:schemeClr val="tx1"/>
                </a:solidFill>
              </a:rPr>
              <a:t> Earners</a:t>
            </a:r>
            <a:endParaRPr lang="en-US" sz="1400" b="1">
              <a:solidFill>
                <a:schemeClr val="tx1"/>
              </a:solidFill>
            </a:endParaRPr>
          </a:p>
        </c:rich>
      </c:tx>
      <c:layout>
        <c:manualLayout>
          <c:xMode val="edge"/>
          <c:yMode val="edge"/>
          <c:x val="0.32590504816006216"/>
          <c:y val="4.687499711644949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6C1-4BE6-B605-5ED75D4BDC8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6C1-4BE6-B605-5ED75D4BDC8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6C1-4BE6-B605-5ED75D4BDC8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D6C1-4BE6-B605-5ED75D4BDC8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D6C1-4BE6-B605-5ED75D4BDC8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D6C1-4BE6-B605-5ED75D4BDC88}"/>
              </c:ext>
            </c:extLst>
          </c:dPt>
          <c:dLbls>
            <c:dLbl>
              <c:idx val="4"/>
              <c:layout>
                <c:manualLayout>
                  <c:x val="-0.19782935399204132"/>
                  <c:y val="1.31930926507979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C1-4BE6-B605-5ED75D4BDC88}"/>
                </c:ext>
              </c:extLst>
            </c:dLbl>
            <c:dLbl>
              <c:idx val="5"/>
              <c:layout>
                <c:manualLayout>
                  <c:x val="-0.1909893319786639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C1-4BE6-B605-5ED75D4BDC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Maryland</c:v>
                </c:pt>
                <c:pt idx="1">
                  <c:v>Massachusetts</c:v>
                </c:pt>
                <c:pt idx="2">
                  <c:v>New Jersey</c:v>
                </c:pt>
                <c:pt idx="3">
                  <c:v>New Hampshire</c:v>
                </c:pt>
                <c:pt idx="4">
                  <c:v>California</c:v>
                </c:pt>
                <c:pt idx="5">
                  <c:v>Hawaii</c:v>
                </c:pt>
              </c:strCache>
            </c:strRef>
          </c:cat>
          <c:val>
            <c:numRef>
              <c:f>Sheet1!$B$2:$B$7</c:f>
              <c:numCache>
                <c:formatCode>"$"#,##0</c:formatCode>
                <c:ptCount val="6"/>
                <c:pt idx="0">
                  <c:v>90203</c:v>
                </c:pt>
                <c:pt idx="1">
                  <c:v>89645</c:v>
                </c:pt>
                <c:pt idx="2">
                  <c:v>89296</c:v>
                </c:pt>
                <c:pt idx="3">
                  <c:v>88465</c:v>
                </c:pt>
                <c:pt idx="4">
                  <c:v>84907</c:v>
                </c:pt>
                <c:pt idx="5">
                  <c:v>84857</c:v>
                </c:pt>
              </c:numCache>
            </c:numRef>
          </c:val>
          <c:extLst>
            <c:ext xmlns:c16="http://schemas.microsoft.com/office/drawing/2014/chart" uri="{C3380CC4-5D6E-409C-BE32-E72D297353CC}">
              <c16:uniqueId val="{0000000C-D6C1-4BE6-B605-5ED75D4BDC88}"/>
            </c:ext>
          </c:extLst>
        </c:ser>
        <c:dLbls>
          <c:dLblPos val="inEnd"/>
          <c:showLegendKey val="0"/>
          <c:showVal val="1"/>
          <c:showCatName val="0"/>
          <c:showSerName val="0"/>
          <c:showPercent val="0"/>
          <c:showBubbleSize val="0"/>
        </c:dLbls>
        <c:gapWidth val="50"/>
        <c:axId val="1219476880"/>
        <c:axId val="1219474000"/>
      </c:barChart>
      <c:catAx>
        <c:axId val="1219476880"/>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max val="91000"/>
        </c:scaling>
        <c:delete val="1"/>
        <c:axPos val="t"/>
        <c:numFmt formatCode="&quot;$&quot;#,##0" sourceLinked="1"/>
        <c:majorTickMark val="out"/>
        <c:minorTickMark val="none"/>
        <c:tickLblPos val="nextTo"/>
        <c:crossAx val="121947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a:solidFill>
                  <a:schemeClr val="tx1"/>
                </a:solidFill>
              </a:rPr>
              <a:t>Bottom</a:t>
            </a:r>
            <a:r>
              <a:rPr lang="en-US" sz="1400" b="1" baseline="0">
                <a:solidFill>
                  <a:schemeClr val="tx1"/>
                </a:solidFill>
              </a:rPr>
              <a:t> Earners</a:t>
            </a:r>
            <a:endParaRPr lang="en-US" sz="1400" b="1">
              <a:solidFill>
                <a:schemeClr val="tx1"/>
              </a:solidFill>
            </a:endParaRPr>
          </a:p>
        </c:rich>
      </c:tx>
      <c:layout>
        <c:manualLayout>
          <c:xMode val="edge"/>
          <c:yMode val="edge"/>
          <c:x val="0.22250315641682514"/>
          <c:y val="6.958327100304170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1-6D3E-4B76-A205-5DD2BB24D979}"/>
              </c:ext>
            </c:extLst>
          </c:dPt>
          <c:dPt>
            <c:idx val="1"/>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3-6D3E-4B76-A205-5DD2BB24D979}"/>
              </c:ext>
            </c:extLst>
          </c:dPt>
          <c:dPt>
            <c:idx val="2"/>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5-6D3E-4B76-A205-5DD2BB24D979}"/>
              </c:ext>
            </c:extLst>
          </c:dPt>
          <c:dPt>
            <c:idx val="3"/>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6D3E-4B76-A205-5DD2BB24D979}"/>
              </c:ext>
            </c:extLst>
          </c:dPt>
          <c:dPt>
            <c:idx val="4"/>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9-6D3E-4B76-A205-5DD2BB24D979}"/>
              </c:ext>
            </c:extLst>
          </c:dPt>
          <c:dPt>
            <c:idx val="5"/>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B-6D3E-4B76-A205-5DD2BB24D97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Mississippi</c:v>
                </c:pt>
                <c:pt idx="1">
                  <c:v>West Virginia</c:v>
                </c:pt>
                <c:pt idx="2">
                  <c:v>Louisiana</c:v>
                </c:pt>
                <c:pt idx="3">
                  <c:v>Arkansas</c:v>
                </c:pt>
                <c:pt idx="4">
                  <c:v>Alabama</c:v>
                </c:pt>
                <c:pt idx="5">
                  <c:v>New Mexico</c:v>
                </c:pt>
              </c:strCache>
            </c:strRef>
          </c:cat>
          <c:val>
            <c:numRef>
              <c:f>Sheet1!$B$2:$B$7</c:f>
              <c:numCache>
                <c:formatCode>"$"#,##0</c:formatCode>
                <c:ptCount val="6"/>
                <c:pt idx="0">
                  <c:v>48716</c:v>
                </c:pt>
                <c:pt idx="1">
                  <c:v>51248</c:v>
                </c:pt>
                <c:pt idx="2">
                  <c:v>52087</c:v>
                </c:pt>
                <c:pt idx="3">
                  <c:v>52528</c:v>
                </c:pt>
                <c:pt idx="4">
                  <c:v>53913</c:v>
                </c:pt>
                <c:pt idx="5">
                  <c:v>53992</c:v>
                </c:pt>
              </c:numCache>
            </c:numRef>
          </c:val>
          <c:extLst>
            <c:ext xmlns:c16="http://schemas.microsoft.com/office/drawing/2014/chart" uri="{C3380CC4-5D6E-409C-BE32-E72D297353CC}">
              <c16:uniqueId val="{0000000C-6D3E-4B76-A205-5DD2BB24D979}"/>
            </c:ext>
          </c:extLst>
        </c:ser>
        <c:dLbls>
          <c:dLblPos val="inEnd"/>
          <c:showLegendKey val="0"/>
          <c:showVal val="1"/>
          <c:showCatName val="0"/>
          <c:showSerName val="0"/>
          <c:showPercent val="0"/>
          <c:showBubbleSize val="0"/>
        </c:dLbls>
        <c:gapWidth val="50"/>
        <c:axId val="1219476880"/>
        <c:axId val="1219474000"/>
      </c:barChart>
      <c:catAx>
        <c:axId val="1219476880"/>
        <c:scaling>
          <c:orientation val="maxMin"/>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19474000"/>
        <c:crosses val="autoZero"/>
        <c:auto val="1"/>
        <c:lblAlgn val="ctr"/>
        <c:lblOffset val="100"/>
        <c:noMultiLvlLbl val="0"/>
      </c:catAx>
      <c:valAx>
        <c:axId val="1219474000"/>
        <c:scaling>
          <c:orientation val="minMax"/>
        </c:scaling>
        <c:delete val="1"/>
        <c:axPos val="t"/>
        <c:numFmt formatCode="&quot;$&quot;#,##0" sourceLinked="1"/>
        <c:majorTickMark val="out"/>
        <c:minorTickMark val="none"/>
        <c:tickLblPos val="nextTo"/>
        <c:crossAx val="121947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31314940881404E-2"/>
          <c:y val="2.24622030237581E-2"/>
          <c:w val="0.96273737011823723"/>
          <c:h val="0.95507559395248376"/>
        </c:manualLayout>
      </c:layout>
      <c:scatterChart>
        <c:scatterStyle val="lineMarker"/>
        <c:varyColors val="0"/>
        <c:ser>
          <c:idx val="0"/>
          <c:order val="0"/>
          <c:spPr>
            <a:ln w="28575" cmpd="sng" algn="ctr">
              <a:solidFill>
                <a:schemeClr val="accent1"/>
              </a:solidFill>
              <a:prstDash val="solid"/>
            </a:ln>
          </c:spPr>
          <c:marker>
            <c:symbol val="none"/>
          </c:marker>
          <c:xVal>
            <c:numRef>
              <c:f>Sheet1!$A$1:$AX$1</c:f>
              <c:numCache>
                <c:formatCode>General</c:formatCode>
                <c:ptCount val="50"/>
                <c:pt idx="0">
                  <c:v>18748</c:v>
                </c:pt>
                <c:pt idx="1">
                  <c:v>18779</c:v>
                </c:pt>
                <c:pt idx="2">
                  <c:v>18809</c:v>
                </c:pt>
                <c:pt idx="3">
                  <c:v>18840</c:v>
                </c:pt>
                <c:pt idx="4">
                  <c:v>18871</c:v>
                </c:pt>
                <c:pt idx="5">
                  <c:v>18901</c:v>
                </c:pt>
                <c:pt idx="6">
                  <c:v>18932</c:v>
                </c:pt>
                <c:pt idx="7">
                  <c:v>18962</c:v>
                </c:pt>
                <c:pt idx="8">
                  <c:v>18993</c:v>
                </c:pt>
                <c:pt idx="9">
                  <c:v>19024</c:v>
                </c:pt>
                <c:pt idx="10">
                  <c:v>19052</c:v>
                </c:pt>
                <c:pt idx="11">
                  <c:v>19083</c:v>
                </c:pt>
                <c:pt idx="12">
                  <c:v>19113</c:v>
                </c:pt>
                <c:pt idx="13">
                  <c:v>19144</c:v>
                </c:pt>
                <c:pt idx="14">
                  <c:v>19174</c:v>
                </c:pt>
                <c:pt idx="15">
                  <c:v>19205</c:v>
                </c:pt>
                <c:pt idx="16">
                  <c:v>19236</c:v>
                </c:pt>
                <c:pt idx="17">
                  <c:v>19266</c:v>
                </c:pt>
                <c:pt idx="18">
                  <c:v>19297</c:v>
                </c:pt>
                <c:pt idx="19">
                  <c:v>19327</c:v>
                </c:pt>
                <c:pt idx="20">
                  <c:v>19358</c:v>
                </c:pt>
                <c:pt idx="21">
                  <c:v>19389</c:v>
                </c:pt>
                <c:pt idx="22">
                  <c:v>19417</c:v>
                </c:pt>
                <c:pt idx="23">
                  <c:v>19448</c:v>
                </c:pt>
                <c:pt idx="24">
                  <c:v>19478</c:v>
                </c:pt>
                <c:pt idx="25">
                  <c:v>19509</c:v>
                </c:pt>
                <c:pt idx="26">
                  <c:v>19539</c:v>
                </c:pt>
                <c:pt idx="27">
                  <c:v>19570</c:v>
                </c:pt>
                <c:pt idx="28">
                  <c:v>19601</c:v>
                </c:pt>
                <c:pt idx="29">
                  <c:v>19631</c:v>
                </c:pt>
                <c:pt idx="30">
                  <c:v>19662</c:v>
                </c:pt>
                <c:pt idx="31">
                  <c:v>19692</c:v>
                </c:pt>
                <c:pt idx="32">
                  <c:v>19723</c:v>
                </c:pt>
                <c:pt idx="33">
                  <c:v>19754</c:v>
                </c:pt>
                <c:pt idx="34">
                  <c:v>19783</c:v>
                </c:pt>
                <c:pt idx="35">
                  <c:v>19814</c:v>
                </c:pt>
                <c:pt idx="36">
                  <c:v>19844</c:v>
                </c:pt>
                <c:pt idx="37">
                  <c:v>19875</c:v>
                </c:pt>
                <c:pt idx="38">
                  <c:v>19905</c:v>
                </c:pt>
                <c:pt idx="39">
                  <c:v>19936</c:v>
                </c:pt>
                <c:pt idx="40">
                  <c:v>19967</c:v>
                </c:pt>
                <c:pt idx="41">
                  <c:v>19997</c:v>
                </c:pt>
                <c:pt idx="42">
                  <c:v>20028</c:v>
                </c:pt>
                <c:pt idx="43">
                  <c:v>20058</c:v>
                </c:pt>
                <c:pt idx="44">
                  <c:v>20089</c:v>
                </c:pt>
                <c:pt idx="45">
                  <c:v>20120</c:v>
                </c:pt>
                <c:pt idx="46">
                  <c:v>20148</c:v>
                </c:pt>
                <c:pt idx="47">
                  <c:v>20179</c:v>
                </c:pt>
                <c:pt idx="48">
                  <c:v>20209</c:v>
                </c:pt>
                <c:pt idx="49">
                  <c:v>20240</c:v>
                </c:pt>
              </c:numCache>
            </c:numRef>
          </c:xVal>
          <c:yVal>
            <c:numRef>
              <c:f>Sheet1!$A$2:$AX$2</c:f>
              <c:numCache>
                <c:formatCode>General</c:formatCode>
                <c:ptCount val="50"/>
                <c:pt idx="0">
                  <c:v>46311.808229510003</c:v>
                </c:pt>
                <c:pt idx="1">
                  <c:v>51055.747256399998</c:v>
                </c:pt>
                <c:pt idx="2">
                  <c:v>68191.110855999999</c:v>
                </c:pt>
                <c:pt idx="3">
                  <c:v>79490.356180479997</c:v>
                </c:pt>
                <c:pt idx="4">
                  <c:v>86971.995442950007</c:v>
                </c:pt>
                <c:pt idx="5">
                  <c:v>103095.61029924999</c:v>
                </c:pt>
                <c:pt idx="6">
                  <c:v>108549.86344722001</c:v>
                </c:pt>
                <c:pt idx="7">
                  <c:v>117580.15537815</c:v>
                </c:pt>
                <c:pt idx="8">
                  <c:v>112464.90858088</c:v>
                </c:pt>
                <c:pt idx="9">
                  <c:v>109566.48985767001</c:v>
                </c:pt>
                <c:pt idx="10">
                  <c:v>133378.58949193</c:v>
                </c:pt>
                <c:pt idx="11">
                  <c:v>126368.63597880999</c:v>
                </c:pt>
                <c:pt idx="12">
                  <c:v>119293.11457409999</c:v>
                </c:pt>
                <c:pt idx="13">
                  <c:v>120925.75908698</c:v>
                </c:pt>
                <c:pt idx="14">
                  <c:v>113751.84482524999</c:v>
                </c:pt>
                <c:pt idx="15">
                  <c:v>125230.92532893</c:v>
                </c:pt>
                <c:pt idx="16">
                  <c:v>119357.00014875</c:v>
                </c:pt>
                <c:pt idx="17">
                  <c:v>123577.19687665001</c:v>
                </c:pt>
                <c:pt idx="18">
                  <c:v>129713.32304202</c:v>
                </c:pt>
                <c:pt idx="19">
                  <c:v>147713.58623394</c:v>
                </c:pt>
                <c:pt idx="20">
                  <c:v>220599.72036286999</c:v>
                </c:pt>
                <c:pt idx="21">
                  <c:v>274723.55987966002</c:v>
                </c:pt>
                <c:pt idx="22">
                  <c:v>399914.89756477001</c:v>
                </c:pt>
                <c:pt idx="23">
                  <c:v>452115.65044811001</c:v>
                </c:pt>
                <c:pt idx="24">
                  <c:v>510689.19894992001</c:v>
                </c:pt>
                <c:pt idx="25">
                  <c:v>451437.15877894999</c:v>
                </c:pt>
                <c:pt idx="26">
                  <c:v>422747.44124787999</c:v>
                </c:pt>
                <c:pt idx="27">
                  <c:v>453160.86311113002</c:v>
                </c:pt>
                <c:pt idx="28">
                  <c:v>382135.19846321997</c:v>
                </c:pt>
                <c:pt idx="29">
                  <c:v>381115.42331952997</c:v>
                </c:pt>
                <c:pt idx="30">
                  <c:v>382091.35102274001</c:v>
                </c:pt>
                <c:pt idx="31">
                  <c:v>442184.36938361998</c:v>
                </c:pt>
                <c:pt idx="32">
                  <c:v>513943.24097784999</c:v>
                </c:pt>
                <c:pt idx="33">
                  <c:v>566366.81612287997</c:v>
                </c:pt>
                <c:pt idx="34">
                  <c:v>700227.38172796997</c:v>
                </c:pt>
                <c:pt idx="35">
                  <c:v>790445.60262695001</c:v>
                </c:pt>
                <c:pt idx="36">
                  <c:v>975438.24118518003</c:v>
                </c:pt>
                <c:pt idx="37">
                  <c:v>1051211.49944783</c:v>
                </c:pt>
                <c:pt idx="38">
                  <c:v>1190857.4628582201</c:v>
                </c:pt>
                <c:pt idx="39">
                  <c:v>1272957.2690874201</c:v>
                </c:pt>
                <c:pt idx="40">
                  <c:v>1257913.0226207401</c:v>
                </c:pt>
                <c:pt idx="41">
                  <c:v>1406485.1185884899</c:v>
                </c:pt>
                <c:pt idx="42">
                  <c:v>1385073.20913194</c:v>
                </c:pt>
                <c:pt idx="43">
                  <c:v>1543962.5888293399</c:v>
                </c:pt>
                <c:pt idx="44">
                  <c:v>1406690.5796527399</c:v>
                </c:pt>
                <c:pt idx="45">
                  <c:v>1444048.51708265</c:v>
                </c:pt>
                <c:pt idx="46">
                  <c:v>1715622.92268827</c:v>
                </c:pt>
                <c:pt idx="47">
                  <c:v>1820082.90115233</c:v>
                </c:pt>
                <c:pt idx="48">
                  <c:v>1860134.6336265299</c:v>
                </c:pt>
                <c:pt idx="49">
                  <c:v>2074680.9259436701</c:v>
                </c:pt>
              </c:numCache>
            </c:numRef>
          </c:yVal>
          <c:smooth val="1"/>
          <c:extLst>
            <c:ext xmlns:c16="http://schemas.microsoft.com/office/drawing/2014/chart" uri="{C3380CC4-5D6E-409C-BE32-E72D297353CC}">
              <c16:uniqueId val="{00000000-FED5-405C-8D68-FE06CC3CE2E4}"/>
            </c:ext>
          </c:extLst>
        </c:ser>
        <c:ser>
          <c:idx val="1"/>
          <c:order val="1"/>
          <c:spPr>
            <a:ln w="28575" cmpd="sng" algn="ctr">
              <a:solidFill>
                <a:schemeClr val="accent2"/>
              </a:solidFill>
              <a:prstDash val="solid"/>
            </a:ln>
          </c:spPr>
          <c:marker>
            <c:symbol val="none"/>
          </c:marker>
          <c:xVal>
            <c:numRef>
              <c:f>Sheet1!$A$1:$AX$1</c:f>
              <c:numCache>
                <c:formatCode>General</c:formatCode>
                <c:ptCount val="50"/>
                <c:pt idx="0">
                  <c:v>18748</c:v>
                </c:pt>
                <c:pt idx="1">
                  <c:v>18779</c:v>
                </c:pt>
                <c:pt idx="2">
                  <c:v>18809</c:v>
                </c:pt>
                <c:pt idx="3">
                  <c:v>18840</c:v>
                </c:pt>
                <c:pt idx="4">
                  <c:v>18871</c:v>
                </c:pt>
                <c:pt idx="5">
                  <c:v>18901</c:v>
                </c:pt>
                <c:pt idx="6">
                  <c:v>18932</c:v>
                </c:pt>
                <c:pt idx="7">
                  <c:v>18962</c:v>
                </c:pt>
                <c:pt idx="8">
                  <c:v>18993</c:v>
                </c:pt>
                <c:pt idx="9">
                  <c:v>19024</c:v>
                </c:pt>
                <c:pt idx="10">
                  <c:v>19052</c:v>
                </c:pt>
                <c:pt idx="11">
                  <c:v>19083</c:v>
                </c:pt>
                <c:pt idx="12">
                  <c:v>19113</c:v>
                </c:pt>
                <c:pt idx="13">
                  <c:v>19144</c:v>
                </c:pt>
                <c:pt idx="14">
                  <c:v>19174</c:v>
                </c:pt>
                <c:pt idx="15">
                  <c:v>19205</c:v>
                </c:pt>
                <c:pt idx="16">
                  <c:v>19236</c:v>
                </c:pt>
                <c:pt idx="17">
                  <c:v>19266</c:v>
                </c:pt>
                <c:pt idx="18">
                  <c:v>19297</c:v>
                </c:pt>
                <c:pt idx="19">
                  <c:v>19327</c:v>
                </c:pt>
                <c:pt idx="20">
                  <c:v>19358</c:v>
                </c:pt>
                <c:pt idx="21">
                  <c:v>19389</c:v>
                </c:pt>
                <c:pt idx="22">
                  <c:v>19417</c:v>
                </c:pt>
                <c:pt idx="23">
                  <c:v>19448</c:v>
                </c:pt>
                <c:pt idx="24">
                  <c:v>19478</c:v>
                </c:pt>
                <c:pt idx="25">
                  <c:v>19509</c:v>
                </c:pt>
                <c:pt idx="26">
                  <c:v>19539</c:v>
                </c:pt>
                <c:pt idx="27">
                  <c:v>19570</c:v>
                </c:pt>
                <c:pt idx="28">
                  <c:v>19601</c:v>
                </c:pt>
                <c:pt idx="29">
                  <c:v>19631</c:v>
                </c:pt>
                <c:pt idx="30">
                  <c:v>19662</c:v>
                </c:pt>
                <c:pt idx="31">
                  <c:v>19692</c:v>
                </c:pt>
                <c:pt idx="32">
                  <c:v>19723</c:v>
                </c:pt>
                <c:pt idx="33">
                  <c:v>19754</c:v>
                </c:pt>
                <c:pt idx="34">
                  <c:v>19783</c:v>
                </c:pt>
                <c:pt idx="35">
                  <c:v>19814</c:v>
                </c:pt>
                <c:pt idx="36">
                  <c:v>19844</c:v>
                </c:pt>
                <c:pt idx="37">
                  <c:v>19875</c:v>
                </c:pt>
                <c:pt idx="38">
                  <c:v>19905</c:v>
                </c:pt>
                <c:pt idx="39">
                  <c:v>19936</c:v>
                </c:pt>
                <c:pt idx="40">
                  <c:v>19967</c:v>
                </c:pt>
                <c:pt idx="41">
                  <c:v>19997</c:v>
                </c:pt>
                <c:pt idx="42">
                  <c:v>20028</c:v>
                </c:pt>
                <c:pt idx="43">
                  <c:v>20058</c:v>
                </c:pt>
                <c:pt idx="44">
                  <c:v>20089</c:v>
                </c:pt>
                <c:pt idx="45">
                  <c:v>20120</c:v>
                </c:pt>
                <c:pt idx="46">
                  <c:v>20148</c:v>
                </c:pt>
                <c:pt idx="47">
                  <c:v>20179</c:v>
                </c:pt>
                <c:pt idx="48">
                  <c:v>20209</c:v>
                </c:pt>
                <c:pt idx="49">
                  <c:v>20240</c:v>
                </c:pt>
              </c:numCache>
            </c:numRef>
          </c:xVal>
          <c:yVal>
            <c:numRef>
              <c:f>Sheet1!$A$3:$AX$3</c:f>
              <c:numCache>
                <c:formatCode>General</c:formatCode>
                <c:ptCount val="50"/>
                <c:pt idx="0">
                  <c:v>9849.2508634700007</c:v>
                </c:pt>
                <c:pt idx="1">
                  <c:v>10887.48437883</c:v>
                </c:pt>
                <c:pt idx="2">
                  <c:v>14703.98090613</c:v>
                </c:pt>
                <c:pt idx="3">
                  <c:v>18223.011139049999</c:v>
                </c:pt>
                <c:pt idx="4">
                  <c:v>19532.55285358</c:v>
                </c:pt>
                <c:pt idx="5">
                  <c:v>23651.961215200001</c:v>
                </c:pt>
                <c:pt idx="6">
                  <c:v>25353.002785659999</c:v>
                </c:pt>
                <c:pt idx="7">
                  <c:v>27555.993522730001</c:v>
                </c:pt>
                <c:pt idx="8">
                  <c:v>26870.617056229999</c:v>
                </c:pt>
                <c:pt idx="9">
                  <c:v>26485.27076204</c:v>
                </c:pt>
                <c:pt idx="10">
                  <c:v>32236.124356920001</c:v>
                </c:pt>
                <c:pt idx="11">
                  <c:v>29975.648899190001</c:v>
                </c:pt>
                <c:pt idx="12">
                  <c:v>28032.922933720001</c:v>
                </c:pt>
                <c:pt idx="13">
                  <c:v>28293.44368434</c:v>
                </c:pt>
                <c:pt idx="14">
                  <c:v>26517.94336356</c:v>
                </c:pt>
                <c:pt idx="15">
                  <c:v>29014.232344460001</c:v>
                </c:pt>
                <c:pt idx="16">
                  <c:v>27341.793374190001</c:v>
                </c:pt>
                <c:pt idx="17">
                  <c:v>27728.534326159999</c:v>
                </c:pt>
                <c:pt idx="18">
                  <c:v>28825.71775811</c:v>
                </c:pt>
                <c:pt idx="19">
                  <c:v>32559.37848168</c:v>
                </c:pt>
                <c:pt idx="20">
                  <c:v>50762.704411389997</c:v>
                </c:pt>
                <c:pt idx="21">
                  <c:v>64180.49117021</c:v>
                </c:pt>
                <c:pt idx="22">
                  <c:v>94464.331114390006</c:v>
                </c:pt>
                <c:pt idx="23">
                  <c:v>107698.32049462</c:v>
                </c:pt>
                <c:pt idx="24">
                  <c:v>121960.21477945001</c:v>
                </c:pt>
                <c:pt idx="25">
                  <c:v>106002.57636622</c:v>
                </c:pt>
                <c:pt idx="26">
                  <c:v>102163.12781211</c:v>
                </c:pt>
                <c:pt idx="27">
                  <c:v>111788.54215477</c:v>
                </c:pt>
                <c:pt idx="28">
                  <c:v>95488.084386260001</c:v>
                </c:pt>
                <c:pt idx="29">
                  <c:v>97405.05607377</c:v>
                </c:pt>
                <c:pt idx="30">
                  <c:v>97864.803257599997</c:v>
                </c:pt>
                <c:pt idx="31">
                  <c:v>116906.68599368</c:v>
                </c:pt>
                <c:pt idx="32">
                  <c:v>139841.19164126</c:v>
                </c:pt>
                <c:pt idx="33">
                  <c:v>159163.96389653999</c:v>
                </c:pt>
                <c:pt idx="34">
                  <c:v>198604.22676250001</c:v>
                </c:pt>
                <c:pt idx="35">
                  <c:v>225074.27773644001</c:v>
                </c:pt>
                <c:pt idx="36">
                  <c:v>282806.82887784002</c:v>
                </c:pt>
                <c:pt idx="37">
                  <c:v>310044.71288114</c:v>
                </c:pt>
                <c:pt idx="38">
                  <c:v>358187.30903644999</c:v>
                </c:pt>
                <c:pt idx="39">
                  <c:v>391961.36047453003</c:v>
                </c:pt>
                <c:pt idx="40">
                  <c:v>393911.58859414002</c:v>
                </c:pt>
                <c:pt idx="41">
                  <c:v>446701.26210058999</c:v>
                </c:pt>
                <c:pt idx="42">
                  <c:v>446484.15177022002</c:v>
                </c:pt>
                <c:pt idx="43">
                  <c:v>507378.19085388997</c:v>
                </c:pt>
                <c:pt idx="44">
                  <c:v>478621.18478032999</c:v>
                </c:pt>
                <c:pt idx="45">
                  <c:v>500383.29638188001</c:v>
                </c:pt>
                <c:pt idx="46">
                  <c:v>596943.33751380001</c:v>
                </c:pt>
                <c:pt idx="47">
                  <c:v>635613.48096213001</c:v>
                </c:pt>
                <c:pt idx="48">
                  <c:v>650552.07058851002</c:v>
                </c:pt>
                <c:pt idx="49">
                  <c:v>719526.09288461995</c:v>
                </c:pt>
              </c:numCache>
            </c:numRef>
          </c:yVal>
          <c:smooth val="1"/>
          <c:extLst>
            <c:ext xmlns:c16="http://schemas.microsoft.com/office/drawing/2014/chart" uri="{C3380CC4-5D6E-409C-BE32-E72D297353CC}">
              <c16:uniqueId val="{00000001-FED5-405C-8D68-FE06CC3CE2E4}"/>
            </c:ext>
          </c:extLst>
        </c:ser>
        <c:dLbls>
          <c:showLegendKey val="0"/>
          <c:showVal val="0"/>
          <c:showCatName val="0"/>
          <c:showSerName val="0"/>
          <c:showPercent val="0"/>
          <c:showBubbleSize val="0"/>
        </c:dLbls>
        <c:axId val="4"/>
        <c:axId val="5"/>
      </c:scatterChart>
      <c:valAx>
        <c:axId val="4"/>
        <c:scaling>
          <c:orientation val="minMax"/>
          <c:max val="20270"/>
          <c:min val="18718"/>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22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
        <c:crosses val="min"/>
        <c:crossBetween val="midCat"/>
      </c:valAx>
    </c:plotArea>
    <c:plotVisOnly val="0"/>
    <c:dispBlanksAs val="gap"/>
    <c:showDLblsOverMax val="1"/>
  </c:chart>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31314940881404E-2"/>
          <c:y val="2.24622030237581E-2"/>
          <c:w val="0.96273737011823723"/>
          <c:h val="0.95507559395248376"/>
        </c:manualLayout>
      </c:layout>
      <c:scatterChart>
        <c:scatterStyle val="lineMarker"/>
        <c:varyColors val="0"/>
        <c:ser>
          <c:idx val="0"/>
          <c:order val="0"/>
          <c:spPr>
            <a:ln w="28575" cmpd="sng" algn="ctr">
              <a:solidFill>
                <a:schemeClr val="accent1"/>
              </a:solidFill>
              <a:prstDash val="solid"/>
            </a:ln>
          </c:spPr>
          <c:marker>
            <c:symbol val="none"/>
          </c:marker>
          <c:xVal>
            <c:numRef>
              <c:f>Sheet1!$A$1:$AX$1</c:f>
              <c:numCache>
                <c:formatCode>General</c:formatCode>
                <c:ptCount val="50"/>
                <c:pt idx="0">
                  <c:v>18748</c:v>
                </c:pt>
                <c:pt idx="1">
                  <c:v>18779</c:v>
                </c:pt>
                <c:pt idx="2">
                  <c:v>18809</c:v>
                </c:pt>
                <c:pt idx="3">
                  <c:v>18840</c:v>
                </c:pt>
                <c:pt idx="4">
                  <c:v>18871</c:v>
                </c:pt>
                <c:pt idx="5">
                  <c:v>18901</c:v>
                </c:pt>
                <c:pt idx="6">
                  <c:v>18932</c:v>
                </c:pt>
                <c:pt idx="7">
                  <c:v>18962</c:v>
                </c:pt>
                <c:pt idx="8">
                  <c:v>18993</c:v>
                </c:pt>
                <c:pt idx="9">
                  <c:v>19024</c:v>
                </c:pt>
                <c:pt idx="10">
                  <c:v>19052</c:v>
                </c:pt>
                <c:pt idx="11">
                  <c:v>19083</c:v>
                </c:pt>
                <c:pt idx="12">
                  <c:v>19113</c:v>
                </c:pt>
                <c:pt idx="13">
                  <c:v>19144</c:v>
                </c:pt>
                <c:pt idx="14">
                  <c:v>19174</c:v>
                </c:pt>
                <c:pt idx="15">
                  <c:v>19205</c:v>
                </c:pt>
                <c:pt idx="16">
                  <c:v>19236</c:v>
                </c:pt>
                <c:pt idx="17">
                  <c:v>19266</c:v>
                </c:pt>
                <c:pt idx="18">
                  <c:v>19297</c:v>
                </c:pt>
                <c:pt idx="19">
                  <c:v>19327</c:v>
                </c:pt>
                <c:pt idx="20">
                  <c:v>19358</c:v>
                </c:pt>
                <c:pt idx="21">
                  <c:v>19389</c:v>
                </c:pt>
                <c:pt idx="22">
                  <c:v>19417</c:v>
                </c:pt>
                <c:pt idx="23">
                  <c:v>19448</c:v>
                </c:pt>
                <c:pt idx="24">
                  <c:v>19478</c:v>
                </c:pt>
                <c:pt idx="25">
                  <c:v>19509</c:v>
                </c:pt>
                <c:pt idx="26">
                  <c:v>19539</c:v>
                </c:pt>
                <c:pt idx="27">
                  <c:v>19570</c:v>
                </c:pt>
                <c:pt idx="28">
                  <c:v>19601</c:v>
                </c:pt>
                <c:pt idx="29">
                  <c:v>19631</c:v>
                </c:pt>
                <c:pt idx="30">
                  <c:v>19662</c:v>
                </c:pt>
                <c:pt idx="31">
                  <c:v>19692</c:v>
                </c:pt>
                <c:pt idx="32">
                  <c:v>19723</c:v>
                </c:pt>
                <c:pt idx="33">
                  <c:v>19754</c:v>
                </c:pt>
                <c:pt idx="34">
                  <c:v>19783</c:v>
                </c:pt>
                <c:pt idx="35">
                  <c:v>19814</c:v>
                </c:pt>
                <c:pt idx="36">
                  <c:v>19844</c:v>
                </c:pt>
                <c:pt idx="37">
                  <c:v>19875</c:v>
                </c:pt>
                <c:pt idx="38">
                  <c:v>19905</c:v>
                </c:pt>
                <c:pt idx="39">
                  <c:v>19936</c:v>
                </c:pt>
                <c:pt idx="40">
                  <c:v>19967</c:v>
                </c:pt>
                <c:pt idx="41">
                  <c:v>19997</c:v>
                </c:pt>
                <c:pt idx="42">
                  <c:v>20028</c:v>
                </c:pt>
                <c:pt idx="43">
                  <c:v>20058</c:v>
                </c:pt>
                <c:pt idx="44">
                  <c:v>20089</c:v>
                </c:pt>
                <c:pt idx="45">
                  <c:v>20120</c:v>
                </c:pt>
                <c:pt idx="46">
                  <c:v>20148</c:v>
                </c:pt>
                <c:pt idx="47">
                  <c:v>20179</c:v>
                </c:pt>
                <c:pt idx="48">
                  <c:v>20209</c:v>
                </c:pt>
                <c:pt idx="49">
                  <c:v>20240</c:v>
                </c:pt>
              </c:numCache>
            </c:numRef>
          </c:xVal>
          <c:yVal>
            <c:numRef>
              <c:f>Sheet1!$A$2:$AX$2</c:f>
              <c:numCache>
                <c:formatCode>General</c:formatCode>
                <c:ptCount val="50"/>
                <c:pt idx="0">
                  <c:v>1250694.5302106801</c:v>
                </c:pt>
                <c:pt idx="1">
                  <c:v>1363501.4694061701</c:v>
                </c:pt>
                <c:pt idx="2">
                  <c:v>1379160.1372612801</c:v>
                </c:pt>
                <c:pt idx="3">
                  <c:v>1424022.3158738101</c:v>
                </c:pt>
                <c:pt idx="4">
                  <c:v>1428941.51259741</c:v>
                </c:pt>
                <c:pt idx="5">
                  <c:v>1474498.1448570399</c:v>
                </c:pt>
                <c:pt idx="6">
                  <c:v>1486868.50325985</c:v>
                </c:pt>
                <c:pt idx="7">
                  <c:v>1618985.4909486</c:v>
                </c:pt>
                <c:pt idx="8">
                  <c:v>1545907.5505648199</c:v>
                </c:pt>
                <c:pt idx="9">
                  <c:v>1499874.68811156</c:v>
                </c:pt>
                <c:pt idx="10">
                  <c:v>1768663.5802130401</c:v>
                </c:pt>
                <c:pt idx="11">
                  <c:v>1719511.1982648999</c:v>
                </c:pt>
                <c:pt idx="12">
                  <c:v>1823492.3705401099</c:v>
                </c:pt>
                <c:pt idx="13">
                  <c:v>1967729.4022896199</c:v>
                </c:pt>
                <c:pt idx="14">
                  <c:v>1980413.1810663801</c:v>
                </c:pt>
                <c:pt idx="15">
                  <c:v>2165306.0991444802</c:v>
                </c:pt>
                <c:pt idx="16">
                  <c:v>2259848.2653980302</c:v>
                </c:pt>
                <c:pt idx="17">
                  <c:v>2414912.0346378</c:v>
                </c:pt>
                <c:pt idx="18">
                  <c:v>2480235.2769176802</c:v>
                </c:pt>
                <c:pt idx="19">
                  <c:v>2618636.4316173801</c:v>
                </c:pt>
                <c:pt idx="20">
                  <c:v>2690887.9008406801</c:v>
                </c:pt>
                <c:pt idx="21">
                  <c:v>2706505.5643489999</c:v>
                </c:pt>
                <c:pt idx="22">
                  <c:v>3173598.1427650698</c:v>
                </c:pt>
                <c:pt idx="23">
                  <c:v>3019275.0554493899</c:v>
                </c:pt>
                <c:pt idx="24">
                  <c:v>3366737.0009444002</c:v>
                </c:pt>
                <c:pt idx="25">
                  <c:v>3436772.97545934</c:v>
                </c:pt>
                <c:pt idx="26">
                  <c:v>3166615.6060104398</c:v>
                </c:pt>
                <c:pt idx="27">
                  <c:v>3502741.3196624499</c:v>
                </c:pt>
                <c:pt idx="28">
                  <c:v>3219442.5940643302</c:v>
                </c:pt>
                <c:pt idx="29">
                  <c:v>3167141.0644534901</c:v>
                </c:pt>
                <c:pt idx="30">
                  <c:v>3356479.3248936702</c:v>
                </c:pt>
                <c:pt idx="31">
                  <c:v>3530990.4117947002</c:v>
                </c:pt>
                <c:pt idx="32">
                  <c:v>3263351.5273657599</c:v>
                </c:pt>
                <c:pt idx="33">
                  <c:v>3133085.6447492698</c:v>
                </c:pt>
                <c:pt idx="34">
                  <c:v>3240324.1780027198</c:v>
                </c:pt>
                <c:pt idx="35">
                  <c:v>3450907.2267420599</c:v>
                </c:pt>
                <c:pt idx="36">
                  <c:v>3635131.5410285299</c:v>
                </c:pt>
                <c:pt idx="37">
                  <c:v>3493880.11252238</c:v>
                </c:pt>
                <c:pt idx="38">
                  <c:v>3752946.5585213602</c:v>
                </c:pt>
                <c:pt idx="39">
                  <c:v>3793363.9893313101</c:v>
                </c:pt>
                <c:pt idx="40">
                  <c:v>3622301.3544543702</c:v>
                </c:pt>
                <c:pt idx="41">
                  <c:v>3964189.3048364101</c:v>
                </c:pt>
                <c:pt idx="42">
                  <c:v>3705654.4652446401</c:v>
                </c:pt>
                <c:pt idx="43">
                  <c:v>3846576.3534781202</c:v>
                </c:pt>
                <c:pt idx="44">
                  <c:v>3643109.0654792101</c:v>
                </c:pt>
                <c:pt idx="45">
                  <c:v>3471275.0721902298</c:v>
                </c:pt>
                <c:pt idx="46">
                  <c:v>3873107.23477779</c:v>
                </c:pt>
                <c:pt idx="47">
                  <c:v>3904005.5606918498</c:v>
                </c:pt>
                <c:pt idx="48">
                  <c:v>3753751.2758233398</c:v>
                </c:pt>
                <c:pt idx="49">
                  <c:v>3704053.9834749</c:v>
                </c:pt>
              </c:numCache>
            </c:numRef>
          </c:yVal>
          <c:smooth val="1"/>
          <c:extLst>
            <c:ext xmlns:c16="http://schemas.microsoft.com/office/drawing/2014/chart" uri="{C3380CC4-5D6E-409C-BE32-E72D297353CC}">
              <c16:uniqueId val="{00000000-A718-40DA-9863-3C45FCF169C9}"/>
            </c:ext>
          </c:extLst>
        </c:ser>
        <c:ser>
          <c:idx val="1"/>
          <c:order val="1"/>
          <c:spPr>
            <a:ln w="28575" cmpd="sng" algn="ctr">
              <a:solidFill>
                <a:schemeClr val="accent2"/>
              </a:solidFill>
              <a:prstDash val="solid"/>
            </a:ln>
          </c:spPr>
          <c:marker>
            <c:symbol val="none"/>
          </c:marker>
          <c:xVal>
            <c:numRef>
              <c:f>Sheet1!$A$1:$AX$1</c:f>
              <c:numCache>
                <c:formatCode>General</c:formatCode>
                <c:ptCount val="50"/>
                <c:pt idx="0">
                  <c:v>18748</c:v>
                </c:pt>
                <c:pt idx="1">
                  <c:v>18779</c:v>
                </c:pt>
                <c:pt idx="2">
                  <c:v>18809</c:v>
                </c:pt>
                <c:pt idx="3">
                  <c:v>18840</c:v>
                </c:pt>
                <c:pt idx="4">
                  <c:v>18871</c:v>
                </c:pt>
                <c:pt idx="5">
                  <c:v>18901</c:v>
                </c:pt>
                <c:pt idx="6">
                  <c:v>18932</c:v>
                </c:pt>
                <c:pt idx="7">
                  <c:v>18962</c:v>
                </c:pt>
                <c:pt idx="8">
                  <c:v>18993</c:v>
                </c:pt>
                <c:pt idx="9">
                  <c:v>19024</c:v>
                </c:pt>
                <c:pt idx="10">
                  <c:v>19052</c:v>
                </c:pt>
                <c:pt idx="11">
                  <c:v>19083</c:v>
                </c:pt>
                <c:pt idx="12">
                  <c:v>19113</c:v>
                </c:pt>
                <c:pt idx="13">
                  <c:v>19144</c:v>
                </c:pt>
                <c:pt idx="14">
                  <c:v>19174</c:v>
                </c:pt>
                <c:pt idx="15">
                  <c:v>19205</c:v>
                </c:pt>
                <c:pt idx="16">
                  <c:v>19236</c:v>
                </c:pt>
                <c:pt idx="17">
                  <c:v>19266</c:v>
                </c:pt>
                <c:pt idx="18">
                  <c:v>19297</c:v>
                </c:pt>
                <c:pt idx="19">
                  <c:v>19327</c:v>
                </c:pt>
                <c:pt idx="20">
                  <c:v>19358</c:v>
                </c:pt>
                <c:pt idx="21">
                  <c:v>19389</c:v>
                </c:pt>
                <c:pt idx="22">
                  <c:v>19417</c:v>
                </c:pt>
                <c:pt idx="23">
                  <c:v>19448</c:v>
                </c:pt>
                <c:pt idx="24">
                  <c:v>19478</c:v>
                </c:pt>
                <c:pt idx="25">
                  <c:v>19509</c:v>
                </c:pt>
                <c:pt idx="26">
                  <c:v>19539</c:v>
                </c:pt>
                <c:pt idx="27">
                  <c:v>19570</c:v>
                </c:pt>
                <c:pt idx="28">
                  <c:v>19601</c:v>
                </c:pt>
                <c:pt idx="29">
                  <c:v>19631</c:v>
                </c:pt>
                <c:pt idx="30">
                  <c:v>19662</c:v>
                </c:pt>
                <c:pt idx="31">
                  <c:v>19692</c:v>
                </c:pt>
                <c:pt idx="32">
                  <c:v>19723</c:v>
                </c:pt>
                <c:pt idx="33">
                  <c:v>19754</c:v>
                </c:pt>
                <c:pt idx="34">
                  <c:v>19783</c:v>
                </c:pt>
                <c:pt idx="35">
                  <c:v>19814</c:v>
                </c:pt>
                <c:pt idx="36">
                  <c:v>19844</c:v>
                </c:pt>
                <c:pt idx="37">
                  <c:v>19875</c:v>
                </c:pt>
                <c:pt idx="38">
                  <c:v>19905</c:v>
                </c:pt>
                <c:pt idx="39">
                  <c:v>19936</c:v>
                </c:pt>
                <c:pt idx="40">
                  <c:v>19967</c:v>
                </c:pt>
                <c:pt idx="41">
                  <c:v>19997</c:v>
                </c:pt>
                <c:pt idx="42">
                  <c:v>20028</c:v>
                </c:pt>
                <c:pt idx="43">
                  <c:v>20058</c:v>
                </c:pt>
                <c:pt idx="44">
                  <c:v>20089</c:v>
                </c:pt>
                <c:pt idx="45">
                  <c:v>20120</c:v>
                </c:pt>
                <c:pt idx="46">
                  <c:v>20148</c:v>
                </c:pt>
                <c:pt idx="47">
                  <c:v>20179</c:v>
                </c:pt>
                <c:pt idx="48">
                  <c:v>20209</c:v>
                </c:pt>
                <c:pt idx="49">
                  <c:v>20240</c:v>
                </c:pt>
              </c:numCache>
            </c:numRef>
          </c:xVal>
          <c:yVal>
            <c:numRef>
              <c:f>Sheet1!$A$3:$AX$3</c:f>
              <c:numCache>
                <c:formatCode>General</c:formatCode>
                <c:ptCount val="50"/>
                <c:pt idx="0">
                  <c:v>1077327.0893206501</c:v>
                </c:pt>
                <c:pt idx="1">
                  <c:v>1170507.3765517599</c:v>
                </c:pt>
                <c:pt idx="2">
                  <c:v>1167806.0045467</c:v>
                </c:pt>
                <c:pt idx="3">
                  <c:v>1207282.5877040401</c:v>
                </c:pt>
                <c:pt idx="4">
                  <c:v>1197579.1738880901</c:v>
                </c:pt>
                <c:pt idx="5">
                  <c:v>1228300.92020015</c:v>
                </c:pt>
                <c:pt idx="6">
                  <c:v>1240104.22223695</c:v>
                </c:pt>
                <c:pt idx="7">
                  <c:v>1345492.7428255</c:v>
                </c:pt>
                <c:pt idx="8">
                  <c:v>1286112.4636840399</c:v>
                </c:pt>
                <c:pt idx="9">
                  <c:v>1234932.24399008</c:v>
                </c:pt>
                <c:pt idx="10">
                  <c:v>1438594.8817618999</c:v>
                </c:pt>
                <c:pt idx="11">
                  <c:v>1382116.50286544</c:v>
                </c:pt>
                <c:pt idx="12">
                  <c:v>1443434.10362756</c:v>
                </c:pt>
                <c:pt idx="13">
                  <c:v>1528324.1035514099</c:v>
                </c:pt>
                <c:pt idx="14">
                  <c:v>1510993.6527434899</c:v>
                </c:pt>
                <c:pt idx="15">
                  <c:v>1602183.3931825</c:v>
                </c:pt>
                <c:pt idx="16">
                  <c:v>1602876.1221807101</c:v>
                </c:pt>
                <c:pt idx="17">
                  <c:v>1644535.7151520499</c:v>
                </c:pt>
                <c:pt idx="18">
                  <c:v>1653520.85727298</c:v>
                </c:pt>
                <c:pt idx="19">
                  <c:v>1757018.50159877</c:v>
                </c:pt>
                <c:pt idx="20">
                  <c:v>1816497.3422143899</c:v>
                </c:pt>
                <c:pt idx="21">
                  <c:v>1810054.77134602</c:v>
                </c:pt>
                <c:pt idx="22">
                  <c:v>2133548.78487354</c:v>
                </c:pt>
                <c:pt idx="23">
                  <c:v>1998059.36827838</c:v>
                </c:pt>
                <c:pt idx="24">
                  <c:v>2220272.85101903</c:v>
                </c:pt>
                <c:pt idx="25">
                  <c:v>2259573.1306399899</c:v>
                </c:pt>
                <c:pt idx="26">
                  <c:v>2151319.0277268002</c:v>
                </c:pt>
                <c:pt idx="27">
                  <c:v>2393884.1516012601</c:v>
                </c:pt>
                <c:pt idx="28">
                  <c:v>2219584.1095066899</c:v>
                </c:pt>
                <c:pt idx="29">
                  <c:v>2213144.9033488398</c:v>
                </c:pt>
                <c:pt idx="30">
                  <c:v>2346096.6985509698</c:v>
                </c:pt>
                <c:pt idx="31">
                  <c:v>2487836.0256568701</c:v>
                </c:pt>
                <c:pt idx="32">
                  <c:v>2376361.8931393502</c:v>
                </c:pt>
                <c:pt idx="33">
                  <c:v>2283960.86396475</c:v>
                </c:pt>
                <c:pt idx="34">
                  <c:v>2369776.6371728899</c:v>
                </c:pt>
                <c:pt idx="35">
                  <c:v>2495411.5763586299</c:v>
                </c:pt>
                <c:pt idx="36">
                  <c:v>2636641.6897620498</c:v>
                </c:pt>
                <c:pt idx="37">
                  <c:v>2557803.7186366599</c:v>
                </c:pt>
                <c:pt idx="38">
                  <c:v>2786576.0431879298</c:v>
                </c:pt>
                <c:pt idx="39">
                  <c:v>2818600.3939402201</c:v>
                </c:pt>
                <c:pt idx="40">
                  <c:v>2710776.6722352202</c:v>
                </c:pt>
                <c:pt idx="41">
                  <c:v>2978845.4651282202</c:v>
                </c:pt>
                <c:pt idx="42">
                  <c:v>2806635.5397150102</c:v>
                </c:pt>
                <c:pt idx="43">
                  <c:v>2939837.7026790199</c:v>
                </c:pt>
                <c:pt idx="44">
                  <c:v>2819502.0432320801</c:v>
                </c:pt>
                <c:pt idx="45">
                  <c:v>2693630.6397265601</c:v>
                </c:pt>
                <c:pt idx="46">
                  <c:v>3008046.7989953002</c:v>
                </c:pt>
                <c:pt idx="47">
                  <c:v>3042381.9750378798</c:v>
                </c:pt>
                <c:pt idx="48">
                  <c:v>2904940.9514779001</c:v>
                </c:pt>
                <c:pt idx="49">
                  <c:v>2860648.1167837302</c:v>
                </c:pt>
              </c:numCache>
            </c:numRef>
          </c:yVal>
          <c:smooth val="1"/>
          <c:extLst>
            <c:ext xmlns:c16="http://schemas.microsoft.com/office/drawing/2014/chart" uri="{C3380CC4-5D6E-409C-BE32-E72D297353CC}">
              <c16:uniqueId val="{00000001-A718-40DA-9863-3C45FCF169C9}"/>
            </c:ext>
          </c:extLst>
        </c:ser>
        <c:dLbls>
          <c:showLegendKey val="0"/>
          <c:showVal val="0"/>
          <c:showCatName val="0"/>
          <c:showSerName val="0"/>
          <c:showPercent val="0"/>
          <c:showBubbleSize val="0"/>
        </c:dLbls>
        <c:axId val="4"/>
        <c:axId val="5"/>
      </c:scatterChart>
      <c:valAx>
        <c:axId val="4"/>
        <c:scaling>
          <c:orientation val="minMax"/>
          <c:max val="20270"/>
          <c:min val="18718"/>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4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
        <c:crosses val="min"/>
        <c:crossBetween val="midCat"/>
      </c:valAx>
    </c:plotArea>
    <c:plotVisOnly val="0"/>
    <c:dispBlanksAs val="gap"/>
    <c:showDLblsOverMax val="1"/>
  </c:chart>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942743009320899E-2"/>
          <c:y val="6.5116279069767441E-2"/>
          <c:w val="0.89320905459387478"/>
          <c:h val="0.86976744186046506"/>
        </c:manualLayout>
      </c:layout>
      <c:barChart>
        <c:barDir val="col"/>
        <c:grouping val="stacked"/>
        <c:varyColors val="0"/>
        <c:ser>
          <c:idx val="0"/>
          <c:order val="0"/>
          <c:spPr>
            <a:solidFill>
              <a:schemeClr val="accent6"/>
            </a:solidFill>
            <a:ln>
              <a:noFill/>
            </a:ln>
          </c:spPr>
          <c:invertIfNegative val="0"/>
          <c:dPt>
            <c:idx val="2"/>
            <c:invertIfNegative val="0"/>
            <c:bubble3D val="0"/>
            <c:spPr>
              <a:solidFill>
                <a:schemeClr val="accent2"/>
              </a:solidFill>
              <a:ln>
                <a:noFill/>
              </a:ln>
            </c:spPr>
            <c:extLst>
              <c:ext xmlns:c16="http://schemas.microsoft.com/office/drawing/2014/chart" uri="{C3380CC4-5D6E-409C-BE32-E72D297353CC}">
                <c16:uniqueId val="{00000000-5C51-480E-9778-68242647F3A1}"/>
              </c:ext>
            </c:extLst>
          </c:dPt>
          <c:dLbls>
            <c:dLbl>
              <c:idx val="0"/>
              <c:layout>
                <c:manualLayout>
                  <c:x val="0"/>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C51-480E-9778-68242647F3A1}"/>
                </c:ext>
              </c:extLst>
            </c:dLbl>
            <c:dLbl>
              <c:idx val="1"/>
              <c:layout>
                <c:manualLayout>
                  <c:x val="0"/>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C51-480E-9778-68242647F3A1}"/>
                </c:ext>
              </c:extLst>
            </c:dLbl>
            <c:dLbl>
              <c:idx val="2"/>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C51-480E-9778-68242647F3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45.238316130908046</c:v>
                </c:pt>
                <c:pt idx="1">
                  <c:v>36.103507936937007</c:v>
                </c:pt>
                <c:pt idx="2">
                  <c:v>57.092096461386696</c:v>
                </c:pt>
              </c:numCache>
            </c:numRef>
          </c:val>
          <c:extLst>
            <c:ext xmlns:c16="http://schemas.microsoft.com/office/drawing/2014/chart" uri="{C3380CC4-5D6E-409C-BE32-E72D297353CC}">
              <c16:uniqueId val="{00000003-5C51-480E-9778-68242647F3A1}"/>
            </c:ext>
          </c:extLst>
        </c:ser>
        <c:ser>
          <c:idx val="1"/>
          <c:order val="1"/>
          <c:spPr>
            <a:solidFill>
              <a:schemeClr val="accent2"/>
            </a:solidFill>
            <a:ln>
              <a:noFill/>
            </a:ln>
          </c:spPr>
          <c:invertIfNegative val="0"/>
          <c:dPt>
            <c:idx val="2"/>
            <c:invertIfNegative val="0"/>
            <c:bubble3D val="0"/>
            <c:spPr>
              <a:solidFill>
                <a:schemeClr val="accent3"/>
              </a:solidFill>
              <a:ln>
                <a:noFill/>
              </a:ln>
            </c:spPr>
            <c:extLst>
              <c:ext xmlns:c16="http://schemas.microsoft.com/office/drawing/2014/chart" uri="{C3380CC4-5D6E-409C-BE32-E72D297353CC}">
                <c16:uniqueId val="{00000004-5C51-480E-9778-68242647F3A1}"/>
              </c:ext>
            </c:extLst>
          </c:dPt>
          <c:dLbls>
            <c:dLbl>
              <c:idx val="0"/>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C51-480E-9778-68242647F3A1}"/>
                </c:ext>
              </c:extLst>
            </c:dLbl>
            <c:dLbl>
              <c:idx val="1"/>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C51-480E-9778-68242647F3A1}"/>
                </c:ext>
              </c:extLst>
            </c:dLbl>
            <c:dLbl>
              <c:idx val="2"/>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C51-480E-9778-68242647F3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20.479740747546131</c:v>
                </c:pt>
                <c:pt idx="1">
                  <c:v>30.109989991111586</c:v>
                </c:pt>
                <c:pt idx="2">
                  <c:v>23.709407746114199</c:v>
                </c:pt>
              </c:numCache>
            </c:numRef>
          </c:val>
          <c:extLst>
            <c:ext xmlns:c16="http://schemas.microsoft.com/office/drawing/2014/chart" uri="{C3380CC4-5D6E-409C-BE32-E72D297353CC}">
              <c16:uniqueId val="{00000007-5C51-480E-9778-68242647F3A1}"/>
            </c:ext>
          </c:extLst>
        </c:ser>
        <c:ser>
          <c:idx val="2"/>
          <c:order val="2"/>
          <c:spPr>
            <a:solidFill>
              <a:schemeClr val="accent3"/>
            </a:solidFill>
            <a:ln>
              <a:noFill/>
            </a:ln>
          </c:spPr>
          <c:invertIfNegative val="0"/>
          <c:dPt>
            <c:idx val="0"/>
            <c:invertIfNegative val="0"/>
            <c:bubble3D val="0"/>
            <c:spPr>
              <a:solidFill>
                <a:schemeClr val="accent4"/>
              </a:solidFill>
              <a:ln>
                <a:noFill/>
              </a:ln>
            </c:spPr>
            <c:extLst>
              <c:ext xmlns:c16="http://schemas.microsoft.com/office/drawing/2014/chart" uri="{C3380CC4-5D6E-409C-BE32-E72D297353CC}">
                <c16:uniqueId val="{00000008-5C51-480E-9778-68242647F3A1}"/>
              </c:ext>
            </c:extLst>
          </c:dPt>
          <c:dPt>
            <c:idx val="2"/>
            <c:invertIfNegative val="0"/>
            <c:bubble3D val="0"/>
            <c:spPr>
              <a:solidFill>
                <a:schemeClr val="accent6"/>
              </a:solidFill>
              <a:ln>
                <a:noFill/>
              </a:ln>
            </c:spPr>
            <c:extLst>
              <c:ext xmlns:c16="http://schemas.microsoft.com/office/drawing/2014/chart" uri="{C3380CC4-5D6E-409C-BE32-E72D297353CC}">
                <c16:uniqueId val="{00000009-5C51-480E-9778-68242647F3A1}"/>
              </c:ext>
            </c:extLst>
          </c:dPt>
          <c:dLbls>
            <c:dLbl>
              <c:idx val="0"/>
              <c:layout>
                <c:manualLayout>
                  <c:x val="0"/>
                  <c:y val="-1.5503875968992248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C51-480E-9778-68242647F3A1}"/>
                </c:ext>
              </c:extLst>
            </c:dLbl>
            <c:dLbl>
              <c:idx val="1"/>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5C51-480E-9778-68242647F3A1}"/>
                </c:ext>
              </c:extLst>
            </c:dLbl>
            <c:dLbl>
              <c:idx val="2"/>
              <c:layout>
                <c:manualLayout>
                  <c:x val="0"/>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C51-480E-9778-68242647F3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15.035948725337988</c:v>
                </c:pt>
                <c:pt idx="1">
                  <c:v>16.508226424123297</c:v>
                </c:pt>
                <c:pt idx="2">
                  <c:v>11.713496576864957</c:v>
                </c:pt>
              </c:numCache>
            </c:numRef>
          </c:val>
          <c:extLst>
            <c:ext xmlns:c16="http://schemas.microsoft.com/office/drawing/2014/chart" uri="{C3380CC4-5D6E-409C-BE32-E72D297353CC}">
              <c16:uniqueId val="{0000000B-5C51-480E-9778-68242647F3A1}"/>
            </c:ext>
          </c:extLst>
        </c:ser>
        <c:ser>
          <c:idx val="3"/>
          <c:order val="3"/>
          <c:spPr>
            <a:solidFill>
              <a:schemeClr val="accent4"/>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C-5C51-480E-9778-68242647F3A1}"/>
              </c:ext>
            </c:extLst>
          </c:dPt>
          <c:dLbls>
            <c:dLbl>
              <c:idx val="0"/>
              <c:layout>
                <c:manualLayout>
                  <c:x val="0"/>
                  <c:y val="-1.5503875968992248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C51-480E-9778-68242647F3A1}"/>
                </c:ext>
              </c:extLst>
            </c:dLbl>
            <c:dLbl>
              <c:idx val="1"/>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C51-480E-9778-68242647F3A1}"/>
                </c:ext>
              </c:extLst>
            </c:dLbl>
            <c:dLbl>
              <c:idx val="2"/>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5C51-480E-9778-68242647F3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0">
                  <c:v>11.788980950278894</c:v>
                </c:pt>
                <c:pt idx="1">
                  <c:v>11.989583980376228</c:v>
                </c:pt>
                <c:pt idx="2">
                  <c:v>4.5996902368526165</c:v>
                </c:pt>
              </c:numCache>
            </c:numRef>
          </c:val>
          <c:extLst>
            <c:ext xmlns:c16="http://schemas.microsoft.com/office/drawing/2014/chart" uri="{C3380CC4-5D6E-409C-BE32-E72D297353CC}">
              <c16:uniqueId val="{0000000F-5C51-480E-9778-68242647F3A1}"/>
            </c:ext>
          </c:extLst>
        </c:ser>
        <c:ser>
          <c:idx val="4"/>
          <c:order val="4"/>
          <c:spPr>
            <a:solidFill>
              <a:schemeClr val="accent1"/>
            </a:solidFill>
            <a:ln>
              <a:noFill/>
            </a:ln>
          </c:spPr>
          <c:invertIfNegative val="0"/>
          <c:dLbls>
            <c:dLbl>
              <c:idx val="0"/>
              <c:layout>
                <c:manualLayout>
                  <c:x val="0.11877496671105194"/>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5C51-480E-9778-68242647F3A1}"/>
                </c:ext>
              </c:extLst>
            </c:dLbl>
            <c:dLbl>
              <c:idx val="1"/>
              <c:layout>
                <c:manualLayout>
                  <c:x val="0.11877496671105194"/>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5C51-480E-9778-68242647F3A1}"/>
                </c:ext>
              </c:extLst>
            </c:dLbl>
            <c:dLbl>
              <c:idx val="2"/>
              <c:layout>
                <c:manualLayout>
                  <c:x val="0.11877496671105194"/>
                  <c:y val="4.2635658914728682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5C51-480E-9778-68242647F3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Sheet1!$A$5:$C$5</c:f>
              <c:numCache>
                <c:formatCode>General</c:formatCode>
                <c:ptCount val="3"/>
                <c:pt idx="0">
                  <c:v>6.7928073194818968</c:v>
                </c:pt>
                <c:pt idx="1">
                  <c:v>4.655145621456624</c:v>
                </c:pt>
                <c:pt idx="2">
                  <c:v>2.3940241775693649</c:v>
                </c:pt>
              </c:numCache>
            </c:numRef>
          </c:val>
          <c:extLst>
            <c:ext xmlns:c16="http://schemas.microsoft.com/office/drawing/2014/chart" uri="{C3380CC4-5D6E-409C-BE32-E72D297353CC}">
              <c16:uniqueId val="{00000013-5C51-480E-9778-68242647F3A1}"/>
            </c:ext>
          </c:extLst>
        </c:ser>
        <c:ser>
          <c:idx val="5"/>
          <c:order val="5"/>
          <c:spPr>
            <a:solidFill>
              <a:srgbClr val="969696"/>
            </a:solidFill>
            <a:ln>
              <a:noFill/>
            </a:ln>
          </c:spPr>
          <c:invertIfNegative val="0"/>
          <c:val>
            <c:numRef>
              <c:f>Sheet1!$A$6:$C$6</c:f>
              <c:numCache>
                <c:formatCode>General</c:formatCode>
                <c:ptCount val="3"/>
                <c:pt idx="0">
                  <c:v>0.66420612644704224</c:v>
                </c:pt>
                <c:pt idx="1">
                  <c:v>0.6335460459952813</c:v>
                </c:pt>
                <c:pt idx="2">
                  <c:v>0.49128480121216622</c:v>
                </c:pt>
              </c:numCache>
            </c:numRef>
          </c:val>
          <c:extLst>
            <c:ext xmlns:c16="http://schemas.microsoft.com/office/drawing/2014/chart" uri="{C3380CC4-5D6E-409C-BE32-E72D297353CC}">
              <c16:uniqueId val="{00000014-5C51-480E-9778-68242647F3A1}"/>
            </c:ext>
          </c:extLst>
        </c:ser>
        <c:dLbls>
          <c:showLegendKey val="0"/>
          <c:showVal val="0"/>
          <c:showCatName val="0"/>
          <c:showSerName val="0"/>
          <c:showPercent val="0"/>
          <c:showBubbleSize val="0"/>
        </c:dLbls>
        <c:gapWidth val="80"/>
        <c:overlap val="100"/>
        <c:axId val="283155456"/>
        <c:axId val="1"/>
      </c:barChart>
      <c:catAx>
        <c:axId val="2831554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83155456"/>
        <c:crosses val="min"/>
        <c:crossBetween val="between"/>
        <c:majorUnit val="25"/>
      </c:valAx>
    </c:plotArea>
    <c:plotVisOnly val="0"/>
    <c:dispBlanksAs val="gap"/>
    <c:showDLblsOverMax val="1"/>
  </c:chart>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01695410698626"/>
          <c:y val="6.5116279069767441E-2"/>
          <c:w val="0.88278281204326225"/>
          <c:h val="0.86976744186046506"/>
        </c:manualLayout>
      </c:layout>
      <c:barChart>
        <c:barDir val="col"/>
        <c:grouping val="stacked"/>
        <c:varyColors val="0"/>
        <c:ser>
          <c:idx val="0"/>
          <c:order val="0"/>
          <c:spPr>
            <a:solidFill>
              <a:schemeClr val="accent1"/>
            </a:solidFill>
            <a:ln>
              <a:noFill/>
            </a:ln>
          </c:spPr>
          <c:invertIfNegative val="0"/>
          <c:dLbls>
            <c:dLbl>
              <c:idx val="0"/>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521-490D-BB0D-972DD4F5E6E6}"/>
                </c:ext>
              </c:extLst>
            </c:dLbl>
            <c:dLbl>
              <c:idx val="1"/>
              <c:layout>
                <c:manualLayout>
                  <c:x val="0"/>
                  <c:y val="-1.5503875968992248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521-490D-BB0D-972DD4F5E6E6}"/>
                </c:ext>
              </c:extLst>
            </c:dLbl>
            <c:dLbl>
              <c:idx val="2"/>
              <c:layout>
                <c:manualLayout>
                  <c:x val="0"/>
                  <c:y val="-1.5503875968992248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521-490D-BB0D-972DD4F5E6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57.7614934614719</c:v>
                </c:pt>
                <c:pt idx="1">
                  <c:v>54.751163721731785</c:v>
                </c:pt>
                <c:pt idx="2">
                  <c:v>42.378192050384065</c:v>
                </c:pt>
              </c:numCache>
            </c:numRef>
          </c:val>
          <c:extLst>
            <c:ext xmlns:c16="http://schemas.microsoft.com/office/drawing/2014/chart" uri="{C3380CC4-5D6E-409C-BE32-E72D297353CC}">
              <c16:uniqueId val="{00000003-0521-490D-BB0D-972DD4F5E6E6}"/>
            </c:ext>
          </c:extLst>
        </c:ser>
        <c:ser>
          <c:idx val="1"/>
          <c:order val="1"/>
          <c:spPr>
            <a:solidFill>
              <a:schemeClr val="accent6"/>
            </a:solidFill>
            <a:ln>
              <a:noFill/>
            </a:ln>
          </c:spPr>
          <c:invertIfNegative val="0"/>
          <c:dPt>
            <c:idx val="2"/>
            <c:invertIfNegative val="0"/>
            <c:bubble3D val="0"/>
            <c:spPr>
              <a:solidFill>
                <a:schemeClr val="accent2"/>
              </a:solidFill>
              <a:ln>
                <a:noFill/>
              </a:ln>
            </c:spPr>
            <c:extLst>
              <c:ext xmlns:c16="http://schemas.microsoft.com/office/drawing/2014/chart" uri="{C3380CC4-5D6E-409C-BE32-E72D297353CC}">
                <c16:uniqueId val="{00000004-0521-490D-BB0D-972DD4F5E6E6}"/>
              </c:ext>
            </c:extLst>
          </c:dPt>
          <c:dLbls>
            <c:dLbl>
              <c:idx val="0"/>
              <c:layout>
                <c:manualLayout>
                  <c:x val="0"/>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521-490D-BB0D-972DD4F5E6E6}"/>
                </c:ext>
              </c:extLst>
            </c:dLbl>
            <c:dLbl>
              <c:idx val="1"/>
              <c:layout>
                <c:manualLayout>
                  <c:x val="0"/>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521-490D-BB0D-972DD4F5E6E6}"/>
                </c:ext>
              </c:extLst>
            </c:dLbl>
            <c:dLbl>
              <c:idx val="2"/>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521-490D-BB0D-972DD4F5E6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21.911786118939247</c:v>
                </c:pt>
                <c:pt idx="1">
                  <c:v>20.233383686177863</c:v>
                </c:pt>
                <c:pt idx="2">
                  <c:v>22.793337823248816</c:v>
                </c:pt>
              </c:numCache>
            </c:numRef>
          </c:val>
          <c:extLst>
            <c:ext xmlns:c16="http://schemas.microsoft.com/office/drawing/2014/chart" uri="{C3380CC4-5D6E-409C-BE32-E72D297353CC}">
              <c16:uniqueId val="{00000007-0521-490D-BB0D-972DD4F5E6E6}"/>
            </c:ext>
          </c:extLst>
        </c:ser>
        <c:ser>
          <c:idx val="2"/>
          <c:order val="2"/>
          <c:spPr>
            <a:solidFill>
              <a:schemeClr val="accent2"/>
            </a:solidFill>
            <a:ln>
              <a:noFill/>
            </a:ln>
          </c:spPr>
          <c:invertIfNegative val="0"/>
          <c:dPt>
            <c:idx val="0"/>
            <c:invertIfNegative val="0"/>
            <c:bubble3D val="0"/>
            <c:spPr>
              <a:solidFill>
                <a:schemeClr val="accent4"/>
              </a:solidFill>
              <a:ln>
                <a:noFill/>
              </a:ln>
            </c:spPr>
            <c:extLst>
              <c:ext xmlns:c16="http://schemas.microsoft.com/office/drawing/2014/chart" uri="{C3380CC4-5D6E-409C-BE32-E72D297353CC}">
                <c16:uniqueId val="{00000008-0521-490D-BB0D-972DD4F5E6E6}"/>
              </c:ext>
            </c:extLst>
          </c:dPt>
          <c:dPt>
            <c:idx val="2"/>
            <c:invertIfNegative val="0"/>
            <c:bubble3D val="0"/>
            <c:spPr>
              <a:solidFill>
                <a:schemeClr val="accent6"/>
              </a:solidFill>
              <a:ln>
                <a:noFill/>
              </a:ln>
            </c:spPr>
            <c:extLst>
              <c:ext xmlns:c16="http://schemas.microsoft.com/office/drawing/2014/chart" uri="{C3380CC4-5D6E-409C-BE32-E72D297353CC}">
                <c16:uniqueId val="{00000009-0521-490D-BB0D-972DD4F5E6E6}"/>
              </c:ext>
            </c:extLst>
          </c:dPt>
          <c:dLbls>
            <c:dLbl>
              <c:idx val="0"/>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521-490D-BB0D-972DD4F5E6E6}"/>
                </c:ext>
              </c:extLst>
            </c:dLbl>
            <c:dLbl>
              <c:idx val="1"/>
              <c:layout>
                <c:manualLayout>
                  <c:x val="0"/>
                  <c:y val="-1.5503875968992248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521-490D-BB0D-972DD4F5E6E6}"/>
                </c:ext>
              </c:extLst>
            </c:dLbl>
            <c:dLbl>
              <c:idx val="2"/>
              <c:layout>
                <c:manualLayout>
                  <c:x val="0"/>
                  <c:y val="-1.1627906976744186E-3"/>
                </c:manualLayout>
              </c:layout>
              <c:numFmt formatCode="#,##0.0&quot;%&quot;;&quot;-&quot;#,##0.0&quot;%&quot;" sourceLinked="0"/>
              <c:spPr>
                <a:noFill/>
                <a:ln>
                  <a:noFill/>
                </a:ln>
              </c:spPr>
              <c:txPr>
                <a:bodyPr wrap="none"/>
                <a:lstStyle/>
                <a:p>
                  <a:pPr>
                    <a:defRPr sz="1200" b="1"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521-490D-BB0D-972DD4F5E6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7.0370269739725488</c:v>
                </c:pt>
                <c:pt idx="1">
                  <c:v>8.9513943191015581</c:v>
                </c:pt>
                <c:pt idx="2">
                  <c:v>16.315087058228915</c:v>
                </c:pt>
              </c:numCache>
            </c:numRef>
          </c:val>
          <c:extLst>
            <c:ext xmlns:c16="http://schemas.microsoft.com/office/drawing/2014/chart" uri="{C3380CC4-5D6E-409C-BE32-E72D297353CC}">
              <c16:uniqueId val="{0000000B-0521-490D-BB0D-972DD4F5E6E6}"/>
            </c:ext>
          </c:extLst>
        </c:ser>
        <c:ser>
          <c:idx val="3"/>
          <c:order val="3"/>
          <c:spPr>
            <a:solidFill>
              <a:schemeClr val="accent3"/>
            </a:solid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C-0521-490D-BB0D-972DD4F5E6E6}"/>
              </c:ext>
            </c:extLst>
          </c:dPt>
          <c:dLbls>
            <c:dLbl>
              <c:idx val="0"/>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0521-490D-BB0D-972DD4F5E6E6}"/>
                </c:ext>
              </c:extLst>
            </c:dLbl>
            <c:dLbl>
              <c:idx val="1"/>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0521-490D-BB0D-972DD4F5E6E6}"/>
                </c:ext>
              </c:extLst>
            </c:dLbl>
            <c:dLbl>
              <c:idx val="2"/>
              <c:layout>
                <c:manualLayout>
                  <c:x val="0"/>
                  <c:y val="-1.5503875968992248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0521-490D-BB0D-972DD4F5E6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0">
                  <c:v>5.6422861003199927</c:v>
                </c:pt>
                <c:pt idx="1">
                  <c:v>7.232868057324227</c:v>
                </c:pt>
                <c:pt idx="2">
                  <c:v>12.719318839567539</c:v>
                </c:pt>
              </c:numCache>
            </c:numRef>
          </c:val>
          <c:extLst>
            <c:ext xmlns:c16="http://schemas.microsoft.com/office/drawing/2014/chart" uri="{C3380CC4-5D6E-409C-BE32-E72D297353CC}">
              <c16:uniqueId val="{0000000F-0521-490D-BB0D-972DD4F5E6E6}"/>
            </c:ext>
          </c:extLst>
        </c:ser>
        <c:ser>
          <c:idx val="4"/>
          <c:order val="4"/>
          <c:spPr>
            <a:solidFill>
              <a:schemeClr val="accent4"/>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10-0521-490D-BB0D-972DD4F5E6E6}"/>
              </c:ext>
            </c:extLst>
          </c:dPt>
          <c:dLbls>
            <c:dLbl>
              <c:idx val="0"/>
              <c:layout>
                <c:manualLayout>
                  <c:x val="-4.0923706518561823E-2"/>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0521-490D-BB0D-972DD4F5E6E6}"/>
                </c:ext>
              </c:extLst>
            </c:dLbl>
            <c:dLbl>
              <c:idx val="1"/>
              <c:layout>
                <c:manualLayout>
                  <c:x val="0"/>
                  <c:y val="-1.1627906976744186E-3"/>
                </c:manualLayout>
              </c:layout>
              <c:numFmt formatCode="#,##0.0&quot;%&quot;;&quot;-&quot;#,##0.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0521-490D-BB0D-972DD4F5E6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Sheet1!$A$5:$C$5</c:f>
              <c:numCache>
                <c:formatCode>General</c:formatCode>
                <c:ptCount val="3"/>
                <c:pt idx="0">
                  <c:v>4.929497023673135</c:v>
                </c:pt>
                <c:pt idx="1">
                  <c:v>6.0435243955592188</c:v>
                </c:pt>
                <c:pt idx="2">
                  <c:v>3.4965398500895639</c:v>
                </c:pt>
              </c:numCache>
            </c:numRef>
          </c:val>
          <c:extLst>
            <c:ext xmlns:c16="http://schemas.microsoft.com/office/drawing/2014/chart" uri="{C3380CC4-5D6E-409C-BE32-E72D297353CC}">
              <c16:uniqueId val="{00000012-0521-490D-BB0D-972DD4F5E6E6}"/>
            </c:ext>
          </c:extLst>
        </c:ser>
        <c:ser>
          <c:idx val="5"/>
          <c:order val="5"/>
          <c:spPr>
            <a:solidFill>
              <a:srgbClr val="969696"/>
            </a:solidFill>
            <a:ln>
              <a:noFill/>
            </a:ln>
          </c:spPr>
          <c:invertIfNegative val="0"/>
          <c:val>
            <c:numRef>
              <c:f>Sheet1!$A$6:$C$6</c:f>
              <c:numCache>
                <c:formatCode>General</c:formatCode>
                <c:ptCount val="3"/>
                <c:pt idx="0">
                  <c:v>2.7179103216231737</c:v>
                </c:pt>
                <c:pt idx="1">
                  <c:v>2.7876658201053339</c:v>
                </c:pt>
                <c:pt idx="2">
                  <c:v>2.2975240394370267</c:v>
                </c:pt>
              </c:numCache>
            </c:numRef>
          </c:val>
          <c:extLst>
            <c:ext xmlns:c16="http://schemas.microsoft.com/office/drawing/2014/chart" uri="{C3380CC4-5D6E-409C-BE32-E72D297353CC}">
              <c16:uniqueId val="{00000013-0521-490D-BB0D-972DD4F5E6E6}"/>
            </c:ext>
          </c:extLst>
        </c:ser>
        <c:dLbls>
          <c:showLegendKey val="0"/>
          <c:showVal val="0"/>
          <c:showCatName val="0"/>
          <c:showSerName val="0"/>
          <c:showPercent val="0"/>
          <c:showBubbleSize val="0"/>
        </c:dLbls>
        <c:gapWidth val="80"/>
        <c:overlap val="100"/>
        <c:axId val="1523975232"/>
        <c:axId val="1"/>
      </c:barChart>
      <c:catAx>
        <c:axId val="15239752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523975232"/>
        <c:crosses val="min"/>
        <c:crossBetween val="between"/>
        <c:majorUnit val="25"/>
      </c:valAx>
    </c:plotArea>
    <c:plotVisOnly val="0"/>
    <c:dispBlanksAs val="gap"/>
    <c:showDLblsOverMax val="1"/>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16147890662032E-3"/>
          <c:y val="5.2419354838709679E-2"/>
          <c:w val="0.9835677042186759"/>
          <c:h val="0.89516129032258063"/>
        </c:manualLayout>
      </c:layout>
      <c:barChart>
        <c:barDir val="col"/>
        <c:grouping val="stacked"/>
        <c:varyColors val="0"/>
        <c:ser>
          <c:idx val="0"/>
          <c:order val="0"/>
          <c:spPr>
            <a:solidFill>
              <a:schemeClr val="accent2"/>
            </a:solidFill>
            <a:ln>
              <a:noFill/>
            </a:ln>
          </c:spPr>
          <c:invertIfNegative val="0"/>
          <c:val>
            <c:numRef>
              <c:f>Sheet1!$A$1:$F$1</c:f>
              <c:numCache>
                <c:formatCode>General</c:formatCode>
                <c:ptCount val="6"/>
                <c:pt idx="0">
                  <c:v>677386034</c:v>
                </c:pt>
                <c:pt idx="1">
                  <c:v>798683966</c:v>
                </c:pt>
                <c:pt idx="2">
                  <c:v>2278683903</c:v>
                </c:pt>
                <c:pt idx="3">
                  <c:v>5499769035</c:v>
                </c:pt>
                <c:pt idx="4">
                  <c:v>13192966841</c:v>
                </c:pt>
                <c:pt idx="5">
                  <c:v>32247528981</c:v>
                </c:pt>
              </c:numCache>
            </c:numRef>
          </c:val>
          <c:extLst>
            <c:ext xmlns:c16="http://schemas.microsoft.com/office/drawing/2014/chart" uri="{C3380CC4-5D6E-409C-BE32-E72D297353CC}">
              <c16:uniqueId val="{00000000-58C9-4E10-BEBF-CDC1EB3009F4}"/>
            </c:ext>
          </c:extLst>
        </c:ser>
        <c:ser>
          <c:idx val="1"/>
          <c:order val="1"/>
          <c:spPr>
            <a:solidFill>
              <a:schemeClr val="accent1"/>
            </a:solidFill>
            <a:ln>
              <a:noFill/>
            </a:ln>
          </c:spPr>
          <c:invertIfNegative val="0"/>
          <c:val>
            <c:numRef>
              <c:f>Sheet1!$A$2:$F$2</c:f>
              <c:numCache>
                <c:formatCode>General</c:formatCode>
                <c:ptCount val="6"/>
                <c:pt idx="0">
                  <c:v>17068966007</c:v>
                </c:pt>
                <c:pt idx="1">
                  <c:v>22885395647</c:v>
                </c:pt>
                <c:pt idx="2">
                  <c:v>31934767540</c:v>
                </c:pt>
                <c:pt idx="3">
                  <c:v>52177394484</c:v>
                </c:pt>
                <c:pt idx="4">
                  <c:v>68832994333</c:v>
                </c:pt>
                <c:pt idx="5">
                  <c:v>84056245768</c:v>
                </c:pt>
              </c:numCache>
            </c:numRef>
          </c:val>
          <c:extLst>
            <c:ext xmlns:c16="http://schemas.microsoft.com/office/drawing/2014/chart" uri="{C3380CC4-5D6E-409C-BE32-E72D297353CC}">
              <c16:uniqueId val="{00000001-58C9-4E10-BEBF-CDC1EB3009F4}"/>
            </c:ext>
          </c:extLst>
        </c:ser>
        <c:dLbls>
          <c:showLegendKey val="0"/>
          <c:showVal val="0"/>
          <c:showCatName val="0"/>
          <c:showSerName val="0"/>
          <c:showPercent val="0"/>
          <c:showBubbleSize val="0"/>
        </c:dLbls>
        <c:gapWidth val="100"/>
        <c:overlap val="100"/>
        <c:axId val="1437882831"/>
        <c:axId val="1"/>
      </c:barChart>
      <c:catAx>
        <c:axId val="14378828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000000000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437882831"/>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2972670250896057E-2"/>
          <c:y val="9.5320339228274667E-2"/>
          <c:w val="0.91470654121863804"/>
          <c:h val="0.72703698453363419"/>
        </c:manualLayout>
      </c:layout>
      <c:barChart>
        <c:barDir val="col"/>
        <c:grouping val="clustered"/>
        <c:varyColors val="0"/>
        <c:ser>
          <c:idx val="0"/>
          <c:order val="0"/>
          <c:tx>
            <c:strRef>
              <c:f>Sheet1!$B$1</c:f>
              <c:strCache>
                <c:ptCount val="1"/>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14-73A3-4710-B11A-2BF429EDB168}"/>
              </c:ext>
            </c:extLst>
          </c:dPt>
          <c:dPt>
            <c:idx val="1"/>
            <c:invertIfNegative val="0"/>
            <c:bubble3D val="0"/>
            <c:spPr>
              <a:solidFill>
                <a:schemeClr val="accent4"/>
              </a:solidFill>
              <a:ln>
                <a:noFill/>
              </a:ln>
              <a:effectLst/>
            </c:spPr>
            <c:extLst>
              <c:ext xmlns:c16="http://schemas.microsoft.com/office/drawing/2014/chart" uri="{C3380CC4-5D6E-409C-BE32-E72D297353CC}">
                <c16:uniqueId val="{00000015-73A3-4710-B11A-2BF429EDB168}"/>
              </c:ext>
            </c:extLst>
          </c:dPt>
          <c:dPt>
            <c:idx val="2"/>
            <c:invertIfNegative val="0"/>
            <c:bubble3D val="0"/>
            <c:spPr>
              <a:solidFill>
                <a:schemeClr val="accent4"/>
              </a:solidFill>
              <a:ln>
                <a:noFill/>
              </a:ln>
              <a:effectLst/>
            </c:spPr>
            <c:extLst>
              <c:ext xmlns:c16="http://schemas.microsoft.com/office/drawing/2014/chart" uri="{C3380CC4-5D6E-409C-BE32-E72D297353CC}">
                <c16:uniqueId val="{00000016-73A3-4710-B11A-2BF429EDB168}"/>
              </c:ext>
            </c:extLst>
          </c:dPt>
          <c:dPt>
            <c:idx val="3"/>
            <c:invertIfNegative val="0"/>
            <c:bubble3D val="0"/>
            <c:spPr>
              <a:solidFill>
                <a:schemeClr val="accent4"/>
              </a:solidFill>
              <a:ln>
                <a:noFill/>
              </a:ln>
              <a:effectLst/>
            </c:spPr>
            <c:extLst>
              <c:ext xmlns:c16="http://schemas.microsoft.com/office/drawing/2014/chart" uri="{C3380CC4-5D6E-409C-BE32-E72D297353CC}">
                <c16:uniqueId val="{00000017-73A3-4710-B11A-2BF429EDB168}"/>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8-73A3-4710-B11A-2BF429EDB168}"/>
              </c:ext>
            </c:extLst>
          </c:dPt>
          <c:dPt>
            <c:idx val="5"/>
            <c:invertIfNegative val="0"/>
            <c:bubble3D val="0"/>
            <c:spPr>
              <a:solidFill>
                <a:schemeClr val="accent4"/>
              </a:solidFill>
              <a:ln>
                <a:noFill/>
              </a:ln>
              <a:effectLst/>
            </c:spPr>
            <c:extLst>
              <c:ext xmlns:c16="http://schemas.microsoft.com/office/drawing/2014/chart" uri="{C3380CC4-5D6E-409C-BE32-E72D297353CC}">
                <c16:uniqueId val="{00000019-73A3-4710-B11A-2BF429EDB168}"/>
              </c:ext>
            </c:extLst>
          </c:dPt>
          <c:dPt>
            <c:idx val="6"/>
            <c:invertIfNegative val="0"/>
            <c:bubble3D val="0"/>
            <c:spPr>
              <a:solidFill>
                <a:schemeClr val="accent4"/>
              </a:solidFill>
              <a:ln>
                <a:noFill/>
              </a:ln>
              <a:effectLst/>
            </c:spPr>
            <c:extLst>
              <c:ext xmlns:c16="http://schemas.microsoft.com/office/drawing/2014/chart" uri="{C3380CC4-5D6E-409C-BE32-E72D297353CC}">
                <c16:uniqueId val="{00000026-73A3-4710-B11A-2BF429EDB168}"/>
              </c:ext>
            </c:extLst>
          </c:dPt>
          <c:dPt>
            <c:idx val="8"/>
            <c:invertIfNegative val="0"/>
            <c:bubble3D val="0"/>
            <c:spPr>
              <a:solidFill>
                <a:schemeClr val="accent3"/>
              </a:solidFill>
              <a:ln>
                <a:noFill/>
              </a:ln>
              <a:effectLst/>
            </c:spPr>
            <c:extLst>
              <c:ext xmlns:c16="http://schemas.microsoft.com/office/drawing/2014/chart" uri="{C3380CC4-5D6E-409C-BE32-E72D297353CC}">
                <c16:uniqueId val="{0000001B-73A3-4710-B11A-2BF429EDB168}"/>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C-73A3-4710-B11A-2BF429EDB168}"/>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D-73A3-4710-B11A-2BF429EDB168}"/>
              </c:ext>
            </c:extLst>
          </c:dPt>
          <c:dPt>
            <c:idx val="11"/>
            <c:invertIfNegative val="0"/>
            <c:bubble3D val="0"/>
            <c:spPr>
              <a:solidFill>
                <a:schemeClr val="accent3"/>
              </a:solidFill>
              <a:ln>
                <a:noFill/>
              </a:ln>
              <a:effectLst/>
            </c:spPr>
            <c:extLst>
              <c:ext xmlns:c16="http://schemas.microsoft.com/office/drawing/2014/chart" uri="{C3380CC4-5D6E-409C-BE32-E72D297353CC}">
                <c16:uniqueId val="{0000001E-73A3-4710-B11A-2BF429EDB168}"/>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1F-73A3-4710-B11A-2BF429EDB168}"/>
              </c:ext>
            </c:extLst>
          </c:dPt>
          <c:dPt>
            <c:idx val="13"/>
            <c:invertIfNegative val="0"/>
            <c:bubble3D val="0"/>
            <c:spPr>
              <a:solidFill>
                <a:schemeClr val="accent3"/>
              </a:solidFill>
              <a:ln>
                <a:noFill/>
              </a:ln>
              <a:effectLst/>
            </c:spPr>
            <c:extLst>
              <c:ext xmlns:c16="http://schemas.microsoft.com/office/drawing/2014/chart" uri="{C3380CC4-5D6E-409C-BE32-E72D297353CC}">
                <c16:uniqueId val="{00000019-8A8B-4AC7-B4B3-39041DD36A26}"/>
              </c:ext>
            </c:extLst>
          </c:dPt>
          <c:dPt>
            <c:idx val="14"/>
            <c:invertIfNegative val="0"/>
            <c:bubble3D val="0"/>
            <c:spPr>
              <a:solidFill>
                <a:schemeClr val="accent3"/>
              </a:solidFill>
              <a:ln>
                <a:noFill/>
              </a:ln>
              <a:effectLst/>
            </c:spPr>
            <c:extLst>
              <c:ext xmlns:c16="http://schemas.microsoft.com/office/drawing/2014/chart" uri="{C3380CC4-5D6E-409C-BE32-E72D297353CC}">
                <c16:uniqueId val="{00000020-73A3-4710-B11A-2BF429EDB168}"/>
              </c:ext>
            </c:extLst>
          </c:dPt>
          <c:dPt>
            <c:idx val="16"/>
            <c:invertIfNegative val="0"/>
            <c:bubble3D val="0"/>
            <c:spPr>
              <a:solidFill>
                <a:schemeClr val="accent5"/>
              </a:solidFill>
              <a:ln>
                <a:noFill/>
              </a:ln>
              <a:effectLst/>
            </c:spPr>
            <c:extLst>
              <c:ext xmlns:c16="http://schemas.microsoft.com/office/drawing/2014/chart" uri="{C3380CC4-5D6E-409C-BE32-E72D297353CC}">
                <c16:uniqueId val="{00000022-73A3-4710-B11A-2BF429EDB16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23-73A3-4710-B11A-2BF429EDB168}"/>
              </c:ext>
            </c:extLst>
          </c:dPt>
          <c:dPt>
            <c:idx val="18"/>
            <c:invertIfNegative val="0"/>
            <c:bubble3D val="0"/>
            <c:spPr>
              <a:solidFill>
                <a:schemeClr val="accent5"/>
              </a:solidFill>
              <a:ln>
                <a:noFill/>
              </a:ln>
              <a:effectLst/>
            </c:spPr>
            <c:extLst>
              <c:ext xmlns:c16="http://schemas.microsoft.com/office/drawing/2014/chart" uri="{C3380CC4-5D6E-409C-BE32-E72D297353CC}">
                <c16:uniqueId val="{00000024-73A3-4710-B11A-2BF429EDB168}"/>
              </c:ext>
            </c:extLst>
          </c:dPt>
          <c:dPt>
            <c:idx val="19"/>
            <c:invertIfNegative val="0"/>
            <c:bubble3D val="0"/>
            <c:spPr>
              <a:solidFill>
                <a:schemeClr val="accent5"/>
              </a:solidFill>
              <a:ln>
                <a:noFill/>
              </a:ln>
              <a:effectLst/>
            </c:spPr>
            <c:extLst>
              <c:ext xmlns:c16="http://schemas.microsoft.com/office/drawing/2014/chart" uri="{C3380CC4-5D6E-409C-BE32-E72D297353CC}">
                <c16:uniqueId val="{00000025-73A3-4710-B11A-2BF429EDB168}"/>
              </c:ext>
            </c:extLst>
          </c:dPt>
          <c:dPt>
            <c:idx val="20"/>
            <c:invertIfNegative val="0"/>
            <c:bubble3D val="0"/>
            <c:spPr>
              <a:solidFill>
                <a:schemeClr val="accent5"/>
              </a:solidFill>
              <a:ln>
                <a:noFill/>
              </a:ln>
              <a:effectLst/>
            </c:spPr>
            <c:extLst>
              <c:ext xmlns:c16="http://schemas.microsoft.com/office/drawing/2014/chart" uri="{C3380CC4-5D6E-409C-BE32-E72D297353CC}">
                <c16:uniqueId val="{00000025-8A8B-4AC7-B4B3-39041DD36A26}"/>
              </c:ext>
            </c:extLst>
          </c:dPt>
          <c:dPt>
            <c:idx val="21"/>
            <c:invertIfNegative val="0"/>
            <c:bubble3D val="0"/>
            <c:spPr>
              <a:solidFill>
                <a:schemeClr val="accent5"/>
              </a:solidFill>
              <a:ln>
                <a:noFill/>
              </a:ln>
              <a:effectLst/>
            </c:spPr>
            <c:extLst>
              <c:ext xmlns:c16="http://schemas.microsoft.com/office/drawing/2014/chart" uri="{C3380CC4-5D6E-409C-BE32-E72D297353CC}">
                <c16:uniqueId val="{00000027-8A8B-4AC7-B4B3-39041DD36A26}"/>
              </c:ext>
            </c:extLst>
          </c:dPt>
          <c:dPt>
            <c:idx val="22"/>
            <c:invertIfNegative val="0"/>
            <c:bubble3D val="0"/>
            <c:spPr>
              <a:solidFill>
                <a:schemeClr val="accent5"/>
              </a:solidFill>
              <a:ln>
                <a:noFill/>
              </a:ln>
              <a:effectLst/>
            </c:spPr>
            <c:extLst>
              <c:ext xmlns:c16="http://schemas.microsoft.com/office/drawing/2014/chart" uri="{C3380CC4-5D6E-409C-BE32-E72D297353CC}">
                <c16:uniqueId val="{00000027-73A3-4710-B11A-2BF429EDB168}"/>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2020</c:v>
                </c:pt>
                <c:pt idx="1">
                  <c:v>2021</c:v>
                </c:pt>
                <c:pt idx="2">
                  <c:v>2022</c:v>
                </c:pt>
                <c:pt idx="3">
                  <c:v>2023</c:v>
                </c:pt>
                <c:pt idx="4">
                  <c:v>2024</c:v>
                </c:pt>
                <c:pt idx="5">
                  <c:v>MAT Jun 2025</c:v>
                </c:pt>
                <c:pt idx="6">
                  <c:v>YTD Jun 2025</c:v>
                </c:pt>
                <c:pt idx="8">
                  <c:v>2020</c:v>
                </c:pt>
                <c:pt idx="9">
                  <c:v>2021</c:v>
                </c:pt>
                <c:pt idx="10">
                  <c:v>2022</c:v>
                </c:pt>
                <c:pt idx="11">
                  <c:v>2023</c:v>
                </c:pt>
                <c:pt idx="12">
                  <c:v>2024</c:v>
                </c:pt>
                <c:pt idx="13">
                  <c:v>MAT Jun 2025</c:v>
                </c:pt>
                <c:pt idx="14">
                  <c:v>YTD Jun 2025</c:v>
                </c:pt>
                <c:pt idx="16">
                  <c:v>2020</c:v>
                </c:pt>
                <c:pt idx="17">
                  <c:v>2021</c:v>
                </c:pt>
                <c:pt idx="18">
                  <c:v>2022</c:v>
                </c:pt>
                <c:pt idx="19">
                  <c:v>2023</c:v>
                </c:pt>
                <c:pt idx="20">
                  <c:v>2024</c:v>
                </c:pt>
                <c:pt idx="21">
                  <c:v>MAT Jun 2025</c:v>
                </c:pt>
                <c:pt idx="22">
                  <c:v>YTD Jun 2025</c:v>
                </c:pt>
              </c:strCache>
            </c:strRef>
          </c:cat>
          <c:val>
            <c:numRef>
              <c:f>Sheet1!$B$2:$B$24</c:f>
              <c:numCache>
                <c:formatCode>"$"#,##0_);[Red]\("$"#,##0\)</c:formatCode>
                <c:ptCount val="23"/>
                <c:pt idx="0">
                  <c:v>237014939844</c:v>
                </c:pt>
                <c:pt idx="1">
                  <c:v>252695992707</c:v>
                </c:pt>
                <c:pt idx="2">
                  <c:v>276240976617</c:v>
                </c:pt>
                <c:pt idx="3">
                  <c:v>320319370522</c:v>
                </c:pt>
                <c:pt idx="4">
                  <c:v>348671562390</c:v>
                </c:pt>
                <c:pt idx="5" formatCode="\ &quot;$&quot;###,###,###,###">
                  <c:v>370454774592</c:v>
                </c:pt>
                <c:pt idx="6" formatCode="\ &quot;$&quot;###,###,###,###">
                  <c:v>186943751969</c:v>
                </c:pt>
                <c:pt idx="8">
                  <c:v>145601948858</c:v>
                </c:pt>
                <c:pt idx="9">
                  <c:v>160435257423</c:v>
                </c:pt>
                <c:pt idx="10">
                  <c:v>182336525620</c:v>
                </c:pt>
                <c:pt idx="11">
                  <c:v>209481768148</c:v>
                </c:pt>
                <c:pt idx="12">
                  <c:v>230492463635</c:v>
                </c:pt>
                <c:pt idx="13" formatCode="\ &quot;$&quot;###,###,###,###">
                  <c:v>241365180816</c:v>
                </c:pt>
                <c:pt idx="14" formatCode="\ &quot;$&quot;###,###,###,###">
                  <c:v>123314257804</c:v>
                </c:pt>
                <c:pt idx="16">
                  <c:v>163422337809</c:v>
                </c:pt>
                <c:pt idx="17">
                  <c:v>177370249084</c:v>
                </c:pt>
                <c:pt idx="18">
                  <c:v>189599070583</c:v>
                </c:pt>
                <c:pt idx="19">
                  <c:v>213640250711</c:v>
                </c:pt>
                <c:pt idx="20">
                  <c:v>240153913391</c:v>
                </c:pt>
                <c:pt idx="21" formatCode="\ &quot;$&quot;###,###,###,###">
                  <c:v>259142768096</c:v>
                </c:pt>
                <c:pt idx="22" formatCode="\ &quot;$&quot;###,###,###,###">
                  <c:v>133812654918</c:v>
                </c:pt>
              </c:numCache>
            </c:numRef>
          </c:val>
          <c:extLst>
            <c:ext xmlns:c16="http://schemas.microsoft.com/office/drawing/2014/chart" uri="{C3380CC4-5D6E-409C-BE32-E72D297353CC}">
              <c16:uniqueId val="{00000000-73A3-4710-B11A-2BF429EDB168}"/>
            </c:ext>
          </c:extLst>
        </c:ser>
        <c:dLbls>
          <c:dLblPos val="outEnd"/>
          <c:showLegendKey val="0"/>
          <c:showVal val="1"/>
          <c:showCatName val="0"/>
          <c:showSerName val="0"/>
          <c:showPercent val="0"/>
          <c:showBubbleSize val="0"/>
        </c:dLbls>
        <c:gapWidth val="75"/>
        <c:overlap val="-27"/>
        <c:axId val="1664404752"/>
        <c:axId val="1664403312"/>
      </c:barChart>
      <c:catAx>
        <c:axId val="1664404752"/>
        <c:scaling>
          <c:orientation val="minMax"/>
        </c:scaling>
        <c:delete val="0"/>
        <c:axPos val="b"/>
        <c:numFmt formatCode="General" sourceLinked="1"/>
        <c:majorTickMark val="none"/>
        <c:minorTickMark val="none"/>
        <c:tickLblPos val="nextTo"/>
        <c:spPr>
          <a:noFill/>
          <a:ln w="15875" cap="flat" cmpd="sng" algn="ctr">
            <a:solidFill>
              <a:schemeClr val="tx2">
                <a:lumMod val="40000"/>
                <a:lumOff val="60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64403312"/>
        <c:crosses val="autoZero"/>
        <c:auto val="1"/>
        <c:lblAlgn val="ctr"/>
        <c:lblOffset val="100"/>
        <c:noMultiLvlLbl val="0"/>
      </c:catAx>
      <c:valAx>
        <c:axId val="1664403312"/>
        <c:scaling>
          <c:orientation val="minMax"/>
        </c:scaling>
        <c:delete val="1"/>
        <c:axPos val="l"/>
        <c:numFmt formatCode="&quot;$&quot;#,##0_);[Red]\(&quot;$&quot;#,##0\)" sourceLinked="1"/>
        <c:majorTickMark val="none"/>
        <c:minorTickMark val="none"/>
        <c:tickLblPos val="nextTo"/>
        <c:crossAx val="1664404752"/>
        <c:crosses val="autoZero"/>
        <c:crossBetween val="between"/>
        <c:dispUnits>
          <c:builtInUnit val="b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31187184898982"/>
          <c:y val="4.3025762096092005E-2"/>
          <c:w val="0.47654878258255046"/>
          <c:h val="0.90901508482500104"/>
        </c:manualLayout>
      </c:layout>
      <c:pieChart>
        <c:varyColors val="1"/>
        <c:ser>
          <c:idx val="0"/>
          <c:order val="0"/>
          <c:tx>
            <c:strRef>
              <c:f>Sheet1!$B$1</c:f>
              <c:strCache>
                <c:ptCount val="1"/>
                <c:pt idx="0">
                  <c:v>Sales</c:v>
                </c:pt>
              </c:strCache>
            </c:strRef>
          </c:tx>
          <c:spPr>
            <a:ln w="19050"/>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3AC-4BB0-8ACB-C5786F3CACF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2-F3AC-4BB0-8ACB-C5786F3CACF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F3AC-4BB0-8ACB-C5786F3CACF7}"/>
              </c:ext>
            </c:extLst>
          </c:dPt>
          <c:dLbls>
            <c:dLbl>
              <c:idx val="0"/>
              <c:layout>
                <c:manualLayout>
                  <c:x val="0.16641901558250577"/>
                  <c:y val="-9.604937631080751E-2"/>
                </c:manualLayout>
              </c:layout>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4037753135469111"/>
                      <c:h val="0.20833333333333334"/>
                    </c:manualLayout>
                  </c15:layout>
                </c:ext>
                <c:ext xmlns:c16="http://schemas.microsoft.com/office/drawing/2014/chart" uri="{C3380CC4-5D6E-409C-BE32-E72D297353CC}">
                  <c16:uniqueId val="{00000001-F3AC-4BB0-8ACB-C5786F3CACF7}"/>
                </c:ext>
              </c:extLst>
            </c:dLbl>
            <c:dLbl>
              <c:idx val="1"/>
              <c:layout>
                <c:manualLayout>
                  <c:x val="-1.3141373685973498E-2"/>
                  <c:y val="2.5965478990705705E-2"/>
                </c:manualLayout>
              </c:layout>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9621611218150649"/>
                      <c:h val="0.20184883149780802"/>
                    </c:manualLayout>
                  </c15:layout>
                </c:ext>
                <c:ext xmlns:c16="http://schemas.microsoft.com/office/drawing/2014/chart" uri="{C3380CC4-5D6E-409C-BE32-E72D297353CC}">
                  <c16:uniqueId val="{00000002-F3AC-4BB0-8ACB-C5786F3CACF7}"/>
                </c:ext>
              </c:extLst>
            </c:dLbl>
            <c:dLbl>
              <c:idx val="2"/>
              <c:layout>
                <c:manualLayout>
                  <c:x val="-5.6428082982527151E-3"/>
                  <c:y val="4.0162380818378057E-2"/>
                </c:manualLayout>
              </c:layout>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5967029195135943"/>
                      <c:h val="0.22174835508073432"/>
                    </c:manualLayout>
                  </c15:layout>
                </c:ext>
                <c:ext xmlns:c16="http://schemas.microsoft.com/office/drawing/2014/chart" uri="{C3380CC4-5D6E-409C-BE32-E72D297353CC}">
                  <c16:uniqueId val="{00000003-F3AC-4BB0-8ACB-C5786F3CACF7}"/>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howLeaderLines val="0"/>
            <c:extLst>
              <c:ext xmlns:c15="http://schemas.microsoft.com/office/drawing/2012/chart" uri="{CE6537A1-D6FC-4f65-9D91-7224C49458BB}"/>
            </c:extLst>
          </c:dLbls>
          <c:cat>
            <c:strRef>
              <c:f>Sheet1!$A$2:$A$4</c:f>
              <c:strCache>
                <c:ptCount val="3"/>
                <c:pt idx="0">
                  <c:v>Retail</c:v>
                </c:pt>
                <c:pt idx="1">
                  <c:v>Non-Retail</c:v>
                </c:pt>
                <c:pt idx="2">
                  <c:v>Mail</c:v>
                </c:pt>
              </c:strCache>
            </c:strRef>
          </c:cat>
          <c:val>
            <c:numRef>
              <c:f>Sheet1!$B$2:$B$4</c:f>
              <c:numCache>
                <c:formatCode>0.0%</c:formatCode>
                <c:ptCount val="3"/>
                <c:pt idx="0">
                  <c:v>0.84988279137388778</c:v>
                </c:pt>
                <c:pt idx="1">
                  <c:v>6.9650391274765147E-2</c:v>
                </c:pt>
                <c:pt idx="2">
                  <c:v>8.0466817351347114E-2</c:v>
                </c:pt>
              </c:numCache>
            </c:numRef>
          </c:val>
          <c:extLst>
            <c:ext xmlns:c16="http://schemas.microsoft.com/office/drawing/2014/chart" uri="{C3380CC4-5D6E-409C-BE32-E72D297353CC}">
              <c16:uniqueId val="{00000000-F3AC-4BB0-8ACB-C5786F3CACF7}"/>
            </c:ext>
          </c:extLst>
        </c:ser>
        <c:dLbls>
          <c:dLblPos val="bestFit"/>
          <c:showLegendKey val="0"/>
          <c:showVal val="1"/>
          <c:showCatName val="0"/>
          <c:showSerName val="0"/>
          <c:showPercent val="0"/>
          <c:showBubbleSize val="0"/>
          <c:showLeaderLines val="0"/>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732714138286893E-2"/>
          <c:y val="6.6752246469833118E-2"/>
          <c:w val="0.97853457172342617"/>
          <c:h val="0.86649550706033374"/>
        </c:manualLayout>
      </c:layout>
      <c:barChart>
        <c:barDir val="col"/>
        <c:grouping val="clustered"/>
        <c:varyColors val="0"/>
        <c:ser>
          <c:idx val="0"/>
          <c:order val="0"/>
          <c:spPr>
            <a:solidFill>
              <a:schemeClr val="accent1"/>
            </a:solidFill>
            <a:ln>
              <a:noFill/>
            </a:ln>
          </c:spPr>
          <c:invertIfNegative val="0"/>
          <c:val>
            <c:numRef>
              <c:f>Sheet1!$A$1:$D$1</c:f>
              <c:numCache>
                <c:formatCode>General</c:formatCode>
                <c:ptCount val="4"/>
                <c:pt idx="0">
                  <c:v>20.082322096714321</c:v>
                </c:pt>
                <c:pt idx="1">
                  <c:v>45.568814297887769</c:v>
                </c:pt>
                <c:pt idx="2">
                  <c:v>4.132557983907267</c:v>
                </c:pt>
                <c:pt idx="3">
                  <c:v>7.3680182328079686</c:v>
                </c:pt>
              </c:numCache>
            </c:numRef>
          </c:val>
          <c:extLst>
            <c:ext xmlns:c16="http://schemas.microsoft.com/office/drawing/2014/chart" uri="{C3380CC4-5D6E-409C-BE32-E72D297353CC}">
              <c16:uniqueId val="{00000000-8BF2-47C3-9D30-F81672C73BC7}"/>
            </c:ext>
          </c:extLst>
        </c:ser>
        <c:ser>
          <c:idx val="1"/>
          <c:order val="1"/>
          <c:spPr>
            <a:solidFill>
              <a:schemeClr val="accent2"/>
            </a:solidFill>
            <a:ln>
              <a:noFill/>
            </a:ln>
          </c:spPr>
          <c:invertIfNegative val="0"/>
          <c:val>
            <c:numRef>
              <c:f>Sheet1!$A$2:$D$2</c:f>
              <c:numCache>
                <c:formatCode>General</c:formatCode>
                <c:ptCount val="4"/>
                <c:pt idx="0">
                  <c:v>32.410519742088198</c:v>
                </c:pt>
                <c:pt idx="1">
                  <c:v>57.927639388916255</c:v>
                </c:pt>
                <c:pt idx="2">
                  <c:v>11.077243871348577</c:v>
                </c:pt>
                <c:pt idx="3">
                  <c:v>8.045713579649231</c:v>
                </c:pt>
              </c:numCache>
            </c:numRef>
          </c:val>
          <c:extLst>
            <c:ext xmlns:c16="http://schemas.microsoft.com/office/drawing/2014/chart" uri="{C3380CC4-5D6E-409C-BE32-E72D297353CC}">
              <c16:uniqueId val="{00000001-8BF2-47C3-9D30-F81672C73BC7}"/>
            </c:ext>
          </c:extLst>
        </c:ser>
        <c:ser>
          <c:idx val="2"/>
          <c:order val="2"/>
          <c:spPr>
            <a:solidFill>
              <a:schemeClr val="accent3"/>
            </a:solidFill>
            <a:ln>
              <a:noFill/>
            </a:ln>
          </c:spPr>
          <c:invertIfNegative val="0"/>
          <c:val>
            <c:numRef>
              <c:f>Sheet1!$A$3:$D$3</c:f>
              <c:numCache>
                <c:formatCode>General</c:formatCode>
                <c:ptCount val="4"/>
                <c:pt idx="0">
                  <c:v>27.284660100632301</c:v>
                </c:pt>
                <c:pt idx="1">
                  <c:v>55.872137601572</c:v>
                </c:pt>
                <c:pt idx="2">
                  <c:v>8.2047560944172577</c:v>
                </c:pt>
                <c:pt idx="3">
                  <c:v>10.282655805462335</c:v>
                </c:pt>
              </c:numCache>
            </c:numRef>
          </c:val>
          <c:extLst>
            <c:ext xmlns:c16="http://schemas.microsoft.com/office/drawing/2014/chart" uri="{C3380CC4-5D6E-409C-BE32-E72D297353CC}">
              <c16:uniqueId val="{00000002-8BF2-47C3-9D30-F81672C73BC7}"/>
            </c:ext>
          </c:extLst>
        </c:ser>
        <c:ser>
          <c:idx val="3"/>
          <c:order val="3"/>
          <c:spPr>
            <a:solidFill>
              <a:schemeClr val="accent4"/>
            </a:solidFill>
            <a:ln>
              <a:noFill/>
            </a:ln>
          </c:spPr>
          <c:invertIfNegative val="0"/>
          <c:val>
            <c:numRef>
              <c:f>Sheet1!$A$4:$D$4</c:f>
              <c:numCache>
                <c:formatCode>General</c:formatCode>
                <c:ptCount val="4"/>
                <c:pt idx="0">
                  <c:v>37.083596696413579</c:v>
                </c:pt>
                <c:pt idx="1">
                  <c:v>78.078220028346692</c:v>
                </c:pt>
                <c:pt idx="2">
                  <c:v>7.6812821541367926</c:v>
                </c:pt>
                <c:pt idx="3">
                  <c:v>3.0938580069394539</c:v>
                </c:pt>
              </c:numCache>
            </c:numRef>
          </c:val>
          <c:extLst>
            <c:ext xmlns:c16="http://schemas.microsoft.com/office/drawing/2014/chart" uri="{C3380CC4-5D6E-409C-BE32-E72D297353CC}">
              <c16:uniqueId val="{00000003-8BF2-47C3-9D30-F81672C73BC7}"/>
            </c:ext>
          </c:extLst>
        </c:ser>
        <c:dLbls>
          <c:showLegendKey val="0"/>
          <c:showVal val="0"/>
          <c:showCatName val="0"/>
          <c:showSerName val="0"/>
          <c:showPercent val="0"/>
          <c:showBubbleSize val="0"/>
        </c:dLbls>
        <c:gapWidth val="80"/>
        <c:axId val="174184912"/>
        <c:axId val="1"/>
      </c:barChart>
      <c:catAx>
        <c:axId val="1741849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8.078220028346692"/>
          <c:min val="0"/>
        </c:scaling>
        <c:delete val="1"/>
        <c:axPos val="l"/>
        <c:numFmt formatCode="General" sourceLinked="1"/>
        <c:majorTickMark val="out"/>
        <c:minorTickMark val="none"/>
        <c:tickLblPos val="nextTo"/>
        <c:crossAx val="174184912"/>
        <c:crosses val="min"/>
        <c:crossBetween val="between"/>
      </c:valAx>
    </c:plotArea>
    <c:plotVisOnly val="0"/>
    <c:dispBlanksAs val="gap"/>
    <c:showDLblsOverMax val="1"/>
  </c:chart>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216599404918849E-2"/>
          <c:y val="1.7223312680426633E-2"/>
          <c:w val="0.94756680119016234"/>
          <c:h val="0.78164817609187209"/>
        </c:manualLayout>
      </c:layout>
      <c:barChart>
        <c:barDir val="col"/>
        <c:grouping val="clustered"/>
        <c:varyColors val="0"/>
        <c:ser>
          <c:idx val="0"/>
          <c:order val="0"/>
          <c:tx>
            <c:strRef>
              <c:f>Sheet1!$B$1</c:f>
              <c:strCache>
                <c:ptCount val="1"/>
                <c:pt idx="0">
                  <c:v>Diabetes GLP-1s</c:v>
                </c:pt>
              </c:strCache>
            </c:strRef>
          </c:tx>
          <c:spPr>
            <a:solidFill>
              <a:schemeClr val="accent1"/>
            </a:solidFill>
            <a:ln>
              <a:no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Chain</c:v>
                </c:pt>
                <c:pt idx="1">
                  <c:v>Independent</c:v>
                </c:pt>
                <c:pt idx="2">
                  <c:v>Food</c:v>
                </c:pt>
                <c:pt idx="3">
                  <c:v>Mass</c:v>
                </c:pt>
              </c:strCache>
            </c:strRef>
          </c:cat>
          <c:val>
            <c:numRef>
              <c:f>Sheet1!$B$2:$B$5</c:f>
              <c:numCache>
                <c:formatCode>0.0%</c:formatCode>
                <c:ptCount val="4"/>
                <c:pt idx="0">
                  <c:v>0.46920961353344215</c:v>
                </c:pt>
                <c:pt idx="1">
                  <c:v>0.15160386876114951</c:v>
                </c:pt>
                <c:pt idx="2">
                  <c:v>0.17233160148112545</c:v>
                </c:pt>
                <c:pt idx="3">
                  <c:v>0.20685491622428301</c:v>
                </c:pt>
              </c:numCache>
            </c:numRef>
          </c:val>
          <c:extLst>
            <c:ext xmlns:c16="http://schemas.microsoft.com/office/drawing/2014/chart" uri="{C3380CC4-5D6E-409C-BE32-E72D297353CC}">
              <c16:uniqueId val="{00000000-7661-408A-9BEF-DBEAEE01F3E7}"/>
            </c:ext>
          </c:extLst>
        </c:ser>
        <c:ser>
          <c:idx val="1"/>
          <c:order val="1"/>
          <c:tx>
            <c:strRef>
              <c:f>Sheet1!$C$1</c:f>
              <c:strCache>
                <c:ptCount val="1"/>
                <c:pt idx="0">
                  <c:v>Weight Loss GLP1-s</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Chain</c:v>
                </c:pt>
                <c:pt idx="1">
                  <c:v>Independent</c:v>
                </c:pt>
                <c:pt idx="2">
                  <c:v>Food</c:v>
                </c:pt>
                <c:pt idx="3">
                  <c:v>Mass</c:v>
                </c:pt>
              </c:strCache>
            </c:strRef>
          </c:cat>
          <c:val>
            <c:numRef>
              <c:f>Sheet1!$C$2:$C$5</c:f>
              <c:numCache>
                <c:formatCode>0.0%</c:formatCode>
                <c:ptCount val="4"/>
                <c:pt idx="0">
                  <c:v>0.50556817973649704</c:v>
                </c:pt>
                <c:pt idx="1">
                  <c:v>0.14873276116588408</c:v>
                </c:pt>
                <c:pt idx="2">
                  <c:v>0.15154983831925528</c:v>
                </c:pt>
                <c:pt idx="3">
                  <c:v>0.19414922077836375</c:v>
                </c:pt>
              </c:numCache>
            </c:numRef>
          </c:val>
          <c:extLst>
            <c:ext xmlns:c16="http://schemas.microsoft.com/office/drawing/2014/chart" uri="{C3380CC4-5D6E-409C-BE32-E72D297353CC}">
              <c16:uniqueId val="{00000001-7661-408A-9BEF-DBEAEE01F3E7}"/>
            </c:ext>
          </c:extLst>
        </c:ser>
        <c:ser>
          <c:idx val="2"/>
          <c:order val="2"/>
          <c:tx>
            <c:strRef>
              <c:f>Sheet1!$D$1</c:f>
              <c:strCache>
                <c:ptCount val="1"/>
                <c:pt idx="0">
                  <c:v>All Other Products</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Chain</c:v>
                </c:pt>
                <c:pt idx="1">
                  <c:v>Independent</c:v>
                </c:pt>
                <c:pt idx="2">
                  <c:v>Food</c:v>
                </c:pt>
                <c:pt idx="3">
                  <c:v>Mass</c:v>
                </c:pt>
              </c:strCache>
            </c:strRef>
          </c:cat>
          <c:val>
            <c:numRef>
              <c:f>Sheet1!$D$2:$D$5</c:f>
              <c:numCache>
                <c:formatCode>0.0%</c:formatCode>
                <c:ptCount val="4"/>
                <c:pt idx="0">
                  <c:v>0.49498188680536265</c:v>
                </c:pt>
                <c:pt idx="1">
                  <c:v>0.17862817607570128</c:v>
                </c:pt>
                <c:pt idx="2">
                  <c:v>0.17252514099242863</c:v>
                </c:pt>
                <c:pt idx="3">
                  <c:v>0.15386479612650789</c:v>
                </c:pt>
              </c:numCache>
            </c:numRef>
          </c:val>
          <c:extLst>
            <c:ext xmlns:c16="http://schemas.microsoft.com/office/drawing/2014/chart" uri="{C3380CC4-5D6E-409C-BE32-E72D297353CC}">
              <c16:uniqueId val="{00000002-7661-408A-9BEF-DBEAEE01F3E7}"/>
            </c:ext>
          </c:extLst>
        </c:ser>
        <c:dLbls>
          <c:showLegendKey val="0"/>
          <c:showVal val="0"/>
          <c:showCatName val="0"/>
          <c:showSerName val="0"/>
          <c:showPercent val="0"/>
          <c:showBubbleSize val="0"/>
        </c:dLbls>
        <c:gapWidth val="80"/>
        <c:axId val="1089467008"/>
        <c:axId val="1089465696"/>
      </c:barChart>
      <c:lineChart>
        <c:grouping val="standard"/>
        <c:varyColors val="0"/>
        <c:ser>
          <c:idx val="3"/>
          <c:order val="3"/>
          <c:tx>
            <c:strRef>
              <c:f>Sheet1!$E$1</c:f>
              <c:strCache>
                <c:ptCount val="1"/>
                <c:pt idx="0">
                  <c:v>Total Share</c:v>
                </c:pt>
              </c:strCache>
            </c:strRef>
          </c:tx>
          <c:spPr>
            <a:ln w="28575" cap="rnd">
              <a:noFill/>
              <a:prstDash val="dash"/>
              <a:round/>
            </a:ln>
            <a:effectLst/>
          </c:spPr>
          <c:marker>
            <c:symbol val="circle"/>
            <c:size val="5"/>
            <c:spPr>
              <a:solidFill>
                <a:srgbClr val="FF0000"/>
              </a:solidFill>
              <a:ln w="38100">
                <a:solidFill>
                  <a:srgbClr val="FF0000"/>
                </a:solidFill>
              </a:ln>
              <a:effectLst/>
            </c:spPr>
          </c:marker>
          <c:dLbls>
            <c:dLbl>
              <c:idx val="3"/>
              <c:layout>
                <c:manualLayout>
                  <c:x val="-7.2452582942005947E-2"/>
                  <c:y val="-2.878626485838635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61-408A-9BEF-DBEAEE01F3E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Chain</c:v>
                </c:pt>
                <c:pt idx="1">
                  <c:v>Independent</c:v>
                </c:pt>
                <c:pt idx="2">
                  <c:v>Food</c:v>
                </c:pt>
                <c:pt idx="3">
                  <c:v>Mass</c:v>
                </c:pt>
              </c:strCache>
            </c:strRef>
          </c:cat>
          <c:val>
            <c:numRef>
              <c:f>Sheet1!$E$2:$E$5</c:f>
              <c:numCache>
                <c:formatCode>0.0%</c:formatCode>
                <c:ptCount val="4"/>
                <c:pt idx="0">
                  <c:v>0.49470784158593167</c:v>
                </c:pt>
                <c:pt idx="1">
                  <c:v>0.17818778914486441</c:v>
                </c:pt>
                <c:pt idx="2">
                  <c:v>0.17244449040022006</c:v>
                </c:pt>
                <c:pt idx="3">
                  <c:v>0.15465987886898433</c:v>
                </c:pt>
              </c:numCache>
            </c:numRef>
          </c:val>
          <c:smooth val="0"/>
          <c:extLst>
            <c:ext xmlns:c16="http://schemas.microsoft.com/office/drawing/2014/chart" uri="{C3380CC4-5D6E-409C-BE32-E72D297353CC}">
              <c16:uniqueId val="{00000003-7661-408A-9BEF-DBEAEE01F3E7}"/>
            </c:ext>
          </c:extLst>
        </c:ser>
        <c:dLbls>
          <c:showLegendKey val="0"/>
          <c:showVal val="0"/>
          <c:showCatName val="0"/>
          <c:showSerName val="0"/>
          <c:showPercent val="0"/>
          <c:showBubbleSize val="0"/>
        </c:dLbls>
        <c:marker val="1"/>
        <c:smooth val="0"/>
        <c:axId val="1089467008"/>
        <c:axId val="1089465696"/>
      </c:lineChart>
      <c:catAx>
        <c:axId val="1089467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9465696"/>
        <c:crosses val="autoZero"/>
        <c:auto val="1"/>
        <c:lblAlgn val="ctr"/>
        <c:lblOffset val="100"/>
        <c:noMultiLvlLbl val="0"/>
      </c:catAx>
      <c:valAx>
        <c:axId val="1089465696"/>
        <c:scaling>
          <c:orientation val="minMax"/>
        </c:scaling>
        <c:delete val="1"/>
        <c:axPos val="l"/>
        <c:numFmt formatCode="0.0%" sourceLinked="1"/>
        <c:majorTickMark val="none"/>
        <c:minorTickMark val="none"/>
        <c:tickLblPos val="nextTo"/>
        <c:crossAx val="1089467008"/>
        <c:crosses val="autoZero"/>
        <c:crossBetween val="between"/>
      </c:valAx>
      <c:spPr>
        <a:noFill/>
        <a:ln>
          <a:noFill/>
        </a:ln>
        <a:effectLst/>
      </c:spPr>
    </c:plotArea>
    <c:legend>
      <c:legendPos val="b"/>
      <c:layout>
        <c:manualLayout>
          <c:xMode val="edge"/>
          <c:yMode val="edge"/>
          <c:x val="0.1525378212448287"/>
          <c:y val="0.89110690018633043"/>
          <c:w val="0.74259071421936185"/>
          <c:h val="0.1088930998136695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Mail</c:v>
                </c:pt>
              </c:strCache>
            </c:strRef>
          </c:cat>
          <c:val>
            <c:numRef>
              <c:f>Sheet1!$B$2:$B$6</c:f>
              <c:numCache>
                <c:formatCode>0.0%</c:formatCode>
                <c:ptCount val="5"/>
                <c:pt idx="0">
                  <c:v>0.21249160016588939</c:v>
                </c:pt>
                <c:pt idx="1">
                  <c:v>1.9539457868556216E-2</c:v>
                </c:pt>
                <c:pt idx="2">
                  <c:v>0.18816338895392282</c:v>
                </c:pt>
                <c:pt idx="3">
                  <c:v>0.31647354606398426</c:v>
                </c:pt>
                <c:pt idx="4">
                  <c:v>-0.1120909535700275</c:v>
                </c:pt>
              </c:numCache>
            </c:numRef>
          </c:val>
          <c:extLst>
            <c:ext xmlns:c16="http://schemas.microsoft.com/office/drawing/2014/chart" uri="{C3380CC4-5D6E-409C-BE32-E72D297353CC}">
              <c16:uniqueId val="{00000000-8B44-4C54-94E0-447D44FF6677}"/>
            </c:ext>
          </c:extLst>
        </c:ser>
        <c:dLbls>
          <c:showLegendKey val="0"/>
          <c:showVal val="1"/>
          <c:showCatName val="0"/>
          <c:showSerName val="0"/>
          <c:showPercent val="0"/>
          <c:showBubbleSize val="0"/>
        </c:dLbls>
        <c:gapWidth val="87"/>
        <c:axId val="967254368"/>
        <c:axId val="967252928"/>
      </c:barChart>
      <c:lineChart>
        <c:grouping val="standard"/>
        <c:varyColors val="0"/>
        <c:ser>
          <c:idx val="1"/>
          <c:order val="1"/>
          <c:tx>
            <c:strRef>
              <c:f>Sheet1!$C$1</c:f>
              <c:strCache>
                <c:ptCount val="1"/>
                <c:pt idx="0">
                  <c:v>Column1</c:v>
                </c:pt>
              </c:strCache>
            </c:strRef>
          </c:tx>
          <c:spPr>
            <a:ln w="22225" cap="rnd">
              <a:solidFill>
                <a:srgbClr val="FF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8B44-4C54-94E0-447D44FF6677}"/>
                </c:ext>
              </c:extLst>
            </c:dLbl>
            <c:dLbl>
              <c:idx val="1"/>
              <c:delete val="1"/>
              <c:extLst>
                <c:ext xmlns:c15="http://schemas.microsoft.com/office/drawing/2012/chart" uri="{CE6537A1-D6FC-4f65-9D91-7224C49458BB}"/>
                <c:ext xmlns:c16="http://schemas.microsoft.com/office/drawing/2014/chart" uri="{C3380CC4-5D6E-409C-BE32-E72D297353CC}">
                  <c16:uniqueId val="{00000005-8B44-4C54-94E0-447D44FF6677}"/>
                </c:ext>
              </c:extLst>
            </c:dLbl>
            <c:dLbl>
              <c:idx val="2"/>
              <c:delete val="1"/>
              <c:extLst>
                <c:ext xmlns:c15="http://schemas.microsoft.com/office/drawing/2012/chart" uri="{CE6537A1-D6FC-4f65-9D91-7224C49458BB}"/>
                <c:ext xmlns:c16="http://schemas.microsoft.com/office/drawing/2014/chart" uri="{C3380CC4-5D6E-409C-BE32-E72D297353CC}">
                  <c16:uniqueId val="{00000006-8B44-4C54-94E0-447D44FF6677}"/>
                </c:ext>
              </c:extLst>
            </c:dLbl>
            <c:dLbl>
              <c:idx val="3"/>
              <c:layout>
                <c:manualLayout>
                  <c:x val="2.73006434998135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44-4C54-94E0-447D44FF667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Chain</c:v>
                </c:pt>
                <c:pt idx="1">
                  <c:v>Indep</c:v>
                </c:pt>
                <c:pt idx="2">
                  <c:v>Food</c:v>
                </c:pt>
                <c:pt idx="3">
                  <c:v>Mass</c:v>
                </c:pt>
                <c:pt idx="4">
                  <c:v>Mail</c:v>
                </c:pt>
              </c:strCache>
            </c:strRef>
          </c:cat>
          <c:val>
            <c:numRef>
              <c:f>Sheet1!$C$2:$C$6</c:f>
              <c:numCache>
                <c:formatCode>0.0%</c:formatCode>
                <c:ptCount val="5"/>
                <c:pt idx="0">
                  <c:v>0.19353614184475415</c:v>
                </c:pt>
                <c:pt idx="1">
                  <c:v>0.19353614184475415</c:v>
                </c:pt>
                <c:pt idx="2">
                  <c:v>0.19353614184475415</c:v>
                </c:pt>
                <c:pt idx="3">
                  <c:v>0.19353614184475415</c:v>
                </c:pt>
              </c:numCache>
            </c:numRef>
          </c:val>
          <c:smooth val="0"/>
          <c:extLst>
            <c:ext xmlns:c16="http://schemas.microsoft.com/office/drawing/2014/chart" uri="{C3380CC4-5D6E-409C-BE32-E72D297353CC}">
              <c16:uniqueId val="{00000003-8B44-4C54-94E0-447D44FF6677}"/>
            </c:ext>
          </c:extLst>
        </c:ser>
        <c:dLbls>
          <c:showLegendKey val="0"/>
          <c:showVal val="1"/>
          <c:showCatName val="0"/>
          <c:showSerName val="0"/>
          <c:showPercent val="0"/>
          <c:showBubbleSize val="0"/>
        </c:dLbls>
        <c:marker val="1"/>
        <c:smooth val="0"/>
        <c:axId val="967254368"/>
        <c:axId val="967252928"/>
      </c:lineChart>
      <c:catAx>
        <c:axId val="96725436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67252928"/>
        <c:crosses val="autoZero"/>
        <c:auto val="1"/>
        <c:lblAlgn val="ctr"/>
        <c:lblOffset val="100"/>
        <c:noMultiLvlLbl val="0"/>
      </c:catAx>
      <c:valAx>
        <c:axId val="967252928"/>
        <c:scaling>
          <c:orientation val="minMax"/>
        </c:scaling>
        <c:delete val="1"/>
        <c:axPos val="l"/>
        <c:numFmt formatCode="0%" sourceLinked="0"/>
        <c:majorTickMark val="out"/>
        <c:minorTickMark val="none"/>
        <c:tickLblPos val="nextTo"/>
        <c:crossAx val="967254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dLbl>
              <c:idx val="2"/>
              <c:layout>
                <c:manualLayout>
                  <c:x val="0"/>
                  <c:y val="2.6583024331839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B7-4429-8367-BF694AAAB05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Mail</c:v>
                </c:pt>
              </c:strCache>
            </c:strRef>
          </c:cat>
          <c:val>
            <c:numRef>
              <c:f>Sheet1!$B$2:$B$6</c:f>
              <c:numCache>
                <c:formatCode>0.0%</c:formatCode>
                <c:ptCount val="5"/>
                <c:pt idx="0">
                  <c:v>2.0422826981935511</c:v>
                </c:pt>
                <c:pt idx="1">
                  <c:v>1.0373539577369124</c:v>
                </c:pt>
                <c:pt idx="2">
                  <c:v>1.5324989805232185</c:v>
                </c:pt>
                <c:pt idx="3">
                  <c:v>2.1172401296179797</c:v>
                </c:pt>
                <c:pt idx="4">
                  <c:v>1.6268617379153745</c:v>
                </c:pt>
              </c:numCache>
            </c:numRef>
          </c:val>
          <c:extLst>
            <c:ext xmlns:c16="http://schemas.microsoft.com/office/drawing/2014/chart" uri="{C3380CC4-5D6E-409C-BE32-E72D297353CC}">
              <c16:uniqueId val="{00000000-4051-4B40-B38B-E219FCA0D5FC}"/>
            </c:ext>
          </c:extLst>
        </c:ser>
        <c:dLbls>
          <c:showLegendKey val="0"/>
          <c:showVal val="1"/>
          <c:showCatName val="0"/>
          <c:showSerName val="0"/>
          <c:showPercent val="0"/>
          <c:showBubbleSize val="0"/>
        </c:dLbls>
        <c:gapWidth val="87"/>
        <c:axId val="967254368"/>
        <c:axId val="967252928"/>
      </c:barChart>
      <c:lineChart>
        <c:grouping val="standard"/>
        <c:varyColors val="0"/>
        <c:ser>
          <c:idx val="1"/>
          <c:order val="1"/>
          <c:tx>
            <c:strRef>
              <c:f>Sheet1!$C$1</c:f>
              <c:strCache>
                <c:ptCount val="1"/>
                <c:pt idx="0">
                  <c:v>Column1</c:v>
                </c:pt>
              </c:strCache>
            </c:strRef>
          </c:tx>
          <c:spPr>
            <a:ln w="22225" cap="rnd">
              <a:solidFill>
                <a:srgbClr val="FF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4051-4B40-B38B-E219FCA0D5FC}"/>
                </c:ext>
              </c:extLst>
            </c:dLbl>
            <c:dLbl>
              <c:idx val="1"/>
              <c:delete val="1"/>
              <c:extLst>
                <c:ext xmlns:c15="http://schemas.microsoft.com/office/drawing/2012/chart" uri="{CE6537A1-D6FC-4f65-9D91-7224C49458BB}"/>
                <c:ext xmlns:c16="http://schemas.microsoft.com/office/drawing/2014/chart" uri="{C3380CC4-5D6E-409C-BE32-E72D297353CC}">
                  <c16:uniqueId val="{00000002-4051-4B40-B38B-E219FCA0D5FC}"/>
                </c:ext>
              </c:extLst>
            </c:dLbl>
            <c:dLbl>
              <c:idx val="2"/>
              <c:delete val="1"/>
              <c:extLst>
                <c:ext xmlns:c15="http://schemas.microsoft.com/office/drawing/2012/chart" uri="{CE6537A1-D6FC-4f65-9D91-7224C49458BB}"/>
                <c:ext xmlns:c16="http://schemas.microsoft.com/office/drawing/2014/chart" uri="{C3380CC4-5D6E-409C-BE32-E72D297353CC}">
                  <c16:uniqueId val="{00000003-4051-4B40-B38B-E219FCA0D5FC}"/>
                </c:ext>
              </c:extLst>
            </c:dLbl>
            <c:dLbl>
              <c:idx val="3"/>
              <c:layout>
                <c:manualLayout>
                  <c:x val="-0.49141158299664334"/>
                  <c:y val="-5.4062226596675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51-4B40-B38B-E219FCA0D5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Chain</c:v>
                </c:pt>
                <c:pt idx="1">
                  <c:v>Indep</c:v>
                </c:pt>
                <c:pt idx="2">
                  <c:v>Food</c:v>
                </c:pt>
                <c:pt idx="3">
                  <c:v>Mass</c:v>
                </c:pt>
                <c:pt idx="4">
                  <c:v>Mail</c:v>
                </c:pt>
              </c:strCache>
            </c:strRef>
          </c:cat>
          <c:val>
            <c:numRef>
              <c:f>Sheet1!$C$2:$C$6</c:f>
              <c:numCache>
                <c:formatCode>0.0%</c:formatCode>
                <c:ptCount val="5"/>
                <c:pt idx="0">
                  <c:v>1.7677227370892559</c:v>
                </c:pt>
                <c:pt idx="1">
                  <c:v>1.7677227370892559</c:v>
                </c:pt>
                <c:pt idx="2">
                  <c:v>1.7677227370892559</c:v>
                </c:pt>
                <c:pt idx="3">
                  <c:v>1.7677227370892559</c:v>
                </c:pt>
              </c:numCache>
            </c:numRef>
          </c:val>
          <c:smooth val="0"/>
          <c:extLst>
            <c:ext xmlns:c16="http://schemas.microsoft.com/office/drawing/2014/chart" uri="{C3380CC4-5D6E-409C-BE32-E72D297353CC}">
              <c16:uniqueId val="{00000005-4051-4B40-B38B-E219FCA0D5FC}"/>
            </c:ext>
          </c:extLst>
        </c:ser>
        <c:dLbls>
          <c:showLegendKey val="0"/>
          <c:showVal val="1"/>
          <c:showCatName val="0"/>
          <c:showSerName val="0"/>
          <c:showPercent val="0"/>
          <c:showBubbleSize val="0"/>
        </c:dLbls>
        <c:marker val="1"/>
        <c:smooth val="0"/>
        <c:axId val="967254368"/>
        <c:axId val="967252928"/>
      </c:lineChart>
      <c:catAx>
        <c:axId val="96725436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67252928"/>
        <c:crosses val="autoZero"/>
        <c:auto val="1"/>
        <c:lblAlgn val="ctr"/>
        <c:lblOffset val="100"/>
        <c:noMultiLvlLbl val="0"/>
      </c:catAx>
      <c:valAx>
        <c:axId val="967252928"/>
        <c:scaling>
          <c:orientation val="minMax"/>
          <c:max val="2.2000000000000002"/>
          <c:min val="0"/>
        </c:scaling>
        <c:delete val="1"/>
        <c:axPos val="l"/>
        <c:numFmt formatCode="0%" sourceLinked="0"/>
        <c:majorTickMark val="out"/>
        <c:minorTickMark val="none"/>
        <c:tickLblPos val="nextTo"/>
        <c:crossAx val="967254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dLbl>
              <c:idx val="0"/>
              <c:layout>
                <c:manualLayout>
                  <c:x val="0"/>
                  <c:y val="3.3228780414799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51-46E5-BC3F-00FBC7E49A80}"/>
                </c:ext>
              </c:extLst>
            </c:dLbl>
            <c:dLbl>
              <c:idx val="1"/>
              <c:layout>
                <c:manualLayout>
                  <c:x val="9.1002144999378382E-3"/>
                  <c:y val="3.3228780414799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51-46E5-BC3F-00FBC7E49A80}"/>
                </c:ext>
              </c:extLst>
            </c:dLbl>
            <c:dLbl>
              <c:idx val="4"/>
              <c:layout>
                <c:manualLayout>
                  <c:x val="0"/>
                  <c:y val="3.3229303702680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9B-4E65-A6C2-4E9EEACE404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Mail</c:v>
                </c:pt>
              </c:strCache>
            </c:strRef>
          </c:cat>
          <c:val>
            <c:numRef>
              <c:f>Sheet1!$B$2:$B$6</c:f>
              <c:numCache>
                <c:formatCode>0.0%</c:formatCode>
                <c:ptCount val="5"/>
                <c:pt idx="0">
                  <c:v>6.0569327067456873E-3</c:v>
                </c:pt>
                <c:pt idx="1">
                  <c:v>1.14959640541288E-2</c:v>
                </c:pt>
                <c:pt idx="2">
                  <c:v>4.4317398139015238E-2</c:v>
                </c:pt>
                <c:pt idx="3">
                  <c:v>4.7027785441336865E-2</c:v>
                </c:pt>
                <c:pt idx="4">
                  <c:v>-2.4390788561986031E-2</c:v>
                </c:pt>
              </c:numCache>
            </c:numRef>
          </c:val>
          <c:extLst>
            <c:ext xmlns:c16="http://schemas.microsoft.com/office/drawing/2014/chart" uri="{C3380CC4-5D6E-409C-BE32-E72D297353CC}">
              <c16:uniqueId val="{00000000-3451-46E5-BC3F-00FBC7E49A80}"/>
            </c:ext>
          </c:extLst>
        </c:ser>
        <c:dLbls>
          <c:showLegendKey val="0"/>
          <c:showVal val="1"/>
          <c:showCatName val="0"/>
          <c:showSerName val="0"/>
          <c:showPercent val="0"/>
          <c:showBubbleSize val="0"/>
        </c:dLbls>
        <c:gapWidth val="87"/>
        <c:axId val="967254368"/>
        <c:axId val="967252928"/>
      </c:barChart>
      <c:lineChart>
        <c:grouping val="standard"/>
        <c:varyColors val="0"/>
        <c:ser>
          <c:idx val="1"/>
          <c:order val="1"/>
          <c:tx>
            <c:strRef>
              <c:f>Sheet1!$C$1</c:f>
              <c:strCache>
                <c:ptCount val="1"/>
                <c:pt idx="0">
                  <c:v>Column1</c:v>
                </c:pt>
              </c:strCache>
            </c:strRef>
          </c:tx>
          <c:spPr>
            <a:ln w="22225" cap="rnd">
              <a:solidFill>
                <a:srgbClr val="FF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3451-46E5-BC3F-00FBC7E49A80}"/>
                </c:ext>
              </c:extLst>
            </c:dLbl>
            <c:dLbl>
              <c:idx val="1"/>
              <c:delete val="1"/>
              <c:extLst>
                <c:ext xmlns:c15="http://schemas.microsoft.com/office/drawing/2012/chart" uri="{CE6537A1-D6FC-4f65-9D91-7224C49458BB}"/>
                <c:ext xmlns:c16="http://schemas.microsoft.com/office/drawing/2014/chart" uri="{C3380CC4-5D6E-409C-BE32-E72D297353CC}">
                  <c16:uniqueId val="{00000002-3451-46E5-BC3F-00FBC7E49A80}"/>
                </c:ext>
              </c:extLst>
            </c:dLbl>
            <c:dLbl>
              <c:idx val="2"/>
              <c:delete val="1"/>
              <c:extLst>
                <c:ext xmlns:c15="http://schemas.microsoft.com/office/drawing/2012/chart" uri="{CE6537A1-D6FC-4f65-9D91-7224C49458BB}"/>
                <c:ext xmlns:c16="http://schemas.microsoft.com/office/drawing/2014/chart" uri="{C3380CC4-5D6E-409C-BE32-E72D297353CC}">
                  <c16:uniqueId val="{00000003-3451-46E5-BC3F-00FBC7E49A80}"/>
                </c:ext>
              </c:extLst>
            </c:dLbl>
            <c:dLbl>
              <c:idx val="3"/>
              <c:layout>
                <c:manualLayout>
                  <c:x val="2.73006434998135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51-46E5-BC3F-00FBC7E49A8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Chain</c:v>
                </c:pt>
                <c:pt idx="1">
                  <c:v>Indep</c:v>
                </c:pt>
                <c:pt idx="2">
                  <c:v>Food</c:v>
                </c:pt>
                <c:pt idx="3">
                  <c:v>Mass</c:v>
                </c:pt>
                <c:pt idx="4">
                  <c:v>Mail</c:v>
                </c:pt>
              </c:strCache>
            </c:strRef>
          </c:cat>
          <c:val>
            <c:numRef>
              <c:f>Sheet1!$C$2:$C$6</c:f>
              <c:numCache>
                <c:formatCode>0.0%</c:formatCode>
                <c:ptCount val="5"/>
                <c:pt idx="0">
                  <c:v>1.962004078612559E-2</c:v>
                </c:pt>
                <c:pt idx="1">
                  <c:v>1.962004078612559E-2</c:v>
                </c:pt>
                <c:pt idx="2">
                  <c:v>1.962004078612559E-2</c:v>
                </c:pt>
                <c:pt idx="3">
                  <c:v>1.962004078612559E-2</c:v>
                </c:pt>
              </c:numCache>
            </c:numRef>
          </c:val>
          <c:smooth val="0"/>
          <c:extLst>
            <c:ext xmlns:c16="http://schemas.microsoft.com/office/drawing/2014/chart" uri="{C3380CC4-5D6E-409C-BE32-E72D297353CC}">
              <c16:uniqueId val="{00000005-3451-46E5-BC3F-00FBC7E49A80}"/>
            </c:ext>
          </c:extLst>
        </c:ser>
        <c:dLbls>
          <c:showLegendKey val="0"/>
          <c:showVal val="1"/>
          <c:showCatName val="0"/>
          <c:showSerName val="0"/>
          <c:showPercent val="0"/>
          <c:showBubbleSize val="0"/>
        </c:dLbls>
        <c:marker val="1"/>
        <c:smooth val="0"/>
        <c:axId val="967254368"/>
        <c:axId val="967252928"/>
      </c:lineChart>
      <c:catAx>
        <c:axId val="96725436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67252928"/>
        <c:crosses val="autoZero"/>
        <c:auto val="1"/>
        <c:lblAlgn val="ctr"/>
        <c:lblOffset val="100"/>
        <c:noMultiLvlLbl val="0"/>
      </c:catAx>
      <c:valAx>
        <c:axId val="967252928"/>
        <c:scaling>
          <c:orientation val="minMax"/>
        </c:scaling>
        <c:delete val="1"/>
        <c:axPos val="l"/>
        <c:numFmt formatCode="0%" sourceLinked="0"/>
        <c:majorTickMark val="none"/>
        <c:minorTickMark val="none"/>
        <c:tickLblPos val="nextTo"/>
        <c:crossAx val="967254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dLbls>
            <c:dLbl>
              <c:idx val="0"/>
              <c:layout>
                <c:manualLayout>
                  <c:x val="0"/>
                  <c:y val="1.9937268248879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7C-46E6-B113-966B2E4B0F54}"/>
                </c:ext>
              </c:extLst>
            </c:dLbl>
            <c:dLbl>
              <c:idx val="1"/>
              <c:layout>
                <c:manualLayout>
                  <c:x val="9.1002144999378382E-3"/>
                  <c:y val="3.322878041479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7C-46E6-B113-966B2E4B0F54}"/>
                </c:ext>
              </c:extLst>
            </c:dLbl>
            <c:dLbl>
              <c:idx val="4"/>
              <c:layout>
                <c:manualLayout>
                  <c:x val="0"/>
                  <c:y val="3.9875059785640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21-4F79-A0FA-7BF88DE7D70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Chain</c:v>
                </c:pt>
                <c:pt idx="1">
                  <c:v>Indep</c:v>
                </c:pt>
                <c:pt idx="2">
                  <c:v>Food</c:v>
                </c:pt>
                <c:pt idx="3">
                  <c:v>Mass</c:v>
                </c:pt>
                <c:pt idx="4">
                  <c:v>Mail</c:v>
                </c:pt>
              </c:strCache>
            </c:strRef>
          </c:cat>
          <c:val>
            <c:numRef>
              <c:f>Sheet1!$B$2:$B$6</c:f>
              <c:numCache>
                <c:formatCode>0.0%</c:formatCode>
                <c:ptCount val="5"/>
                <c:pt idx="0">
                  <c:v>1.0622823644323079E-2</c:v>
                </c:pt>
                <c:pt idx="1">
                  <c:v>1.3168209801545084E-2</c:v>
                </c:pt>
                <c:pt idx="2">
                  <c:v>4.7879891062572739E-2</c:v>
                </c:pt>
                <c:pt idx="3">
                  <c:v>5.381701651083786E-2</c:v>
                </c:pt>
                <c:pt idx="4">
                  <c:v>-2.2122298464327953E-2</c:v>
                </c:pt>
              </c:numCache>
            </c:numRef>
          </c:val>
          <c:extLst>
            <c:ext xmlns:c16="http://schemas.microsoft.com/office/drawing/2014/chart" uri="{C3380CC4-5D6E-409C-BE32-E72D297353CC}">
              <c16:uniqueId val="{00000000-437C-46E6-B113-966B2E4B0F54}"/>
            </c:ext>
          </c:extLst>
        </c:ser>
        <c:dLbls>
          <c:showLegendKey val="0"/>
          <c:showVal val="1"/>
          <c:showCatName val="0"/>
          <c:showSerName val="0"/>
          <c:showPercent val="0"/>
          <c:showBubbleSize val="0"/>
        </c:dLbls>
        <c:gapWidth val="87"/>
        <c:axId val="967254368"/>
        <c:axId val="967252928"/>
      </c:barChart>
      <c:lineChart>
        <c:grouping val="standard"/>
        <c:varyColors val="0"/>
        <c:ser>
          <c:idx val="1"/>
          <c:order val="1"/>
          <c:tx>
            <c:strRef>
              <c:f>Sheet1!$C$1</c:f>
              <c:strCache>
                <c:ptCount val="1"/>
                <c:pt idx="0">
                  <c:v>Column1</c:v>
                </c:pt>
              </c:strCache>
            </c:strRef>
          </c:tx>
          <c:spPr>
            <a:ln w="22225" cap="rnd">
              <a:solidFill>
                <a:srgbClr val="FF0000"/>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437C-46E6-B113-966B2E4B0F54}"/>
                </c:ext>
              </c:extLst>
            </c:dLbl>
            <c:dLbl>
              <c:idx val="1"/>
              <c:delete val="1"/>
              <c:extLst>
                <c:ext xmlns:c15="http://schemas.microsoft.com/office/drawing/2012/chart" uri="{CE6537A1-D6FC-4f65-9D91-7224C49458BB}"/>
                <c:ext xmlns:c16="http://schemas.microsoft.com/office/drawing/2014/chart" uri="{C3380CC4-5D6E-409C-BE32-E72D297353CC}">
                  <c16:uniqueId val="{00000002-437C-46E6-B113-966B2E4B0F54}"/>
                </c:ext>
              </c:extLst>
            </c:dLbl>
            <c:dLbl>
              <c:idx val="2"/>
              <c:delete val="1"/>
              <c:extLst>
                <c:ext xmlns:c15="http://schemas.microsoft.com/office/drawing/2012/chart" uri="{CE6537A1-D6FC-4f65-9D91-7224C49458BB}"/>
                <c:ext xmlns:c16="http://schemas.microsoft.com/office/drawing/2014/chart" uri="{C3380CC4-5D6E-409C-BE32-E72D297353CC}">
                  <c16:uniqueId val="{00000003-437C-46E6-B113-966B2E4B0F54}"/>
                </c:ext>
              </c:extLst>
            </c:dLbl>
            <c:dLbl>
              <c:idx val="3"/>
              <c:layout>
                <c:manualLayout>
                  <c:x val="2.73006434998135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7C-46E6-B113-966B2E4B0F5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Chain</c:v>
                </c:pt>
                <c:pt idx="1">
                  <c:v>Indep</c:v>
                </c:pt>
                <c:pt idx="2">
                  <c:v>Food</c:v>
                </c:pt>
                <c:pt idx="3">
                  <c:v>Mass</c:v>
                </c:pt>
                <c:pt idx="4">
                  <c:v>Mail</c:v>
                </c:pt>
              </c:strCache>
            </c:strRef>
          </c:cat>
          <c:val>
            <c:numRef>
              <c:f>Sheet1!$C$2:$C$6</c:f>
              <c:numCache>
                <c:formatCode>0.0%</c:formatCode>
                <c:ptCount val="5"/>
                <c:pt idx="0">
                  <c:v>2.3849033570687857E-2</c:v>
                </c:pt>
                <c:pt idx="1">
                  <c:v>2.3849033570687857E-2</c:v>
                </c:pt>
                <c:pt idx="2">
                  <c:v>2.3849033570687857E-2</c:v>
                </c:pt>
                <c:pt idx="3">
                  <c:v>2.3849033570687857E-2</c:v>
                </c:pt>
              </c:numCache>
            </c:numRef>
          </c:val>
          <c:smooth val="0"/>
          <c:extLst>
            <c:ext xmlns:c16="http://schemas.microsoft.com/office/drawing/2014/chart" uri="{C3380CC4-5D6E-409C-BE32-E72D297353CC}">
              <c16:uniqueId val="{00000005-437C-46E6-B113-966B2E4B0F54}"/>
            </c:ext>
          </c:extLst>
        </c:ser>
        <c:dLbls>
          <c:showLegendKey val="0"/>
          <c:showVal val="1"/>
          <c:showCatName val="0"/>
          <c:showSerName val="0"/>
          <c:showPercent val="0"/>
          <c:showBubbleSize val="0"/>
        </c:dLbls>
        <c:marker val="1"/>
        <c:smooth val="0"/>
        <c:axId val="967254368"/>
        <c:axId val="967252928"/>
      </c:lineChart>
      <c:catAx>
        <c:axId val="96725436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67252928"/>
        <c:crosses val="autoZero"/>
        <c:auto val="1"/>
        <c:lblAlgn val="ctr"/>
        <c:lblOffset val="100"/>
        <c:noMultiLvlLbl val="0"/>
      </c:catAx>
      <c:valAx>
        <c:axId val="967252928"/>
        <c:scaling>
          <c:orientation val="minMax"/>
        </c:scaling>
        <c:delete val="1"/>
        <c:axPos val="l"/>
        <c:numFmt formatCode="0%" sourceLinked="0"/>
        <c:majorTickMark val="none"/>
        <c:minorTickMark val="none"/>
        <c:tickLblPos val="nextTo"/>
        <c:crossAx val="967254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809874891388831E-2"/>
          <c:y val="3.4719972192881199E-2"/>
          <c:w val="0.94838025021722239"/>
          <c:h val="0.76635426382652583"/>
        </c:manualLayout>
      </c:layout>
      <c:barChart>
        <c:barDir val="col"/>
        <c:grouping val="clustered"/>
        <c:varyColors val="0"/>
        <c:ser>
          <c:idx val="0"/>
          <c:order val="0"/>
          <c:tx>
            <c:strRef>
              <c:f>Sheet1!$B$1</c:f>
              <c:strCache>
                <c:ptCount val="1"/>
                <c:pt idx="0">
                  <c:v>Diabetes GLP-1s</c:v>
                </c:pt>
              </c:strCache>
            </c:strRef>
          </c:tx>
          <c:spPr>
            <a:solidFill>
              <a:schemeClr val="accent1"/>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55-4A16-9BBF-C43EDFECD456}"/>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10-441D-A139-4491B1BF0186}"/>
                </c:ext>
              </c:extLst>
            </c:dLbl>
            <c:dLbl>
              <c:idx val="2"/>
              <c:layout>
                <c:manualLayout>
                  <c:x val="-8.2885297344395459E-17"/>
                  <c:y val="8.20192493365795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A3-4C28-9988-581C27F6EB8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Retail</c:v>
                </c:pt>
                <c:pt idx="1">
                  <c:v>Mail</c:v>
                </c:pt>
                <c:pt idx="2">
                  <c:v>Long-Term Care</c:v>
                </c:pt>
              </c:strCache>
            </c:strRef>
          </c:cat>
          <c:val>
            <c:numRef>
              <c:f>Sheet1!$B$2:$B$4</c:f>
              <c:numCache>
                <c:formatCode>0.0%</c:formatCode>
                <c:ptCount val="3"/>
                <c:pt idx="0">
                  <c:v>0.90651976707118209</c:v>
                </c:pt>
                <c:pt idx="1">
                  <c:v>6.5936890169507031E-2</c:v>
                </c:pt>
                <c:pt idx="2">
                  <c:v>2.7543342759310883E-2</c:v>
                </c:pt>
              </c:numCache>
            </c:numRef>
          </c:val>
          <c:extLst>
            <c:ext xmlns:c16="http://schemas.microsoft.com/office/drawing/2014/chart" uri="{C3380CC4-5D6E-409C-BE32-E72D297353CC}">
              <c16:uniqueId val="{00000000-A355-4A16-9BBF-C43EDFECD456}"/>
            </c:ext>
          </c:extLst>
        </c:ser>
        <c:ser>
          <c:idx val="1"/>
          <c:order val="1"/>
          <c:tx>
            <c:strRef>
              <c:f>Sheet1!$C$1</c:f>
              <c:strCache>
                <c:ptCount val="1"/>
                <c:pt idx="0">
                  <c:v>Weight Loss GLP1-s</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55-4A16-9BBF-C43EDFECD456}"/>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10-441D-A139-4491B1BF0186}"/>
                </c:ext>
              </c:extLst>
            </c:dLbl>
            <c:dLbl>
              <c:idx val="2"/>
              <c:layout>
                <c:manualLayout>
                  <c:x val="9.0421368919005544E-3"/>
                  <c:y val="1.09358999115439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55-4A16-9BBF-C43EDFECD4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Retail</c:v>
                </c:pt>
                <c:pt idx="1">
                  <c:v>Mail</c:v>
                </c:pt>
                <c:pt idx="2">
                  <c:v>Long-Term Care</c:v>
                </c:pt>
              </c:strCache>
            </c:strRef>
          </c:cat>
          <c:val>
            <c:numRef>
              <c:f>Sheet1!$C$2:$C$4</c:f>
              <c:numCache>
                <c:formatCode>0.0%</c:formatCode>
                <c:ptCount val="3"/>
                <c:pt idx="0">
                  <c:v>0.91530204069301502</c:v>
                </c:pt>
                <c:pt idx="1">
                  <c:v>7.054113571542181E-2</c:v>
                </c:pt>
                <c:pt idx="2">
                  <c:v>1.4156823591563134E-2</c:v>
                </c:pt>
              </c:numCache>
            </c:numRef>
          </c:val>
          <c:extLst>
            <c:ext xmlns:c16="http://schemas.microsoft.com/office/drawing/2014/chart" uri="{C3380CC4-5D6E-409C-BE32-E72D297353CC}">
              <c16:uniqueId val="{00000001-A355-4A16-9BBF-C43EDFECD456}"/>
            </c:ext>
          </c:extLst>
        </c:ser>
        <c:dLbls>
          <c:showLegendKey val="0"/>
          <c:showVal val="0"/>
          <c:showCatName val="0"/>
          <c:showSerName val="0"/>
          <c:showPercent val="0"/>
          <c:showBubbleSize val="0"/>
        </c:dLbls>
        <c:gapWidth val="80"/>
        <c:axId val="1089467008"/>
        <c:axId val="1089465696"/>
      </c:barChart>
      <c:lineChart>
        <c:grouping val="standard"/>
        <c:varyColors val="0"/>
        <c:ser>
          <c:idx val="2"/>
          <c:order val="2"/>
          <c:tx>
            <c:strRef>
              <c:f>Sheet1!$D$1</c:f>
              <c:strCache>
                <c:ptCount val="1"/>
                <c:pt idx="0">
                  <c:v>Total Share</c:v>
                </c:pt>
              </c:strCache>
            </c:strRef>
          </c:tx>
          <c:spPr>
            <a:ln w="28575" cap="rnd">
              <a:noFill/>
              <a:round/>
            </a:ln>
            <a:effectLst/>
          </c:spPr>
          <c:marker>
            <c:symbol val="circle"/>
            <c:size val="11"/>
            <c:spPr>
              <a:solidFill>
                <a:srgbClr val="FF0000"/>
              </a:solidFill>
              <a:ln w="19050">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Retail</c:v>
                </c:pt>
                <c:pt idx="1">
                  <c:v>Mail</c:v>
                </c:pt>
                <c:pt idx="2">
                  <c:v>Long-Term Care</c:v>
                </c:pt>
              </c:strCache>
            </c:strRef>
          </c:cat>
          <c:val>
            <c:numRef>
              <c:f>Sheet1!$D$2:$D$4</c:f>
              <c:numCache>
                <c:formatCode>0.0%</c:formatCode>
                <c:ptCount val="3"/>
                <c:pt idx="0">
                  <c:v>0.88692270714004584</c:v>
                </c:pt>
                <c:pt idx="1">
                  <c:v>4.2674582045854198E-2</c:v>
                </c:pt>
                <c:pt idx="2">
                  <c:v>7.0402710814099975E-2</c:v>
                </c:pt>
              </c:numCache>
            </c:numRef>
          </c:val>
          <c:smooth val="0"/>
          <c:extLst>
            <c:ext xmlns:c16="http://schemas.microsoft.com/office/drawing/2014/chart" uri="{C3380CC4-5D6E-409C-BE32-E72D297353CC}">
              <c16:uniqueId val="{00000002-A355-4A16-9BBF-C43EDFECD456}"/>
            </c:ext>
          </c:extLst>
        </c:ser>
        <c:dLbls>
          <c:showLegendKey val="0"/>
          <c:showVal val="0"/>
          <c:showCatName val="0"/>
          <c:showSerName val="0"/>
          <c:showPercent val="0"/>
          <c:showBubbleSize val="0"/>
        </c:dLbls>
        <c:marker val="1"/>
        <c:smooth val="0"/>
        <c:axId val="1089467008"/>
        <c:axId val="1089465696"/>
      </c:lineChart>
      <c:catAx>
        <c:axId val="1089467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9465696"/>
        <c:crosses val="autoZero"/>
        <c:auto val="1"/>
        <c:lblAlgn val="ctr"/>
        <c:lblOffset val="100"/>
        <c:noMultiLvlLbl val="0"/>
      </c:catAx>
      <c:valAx>
        <c:axId val="1089465696"/>
        <c:scaling>
          <c:orientation val="minMax"/>
        </c:scaling>
        <c:delete val="1"/>
        <c:axPos val="l"/>
        <c:numFmt formatCode="0.0%" sourceLinked="1"/>
        <c:majorTickMark val="none"/>
        <c:minorTickMark val="none"/>
        <c:tickLblPos val="nextTo"/>
        <c:crossAx val="1089467008"/>
        <c:crosses val="autoZero"/>
        <c:crossBetween val="between"/>
      </c:valAx>
      <c:spPr>
        <a:noFill/>
        <a:ln>
          <a:noFill/>
        </a:ln>
        <a:effectLst/>
      </c:spPr>
    </c:plotArea>
    <c:legend>
      <c:legendPos val="b"/>
      <c:layout>
        <c:manualLayout>
          <c:xMode val="edge"/>
          <c:yMode val="edge"/>
          <c:x val="0.05"/>
          <c:y val="0.88740708806027357"/>
          <c:w val="0.9"/>
          <c:h val="6.380962452007549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582164890633763E-2"/>
          <c:y val="4.8192771084337352E-2"/>
          <c:w val="0.97083567021873252"/>
          <c:h val="0.90361445783132532"/>
        </c:manualLayout>
      </c:layout>
      <c:scatterChart>
        <c:scatterStyle val="lineMarker"/>
        <c:varyColors val="0"/>
        <c:ser>
          <c:idx val="0"/>
          <c:order val="0"/>
          <c:spPr>
            <a:ln w="28575" cmpd="sng" algn="ctr">
              <a:solidFill>
                <a:schemeClr val="accent1"/>
              </a:solidFill>
              <a:prstDash val="solid"/>
            </a:ln>
          </c:spPr>
          <c:marker>
            <c:symbol val="none"/>
          </c:marker>
          <c:xVal>
            <c:numRef>
              <c:f>Sheet1!$A$1:$Z$1</c:f>
              <c:numCache>
                <c:formatCode>General</c:formatCode>
                <c:ptCount val="26"/>
                <c:pt idx="0">
                  <c:v>19478</c:v>
                </c:pt>
                <c:pt idx="1">
                  <c:v>19509</c:v>
                </c:pt>
                <c:pt idx="2">
                  <c:v>19539</c:v>
                </c:pt>
                <c:pt idx="3">
                  <c:v>19570</c:v>
                </c:pt>
                <c:pt idx="4">
                  <c:v>19601</c:v>
                </c:pt>
                <c:pt idx="5">
                  <c:v>19631</c:v>
                </c:pt>
                <c:pt idx="6">
                  <c:v>19662</c:v>
                </c:pt>
                <c:pt idx="7">
                  <c:v>19692</c:v>
                </c:pt>
                <c:pt idx="8">
                  <c:v>19723</c:v>
                </c:pt>
                <c:pt idx="9">
                  <c:v>19754</c:v>
                </c:pt>
                <c:pt idx="10">
                  <c:v>19783</c:v>
                </c:pt>
                <c:pt idx="11">
                  <c:v>19814</c:v>
                </c:pt>
                <c:pt idx="12">
                  <c:v>19844</c:v>
                </c:pt>
                <c:pt idx="13">
                  <c:v>19875</c:v>
                </c:pt>
                <c:pt idx="14">
                  <c:v>19905</c:v>
                </c:pt>
                <c:pt idx="15">
                  <c:v>19936</c:v>
                </c:pt>
                <c:pt idx="16">
                  <c:v>19967</c:v>
                </c:pt>
                <c:pt idx="17">
                  <c:v>19997</c:v>
                </c:pt>
                <c:pt idx="18">
                  <c:v>20028</c:v>
                </c:pt>
                <c:pt idx="19">
                  <c:v>20058</c:v>
                </c:pt>
                <c:pt idx="20">
                  <c:v>20089</c:v>
                </c:pt>
                <c:pt idx="21">
                  <c:v>20120</c:v>
                </c:pt>
                <c:pt idx="22">
                  <c:v>20148</c:v>
                </c:pt>
                <c:pt idx="23">
                  <c:v>20179</c:v>
                </c:pt>
                <c:pt idx="24">
                  <c:v>20209</c:v>
                </c:pt>
                <c:pt idx="25">
                  <c:v>20240</c:v>
                </c:pt>
              </c:numCache>
            </c:numRef>
          </c:xVal>
          <c:yVal>
            <c:numRef>
              <c:f>Sheet1!$A$2:$Z$2</c:f>
              <c:numCache>
                <c:formatCode>General</c:formatCode>
                <c:ptCount val="26"/>
                <c:pt idx="0">
                  <c:v>929585.74047362292</c:v>
                </c:pt>
                <c:pt idx="1">
                  <c:v>1038705.2548287441</c:v>
                </c:pt>
                <c:pt idx="2">
                  <c:v>670138.082114344</c:v>
                </c:pt>
                <c:pt idx="3">
                  <c:v>1205219.9561305731</c:v>
                </c:pt>
                <c:pt idx="4">
                  <c:v>775630.16615101276</c:v>
                </c:pt>
                <c:pt idx="5">
                  <c:v>685791.95681285346</c:v>
                </c:pt>
                <c:pt idx="6">
                  <c:v>987854.56547580333</c:v>
                </c:pt>
                <c:pt idx="7">
                  <c:v>1325275.9925865741</c:v>
                </c:pt>
                <c:pt idx="8">
                  <c:v>878371.56565674255</c:v>
                </c:pt>
                <c:pt idx="9">
                  <c:v>719316.85085028363</c:v>
                </c:pt>
                <c:pt idx="10">
                  <c:v>885399.36507783318</c:v>
                </c:pt>
                <c:pt idx="11">
                  <c:v>1185401.4863371025</c:v>
                </c:pt>
                <c:pt idx="12">
                  <c:v>1526153.9984796229</c:v>
                </c:pt>
                <c:pt idx="13">
                  <c:v>1390863.7172349137</c:v>
                </c:pt>
                <c:pt idx="14">
                  <c:v>1808609.9336795737</c:v>
                </c:pt>
                <c:pt idx="15">
                  <c:v>1900650.3568943036</c:v>
                </c:pt>
                <c:pt idx="16">
                  <c:v>1650623.5867018034</c:v>
                </c:pt>
                <c:pt idx="17">
                  <c:v>2201284.0361275333</c:v>
                </c:pt>
                <c:pt idx="18">
                  <c:v>1853217.0394576932</c:v>
                </c:pt>
                <c:pt idx="19">
                  <c:v>2090978.8173870645</c:v>
                </c:pt>
                <c:pt idx="20">
                  <c:v>1815262.2904697624</c:v>
                </c:pt>
                <c:pt idx="21">
                  <c:v>1546886.0104466728</c:v>
                </c:pt>
                <c:pt idx="22">
                  <c:v>2216183.1024881429</c:v>
                </c:pt>
                <c:pt idx="23">
                  <c:v>2277546.3329957225</c:v>
                </c:pt>
                <c:pt idx="24">
                  <c:v>2513999.2005057833</c:v>
                </c:pt>
                <c:pt idx="25">
                  <c:v>2415921.0813571424</c:v>
                </c:pt>
              </c:numCache>
            </c:numRef>
          </c:yVal>
          <c:smooth val="1"/>
          <c:extLst>
            <c:ext xmlns:c16="http://schemas.microsoft.com/office/drawing/2014/chart" uri="{C3380CC4-5D6E-409C-BE32-E72D297353CC}">
              <c16:uniqueId val="{00000000-D0B7-4295-99BD-AD88B497BBE3}"/>
            </c:ext>
          </c:extLst>
        </c:ser>
        <c:ser>
          <c:idx val="1"/>
          <c:order val="1"/>
          <c:spPr>
            <a:ln w="28575" cmpd="sng" algn="ctr">
              <a:solidFill>
                <a:schemeClr val="accent2"/>
              </a:solidFill>
              <a:prstDash val="solid"/>
            </a:ln>
          </c:spPr>
          <c:marker>
            <c:symbol val="none"/>
          </c:marker>
          <c:xVal>
            <c:numRef>
              <c:f>Sheet1!$A$1:$Z$1</c:f>
              <c:numCache>
                <c:formatCode>General</c:formatCode>
                <c:ptCount val="26"/>
                <c:pt idx="0">
                  <c:v>19478</c:v>
                </c:pt>
                <c:pt idx="1">
                  <c:v>19509</c:v>
                </c:pt>
                <c:pt idx="2">
                  <c:v>19539</c:v>
                </c:pt>
                <c:pt idx="3">
                  <c:v>19570</c:v>
                </c:pt>
                <c:pt idx="4">
                  <c:v>19601</c:v>
                </c:pt>
                <c:pt idx="5">
                  <c:v>19631</c:v>
                </c:pt>
                <c:pt idx="6">
                  <c:v>19662</c:v>
                </c:pt>
                <c:pt idx="7">
                  <c:v>19692</c:v>
                </c:pt>
                <c:pt idx="8">
                  <c:v>19723</c:v>
                </c:pt>
                <c:pt idx="9">
                  <c:v>19754</c:v>
                </c:pt>
                <c:pt idx="10">
                  <c:v>19783</c:v>
                </c:pt>
                <c:pt idx="11">
                  <c:v>19814</c:v>
                </c:pt>
                <c:pt idx="12">
                  <c:v>19844</c:v>
                </c:pt>
                <c:pt idx="13">
                  <c:v>19875</c:v>
                </c:pt>
                <c:pt idx="14">
                  <c:v>19905</c:v>
                </c:pt>
                <c:pt idx="15">
                  <c:v>19936</c:v>
                </c:pt>
                <c:pt idx="16">
                  <c:v>19967</c:v>
                </c:pt>
                <c:pt idx="17">
                  <c:v>19997</c:v>
                </c:pt>
                <c:pt idx="18">
                  <c:v>20028</c:v>
                </c:pt>
                <c:pt idx="19">
                  <c:v>20058</c:v>
                </c:pt>
                <c:pt idx="20">
                  <c:v>20089</c:v>
                </c:pt>
                <c:pt idx="21">
                  <c:v>20120</c:v>
                </c:pt>
                <c:pt idx="22">
                  <c:v>20148</c:v>
                </c:pt>
                <c:pt idx="23">
                  <c:v>20179</c:v>
                </c:pt>
                <c:pt idx="24">
                  <c:v>20209</c:v>
                </c:pt>
                <c:pt idx="25">
                  <c:v>20240</c:v>
                </c:pt>
              </c:numCache>
            </c:numRef>
          </c:xVal>
          <c:yVal>
            <c:numRef>
              <c:f>Sheet1!$A$3:$Z$3</c:f>
              <c:numCache>
                <c:formatCode>General</c:formatCode>
                <c:ptCount val="26"/>
                <c:pt idx="0">
                  <c:v>338386.03259999998</c:v>
                </c:pt>
                <c:pt idx="1">
                  <c:v>339274.30609999999</c:v>
                </c:pt>
                <c:pt idx="2">
                  <c:v>333216.06939999998</c:v>
                </c:pt>
                <c:pt idx="3">
                  <c:v>365403.364</c:v>
                </c:pt>
                <c:pt idx="4">
                  <c:v>348817.11549999996</c:v>
                </c:pt>
                <c:pt idx="5">
                  <c:v>370697.51169999997</c:v>
                </c:pt>
                <c:pt idx="6">
                  <c:v>389309.04340000002</c:v>
                </c:pt>
                <c:pt idx="7">
                  <c:v>367374.14389999997</c:v>
                </c:pt>
                <c:pt idx="8">
                  <c:v>432243.70809999999</c:v>
                </c:pt>
                <c:pt idx="9">
                  <c:v>372960.43709999998</c:v>
                </c:pt>
                <c:pt idx="10">
                  <c:v>394493.4889</c:v>
                </c:pt>
                <c:pt idx="11">
                  <c:v>420147.53370000003</c:v>
                </c:pt>
                <c:pt idx="12">
                  <c:v>402386.92930000002</c:v>
                </c:pt>
                <c:pt idx="13">
                  <c:v>333836.52870000002</c:v>
                </c:pt>
                <c:pt idx="14">
                  <c:v>389813.10369999992</c:v>
                </c:pt>
                <c:pt idx="15">
                  <c:v>375115.40470000007</c:v>
                </c:pt>
                <c:pt idx="16">
                  <c:v>350790.24560000002</c:v>
                </c:pt>
                <c:pt idx="17">
                  <c:v>395284.03860000003</c:v>
                </c:pt>
                <c:pt idx="18">
                  <c:v>323692.60269999999</c:v>
                </c:pt>
                <c:pt idx="19">
                  <c:v>351788.2819</c:v>
                </c:pt>
                <c:pt idx="20">
                  <c:v>302478.03600000002</c:v>
                </c:pt>
                <c:pt idx="21">
                  <c:v>289182.78269999998</c:v>
                </c:pt>
                <c:pt idx="22">
                  <c:v>321548.28230000008</c:v>
                </c:pt>
                <c:pt idx="23">
                  <c:v>325178.65789999999</c:v>
                </c:pt>
                <c:pt idx="24">
                  <c:v>296213.36439999996</c:v>
                </c:pt>
                <c:pt idx="25">
                  <c:v>301929.75509999995</c:v>
                </c:pt>
              </c:numCache>
            </c:numRef>
          </c:yVal>
          <c:smooth val="1"/>
          <c:extLst>
            <c:ext xmlns:c16="http://schemas.microsoft.com/office/drawing/2014/chart" uri="{C3380CC4-5D6E-409C-BE32-E72D297353CC}">
              <c16:uniqueId val="{00000001-D0B7-4295-99BD-AD88B497BBE3}"/>
            </c:ext>
          </c:extLst>
        </c:ser>
        <c:ser>
          <c:idx val="2"/>
          <c:order val="2"/>
          <c:spPr>
            <a:ln w="28575" cmpd="sng" algn="ctr">
              <a:solidFill>
                <a:schemeClr val="accent3"/>
              </a:solidFill>
              <a:prstDash val="solid"/>
            </a:ln>
          </c:spPr>
          <c:marker>
            <c:symbol val="none"/>
          </c:marker>
          <c:xVal>
            <c:numRef>
              <c:f>Sheet1!$A$1:$Z$1</c:f>
              <c:numCache>
                <c:formatCode>General</c:formatCode>
                <c:ptCount val="26"/>
                <c:pt idx="0">
                  <c:v>19478</c:v>
                </c:pt>
                <c:pt idx="1">
                  <c:v>19509</c:v>
                </c:pt>
                <c:pt idx="2">
                  <c:v>19539</c:v>
                </c:pt>
                <c:pt idx="3">
                  <c:v>19570</c:v>
                </c:pt>
                <c:pt idx="4">
                  <c:v>19601</c:v>
                </c:pt>
                <c:pt idx="5">
                  <c:v>19631</c:v>
                </c:pt>
                <c:pt idx="6">
                  <c:v>19662</c:v>
                </c:pt>
                <c:pt idx="7">
                  <c:v>19692</c:v>
                </c:pt>
                <c:pt idx="8">
                  <c:v>19723</c:v>
                </c:pt>
                <c:pt idx="9">
                  <c:v>19754</c:v>
                </c:pt>
                <c:pt idx="10">
                  <c:v>19783</c:v>
                </c:pt>
                <c:pt idx="11">
                  <c:v>19814</c:v>
                </c:pt>
                <c:pt idx="12">
                  <c:v>19844</c:v>
                </c:pt>
                <c:pt idx="13">
                  <c:v>19875</c:v>
                </c:pt>
                <c:pt idx="14">
                  <c:v>19905</c:v>
                </c:pt>
                <c:pt idx="15">
                  <c:v>19936</c:v>
                </c:pt>
                <c:pt idx="16">
                  <c:v>19967</c:v>
                </c:pt>
                <c:pt idx="17">
                  <c:v>19997</c:v>
                </c:pt>
                <c:pt idx="18">
                  <c:v>20028</c:v>
                </c:pt>
                <c:pt idx="19">
                  <c:v>20058</c:v>
                </c:pt>
                <c:pt idx="20">
                  <c:v>20089</c:v>
                </c:pt>
                <c:pt idx="21">
                  <c:v>20120</c:v>
                </c:pt>
                <c:pt idx="22">
                  <c:v>20148</c:v>
                </c:pt>
                <c:pt idx="23">
                  <c:v>20179</c:v>
                </c:pt>
                <c:pt idx="24">
                  <c:v>20209</c:v>
                </c:pt>
                <c:pt idx="25">
                  <c:v>20240</c:v>
                </c:pt>
              </c:numCache>
            </c:numRef>
          </c:xVal>
          <c:yVal>
            <c:numRef>
              <c:f>Sheet1!$A$4:$Z$4</c:f>
              <c:numCache>
                <c:formatCode>General</c:formatCode>
                <c:ptCount val="26"/>
                <c:pt idx="0">
                  <c:v>149669.67306951</c:v>
                </c:pt>
                <c:pt idx="1">
                  <c:v>148936.35886794</c:v>
                </c:pt>
                <c:pt idx="2">
                  <c:v>145064.60289151999</c:v>
                </c:pt>
                <c:pt idx="3">
                  <c:v>156599.23799545001</c:v>
                </c:pt>
                <c:pt idx="4">
                  <c:v>145074.35692908999</c:v>
                </c:pt>
                <c:pt idx="5">
                  <c:v>154378.17190004</c:v>
                </c:pt>
                <c:pt idx="6">
                  <c:v>155996.15254582997</c:v>
                </c:pt>
                <c:pt idx="7">
                  <c:v>156914.14305387999</c:v>
                </c:pt>
                <c:pt idx="8">
                  <c:v>159734.43039983002</c:v>
                </c:pt>
                <c:pt idx="9">
                  <c:v>155017.33588467998</c:v>
                </c:pt>
                <c:pt idx="10">
                  <c:v>160663.85648932998</c:v>
                </c:pt>
                <c:pt idx="11">
                  <c:v>171330.55743588999</c:v>
                </c:pt>
                <c:pt idx="12">
                  <c:v>173897.76811663</c:v>
                </c:pt>
                <c:pt idx="13">
                  <c:v>157983.74572814003</c:v>
                </c:pt>
                <c:pt idx="14">
                  <c:v>172130.24818759001</c:v>
                </c:pt>
                <c:pt idx="15">
                  <c:v>167236.25972237001</c:v>
                </c:pt>
                <c:pt idx="16">
                  <c:v>162313.77103482999</c:v>
                </c:pt>
                <c:pt idx="17">
                  <c:v>176880.83761213999</c:v>
                </c:pt>
                <c:pt idx="18">
                  <c:v>165620.99928909002</c:v>
                </c:pt>
                <c:pt idx="19">
                  <c:v>174122.48825989003</c:v>
                </c:pt>
                <c:pt idx="20">
                  <c:v>175195.51567075003</c:v>
                </c:pt>
                <c:pt idx="21">
                  <c:v>159031.00226839999</c:v>
                </c:pt>
                <c:pt idx="22">
                  <c:v>173778.62941220999</c:v>
                </c:pt>
                <c:pt idx="23">
                  <c:v>174328.44585257003</c:v>
                </c:pt>
                <c:pt idx="24">
                  <c:v>177673.78163529004</c:v>
                </c:pt>
                <c:pt idx="25">
                  <c:v>174974.21782626997</c:v>
                </c:pt>
              </c:numCache>
            </c:numRef>
          </c:yVal>
          <c:smooth val="1"/>
          <c:extLst>
            <c:ext xmlns:c16="http://schemas.microsoft.com/office/drawing/2014/chart" uri="{C3380CC4-5D6E-409C-BE32-E72D297353CC}">
              <c16:uniqueId val="{00000002-D0B7-4295-99BD-AD88B497BBE3}"/>
            </c:ext>
          </c:extLst>
        </c:ser>
        <c:dLbls>
          <c:showLegendKey val="0"/>
          <c:showVal val="0"/>
          <c:showCatName val="0"/>
          <c:showSerName val="0"/>
          <c:showPercent val="0"/>
          <c:showBubbleSize val="0"/>
        </c:dLbls>
        <c:axId val="4"/>
        <c:axId val="5"/>
      </c:scatterChart>
      <c:valAx>
        <c:axId val="4"/>
        <c:scaling>
          <c:orientation val="minMax"/>
          <c:max val="20270"/>
          <c:min val="19478"/>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2828622.1300486033"/>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
        <c:crosses val="min"/>
        <c:crossBetween val="midCat"/>
      </c:valAx>
    </c:plotArea>
    <c:plotVisOnly val="0"/>
    <c:dispBlanksAs val="gap"/>
    <c:showDLblsOverMax val="1"/>
  </c:chart>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582164890633763E-2"/>
          <c:y val="4.8192771084337352E-2"/>
          <c:w val="0.97083567021873252"/>
          <c:h val="0.90361445783132532"/>
        </c:manualLayout>
      </c:layout>
      <c:scatterChart>
        <c:scatterStyle val="lineMarker"/>
        <c:varyColors val="0"/>
        <c:ser>
          <c:idx val="0"/>
          <c:order val="0"/>
          <c:spPr>
            <a:ln w="28575" cmpd="sng" algn="ctr">
              <a:solidFill>
                <a:schemeClr val="accent1"/>
              </a:solidFill>
              <a:prstDash val="solid"/>
            </a:ln>
          </c:spPr>
          <c:marker>
            <c:symbol val="none"/>
          </c:marker>
          <c:xVal>
            <c:numRef>
              <c:f>Sheet1!$A$1:$Z$1</c:f>
              <c:numCache>
                <c:formatCode>General</c:formatCode>
                <c:ptCount val="26"/>
                <c:pt idx="0">
                  <c:v>19478</c:v>
                </c:pt>
                <c:pt idx="1">
                  <c:v>19509</c:v>
                </c:pt>
                <c:pt idx="2">
                  <c:v>19539</c:v>
                </c:pt>
                <c:pt idx="3">
                  <c:v>19570</c:v>
                </c:pt>
                <c:pt idx="4">
                  <c:v>19601</c:v>
                </c:pt>
                <c:pt idx="5">
                  <c:v>19631</c:v>
                </c:pt>
                <c:pt idx="6">
                  <c:v>19662</c:v>
                </c:pt>
                <c:pt idx="7">
                  <c:v>19692</c:v>
                </c:pt>
                <c:pt idx="8">
                  <c:v>19723</c:v>
                </c:pt>
                <c:pt idx="9">
                  <c:v>19754</c:v>
                </c:pt>
                <c:pt idx="10">
                  <c:v>19783</c:v>
                </c:pt>
                <c:pt idx="11">
                  <c:v>19814</c:v>
                </c:pt>
                <c:pt idx="12">
                  <c:v>19844</c:v>
                </c:pt>
                <c:pt idx="13">
                  <c:v>19875</c:v>
                </c:pt>
                <c:pt idx="14">
                  <c:v>19905</c:v>
                </c:pt>
                <c:pt idx="15">
                  <c:v>19936</c:v>
                </c:pt>
                <c:pt idx="16">
                  <c:v>19967</c:v>
                </c:pt>
                <c:pt idx="17">
                  <c:v>19997</c:v>
                </c:pt>
                <c:pt idx="18">
                  <c:v>20028</c:v>
                </c:pt>
                <c:pt idx="19">
                  <c:v>20058</c:v>
                </c:pt>
                <c:pt idx="20">
                  <c:v>20089</c:v>
                </c:pt>
                <c:pt idx="21">
                  <c:v>20120</c:v>
                </c:pt>
                <c:pt idx="22">
                  <c:v>20148</c:v>
                </c:pt>
                <c:pt idx="23">
                  <c:v>20179</c:v>
                </c:pt>
                <c:pt idx="24">
                  <c:v>20209</c:v>
                </c:pt>
                <c:pt idx="25">
                  <c:v>20240</c:v>
                </c:pt>
              </c:numCache>
            </c:numRef>
          </c:xVal>
          <c:yVal>
            <c:numRef>
              <c:f>Sheet1!$A$2:$Z$2</c:f>
              <c:numCache>
                <c:formatCode>General</c:formatCode>
                <c:ptCount val="26"/>
                <c:pt idx="0">
                  <c:v>600776.65846599999</c:v>
                </c:pt>
                <c:pt idx="1">
                  <c:v>517794.68926833</c:v>
                </c:pt>
                <c:pt idx="2">
                  <c:v>484423.71274322999</c:v>
                </c:pt>
                <c:pt idx="3">
                  <c:v>513898.5909854499</c:v>
                </c:pt>
                <c:pt idx="4">
                  <c:v>427912.96665797994</c:v>
                </c:pt>
                <c:pt idx="5">
                  <c:v>424149.93993654003</c:v>
                </c:pt>
                <c:pt idx="6">
                  <c:v>427035.96038173005</c:v>
                </c:pt>
                <c:pt idx="7">
                  <c:v>502954.2015425</c:v>
                </c:pt>
                <c:pt idx="8">
                  <c:v>582937.96756786003</c:v>
                </c:pt>
                <c:pt idx="9">
                  <c:v>651772.08201119001</c:v>
                </c:pt>
                <c:pt idx="10">
                  <c:v>811439.19350598007</c:v>
                </c:pt>
                <c:pt idx="11">
                  <c:v>931825.89348689001</c:v>
                </c:pt>
                <c:pt idx="12">
                  <c:v>1138046.2106069163</c:v>
                </c:pt>
                <c:pt idx="13">
                  <c:v>1249113.2046052264</c:v>
                </c:pt>
                <c:pt idx="14">
                  <c:v>1429210.6202838568</c:v>
                </c:pt>
                <c:pt idx="15">
                  <c:v>1546582.2645729564</c:v>
                </c:pt>
                <c:pt idx="16">
                  <c:v>1532954.7300664764</c:v>
                </c:pt>
                <c:pt idx="17">
                  <c:v>1713846.4319708566</c:v>
                </c:pt>
                <c:pt idx="18">
                  <c:v>1700927.9057198465</c:v>
                </c:pt>
                <c:pt idx="19">
                  <c:v>1917731.9997459066</c:v>
                </c:pt>
                <c:pt idx="20">
                  <c:v>1765474.2219387162</c:v>
                </c:pt>
                <c:pt idx="21">
                  <c:v>1738026.3155878764</c:v>
                </c:pt>
                <c:pt idx="22">
                  <c:v>2007045.5879191165</c:v>
                </c:pt>
                <c:pt idx="23">
                  <c:v>2203043.9265750875</c:v>
                </c:pt>
                <c:pt idx="24">
                  <c:v>2310195.1795614865</c:v>
                </c:pt>
                <c:pt idx="25">
                  <c:v>2371255.0142339957</c:v>
                </c:pt>
              </c:numCache>
            </c:numRef>
          </c:yVal>
          <c:smooth val="1"/>
          <c:extLst>
            <c:ext xmlns:c16="http://schemas.microsoft.com/office/drawing/2014/chart" uri="{C3380CC4-5D6E-409C-BE32-E72D297353CC}">
              <c16:uniqueId val="{00000000-AEAE-4F2B-9D4D-645A55B33BAD}"/>
            </c:ext>
          </c:extLst>
        </c:ser>
        <c:ser>
          <c:idx val="1"/>
          <c:order val="1"/>
          <c:spPr>
            <a:ln w="28575" cmpd="sng" algn="ctr">
              <a:solidFill>
                <a:schemeClr val="accent2"/>
              </a:solidFill>
              <a:prstDash val="solid"/>
            </a:ln>
          </c:spPr>
          <c:marker>
            <c:symbol val="none"/>
          </c:marker>
          <c:xVal>
            <c:numRef>
              <c:f>Sheet1!$A$1:$Z$1</c:f>
              <c:numCache>
                <c:formatCode>General</c:formatCode>
                <c:ptCount val="26"/>
                <c:pt idx="0">
                  <c:v>19478</c:v>
                </c:pt>
                <c:pt idx="1">
                  <c:v>19509</c:v>
                </c:pt>
                <c:pt idx="2">
                  <c:v>19539</c:v>
                </c:pt>
                <c:pt idx="3">
                  <c:v>19570</c:v>
                </c:pt>
                <c:pt idx="4">
                  <c:v>19601</c:v>
                </c:pt>
                <c:pt idx="5">
                  <c:v>19631</c:v>
                </c:pt>
                <c:pt idx="6">
                  <c:v>19662</c:v>
                </c:pt>
                <c:pt idx="7">
                  <c:v>19692</c:v>
                </c:pt>
                <c:pt idx="8">
                  <c:v>19723</c:v>
                </c:pt>
                <c:pt idx="9">
                  <c:v>19754</c:v>
                </c:pt>
                <c:pt idx="10">
                  <c:v>19783</c:v>
                </c:pt>
                <c:pt idx="11">
                  <c:v>19814</c:v>
                </c:pt>
                <c:pt idx="12">
                  <c:v>19844</c:v>
                </c:pt>
                <c:pt idx="13">
                  <c:v>19875</c:v>
                </c:pt>
                <c:pt idx="14">
                  <c:v>19905</c:v>
                </c:pt>
                <c:pt idx="15">
                  <c:v>19936</c:v>
                </c:pt>
                <c:pt idx="16">
                  <c:v>19967</c:v>
                </c:pt>
                <c:pt idx="17">
                  <c:v>19997</c:v>
                </c:pt>
                <c:pt idx="18">
                  <c:v>20028</c:v>
                </c:pt>
                <c:pt idx="19">
                  <c:v>20058</c:v>
                </c:pt>
                <c:pt idx="20">
                  <c:v>20089</c:v>
                </c:pt>
                <c:pt idx="21">
                  <c:v>20120</c:v>
                </c:pt>
                <c:pt idx="22">
                  <c:v>20148</c:v>
                </c:pt>
                <c:pt idx="23">
                  <c:v>20179</c:v>
                </c:pt>
                <c:pt idx="24">
                  <c:v>20209</c:v>
                </c:pt>
                <c:pt idx="25">
                  <c:v>20240</c:v>
                </c:pt>
              </c:numCache>
            </c:numRef>
          </c:xVal>
          <c:yVal>
            <c:numRef>
              <c:f>Sheet1!$A$3:$Z$3</c:f>
              <c:numCache>
                <c:formatCode>General</c:formatCode>
                <c:ptCount val="26"/>
                <c:pt idx="0">
                  <c:v>26169.368399999999</c:v>
                </c:pt>
                <c:pt idx="1">
                  <c:v>32710.8302</c:v>
                </c:pt>
                <c:pt idx="2">
                  <c:v>33310.690800000004</c:v>
                </c:pt>
                <c:pt idx="3">
                  <c:v>42878.017</c:v>
                </c:pt>
                <c:pt idx="4">
                  <c:v>40607.399200000007</c:v>
                </c:pt>
                <c:pt idx="5">
                  <c:v>45307.580500000004</c:v>
                </c:pt>
                <c:pt idx="6">
                  <c:v>46342.523300000008</c:v>
                </c:pt>
                <c:pt idx="7">
                  <c:v>49053.005000000012</c:v>
                </c:pt>
                <c:pt idx="8">
                  <c:v>62555.113799999999</c:v>
                </c:pt>
                <c:pt idx="9">
                  <c:v>63377.590000000004</c:v>
                </c:pt>
                <c:pt idx="10">
                  <c:v>76160.200599999996</c:v>
                </c:pt>
                <c:pt idx="11">
                  <c:v>68389.85590000001</c:v>
                </c:pt>
                <c:pt idx="12">
                  <c:v>56120.921600000001</c:v>
                </c:pt>
                <c:pt idx="13">
                  <c:v>51058.013099999996</c:v>
                </c:pt>
                <c:pt idx="14">
                  <c:v>56121.099600000001</c:v>
                </c:pt>
                <c:pt idx="15">
                  <c:v>53984.2739</c:v>
                </c:pt>
                <c:pt idx="16">
                  <c:v>55265.089399999997</c:v>
                </c:pt>
                <c:pt idx="17">
                  <c:v>73072.792700000005</c:v>
                </c:pt>
                <c:pt idx="18">
                  <c:v>66250.322899999999</c:v>
                </c:pt>
                <c:pt idx="19">
                  <c:v>68318.263800000001</c:v>
                </c:pt>
                <c:pt idx="20">
                  <c:v>54258.8217</c:v>
                </c:pt>
                <c:pt idx="21">
                  <c:v>141305.09950000001</c:v>
                </c:pt>
                <c:pt idx="22">
                  <c:v>238545.38949999999</c:v>
                </c:pt>
                <c:pt idx="23">
                  <c:v>184841.1251</c:v>
                </c:pt>
                <c:pt idx="24">
                  <c:v>218321.67189999999</c:v>
                </c:pt>
                <c:pt idx="25">
                  <c:v>456179.94400000002</c:v>
                </c:pt>
              </c:numCache>
            </c:numRef>
          </c:yVal>
          <c:smooth val="1"/>
          <c:extLst>
            <c:ext xmlns:c16="http://schemas.microsoft.com/office/drawing/2014/chart" uri="{C3380CC4-5D6E-409C-BE32-E72D297353CC}">
              <c16:uniqueId val="{00000001-AEAE-4F2B-9D4D-645A55B33BAD}"/>
            </c:ext>
          </c:extLst>
        </c:ser>
        <c:ser>
          <c:idx val="2"/>
          <c:order val="2"/>
          <c:spPr>
            <a:ln w="28575" cmpd="sng" algn="ctr">
              <a:solidFill>
                <a:schemeClr val="accent3"/>
              </a:solidFill>
              <a:prstDash val="solid"/>
            </a:ln>
          </c:spPr>
          <c:marker>
            <c:symbol val="none"/>
          </c:marker>
          <c:xVal>
            <c:numRef>
              <c:f>Sheet1!$A$1:$Z$1</c:f>
              <c:numCache>
                <c:formatCode>General</c:formatCode>
                <c:ptCount val="26"/>
                <c:pt idx="0">
                  <c:v>19478</c:v>
                </c:pt>
                <c:pt idx="1">
                  <c:v>19509</c:v>
                </c:pt>
                <c:pt idx="2">
                  <c:v>19539</c:v>
                </c:pt>
                <c:pt idx="3">
                  <c:v>19570</c:v>
                </c:pt>
                <c:pt idx="4">
                  <c:v>19601</c:v>
                </c:pt>
                <c:pt idx="5">
                  <c:v>19631</c:v>
                </c:pt>
                <c:pt idx="6">
                  <c:v>19662</c:v>
                </c:pt>
                <c:pt idx="7">
                  <c:v>19692</c:v>
                </c:pt>
                <c:pt idx="8">
                  <c:v>19723</c:v>
                </c:pt>
                <c:pt idx="9">
                  <c:v>19754</c:v>
                </c:pt>
                <c:pt idx="10">
                  <c:v>19783</c:v>
                </c:pt>
                <c:pt idx="11">
                  <c:v>19814</c:v>
                </c:pt>
                <c:pt idx="12">
                  <c:v>19844</c:v>
                </c:pt>
                <c:pt idx="13">
                  <c:v>19875</c:v>
                </c:pt>
                <c:pt idx="14">
                  <c:v>19905</c:v>
                </c:pt>
                <c:pt idx="15">
                  <c:v>19936</c:v>
                </c:pt>
                <c:pt idx="16">
                  <c:v>19967</c:v>
                </c:pt>
                <c:pt idx="17">
                  <c:v>19997</c:v>
                </c:pt>
                <c:pt idx="18">
                  <c:v>20028</c:v>
                </c:pt>
                <c:pt idx="19">
                  <c:v>20058</c:v>
                </c:pt>
                <c:pt idx="20">
                  <c:v>20089</c:v>
                </c:pt>
                <c:pt idx="21">
                  <c:v>20120</c:v>
                </c:pt>
                <c:pt idx="22">
                  <c:v>20148</c:v>
                </c:pt>
                <c:pt idx="23">
                  <c:v>20179</c:v>
                </c:pt>
                <c:pt idx="24">
                  <c:v>20209</c:v>
                </c:pt>
                <c:pt idx="25">
                  <c:v>20240</c:v>
                </c:pt>
              </c:numCache>
            </c:numRef>
          </c:xVal>
          <c:yVal>
            <c:numRef>
              <c:f>Sheet1!$A$4:$Z$4</c:f>
              <c:numCache>
                <c:formatCode>General</c:formatCode>
                <c:ptCount val="26"/>
                <c:pt idx="0">
                  <c:v>6084.2333482500007</c:v>
                </c:pt>
                <c:pt idx="1">
                  <c:v>7309.8914984500007</c:v>
                </c:pt>
                <c:pt idx="2">
                  <c:v>7547.3046113699993</c:v>
                </c:pt>
                <c:pt idx="3">
                  <c:v>8547.2440832800003</c:v>
                </c:pt>
                <c:pt idx="4">
                  <c:v>9490.549876330002</c:v>
                </c:pt>
                <c:pt idx="5">
                  <c:v>9420.5906120999989</c:v>
                </c:pt>
                <c:pt idx="6">
                  <c:v>6911.5046889100004</c:v>
                </c:pt>
                <c:pt idx="7">
                  <c:v>7461.4070294199992</c:v>
                </c:pt>
                <c:pt idx="8">
                  <c:v>8710.2243781399993</c:v>
                </c:pt>
                <c:pt idx="9">
                  <c:v>10829.392164320001</c:v>
                </c:pt>
                <c:pt idx="10">
                  <c:v>11835.54982496</c:v>
                </c:pt>
                <c:pt idx="11">
                  <c:v>15943.635457189999</c:v>
                </c:pt>
                <c:pt idx="12">
                  <c:v>16815.557311650002</c:v>
                </c:pt>
                <c:pt idx="13">
                  <c:v>13956.790417259999</c:v>
                </c:pt>
                <c:pt idx="14">
                  <c:v>16590.882052299999</c:v>
                </c:pt>
                <c:pt idx="15">
                  <c:v>17185.762015070002</c:v>
                </c:pt>
                <c:pt idx="16">
                  <c:v>16318.430363270001</c:v>
                </c:pt>
                <c:pt idx="17">
                  <c:v>19016.11169863</c:v>
                </c:pt>
                <c:pt idx="18">
                  <c:v>17015.687796630002</c:v>
                </c:pt>
                <c:pt idx="19">
                  <c:v>17988.439583940002</c:v>
                </c:pt>
                <c:pt idx="20">
                  <c:v>18260.478705040001</c:v>
                </c:pt>
                <c:pt idx="21">
                  <c:v>17763.088795009997</c:v>
                </c:pt>
                <c:pt idx="22">
                  <c:v>19871.516561210003</c:v>
                </c:pt>
                <c:pt idx="23">
                  <c:v>20900.292145379997</c:v>
                </c:pt>
                <c:pt idx="24">
                  <c:v>21946.233218830002</c:v>
                </c:pt>
                <c:pt idx="25">
                  <c:v>22651.184215010002</c:v>
                </c:pt>
              </c:numCache>
            </c:numRef>
          </c:yVal>
          <c:smooth val="1"/>
          <c:extLst>
            <c:ext xmlns:c16="http://schemas.microsoft.com/office/drawing/2014/chart" uri="{C3380CC4-5D6E-409C-BE32-E72D297353CC}">
              <c16:uniqueId val="{00000002-AEAE-4F2B-9D4D-645A55B33BAD}"/>
            </c:ext>
          </c:extLst>
        </c:ser>
        <c:dLbls>
          <c:showLegendKey val="0"/>
          <c:showVal val="0"/>
          <c:showCatName val="0"/>
          <c:showSerName val="0"/>
          <c:showPercent val="0"/>
          <c:showBubbleSize val="0"/>
        </c:dLbls>
        <c:axId val="4"/>
        <c:axId val="5"/>
      </c:scatterChart>
      <c:valAx>
        <c:axId val="4"/>
        <c:scaling>
          <c:orientation val="minMax"/>
          <c:max val="20270"/>
          <c:min val="19478"/>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2452009.8681954364"/>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
        <c:crosses val="min"/>
        <c:crossBetween val="midCat"/>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7787788489649263E-2"/>
          <c:y val="7.3687131292902733E-2"/>
          <c:w val="0.9720141859862319"/>
          <c:h val="0.74866994004174159"/>
        </c:manualLayout>
      </c:layout>
      <c:lineChart>
        <c:grouping val="standard"/>
        <c:varyColors val="0"/>
        <c:ser>
          <c:idx val="0"/>
          <c:order val="0"/>
          <c:tx>
            <c:strRef>
              <c:f>Sheet1!$B$1</c:f>
              <c:strCache>
                <c:ptCount val="1"/>
              </c:strCache>
            </c:strRef>
          </c:tx>
          <c:spPr>
            <a:ln w="28575" cap="rnd">
              <a:solidFill>
                <a:schemeClr val="accent6"/>
              </a:solidFill>
              <a:round/>
            </a:ln>
            <a:effectLst/>
          </c:spPr>
          <c:marker>
            <c:symbol val="circle"/>
            <c:size val="19"/>
            <c:spPr>
              <a:solidFill>
                <a:schemeClr val="accent6"/>
              </a:solidFill>
              <a:ln w="12700">
                <a:solidFill>
                  <a:schemeClr val="accent6"/>
                </a:solidFill>
              </a:ln>
              <a:effectLst/>
            </c:spPr>
          </c:marker>
          <c:dPt>
            <c:idx val="0"/>
            <c:marker>
              <c:symbol val="circle"/>
              <c:size val="19"/>
              <c:spPr>
                <a:solidFill>
                  <a:schemeClr val="accent6"/>
                </a:solidFill>
                <a:ln w="12700">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1-5143-48D1-9FE2-5B82AA1C27A1}"/>
              </c:ext>
            </c:extLst>
          </c:dPt>
          <c:dPt>
            <c:idx val="1"/>
            <c:marker>
              <c:symbol val="circle"/>
              <c:size val="19"/>
              <c:spPr>
                <a:solidFill>
                  <a:schemeClr val="accent4"/>
                </a:solidFill>
                <a:ln w="12700">
                  <a:solidFill>
                    <a:schemeClr val="accent4"/>
                  </a:solidFill>
                </a:ln>
                <a:effectLst/>
              </c:spPr>
            </c:marker>
            <c:bubble3D val="0"/>
            <c:spPr>
              <a:ln w="28575" cap="rnd">
                <a:solidFill>
                  <a:schemeClr val="accent6"/>
                </a:solidFill>
                <a:round/>
              </a:ln>
              <a:effectLst/>
            </c:spPr>
            <c:extLst>
              <c:ext xmlns:c16="http://schemas.microsoft.com/office/drawing/2014/chart" uri="{C3380CC4-5D6E-409C-BE32-E72D297353CC}">
                <c16:uniqueId val="{00000003-5143-48D1-9FE2-5B82AA1C27A1}"/>
              </c:ext>
            </c:extLst>
          </c:dPt>
          <c:dPt>
            <c:idx val="2"/>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05-5143-48D1-9FE2-5B82AA1C27A1}"/>
              </c:ext>
            </c:extLst>
          </c:dPt>
          <c:dPt>
            <c:idx val="3"/>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07-5143-48D1-9FE2-5B82AA1C27A1}"/>
              </c:ext>
            </c:extLst>
          </c:dPt>
          <c:dPt>
            <c:idx val="4"/>
            <c:marker>
              <c:symbol val="circle"/>
              <c:size val="19"/>
              <c:spPr>
                <a:solidFill>
                  <a:schemeClr val="accent4"/>
                </a:solidFill>
                <a:ln w="12700">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09-5143-48D1-9FE2-5B82AA1C27A1}"/>
              </c:ext>
            </c:extLst>
          </c:dPt>
          <c:dPt>
            <c:idx val="5"/>
            <c:marker>
              <c:symbol val="square"/>
              <c:size val="19"/>
              <c:spPr>
                <a:solidFill>
                  <a:schemeClr val="accent4"/>
                </a:solidFill>
                <a:ln w="12700" cap="sq">
                  <a:solidFill>
                    <a:schemeClr val="accent4"/>
                  </a:solidFill>
                </a:ln>
                <a:effectLst/>
              </c:spPr>
            </c:marker>
            <c:bubble3D val="0"/>
            <c:spPr>
              <a:ln w="28575" cap="rnd">
                <a:noFill/>
                <a:round/>
              </a:ln>
              <a:effectLst/>
            </c:spPr>
            <c:extLst>
              <c:ext xmlns:c16="http://schemas.microsoft.com/office/drawing/2014/chart" uri="{C3380CC4-5D6E-409C-BE32-E72D297353CC}">
                <c16:uniqueId val="{0000000B-5143-48D1-9FE2-5B82AA1C27A1}"/>
              </c:ext>
            </c:extLst>
          </c:dPt>
          <c:dPt>
            <c:idx val="6"/>
            <c:marker>
              <c:symbol val="diamond"/>
              <c:size val="19"/>
              <c:spPr>
                <a:solidFill>
                  <a:schemeClr val="accent4"/>
                </a:solidFill>
                <a:ln w="12700">
                  <a:solidFill>
                    <a:schemeClr val="accent4"/>
                  </a:solidFill>
                </a:ln>
                <a:effectLst/>
              </c:spPr>
            </c:marker>
            <c:bubble3D val="0"/>
            <c:spPr>
              <a:ln w="28575" cap="rnd">
                <a:noFill/>
                <a:round/>
              </a:ln>
              <a:effectLst/>
            </c:spPr>
            <c:extLst>
              <c:ext xmlns:c16="http://schemas.microsoft.com/office/drawing/2014/chart" uri="{C3380CC4-5D6E-409C-BE32-E72D297353CC}">
                <c16:uniqueId val="{00000000-870D-4181-A32E-DC2363689808}"/>
              </c:ext>
            </c:extLst>
          </c:dPt>
          <c:dPt>
            <c:idx val="8"/>
            <c:marker>
              <c:symbol val="circle"/>
              <c:size val="19"/>
              <c:spPr>
                <a:solidFill>
                  <a:schemeClr val="accent6"/>
                </a:solidFill>
                <a:ln w="12700">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0F-5143-48D1-9FE2-5B82AA1C27A1}"/>
              </c:ext>
            </c:extLst>
          </c:dPt>
          <c:dPt>
            <c:idx val="9"/>
            <c:marker>
              <c:symbol val="circle"/>
              <c:size val="19"/>
              <c:spPr>
                <a:solidFill>
                  <a:schemeClr val="accent3"/>
                </a:solidFill>
                <a:ln w="12700">
                  <a:solidFill>
                    <a:schemeClr val="accent3"/>
                  </a:solidFill>
                </a:ln>
                <a:effectLst/>
              </c:spPr>
            </c:marker>
            <c:bubble3D val="0"/>
            <c:spPr>
              <a:ln w="28575" cap="rnd">
                <a:solidFill>
                  <a:schemeClr val="accent6"/>
                </a:solidFill>
                <a:round/>
              </a:ln>
              <a:effectLst/>
            </c:spPr>
            <c:extLst>
              <c:ext xmlns:c16="http://schemas.microsoft.com/office/drawing/2014/chart" uri="{C3380CC4-5D6E-409C-BE32-E72D297353CC}">
                <c16:uniqueId val="{00000011-5143-48D1-9FE2-5B82AA1C27A1}"/>
              </c:ext>
            </c:extLst>
          </c:dPt>
          <c:dPt>
            <c:idx val="10"/>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3-5143-48D1-9FE2-5B82AA1C27A1}"/>
              </c:ext>
            </c:extLst>
          </c:dPt>
          <c:dPt>
            <c:idx val="11"/>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5143-48D1-9FE2-5B82AA1C27A1}"/>
              </c:ext>
            </c:extLst>
          </c:dPt>
          <c:dPt>
            <c:idx val="12"/>
            <c:marker>
              <c:symbol val="circle"/>
              <c:size val="19"/>
              <c:spPr>
                <a:solidFill>
                  <a:schemeClr val="accent3"/>
                </a:solidFill>
                <a:ln w="12700">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5143-48D1-9FE2-5B82AA1C27A1}"/>
              </c:ext>
            </c:extLst>
          </c:dPt>
          <c:dPt>
            <c:idx val="13"/>
            <c:marker>
              <c:symbol val="square"/>
              <c:size val="19"/>
              <c:spPr>
                <a:solidFill>
                  <a:schemeClr val="accent3"/>
                </a:solidFill>
                <a:ln w="12700">
                  <a:solidFill>
                    <a:schemeClr val="accent3"/>
                  </a:solidFill>
                </a:ln>
                <a:effectLst/>
              </c:spPr>
            </c:marker>
            <c:bubble3D val="0"/>
            <c:spPr>
              <a:ln w="28575" cap="rnd">
                <a:noFill/>
                <a:round/>
              </a:ln>
              <a:effectLst/>
            </c:spPr>
            <c:extLst>
              <c:ext xmlns:c16="http://schemas.microsoft.com/office/drawing/2014/chart" uri="{C3380CC4-5D6E-409C-BE32-E72D297353CC}">
                <c16:uniqueId val="{00000017-7CB8-48EA-9786-89FB25453CC8}"/>
              </c:ext>
            </c:extLst>
          </c:dPt>
          <c:dPt>
            <c:idx val="14"/>
            <c:marker>
              <c:symbol val="diamond"/>
              <c:size val="19"/>
              <c:spPr>
                <a:solidFill>
                  <a:schemeClr val="accent3"/>
                </a:solidFill>
                <a:ln w="12700">
                  <a:solidFill>
                    <a:schemeClr val="accent3"/>
                  </a:solidFill>
                </a:ln>
                <a:effectLst/>
              </c:spPr>
            </c:marker>
            <c:bubble3D val="0"/>
            <c:spPr>
              <a:ln w="28575" cap="rnd">
                <a:noFill/>
                <a:round/>
              </a:ln>
              <a:effectLst/>
            </c:spPr>
            <c:extLst>
              <c:ext xmlns:c16="http://schemas.microsoft.com/office/drawing/2014/chart" uri="{C3380CC4-5D6E-409C-BE32-E72D297353CC}">
                <c16:uniqueId val="{00000026-7209-4E80-954F-F334773D1981}"/>
              </c:ext>
            </c:extLst>
          </c:dPt>
          <c:dPt>
            <c:idx val="16"/>
            <c:marker>
              <c:symbol val="circle"/>
              <c:size val="19"/>
              <c:spPr>
                <a:solidFill>
                  <a:schemeClr val="accent6"/>
                </a:solidFill>
                <a:ln w="12700">
                  <a:solidFill>
                    <a:schemeClr val="accent6"/>
                  </a:solidFill>
                </a:ln>
                <a:effectLst/>
              </c:spPr>
            </c:marker>
            <c:bubble3D val="0"/>
            <c:spPr>
              <a:ln w="28575" cap="rnd">
                <a:solidFill>
                  <a:schemeClr val="accent6"/>
                </a:solidFill>
                <a:round/>
              </a:ln>
              <a:effectLst/>
            </c:spPr>
            <c:extLst>
              <c:ext xmlns:c16="http://schemas.microsoft.com/office/drawing/2014/chart" uri="{C3380CC4-5D6E-409C-BE32-E72D297353CC}">
                <c16:uniqueId val="{0000001D-5143-48D1-9FE2-5B82AA1C27A1}"/>
              </c:ext>
            </c:extLst>
          </c:dPt>
          <c:dPt>
            <c:idx val="17"/>
            <c:marker>
              <c:symbol val="circle"/>
              <c:size val="19"/>
              <c:spPr>
                <a:solidFill>
                  <a:schemeClr val="accent5"/>
                </a:solidFill>
                <a:ln w="12700">
                  <a:solidFill>
                    <a:schemeClr val="accent5"/>
                  </a:solidFill>
                </a:ln>
                <a:effectLst/>
              </c:spPr>
            </c:marker>
            <c:bubble3D val="0"/>
            <c:spPr>
              <a:ln w="28575" cap="rnd">
                <a:solidFill>
                  <a:schemeClr val="accent6"/>
                </a:solidFill>
                <a:round/>
              </a:ln>
              <a:effectLst/>
            </c:spPr>
            <c:extLst>
              <c:ext xmlns:c16="http://schemas.microsoft.com/office/drawing/2014/chart" uri="{C3380CC4-5D6E-409C-BE32-E72D297353CC}">
                <c16:uniqueId val="{0000001F-5143-48D1-9FE2-5B82AA1C27A1}"/>
              </c:ext>
            </c:extLst>
          </c:dPt>
          <c:dPt>
            <c:idx val="18"/>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21-5143-48D1-9FE2-5B82AA1C27A1}"/>
              </c:ext>
            </c:extLst>
          </c:dPt>
          <c:dPt>
            <c:idx val="19"/>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23-5143-48D1-9FE2-5B82AA1C27A1}"/>
              </c:ext>
            </c:extLst>
          </c:dPt>
          <c:dPt>
            <c:idx val="20"/>
            <c:marker>
              <c:symbol val="circle"/>
              <c:size val="19"/>
              <c:spPr>
                <a:solidFill>
                  <a:schemeClr val="accent5"/>
                </a:solidFill>
                <a:ln w="12700">
                  <a:solidFill>
                    <a:schemeClr val="accent5"/>
                  </a:solidFill>
                </a:ln>
                <a:effectLst/>
              </c:spPr>
            </c:marker>
            <c:bubble3D val="0"/>
            <c:spPr>
              <a:ln w="28575" cap="rnd">
                <a:solidFill>
                  <a:schemeClr val="accent5"/>
                </a:solidFill>
                <a:round/>
              </a:ln>
              <a:effectLst/>
            </c:spPr>
            <c:extLst>
              <c:ext xmlns:c16="http://schemas.microsoft.com/office/drawing/2014/chart" uri="{C3380CC4-5D6E-409C-BE32-E72D297353CC}">
                <c16:uniqueId val="{00000021-7CB8-48EA-9786-89FB25453CC8}"/>
              </c:ext>
            </c:extLst>
          </c:dPt>
          <c:dPt>
            <c:idx val="21"/>
            <c:marker>
              <c:symbol val="square"/>
              <c:size val="19"/>
              <c:spPr>
                <a:solidFill>
                  <a:schemeClr val="accent5"/>
                </a:solidFill>
                <a:ln w="12700">
                  <a:solidFill>
                    <a:schemeClr val="accent5"/>
                  </a:solidFill>
                </a:ln>
                <a:effectLst/>
              </c:spPr>
            </c:marker>
            <c:bubble3D val="0"/>
            <c:spPr>
              <a:ln w="28575" cap="rnd">
                <a:noFill/>
                <a:round/>
              </a:ln>
              <a:effectLst/>
            </c:spPr>
            <c:extLst>
              <c:ext xmlns:c16="http://schemas.microsoft.com/office/drawing/2014/chart" uri="{C3380CC4-5D6E-409C-BE32-E72D297353CC}">
                <c16:uniqueId val="{00000023-7CB8-48EA-9786-89FB25453CC8}"/>
              </c:ext>
            </c:extLst>
          </c:dPt>
          <c:dPt>
            <c:idx val="22"/>
            <c:marker>
              <c:symbol val="diamond"/>
              <c:size val="19"/>
              <c:spPr>
                <a:solidFill>
                  <a:schemeClr val="accent5"/>
                </a:solidFill>
                <a:ln w="12700">
                  <a:solidFill>
                    <a:schemeClr val="accent5"/>
                  </a:solidFill>
                </a:ln>
                <a:effectLst/>
              </c:spPr>
            </c:marker>
            <c:bubble3D val="0"/>
            <c:spPr>
              <a:ln w="28575" cap="rnd">
                <a:noFill/>
                <a:round/>
              </a:ln>
              <a:effectLst/>
            </c:spPr>
            <c:extLst>
              <c:ext xmlns:c16="http://schemas.microsoft.com/office/drawing/2014/chart" uri="{C3380CC4-5D6E-409C-BE32-E72D297353CC}">
                <c16:uniqueId val="{00000027-7209-4E80-954F-F334773D1981}"/>
              </c:ext>
            </c:extLst>
          </c:dPt>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2020</c:v>
                </c:pt>
                <c:pt idx="1">
                  <c:v>2021</c:v>
                </c:pt>
                <c:pt idx="2">
                  <c:v>2022</c:v>
                </c:pt>
                <c:pt idx="3">
                  <c:v>2023</c:v>
                </c:pt>
                <c:pt idx="4">
                  <c:v>2024</c:v>
                </c:pt>
                <c:pt idx="5">
                  <c:v>MAT Jun 2025</c:v>
                </c:pt>
                <c:pt idx="6">
                  <c:v>YTD Jun 2025</c:v>
                </c:pt>
                <c:pt idx="8">
                  <c:v>2020</c:v>
                </c:pt>
                <c:pt idx="9">
                  <c:v>2021</c:v>
                </c:pt>
                <c:pt idx="10">
                  <c:v>2022</c:v>
                </c:pt>
                <c:pt idx="11">
                  <c:v>2023</c:v>
                </c:pt>
                <c:pt idx="12">
                  <c:v>2024</c:v>
                </c:pt>
                <c:pt idx="13">
                  <c:v>MAT Jun 2025</c:v>
                </c:pt>
                <c:pt idx="14">
                  <c:v>YTD Jun 2025</c:v>
                </c:pt>
                <c:pt idx="16">
                  <c:v>2020</c:v>
                </c:pt>
                <c:pt idx="17">
                  <c:v>2021</c:v>
                </c:pt>
                <c:pt idx="18">
                  <c:v>2022</c:v>
                </c:pt>
                <c:pt idx="19">
                  <c:v>2023</c:v>
                </c:pt>
                <c:pt idx="20">
                  <c:v>2024</c:v>
                </c:pt>
                <c:pt idx="21">
                  <c:v>MAT Jun 2025</c:v>
                </c:pt>
                <c:pt idx="22">
                  <c:v>YTD Jun 2025</c:v>
                </c:pt>
              </c:strCache>
            </c:strRef>
          </c:cat>
          <c:val>
            <c:numRef>
              <c:f>Sheet1!$B$2:$B$24</c:f>
              <c:numCache>
                <c:formatCode>0.0%</c:formatCode>
                <c:ptCount val="23"/>
                <c:pt idx="1">
                  <c:v>6.6160609425385042E-2</c:v>
                </c:pt>
                <c:pt idx="2">
                  <c:v>9.3175137673434882E-2</c:v>
                </c:pt>
                <c:pt idx="3">
                  <c:v>0.15956500894548098</c:v>
                </c:pt>
                <c:pt idx="4">
                  <c:v>8.8512261440188977E-2</c:v>
                </c:pt>
                <c:pt idx="5">
                  <c:v>0.11899999999999999</c:v>
                </c:pt>
                <c:pt idx="6">
                  <c:v>0.13100000000000001</c:v>
                </c:pt>
                <c:pt idx="9">
                  <c:v>0.10187575565672113</c:v>
                </c:pt>
                <c:pt idx="10">
                  <c:v>0.13651156577918289</c:v>
                </c:pt>
                <c:pt idx="11">
                  <c:v>0.14887440920406858</c:v>
                </c:pt>
                <c:pt idx="12">
                  <c:v>0.10029844445534675</c:v>
                </c:pt>
                <c:pt idx="13">
                  <c:v>8.8999999999999996E-2</c:v>
                </c:pt>
                <c:pt idx="14">
                  <c:v>9.74E-2</c:v>
                </c:pt>
                <c:pt idx="17">
                  <c:v>8.5348866391212974E-2</c:v>
                </c:pt>
                <c:pt idx="18">
                  <c:v>6.8945167310491939E-2</c:v>
                </c:pt>
                <c:pt idx="19">
                  <c:v>0.12680009482153864</c:v>
                </c:pt>
                <c:pt idx="20">
                  <c:v>0.12410424810756338</c:v>
                </c:pt>
                <c:pt idx="21">
                  <c:v>0.14499999999999999</c:v>
                </c:pt>
                <c:pt idx="22">
                  <c:v>0.16400000000000001</c:v>
                </c:pt>
              </c:numCache>
            </c:numRef>
          </c:val>
          <c:smooth val="0"/>
          <c:extLst>
            <c:ext xmlns:c16="http://schemas.microsoft.com/office/drawing/2014/chart" uri="{C3380CC4-5D6E-409C-BE32-E72D297353CC}">
              <c16:uniqueId val="{00000024-5143-48D1-9FE2-5B82AA1C27A1}"/>
            </c:ext>
          </c:extLst>
        </c:ser>
        <c:dLbls>
          <c:showLegendKey val="0"/>
          <c:showVal val="1"/>
          <c:showCatName val="0"/>
          <c:showSerName val="0"/>
          <c:showPercent val="0"/>
          <c:showBubbleSize val="0"/>
        </c:dLbls>
        <c:marker val="1"/>
        <c:smooth val="0"/>
        <c:axId val="1664404752"/>
        <c:axId val="1664403312"/>
      </c:lineChart>
      <c:catAx>
        <c:axId val="1664404752"/>
        <c:scaling>
          <c:orientation val="minMax"/>
        </c:scaling>
        <c:delete val="1"/>
        <c:axPos val="b"/>
        <c:numFmt formatCode="General" sourceLinked="1"/>
        <c:majorTickMark val="out"/>
        <c:minorTickMark val="none"/>
        <c:tickLblPos val="nextTo"/>
        <c:crossAx val="1664403312"/>
        <c:crosses val="autoZero"/>
        <c:auto val="1"/>
        <c:lblAlgn val="ctr"/>
        <c:lblOffset val="100"/>
        <c:noMultiLvlLbl val="0"/>
      </c:catAx>
      <c:valAx>
        <c:axId val="1664403312"/>
        <c:scaling>
          <c:orientation val="minMax"/>
        </c:scaling>
        <c:delete val="1"/>
        <c:axPos val="l"/>
        <c:numFmt formatCode="0%" sourceLinked="0"/>
        <c:majorTickMark val="out"/>
        <c:minorTickMark val="none"/>
        <c:tickLblPos val="nextTo"/>
        <c:crossAx val="166440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098360655737708E-2"/>
          <c:y val="1.9461077844311378E-2"/>
          <c:w val="0.93180327868852464"/>
          <c:h val="0.96107784431137722"/>
        </c:manualLayout>
      </c:layout>
      <c:barChart>
        <c:barDir val="bar"/>
        <c:grouping val="stacked"/>
        <c:varyColors val="0"/>
        <c:ser>
          <c:idx val="0"/>
          <c:order val="0"/>
          <c:spPr>
            <a:solidFill>
              <a:schemeClr val="accent1"/>
            </a:solidFill>
            <a:ln>
              <a:noFill/>
            </a:ln>
          </c:spPr>
          <c:invertIfNegative val="0"/>
          <c:val>
            <c:numRef>
              <c:f>Sheet1!$A$1:$M$1</c:f>
              <c:numCache>
                <c:formatCode>General</c:formatCode>
                <c:ptCount val="13"/>
                <c:pt idx="0">
                  <c:v>59510696608</c:v>
                </c:pt>
                <c:pt idx="1">
                  <c:v>60883652509</c:v>
                </c:pt>
                <c:pt idx="2">
                  <c:v>62134696544</c:v>
                </c:pt>
                <c:pt idx="3">
                  <c:v>62152047847</c:v>
                </c:pt>
                <c:pt idx="4">
                  <c:v>63573217945</c:v>
                </c:pt>
                <c:pt idx="5">
                  <c:v>66348599111</c:v>
                </c:pt>
                <c:pt idx="6">
                  <c:v>68284015120</c:v>
                </c:pt>
                <c:pt idx="7">
                  <c:v>63925137225</c:v>
                </c:pt>
                <c:pt idx="8">
                  <c:v>64736345545</c:v>
                </c:pt>
                <c:pt idx="9">
                  <c:v>70104601767</c:v>
                </c:pt>
                <c:pt idx="10">
                  <c:v>67143074695</c:v>
                </c:pt>
                <c:pt idx="11">
                  <c:v>67523381138</c:v>
                </c:pt>
                <c:pt idx="12">
                  <c:v>66839140261</c:v>
                </c:pt>
              </c:numCache>
            </c:numRef>
          </c:val>
          <c:extLst>
            <c:ext xmlns:c16="http://schemas.microsoft.com/office/drawing/2014/chart" uri="{C3380CC4-5D6E-409C-BE32-E72D297353CC}">
              <c16:uniqueId val="{00000000-D3C0-4DFE-98E2-BCADB44D49D7}"/>
            </c:ext>
          </c:extLst>
        </c:ser>
        <c:dLbls>
          <c:showLegendKey val="0"/>
          <c:showVal val="0"/>
          <c:showCatName val="0"/>
          <c:showSerName val="0"/>
          <c:showPercent val="0"/>
          <c:showBubbleSize val="0"/>
        </c:dLbls>
        <c:gapWidth val="80"/>
        <c:overlap val="100"/>
        <c:axId val="1823846720"/>
        <c:axId val="1"/>
      </c:barChart>
      <c:catAx>
        <c:axId val="182384672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0104601767"/>
          <c:min val="0"/>
        </c:scaling>
        <c:delete val="1"/>
        <c:axPos val="t"/>
        <c:numFmt formatCode="General" sourceLinked="1"/>
        <c:majorTickMark val="out"/>
        <c:minorTickMark val="none"/>
        <c:tickLblPos val="nextTo"/>
        <c:crossAx val="1823846720"/>
        <c:crosses val="min"/>
        <c:crossBetween val="between"/>
      </c:valAx>
    </c:plotArea>
    <c:plotVisOnly val="0"/>
    <c:dispBlanksAs val="gap"/>
    <c:showDLblsOverMax val="1"/>
  </c:chart>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195994277539342E-2"/>
          <c:y val="1.9461077844311378E-2"/>
          <c:w val="0.92560801144492133"/>
          <c:h val="0.96107784431137722"/>
        </c:manualLayout>
      </c:layout>
      <c:barChart>
        <c:barDir val="bar"/>
        <c:grouping val="stacked"/>
        <c:varyColors val="0"/>
        <c:ser>
          <c:idx val="0"/>
          <c:order val="0"/>
          <c:spPr>
            <a:solidFill>
              <a:schemeClr val="accent2"/>
            </a:solidFill>
            <a:ln>
              <a:noFill/>
            </a:ln>
          </c:spPr>
          <c:invertIfNegative val="0"/>
          <c:val>
            <c:numRef>
              <c:f>Sheet1!$A$1:$M$1</c:f>
              <c:numCache>
                <c:formatCode>General</c:formatCode>
                <c:ptCount val="13"/>
                <c:pt idx="0">
                  <c:v>8147980903</c:v>
                </c:pt>
                <c:pt idx="1">
                  <c:v>9171119752</c:v>
                </c:pt>
                <c:pt idx="2">
                  <c:v>10400492120</c:v>
                </c:pt>
                <c:pt idx="3">
                  <c:v>13434705023</c:v>
                </c:pt>
                <c:pt idx="4">
                  <c:v>15421956770</c:v>
                </c:pt>
                <c:pt idx="5">
                  <c:v>15299413856</c:v>
                </c:pt>
                <c:pt idx="6">
                  <c:v>15807925885</c:v>
                </c:pt>
                <c:pt idx="7">
                  <c:v>16239256683</c:v>
                </c:pt>
                <c:pt idx="8">
                  <c:v>20350307809</c:v>
                </c:pt>
                <c:pt idx="9">
                  <c:v>22470743638</c:v>
                </c:pt>
                <c:pt idx="10">
                  <c:v>23792602523</c:v>
                </c:pt>
                <c:pt idx="11">
                  <c:v>24944248745</c:v>
                </c:pt>
                <c:pt idx="12">
                  <c:v>27636981825</c:v>
                </c:pt>
              </c:numCache>
            </c:numRef>
          </c:val>
          <c:extLst>
            <c:ext xmlns:c16="http://schemas.microsoft.com/office/drawing/2014/chart" uri="{C3380CC4-5D6E-409C-BE32-E72D297353CC}">
              <c16:uniqueId val="{00000000-0823-4014-B952-7156D8AE12F3}"/>
            </c:ext>
          </c:extLst>
        </c:ser>
        <c:dLbls>
          <c:showLegendKey val="0"/>
          <c:showVal val="0"/>
          <c:showCatName val="0"/>
          <c:showSerName val="0"/>
          <c:showPercent val="0"/>
          <c:showBubbleSize val="0"/>
        </c:dLbls>
        <c:gapWidth val="80"/>
        <c:overlap val="100"/>
        <c:axId val="1823888960"/>
        <c:axId val="1"/>
      </c:barChart>
      <c:catAx>
        <c:axId val="182388896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0104601767"/>
          <c:min val="0"/>
        </c:scaling>
        <c:delete val="1"/>
        <c:axPos val="t"/>
        <c:numFmt formatCode="General" sourceLinked="1"/>
        <c:majorTickMark val="out"/>
        <c:minorTickMark val="none"/>
        <c:tickLblPos val="nextTo"/>
        <c:crossAx val="1823888960"/>
        <c:crosses val="min"/>
        <c:crossBetween val="between"/>
      </c:valAx>
    </c:plotArea>
    <c:plotVisOnly val="0"/>
    <c:dispBlanksAs val="gap"/>
    <c:showDLblsOverMax val="1"/>
  </c:chart>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887856897144824E-2"/>
          <c:y val="6.4097672644028991E-2"/>
          <c:w val="0.96422428620571032"/>
          <c:h val="0.87180465471194202"/>
        </c:manualLayout>
      </c:layout>
      <c:lineChart>
        <c:grouping val="standard"/>
        <c:varyColors val="0"/>
        <c:ser>
          <c:idx val="0"/>
          <c:order val="0"/>
          <c:spPr>
            <a:ln w="28575" cmpd="sng" algn="ctr">
              <a:solidFill>
                <a:schemeClr val="accent1"/>
              </a:solidFill>
              <a:prstDash val="solid"/>
            </a:ln>
          </c:spPr>
          <c:marker>
            <c:symbol val="none"/>
          </c:marker>
          <c:dPt>
            <c:idx val="0"/>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C225-48C5-89B6-31C7A743E8A8}"/>
              </c:ext>
            </c:extLst>
          </c:dPt>
          <c:dPt>
            <c:idx val="1"/>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C225-48C5-89B6-31C7A743E8A8}"/>
              </c:ext>
            </c:extLst>
          </c:dPt>
          <c:dPt>
            <c:idx val="2"/>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C225-48C5-89B6-31C7A743E8A8}"/>
              </c:ext>
            </c:extLst>
          </c:dPt>
          <c:dPt>
            <c:idx val="3"/>
            <c:marker>
              <c:symbol val="circle"/>
              <c:size val="6"/>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3-C225-48C5-89B6-31C7A743E8A8}"/>
              </c:ext>
            </c:extLst>
          </c:dPt>
          <c:dLbls>
            <c:dLbl>
              <c:idx val="0"/>
              <c:layout>
                <c:manualLayout>
                  <c:x val="5.8823529411764705E-2"/>
                  <c:y val="-1.1446012972148034E-3"/>
                </c:manualLayout>
              </c:layout>
              <c:numFmt formatCode="#,##0&quot;%&quot;;&quot;-&quot;#,##0&quot;%&quot;" sourceLinked="0"/>
              <c:spPr>
                <a:noFill/>
                <a:ln>
                  <a:noFill/>
                </a:ln>
              </c:spPr>
              <c:txPr>
                <a:bodyPr wrap="none"/>
                <a:lstStyle/>
                <a:p>
                  <a:pPr>
                    <a:defRPr sz="1200" b="1"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225-48C5-89B6-31C7A743E8A8}"/>
                </c:ext>
              </c:extLst>
            </c:dLbl>
            <c:dLbl>
              <c:idx val="1"/>
              <c:layout>
                <c:manualLayout>
                  <c:x val="5.8823529411764705E-2"/>
                  <c:y val="-1.1446012972148034E-3"/>
                </c:manualLayout>
              </c:layout>
              <c:numFmt formatCode="#,##0&quot;%&quot;;&quot;-&quot;#,##0&quot;%&quot;" sourceLinked="0"/>
              <c:spPr>
                <a:noFill/>
                <a:ln>
                  <a:noFill/>
                </a:ln>
              </c:spPr>
              <c:txPr>
                <a:bodyPr wrap="none"/>
                <a:lstStyle/>
                <a:p>
                  <a:pPr>
                    <a:defRPr sz="1200" b="1"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225-48C5-89B6-31C7A743E8A8}"/>
                </c:ext>
              </c:extLst>
            </c:dLbl>
            <c:dLbl>
              <c:idx val="2"/>
              <c:layout>
                <c:manualLayout>
                  <c:x val="-5.9167526659786723E-2"/>
                  <c:y val="-1.1446012972148034E-3"/>
                </c:manualLayout>
              </c:layout>
              <c:numFmt formatCode="#,##0&quot;%&quot;;&quot;-&quot;#,##0&quot;%&quot;" sourceLinked="0"/>
              <c:spPr>
                <a:noFill/>
                <a:ln>
                  <a:noFill/>
                </a:ln>
              </c:spPr>
              <c:txPr>
                <a:bodyPr wrap="none"/>
                <a:lstStyle/>
                <a:p>
                  <a:pPr>
                    <a:defRPr sz="1200" b="1"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225-48C5-89B6-31C7A743E8A8}"/>
                </c:ext>
              </c:extLst>
            </c:dLbl>
            <c:dLbl>
              <c:idx val="3"/>
              <c:layout>
                <c:manualLayout>
                  <c:x val="0"/>
                  <c:y val="-4.463945059137734E-2"/>
                </c:manualLayout>
              </c:layout>
              <c:numFmt formatCode="#,##0&quot;%&quot;;&quot;-&quot;#,##0&quot;%&quot;" sourceLinked="0"/>
              <c:spPr>
                <a:noFill/>
                <a:ln>
                  <a:noFill/>
                </a:ln>
              </c:spPr>
              <c:txPr>
                <a:bodyPr wrap="none"/>
                <a:lstStyle/>
                <a:p>
                  <a:pPr>
                    <a:defRPr sz="1200" b="1"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225-48C5-89B6-31C7A743E8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41.623026790795869</c:v>
                </c:pt>
                <c:pt idx="1">
                  <c:v>89.273354387978486</c:v>
                </c:pt>
                <c:pt idx="2">
                  <c:v>31.956716728625612</c:v>
                </c:pt>
                <c:pt idx="3">
                  <c:v>35.806210325612078</c:v>
                </c:pt>
              </c:numCache>
            </c:numRef>
          </c:val>
          <c:smooth val="1"/>
          <c:extLst>
            <c:ext xmlns:c16="http://schemas.microsoft.com/office/drawing/2014/chart" uri="{C3380CC4-5D6E-409C-BE32-E72D297353CC}">
              <c16:uniqueId val="{00000004-C225-48C5-89B6-31C7A743E8A8}"/>
            </c:ext>
          </c:extLst>
        </c:ser>
        <c:ser>
          <c:idx val="1"/>
          <c:order val="1"/>
          <c:spPr>
            <a:ln w="28575" cmpd="sng" algn="ctr">
              <a:solidFill>
                <a:schemeClr val="accent2"/>
              </a:solidFill>
              <a:prstDash val="solid"/>
            </a:ln>
          </c:spPr>
          <c:marker>
            <c:symbol val="none"/>
          </c:marker>
          <c:dPt>
            <c:idx val="0"/>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C225-48C5-89B6-31C7A743E8A8}"/>
              </c:ext>
            </c:extLst>
          </c:dPt>
          <c:dPt>
            <c:idx val="1"/>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C225-48C5-89B6-31C7A743E8A8}"/>
              </c:ext>
            </c:extLst>
          </c:dPt>
          <c:dPt>
            <c:idx val="2"/>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7-C225-48C5-89B6-31C7A743E8A8}"/>
              </c:ext>
            </c:extLst>
          </c:dPt>
          <c:dPt>
            <c:idx val="3"/>
            <c:marker>
              <c:symbol val="circle"/>
              <c:size val="6"/>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8-C225-48C5-89B6-31C7A743E8A8}"/>
              </c:ext>
            </c:extLst>
          </c:dPt>
          <c:dLbls>
            <c:dLbl>
              <c:idx val="0"/>
              <c:layout>
                <c:manualLayout>
                  <c:x val="0"/>
                  <c:y val="-4.463945059137734E-2"/>
                </c:manualLayout>
              </c:layout>
              <c:numFmt formatCode="#,##0&quot;%&quot;;&quot;-&quot;#,##0&quot;%&quot;" sourceLinked="0"/>
              <c:spPr>
                <a:noFill/>
                <a:ln>
                  <a:noFill/>
                </a:ln>
              </c:spPr>
              <c:txPr>
                <a:bodyPr wrap="none"/>
                <a:lstStyle/>
                <a:p>
                  <a:pPr>
                    <a:defRPr sz="1200" b="1" kern="1200">
                      <a:solidFill>
                        <a:schemeClr val="accent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225-48C5-89B6-31C7A743E8A8}"/>
                </c:ext>
              </c:extLst>
            </c:dLbl>
            <c:dLbl>
              <c:idx val="1"/>
              <c:layout>
                <c:manualLayout>
                  <c:x val="0"/>
                  <c:y val="-4.463945059137734E-2"/>
                </c:manualLayout>
              </c:layout>
              <c:numFmt formatCode="#,##0&quot;%&quot;;&quot;-&quot;#,##0&quot;%&quot;" sourceLinked="0"/>
              <c:spPr>
                <a:noFill/>
                <a:ln>
                  <a:noFill/>
                </a:ln>
              </c:spPr>
              <c:txPr>
                <a:bodyPr wrap="none"/>
                <a:lstStyle/>
                <a:p>
                  <a:pPr>
                    <a:defRPr sz="1200" b="1" kern="1200">
                      <a:solidFill>
                        <a:schemeClr val="accent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225-48C5-89B6-31C7A743E8A8}"/>
                </c:ext>
              </c:extLst>
            </c:dLbl>
            <c:dLbl>
              <c:idx val="2"/>
              <c:layout>
                <c:manualLayout>
                  <c:x val="0"/>
                  <c:y val="-4.463945059137734E-2"/>
                </c:manualLayout>
              </c:layout>
              <c:numFmt formatCode="#,##0&quot;%&quot;;&quot;-&quot;#,##0&quot;%&quot;" sourceLinked="0"/>
              <c:spPr>
                <a:noFill/>
                <a:ln>
                  <a:noFill/>
                </a:ln>
              </c:spPr>
              <c:txPr>
                <a:bodyPr wrap="none"/>
                <a:lstStyle/>
                <a:p>
                  <a:pPr>
                    <a:defRPr sz="1200" b="1" kern="1200">
                      <a:solidFill>
                        <a:schemeClr val="accent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225-48C5-89B6-31C7A743E8A8}"/>
                </c:ext>
              </c:extLst>
            </c:dLbl>
            <c:dLbl>
              <c:idx val="3"/>
              <c:layout>
                <c:manualLayout>
                  <c:x val="0"/>
                  <c:y val="-4.463945059137734E-2"/>
                </c:manualLayout>
              </c:layout>
              <c:numFmt formatCode="#,##0&quot;%&quot;;&quot;-&quot;#,##0&quot;%&quot;" sourceLinked="0"/>
              <c:spPr>
                <a:noFill/>
                <a:ln>
                  <a:noFill/>
                </a:ln>
              </c:spPr>
              <c:txPr>
                <a:bodyPr wrap="none"/>
                <a:lstStyle/>
                <a:p>
                  <a:pPr>
                    <a:defRPr sz="1200" b="1" kern="1200">
                      <a:solidFill>
                        <a:schemeClr val="accent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225-48C5-89B6-31C7A743E8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4.333744581804071</c:v>
                </c:pt>
                <c:pt idx="1">
                  <c:v>6.8265397122806935</c:v>
                </c:pt>
                <c:pt idx="2">
                  <c:v>1.8295874231288294</c:v>
                </c:pt>
                <c:pt idx="3">
                  <c:v>3.2482443954737761</c:v>
                </c:pt>
              </c:numCache>
            </c:numRef>
          </c:val>
          <c:smooth val="1"/>
          <c:extLst>
            <c:ext xmlns:c16="http://schemas.microsoft.com/office/drawing/2014/chart" uri="{C3380CC4-5D6E-409C-BE32-E72D297353CC}">
              <c16:uniqueId val="{00000009-C225-48C5-89B6-31C7A743E8A8}"/>
            </c:ext>
          </c:extLst>
        </c:ser>
        <c:ser>
          <c:idx val="2"/>
          <c:order val="2"/>
          <c:spPr>
            <a:ln w="28575" cmpd="sng" algn="ctr">
              <a:solidFill>
                <a:schemeClr val="accent3"/>
              </a:solidFill>
              <a:prstDash val="dash"/>
            </a:ln>
          </c:spPr>
          <c:marker>
            <c:symbol val="none"/>
          </c:marker>
          <c:dPt>
            <c:idx val="0"/>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A-C225-48C5-89B6-31C7A743E8A8}"/>
              </c:ext>
            </c:extLst>
          </c:dPt>
          <c:dPt>
            <c:idx val="1"/>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B-C225-48C5-89B6-31C7A743E8A8}"/>
              </c:ext>
            </c:extLst>
          </c:dPt>
          <c:dPt>
            <c:idx val="2"/>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C-C225-48C5-89B6-31C7A743E8A8}"/>
              </c:ext>
            </c:extLst>
          </c:dPt>
          <c:dPt>
            <c:idx val="3"/>
            <c:marker>
              <c:symbol val="circle"/>
              <c:size val="6"/>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D-C225-48C5-89B6-31C7A743E8A8}"/>
              </c:ext>
            </c:extLst>
          </c:dPt>
          <c:dLbls>
            <c:dLbl>
              <c:idx val="0"/>
              <c:layout>
                <c:manualLayout>
                  <c:x val="-5.9167526659786723E-2"/>
                  <c:y val="-1.1446012972148034E-3"/>
                </c:manualLayout>
              </c:layout>
              <c:numFmt formatCode="#,##0&quot;%&quot;;&quot;-&quot;#,##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225-48C5-89B6-31C7A743E8A8}"/>
                </c:ext>
              </c:extLst>
            </c:dLbl>
            <c:dLbl>
              <c:idx val="1"/>
              <c:layout>
                <c:manualLayout>
                  <c:x val="0"/>
                  <c:y val="-4.463945059137734E-2"/>
                </c:manualLayout>
              </c:layout>
              <c:numFmt formatCode="#,##0&quot;%&quot;;&quot;-&quot;#,##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C225-48C5-89B6-31C7A743E8A8}"/>
                </c:ext>
              </c:extLst>
            </c:dLbl>
            <c:dLbl>
              <c:idx val="2"/>
              <c:layout>
                <c:manualLayout>
                  <c:x val="0"/>
                  <c:y val="-4.463945059137734E-2"/>
                </c:manualLayout>
              </c:layout>
              <c:numFmt formatCode="#,##0&quot;%&quot;;&quot;-&quot;#,##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C225-48C5-89B6-31C7A743E8A8}"/>
                </c:ext>
              </c:extLst>
            </c:dLbl>
            <c:dLbl>
              <c:idx val="3"/>
              <c:layout>
                <c:manualLayout>
                  <c:x val="0"/>
                  <c:y val="-4.463945059137734E-2"/>
                </c:manualLayout>
              </c:layout>
              <c:numFmt formatCode="#,##0&quot;%&quot;;&quot;-&quot;#,##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C225-48C5-89B6-31C7A743E8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49.206609477925554</c:v>
                </c:pt>
                <c:pt idx="1">
                  <c:v>64.164227592570938</c:v>
                </c:pt>
                <c:pt idx="2">
                  <c:v>80.90566069536537</c:v>
                </c:pt>
                <c:pt idx="3">
                  <c:v>77.604752984228796</c:v>
                </c:pt>
              </c:numCache>
            </c:numRef>
          </c:val>
          <c:smooth val="1"/>
          <c:extLst>
            <c:ext xmlns:c16="http://schemas.microsoft.com/office/drawing/2014/chart" uri="{C3380CC4-5D6E-409C-BE32-E72D297353CC}">
              <c16:uniqueId val="{0000000E-C225-48C5-89B6-31C7A743E8A8}"/>
            </c:ext>
          </c:extLst>
        </c:ser>
        <c:dLbls>
          <c:showLegendKey val="0"/>
          <c:showVal val="0"/>
          <c:showCatName val="0"/>
          <c:showSerName val="0"/>
          <c:showPercent val="0"/>
          <c:showBubbleSize val="0"/>
        </c:dLbls>
        <c:smooth val="0"/>
        <c:axId val="1004302799"/>
        <c:axId val="1"/>
      </c:lineChart>
      <c:catAx>
        <c:axId val="100430279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004302799"/>
        <c:crosses val="min"/>
        <c:crossBetween val="between"/>
      </c:valAx>
    </c:plotArea>
    <c:plotVisOnly val="0"/>
    <c:dispBlanksAs val="gap"/>
    <c:showDLblsOverMax val="1"/>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17670682730924"/>
          <c:y val="6.6561014263074481E-2"/>
          <c:w val="0.80040160642570279"/>
          <c:h val="0.86687797147385104"/>
        </c:manualLayout>
      </c:layout>
      <c:lineChart>
        <c:grouping val="standard"/>
        <c:varyColors val="0"/>
        <c:ser>
          <c:idx val="0"/>
          <c:order val="0"/>
          <c:spPr>
            <a:ln w="19050" cmpd="sng" algn="ctr">
              <a:solidFill>
                <a:srgbClr val="C30C3E"/>
              </a:solidFill>
              <a:prstDash val="solid"/>
            </a:ln>
          </c:spPr>
          <c:marker>
            <c:symbol val="none"/>
          </c:marker>
          <c:val>
            <c:numRef>
              <c:f>Sheet1!$A$1:$F$1</c:f>
              <c:numCache>
                <c:formatCode>General</c:formatCode>
                <c:ptCount val="6"/>
                <c:pt idx="0">
                  <c:v>0.19659997687059097</c:v>
                </c:pt>
                <c:pt idx="1">
                  <c:v>0.22551173817508963</c:v>
                </c:pt>
                <c:pt idx="2">
                  <c:v>0.20238232913149068</c:v>
                </c:pt>
                <c:pt idx="3">
                  <c:v>0.37585289695848273</c:v>
                </c:pt>
                <c:pt idx="4">
                  <c:v>0.35850584017578352</c:v>
                </c:pt>
                <c:pt idx="5">
                  <c:v>0.41054701052388115</c:v>
                </c:pt>
              </c:numCache>
            </c:numRef>
          </c:val>
          <c:smooth val="0"/>
          <c:extLst>
            <c:ext xmlns:c16="http://schemas.microsoft.com/office/drawing/2014/chart" uri="{C3380CC4-5D6E-409C-BE32-E72D297353CC}">
              <c16:uniqueId val="{00000000-0CD9-464C-BFD1-40B4A0E75690}"/>
            </c:ext>
          </c:extLst>
        </c:ser>
        <c:ser>
          <c:idx val="1"/>
          <c:order val="1"/>
          <c:spPr>
            <a:ln w="19050" cmpd="sng" algn="ctr">
              <a:solidFill>
                <a:schemeClr val="accent3"/>
              </a:solidFill>
              <a:prstDash val="solid"/>
            </a:ln>
          </c:spPr>
          <c:marker>
            <c:symbol val="none"/>
          </c:marker>
          <c:dLbls>
            <c:dLbl>
              <c:idx val="0"/>
              <c:layout>
                <c:manualLayout>
                  <c:x val="6.0642570281124498E-2"/>
                  <c:y val="-3.5657686212361331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CD9-464C-BFD1-40B4A0E75690}"/>
                </c:ext>
              </c:extLst>
            </c:dLbl>
            <c:dLbl>
              <c:idx val="1"/>
              <c:layout>
                <c:manualLayout>
                  <c:x val="0"/>
                  <c:y val="-3.5657686212361331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CD9-464C-BFD1-40B4A0E75690}"/>
                </c:ext>
              </c:extLst>
            </c:dLbl>
            <c:dLbl>
              <c:idx val="2"/>
              <c:layout>
                <c:manualLayout>
                  <c:x val="0"/>
                  <c:y val="-3.5657686212361331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CD9-464C-BFD1-40B4A0E75690}"/>
                </c:ext>
              </c:extLst>
            </c:dLbl>
            <c:dLbl>
              <c:idx val="3"/>
              <c:layout>
                <c:manualLayout>
                  <c:x val="0"/>
                  <c:y val="-3.5657686212361331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CD9-464C-BFD1-40B4A0E75690}"/>
                </c:ext>
              </c:extLst>
            </c:dLbl>
            <c:dLbl>
              <c:idx val="4"/>
              <c:layout>
                <c:manualLayout>
                  <c:x val="0"/>
                  <c:y val="-3.5657686212361331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CD9-464C-BFD1-40B4A0E75690}"/>
                </c:ext>
              </c:extLst>
            </c:dLbl>
            <c:dLbl>
              <c:idx val="5"/>
              <c:layout>
                <c:manualLayout>
                  <c:x val="0"/>
                  <c:y val="-3.5657686212361331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CD9-464C-BFD1-40B4A0E7569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5.6768558951965069</c:v>
                </c:pt>
                <c:pt idx="1">
                  <c:v>6.0280994873742166</c:v>
                </c:pt>
                <c:pt idx="2">
                  <c:v>6.5597114106702108</c:v>
                </c:pt>
                <c:pt idx="3">
                  <c:v>7.0343649136130626</c:v>
                </c:pt>
                <c:pt idx="4">
                  <c:v>7.9646857793810515</c:v>
                </c:pt>
                <c:pt idx="5">
                  <c:v>8.1165749003227656</c:v>
                </c:pt>
              </c:numCache>
            </c:numRef>
          </c:val>
          <c:smooth val="1"/>
          <c:extLst>
            <c:ext xmlns:c16="http://schemas.microsoft.com/office/drawing/2014/chart" uri="{C3380CC4-5D6E-409C-BE32-E72D297353CC}">
              <c16:uniqueId val="{00000007-0CD9-464C-BFD1-40B4A0E75690}"/>
            </c:ext>
          </c:extLst>
        </c:ser>
        <c:ser>
          <c:idx val="2"/>
          <c:order val="2"/>
          <c:spPr>
            <a:ln w="19050" cmpd="sng" algn="ctr">
              <a:solidFill>
                <a:srgbClr val="FE8A12"/>
              </a:solidFill>
              <a:prstDash val="solid"/>
            </a:ln>
          </c:spPr>
          <c:marker>
            <c:symbol val="none"/>
          </c:marker>
          <c:dLbls>
            <c:dLbl>
              <c:idx val="0"/>
              <c:layout>
                <c:manualLayout>
                  <c:x val="6.0642570281124498E-2"/>
                  <c:y val="-3.5657686212361331E-2"/>
                </c:manualLayout>
              </c:layout>
              <c:numFmt formatCode="#,##0.0&quot;%&quot;;&quot;-&quot;#,##0.0&quot;%&quot;" sourceLinked="0"/>
              <c:spPr>
                <a:noFill/>
                <a:ln>
                  <a:noFill/>
                </a:ln>
              </c:spPr>
              <c:txPr>
                <a:bodyPr wrap="none"/>
                <a:lstStyle/>
                <a:p>
                  <a:pPr>
                    <a:defRPr sz="1200" b="1" kern="1200">
                      <a:solidFill>
                        <a:srgbClr val="FF99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CD9-464C-BFD1-40B4A0E75690}"/>
                </c:ext>
              </c:extLst>
            </c:dLbl>
            <c:dLbl>
              <c:idx val="1"/>
              <c:layout>
                <c:manualLayout>
                  <c:x val="0"/>
                  <c:y val="-3.5657686212361331E-2"/>
                </c:manualLayout>
              </c:layout>
              <c:numFmt formatCode="#,##0.0&quot;%&quot;;&quot;-&quot;#,##0.0&quot;%&quot;" sourceLinked="0"/>
              <c:spPr>
                <a:noFill/>
                <a:ln>
                  <a:noFill/>
                </a:ln>
              </c:spPr>
              <c:txPr>
                <a:bodyPr wrap="none"/>
                <a:lstStyle/>
                <a:p>
                  <a:pPr>
                    <a:defRPr sz="1200" b="1" kern="1200">
                      <a:solidFill>
                        <a:srgbClr val="FF99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CD9-464C-BFD1-40B4A0E75690}"/>
                </c:ext>
              </c:extLst>
            </c:dLbl>
            <c:dLbl>
              <c:idx val="2"/>
              <c:layout>
                <c:manualLayout>
                  <c:x val="0"/>
                  <c:y val="-3.5657686212361331E-2"/>
                </c:manualLayout>
              </c:layout>
              <c:numFmt formatCode="#,##0.0&quot;%&quot;;&quot;-&quot;#,##0.0&quot;%&quot;" sourceLinked="0"/>
              <c:spPr>
                <a:noFill/>
                <a:ln>
                  <a:noFill/>
                </a:ln>
              </c:spPr>
              <c:txPr>
                <a:bodyPr wrap="none"/>
                <a:lstStyle/>
                <a:p>
                  <a:pPr>
                    <a:defRPr sz="1200" b="1" kern="1200">
                      <a:solidFill>
                        <a:srgbClr val="FF99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CD9-464C-BFD1-40B4A0E75690}"/>
                </c:ext>
              </c:extLst>
            </c:dLbl>
            <c:dLbl>
              <c:idx val="3"/>
              <c:layout>
                <c:manualLayout>
                  <c:x val="0"/>
                  <c:y val="-3.5657686212361331E-2"/>
                </c:manualLayout>
              </c:layout>
              <c:numFmt formatCode="#,##0.0&quot;%&quot;;&quot;-&quot;#,##0.0&quot;%&quot;" sourceLinked="0"/>
              <c:spPr>
                <a:noFill/>
                <a:ln>
                  <a:noFill/>
                </a:ln>
              </c:spPr>
              <c:txPr>
                <a:bodyPr wrap="none"/>
                <a:lstStyle/>
                <a:p>
                  <a:pPr>
                    <a:defRPr sz="1200" b="1" kern="1200">
                      <a:solidFill>
                        <a:srgbClr val="FF99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0CD9-464C-BFD1-40B4A0E75690}"/>
                </c:ext>
              </c:extLst>
            </c:dLbl>
            <c:dLbl>
              <c:idx val="4"/>
              <c:layout>
                <c:manualLayout>
                  <c:x val="0"/>
                  <c:y val="-3.5657686212361331E-2"/>
                </c:manualLayout>
              </c:layout>
              <c:numFmt formatCode="#,##0.0&quot;%&quot;;&quot;-&quot;#,##0.0&quot;%&quot;" sourceLinked="0"/>
              <c:spPr>
                <a:noFill/>
                <a:ln>
                  <a:noFill/>
                </a:ln>
              </c:spPr>
              <c:txPr>
                <a:bodyPr wrap="none"/>
                <a:lstStyle/>
                <a:p>
                  <a:pPr>
                    <a:defRPr sz="1200" b="1" kern="1200">
                      <a:solidFill>
                        <a:srgbClr val="FE8A1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0CD9-464C-BFD1-40B4A0E75690}"/>
                </c:ext>
              </c:extLst>
            </c:dLbl>
            <c:dLbl>
              <c:idx val="5"/>
              <c:layout>
                <c:manualLayout>
                  <c:x val="0"/>
                  <c:y val="-3.5657686212361331E-2"/>
                </c:manualLayout>
              </c:layout>
              <c:numFmt formatCode="#,##0.0&quot;%&quot;;&quot;-&quot;#,##0.0&quot;%&quot;" sourceLinked="0"/>
              <c:spPr>
                <a:noFill/>
                <a:ln>
                  <a:noFill/>
                </a:ln>
              </c:spPr>
              <c:txPr>
                <a:bodyPr wrap="none"/>
                <a:lstStyle/>
                <a:p>
                  <a:pPr>
                    <a:defRPr sz="1200" b="1" kern="1200">
                      <a:solidFill>
                        <a:srgbClr val="FE8A1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0CD9-464C-BFD1-40B4A0E7569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9.063101846607001E-2</c:v>
                </c:pt>
                <c:pt idx="1">
                  <c:v>1.2801631358332388</c:v>
                </c:pt>
                <c:pt idx="2">
                  <c:v>1.3368075223745326</c:v>
                </c:pt>
                <c:pt idx="3">
                  <c:v>2.08451342471961</c:v>
                </c:pt>
                <c:pt idx="4">
                  <c:v>2.277104338960009</c:v>
                </c:pt>
                <c:pt idx="5">
                  <c:v>2.2997620935765268</c:v>
                </c:pt>
              </c:numCache>
            </c:numRef>
          </c:val>
          <c:smooth val="0"/>
          <c:extLst>
            <c:ext xmlns:c16="http://schemas.microsoft.com/office/drawing/2014/chart" uri="{C3380CC4-5D6E-409C-BE32-E72D297353CC}">
              <c16:uniqueId val="{0000000E-0CD9-464C-BFD1-40B4A0E75690}"/>
            </c:ext>
          </c:extLst>
        </c:ser>
        <c:dLbls>
          <c:showLegendKey val="0"/>
          <c:showVal val="0"/>
          <c:showCatName val="0"/>
          <c:showSerName val="0"/>
          <c:showPercent val="0"/>
          <c:showBubbleSize val="0"/>
        </c:dLbls>
        <c:smooth val="0"/>
        <c:axId val="433947568"/>
        <c:axId val="1"/>
      </c:lineChart>
      <c:catAx>
        <c:axId val="4339475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sz="1200" b="1" kern="1200">
                <a:solidFill>
                  <a:schemeClr val="tx1"/>
                </a:solidFill>
                <a:latin typeface="+mn-lt"/>
                <a:ea typeface="+mn-ea"/>
                <a:cs typeface="+mn-cs"/>
              </a:defRPr>
            </a:pPr>
            <a:endParaRPr lang="en-US"/>
          </a:p>
        </c:txPr>
        <c:crossAx val="433947568"/>
        <c:crosses val="min"/>
        <c:crossBetween val="midCat"/>
        <c:majorUnit val="10"/>
      </c:valAx>
    </c:plotArea>
    <c:plotVisOnly val="0"/>
    <c:dispBlanksAs val="gap"/>
    <c:showDLblsOverMax val="1"/>
  </c:chart>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5734710087371"/>
          <c:y val="8.3268482490272369E-2"/>
          <c:w val="0.80262112787926931"/>
          <c:h val="0.85136186770428013"/>
        </c:manualLayout>
      </c:layout>
      <c:lineChart>
        <c:grouping val="standard"/>
        <c:varyColors val="0"/>
        <c:ser>
          <c:idx val="0"/>
          <c:order val="0"/>
          <c:spPr>
            <a:ln w="19050" cmpd="sng" algn="ctr">
              <a:solidFill>
                <a:srgbClr val="C30C3E"/>
              </a:solidFill>
              <a:prstDash val="solid"/>
            </a:ln>
          </c:spPr>
          <c:marker>
            <c:symbol val="none"/>
          </c:marker>
          <c:dLbls>
            <c:dLbl>
              <c:idx val="2"/>
              <c:layout>
                <c:manualLayout>
                  <c:x val="0"/>
                  <c:y val="-3.5019455252918288E-2"/>
                </c:manualLayout>
              </c:layout>
              <c:numFmt formatCode="#,##0.0&quot;%&quot;;&quot;-&quot;#,##0.0&quot;%&quot;" sourceLinked="0"/>
              <c:spPr>
                <a:noFill/>
                <a:ln>
                  <a:noFill/>
                </a:ln>
              </c:spPr>
              <c:txPr>
                <a:bodyPr wrap="none"/>
                <a:lstStyle/>
                <a:p>
                  <a:pPr>
                    <a:defRPr sz="1200" b="1" kern="1200">
                      <a:solidFill>
                        <a:srgbClr val="FF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F8-4B6A-8BF6-9E665D87AF7F}"/>
                </c:ext>
              </c:extLst>
            </c:dLbl>
            <c:dLbl>
              <c:idx val="4"/>
              <c:layout>
                <c:manualLayout>
                  <c:x val="0"/>
                  <c:y val="-3.5019455252918288E-2"/>
                </c:manualLayout>
              </c:layout>
              <c:numFmt formatCode="#,##0.0&quot;%&quot;;&quot;-&quot;#,##0.0&quot;%&quot;" sourceLinked="0"/>
              <c:spPr>
                <a:noFill/>
                <a:ln>
                  <a:noFill/>
                </a:ln>
              </c:spPr>
              <c:txPr>
                <a:bodyPr wrap="none"/>
                <a:lstStyle/>
                <a:p>
                  <a:pPr>
                    <a:defRPr sz="1200" b="1" kern="1200">
                      <a:solidFill>
                        <a:srgbClr val="FF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0F8-4B6A-8BF6-9E665D87AF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13.571180756331675</c:v>
                </c:pt>
                <c:pt idx="1">
                  <c:v>6.5282757025558</c:v>
                </c:pt>
                <c:pt idx="2">
                  <c:v>3.7469642650630277</c:v>
                </c:pt>
                <c:pt idx="3">
                  <c:v>3.1340349254076556</c:v>
                </c:pt>
                <c:pt idx="4">
                  <c:v>2.7466173239273735</c:v>
                </c:pt>
                <c:pt idx="5">
                  <c:v>2.9952584711460624</c:v>
                </c:pt>
              </c:numCache>
            </c:numRef>
          </c:val>
          <c:smooth val="0"/>
          <c:extLst>
            <c:ext xmlns:c16="http://schemas.microsoft.com/office/drawing/2014/chart" uri="{C3380CC4-5D6E-409C-BE32-E72D297353CC}">
              <c16:uniqueId val="{00000002-10F8-4B6A-8BF6-9E665D87AF7F}"/>
            </c:ext>
          </c:extLst>
        </c:ser>
        <c:ser>
          <c:idx val="1"/>
          <c:order val="1"/>
          <c:spPr>
            <a:ln w="19050" cmpd="sng" algn="ctr">
              <a:solidFill>
                <a:schemeClr val="accent3"/>
              </a:solidFill>
              <a:prstDash val="solid"/>
            </a:ln>
          </c:spPr>
          <c:marker>
            <c:symbol val="none"/>
          </c:marker>
          <c:dLbls>
            <c:dLbl>
              <c:idx val="0"/>
              <c:layout>
                <c:manualLayout>
                  <c:x val="7.0293884034948378E-2"/>
                  <c:y val="-3.5019455252918288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0F8-4B6A-8BF6-9E665D87AF7F}"/>
                </c:ext>
              </c:extLst>
            </c:dLbl>
            <c:dLbl>
              <c:idx val="2"/>
              <c:layout>
                <c:manualLayout>
                  <c:x val="0"/>
                  <c:y val="-3.5019455252918288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F8-4B6A-8BF6-9E665D87AF7F}"/>
                </c:ext>
              </c:extLst>
            </c:dLbl>
            <c:dLbl>
              <c:idx val="3"/>
              <c:layout>
                <c:manualLayout>
                  <c:x val="0"/>
                  <c:y val="-3.5019455252918288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0F8-4B6A-8BF6-9E665D87AF7F}"/>
                </c:ext>
              </c:extLst>
            </c:dLbl>
            <c:dLbl>
              <c:idx val="4"/>
              <c:layout>
                <c:manualLayout>
                  <c:x val="0"/>
                  <c:y val="-3.5019455252918288E-2"/>
                </c:manualLayout>
              </c:layout>
              <c:numFmt formatCode="#,##0.0&quot;%&quot;;&quot;-&quot;#,##0.0&quot;%&quot;"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0F8-4B6A-8BF6-9E665D87AF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58.828555154737039</c:v>
                </c:pt>
                <c:pt idx="1">
                  <c:v>52.961837858363396</c:v>
                </c:pt>
                <c:pt idx="2">
                  <c:v>49.174102904879433</c:v>
                </c:pt>
                <c:pt idx="3">
                  <c:v>47.712170115815454</c:v>
                </c:pt>
                <c:pt idx="4">
                  <c:v>48.015948357698882</c:v>
                </c:pt>
                <c:pt idx="5">
                  <c:v>43.952914372508069</c:v>
                </c:pt>
              </c:numCache>
            </c:numRef>
          </c:val>
          <c:smooth val="1"/>
          <c:extLst>
            <c:ext xmlns:c16="http://schemas.microsoft.com/office/drawing/2014/chart" uri="{C3380CC4-5D6E-409C-BE32-E72D297353CC}">
              <c16:uniqueId val="{00000007-10F8-4B6A-8BF6-9E665D87AF7F}"/>
            </c:ext>
          </c:extLst>
        </c:ser>
        <c:ser>
          <c:idx val="2"/>
          <c:order val="2"/>
          <c:spPr>
            <a:ln w="19050" cmpd="sng" algn="ctr">
              <a:solidFill>
                <a:srgbClr val="FE8A12"/>
              </a:solidFill>
              <a:prstDash val="solid"/>
            </a:ln>
          </c:spPr>
          <c:marker>
            <c:symbol val="none"/>
          </c:marker>
          <c:dLbls>
            <c:dLbl>
              <c:idx val="0"/>
              <c:layout>
                <c:manualLayout>
                  <c:x val="7.0293884034948378E-2"/>
                  <c:y val="-3.5019455252918288E-2"/>
                </c:manualLayout>
              </c:layout>
              <c:numFmt formatCode="#,##0.0&quot;%&quot;;&quot;-&quot;#,##0.0&quot;%&quot;" sourceLinked="0"/>
              <c:spPr>
                <a:noFill/>
                <a:ln>
                  <a:noFill/>
                </a:ln>
              </c:spPr>
              <c:txPr>
                <a:bodyPr wrap="none"/>
                <a:lstStyle/>
                <a:p>
                  <a:pPr>
                    <a:defRPr sz="1200" b="1" kern="1200">
                      <a:solidFill>
                        <a:srgbClr val="FF99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0F8-4B6A-8BF6-9E665D87AF7F}"/>
                </c:ext>
              </c:extLst>
            </c:dLbl>
            <c:dLbl>
              <c:idx val="2"/>
              <c:layout>
                <c:manualLayout>
                  <c:x val="0"/>
                  <c:y val="-3.5019455252918288E-2"/>
                </c:manualLayout>
              </c:layout>
              <c:numFmt formatCode="#,##0.0&quot;%&quot;;&quot;-&quot;#,##0.0&quot;%&quot;" sourceLinked="0"/>
              <c:spPr>
                <a:noFill/>
                <a:ln>
                  <a:noFill/>
                </a:ln>
              </c:spPr>
              <c:txPr>
                <a:bodyPr wrap="none"/>
                <a:lstStyle/>
                <a:p>
                  <a:pPr>
                    <a:defRPr sz="1200" b="1" kern="1200">
                      <a:solidFill>
                        <a:srgbClr val="FF99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0F8-4B6A-8BF6-9E665D87AF7F}"/>
                </c:ext>
              </c:extLst>
            </c:dLbl>
            <c:dLbl>
              <c:idx val="3"/>
              <c:layout>
                <c:manualLayout>
                  <c:x val="0"/>
                  <c:y val="-3.5019455252918288E-2"/>
                </c:manualLayout>
              </c:layout>
              <c:numFmt formatCode="#,##0.0&quot;%&quot;;&quot;-&quot;#,##0.0&quot;%&quot;" sourceLinked="0"/>
              <c:spPr>
                <a:noFill/>
                <a:ln>
                  <a:noFill/>
                </a:ln>
              </c:spPr>
              <c:txPr>
                <a:bodyPr wrap="none"/>
                <a:lstStyle/>
                <a:p>
                  <a:pPr>
                    <a:defRPr sz="1200" b="1" kern="1200">
                      <a:solidFill>
                        <a:srgbClr val="FF99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0F8-4B6A-8BF6-9E665D87AF7F}"/>
                </c:ext>
              </c:extLst>
            </c:dLbl>
            <c:dLbl>
              <c:idx val="4"/>
              <c:layout>
                <c:manualLayout>
                  <c:x val="0"/>
                  <c:y val="-3.5019455252918288E-2"/>
                </c:manualLayout>
              </c:layout>
              <c:numFmt formatCode="#,##0.0&quot;%&quot;;&quot;-&quot;#,##0.0&quot;%&quot;" sourceLinked="0"/>
              <c:spPr>
                <a:noFill/>
                <a:ln>
                  <a:noFill/>
                </a:ln>
              </c:spPr>
              <c:txPr>
                <a:bodyPr wrap="none"/>
                <a:lstStyle/>
                <a:p>
                  <a:pPr>
                    <a:defRPr sz="1200" b="1" kern="1200">
                      <a:solidFill>
                        <a:srgbClr val="FE8A1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10F8-4B6A-8BF6-9E665D87AF7F}"/>
                </c:ext>
              </c:extLst>
            </c:dLbl>
            <c:dLbl>
              <c:idx val="5"/>
              <c:layout>
                <c:manualLayout>
                  <c:x val="0"/>
                  <c:y val="-3.5019455252918288E-2"/>
                </c:manualLayout>
              </c:layout>
              <c:numFmt formatCode="#,##0.0&quot;%&quot;;&quot;-&quot;#,##0.0&quot;%&quot;" sourceLinked="0"/>
              <c:spPr>
                <a:noFill/>
                <a:ln>
                  <a:noFill/>
                </a:ln>
              </c:spPr>
              <c:txPr>
                <a:bodyPr wrap="none"/>
                <a:lstStyle/>
                <a:p>
                  <a:pPr>
                    <a:defRPr sz="1200" b="1" kern="1200">
                      <a:solidFill>
                        <a:srgbClr val="FE8A1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10F8-4B6A-8BF6-9E665D87AF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23.518749291945166</c:v>
                </c:pt>
                <c:pt idx="1">
                  <c:v>10.966353234394472</c:v>
                </c:pt>
                <c:pt idx="2">
                  <c:v>7.8622408519315732</c:v>
                </c:pt>
                <c:pt idx="3">
                  <c:v>6.4234734337827115</c:v>
                </c:pt>
                <c:pt idx="4">
                  <c:v>6.6953664891809224</c:v>
                </c:pt>
                <c:pt idx="5">
                  <c:v>5.1886258071825084</c:v>
                </c:pt>
              </c:numCache>
            </c:numRef>
          </c:val>
          <c:smooth val="0"/>
          <c:extLst>
            <c:ext xmlns:c16="http://schemas.microsoft.com/office/drawing/2014/chart" uri="{C3380CC4-5D6E-409C-BE32-E72D297353CC}">
              <c16:uniqueId val="{0000000D-10F8-4B6A-8BF6-9E665D87AF7F}"/>
            </c:ext>
          </c:extLst>
        </c:ser>
        <c:ser>
          <c:idx val="3"/>
          <c:order val="3"/>
          <c:spPr>
            <a:ln w="19050" cmpd="sng" algn="ctr">
              <a:solidFill>
                <a:srgbClr val="680283"/>
              </a:solidFill>
              <a:prstDash val="solid"/>
            </a:ln>
          </c:spPr>
          <c:marker>
            <c:symbol val="none"/>
          </c:marker>
          <c:dLbls>
            <c:dLbl>
              <c:idx val="1"/>
              <c:layout>
                <c:manualLayout>
                  <c:x val="0"/>
                  <c:y val="3.3073929961089495E-2"/>
                </c:manualLayout>
              </c:layout>
              <c:numFmt formatCode="#,##0.0&quot;%&quot;;&quot;-&quot;#,##0.0&quot;%&quot;" sourceLinked="0"/>
              <c:spPr>
                <a:noFill/>
                <a:ln>
                  <a:noFill/>
                </a:ln>
              </c:spPr>
              <c:txPr>
                <a:bodyPr wrap="none"/>
                <a:lstStyle/>
                <a:p>
                  <a:pPr>
                    <a:defRPr sz="1200" b="1" kern="1200">
                      <a:solidFill>
                        <a:srgbClr val="7030A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10F8-4B6A-8BF6-9E665D87AF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0">
                  <c:v>14.668153931957614</c:v>
                </c:pt>
                <c:pt idx="1">
                  <c:v>6.2325711098717234</c:v>
                </c:pt>
                <c:pt idx="2">
                  <c:v>2.7746793084216397</c:v>
                </c:pt>
                <c:pt idx="3">
                  <c:v>1.6731734523145567</c:v>
                </c:pt>
                <c:pt idx="4">
                  <c:v>1.3803680981595092</c:v>
                </c:pt>
                <c:pt idx="5">
                  <c:v>0.92024539877300615</c:v>
                </c:pt>
              </c:numCache>
            </c:numRef>
          </c:val>
          <c:smooth val="0"/>
          <c:extLst>
            <c:ext xmlns:c16="http://schemas.microsoft.com/office/drawing/2014/chart" uri="{C3380CC4-5D6E-409C-BE32-E72D297353CC}">
              <c16:uniqueId val="{0000000F-10F8-4B6A-8BF6-9E665D87AF7F}"/>
            </c:ext>
          </c:extLst>
        </c:ser>
        <c:dLbls>
          <c:showLegendKey val="0"/>
          <c:showVal val="0"/>
          <c:showCatName val="0"/>
          <c:showSerName val="0"/>
          <c:showPercent val="0"/>
          <c:showBubbleSize val="0"/>
        </c:dLbls>
        <c:smooth val="0"/>
        <c:axId val="333265760"/>
        <c:axId val="1"/>
      </c:lineChart>
      <c:catAx>
        <c:axId val="3332657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sz="1200" b="1" kern="1200">
                <a:solidFill>
                  <a:schemeClr val="tx1"/>
                </a:solidFill>
                <a:latin typeface="+mn-lt"/>
                <a:ea typeface="+mn-ea"/>
                <a:cs typeface="+mn-cs"/>
              </a:defRPr>
            </a:pPr>
            <a:endParaRPr lang="en-US"/>
          </a:p>
        </c:txPr>
        <c:crossAx val="333265760"/>
        <c:crosses val="min"/>
        <c:crossBetween val="midCat"/>
        <c:majorUnit val="10"/>
      </c:valAx>
    </c:plotArea>
    <c:plotVisOnly val="0"/>
    <c:dispBlanksAs val="gap"/>
    <c:showDLblsOverMax val="1"/>
  </c:chart>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356741063327896E-3"/>
          <c:y val="6.7119456652017573E-2"/>
          <c:w val="0.98112865178733444"/>
          <c:h val="0.86576108669596485"/>
        </c:manualLayout>
      </c:layout>
      <c:lineChart>
        <c:grouping val="standard"/>
        <c:varyColors val="0"/>
        <c:ser>
          <c:idx val="0"/>
          <c:order val="0"/>
          <c:spPr>
            <a:ln w="38100" cmpd="sng" algn="ctr">
              <a:solidFill>
                <a:schemeClr val="accent1"/>
              </a:solidFill>
              <a:prstDash val="solid"/>
            </a:ln>
          </c:spPr>
          <c:marker>
            <c:symbol val="none"/>
          </c:marker>
          <c:dPt>
            <c:idx val="0"/>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7F1C-46D4-A514-C5BF21D34619}"/>
              </c:ext>
            </c:extLst>
          </c:dPt>
          <c:dPt>
            <c:idx val="1"/>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7F1C-46D4-A514-C5BF21D34619}"/>
              </c:ext>
            </c:extLst>
          </c:dPt>
          <c:dPt>
            <c:idx val="2"/>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7F1C-46D4-A514-C5BF21D34619}"/>
              </c:ext>
            </c:extLst>
          </c:dPt>
          <c:dPt>
            <c:idx val="3"/>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3-7F1C-46D4-A514-C5BF21D34619}"/>
              </c:ext>
            </c:extLst>
          </c:dPt>
          <c:dPt>
            <c:idx val="4"/>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4-7F1C-46D4-A514-C5BF21D34619}"/>
              </c:ext>
            </c:extLst>
          </c:dPt>
          <c:dPt>
            <c:idx val="5"/>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5-7F1C-46D4-A514-C5BF21D34619}"/>
              </c:ext>
            </c:extLst>
          </c:dPt>
          <c:dPt>
            <c:idx val="6"/>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6-7F1C-46D4-A514-C5BF21D34619}"/>
              </c:ext>
            </c:extLst>
          </c:dPt>
          <c:dPt>
            <c:idx val="7"/>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7-7F1C-46D4-A514-C5BF21D34619}"/>
              </c:ext>
            </c:extLst>
          </c:dPt>
          <c:dPt>
            <c:idx val="8"/>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8-7F1C-46D4-A514-C5BF21D34619}"/>
              </c:ext>
            </c:extLst>
          </c:dPt>
          <c:dPt>
            <c:idx val="9"/>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9-7F1C-46D4-A514-C5BF21D34619}"/>
              </c:ext>
            </c:extLst>
          </c:dPt>
          <c:dPt>
            <c:idx val="10"/>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A-7F1C-46D4-A514-C5BF21D34619}"/>
              </c:ext>
            </c:extLst>
          </c:dPt>
          <c:dPt>
            <c:idx val="11"/>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B-7F1C-46D4-A514-C5BF21D34619}"/>
              </c:ext>
            </c:extLst>
          </c:dPt>
          <c:dPt>
            <c:idx val="12"/>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C-7F1C-46D4-A514-C5BF21D34619}"/>
              </c:ext>
            </c:extLst>
          </c:dPt>
          <c:dPt>
            <c:idx val="13"/>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D-7F1C-46D4-A514-C5BF21D34619}"/>
              </c:ext>
            </c:extLst>
          </c:dPt>
          <c:dPt>
            <c:idx val="14"/>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E-7F1C-46D4-A514-C5BF21D34619}"/>
              </c:ext>
            </c:extLst>
          </c:dPt>
          <c:dPt>
            <c:idx val="15"/>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F-7F1C-46D4-A514-C5BF21D34619}"/>
              </c:ext>
            </c:extLst>
          </c:dPt>
          <c:dPt>
            <c:idx val="16"/>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0-7F1C-46D4-A514-C5BF21D34619}"/>
              </c:ext>
            </c:extLst>
          </c:dPt>
          <c:dPt>
            <c:idx val="17"/>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1-7F1C-46D4-A514-C5BF21D34619}"/>
              </c:ext>
            </c:extLst>
          </c:dPt>
          <c:dPt>
            <c:idx val="18"/>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2-7F1C-46D4-A514-C5BF21D34619}"/>
              </c:ext>
            </c:extLst>
          </c:dPt>
          <c:dPt>
            <c:idx val="19"/>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3-7F1C-46D4-A514-C5BF21D34619}"/>
              </c:ext>
            </c:extLst>
          </c:dPt>
          <c:dPt>
            <c:idx val="20"/>
            <c:marker>
              <c:symbol val="circle"/>
              <c:size val="10"/>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4-7F1C-46D4-A514-C5BF21D34619}"/>
              </c:ext>
            </c:extLst>
          </c:dPt>
          <c:dLbls>
            <c:dLbl>
              <c:idx val="20"/>
              <c:layout>
                <c:manualLayout>
                  <c:x val="0"/>
                  <c:y val="-5.3136236516180581E-2"/>
                </c:manualLayout>
              </c:layout>
              <c:numFmt formatCode="#,##0;&quot;-&quot;#,##0" sourceLinked="0"/>
              <c:spPr>
                <a:noFill/>
                <a:ln>
                  <a:noFill/>
                </a:ln>
              </c:spPr>
              <c:txPr>
                <a:bodyPr wrap="none"/>
                <a:lstStyle/>
                <a:p>
                  <a:pPr>
                    <a:defRPr sz="1200" b="1"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7F1C-46D4-A514-C5BF21D3461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Sheet1!$A$1:$U$1</c:f>
              <c:numCache>
                <c:formatCode>General</c:formatCode>
                <c:ptCount val="21"/>
                <c:pt idx="0">
                  <c:v>898</c:v>
                </c:pt>
                <c:pt idx="1">
                  <c:v>992</c:v>
                </c:pt>
                <c:pt idx="2">
                  <c:v>1441</c:v>
                </c:pt>
                <c:pt idx="3">
                  <c:v>1302</c:v>
                </c:pt>
                <c:pt idx="4">
                  <c:v>1899</c:v>
                </c:pt>
                <c:pt idx="5">
                  <c:v>1538</c:v>
                </c:pt>
                <c:pt idx="6">
                  <c:v>2011</c:v>
                </c:pt>
                <c:pt idx="7">
                  <c:v>1613</c:v>
                </c:pt>
                <c:pt idx="8">
                  <c:v>1315</c:v>
                </c:pt>
                <c:pt idx="9">
                  <c:v>1980</c:v>
                </c:pt>
                <c:pt idx="10">
                  <c:v>1486</c:v>
                </c:pt>
                <c:pt idx="11">
                  <c:v>1831</c:v>
                </c:pt>
                <c:pt idx="12">
                  <c:v>2202</c:v>
                </c:pt>
                <c:pt idx="13">
                  <c:v>2045</c:v>
                </c:pt>
                <c:pt idx="14">
                  <c:v>2224</c:v>
                </c:pt>
                <c:pt idx="15">
                  <c:v>2317</c:v>
                </c:pt>
                <c:pt idx="16">
                  <c:v>2742</c:v>
                </c:pt>
                <c:pt idx="17">
                  <c:v>3124</c:v>
                </c:pt>
                <c:pt idx="18">
                  <c:v>3199</c:v>
                </c:pt>
                <c:pt idx="19">
                  <c:v>2169</c:v>
                </c:pt>
                <c:pt idx="20">
                  <c:v>2010</c:v>
                </c:pt>
              </c:numCache>
            </c:numRef>
          </c:val>
          <c:smooth val="1"/>
          <c:extLst>
            <c:ext xmlns:c16="http://schemas.microsoft.com/office/drawing/2014/chart" uri="{C3380CC4-5D6E-409C-BE32-E72D297353CC}">
              <c16:uniqueId val="{00000015-7F1C-46D4-A514-C5BF21D34619}"/>
            </c:ext>
          </c:extLst>
        </c:ser>
        <c:ser>
          <c:idx val="1"/>
          <c:order val="1"/>
          <c:spPr>
            <a:ln w="38100" cmpd="sng" algn="ctr">
              <a:solidFill>
                <a:schemeClr val="accent2"/>
              </a:solidFill>
              <a:prstDash val="solid"/>
            </a:ln>
          </c:spPr>
          <c:marker>
            <c:symbol val="none"/>
          </c:marker>
          <c:dPt>
            <c:idx val="0"/>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6-7F1C-46D4-A514-C5BF21D34619}"/>
              </c:ext>
            </c:extLst>
          </c:dPt>
          <c:dPt>
            <c:idx val="1"/>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7-7F1C-46D4-A514-C5BF21D34619}"/>
              </c:ext>
            </c:extLst>
          </c:dPt>
          <c:dPt>
            <c:idx val="2"/>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8-7F1C-46D4-A514-C5BF21D34619}"/>
              </c:ext>
            </c:extLst>
          </c:dPt>
          <c:dPt>
            <c:idx val="3"/>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9-7F1C-46D4-A514-C5BF21D34619}"/>
              </c:ext>
            </c:extLst>
          </c:dPt>
          <c:dPt>
            <c:idx val="4"/>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A-7F1C-46D4-A514-C5BF21D34619}"/>
              </c:ext>
            </c:extLst>
          </c:dPt>
          <c:dPt>
            <c:idx val="5"/>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B-7F1C-46D4-A514-C5BF21D34619}"/>
              </c:ext>
            </c:extLst>
          </c:dPt>
          <c:dPt>
            <c:idx val="6"/>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C-7F1C-46D4-A514-C5BF21D34619}"/>
              </c:ext>
            </c:extLst>
          </c:dPt>
          <c:dPt>
            <c:idx val="7"/>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D-7F1C-46D4-A514-C5BF21D34619}"/>
              </c:ext>
            </c:extLst>
          </c:dPt>
          <c:dPt>
            <c:idx val="8"/>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E-7F1C-46D4-A514-C5BF21D34619}"/>
              </c:ext>
            </c:extLst>
          </c:dPt>
          <c:dPt>
            <c:idx val="9"/>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F-7F1C-46D4-A514-C5BF21D34619}"/>
              </c:ext>
            </c:extLst>
          </c:dPt>
          <c:dPt>
            <c:idx val="10"/>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0-7F1C-46D4-A514-C5BF21D34619}"/>
              </c:ext>
            </c:extLst>
          </c:dPt>
          <c:dPt>
            <c:idx val="11"/>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1-7F1C-46D4-A514-C5BF21D34619}"/>
              </c:ext>
            </c:extLst>
          </c:dPt>
          <c:dPt>
            <c:idx val="12"/>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2-7F1C-46D4-A514-C5BF21D34619}"/>
              </c:ext>
            </c:extLst>
          </c:dPt>
          <c:dPt>
            <c:idx val="13"/>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3-7F1C-46D4-A514-C5BF21D34619}"/>
              </c:ext>
            </c:extLst>
          </c:dPt>
          <c:dPt>
            <c:idx val="14"/>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4-7F1C-46D4-A514-C5BF21D34619}"/>
              </c:ext>
            </c:extLst>
          </c:dPt>
          <c:dPt>
            <c:idx val="15"/>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5-7F1C-46D4-A514-C5BF21D34619}"/>
              </c:ext>
            </c:extLst>
          </c:dPt>
          <c:dPt>
            <c:idx val="16"/>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6-7F1C-46D4-A514-C5BF21D34619}"/>
              </c:ext>
            </c:extLst>
          </c:dPt>
          <c:dPt>
            <c:idx val="17"/>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7-7F1C-46D4-A514-C5BF21D34619}"/>
              </c:ext>
            </c:extLst>
          </c:dPt>
          <c:dPt>
            <c:idx val="18"/>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8-7F1C-46D4-A514-C5BF21D34619}"/>
              </c:ext>
            </c:extLst>
          </c:dPt>
          <c:dPt>
            <c:idx val="19"/>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9-7F1C-46D4-A514-C5BF21D34619}"/>
              </c:ext>
            </c:extLst>
          </c:dPt>
          <c:dPt>
            <c:idx val="20"/>
            <c:marker>
              <c:symbol val="circle"/>
              <c:size val="10"/>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2A-7F1C-46D4-A514-C5BF21D34619}"/>
              </c:ext>
            </c:extLst>
          </c:dPt>
          <c:dLbls>
            <c:dLbl>
              <c:idx val="20"/>
              <c:layout>
                <c:manualLayout>
                  <c:x val="0"/>
                  <c:y val="-5.3136236516180581E-2"/>
                </c:manualLayout>
              </c:layout>
              <c:numFmt formatCode="#,##0;&quot;-&quot;#,##0" sourceLinked="0"/>
              <c:spPr>
                <a:noFill/>
                <a:ln>
                  <a:noFill/>
                </a:ln>
              </c:spPr>
              <c:txPr>
                <a:bodyPr wrap="none"/>
                <a:lstStyle/>
                <a:p>
                  <a:pPr>
                    <a:defRPr sz="1200" b="1" kern="1200">
                      <a:solidFill>
                        <a:schemeClr val="accent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A-7F1C-46D4-A514-C5BF21D3461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Sheet1!$A$2:$U$2</c:f>
              <c:numCache>
                <c:formatCode>General</c:formatCode>
                <c:ptCount val="21"/>
                <c:pt idx="0">
                  <c:v>18132</c:v>
                </c:pt>
                <c:pt idx="1">
                  <c:v>15843</c:v>
                </c:pt>
                <c:pt idx="2">
                  <c:v>16482</c:v>
                </c:pt>
                <c:pt idx="3">
                  <c:v>14849</c:v>
                </c:pt>
                <c:pt idx="4">
                  <c:v>16612</c:v>
                </c:pt>
                <c:pt idx="5">
                  <c:v>10656</c:v>
                </c:pt>
                <c:pt idx="6">
                  <c:v>3997</c:v>
                </c:pt>
                <c:pt idx="7">
                  <c:v>8448</c:v>
                </c:pt>
                <c:pt idx="8">
                  <c:v>8185</c:v>
                </c:pt>
                <c:pt idx="9">
                  <c:v>16137</c:v>
                </c:pt>
                <c:pt idx="10">
                  <c:v>15888</c:v>
                </c:pt>
                <c:pt idx="11">
                  <c:v>14354</c:v>
                </c:pt>
                <c:pt idx="12">
                  <c:v>13331</c:v>
                </c:pt>
                <c:pt idx="13">
                  <c:v>14075</c:v>
                </c:pt>
                <c:pt idx="14">
                  <c:v>12820</c:v>
                </c:pt>
                <c:pt idx="15">
                  <c:v>14453</c:v>
                </c:pt>
                <c:pt idx="16">
                  <c:v>13087</c:v>
                </c:pt>
                <c:pt idx="17">
                  <c:v>10436</c:v>
                </c:pt>
                <c:pt idx="18">
                  <c:v>10752</c:v>
                </c:pt>
                <c:pt idx="19">
                  <c:v>11305</c:v>
                </c:pt>
                <c:pt idx="20">
                  <c:v>12016</c:v>
                </c:pt>
              </c:numCache>
            </c:numRef>
          </c:val>
          <c:smooth val="1"/>
          <c:extLst>
            <c:ext xmlns:c16="http://schemas.microsoft.com/office/drawing/2014/chart" uri="{C3380CC4-5D6E-409C-BE32-E72D297353CC}">
              <c16:uniqueId val="{0000002B-7F1C-46D4-A514-C5BF21D34619}"/>
            </c:ext>
          </c:extLst>
        </c:ser>
        <c:ser>
          <c:idx val="2"/>
          <c:order val="2"/>
          <c:spPr>
            <a:ln w="38100" cmpd="sng" algn="ctr">
              <a:solidFill>
                <a:schemeClr val="accent3"/>
              </a:solidFill>
              <a:prstDash val="solid"/>
            </a:ln>
          </c:spPr>
          <c:marker>
            <c:symbol val="none"/>
          </c:marker>
          <c:dPt>
            <c:idx val="0"/>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C-7F1C-46D4-A514-C5BF21D34619}"/>
              </c:ext>
            </c:extLst>
          </c:dPt>
          <c:dPt>
            <c:idx val="1"/>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D-7F1C-46D4-A514-C5BF21D34619}"/>
              </c:ext>
            </c:extLst>
          </c:dPt>
          <c:dPt>
            <c:idx val="2"/>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E-7F1C-46D4-A514-C5BF21D34619}"/>
              </c:ext>
            </c:extLst>
          </c:dPt>
          <c:dPt>
            <c:idx val="3"/>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F-7F1C-46D4-A514-C5BF21D34619}"/>
              </c:ext>
            </c:extLst>
          </c:dPt>
          <c:dPt>
            <c:idx val="4"/>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0-7F1C-46D4-A514-C5BF21D34619}"/>
              </c:ext>
            </c:extLst>
          </c:dPt>
          <c:dPt>
            <c:idx val="5"/>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1-7F1C-46D4-A514-C5BF21D34619}"/>
              </c:ext>
            </c:extLst>
          </c:dPt>
          <c:dPt>
            <c:idx val="6"/>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2-7F1C-46D4-A514-C5BF21D34619}"/>
              </c:ext>
            </c:extLst>
          </c:dPt>
          <c:dPt>
            <c:idx val="7"/>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3-7F1C-46D4-A514-C5BF21D34619}"/>
              </c:ext>
            </c:extLst>
          </c:dPt>
          <c:dPt>
            <c:idx val="8"/>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4-7F1C-46D4-A514-C5BF21D34619}"/>
              </c:ext>
            </c:extLst>
          </c:dPt>
          <c:dPt>
            <c:idx val="9"/>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5-7F1C-46D4-A514-C5BF21D34619}"/>
              </c:ext>
            </c:extLst>
          </c:dPt>
          <c:dPt>
            <c:idx val="10"/>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6-7F1C-46D4-A514-C5BF21D34619}"/>
              </c:ext>
            </c:extLst>
          </c:dPt>
          <c:dPt>
            <c:idx val="11"/>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7-7F1C-46D4-A514-C5BF21D34619}"/>
              </c:ext>
            </c:extLst>
          </c:dPt>
          <c:dPt>
            <c:idx val="12"/>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8-7F1C-46D4-A514-C5BF21D34619}"/>
              </c:ext>
            </c:extLst>
          </c:dPt>
          <c:dPt>
            <c:idx val="13"/>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9-7F1C-46D4-A514-C5BF21D34619}"/>
              </c:ext>
            </c:extLst>
          </c:dPt>
          <c:dPt>
            <c:idx val="14"/>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A-7F1C-46D4-A514-C5BF21D34619}"/>
              </c:ext>
            </c:extLst>
          </c:dPt>
          <c:dPt>
            <c:idx val="15"/>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B-7F1C-46D4-A514-C5BF21D34619}"/>
              </c:ext>
            </c:extLst>
          </c:dPt>
          <c:dPt>
            <c:idx val="16"/>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C-7F1C-46D4-A514-C5BF21D34619}"/>
              </c:ext>
            </c:extLst>
          </c:dPt>
          <c:dPt>
            <c:idx val="17"/>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D-7F1C-46D4-A514-C5BF21D34619}"/>
              </c:ext>
            </c:extLst>
          </c:dPt>
          <c:dPt>
            <c:idx val="18"/>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E-7F1C-46D4-A514-C5BF21D34619}"/>
              </c:ext>
            </c:extLst>
          </c:dPt>
          <c:dPt>
            <c:idx val="19"/>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F-7F1C-46D4-A514-C5BF21D34619}"/>
              </c:ext>
            </c:extLst>
          </c:dPt>
          <c:dPt>
            <c:idx val="20"/>
            <c:marker>
              <c:symbol val="circle"/>
              <c:size val="10"/>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40-7F1C-46D4-A514-C5BF21D34619}"/>
              </c:ext>
            </c:extLst>
          </c:dPt>
          <c:dLbls>
            <c:dLbl>
              <c:idx val="20"/>
              <c:layout>
                <c:manualLayout>
                  <c:x val="0"/>
                  <c:y val="-5.3136236516180581E-2"/>
                </c:manualLayout>
              </c:layout>
              <c:numFmt formatCode="#,##0;&quot;-&quot;#,##0" sourceLinked="0"/>
              <c:spPr>
                <a:noFill/>
                <a:ln>
                  <a:noFill/>
                </a:ln>
              </c:spPr>
              <c:txPr>
                <a:bodyPr wrap="none"/>
                <a:lstStyle/>
                <a:p>
                  <a:pPr>
                    <a:defRPr sz="1200" b="1" kern="1200">
                      <a:solidFill>
                        <a:schemeClr val="accent3"/>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40-7F1C-46D4-A514-C5BF21D3461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Sheet1!$A$3:$U$3</c:f>
              <c:numCache>
                <c:formatCode>General</c:formatCode>
                <c:ptCount val="21"/>
                <c:pt idx="0">
                  <c:v>3593</c:v>
                </c:pt>
                <c:pt idx="1">
                  <c:v>5222</c:v>
                </c:pt>
                <c:pt idx="2">
                  <c:v>1512</c:v>
                </c:pt>
                <c:pt idx="3">
                  <c:v>2093</c:v>
                </c:pt>
                <c:pt idx="4">
                  <c:v>2022</c:v>
                </c:pt>
                <c:pt idx="5">
                  <c:v>9300</c:v>
                </c:pt>
                <c:pt idx="6">
                  <c:v>15993</c:v>
                </c:pt>
                <c:pt idx="7">
                  <c:v>12745</c:v>
                </c:pt>
                <c:pt idx="8">
                  <c:v>14161</c:v>
                </c:pt>
                <c:pt idx="9">
                  <c:v>7917</c:v>
                </c:pt>
                <c:pt idx="10">
                  <c:v>8986</c:v>
                </c:pt>
                <c:pt idx="11">
                  <c:v>8908</c:v>
                </c:pt>
                <c:pt idx="12">
                  <c:v>7668</c:v>
                </c:pt>
                <c:pt idx="13">
                  <c:v>6788</c:v>
                </c:pt>
                <c:pt idx="14">
                  <c:v>5037</c:v>
                </c:pt>
                <c:pt idx="15">
                  <c:v>4959</c:v>
                </c:pt>
                <c:pt idx="16">
                  <c:v>4523</c:v>
                </c:pt>
                <c:pt idx="17">
                  <c:v>4211</c:v>
                </c:pt>
                <c:pt idx="18">
                  <c:v>4556</c:v>
                </c:pt>
                <c:pt idx="19">
                  <c:v>5827</c:v>
                </c:pt>
                <c:pt idx="20">
                  <c:v>7443</c:v>
                </c:pt>
              </c:numCache>
            </c:numRef>
          </c:val>
          <c:smooth val="1"/>
          <c:extLst>
            <c:ext xmlns:c16="http://schemas.microsoft.com/office/drawing/2014/chart" uri="{C3380CC4-5D6E-409C-BE32-E72D297353CC}">
              <c16:uniqueId val="{00000041-7F1C-46D4-A514-C5BF21D34619}"/>
            </c:ext>
          </c:extLst>
        </c:ser>
        <c:ser>
          <c:idx val="3"/>
          <c:order val="3"/>
          <c:spPr>
            <a:ln w="38100" cmpd="sng" algn="ctr">
              <a:solidFill>
                <a:schemeClr val="accent4"/>
              </a:solidFill>
              <a:prstDash val="solid"/>
            </a:ln>
          </c:spPr>
          <c:marker>
            <c:symbol val="none"/>
          </c:marker>
          <c:dPt>
            <c:idx val="0"/>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2-7F1C-46D4-A514-C5BF21D34619}"/>
              </c:ext>
            </c:extLst>
          </c:dPt>
          <c:dPt>
            <c:idx val="1"/>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3-7F1C-46D4-A514-C5BF21D34619}"/>
              </c:ext>
            </c:extLst>
          </c:dPt>
          <c:dPt>
            <c:idx val="2"/>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4-7F1C-46D4-A514-C5BF21D34619}"/>
              </c:ext>
            </c:extLst>
          </c:dPt>
          <c:dPt>
            <c:idx val="3"/>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5-7F1C-46D4-A514-C5BF21D34619}"/>
              </c:ext>
            </c:extLst>
          </c:dPt>
          <c:dPt>
            <c:idx val="4"/>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6-7F1C-46D4-A514-C5BF21D34619}"/>
              </c:ext>
            </c:extLst>
          </c:dPt>
          <c:dPt>
            <c:idx val="5"/>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7-7F1C-46D4-A514-C5BF21D34619}"/>
              </c:ext>
            </c:extLst>
          </c:dPt>
          <c:dPt>
            <c:idx val="6"/>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8-7F1C-46D4-A514-C5BF21D34619}"/>
              </c:ext>
            </c:extLst>
          </c:dPt>
          <c:dPt>
            <c:idx val="7"/>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9-7F1C-46D4-A514-C5BF21D34619}"/>
              </c:ext>
            </c:extLst>
          </c:dPt>
          <c:dPt>
            <c:idx val="8"/>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A-7F1C-46D4-A514-C5BF21D34619}"/>
              </c:ext>
            </c:extLst>
          </c:dPt>
          <c:dPt>
            <c:idx val="9"/>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B-7F1C-46D4-A514-C5BF21D34619}"/>
              </c:ext>
            </c:extLst>
          </c:dPt>
          <c:dPt>
            <c:idx val="10"/>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C-7F1C-46D4-A514-C5BF21D34619}"/>
              </c:ext>
            </c:extLst>
          </c:dPt>
          <c:dPt>
            <c:idx val="11"/>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D-7F1C-46D4-A514-C5BF21D34619}"/>
              </c:ext>
            </c:extLst>
          </c:dPt>
          <c:dPt>
            <c:idx val="12"/>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E-7F1C-46D4-A514-C5BF21D34619}"/>
              </c:ext>
            </c:extLst>
          </c:dPt>
          <c:dPt>
            <c:idx val="13"/>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F-7F1C-46D4-A514-C5BF21D34619}"/>
              </c:ext>
            </c:extLst>
          </c:dPt>
          <c:dPt>
            <c:idx val="14"/>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50-7F1C-46D4-A514-C5BF21D34619}"/>
              </c:ext>
            </c:extLst>
          </c:dPt>
          <c:dPt>
            <c:idx val="15"/>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51-7F1C-46D4-A514-C5BF21D34619}"/>
              </c:ext>
            </c:extLst>
          </c:dPt>
          <c:dPt>
            <c:idx val="16"/>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52-7F1C-46D4-A514-C5BF21D34619}"/>
              </c:ext>
            </c:extLst>
          </c:dPt>
          <c:dPt>
            <c:idx val="17"/>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53-7F1C-46D4-A514-C5BF21D34619}"/>
              </c:ext>
            </c:extLst>
          </c:dPt>
          <c:dPt>
            <c:idx val="18"/>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54-7F1C-46D4-A514-C5BF21D34619}"/>
              </c:ext>
            </c:extLst>
          </c:dPt>
          <c:dPt>
            <c:idx val="19"/>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55-7F1C-46D4-A514-C5BF21D34619}"/>
              </c:ext>
            </c:extLst>
          </c:dPt>
          <c:dPt>
            <c:idx val="20"/>
            <c:marker>
              <c:symbol val="circle"/>
              <c:size val="10"/>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56-7F1C-46D4-A514-C5BF21D34619}"/>
              </c:ext>
            </c:extLst>
          </c:dPt>
          <c:val>
            <c:numRef>
              <c:f>Sheet1!$A$4:$U$4</c:f>
              <c:numCache>
                <c:formatCode>General</c:formatCode>
                <c:ptCount val="21"/>
                <c:pt idx="0">
                  <c:v>-6119.5194244604281</c:v>
                </c:pt>
                <c:pt idx="1">
                  <c:v>-5553.5194244604281</c:v>
                </c:pt>
                <c:pt idx="2">
                  <c:v>-2931.5194244604281</c:v>
                </c:pt>
                <c:pt idx="3">
                  <c:v>-1740.5194244604281</c:v>
                </c:pt>
                <c:pt idx="4">
                  <c:v>-4029.5194244604281</c:v>
                </c:pt>
                <c:pt idx="5">
                  <c:v>-4990.5194244604281</c:v>
                </c:pt>
                <c:pt idx="6">
                  <c:v>-5497.5194244604281</c:v>
                </c:pt>
                <c:pt idx="7">
                  <c:v>-6302.5194244604281</c:v>
                </c:pt>
                <c:pt idx="8">
                  <c:v>-7157.5194244604281</c:v>
                </c:pt>
                <c:pt idx="9">
                  <c:v>-9530.5194244604281</c:v>
                </c:pt>
                <c:pt idx="10">
                  <c:v>-9856.5194244604281</c:v>
                </c:pt>
                <c:pt idx="11">
                  <c:v>-8589.5194244604281</c:v>
                </c:pt>
                <c:pt idx="12">
                  <c:v>-6697.5194244604281</c:v>
                </c:pt>
                <c:pt idx="13">
                  <c:v>-6404.5194244604281</c:v>
                </c:pt>
                <c:pt idx="14">
                  <c:v>-3577.5194244604281</c:v>
                </c:pt>
                <c:pt idx="15">
                  <c:v>-5225.5194244604281</c:v>
                </c:pt>
                <c:pt idx="16">
                  <c:v>-3848.5194244604281</c:v>
                </c:pt>
                <c:pt idx="17">
                  <c:v>-1267.5194244604281</c:v>
                </c:pt>
                <c:pt idx="18">
                  <c:v>-2003.5194244604281</c:v>
                </c:pt>
                <c:pt idx="19">
                  <c:v>-2797.5194244604281</c:v>
                </c:pt>
                <c:pt idx="20">
                  <c:v>-4965.5194244604281</c:v>
                </c:pt>
              </c:numCache>
            </c:numRef>
          </c:val>
          <c:smooth val="1"/>
          <c:extLst>
            <c:ext xmlns:c16="http://schemas.microsoft.com/office/drawing/2014/chart" uri="{C3380CC4-5D6E-409C-BE32-E72D297353CC}">
              <c16:uniqueId val="{00000057-7F1C-46D4-A514-C5BF21D34619}"/>
            </c:ext>
          </c:extLst>
        </c:ser>
        <c:dLbls>
          <c:showLegendKey val="0"/>
          <c:showVal val="0"/>
          <c:showCatName val="0"/>
          <c:showSerName val="0"/>
          <c:showPercent val="0"/>
          <c:showBubbleSize val="0"/>
        </c:dLbls>
        <c:smooth val="0"/>
        <c:axId val="2025291551"/>
        <c:axId val="1"/>
      </c:lineChart>
      <c:catAx>
        <c:axId val="20252915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20000"/>
          <c:min val="-13496.519424460428"/>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2025291551"/>
        <c:crosses val="min"/>
        <c:crossBetween val="between"/>
      </c:valAx>
    </c:plotArea>
    <c:plotVisOnly val="0"/>
    <c:dispBlanksAs val="gap"/>
    <c:showDLblsOverMax val="1"/>
  </c:chart>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Obesity Drugs</a:t>
            </a:r>
            <a:r>
              <a:rPr lang="en-US" baseline="0"/>
              <a:t> in Development as of Year-end by Phase</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Phase 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2023</c:v>
                </c:pt>
                <c:pt idx="1">
                  <c:v>2024</c:v>
                </c:pt>
                <c:pt idx="2">
                  <c:v>2025</c:v>
                </c:pt>
              </c:strCache>
            </c:strRef>
          </c:cat>
          <c:val>
            <c:numRef>
              <c:f>Sheet1!$B$2:$D$2</c:f>
              <c:numCache>
                <c:formatCode>General</c:formatCode>
                <c:ptCount val="3"/>
                <c:pt idx="0">
                  <c:v>61</c:v>
                </c:pt>
                <c:pt idx="1">
                  <c:v>83</c:v>
                </c:pt>
                <c:pt idx="2">
                  <c:v>83</c:v>
                </c:pt>
              </c:numCache>
            </c:numRef>
          </c:val>
          <c:extLst>
            <c:ext xmlns:c16="http://schemas.microsoft.com/office/drawing/2014/chart" uri="{C3380CC4-5D6E-409C-BE32-E72D297353CC}">
              <c16:uniqueId val="{00000000-86EE-4339-8196-2BD3C8D4B112}"/>
            </c:ext>
          </c:extLst>
        </c:ser>
        <c:ser>
          <c:idx val="1"/>
          <c:order val="1"/>
          <c:tx>
            <c:strRef>
              <c:f>Sheet1!$A$3</c:f>
              <c:strCache>
                <c:ptCount val="1"/>
                <c:pt idx="0">
                  <c:v>Phase II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2023</c:v>
                </c:pt>
                <c:pt idx="1">
                  <c:v>2024</c:v>
                </c:pt>
                <c:pt idx="2">
                  <c:v>2025</c:v>
                </c:pt>
              </c:strCache>
            </c:strRef>
          </c:cat>
          <c:val>
            <c:numRef>
              <c:f>Sheet1!$B$3:$D$3</c:f>
              <c:numCache>
                <c:formatCode>General</c:formatCode>
                <c:ptCount val="3"/>
                <c:pt idx="0">
                  <c:v>47</c:v>
                </c:pt>
                <c:pt idx="1">
                  <c:v>77</c:v>
                </c:pt>
                <c:pt idx="2">
                  <c:v>80</c:v>
                </c:pt>
              </c:numCache>
            </c:numRef>
          </c:val>
          <c:extLst>
            <c:ext xmlns:c16="http://schemas.microsoft.com/office/drawing/2014/chart" uri="{C3380CC4-5D6E-409C-BE32-E72D297353CC}">
              <c16:uniqueId val="{00000001-86EE-4339-8196-2BD3C8D4B112}"/>
            </c:ext>
          </c:extLst>
        </c:ser>
        <c:ser>
          <c:idx val="2"/>
          <c:order val="2"/>
          <c:tx>
            <c:strRef>
              <c:f>Sheet1!$A$4</c:f>
              <c:strCache>
                <c:ptCount val="1"/>
                <c:pt idx="0">
                  <c:v>Phase III</c:v>
                </c:pt>
              </c:strCache>
            </c:strRef>
          </c:tx>
          <c:spPr>
            <a:solidFill>
              <a:schemeClr val="accent3"/>
            </a:solidFill>
            <a:ln>
              <a:noFill/>
            </a:ln>
            <a:effectLst/>
          </c:spPr>
          <c:invertIfNegative val="0"/>
          <c:dLbls>
            <c:dLbl>
              <c:idx val="0"/>
              <c:layout>
                <c:manualLayout>
                  <c:x val="-3.2149266139606335E-17"/>
                  <c:y val="2.86430393918473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20-4968-979F-DDC0C8BF54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2023</c:v>
                </c:pt>
                <c:pt idx="1">
                  <c:v>2024</c:v>
                </c:pt>
                <c:pt idx="2">
                  <c:v>2025</c:v>
                </c:pt>
              </c:strCache>
            </c:strRef>
          </c:cat>
          <c:val>
            <c:numRef>
              <c:f>Sheet1!$B$4:$D$4</c:f>
              <c:numCache>
                <c:formatCode>General</c:formatCode>
                <c:ptCount val="3"/>
                <c:pt idx="0">
                  <c:v>8</c:v>
                </c:pt>
                <c:pt idx="1">
                  <c:v>8</c:v>
                </c:pt>
                <c:pt idx="2">
                  <c:v>16</c:v>
                </c:pt>
              </c:numCache>
            </c:numRef>
          </c:val>
          <c:extLst>
            <c:ext xmlns:c16="http://schemas.microsoft.com/office/drawing/2014/chart" uri="{C3380CC4-5D6E-409C-BE32-E72D297353CC}">
              <c16:uniqueId val="{00000002-86EE-4339-8196-2BD3C8D4B112}"/>
            </c:ext>
          </c:extLst>
        </c:ser>
        <c:ser>
          <c:idx val="3"/>
          <c:order val="3"/>
          <c:tx>
            <c:strRef>
              <c:f>Sheet1!$A$5</c:f>
              <c:strCache>
                <c:ptCount val="1"/>
                <c:pt idx="0">
                  <c:v>Pre-registration</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1520-4968-979F-DDC0C8BF543B}"/>
                </c:ext>
              </c:extLst>
            </c:dLbl>
            <c:dLbl>
              <c:idx val="1"/>
              <c:layout>
                <c:manualLayout>
                  <c:x val="0.16133272651755495"/>
                  <c:y val="2.86430393918473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20-4968-979F-DDC0C8BF543B}"/>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8FC-44C6-A191-2145C17181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2023</c:v>
                </c:pt>
                <c:pt idx="1">
                  <c:v>2024</c:v>
                </c:pt>
                <c:pt idx="2">
                  <c:v>2025</c:v>
                </c:pt>
              </c:strCache>
            </c:strRef>
          </c:cat>
          <c:val>
            <c:numRef>
              <c:f>Sheet1!$B$5:$D$5</c:f>
              <c:numCache>
                <c:formatCode>General</c:formatCode>
                <c:ptCount val="3"/>
                <c:pt idx="0">
                  <c:v>0</c:v>
                </c:pt>
                <c:pt idx="1">
                  <c:v>1</c:v>
                </c:pt>
                <c:pt idx="2">
                  <c:v>4</c:v>
                </c:pt>
              </c:numCache>
            </c:numRef>
          </c:val>
          <c:extLst>
            <c:ext xmlns:c16="http://schemas.microsoft.com/office/drawing/2014/chart" uri="{C3380CC4-5D6E-409C-BE32-E72D297353CC}">
              <c16:uniqueId val="{00000003-86EE-4339-8196-2BD3C8D4B112}"/>
            </c:ext>
          </c:extLst>
        </c:ser>
        <c:ser>
          <c:idx val="4"/>
          <c:order val="4"/>
          <c:tx>
            <c:strRef>
              <c:f>Sheet1!$A$6</c:f>
              <c:strCache>
                <c:ptCount val="1"/>
                <c:pt idx="0">
                  <c:v>Marketed</c:v>
                </c:pt>
              </c:strCache>
            </c:strRef>
          </c:tx>
          <c:spPr>
            <a:solidFill>
              <a:schemeClr val="accent5"/>
            </a:solidFill>
            <a:ln>
              <a:noFill/>
            </a:ln>
            <a:effectLst/>
          </c:spPr>
          <c:invertIfNegative val="0"/>
          <c:dLbls>
            <c:dLbl>
              <c:idx val="0"/>
              <c:layout>
                <c:manualLayout>
                  <c:x val="4.9101264592299333E-2"/>
                  <c:y val="5.72860787836947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20-4968-979F-DDC0C8BF543B}"/>
                </c:ext>
              </c:extLst>
            </c:dLbl>
            <c:dLbl>
              <c:idx val="1"/>
              <c:layout>
                <c:manualLayout>
                  <c:x val="4.2086798221970853E-2"/>
                  <c:y val="5.72860787836942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20-4968-979F-DDC0C8BF543B}"/>
                </c:ext>
              </c:extLst>
            </c:dLbl>
            <c:dLbl>
              <c:idx val="2"/>
              <c:layout>
                <c:manualLayout>
                  <c:x val="3.85795650368066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FC-44C6-A191-2145C17181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2023</c:v>
                </c:pt>
                <c:pt idx="1">
                  <c:v>2024</c:v>
                </c:pt>
                <c:pt idx="2">
                  <c:v>2025</c:v>
                </c:pt>
              </c:strCache>
            </c:strRef>
          </c:cat>
          <c:val>
            <c:numRef>
              <c:f>Sheet1!$B$6:$D$6</c:f>
              <c:numCache>
                <c:formatCode>General</c:formatCode>
                <c:ptCount val="3"/>
                <c:pt idx="0">
                  <c:v>8</c:v>
                </c:pt>
                <c:pt idx="1">
                  <c:v>8</c:v>
                </c:pt>
                <c:pt idx="2">
                  <c:v>9</c:v>
                </c:pt>
              </c:numCache>
            </c:numRef>
          </c:val>
          <c:extLst>
            <c:ext xmlns:c16="http://schemas.microsoft.com/office/drawing/2014/chart" uri="{C3380CC4-5D6E-409C-BE32-E72D297353CC}">
              <c16:uniqueId val="{00000004-86EE-4339-8196-2BD3C8D4B112}"/>
            </c:ext>
          </c:extLst>
        </c:ser>
        <c:ser>
          <c:idx val="5"/>
          <c:order val="5"/>
          <c:tx>
            <c:strRef>
              <c:f>Sheet1!$A$7</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2023</c:v>
                </c:pt>
                <c:pt idx="1">
                  <c:v>2024</c:v>
                </c:pt>
                <c:pt idx="2">
                  <c:v>2025</c:v>
                </c:pt>
              </c:strCache>
            </c:strRef>
          </c:cat>
          <c:val>
            <c:numRef>
              <c:f>Sheet1!$B$7:$D$7</c:f>
              <c:numCache>
                <c:formatCode>General</c:formatCode>
                <c:ptCount val="3"/>
                <c:pt idx="0">
                  <c:v>124</c:v>
                </c:pt>
                <c:pt idx="1">
                  <c:v>177</c:v>
                </c:pt>
                <c:pt idx="2">
                  <c:v>192</c:v>
                </c:pt>
              </c:numCache>
            </c:numRef>
          </c:val>
          <c:extLst>
            <c:ext xmlns:c16="http://schemas.microsoft.com/office/drawing/2014/chart" uri="{C3380CC4-5D6E-409C-BE32-E72D297353CC}">
              <c16:uniqueId val="{00000005-86EE-4339-8196-2BD3C8D4B112}"/>
            </c:ext>
          </c:extLst>
        </c:ser>
        <c:dLbls>
          <c:showLegendKey val="0"/>
          <c:showVal val="0"/>
          <c:showCatName val="0"/>
          <c:showSerName val="0"/>
          <c:showPercent val="0"/>
          <c:showBubbleSize val="0"/>
        </c:dLbls>
        <c:gapWidth val="50"/>
        <c:overlap val="100"/>
        <c:axId val="38403215"/>
        <c:axId val="38398415"/>
      </c:barChart>
      <c:catAx>
        <c:axId val="38403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398415"/>
        <c:crosses val="autoZero"/>
        <c:auto val="1"/>
        <c:lblAlgn val="ctr"/>
        <c:lblOffset val="100"/>
        <c:noMultiLvlLbl val="0"/>
      </c:catAx>
      <c:valAx>
        <c:axId val="38398415"/>
        <c:scaling>
          <c:orientation val="minMax"/>
          <c:max val="200"/>
        </c:scaling>
        <c:delete val="1"/>
        <c:axPos val="l"/>
        <c:numFmt formatCode="General" sourceLinked="1"/>
        <c:majorTickMark val="none"/>
        <c:minorTickMark val="none"/>
        <c:tickLblPos val="nextTo"/>
        <c:crossAx val="38403215"/>
        <c:crosses val="autoZero"/>
        <c:crossBetween val="between"/>
      </c:valAx>
      <c:spPr>
        <a:noFill/>
        <a:ln>
          <a:noFill/>
        </a:ln>
        <a:effectLst/>
      </c:spPr>
    </c:plotArea>
    <c:legend>
      <c:legendPos val="b"/>
      <c:legendEntry>
        <c:idx val="5"/>
        <c:delete val="1"/>
      </c:legendEntry>
      <c:layout>
        <c:manualLayout>
          <c:xMode val="edge"/>
          <c:yMode val="edge"/>
          <c:x val="2.3564740762997187E-2"/>
          <c:y val="0.82181413283649307"/>
          <c:w val="0.89927612916338961"/>
          <c:h val="0.161000043528398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Form</a:t>
            </a:r>
          </a:p>
          <a:p>
            <a:pPr>
              <a:defRPr/>
            </a:pPr>
            <a:r>
              <a:rPr lang="en-US"/>
              <a:t>N=192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Mode of Administration
N=192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80-4E40-A4F0-5769AAC49E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080-4E40-A4F0-5769AAC49E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3080-4E40-A4F0-5769AAC49E9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3080-4E40-A4F0-5769AAC49E9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3080-4E40-A4F0-5769AAC49E9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4-3080-4E40-A4F0-5769AAC49E91}"/>
              </c:ext>
            </c:extLst>
          </c:dPt>
          <c:dLbls>
            <c:dLbl>
              <c:idx val="0"/>
              <c:layout>
                <c:manualLayout>
                  <c:x val="7.0144663703283474E-3"/>
                  <c:y val="-2.2914431513477902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80-4E40-A4F0-5769AAC49E91}"/>
                </c:ext>
              </c:extLst>
            </c:dLbl>
            <c:dLbl>
              <c:idx val="1"/>
              <c:layout>
                <c:manualLayout>
                  <c:x val="3.5072331851642379E-3"/>
                  <c:y val="0"/>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80-4E40-A4F0-5769AAC49E91}"/>
                </c:ext>
              </c:extLst>
            </c:dLbl>
            <c:dLbl>
              <c:idx val="2"/>
              <c:layout>
                <c:manualLayout>
                  <c:x val="-0.30863652029445293"/>
                  <c:y val="2.864303939184732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80-4E40-A4F0-5769AAC49E91}"/>
                </c:ext>
              </c:extLst>
            </c:dLbl>
            <c:dLbl>
              <c:idx val="3"/>
              <c:layout>
                <c:manualLayout>
                  <c:x val="-0.38930288355323039"/>
                  <c:y val="-2.57787354526626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080-4E40-A4F0-5769AAC49E91}"/>
                </c:ext>
              </c:extLst>
            </c:dLbl>
            <c:dLbl>
              <c:idx val="4"/>
              <c:layout>
                <c:manualLayout>
                  <c:x val="-0.36299863466449861"/>
                  <c:y val="-0.10311494181065056"/>
                </c:manualLayout>
              </c:layout>
              <c:showLegendKey val="0"/>
              <c:showVal val="1"/>
              <c:showCatName val="1"/>
              <c:showSerName val="0"/>
              <c:showPercent val="0"/>
              <c:showBubbleSize val="0"/>
              <c:extLst>
                <c:ext xmlns:c15="http://schemas.microsoft.com/office/drawing/2012/chart" uri="{CE6537A1-D6FC-4f65-9D91-7224C49458BB}">
                  <c15:layout>
                    <c:manualLayout>
                      <c:w val="0.24166604070378847"/>
                      <c:h val="8.7418556223918198E-2"/>
                    </c:manualLayout>
                  </c15:layout>
                </c:ext>
                <c:ext xmlns:c16="http://schemas.microsoft.com/office/drawing/2014/chart" uri="{C3380CC4-5D6E-409C-BE32-E72D297353CC}">
                  <c16:uniqueId val="{00000005-3080-4E40-A4F0-5769AAC49E91}"/>
                </c:ext>
              </c:extLst>
            </c:dLbl>
            <c:dLbl>
              <c:idx val="5"/>
              <c:layout>
                <c:manualLayout>
                  <c:x val="-0.34370885214609531"/>
                  <c:y val="-6.0150382722879522E-2"/>
                </c:manualLayout>
              </c:layout>
              <c:showLegendKey val="0"/>
              <c:showVal val="1"/>
              <c:showCatName val="1"/>
              <c:showSerName val="0"/>
              <c:showPercent val="0"/>
              <c:showBubbleSize val="0"/>
              <c:extLst>
                <c:ext xmlns:c15="http://schemas.microsoft.com/office/drawing/2012/chart" uri="{CE6537A1-D6FC-4f65-9D91-7224C49458BB}">
                  <c15:layout>
                    <c:manualLayout>
                      <c:w val="0.30125365635963558"/>
                      <c:h val="8.7418556223918198E-2"/>
                    </c:manualLayout>
                  </c15:layout>
                </c:ext>
                <c:ext xmlns:c16="http://schemas.microsoft.com/office/drawing/2014/chart" uri="{C3380CC4-5D6E-409C-BE32-E72D297353CC}">
                  <c16:uniqueId val="{00000004-3080-4E40-A4F0-5769AAC49E9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SC</c:v>
                </c:pt>
                <c:pt idx="1">
                  <c:v>Oral</c:v>
                </c:pt>
                <c:pt idx="2">
                  <c:v>IV</c:v>
                </c:pt>
                <c:pt idx="3">
                  <c:v>IM</c:v>
                </c:pt>
                <c:pt idx="4">
                  <c:v>Topical</c:v>
                </c:pt>
                <c:pt idx="5">
                  <c:v>Intranasal </c:v>
                </c:pt>
              </c:strCache>
            </c:strRef>
          </c:cat>
          <c:val>
            <c:numRef>
              <c:f>Sheet1!$B$2:$B$7</c:f>
              <c:numCache>
                <c:formatCode>General</c:formatCode>
                <c:ptCount val="6"/>
                <c:pt idx="0">
                  <c:v>109</c:v>
                </c:pt>
                <c:pt idx="1">
                  <c:v>73</c:v>
                </c:pt>
                <c:pt idx="2">
                  <c:v>7</c:v>
                </c:pt>
                <c:pt idx="3">
                  <c:v>1</c:v>
                </c:pt>
                <c:pt idx="4">
                  <c:v>1</c:v>
                </c:pt>
                <c:pt idx="5">
                  <c:v>1</c:v>
                </c:pt>
              </c:numCache>
            </c:numRef>
          </c:val>
          <c:extLst>
            <c:ext xmlns:c16="http://schemas.microsoft.com/office/drawing/2014/chart" uri="{C3380CC4-5D6E-409C-BE32-E72D297353CC}">
              <c16:uniqueId val="{00000000-3080-4E40-A4F0-5769AAC49E9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Mechanisms of Action
N=181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41-4516-966B-75B06A4A03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41-4516-966B-75B06A4A03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0141-4516-966B-75B06A4A039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0141-4516-966B-75B06A4A0391}"/>
              </c:ext>
            </c:extLst>
          </c:dPt>
          <c:dLbls>
            <c:dLbl>
              <c:idx val="0"/>
              <c:layout>
                <c:manualLayout>
                  <c:x val="9.4695322150503303E-2"/>
                  <c:y val="-0.2348729230131484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41-4516-966B-75B06A4A0391}"/>
                </c:ext>
              </c:extLst>
            </c:dLbl>
            <c:dLbl>
              <c:idx val="1"/>
              <c:layout>
                <c:manualLayout>
                  <c:x val="0.30162213722012204"/>
                  <c:y val="9.7386333932280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41-4516-966B-75B06A4A0391}"/>
                </c:ext>
              </c:extLst>
            </c:dLbl>
            <c:dLbl>
              <c:idx val="2"/>
              <c:layout>
                <c:manualLayout>
                  <c:x val="-0.30136088969969516"/>
                  <c:y val="1.71858236351083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41-4516-966B-75B06A4A0391}"/>
                </c:ext>
              </c:extLst>
            </c:dLbl>
            <c:dLbl>
              <c:idx val="3"/>
              <c:layout>
                <c:manualLayout>
                  <c:x val="-9.1188087996781089E-2"/>
                  <c:y val="-0.274973178161734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41-4516-966B-75B06A4A039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GLP-1 and combo</c:v>
                </c:pt>
                <c:pt idx="1">
                  <c:v>Amylin and combos</c:v>
                </c:pt>
                <c:pt idx="2">
                  <c:v>Other nutrient-stimulated hormone-based therapies</c:v>
                </c:pt>
                <c:pt idx="3">
                  <c:v>All Others</c:v>
                </c:pt>
              </c:strCache>
            </c:strRef>
          </c:cat>
          <c:val>
            <c:numRef>
              <c:f>Sheet1!$B$2:$B$5</c:f>
              <c:numCache>
                <c:formatCode>General</c:formatCode>
                <c:ptCount val="4"/>
                <c:pt idx="0">
                  <c:v>85</c:v>
                </c:pt>
                <c:pt idx="1">
                  <c:v>13</c:v>
                </c:pt>
                <c:pt idx="2">
                  <c:v>5</c:v>
                </c:pt>
                <c:pt idx="3">
                  <c:v>78</c:v>
                </c:pt>
              </c:numCache>
            </c:numRef>
          </c:val>
          <c:extLst>
            <c:ext xmlns:c16="http://schemas.microsoft.com/office/drawing/2014/chart" uri="{C3380CC4-5D6E-409C-BE32-E72D297353CC}">
              <c16:uniqueId val="{00000000-0141-4516-966B-75B06A4A039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a:t>% of ANDAs launched to date by Type</a:t>
            </a:r>
          </a:p>
        </c:rich>
      </c:tx>
      <c:layout>
        <c:manualLayout>
          <c:xMode val="edge"/>
          <c:yMode val="edge"/>
          <c:x val="0.28528977715465487"/>
          <c:y val="1.227535259017188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0189809370683365E-2"/>
          <c:y val="0.1579290219661765"/>
          <c:w val="0.91090813615053778"/>
          <c:h val="0.53832619496082146"/>
        </c:manualLayout>
      </c:layout>
      <c:barChart>
        <c:barDir val="col"/>
        <c:grouping val="clustered"/>
        <c:varyColors val="0"/>
        <c:ser>
          <c:idx val="0"/>
          <c:order val="0"/>
          <c:tx>
            <c:strRef>
              <c:f>Sheet1!$B$1</c:f>
              <c:strCache>
                <c:ptCount val="1"/>
                <c:pt idx="0">
                  <c:v>Injectables</c:v>
                </c:pt>
              </c:strCache>
            </c:strRef>
          </c:tx>
          <c:spPr>
            <a:solidFill>
              <a:schemeClr val="accent1"/>
            </a:solidFill>
            <a:ln>
              <a:noFill/>
            </a:ln>
            <a:effectLst/>
          </c:spPr>
          <c:invertIfNegative val="0"/>
          <c:cat>
            <c:strRef>
              <c:f>Sheet1!$A$2:$A$13</c:f>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 
</c:v>
                </c:pt>
              </c:strCache>
            </c:strRef>
          </c:cat>
          <c:val>
            <c:numRef>
              <c:f>Sheet1!$B$2:$B$13</c:f>
              <c:numCache>
                <c:formatCode>0%</c:formatCode>
                <c:ptCount val="12"/>
                <c:pt idx="0">
                  <c:v>0.69</c:v>
                </c:pt>
                <c:pt idx="1">
                  <c:v>0.47</c:v>
                </c:pt>
                <c:pt idx="2">
                  <c:v>0.44</c:v>
                </c:pt>
                <c:pt idx="3">
                  <c:v>0.62</c:v>
                </c:pt>
                <c:pt idx="4">
                  <c:v>0.67</c:v>
                </c:pt>
                <c:pt idx="5">
                  <c:v>0.68</c:v>
                </c:pt>
                <c:pt idx="6">
                  <c:v>0.69</c:v>
                </c:pt>
                <c:pt idx="7">
                  <c:v>0.66</c:v>
                </c:pt>
                <c:pt idx="8">
                  <c:v>0.6</c:v>
                </c:pt>
                <c:pt idx="9">
                  <c:v>0.61</c:v>
                </c:pt>
                <c:pt idx="10">
                  <c:v>0.56999999999999995</c:v>
                </c:pt>
                <c:pt idx="11">
                  <c:v>0.23</c:v>
                </c:pt>
              </c:numCache>
            </c:numRef>
          </c:val>
          <c:extLst>
            <c:ext xmlns:c16="http://schemas.microsoft.com/office/drawing/2014/chart" uri="{C3380CC4-5D6E-409C-BE32-E72D297353CC}">
              <c16:uniqueId val="{00000001-E9C9-4A5A-AC3D-B3A968AA14BA}"/>
            </c:ext>
          </c:extLst>
        </c:ser>
        <c:ser>
          <c:idx val="1"/>
          <c:order val="1"/>
          <c:tx>
            <c:strRef>
              <c:f>Sheet1!$C$1</c:f>
              <c:strCache>
                <c:ptCount val="1"/>
                <c:pt idx="0">
                  <c:v>Other Forms</c:v>
                </c:pt>
              </c:strCache>
            </c:strRef>
          </c:tx>
          <c:spPr>
            <a:solidFill>
              <a:schemeClr val="accent2"/>
            </a:solidFill>
            <a:ln>
              <a:noFill/>
            </a:ln>
            <a:effectLst/>
          </c:spPr>
          <c:invertIfNegative val="0"/>
          <c:cat>
            <c:strRef>
              <c:f>Sheet1!$A$2:$A$13</c:f>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 
</c:v>
                </c:pt>
              </c:strCache>
            </c:strRef>
          </c:cat>
          <c:val>
            <c:numRef>
              <c:f>Sheet1!$C$2:$C$13</c:f>
              <c:numCache>
                <c:formatCode>0%</c:formatCode>
                <c:ptCount val="12"/>
                <c:pt idx="0">
                  <c:v>0.75</c:v>
                </c:pt>
                <c:pt idx="1">
                  <c:v>0.76</c:v>
                </c:pt>
                <c:pt idx="2">
                  <c:v>0.74</c:v>
                </c:pt>
                <c:pt idx="3">
                  <c:v>0.72</c:v>
                </c:pt>
                <c:pt idx="4">
                  <c:v>0.69</c:v>
                </c:pt>
                <c:pt idx="5">
                  <c:v>0.74</c:v>
                </c:pt>
                <c:pt idx="6">
                  <c:v>0.71</c:v>
                </c:pt>
                <c:pt idx="7">
                  <c:v>0.62</c:v>
                </c:pt>
                <c:pt idx="8">
                  <c:v>0.56999999999999995</c:v>
                </c:pt>
                <c:pt idx="9">
                  <c:v>0.56000000000000005</c:v>
                </c:pt>
                <c:pt idx="10">
                  <c:v>0.46</c:v>
                </c:pt>
                <c:pt idx="11">
                  <c:v>0.22</c:v>
                </c:pt>
              </c:numCache>
            </c:numRef>
          </c:val>
          <c:extLst>
            <c:ext xmlns:c16="http://schemas.microsoft.com/office/drawing/2014/chart" uri="{C3380CC4-5D6E-409C-BE32-E72D297353CC}">
              <c16:uniqueId val="{00000004-E9C9-4A5A-AC3D-B3A968AA14BA}"/>
            </c:ext>
          </c:extLst>
        </c:ser>
        <c:ser>
          <c:idx val="2"/>
          <c:order val="2"/>
          <c:tx>
            <c:strRef>
              <c:f>Sheet1!$D$1</c:f>
              <c:strCache>
                <c:ptCount val="1"/>
                <c:pt idx="0">
                  <c:v>Total</c:v>
                </c:pt>
              </c:strCache>
            </c:strRef>
          </c:tx>
          <c:spPr>
            <a:solidFill>
              <a:schemeClr val="accent3"/>
            </a:solidFill>
            <a:ln>
              <a:noFill/>
            </a:ln>
            <a:effectLst/>
          </c:spPr>
          <c:invertIfNegative val="0"/>
          <c:cat>
            <c:strRef>
              <c:f>Sheet1!$A$2:$A$13</c:f>
              <c:strCache>
                <c:ptCount val="12"/>
                <c:pt idx="0">
                  <c:v>2013</c:v>
                </c:pt>
                <c:pt idx="1">
                  <c:v>2014</c:v>
                </c:pt>
                <c:pt idx="2">
                  <c:v>2015</c:v>
                </c:pt>
                <c:pt idx="3">
                  <c:v>2016</c:v>
                </c:pt>
                <c:pt idx="4">
                  <c:v>2017</c:v>
                </c:pt>
                <c:pt idx="5">
                  <c:v>2018</c:v>
                </c:pt>
                <c:pt idx="6">
                  <c:v>2019</c:v>
                </c:pt>
                <c:pt idx="7">
                  <c:v>2020</c:v>
                </c:pt>
                <c:pt idx="8">
                  <c:v>2021</c:v>
                </c:pt>
                <c:pt idx="9">
                  <c:v>2022</c:v>
                </c:pt>
                <c:pt idx="10">
                  <c:v>2023</c:v>
                </c:pt>
                <c:pt idx="11">
                  <c:v>2024 
</c:v>
                </c:pt>
              </c:strCache>
            </c:strRef>
          </c:cat>
          <c:val>
            <c:numRef>
              <c:f>Sheet1!$D$2:$D$13</c:f>
              <c:numCache>
                <c:formatCode>0%</c:formatCode>
                <c:ptCount val="12"/>
                <c:pt idx="0">
                  <c:v>0.74</c:v>
                </c:pt>
                <c:pt idx="1">
                  <c:v>0.69</c:v>
                </c:pt>
                <c:pt idx="2">
                  <c:v>0.68</c:v>
                </c:pt>
                <c:pt idx="3">
                  <c:v>0.7</c:v>
                </c:pt>
                <c:pt idx="4">
                  <c:v>0.69</c:v>
                </c:pt>
                <c:pt idx="5">
                  <c:v>0.72</c:v>
                </c:pt>
                <c:pt idx="6">
                  <c:v>0.71</c:v>
                </c:pt>
                <c:pt idx="7">
                  <c:v>0.63</c:v>
                </c:pt>
                <c:pt idx="8">
                  <c:v>0.57999999999999996</c:v>
                </c:pt>
                <c:pt idx="9">
                  <c:v>0.56999999999999995</c:v>
                </c:pt>
                <c:pt idx="10">
                  <c:v>0.47</c:v>
                </c:pt>
                <c:pt idx="11">
                  <c:v>0.22</c:v>
                </c:pt>
              </c:numCache>
            </c:numRef>
          </c:val>
          <c:extLst>
            <c:ext xmlns:c16="http://schemas.microsoft.com/office/drawing/2014/chart" uri="{C3380CC4-5D6E-409C-BE32-E72D297353CC}">
              <c16:uniqueId val="{0000000A-E9C9-4A5A-AC3D-B3A968AA14BA}"/>
            </c:ext>
          </c:extLst>
        </c:ser>
        <c:dLbls>
          <c:showLegendKey val="0"/>
          <c:showVal val="0"/>
          <c:showCatName val="0"/>
          <c:showSerName val="0"/>
          <c:showPercent val="0"/>
          <c:showBubbleSize val="0"/>
        </c:dLbls>
        <c:gapWidth val="50"/>
        <c:axId val="223554032"/>
        <c:axId val="223547144"/>
      </c:barChart>
      <c:catAx>
        <c:axId val="223554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3547144"/>
        <c:crosses val="autoZero"/>
        <c:auto val="1"/>
        <c:lblAlgn val="ctr"/>
        <c:lblOffset val="100"/>
        <c:noMultiLvlLbl val="0"/>
      </c:catAx>
      <c:valAx>
        <c:axId val="223547144"/>
        <c:scaling>
          <c:orientation val="minMax"/>
        </c:scaling>
        <c:delete val="0"/>
        <c:axPos val="l"/>
        <c:numFmt formatCode="0%" sourceLinked="1"/>
        <c:majorTickMark val="none"/>
        <c:minorTickMark val="none"/>
        <c:tickLblPos val="nextTo"/>
        <c:spPr>
          <a:noFill/>
          <a:ln w="9525">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355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061762940789427E-2"/>
          <c:y val="6.2508094079606655E-2"/>
          <c:w val="0.975024222178839"/>
          <c:h val="0.70948188524799305"/>
        </c:manualLayout>
      </c:layout>
      <c:barChart>
        <c:barDir val="col"/>
        <c:grouping val="clustered"/>
        <c:varyColors val="0"/>
        <c:ser>
          <c:idx val="0"/>
          <c:order val="0"/>
          <c:spPr>
            <a:solidFill>
              <a:schemeClr val="accent5"/>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14-73A3-4710-B11A-2BF429EDB168}"/>
              </c:ext>
            </c:extLst>
          </c:dPt>
          <c:dPt>
            <c:idx val="1"/>
            <c:invertIfNegative val="0"/>
            <c:bubble3D val="0"/>
            <c:spPr>
              <a:solidFill>
                <a:schemeClr val="accent4"/>
              </a:solidFill>
              <a:ln>
                <a:noFill/>
              </a:ln>
              <a:effectLst/>
            </c:spPr>
            <c:extLst>
              <c:ext xmlns:c16="http://schemas.microsoft.com/office/drawing/2014/chart" uri="{C3380CC4-5D6E-409C-BE32-E72D297353CC}">
                <c16:uniqueId val="{00000015-73A3-4710-B11A-2BF429EDB168}"/>
              </c:ext>
            </c:extLst>
          </c:dPt>
          <c:dPt>
            <c:idx val="2"/>
            <c:invertIfNegative val="0"/>
            <c:bubble3D val="0"/>
            <c:spPr>
              <a:solidFill>
                <a:schemeClr val="accent4"/>
              </a:solidFill>
              <a:ln>
                <a:noFill/>
              </a:ln>
              <a:effectLst/>
            </c:spPr>
            <c:extLst>
              <c:ext xmlns:c16="http://schemas.microsoft.com/office/drawing/2014/chart" uri="{C3380CC4-5D6E-409C-BE32-E72D297353CC}">
                <c16:uniqueId val="{00000016-73A3-4710-B11A-2BF429EDB168}"/>
              </c:ext>
            </c:extLst>
          </c:dPt>
          <c:dPt>
            <c:idx val="3"/>
            <c:invertIfNegative val="0"/>
            <c:bubble3D val="0"/>
            <c:spPr>
              <a:solidFill>
                <a:schemeClr val="accent4"/>
              </a:solidFill>
              <a:ln>
                <a:noFill/>
              </a:ln>
              <a:effectLst/>
            </c:spPr>
            <c:extLst>
              <c:ext xmlns:c16="http://schemas.microsoft.com/office/drawing/2014/chart" uri="{C3380CC4-5D6E-409C-BE32-E72D297353CC}">
                <c16:uniqueId val="{00000017-73A3-4710-B11A-2BF429EDB168}"/>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8-73A3-4710-B11A-2BF429EDB168}"/>
              </c:ext>
            </c:extLst>
          </c:dPt>
          <c:dPt>
            <c:idx val="5"/>
            <c:invertIfNegative val="0"/>
            <c:bubble3D val="0"/>
            <c:spPr>
              <a:solidFill>
                <a:schemeClr val="accent4"/>
              </a:solidFill>
              <a:ln>
                <a:noFill/>
              </a:ln>
              <a:effectLst/>
            </c:spPr>
            <c:extLst>
              <c:ext xmlns:c16="http://schemas.microsoft.com/office/drawing/2014/chart" uri="{C3380CC4-5D6E-409C-BE32-E72D297353CC}">
                <c16:uniqueId val="{00000019-73A3-4710-B11A-2BF429EDB168}"/>
              </c:ext>
            </c:extLst>
          </c:dPt>
          <c:dPt>
            <c:idx val="6"/>
            <c:invertIfNegative val="0"/>
            <c:bubble3D val="0"/>
            <c:spPr>
              <a:solidFill>
                <a:schemeClr val="accent4"/>
              </a:solidFill>
              <a:ln>
                <a:noFill/>
              </a:ln>
              <a:effectLst/>
            </c:spPr>
            <c:extLst>
              <c:ext xmlns:c16="http://schemas.microsoft.com/office/drawing/2014/chart" uri="{C3380CC4-5D6E-409C-BE32-E72D297353CC}">
                <c16:uniqueId val="{00000026-73A3-4710-B11A-2BF429EDB168}"/>
              </c:ext>
            </c:extLst>
          </c:dPt>
          <c:dPt>
            <c:idx val="8"/>
            <c:invertIfNegative val="0"/>
            <c:bubble3D val="0"/>
            <c:spPr>
              <a:solidFill>
                <a:schemeClr val="accent3"/>
              </a:solidFill>
              <a:ln>
                <a:noFill/>
              </a:ln>
              <a:effectLst/>
            </c:spPr>
            <c:extLst>
              <c:ext xmlns:c16="http://schemas.microsoft.com/office/drawing/2014/chart" uri="{C3380CC4-5D6E-409C-BE32-E72D297353CC}">
                <c16:uniqueId val="{0000001B-73A3-4710-B11A-2BF429EDB168}"/>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C-73A3-4710-B11A-2BF429EDB168}"/>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D-73A3-4710-B11A-2BF429EDB168}"/>
              </c:ext>
            </c:extLst>
          </c:dPt>
          <c:dPt>
            <c:idx val="11"/>
            <c:invertIfNegative val="0"/>
            <c:bubble3D val="0"/>
            <c:spPr>
              <a:solidFill>
                <a:schemeClr val="accent3"/>
              </a:solidFill>
              <a:ln>
                <a:noFill/>
              </a:ln>
              <a:effectLst/>
            </c:spPr>
            <c:extLst>
              <c:ext xmlns:c16="http://schemas.microsoft.com/office/drawing/2014/chart" uri="{C3380CC4-5D6E-409C-BE32-E72D297353CC}">
                <c16:uniqueId val="{0000001E-73A3-4710-B11A-2BF429EDB168}"/>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1F-73A3-4710-B11A-2BF429EDB168}"/>
              </c:ext>
            </c:extLst>
          </c:dPt>
          <c:dPt>
            <c:idx val="13"/>
            <c:invertIfNegative val="0"/>
            <c:bubble3D val="0"/>
            <c:spPr>
              <a:solidFill>
                <a:schemeClr val="accent3"/>
              </a:solidFill>
              <a:ln>
                <a:noFill/>
              </a:ln>
              <a:effectLst/>
            </c:spPr>
            <c:extLst>
              <c:ext xmlns:c16="http://schemas.microsoft.com/office/drawing/2014/chart" uri="{C3380CC4-5D6E-409C-BE32-E72D297353CC}">
                <c16:uniqueId val="{00000019-8A8B-4AC7-B4B3-39041DD36A26}"/>
              </c:ext>
            </c:extLst>
          </c:dPt>
          <c:dPt>
            <c:idx val="14"/>
            <c:invertIfNegative val="0"/>
            <c:bubble3D val="0"/>
            <c:spPr>
              <a:solidFill>
                <a:schemeClr val="accent3"/>
              </a:solidFill>
              <a:ln>
                <a:noFill/>
              </a:ln>
              <a:effectLst/>
            </c:spPr>
            <c:extLst>
              <c:ext xmlns:c16="http://schemas.microsoft.com/office/drawing/2014/chart" uri="{C3380CC4-5D6E-409C-BE32-E72D297353CC}">
                <c16:uniqueId val="{00000020-73A3-4710-B11A-2BF429EDB168}"/>
              </c:ext>
            </c:extLst>
          </c:dPt>
          <c:dPt>
            <c:idx val="16"/>
            <c:invertIfNegative val="0"/>
            <c:bubble3D val="0"/>
            <c:spPr>
              <a:solidFill>
                <a:schemeClr val="accent5"/>
              </a:solidFill>
              <a:ln>
                <a:noFill/>
              </a:ln>
              <a:effectLst/>
            </c:spPr>
            <c:extLst>
              <c:ext xmlns:c16="http://schemas.microsoft.com/office/drawing/2014/chart" uri="{C3380CC4-5D6E-409C-BE32-E72D297353CC}">
                <c16:uniqueId val="{00000022-73A3-4710-B11A-2BF429EDB16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23-73A3-4710-B11A-2BF429EDB168}"/>
              </c:ext>
            </c:extLst>
          </c:dPt>
          <c:dPt>
            <c:idx val="18"/>
            <c:invertIfNegative val="0"/>
            <c:bubble3D val="0"/>
            <c:spPr>
              <a:solidFill>
                <a:schemeClr val="accent5"/>
              </a:solidFill>
              <a:ln>
                <a:noFill/>
              </a:ln>
              <a:effectLst/>
            </c:spPr>
            <c:extLst>
              <c:ext xmlns:c16="http://schemas.microsoft.com/office/drawing/2014/chart" uri="{C3380CC4-5D6E-409C-BE32-E72D297353CC}">
                <c16:uniqueId val="{00000024-73A3-4710-B11A-2BF429EDB168}"/>
              </c:ext>
            </c:extLst>
          </c:dPt>
          <c:dPt>
            <c:idx val="19"/>
            <c:invertIfNegative val="0"/>
            <c:bubble3D val="0"/>
            <c:spPr>
              <a:solidFill>
                <a:schemeClr val="accent5"/>
              </a:solidFill>
              <a:ln>
                <a:noFill/>
              </a:ln>
              <a:effectLst/>
            </c:spPr>
            <c:extLst>
              <c:ext xmlns:c16="http://schemas.microsoft.com/office/drawing/2014/chart" uri="{C3380CC4-5D6E-409C-BE32-E72D297353CC}">
                <c16:uniqueId val="{00000025-73A3-4710-B11A-2BF429EDB168}"/>
              </c:ext>
            </c:extLst>
          </c:dPt>
          <c:dPt>
            <c:idx val="20"/>
            <c:invertIfNegative val="0"/>
            <c:bubble3D val="0"/>
            <c:spPr>
              <a:solidFill>
                <a:schemeClr val="accent5"/>
              </a:solidFill>
              <a:ln>
                <a:noFill/>
              </a:ln>
              <a:effectLst/>
            </c:spPr>
            <c:extLst>
              <c:ext xmlns:c16="http://schemas.microsoft.com/office/drawing/2014/chart" uri="{C3380CC4-5D6E-409C-BE32-E72D297353CC}">
                <c16:uniqueId val="{00000025-8A8B-4AC7-B4B3-39041DD36A26}"/>
              </c:ext>
            </c:extLst>
          </c:dPt>
          <c:dPt>
            <c:idx val="21"/>
            <c:invertIfNegative val="0"/>
            <c:bubble3D val="0"/>
            <c:spPr>
              <a:solidFill>
                <a:schemeClr val="accent5"/>
              </a:solidFill>
              <a:ln>
                <a:noFill/>
              </a:ln>
              <a:effectLst/>
            </c:spPr>
            <c:extLst>
              <c:ext xmlns:c16="http://schemas.microsoft.com/office/drawing/2014/chart" uri="{C3380CC4-5D6E-409C-BE32-E72D297353CC}">
                <c16:uniqueId val="{00000027-8A8B-4AC7-B4B3-39041DD36A26}"/>
              </c:ext>
            </c:extLst>
          </c:dPt>
          <c:dLbls>
            <c:numFmt formatCode="&quot;$&quot;#,##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2020</c:v>
                </c:pt>
                <c:pt idx="1">
                  <c:v>2021</c:v>
                </c:pt>
                <c:pt idx="2">
                  <c:v>2022</c:v>
                </c:pt>
                <c:pt idx="3">
                  <c:v>2023</c:v>
                </c:pt>
                <c:pt idx="4">
                  <c:v>2024</c:v>
                </c:pt>
                <c:pt idx="5">
                  <c:v>MAT Jun 2025</c:v>
                </c:pt>
                <c:pt idx="6">
                  <c:v>YTD Jun 2025</c:v>
                </c:pt>
                <c:pt idx="8">
                  <c:v>2020</c:v>
                </c:pt>
                <c:pt idx="9">
                  <c:v>2021</c:v>
                </c:pt>
                <c:pt idx="10">
                  <c:v>2022</c:v>
                </c:pt>
                <c:pt idx="11">
                  <c:v>2023</c:v>
                </c:pt>
                <c:pt idx="12">
                  <c:v>2024</c:v>
                </c:pt>
                <c:pt idx="13">
                  <c:v>MAT Jun 2025</c:v>
                </c:pt>
                <c:pt idx="14">
                  <c:v>YTD Jun 2025</c:v>
                </c:pt>
                <c:pt idx="16">
                  <c:v>2020</c:v>
                </c:pt>
                <c:pt idx="17">
                  <c:v>2021</c:v>
                </c:pt>
                <c:pt idx="18">
                  <c:v>2022</c:v>
                </c:pt>
                <c:pt idx="19">
                  <c:v>2023</c:v>
                </c:pt>
                <c:pt idx="20">
                  <c:v>2024</c:v>
                </c:pt>
                <c:pt idx="21">
                  <c:v>MAT Jun 2025</c:v>
                </c:pt>
                <c:pt idx="22">
                  <c:v>YTD Jun 2025</c:v>
                </c:pt>
              </c:strCache>
            </c:strRef>
          </c:cat>
          <c:val>
            <c:numRef>
              <c:f>Sheet1!$B$2:$B$24</c:f>
              <c:numCache>
                <c:formatCode>"$"#,##0</c:formatCode>
                <c:ptCount val="23"/>
                <c:pt idx="0">
                  <c:v>157130241709</c:v>
                </c:pt>
                <c:pt idx="1">
                  <c:v>167105340509</c:v>
                </c:pt>
                <c:pt idx="2">
                  <c:v>181401830863</c:v>
                </c:pt>
                <c:pt idx="3">
                  <c:v>208420546121</c:v>
                </c:pt>
                <c:pt idx="4">
                  <c:v>230698415526</c:v>
                </c:pt>
                <c:pt idx="5" formatCode="\ &quot;$&quot;###,###,###,###">
                  <c:v>246060670334</c:v>
                </c:pt>
                <c:pt idx="6" formatCode="\ &quot;$&quot;###,###,###,###">
                  <c:v>124049660108</c:v>
                </c:pt>
                <c:pt idx="8">
                  <c:v>29677476740</c:v>
                </c:pt>
                <c:pt idx="9">
                  <c:v>32218441973</c:v>
                </c:pt>
                <c:pt idx="10">
                  <c:v>36051510398</c:v>
                </c:pt>
                <c:pt idx="11">
                  <c:v>44171993098</c:v>
                </c:pt>
                <c:pt idx="12">
                  <c:v>49530563382</c:v>
                </c:pt>
                <c:pt idx="13" formatCode="\ &quot;$&quot;##,###,###,###">
                  <c:v>52917874307</c:v>
                </c:pt>
                <c:pt idx="14" formatCode="\ &quot;$&quot;##,###,###,###">
                  <c:v>26579675547</c:v>
                </c:pt>
                <c:pt idx="16" formatCode="_(* #,##0_);_(* \(#,##0\);_(* &quot;-&quot;??_);_(@_)">
                  <c:v>50207221395</c:v>
                </c:pt>
                <c:pt idx="17" formatCode="_(* #,##0_);_(* \(#,##0\);_(* &quot;-&quot;??_);_(@_)">
                  <c:v>53372210225</c:v>
                </c:pt>
                <c:pt idx="18" formatCode="_(* #,##0_);_(* \(#,##0\);_(* &quot;-&quot;??_);_(@_)">
                  <c:v>58787635356</c:v>
                </c:pt>
                <c:pt idx="19" formatCode="_(* #,##0_);_(* \(#,##0\);_(* &quot;-&quot;??_);_(@_)">
                  <c:v>67729342338</c:v>
                </c:pt>
                <c:pt idx="20" formatCode="_(* #,##0_);_(* \(#,##0\);_(* &quot;-&quot;??_);_(@_)">
                  <c:v>68533090977</c:v>
                </c:pt>
                <c:pt idx="21" formatCode="\ &quot;$&quot;##,###,###,###">
                  <c:v>71476229951</c:v>
                </c:pt>
                <c:pt idx="22" formatCode="\ &quot;$&quot;##,###,###,###">
                  <c:v>36314416314</c:v>
                </c:pt>
              </c:numCache>
            </c:numRef>
          </c:val>
          <c:extLst>
            <c:ext xmlns:c16="http://schemas.microsoft.com/office/drawing/2014/chart" uri="{C3380CC4-5D6E-409C-BE32-E72D297353CC}">
              <c16:uniqueId val="{00000000-73A3-4710-B11A-2BF429EDB168}"/>
            </c:ext>
          </c:extLst>
        </c:ser>
        <c:dLbls>
          <c:dLblPos val="outEnd"/>
          <c:showLegendKey val="0"/>
          <c:showVal val="1"/>
          <c:showCatName val="0"/>
          <c:showSerName val="0"/>
          <c:showPercent val="0"/>
          <c:showBubbleSize val="0"/>
        </c:dLbls>
        <c:gapWidth val="75"/>
        <c:overlap val="-27"/>
        <c:axId val="1664404752"/>
        <c:axId val="1664403312"/>
      </c:barChart>
      <c:catAx>
        <c:axId val="1664404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64403312"/>
        <c:crosses val="autoZero"/>
        <c:auto val="1"/>
        <c:lblAlgn val="ctr"/>
        <c:lblOffset val="100"/>
        <c:noMultiLvlLbl val="0"/>
      </c:catAx>
      <c:valAx>
        <c:axId val="1664403312"/>
        <c:scaling>
          <c:orientation val="minMax"/>
        </c:scaling>
        <c:delete val="1"/>
        <c:axPos val="l"/>
        <c:numFmt formatCode="&quot;$&quot;#,##0" sourceLinked="1"/>
        <c:majorTickMark val="none"/>
        <c:minorTickMark val="none"/>
        <c:tickLblPos val="nextTo"/>
        <c:crossAx val="1664404752"/>
        <c:crosses val="autoZero"/>
        <c:crossBetween val="between"/>
        <c:dispUnits>
          <c:builtInUnit val="b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84039041194195E-2"/>
          <c:y val="7.9352226720647775E-2"/>
          <c:w val="0.89895220324386393"/>
          <c:h val="0.84129554655870442"/>
        </c:manualLayout>
      </c:layout>
      <c:lineChart>
        <c:grouping val="standard"/>
        <c:varyColors val="0"/>
        <c:ser>
          <c:idx val="0"/>
          <c:order val="0"/>
          <c:spPr>
            <a:ln w="19050" cmpd="sng" algn="ctr">
              <a:solidFill>
                <a:schemeClr val="accent1"/>
              </a:solidFill>
              <a:prstDash val="solid"/>
            </a:ln>
          </c:spPr>
          <c:marker>
            <c:symbol val="none"/>
          </c:marker>
          <c:val>
            <c:numRef>
              <c:f>Sheet1!$A$1:$JJ$1</c:f>
              <c:numCache>
                <c:formatCode>General</c:formatCode>
                <c:ptCount val="27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8694197</c:v>
                </c:pt>
                <c:pt idx="242">
                  <c:v>16701931</c:v>
                </c:pt>
                <c:pt idx="243">
                  <c:v>17445923</c:v>
                </c:pt>
                <c:pt idx="244">
                  <c:v>10027174</c:v>
                </c:pt>
                <c:pt idx="245">
                  <c:v>3958056</c:v>
                </c:pt>
                <c:pt idx="246">
                  <c:v>5406965</c:v>
                </c:pt>
                <c:pt idx="247">
                  <c:v>6723569</c:v>
                </c:pt>
                <c:pt idx="248">
                  <c:v>8955893</c:v>
                </c:pt>
                <c:pt idx="249">
                  <c:v>10992815</c:v>
                </c:pt>
                <c:pt idx="250">
                  <c:v>13007667</c:v>
                </c:pt>
                <c:pt idx="251">
                  <c:v>15806036</c:v>
                </c:pt>
                <c:pt idx="252">
                  <c:v>19390299</c:v>
                </c:pt>
                <c:pt idx="253">
                  <c:v>24368884</c:v>
                </c:pt>
                <c:pt idx="254">
                  <c:v>33524905</c:v>
                </c:pt>
                <c:pt idx="255">
                  <c:v>61060223</c:v>
                </c:pt>
                <c:pt idx="256">
                  <c:v>87327923</c:v>
                </c:pt>
                <c:pt idx="257">
                  <c:v>112402314</c:v>
                </c:pt>
                <c:pt idx="258">
                  <c:v>110921886</c:v>
                </c:pt>
                <c:pt idx="259">
                  <c:v>109535681</c:v>
                </c:pt>
                <c:pt idx="260">
                  <c:v>111751227</c:v>
                </c:pt>
                <c:pt idx="261">
                  <c:v>114601572</c:v>
                </c:pt>
                <c:pt idx="262">
                  <c:v>115747937</c:v>
                </c:pt>
                <c:pt idx="263">
                  <c:v>120261812</c:v>
                </c:pt>
                <c:pt idx="264">
                  <c:v>107601949</c:v>
                </c:pt>
                <c:pt idx="265">
                  <c:v>101910596</c:v>
                </c:pt>
                <c:pt idx="266">
                  <c:v>97330309</c:v>
                </c:pt>
                <c:pt idx="267">
                  <c:v>111746400</c:v>
                </c:pt>
                <c:pt idx="268">
                  <c:v>119076981</c:v>
                </c:pt>
                <c:pt idx="269">
                  <c:v>124757250</c:v>
                </c:pt>
              </c:numCache>
            </c:numRef>
          </c:val>
          <c:smooth val="0"/>
          <c:extLst>
            <c:ext xmlns:c16="http://schemas.microsoft.com/office/drawing/2014/chart" uri="{C3380CC4-5D6E-409C-BE32-E72D297353CC}">
              <c16:uniqueId val="{00000000-379C-2C44-878D-C0CB44061C61}"/>
            </c:ext>
          </c:extLst>
        </c:ser>
        <c:ser>
          <c:idx val="1"/>
          <c:order val="1"/>
          <c:spPr>
            <a:ln w="19050" cmpd="sng" algn="ctr">
              <a:solidFill>
                <a:schemeClr val="accent2"/>
              </a:solidFill>
              <a:prstDash val="solid"/>
            </a:ln>
          </c:spPr>
          <c:marker>
            <c:symbol val="none"/>
          </c:marker>
          <c:val>
            <c:numRef>
              <c:f>Sheet1!$A$2:$JJ$2</c:f>
              <c:numCache>
                <c:formatCode>General</c:formatCode>
                <c:ptCount val="270"/>
                <c:pt idx="0">
                  <c:v>611683</c:v>
                </c:pt>
                <c:pt idx="1">
                  <c:v>2902262</c:v>
                </c:pt>
                <c:pt idx="2">
                  <c:v>7033080</c:v>
                </c:pt>
                <c:pt idx="3">
                  <c:v>10845991</c:v>
                </c:pt>
                <c:pt idx="4">
                  <c:v>13790363</c:v>
                </c:pt>
                <c:pt idx="5">
                  <c:v>17236830</c:v>
                </c:pt>
                <c:pt idx="6">
                  <c:v>19598318</c:v>
                </c:pt>
                <c:pt idx="7">
                  <c:v>21956950</c:v>
                </c:pt>
                <c:pt idx="8">
                  <c:v>24972325</c:v>
                </c:pt>
                <c:pt idx="9">
                  <c:v>26989099</c:v>
                </c:pt>
                <c:pt idx="10">
                  <c:v>28593817</c:v>
                </c:pt>
                <c:pt idx="11">
                  <c:v>30388435</c:v>
                </c:pt>
                <c:pt idx="12">
                  <c:v>31621338</c:v>
                </c:pt>
                <c:pt idx="13">
                  <c:v>32910924</c:v>
                </c:pt>
                <c:pt idx="14">
                  <c:v>34281389</c:v>
                </c:pt>
                <c:pt idx="15">
                  <c:v>36033612</c:v>
                </c:pt>
                <c:pt idx="16">
                  <c:v>37617751</c:v>
                </c:pt>
                <c:pt idx="17">
                  <c:v>39351825</c:v>
                </c:pt>
                <c:pt idx="18">
                  <c:v>40198352</c:v>
                </c:pt>
                <c:pt idx="19">
                  <c:v>43339846</c:v>
                </c:pt>
                <c:pt idx="20">
                  <c:v>49198888</c:v>
                </c:pt>
                <c:pt idx="21">
                  <c:v>53786529</c:v>
                </c:pt>
                <c:pt idx="22">
                  <c:v>55410740</c:v>
                </c:pt>
                <c:pt idx="23">
                  <c:v>56944069</c:v>
                </c:pt>
                <c:pt idx="24">
                  <c:v>56897429</c:v>
                </c:pt>
                <c:pt idx="25">
                  <c:v>58382621</c:v>
                </c:pt>
                <c:pt idx="26">
                  <c:v>59139016</c:v>
                </c:pt>
                <c:pt idx="27">
                  <c:v>61819964</c:v>
                </c:pt>
                <c:pt idx="28">
                  <c:v>63840613</c:v>
                </c:pt>
                <c:pt idx="29">
                  <c:v>66525116</c:v>
                </c:pt>
                <c:pt idx="30">
                  <c:v>68257387</c:v>
                </c:pt>
                <c:pt idx="31">
                  <c:v>71284592</c:v>
                </c:pt>
                <c:pt idx="32">
                  <c:v>74077154</c:v>
                </c:pt>
                <c:pt idx="33">
                  <c:v>76958934</c:v>
                </c:pt>
                <c:pt idx="34">
                  <c:v>77823495</c:v>
                </c:pt>
                <c:pt idx="35">
                  <c:v>82433358</c:v>
                </c:pt>
                <c:pt idx="36">
                  <c:v>82427859</c:v>
                </c:pt>
                <c:pt idx="37">
                  <c:v>83336354</c:v>
                </c:pt>
                <c:pt idx="38">
                  <c:v>83344526</c:v>
                </c:pt>
                <c:pt idx="39">
                  <c:v>87195365</c:v>
                </c:pt>
                <c:pt idx="40">
                  <c:v>91723678</c:v>
                </c:pt>
                <c:pt idx="41">
                  <c:v>96965589</c:v>
                </c:pt>
                <c:pt idx="42">
                  <c:v>99626671</c:v>
                </c:pt>
                <c:pt idx="43">
                  <c:v>102528098</c:v>
                </c:pt>
                <c:pt idx="44">
                  <c:v>104942892</c:v>
                </c:pt>
                <c:pt idx="45">
                  <c:v>108768148</c:v>
                </c:pt>
                <c:pt idx="46">
                  <c:v>109703317</c:v>
                </c:pt>
                <c:pt idx="47">
                  <c:v>112370880</c:v>
                </c:pt>
                <c:pt idx="48">
                  <c:v>107473547</c:v>
                </c:pt>
                <c:pt idx="49">
                  <c:v>104775725</c:v>
                </c:pt>
                <c:pt idx="50">
                  <c:v>102502577</c:v>
                </c:pt>
                <c:pt idx="51">
                  <c:v>108425312</c:v>
                </c:pt>
                <c:pt idx="52">
                  <c:v>115373823</c:v>
                </c:pt>
                <c:pt idx="53">
                  <c:v>121055109</c:v>
                </c:pt>
                <c:pt idx="54">
                  <c:v>124343976</c:v>
                </c:pt>
                <c:pt idx="55">
                  <c:v>127265715</c:v>
                </c:pt>
                <c:pt idx="56">
                  <c:v>131479022</c:v>
                </c:pt>
                <c:pt idx="57">
                  <c:v>134345220</c:v>
                </c:pt>
                <c:pt idx="58">
                  <c:v>134527646</c:v>
                </c:pt>
                <c:pt idx="59">
                  <c:v>137848659</c:v>
                </c:pt>
                <c:pt idx="60">
                  <c:v>139304238</c:v>
                </c:pt>
                <c:pt idx="61">
                  <c:v>144069953</c:v>
                </c:pt>
                <c:pt idx="62">
                  <c:v>149139550</c:v>
                </c:pt>
                <c:pt idx="63">
                  <c:v>155466022</c:v>
                </c:pt>
                <c:pt idx="64">
                  <c:v>162693574</c:v>
                </c:pt>
                <c:pt idx="65">
                  <c:v>169408084</c:v>
                </c:pt>
                <c:pt idx="66">
                  <c:v>173891846</c:v>
                </c:pt>
                <c:pt idx="67">
                  <c:v>176952510</c:v>
                </c:pt>
                <c:pt idx="68">
                  <c:v>182460819</c:v>
                </c:pt>
                <c:pt idx="69">
                  <c:v>186650286</c:v>
                </c:pt>
                <c:pt idx="70">
                  <c:v>186128063</c:v>
                </c:pt>
                <c:pt idx="71">
                  <c:v>185150521</c:v>
                </c:pt>
                <c:pt idx="72">
                  <c:v>187334597</c:v>
                </c:pt>
                <c:pt idx="73">
                  <c:v>192452966</c:v>
                </c:pt>
                <c:pt idx="74">
                  <c:v>198561063</c:v>
                </c:pt>
                <c:pt idx="75">
                  <c:v>202339557</c:v>
                </c:pt>
                <c:pt idx="76">
                  <c:v>208292887</c:v>
                </c:pt>
                <c:pt idx="77">
                  <c:v>213532343</c:v>
                </c:pt>
                <c:pt idx="78">
                  <c:v>215999729</c:v>
                </c:pt>
                <c:pt idx="79">
                  <c:v>215832550</c:v>
                </c:pt>
                <c:pt idx="80">
                  <c:v>217778183</c:v>
                </c:pt>
                <c:pt idx="81">
                  <c:v>218866963</c:v>
                </c:pt>
                <c:pt idx="82">
                  <c:v>216840037</c:v>
                </c:pt>
                <c:pt idx="83">
                  <c:v>218306320</c:v>
                </c:pt>
                <c:pt idx="84">
                  <c:v>220001523</c:v>
                </c:pt>
                <c:pt idx="85">
                  <c:v>226261836</c:v>
                </c:pt>
                <c:pt idx="86">
                  <c:v>231402274</c:v>
                </c:pt>
                <c:pt idx="87">
                  <c:v>238853443</c:v>
                </c:pt>
                <c:pt idx="88">
                  <c:v>247338227</c:v>
                </c:pt>
                <c:pt idx="89">
                  <c:v>255470274</c:v>
                </c:pt>
                <c:pt idx="90">
                  <c:v>257905335</c:v>
                </c:pt>
                <c:pt idx="91">
                  <c:v>260292965</c:v>
                </c:pt>
                <c:pt idx="92">
                  <c:v>262784965</c:v>
                </c:pt>
                <c:pt idx="93">
                  <c:v>267347748</c:v>
                </c:pt>
                <c:pt idx="94">
                  <c:v>267123168</c:v>
                </c:pt>
                <c:pt idx="95">
                  <c:v>276003627</c:v>
                </c:pt>
                <c:pt idx="96">
                  <c:v>277346169</c:v>
                </c:pt>
                <c:pt idx="97">
                  <c:v>283759494</c:v>
                </c:pt>
                <c:pt idx="98">
                  <c:v>288970176</c:v>
                </c:pt>
                <c:pt idx="99">
                  <c:v>296041618</c:v>
                </c:pt>
                <c:pt idx="100">
                  <c:v>303592060</c:v>
                </c:pt>
                <c:pt idx="101">
                  <c:v>308309557</c:v>
                </c:pt>
                <c:pt idx="102">
                  <c:v>311456198</c:v>
                </c:pt>
                <c:pt idx="103">
                  <c:v>318325814</c:v>
                </c:pt>
                <c:pt idx="104">
                  <c:v>323912378</c:v>
                </c:pt>
                <c:pt idx="105">
                  <c:v>331081803</c:v>
                </c:pt>
                <c:pt idx="106">
                  <c:v>326389165</c:v>
                </c:pt>
                <c:pt idx="107">
                  <c:v>334364997</c:v>
                </c:pt>
                <c:pt idx="108">
                  <c:v>332507618</c:v>
                </c:pt>
                <c:pt idx="109">
                  <c:v>338230416</c:v>
                </c:pt>
                <c:pt idx="110">
                  <c:v>338367503</c:v>
                </c:pt>
                <c:pt idx="111">
                  <c:v>350377173</c:v>
                </c:pt>
                <c:pt idx="112">
                  <c:v>361957865</c:v>
                </c:pt>
                <c:pt idx="113">
                  <c:v>370490434</c:v>
                </c:pt>
                <c:pt idx="114">
                  <c:v>373452832</c:v>
                </c:pt>
                <c:pt idx="115">
                  <c:v>380936052</c:v>
                </c:pt>
                <c:pt idx="116">
                  <c:v>392050558</c:v>
                </c:pt>
                <c:pt idx="117">
                  <c:v>399748683</c:v>
                </c:pt>
                <c:pt idx="118">
                  <c:v>396588700</c:v>
                </c:pt>
                <c:pt idx="119">
                  <c:v>407704689</c:v>
                </c:pt>
                <c:pt idx="120">
                  <c:v>408036244</c:v>
                </c:pt>
                <c:pt idx="121">
                  <c:v>416847320</c:v>
                </c:pt>
                <c:pt idx="122">
                  <c:v>420904525</c:v>
                </c:pt>
                <c:pt idx="123">
                  <c:v>436898607</c:v>
                </c:pt>
                <c:pt idx="124">
                  <c:v>454473974</c:v>
                </c:pt>
                <c:pt idx="125">
                  <c:v>466446642</c:v>
                </c:pt>
                <c:pt idx="126">
                  <c:v>472005609</c:v>
                </c:pt>
                <c:pt idx="127">
                  <c:v>480995417</c:v>
                </c:pt>
                <c:pt idx="128">
                  <c:v>503190067</c:v>
                </c:pt>
                <c:pt idx="129">
                  <c:v>521158943</c:v>
                </c:pt>
                <c:pt idx="130">
                  <c:v>525262303</c:v>
                </c:pt>
                <c:pt idx="131">
                  <c:v>524966682</c:v>
                </c:pt>
                <c:pt idx="132">
                  <c:v>534208641</c:v>
                </c:pt>
                <c:pt idx="133">
                  <c:v>550584348</c:v>
                </c:pt>
                <c:pt idx="134">
                  <c:v>576502223</c:v>
                </c:pt>
                <c:pt idx="135">
                  <c:v>595235729</c:v>
                </c:pt>
                <c:pt idx="136">
                  <c:v>610881279</c:v>
                </c:pt>
                <c:pt idx="137">
                  <c:v>626729829</c:v>
                </c:pt>
                <c:pt idx="138">
                  <c:v>639649880</c:v>
                </c:pt>
                <c:pt idx="139">
                  <c:v>659207363</c:v>
                </c:pt>
                <c:pt idx="140">
                  <c:v>677982927</c:v>
                </c:pt>
                <c:pt idx="141">
                  <c:v>688845965</c:v>
                </c:pt>
                <c:pt idx="142">
                  <c:v>692476859</c:v>
                </c:pt>
                <c:pt idx="143">
                  <c:v>714063522</c:v>
                </c:pt>
                <c:pt idx="144">
                  <c:v>739423618</c:v>
                </c:pt>
                <c:pt idx="145">
                  <c:v>761304829</c:v>
                </c:pt>
                <c:pt idx="146">
                  <c:v>774739991</c:v>
                </c:pt>
                <c:pt idx="147">
                  <c:v>791479053</c:v>
                </c:pt>
                <c:pt idx="148">
                  <c:v>815844679</c:v>
                </c:pt>
                <c:pt idx="149">
                  <c:v>854914669</c:v>
                </c:pt>
                <c:pt idx="150">
                  <c:v>885671064</c:v>
                </c:pt>
                <c:pt idx="151">
                  <c:v>907336258</c:v>
                </c:pt>
                <c:pt idx="152">
                  <c:v>929103267</c:v>
                </c:pt>
                <c:pt idx="153">
                  <c:v>942215002</c:v>
                </c:pt>
                <c:pt idx="154">
                  <c:v>950105026</c:v>
                </c:pt>
                <c:pt idx="155">
                  <c:v>986341620</c:v>
                </c:pt>
                <c:pt idx="156">
                  <c:v>989307457</c:v>
                </c:pt>
                <c:pt idx="157">
                  <c:v>1022698135</c:v>
                </c:pt>
                <c:pt idx="158">
                  <c:v>1052373650</c:v>
                </c:pt>
                <c:pt idx="159">
                  <c:v>1093639367</c:v>
                </c:pt>
                <c:pt idx="160">
                  <c:v>1118611868</c:v>
                </c:pt>
                <c:pt idx="161">
                  <c:v>1121687306</c:v>
                </c:pt>
                <c:pt idx="162">
                  <c:v>1143535565</c:v>
                </c:pt>
                <c:pt idx="163">
                  <c:v>1174238880</c:v>
                </c:pt>
                <c:pt idx="164">
                  <c:v>1232990698</c:v>
                </c:pt>
                <c:pt idx="165">
                  <c:v>1269021460</c:v>
                </c:pt>
                <c:pt idx="166">
                  <c:v>1284234803</c:v>
                </c:pt>
                <c:pt idx="167">
                  <c:v>1330910640</c:v>
                </c:pt>
                <c:pt idx="168">
                  <c:v>1300975553</c:v>
                </c:pt>
                <c:pt idx="169">
                  <c:v>1323927710</c:v>
                </c:pt>
                <c:pt idx="170">
                  <c:v>1316352814</c:v>
                </c:pt>
                <c:pt idx="171">
                  <c:v>1381242641</c:v>
                </c:pt>
                <c:pt idx="172">
                  <c:v>1413479127</c:v>
                </c:pt>
                <c:pt idx="173">
                  <c:v>1450506823</c:v>
                </c:pt>
                <c:pt idx="174">
                  <c:v>1455270402</c:v>
                </c:pt>
                <c:pt idx="175">
                  <c:v>1455998251</c:v>
                </c:pt>
                <c:pt idx="176">
                  <c:v>1445782845</c:v>
                </c:pt>
                <c:pt idx="177">
                  <c:v>1459584596</c:v>
                </c:pt>
                <c:pt idx="178">
                  <c:v>1438547232</c:v>
                </c:pt>
                <c:pt idx="179">
                  <c:v>1486693642</c:v>
                </c:pt>
                <c:pt idx="180">
                  <c:v>1476278202</c:v>
                </c:pt>
                <c:pt idx="181">
                  <c:v>1514931979</c:v>
                </c:pt>
                <c:pt idx="182">
                  <c:v>1515092371</c:v>
                </c:pt>
                <c:pt idx="183">
                  <c:v>1567609597</c:v>
                </c:pt>
                <c:pt idx="184">
                  <c:v>1588648122</c:v>
                </c:pt>
                <c:pt idx="185">
                  <c:v>1611740439</c:v>
                </c:pt>
                <c:pt idx="186">
                  <c:v>1598826412</c:v>
                </c:pt>
                <c:pt idx="187">
                  <c:v>1615735984</c:v>
                </c:pt>
                <c:pt idx="188">
                  <c:v>1611674154</c:v>
                </c:pt>
                <c:pt idx="189">
                  <c:v>1633879717</c:v>
                </c:pt>
                <c:pt idx="190">
                  <c:v>1640463103</c:v>
                </c:pt>
                <c:pt idx="191">
                  <c:v>1651774911</c:v>
                </c:pt>
                <c:pt idx="192">
                  <c:v>1661372961</c:v>
                </c:pt>
                <c:pt idx="193">
                  <c:v>1697810427</c:v>
                </c:pt>
                <c:pt idx="194">
                  <c:v>1775368069</c:v>
                </c:pt>
                <c:pt idx="195">
                  <c:v>1824417644</c:v>
                </c:pt>
                <c:pt idx="196">
                  <c:v>1841610602</c:v>
                </c:pt>
                <c:pt idx="197">
                  <c:v>1844630183</c:v>
                </c:pt>
                <c:pt idx="198">
                  <c:v>1878738585</c:v>
                </c:pt>
                <c:pt idx="199">
                  <c:v>1913557323</c:v>
                </c:pt>
                <c:pt idx="200">
                  <c:v>1939860146</c:v>
                </c:pt>
                <c:pt idx="201">
                  <c:v>1919068645</c:v>
                </c:pt>
                <c:pt idx="202">
                  <c:v>1867143429</c:v>
                </c:pt>
                <c:pt idx="203">
                  <c:v>1868102755</c:v>
                </c:pt>
                <c:pt idx="204">
                  <c:v>1878922336</c:v>
                </c:pt>
                <c:pt idx="205">
                  <c:v>1949948382</c:v>
                </c:pt>
                <c:pt idx="206">
                  <c:v>2046815788</c:v>
                </c:pt>
                <c:pt idx="207">
                  <c:v>2091428774</c:v>
                </c:pt>
                <c:pt idx="208">
                  <c:v>2092122301</c:v>
                </c:pt>
                <c:pt idx="209">
                  <c:v>2045642160</c:v>
                </c:pt>
                <c:pt idx="210">
                  <c:v>2051126824</c:v>
                </c:pt>
                <c:pt idx="211">
                  <c:v>2065263887</c:v>
                </c:pt>
                <c:pt idx="212">
                  <c:v>2078618364</c:v>
                </c:pt>
                <c:pt idx="213">
                  <c:v>2081024919</c:v>
                </c:pt>
                <c:pt idx="214">
                  <c:v>2084587836</c:v>
                </c:pt>
                <c:pt idx="215">
                  <c:v>2084119789</c:v>
                </c:pt>
                <c:pt idx="216">
                  <c:v>2118002251</c:v>
                </c:pt>
                <c:pt idx="217">
                  <c:v>2180252722</c:v>
                </c:pt>
                <c:pt idx="218">
                  <c:v>2301282308</c:v>
                </c:pt>
                <c:pt idx="219">
                  <c:v>2353593444</c:v>
                </c:pt>
                <c:pt idx="220">
                  <c:v>2392365613</c:v>
                </c:pt>
                <c:pt idx="221">
                  <c:v>2376616771</c:v>
                </c:pt>
                <c:pt idx="222">
                  <c:v>2359674007</c:v>
                </c:pt>
                <c:pt idx="223">
                  <c:v>2349908126</c:v>
                </c:pt>
                <c:pt idx="224">
                  <c:v>2335017755</c:v>
                </c:pt>
                <c:pt idx="225">
                  <c:v>2358950697</c:v>
                </c:pt>
                <c:pt idx="226">
                  <c:v>2347669726</c:v>
                </c:pt>
                <c:pt idx="227">
                  <c:v>2397915547</c:v>
                </c:pt>
                <c:pt idx="228">
                  <c:v>2397704335</c:v>
                </c:pt>
                <c:pt idx="229">
                  <c:v>2472938066</c:v>
                </c:pt>
                <c:pt idx="230">
                  <c:v>2553857036</c:v>
                </c:pt>
                <c:pt idx="231">
                  <c:v>2677094966</c:v>
                </c:pt>
                <c:pt idx="232">
                  <c:v>2749317160</c:v>
                </c:pt>
                <c:pt idx="233">
                  <c:v>2777812277</c:v>
                </c:pt>
                <c:pt idx="234">
                  <c:v>2740443176</c:v>
                </c:pt>
                <c:pt idx="235">
                  <c:v>2722014701</c:v>
                </c:pt>
                <c:pt idx="236">
                  <c:v>2708037257</c:v>
                </c:pt>
                <c:pt idx="237">
                  <c:v>2738749750</c:v>
                </c:pt>
                <c:pt idx="238">
                  <c:v>2696145419</c:v>
                </c:pt>
                <c:pt idx="239">
                  <c:v>2743254339</c:v>
                </c:pt>
                <c:pt idx="240">
                  <c:v>2726741336</c:v>
                </c:pt>
                <c:pt idx="241">
                  <c:v>2761155324</c:v>
                </c:pt>
                <c:pt idx="242">
                  <c:v>2791063328</c:v>
                </c:pt>
                <c:pt idx="243">
                  <c:v>2852233490</c:v>
                </c:pt>
                <c:pt idx="244">
                  <c:v>2952317245</c:v>
                </c:pt>
                <c:pt idx="245">
                  <c:v>3005365136</c:v>
                </c:pt>
                <c:pt idx="246">
                  <c:v>3025026949</c:v>
                </c:pt>
                <c:pt idx="247">
                  <c:v>3007265985</c:v>
                </c:pt>
                <c:pt idx="248">
                  <c:v>2982267358</c:v>
                </c:pt>
                <c:pt idx="249">
                  <c:v>2990602134</c:v>
                </c:pt>
                <c:pt idx="250">
                  <c:v>2940394109</c:v>
                </c:pt>
                <c:pt idx="251">
                  <c:v>2974545353</c:v>
                </c:pt>
                <c:pt idx="252">
                  <c:v>2860289353</c:v>
                </c:pt>
                <c:pt idx="253">
                  <c:v>2829244982</c:v>
                </c:pt>
                <c:pt idx="254">
                  <c:v>2669956209</c:v>
                </c:pt>
                <c:pt idx="255">
                  <c:v>2552079480</c:v>
                </c:pt>
                <c:pt idx="256">
                  <c:v>2405408656</c:v>
                </c:pt>
                <c:pt idx="257">
                  <c:v>2232819059</c:v>
                </c:pt>
                <c:pt idx="258">
                  <c:v>2180663598</c:v>
                </c:pt>
                <c:pt idx="259">
                  <c:v>2122438630</c:v>
                </c:pt>
                <c:pt idx="260">
                  <c:v>2055345832</c:v>
                </c:pt>
                <c:pt idx="261">
                  <c:v>2051600321</c:v>
                </c:pt>
                <c:pt idx="262">
                  <c:v>2022217124</c:v>
                </c:pt>
                <c:pt idx="263">
                  <c:v>1999882742</c:v>
                </c:pt>
                <c:pt idx="264">
                  <c:v>1825173197</c:v>
                </c:pt>
                <c:pt idx="265">
                  <c:v>1672525877</c:v>
                </c:pt>
                <c:pt idx="266">
                  <c:v>1478096036</c:v>
                </c:pt>
                <c:pt idx="267">
                  <c:v>1459024476</c:v>
                </c:pt>
                <c:pt idx="268">
                  <c:v>1434075959</c:v>
                </c:pt>
                <c:pt idx="269">
                  <c:v>1390199785</c:v>
                </c:pt>
              </c:numCache>
            </c:numRef>
          </c:val>
          <c:smooth val="0"/>
          <c:extLst>
            <c:ext xmlns:c16="http://schemas.microsoft.com/office/drawing/2014/chart" uri="{C3380CC4-5D6E-409C-BE32-E72D297353CC}">
              <c16:uniqueId val="{00000001-379C-2C44-878D-C0CB44061C61}"/>
            </c:ext>
          </c:extLst>
        </c:ser>
        <c:dLbls>
          <c:showLegendKey val="0"/>
          <c:showVal val="0"/>
          <c:showCatName val="0"/>
          <c:showSerName val="0"/>
          <c:showPercent val="0"/>
          <c:showBubbleSize val="0"/>
        </c:dLbls>
        <c:smooth val="0"/>
        <c:axId val="596234767"/>
        <c:axId val="1"/>
      </c:lineChart>
      <c:catAx>
        <c:axId val="59623476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500000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b="1" kern="1200">
                <a:solidFill>
                  <a:schemeClr val="tx1"/>
                </a:solidFill>
                <a:latin typeface="+mn-lt"/>
                <a:ea typeface="+mn-ea"/>
                <a:cs typeface="+mn-cs"/>
              </a:defRPr>
            </a:pPr>
            <a:endParaRPr lang="en-US"/>
          </a:p>
        </c:txPr>
        <c:crossAx val="596234767"/>
        <c:crosses val="min"/>
        <c:crossBetween val="midCat"/>
        <c:majorUnit val="500000000"/>
      </c:valAx>
    </c:plotArea>
    <c:plotVisOnly val="0"/>
    <c:dispBlanksAs val="gap"/>
    <c:showDLblsOverMax val="1"/>
  </c:chart>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050487664945495E-2"/>
          <c:y val="8.3904109589041098E-2"/>
          <c:w val="0.90849110728628801"/>
          <c:h val="0.8321917808219178"/>
        </c:manualLayout>
      </c:layout>
      <c:lineChart>
        <c:grouping val="standard"/>
        <c:varyColors val="0"/>
        <c:ser>
          <c:idx val="0"/>
          <c:order val="0"/>
          <c:spPr>
            <a:ln w="19050" cmpd="sng" algn="ctr">
              <a:solidFill>
                <a:schemeClr val="accent1"/>
              </a:solidFill>
              <a:prstDash val="solid"/>
            </a:ln>
          </c:spPr>
          <c:marker>
            <c:symbol val="none"/>
          </c:marker>
          <c:val>
            <c:numRef>
              <c:f>Sheet1!$A$1:$ME$1</c:f>
              <c:numCache>
                <c:formatCode>General</c:formatCode>
                <c:ptCount val="343"/>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192822983</c:v>
                </c:pt>
                <c:pt idx="181">
                  <c:v>294917671</c:v>
                </c:pt>
                <c:pt idx="182">
                  <c:v>402773512</c:v>
                </c:pt>
                <c:pt idx="183">
                  <c:v>351718542</c:v>
                </c:pt>
                <c:pt idx="184">
                  <c:v>364214047</c:v>
                </c:pt>
                <c:pt idx="185">
                  <c:v>382461635</c:v>
                </c:pt>
                <c:pt idx="186">
                  <c:v>297867507</c:v>
                </c:pt>
                <c:pt idx="187">
                  <c:v>210025433</c:v>
                </c:pt>
                <c:pt idx="188">
                  <c:v>99945431</c:v>
                </c:pt>
                <c:pt idx="189">
                  <c:v>59181901</c:v>
                </c:pt>
                <c:pt idx="190">
                  <c:v>46502522</c:v>
                </c:pt>
                <c:pt idx="191">
                  <c:v>60030361</c:v>
                </c:pt>
                <c:pt idx="192">
                  <c:v>62111071</c:v>
                </c:pt>
                <c:pt idx="193">
                  <c:v>65470045</c:v>
                </c:pt>
                <c:pt idx="194">
                  <c:v>57378203</c:v>
                </c:pt>
                <c:pt idx="195">
                  <c:v>61355639</c:v>
                </c:pt>
                <c:pt idx="196">
                  <c:v>61541870</c:v>
                </c:pt>
                <c:pt idx="197">
                  <c:v>56556781</c:v>
                </c:pt>
                <c:pt idx="198">
                  <c:v>53762943</c:v>
                </c:pt>
                <c:pt idx="199">
                  <c:v>51785223</c:v>
                </c:pt>
                <c:pt idx="200">
                  <c:v>52403897</c:v>
                </c:pt>
                <c:pt idx="201">
                  <c:v>54018351</c:v>
                </c:pt>
                <c:pt idx="202">
                  <c:v>54980169</c:v>
                </c:pt>
                <c:pt idx="203">
                  <c:v>55894984</c:v>
                </c:pt>
                <c:pt idx="204">
                  <c:v>57230481</c:v>
                </c:pt>
                <c:pt idx="205">
                  <c:v>60441450</c:v>
                </c:pt>
                <c:pt idx="206">
                  <c:v>63103075</c:v>
                </c:pt>
                <c:pt idx="207">
                  <c:v>59786143</c:v>
                </c:pt>
                <c:pt idx="208">
                  <c:v>54527359</c:v>
                </c:pt>
                <c:pt idx="209">
                  <c:v>49136075</c:v>
                </c:pt>
                <c:pt idx="210">
                  <c:v>50781800</c:v>
                </c:pt>
                <c:pt idx="211">
                  <c:v>52789287</c:v>
                </c:pt>
                <c:pt idx="212">
                  <c:v>52885875</c:v>
                </c:pt>
                <c:pt idx="213">
                  <c:v>55010204</c:v>
                </c:pt>
                <c:pt idx="214">
                  <c:v>54664233</c:v>
                </c:pt>
                <c:pt idx="215">
                  <c:v>58160961</c:v>
                </c:pt>
                <c:pt idx="216">
                  <c:v>57982823</c:v>
                </c:pt>
                <c:pt idx="217">
                  <c:v>59244760</c:v>
                </c:pt>
                <c:pt idx="218">
                  <c:v>54718639</c:v>
                </c:pt>
                <c:pt idx="219">
                  <c:v>49692437</c:v>
                </c:pt>
                <c:pt idx="220">
                  <c:v>46141682</c:v>
                </c:pt>
                <c:pt idx="221">
                  <c:v>45873921</c:v>
                </c:pt>
                <c:pt idx="222">
                  <c:v>47838135</c:v>
                </c:pt>
                <c:pt idx="223">
                  <c:v>48193166</c:v>
                </c:pt>
                <c:pt idx="224">
                  <c:v>47764935</c:v>
                </c:pt>
                <c:pt idx="225">
                  <c:v>44821338</c:v>
                </c:pt>
                <c:pt idx="226">
                  <c:v>43977317</c:v>
                </c:pt>
                <c:pt idx="227">
                  <c:v>44389836</c:v>
                </c:pt>
                <c:pt idx="228">
                  <c:v>45073912</c:v>
                </c:pt>
                <c:pt idx="229">
                  <c:v>48040582</c:v>
                </c:pt>
                <c:pt idx="230">
                  <c:v>48038411</c:v>
                </c:pt>
                <c:pt idx="231">
                  <c:v>46478775</c:v>
                </c:pt>
                <c:pt idx="232">
                  <c:v>42999255</c:v>
                </c:pt>
                <c:pt idx="233">
                  <c:v>42633417</c:v>
                </c:pt>
                <c:pt idx="234">
                  <c:v>42387882</c:v>
                </c:pt>
                <c:pt idx="235">
                  <c:v>42407870</c:v>
                </c:pt>
                <c:pt idx="236">
                  <c:v>41991801</c:v>
                </c:pt>
                <c:pt idx="237">
                  <c:v>42386926</c:v>
                </c:pt>
                <c:pt idx="238">
                  <c:v>42904554</c:v>
                </c:pt>
                <c:pt idx="239">
                  <c:v>41552148</c:v>
                </c:pt>
                <c:pt idx="240">
                  <c:v>41733086</c:v>
                </c:pt>
                <c:pt idx="241">
                  <c:v>42931371</c:v>
                </c:pt>
                <c:pt idx="242">
                  <c:v>44184180</c:v>
                </c:pt>
                <c:pt idx="243">
                  <c:v>44921380</c:v>
                </c:pt>
                <c:pt idx="244">
                  <c:v>43952490</c:v>
                </c:pt>
                <c:pt idx="245">
                  <c:v>45486627</c:v>
                </c:pt>
                <c:pt idx="246">
                  <c:v>50975022</c:v>
                </c:pt>
                <c:pt idx="247">
                  <c:v>51817610</c:v>
                </c:pt>
                <c:pt idx="248">
                  <c:v>50659354</c:v>
                </c:pt>
                <c:pt idx="249">
                  <c:v>49416334</c:v>
                </c:pt>
                <c:pt idx="250">
                  <c:v>48716391</c:v>
                </c:pt>
                <c:pt idx="251">
                  <c:v>47870713</c:v>
                </c:pt>
                <c:pt idx="252">
                  <c:v>43231202</c:v>
                </c:pt>
                <c:pt idx="253">
                  <c:v>42883511</c:v>
                </c:pt>
                <c:pt idx="254">
                  <c:v>42500783</c:v>
                </c:pt>
                <c:pt idx="255">
                  <c:v>42191800</c:v>
                </c:pt>
                <c:pt idx="256">
                  <c:v>42105560</c:v>
                </c:pt>
                <c:pt idx="257">
                  <c:v>44410936</c:v>
                </c:pt>
                <c:pt idx="258">
                  <c:v>44060539</c:v>
                </c:pt>
                <c:pt idx="259">
                  <c:v>42669583</c:v>
                </c:pt>
                <c:pt idx="260">
                  <c:v>41322268</c:v>
                </c:pt>
                <c:pt idx="261">
                  <c:v>42583375</c:v>
                </c:pt>
                <c:pt idx="262">
                  <c:v>42595710</c:v>
                </c:pt>
                <c:pt idx="263">
                  <c:v>42200963</c:v>
                </c:pt>
                <c:pt idx="264">
                  <c:v>40389337</c:v>
                </c:pt>
                <c:pt idx="265">
                  <c:v>41033454</c:v>
                </c:pt>
                <c:pt idx="266">
                  <c:v>40752885</c:v>
                </c:pt>
                <c:pt idx="267">
                  <c:v>41005060</c:v>
                </c:pt>
                <c:pt idx="268">
                  <c:v>40959462</c:v>
                </c:pt>
                <c:pt idx="269">
                  <c:v>40571772</c:v>
                </c:pt>
                <c:pt idx="270">
                  <c:v>38608416</c:v>
                </c:pt>
                <c:pt idx="271">
                  <c:v>39742836</c:v>
                </c:pt>
                <c:pt idx="272">
                  <c:v>40153748</c:v>
                </c:pt>
                <c:pt idx="273">
                  <c:v>41722617</c:v>
                </c:pt>
                <c:pt idx="274">
                  <c:v>38668934</c:v>
                </c:pt>
                <c:pt idx="275">
                  <c:v>35881145</c:v>
                </c:pt>
                <c:pt idx="276">
                  <c:v>32330765</c:v>
                </c:pt>
                <c:pt idx="277">
                  <c:v>32422294</c:v>
                </c:pt>
                <c:pt idx="278">
                  <c:v>33422899</c:v>
                </c:pt>
                <c:pt idx="279">
                  <c:v>37743157</c:v>
                </c:pt>
                <c:pt idx="280">
                  <c:v>36728664</c:v>
                </c:pt>
                <c:pt idx="281">
                  <c:v>35629997</c:v>
                </c:pt>
                <c:pt idx="282">
                  <c:v>32245660</c:v>
                </c:pt>
                <c:pt idx="283">
                  <c:v>32521980</c:v>
                </c:pt>
                <c:pt idx="284">
                  <c:v>33338804</c:v>
                </c:pt>
                <c:pt idx="285">
                  <c:v>34140810</c:v>
                </c:pt>
                <c:pt idx="286">
                  <c:v>33934316</c:v>
                </c:pt>
                <c:pt idx="287">
                  <c:v>32803666</c:v>
                </c:pt>
                <c:pt idx="288">
                  <c:v>31482204</c:v>
                </c:pt>
                <c:pt idx="289">
                  <c:v>34811771</c:v>
                </c:pt>
                <c:pt idx="290">
                  <c:v>35555184</c:v>
                </c:pt>
                <c:pt idx="291">
                  <c:v>36491776</c:v>
                </c:pt>
                <c:pt idx="292">
                  <c:v>33092085</c:v>
                </c:pt>
                <c:pt idx="293">
                  <c:v>33406376</c:v>
                </c:pt>
                <c:pt idx="294">
                  <c:v>32599867</c:v>
                </c:pt>
                <c:pt idx="295">
                  <c:v>33441292</c:v>
                </c:pt>
                <c:pt idx="296">
                  <c:v>32069450</c:v>
                </c:pt>
                <c:pt idx="297">
                  <c:v>32249734</c:v>
                </c:pt>
                <c:pt idx="298">
                  <c:v>33191143</c:v>
                </c:pt>
                <c:pt idx="299">
                  <c:v>34548167</c:v>
                </c:pt>
                <c:pt idx="300">
                  <c:v>37012072</c:v>
                </c:pt>
                <c:pt idx="301">
                  <c:v>36522693</c:v>
                </c:pt>
                <c:pt idx="302">
                  <c:v>37494016</c:v>
                </c:pt>
                <c:pt idx="303">
                  <c:v>39421534</c:v>
                </c:pt>
                <c:pt idx="304">
                  <c:v>45672623</c:v>
                </c:pt>
                <c:pt idx="305">
                  <c:v>53444065</c:v>
                </c:pt>
                <c:pt idx="306">
                  <c:v>55647511</c:v>
                </c:pt>
                <c:pt idx="307">
                  <c:v>52698620</c:v>
                </c:pt>
                <c:pt idx="308">
                  <c:v>50572327</c:v>
                </c:pt>
                <c:pt idx="309">
                  <c:v>51537942</c:v>
                </c:pt>
                <c:pt idx="310">
                  <c:v>53532712</c:v>
                </c:pt>
                <c:pt idx="311">
                  <c:v>51991311</c:v>
                </c:pt>
                <c:pt idx="312">
                  <c:v>50770372</c:v>
                </c:pt>
                <c:pt idx="313">
                  <c:v>49422439</c:v>
                </c:pt>
                <c:pt idx="314">
                  <c:v>49387289</c:v>
                </c:pt>
                <c:pt idx="315">
                  <c:v>51084601</c:v>
                </c:pt>
                <c:pt idx="316">
                  <c:v>50880720</c:v>
                </c:pt>
                <c:pt idx="317">
                  <c:v>53100315</c:v>
                </c:pt>
                <c:pt idx="318">
                  <c:v>54192929</c:v>
                </c:pt>
                <c:pt idx="319">
                  <c:v>56281627</c:v>
                </c:pt>
                <c:pt idx="320">
                  <c:v>53897615</c:v>
                </c:pt>
                <c:pt idx="321">
                  <c:v>51726224</c:v>
                </c:pt>
                <c:pt idx="322">
                  <c:v>55454446</c:v>
                </c:pt>
                <c:pt idx="323">
                  <c:v>53942695</c:v>
                </c:pt>
                <c:pt idx="324">
                  <c:v>54206011</c:v>
                </c:pt>
                <c:pt idx="325">
                  <c:v>44996130</c:v>
                </c:pt>
                <c:pt idx="326">
                  <c:v>45812969</c:v>
                </c:pt>
                <c:pt idx="327">
                  <c:v>39747629</c:v>
                </c:pt>
                <c:pt idx="328">
                  <c:v>40497996</c:v>
                </c:pt>
                <c:pt idx="329">
                  <c:v>39048661</c:v>
                </c:pt>
                <c:pt idx="330">
                  <c:v>40642304</c:v>
                </c:pt>
                <c:pt idx="331">
                  <c:v>39853734</c:v>
                </c:pt>
                <c:pt idx="332">
                  <c:v>38737753</c:v>
                </c:pt>
                <c:pt idx="333">
                  <c:v>39693096</c:v>
                </c:pt>
                <c:pt idx="334">
                  <c:v>40797652</c:v>
                </c:pt>
                <c:pt idx="335">
                  <c:v>40854613</c:v>
                </c:pt>
                <c:pt idx="336">
                  <c:v>40253172</c:v>
                </c:pt>
                <c:pt idx="337">
                  <c:v>41359553</c:v>
                </c:pt>
                <c:pt idx="338">
                  <c:v>40165314</c:v>
                </c:pt>
                <c:pt idx="339">
                  <c:v>39115789</c:v>
                </c:pt>
                <c:pt idx="340">
                  <c:v>37527264</c:v>
                </c:pt>
                <c:pt idx="341">
                  <c:v>55956744</c:v>
                </c:pt>
                <c:pt idx="342">
                  <c:v>90285218</c:v>
                </c:pt>
              </c:numCache>
            </c:numRef>
          </c:val>
          <c:smooth val="0"/>
          <c:extLst>
            <c:ext xmlns:c16="http://schemas.microsoft.com/office/drawing/2014/chart" uri="{C3380CC4-5D6E-409C-BE32-E72D297353CC}">
              <c16:uniqueId val="{00000000-7720-9B44-9471-38D199E74937}"/>
            </c:ext>
          </c:extLst>
        </c:ser>
        <c:ser>
          <c:idx val="1"/>
          <c:order val="1"/>
          <c:spPr>
            <a:ln w="19050" cmpd="sng" algn="ctr">
              <a:solidFill>
                <a:schemeClr val="accent2"/>
              </a:solidFill>
              <a:prstDash val="solid"/>
            </a:ln>
          </c:spPr>
          <c:marker>
            <c:symbol val="none"/>
          </c:marker>
          <c:val>
            <c:numRef>
              <c:f>Sheet1!$A$2:$ME$2</c:f>
              <c:numCache>
                <c:formatCode>General</c:formatCode>
                <c:ptCount val="343"/>
                <c:pt idx="1">
                  <c:v>13983</c:v>
                </c:pt>
                <c:pt idx="2">
                  <c:v>4148042</c:v>
                </c:pt>
                <c:pt idx="3">
                  <c:v>11235110</c:v>
                </c:pt>
                <c:pt idx="4">
                  <c:v>21738195</c:v>
                </c:pt>
                <c:pt idx="5">
                  <c:v>30976508</c:v>
                </c:pt>
                <c:pt idx="6">
                  <c:v>39545738</c:v>
                </c:pt>
                <c:pt idx="7">
                  <c:v>44938384</c:v>
                </c:pt>
                <c:pt idx="8">
                  <c:v>49985459</c:v>
                </c:pt>
                <c:pt idx="9">
                  <c:v>60649504</c:v>
                </c:pt>
                <c:pt idx="10">
                  <c:v>68411155</c:v>
                </c:pt>
                <c:pt idx="11">
                  <c:v>75634129</c:v>
                </c:pt>
                <c:pt idx="12">
                  <c:v>82808441</c:v>
                </c:pt>
                <c:pt idx="13">
                  <c:v>97271682</c:v>
                </c:pt>
                <c:pt idx="14">
                  <c:v>110789958</c:v>
                </c:pt>
                <c:pt idx="15">
                  <c:v>129562912</c:v>
                </c:pt>
                <c:pt idx="16">
                  <c:v>133903278</c:v>
                </c:pt>
                <c:pt idx="17">
                  <c:v>140249169</c:v>
                </c:pt>
                <c:pt idx="18">
                  <c:v>149573898</c:v>
                </c:pt>
                <c:pt idx="19">
                  <c:v>155950477</c:v>
                </c:pt>
                <c:pt idx="20">
                  <c:v>161248574</c:v>
                </c:pt>
                <c:pt idx="21">
                  <c:v>165475673</c:v>
                </c:pt>
                <c:pt idx="22">
                  <c:v>170681409</c:v>
                </c:pt>
                <c:pt idx="23">
                  <c:v>179212858</c:v>
                </c:pt>
                <c:pt idx="24">
                  <c:v>191375260</c:v>
                </c:pt>
                <c:pt idx="25">
                  <c:v>201717018</c:v>
                </c:pt>
                <c:pt idx="26">
                  <c:v>208608366</c:v>
                </c:pt>
                <c:pt idx="27">
                  <c:v>217287462</c:v>
                </c:pt>
                <c:pt idx="28">
                  <c:v>224456878</c:v>
                </c:pt>
                <c:pt idx="29">
                  <c:v>233710021</c:v>
                </c:pt>
                <c:pt idx="30">
                  <c:v>239485706</c:v>
                </c:pt>
                <c:pt idx="31">
                  <c:v>240990520</c:v>
                </c:pt>
                <c:pt idx="32">
                  <c:v>245028272</c:v>
                </c:pt>
                <c:pt idx="33">
                  <c:v>254263002</c:v>
                </c:pt>
                <c:pt idx="34">
                  <c:v>265329306</c:v>
                </c:pt>
                <c:pt idx="35">
                  <c:v>273435341</c:v>
                </c:pt>
                <c:pt idx="36">
                  <c:v>290135048</c:v>
                </c:pt>
                <c:pt idx="37">
                  <c:v>291309986</c:v>
                </c:pt>
                <c:pt idx="38">
                  <c:v>299170618</c:v>
                </c:pt>
                <c:pt idx="39">
                  <c:v>305438682</c:v>
                </c:pt>
                <c:pt idx="40">
                  <c:v>323712385</c:v>
                </c:pt>
                <c:pt idx="41">
                  <c:v>335624035</c:v>
                </c:pt>
                <c:pt idx="42">
                  <c:v>345786273</c:v>
                </c:pt>
                <c:pt idx="43">
                  <c:v>351279565</c:v>
                </c:pt>
                <c:pt idx="44">
                  <c:v>356367945</c:v>
                </c:pt>
                <c:pt idx="45">
                  <c:v>361598092</c:v>
                </c:pt>
                <c:pt idx="46">
                  <c:v>367436740</c:v>
                </c:pt>
                <c:pt idx="47">
                  <c:v>369418611</c:v>
                </c:pt>
                <c:pt idx="48">
                  <c:v>382988436</c:v>
                </c:pt>
                <c:pt idx="49">
                  <c:v>388132591</c:v>
                </c:pt>
                <c:pt idx="50">
                  <c:v>397815695</c:v>
                </c:pt>
                <c:pt idx="51">
                  <c:v>401691251</c:v>
                </c:pt>
                <c:pt idx="52">
                  <c:v>402751854</c:v>
                </c:pt>
                <c:pt idx="53">
                  <c:v>410713126</c:v>
                </c:pt>
                <c:pt idx="54">
                  <c:v>414415808</c:v>
                </c:pt>
                <c:pt idx="55">
                  <c:v>425936112</c:v>
                </c:pt>
                <c:pt idx="56">
                  <c:v>437556039</c:v>
                </c:pt>
                <c:pt idx="57">
                  <c:v>443266498</c:v>
                </c:pt>
                <c:pt idx="58">
                  <c:v>450481965</c:v>
                </c:pt>
                <c:pt idx="59">
                  <c:v>446992370</c:v>
                </c:pt>
                <c:pt idx="60">
                  <c:v>462576233</c:v>
                </c:pt>
                <c:pt idx="61">
                  <c:v>475740741</c:v>
                </c:pt>
                <c:pt idx="62">
                  <c:v>490764291</c:v>
                </c:pt>
                <c:pt idx="63">
                  <c:v>507416857</c:v>
                </c:pt>
                <c:pt idx="64">
                  <c:v>507108168</c:v>
                </c:pt>
                <c:pt idx="65">
                  <c:v>506388812</c:v>
                </c:pt>
                <c:pt idx="66">
                  <c:v>504495231</c:v>
                </c:pt>
                <c:pt idx="67">
                  <c:v>509215440</c:v>
                </c:pt>
                <c:pt idx="68">
                  <c:v>509508154</c:v>
                </c:pt>
                <c:pt idx="69">
                  <c:v>508222206</c:v>
                </c:pt>
                <c:pt idx="70">
                  <c:v>508214169</c:v>
                </c:pt>
                <c:pt idx="71">
                  <c:v>511111626</c:v>
                </c:pt>
                <c:pt idx="72">
                  <c:v>518589374</c:v>
                </c:pt>
                <c:pt idx="73">
                  <c:v>530046608</c:v>
                </c:pt>
                <c:pt idx="74">
                  <c:v>541017964</c:v>
                </c:pt>
                <c:pt idx="75">
                  <c:v>549632299</c:v>
                </c:pt>
                <c:pt idx="76">
                  <c:v>545811060</c:v>
                </c:pt>
                <c:pt idx="77">
                  <c:v>541869028</c:v>
                </c:pt>
                <c:pt idx="78">
                  <c:v>543965954</c:v>
                </c:pt>
                <c:pt idx="79">
                  <c:v>546932003</c:v>
                </c:pt>
                <c:pt idx="80">
                  <c:v>554570202</c:v>
                </c:pt>
                <c:pt idx="81">
                  <c:v>552135461</c:v>
                </c:pt>
                <c:pt idx="82">
                  <c:v>558881305</c:v>
                </c:pt>
                <c:pt idx="83">
                  <c:v>562824300</c:v>
                </c:pt>
                <c:pt idx="84">
                  <c:v>572343131</c:v>
                </c:pt>
                <c:pt idx="85">
                  <c:v>582240058</c:v>
                </c:pt>
                <c:pt idx="86">
                  <c:v>593280087</c:v>
                </c:pt>
                <c:pt idx="87">
                  <c:v>607485581</c:v>
                </c:pt>
                <c:pt idx="88">
                  <c:v>611418489</c:v>
                </c:pt>
                <c:pt idx="89">
                  <c:v>619718358</c:v>
                </c:pt>
                <c:pt idx="90">
                  <c:v>625070222</c:v>
                </c:pt>
                <c:pt idx="91">
                  <c:v>630960224</c:v>
                </c:pt>
                <c:pt idx="92">
                  <c:v>633435080</c:v>
                </c:pt>
                <c:pt idx="93">
                  <c:v>641428007</c:v>
                </c:pt>
                <c:pt idx="94">
                  <c:v>648478931</c:v>
                </c:pt>
                <c:pt idx="95">
                  <c:v>649767003</c:v>
                </c:pt>
                <c:pt idx="96">
                  <c:v>660271424</c:v>
                </c:pt>
                <c:pt idx="97">
                  <c:v>666064604</c:v>
                </c:pt>
                <c:pt idx="98">
                  <c:v>679520523</c:v>
                </c:pt>
                <c:pt idx="99">
                  <c:v>684159858</c:v>
                </c:pt>
                <c:pt idx="100">
                  <c:v>688015757</c:v>
                </c:pt>
                <c:pt idx="101">
                  <c:v>690759133</c:v>
                </c:pt>
                <c:pt idx="102">
                  <c:v>690265607</c:v>
                </c:pt>
                <c:pt idx="103">
                  <c:v>687148991</c:v>
                </c:pt>
                <c:pt idx="104">
                  <c:v>680666795</c:v>
                </c:pt>
                <c:pt idx="105">
                  <c:v>680301316</c:v>
                </c:pt>
                <c:pt idx="106">
                  <c:v>684743325</c:v>
                </c:pt>
                <c:pt idx="107">
                  <c:v>683991876</c:v>
                </c:pt>
                <c:pt idx="108">
                  <c:v>694492026</c:v>
                </c:pt>
                <c:pt idx="109">
                  <c:v>704977068</c:v>
                </c:pt>
                <c:pt idx="110">
                  <c:v>719214767</c:v>
                </c:pt>
                <c:pt idx="111">
                  <c:v>724156493</c:v>
                </c:pt>
                <c:pt idx="112">
                  <c:v>723938076</c:v>
                </c:pt>
                <c:pt idx="113">
                  <c:v>728860003</c:v>
                </c:pt>
                <c:pt idx="114">
                  <c:v>724664522</c:v>
                </c:pt>
                <c:pt idx="115">
                  <c:v>719277267</c:v>
                </c:pt>
                <c:pt idx="116">
                  <c:v>708377733</c:v>
                </c:pt>
                <c:pt idx="117">
                  <c:v>704166126</c:v>
                </c:pt>
                <c:pt idx="118">
                  <c:v>703298549</c:v>
                </c:pt>
                <c:pt idx="119">
                  <c:v>699993041</c:v>
                </c:pt>
                <c:pt idx="120">
                  <c:v>699885459</c:v>
                </c:pt>
                <c:pt idx="121">
                  <c:v>697692491</c:v>
                </c:pt>
                <c:pt idx="122">
                  <c:v>700246851</c:v>
                </c:pt>
                <c:pt idx="123">
                  <c:v>696929034</c:v>
                </c:pt>
                <c:pt idx="124">
                  <c:v>695684146</c:v>
                </c:pt>
                <c:pt idx="125">
                  <c:v>691184603</c:v>
                </c:pt>
                <c:pt idx="126">
                  <c:v>681101294</c:v>
                </c:pt>
                <c:pt idx="127">
                  <c:v>671047446</c:v>
                </c:pt>
                <c:pt idx="128">
                  <c:v>661990516</c:v>
                </c:pt>
                <c:pt idx="129">
                  <c:v>655320830</c:v>
                </c:pt>
                <c:pt idx="130">
                  <c:v>653650389</c:v>
                </c:pt>
                <c:pt idx="131">
                  <c:v>650055823</c:v>
                </c:pt>
                <c:pt idx="132">
                  <c:v>651910561</c:v>
                </c:pt>
                <c:pt idx="133">
                  <c:v>657520413</c:v>
                </c:pt>
                <c:pt idx="134">
                  <c:v>663738443</c:v>
                </c:pt>
                <c:pt idx="135">
                  <c:v>663920328</c:v>
                </c:pt>
                <c:pt idx="136">
                  <c:v>662394500</c:v>
                </c:pt>
                <c:pt idx="137">
                  <c:v>663663849</c:v>
                </c:pt>
                <c:pt idx="138">
                  <c:v>660337438</c:v>
                </c:pt>
                <c:pt idx="139">
                  <c:v>654637651</c:v>
                </c:pt>
                <c:pt idx="140">
                  <c:v>644219604</c:v>
                </c:pt>
                <c:pt idx="141">
                  <c:v>640141605</c:v>
                </c:pt>
                <c:pt idx="142">
                  <c:v>637457103</c:v>
                </c:pt>
                <c:pt idx="143">
                  <c:v>634562169</c:v>
                </c:pt>
                <c:pt idx="144">
                  <c:v>629305217</c:v>
                </c:pt>
                <c:pt idx="145">
                  <c:v>637914353</c:v>
                </c:pt>
                <c:pt idx="146">
                  <c:v>644731324</c:v>
                </c:pt>
                <c:pt idx="147">
                  <c:v>653613339</c:v>
                </c:pt>
                <c:pt idx="148">
                  <c:v>643107907</c:v>
                </c:pt>
                <c:pt idx="149">
                  <c:v>637434730</c:v>
                </c:pt>
                <c:pt idx="150">
                  <c:v>635267132</c:v>
                </c:pt>
                <c:pt idx="151">
                  <c:v>630063645</c:v>
                </c:pt>
                <c:pt idx="152">
                  <c:v>625379233</c:v>
                </c:pt>
                <c:pt idx="153">
                  <c:v>616065880</c:v>
                </c:pt>
                <c:pt idx="154">
                  <c:v>612813774</c:v>
                </c:pt>
                <c:pt idx="155">
                  <c:v>610353535</c:v>
                </c:pt>
                <c:pt idx="156">
                  <c:v>613564861</c:v>
                </c:pt>
                <c:pt idx="157">
                  <c:v>631028544</c:v>
                </c:pt>
                <c:pt idx="158">
                  <c:v>641479021</c:v>
                </c:pt>
                <c:pt idx="159">
                  <c:v>651625506</c:v>
                </c:pt>
                <c:pt idx="160">
                  <c:v>643432157</c:v>
                </c:pt>
                <c:pt idx="161">
                  <c:v>644319049</c:v>
                </c:pt>
                <c:pt idx="162">
                  <c:v>636022747</c:v>
                </c:pt>
                <c:pt idx="163">
                  <c:v>635727649</c:v>
                </c:pt>
                <c:pt idx="164">
                  <c:v>634949769</c:v>
                </c:pt>
                <c:pt idx="165">
                  <c:v>635605111</c:v>
                </c:pt>
                <c:pt idx="166">
                  <c:v>636428992</c:v>
                </c:pt>
                <c:pt idx="167">
                  <c:v>634751460</c:v>
                </c:pt>
                <c:pt idx="168">
                  <c:v>640130478</c:v>
                </c:pt>
                <c:pt idx="169">
                  <c:v>660327999</c:v>
                </c:pt>
                <c:pt idx="170">
                  <c:v>678149550</c:v>
                </c:pt>
                <c:pt idx="171">
                  <c:v>698472631</c:v>
                </c:pt>
                <c:pt idx="172">
                  <c:v>697922503</c:v>
                </c:pt>
                <c:pt idx="173">
                  <c:v>704514419</c:v>
                </c:pt>
                <c:pt idx="174">
                  <c:v>709455732</c:v>
                </c:pt>
                <c:pt idx="175">
                  <c:v>717820870</c:v>
                </c:pt>
                <c:pt idx="176">
                  <c:v>726415624</c:v>
                </c:pt>
                <c:pt idx="177">
                  <c:v>745860487</c:v>
                </c:pt>
                <c:pt idx="178">
                  <c:v>749415025</c:v>
                </c:pt>
                <c:pt idx="179">
                  <c:v>748687721</c:v>
                </c:pt>
                <c:pt idx="180">
                  <c:v>612028928</c:v>
                </c:pt>
                <c:pt idx="181">
                  <c:v>488332391</c:v>
                </c:pt>
                <c:pt idx="182">
                  <c:v>360582651</c:v>
                </c:pt>
                <c:pt idx="183">
                  <c:v>332228391</c:v>
                </c:pt>
                <c:pt idx="184">
                  <c:v>325980780</c:v>
                </c:pt>
                <c:pt idx="185">
                  <c:v>293576219</c:v>
                </c:pt>
                <c:pt idx="186">
                  <c:v>209084089</c:v>
                </c:pt>
                <c:pt idx="187">
                  <c:v>132568207</c:v>
                </c:pt>
                <c:pt idx="188">
                  <c:v>82771165</c:v>
                </c:pt>
                <c:pt idx="189">
                  <c:v>61352124</c:v>
                </c:pt>
                <c:pt idx="190">
                  <c:v>54155703</c:v>
                </c:pt>
                <c:pt idx="191">
                  <c:v>49518544</c:v>
                </c:pt>
                <c:pt idx="192">
                  <c:v>46702089</c:v>
                </c:pt>
                <c:pt idx="193">
                  <c:v>46531338</c:v>
                </c:pt>
                <c:pt idx="194">
                  <c:v>45615160</c:v>
                </c:pt>
                <c:pt idx="195">
                  <c:v>40343117</c:v>
                </c:pt>
                <c:pt idx="196">
                  <c:v>35139170</c:v>
                </c:pt>
                <c:pt idx="197">
                  <c:v>31314674</c:v>
                </c:pt>
                <c:pt idx="198">
                  <c:v>28385851</c:v>
                </c:pt>
                <c:pt idx="199">
                  <c:v>27787700</c:v>
                </c:pt>
                <c:pt idx="200">
                  <c:v>27271947</c:v>
                </c:pt>
                <c:pt idx="201">
                  <c:v>28166511</c:v>
                </c:pt>
                <c:pt idx="202">
                  <c:v>28570028</c:v>
                </c:pt>
                <c:pt idx="203">
                  <c:v>28502526</c:v>
                </c:pt>
                <c:pt idx="204">
                  <c:v>27393748</c:v>
                </c:pt>
                <c:pt idx="205">
                  <c:v>25956322</c:v>
                </c:pt>
                <c:pt idx="206">
                  <c:v>24734086</c:v>
                </c:pt>
                <c:pt idx="207">
                  <c:v>23170772</c:v>
                </c:pt>
                <c:pt idx="208">
                  <c:v>22527424</c:v>
                </c:pt>
                <c:pt idx="209">
                  <c:v>22209595</c:v>
                </c:pt>
                <c:pt idx="210">
                  <c:v>22398431</c:v>
                </c:pt>
                <c:pt idx="211">
                  <c:v>22777899</c:v>
                </c:pt>
                <c:pt idx="212">
                  <c:v>22884177</c:v>
                </c:pt>
                <c:pt idx="213">
                  <c:v>22633550</c:v>
                </c:pt>
                <c:pt idx="214">
                  <c:v>22905631</c:v>
                </c:pt>
                <c:pt idx="215">
                  <c:v>23102294</c:v>
                </c:pt>
                <c:pt idx="216">
                  <c:v>23094335</c:v>
                </c:pt>
                <c:pt idx="217">
                  <c:v>22611923</c:v>
                </c:pt>
                <c:pt idx="218">
                  <c:v>22247147</c:v>
                </c:pt>
                <c:pt idx="219">
                  <c:v>21514656</c:v>
                </c:pt>
                <c:pt idx="220">
                  <c:v>20598426</c:v>
                </c:pt>
                <c:pt idx="221">
                  <c:v>20049747</c:v>
                </c:pt>
                <c:pt idx="222">
                  <c:v>20089450</c:v>
                </c:pt>
                <c:pt idx="223">
                  <c:v>20322288</c:v>
                </c:pt>
                <c:pt idx="224">
                  <c:v>20402862</c:v>
                </c:pt>
                <c:pt idx="225">
                  <c:v>20139859</c:v>
                </c:pt>
                <c:pt idx="226">
                  <c:v>19945482</c:v>
                </c:pt>
                <c:pt idx="227">
                  <c:v>19634516</c:v>
                </c:pt>
                <c:pt idx="228">
                  <c:v>19442043</c:v>
                </c:pt>
                <c:pt idx="229">
                  <c:v>19532651</c:v>
                </c:pt>
                <c:pt idx="230">
                  <c:v>19822347</c:v>
                </c:pt>
                <c:pt idx="231">
                  <c:v>20120874</c:v>
                </c:pt>
                <c:pt idx="232">
                  <c:v>19215825</c:v>
                </c:pt>
                <c:pt idx="233">
                  <c:v>18339314</c:v>
                </c:pt>
                <c:pt idx="234">
                  <c:v>17125982</c:v>
                </c:pt>
                <c:pt idx="235">
                  <c:v>16842002</c:v>
                </c:pt>
                <c:pt idx="236">
                  <c:v>16810418</c:v>
                </c:pt>
                <c:pt idx="237">
                  <c:v>16835554</c:v>
                </c:pt>
                <c:pt idx="238">
                  <c:v>17290683</c:v>
                </c:pt>
                <c:pt idx="239">
                  <c:v>17452823</c:v>
                </c:pt>
                <c:pt idx="240">
                  <c:v>17715797</c:v>
                </c:pt>
                <c:pt idx="241">
                  <c:v>17757577</c:v>
                </c:pt>
                <c:pt idx="242">
                  <c:v>17673582</c:v>
                </c:pt>
                <c:pt idx="243">
                  <c:v>17202599</c:v>
                </c:pt>
                <c:pt idx="244">
                  <c:v>16605406</c:v>
                </c:pt>
                <c:pt idx="245">
                  <c:v>16390599</c:v>
                </c:pt>
                <c:pt idx="246">
                  <c:v>16638214</c:v>
                </c:pt>
                <c:pt idx="247">
                  <c:v>17146439</c:v>
                </c:pt>
                <c:pt idx="248">
                  <c:v>17336790</c:v>
                </c:pt>
                <c:pt idx="249">
                  <c:v>17334189</c:v>
                </c:pt>
                <c:pt idx="250">
                  <c:v>17481935</c:v>
                </c:pt>
                <c:pt idx="251">
                  <c:v>17432589</c:v>
                </c:pt>
                <c:pt idx="252">
                  <c:v>17619305</c:v>
                </c:pt>
                <c:pt idx="253">
                  <c:v>17530647</c:v>
                </c:pt>
                <c:pt idx="254">
                  <c:v>17910792</c:v>
                </c:pt>
                <c:pt idx="255">
                  <c:v>17436594</c:v>
                </c:pt>
                <c:pt idx="256">
                  <c:v>16944318</c:v>
                </c:pt>
                <c:pt idx="257">
                  <c:v>16347748</c:v>
                </c:pt>
                <c:pt idx="258">
                  <c:v>15975352</c:v>
                </c:pt>
                <c:pt idx="259">
                  <c:v>16053471</c:v>
                </c:pt>
                <c:pt idx="260">
                  <c:v>16239027</c:v>
                </c:pt>
                <c:pt idx="261">
                  <c:v>16317708</c:v>
                </c:pt>
                <c:pt idx="262">
                  <c:v>15732016</c:v>
                </c:pt>
                <c:pt idx="263">
                  <c:v>15088275</c:v>
                </c:pt>
                <c:pt idx="264">
                  <c:v>14530512</c:v>
                </c:pt>
                <c:pt idx="265">
                  <c:v>14498335</c:v>
                </c:pt>
                <c:pt idx="266">
                  <c:v>14879229</c:v>
                </c:pt>
                <c:pt idx="267">
                  <c:v>14627242</c:v>
                </c:pt>
                <c:pt idx="268">
                  <c:v>14526515</c:v>
                </c:pt>
                <c:pt idx="269">
                  <c:v>13850366</c:v>
                </c:pt>
                <c:pt idx="270">
                  <c:v>13725200</c:v>
                </c:pt>
                <c:pt idx="271">
                  <c:v>13714485</c:v>
                </c:pt>
                <c:pt idx="272">
                  <c:v>13349193</c:v>
                </c:pt>
                <c:pt idx="273">
                  <c:v>12806897</c:v>
                </c:pt>
                <c:pt idx="274">
                  <c:v>12418638</c:v>
                </c:pt>
                <c:pt idx="275">
                  <c:v>12132495</c:v>
                </c:pt>
                <c:pt idx="276">
                  <c:v>12382868</c:v>
                </c:pt>
                <c:pt idx="277">
                  <c:v>12162573</c:v>
                </c:pt>
                <c:pt idx="278">
                  <c:v>12123335</c:v>
                </c:pt>
                <c:pt idx="279">
                  <c:v>12255800</c:v>
                </c:pt>
                <c:pt idx="280">
                  <c:v>11883293</c:v>
                </c:pt>
                <c:pt idx="281">
                  <c:v>11255234</c:v>
                </c:pt>
                <c:pt idx="282">
                  <c:v>10354302</c:v>
                </c:pt>
                <c:pt idx="283">
                  <c:v>10259938</c:v>
                </c:pt>
                <c:pt idx="284">
                  <c:v>10452450</c:v>
                </c:pt>
                <c:pt idx="285">
                  <c:v>10504080</c:v>
                </c:pt>
                <c:pt idx="286">
                  <c:v>10655422</c:v>
                </c:pt>
                <c:pt idx="287">
                  <c:v>10783593</c:v>
                </c:pt>
                <c:pt idx="288">
                  <c:v>11003662</c:v>
                </c:pt>
                <c:pt idx="289">
                  <c:v>10208440</c:v>
                </c:pt>
                <c:pt idx="290">
                  <c:v>9548544</c:v>
                </c:pt>
                <c:pt idx="291">
                  <c:v>8480787</c:v>
                </c:pt>
                <c:pt idx="292">
                  <c:v>8188784</c:v>
                </c:pt>
                <c:pt idx="293">
                  <c:v>7716809</c:v>
                </c:pt>
                <c:pt idx="294">
                  <c:v>6747599</c:v>
                </c:pt>
                <c:pt idx="295">
                  <c:v>7161087</c:v>
                </c:pt>
                <c:pt idx="296">
                  <c:v>7735653</c:v>
                </c:pt>
                <c:pt idx="297">
                  <c:v>8293314</c:v>
                </c:pt>
                <c:pt idx="298">
                  <c:v>7991614</c:v>
                </c:pt>
                <c:pt idx="299">
                  <c:v>7613498</c:v>
                </c:pt>
                <c:pt idx="300">
                  <c:v>7315563</c:v>
                </c:pt>
                <c:pt idx="301">
                  <c:v>7410524</c:v>
                </c:pt>
                <c:pt idx="302">
                  <c:v>7198038</c:v>
                </c:pt>
                <c:pt idx="303">
                  <c:v>7843620</c:v>
                </c:pt>
                <c:pt idx="304">
                  <c:v>7310310</c:v>
                </c:pt>
                <c:pt idx="305">
                  <c:v>7163687</c:v>
                </c:pt>
                <c:pt idx="306">
                  <c:v>7849694</c:v>
                </c:pt>
                <c:pt idx="307">
                  <c:v>9237642</c:v>
                </c:pt>
                <c:pt idx="308">
                  <c:v>10704752</c:v>
                </c:pt>
                <c:pt idx="309">
                  <c:v>11311950</c:v>
                </c:pt>
                <c:pt idx="310">
                  <c:v>11616054</c:v>
                </c:pt>
                <c:pt idx="311">
                  <c:v>11294119</c:v>
                </c:pt>
                <c:pt idx="312">
                  <c:v>8687136</c:v>
                </c:pt>
                <c:pt idx="313">
                  <c:v>6947229</c:v>
                </c:pt>
                <c:pt idx="314">
                  <c:v>5961936</c:v>
                </c:pt>
                <c:pt idx="315">
                  <c:v>6791988</c:v>
                </c:pt>
                <c:pt idx="316">
                  <c:v>7262054</c:v>
                </c:pt>
                <c:pt idx="317">
                  <c:v>7544333</c:v>
                </c:pt>
                <c:pt idx="318">
                  <c:v>7667365</c:v>
                </c:pt>
                <c:pt idx="319">
                  <c:v>7674983</c:v>
                </c:pt>
                <c:pt idx="320">
                  <c:v>6972136</c:v>
                </c:pt>
                <c:pt idx="321">
                  <c:v>6715686</c:v>
                </c:pt>
                <c:pt idx="322">
                  <c:v>6853344</c:v>
                </c:pt>
                <c:pt idx="323">
                  <c:v>7861021</c:v>
                </c:pt>
                <c:pt idx="324">
                  <c:v>7245587</c:v>
                </c:pt>
                <c:pt idx="325">
                  <c:v>5979101</c:v>
                </c:pt>
                <c:pt idx="326">
                  <c:v>5245923</c:v>
                </c:pt>
                <c:pt idx="327">
                  <c:v>4930169</c:v>
                </c:pt>
                <c:pt idx="328">
                  <c:v>5250635</c:v>
                </c:pt>
                <c:pt idx="329">
                  <c:v>5393452</c:v>
                </c:pt>
                <c:pt idx="330">
                  <c:v>5457716</c:v>
                </c:pt>
                <c:pt idx="331">
                  <c:v>5517381</c:v>
                </c:pt>
                <c:pt idx="332">
                  <c:v>5799206</c:v>
                </c:pt>
                <c:pt idx="333">
                  <c:v>6694216</c:v>
                </c:pt>
                <c:pt idx="334">
                  <c:v>7057071</c:v>
                </c:pt>
                <c:pt idx="335">
                  <c:v>6557443</c:v>
                </c:pt>
                <c:pt idx="336">
                  <c:v>5832936</c:v>
                </c:pt>
                <c:pt idx="337">
                  <c:v>5351664</c:v>
                </c:pt>
                <c:pt idx="338">
                  <c:v>4973649</c:v>
                </c:pt>
                <c:pt idx="339">
                  <c:v>4590064</c:v>
                </c:pt>
                <c:pt idx="340">
                  <c:v>4251948</c:v>
                </c:pt>
                <c:pt idx="341">
                  <c:v>4448642</c:v>
                </c:pt>
                <c:pt idx="342">
                  <c:v>4780303</c:v>
                </c:pt>
              </c:numCache>
            </c:numRef>
          </c:val>
          <c:smooth val="0"/>
          <c:extLst>
            <c:ext xmlns:c16="http://schemas.microsoft.com/office/drawing/2014/chart" uri="{C3380CC4-5D6E-409C-BE32-E72D297353CC}">
              <c16:uniqueId val="{00000001-7720-9B44-9471-38D199E74937}"/>
            </c:ext>
          </c:extLst>
        </c:ser>
        <c:dLbls>
          <c:showLegendKey val="0"/>
          <c:showVal val="0"/>
          <c:showCatName val="0"/>
          <c:showSerName val="0"/>
          <c:showPercent val="0"/>
          <c:showBubbleSize val="0"/>
        </c:dLbls>
        <c:smooth val="0"/>
        <c:axId val="1339106783"/>
        <c:axId val="1"/>
      </c:lineChart>
      <c:catAx>
        <c:axId val="13391067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0000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b="1" kern="1200">
                <a:solidFill>
                  <a:schemeClr val="tx1"/>
                </a:solidFill>
                <a:latin typeface="+mn-lt"/>
                <a:ea typeface="+mn-ea"/>
                <a:cs typeface="+mn-cs"/>
              </a:defRPr>
            </a:pPr>
            <a:endParaRPr lang="en-US"/>
          </a:p>
        </c:txPr>
        <c:crossAx val="1339106783"/>
        <c:crosses val="min"/>
        <c:crossBetween val="midCat"/>
        <c:majorUnit val="200000000"/>
      </c:valAx>
    </c:plotArea>
    <c:plotVisOnly val="0"/>
    <c:dispBlanksAs val="gap"/>
    <c:showDLblsOverMax val="1"/>
  </c:chart>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149068322981366E-2"/>
          <c:y val="8.6378737541528236E-2"/>
          <c:w val="0.96770186335403729"/>
          <c:h val="0.8272425249169435"/>
        </c:manualLayout>
      </c:layout>
      <c:barChart>
        <c:barDir val="col"/>
        <c:grouping val="clustered"/>
        <c:varyColors val="0"/>
        <c:ser>
          <c:idx val="0"/>
          <c:order val="0"/>
          <c:spPr>
            <a:solidFill>
              <a:schemeClr val="accent1"/>
            </a:solidFill>
            <a:ln w="38100" cmpd="sng" algn="ctr">
              <a:solidFill>
                <a:srgbClr val="C30C3E"/>
              </a:solidFill>
              <a:prstDash val="solid"/>
            </a:ln>
          </c:spPr>
          <c:invertIfNegative val="0"/>
          <c:val>
            <c:numRef>
              <c:f>Sheet1!$A$1</c:f>
              <c:numCache>
                <c:formatCode>General</c:formatCode>
                <c:ptCount val="1"/>
                <c:pt idx="0">
                  <c:v>810052824</c:v>
                </c:pt>
              </c:numCache>
            </c:numRef>
          </c:val>
          <c:extLst>
            <c:ext xmlns:c16="http://schemas.microsoft.com/office/drawing/2014/chart" uri="{C3380CC4-5D6E-409C-BE32-E72D297353CC}">
              <c16:uniqueId val="{00000000-6E5C-482C-A055-E03EB0AA7375}"/>
            </c:ext>
          </c:extLst>
        </c:ser>
        <c:ser>
          <c:idx val="1"/>
          <c:order val="1"/>
          <c:spPr>
            <a:solidFill>
              <a:schemeClr val="accent2"/>
            </a:solidFill>
            <a:ln>
              <a:noFill/>
            </a:ln>
          </c:spPr>
          <c:invertIfNegative val="0"/>
          <c:val>
            <c:numRef>
              <c:f>Sheet1!$A$2</c:f>
              <c:numCache>
                <c:formatCode>General</c:formatCode>
                <c:ptCount val="1"/>
                <c:pt idx="0">
                  <c:v>572141454</c:v>
                </c:pt>
              </c:numCache>
            </c:numRef>
          </c:val>
          <c:extLst>
            <c:ext xmlns:c16="http://schemas.microsoft.com/office/drawing/2014/chart" uri="{C3380CC4-5D6E-409C-BE32-E72D297353CC}">
              <c16:uniqueId val="{00000001-6E5C-482C-A055-E03EB0AA7375}"/>
            </c:ext>
          </c:extLst>
        </c:ser>
        <c:ser>
          <c:idx val="2"/>
          <c:order val="2"/>
          <c:spPr>
            <a:solidFill>
              <a:schemeClr val="accent3"/>
            </a:solidFill>
            <a:ln>
              <a:noFill/>
            </a:ln>
          </c:spPr>
          <c:invertIfNegative val="0"/>
          <c:val>
            <c:numRef>
              <c:f>Sheet1!$A$3</c:f>
              <c:numCache>
                <c:formatCode>General</c:formatCode>
                <c:ptCount val="1"/>
                <c:pt idx="0">
                  <c:v>388889861</c:v>
                </c:pt>
              </c:numCache>
            </c:numRef>
          </c:val>
          <c:extLst>
            <c:ext xmlns:c16="http://schemas.microsoft.com/office/drawing/2014/chart" uri="{C3380CC4-5D6E-409C-BE32-E72D297353CC}">
              <c16:uniqueId val="{00000002-6E5C-482C-A055-E03EB0AA7375}"/>
            </c:ext>
          </c:extLst>
        </c:ser>
        <c:ser>
          <c:idx val="3"/>
          <c:order val="3"/>
          <c:spPr>
            <a:solidFill>
              <a:schemeClr val="accent4"/>
            </a:solidFill>
            <a:ln>
              <a:noFill/>
            </a:ln>
          </c:spPr>
          <c:invertIfNegative val="0"/>
          <c:val>
            <c:numRef>
              <c:f>Sheet1!$A$4</c:f>
              <c:numCache>
                <c:formatCode>General</c:formatCode>
                <c:ptCount val="1"/>
                <c:pt idx="0">
                  <c:v>285821438</c:v>
                </c:pt>
              </c:numCache>
            </c:numRef>
          </c:val>
          <c:extLst>
            <c:ext xmlns:c16="http://schemas.microsoft.com/office/drawing/2014/chart" uri="{C3380CC4-5D6E-409C-BE32-E72D297353CC}">
              <c16:uniqueId val="{00000003-6E5C-482C-A055-E03EB0AA7375}"/>
            </c:ext>
          </c:extLst>
        </c:ser>
        <c:ser>
          <c:idx val="4"/>
          <c:order val="4"/>
          <c:spPr>
            <a:solidFill>
              <a:schemeClr val="accent5"/>
            </a:solidFill>
            <a:ln>
              <a:noFill/>
            </a:ln>
          </c:spPr>
          <c:invertIfNegative val="0"/>
          <c:val>
            <c:numRef>
              <c:f>Sheet1!$A$5</c:f>
              <c:numCache>
                <c:formatCode>General</c:formatCode>
                <c:ptCount val="1"/>
                <c:pt idx="0">
                  <c:v>217382516</c:v>
                </c:pt>
              </c:numCache>
            </c:numRef>
          </c:val>
          <c:extLst>
            <c:ext xmlns:c16="http://schemas.microsoft.com/office/drawing/2014/chart" uri="{C3380CC4-5D6E-409C-BE32-E72D297353CC}">
              <c16:uniqueId val="{00000004-6E5C-482C-A055-E03EB0AA7375}"/>
            </c:ext>
          </c:extLst>
        </c:ser>
        <c:ser>
          <c:idx val="5"/>
          <c:order val="5"/>
          <c:spPr>
            <a:solidFill>
              <a:schemeClr val="accent6"/>
            </a:solidFill>
            <a:ln>
              <a:noFill/>
            </a:ln>
          </c:spPr>
          <c:invertIfNegative val="0"/>
          <c:val>
            <c:numRef>
              <c:f>Sheet1!$A$6</c:f>
              <c:numCache>
                <c:formatCode>General</c:formatCode>
                <c:ptCount val="1"/>
                <c:pt idx="0">
                  <c:v>163545748</c:v>
                </c:pt>
              </c:numCache>
            </c:numRef>
          </c:val>
          <c:extLst>
            <c:ext xmlns:c16="http://schemas.microsoft.com/office/drawing/2014/chart" uri="{C3380CC4-5D6E-409C-BE32-E72D297353CC}">
              <c16:uniqueId val="{00000005-6E5C-482C-A055-E03EB0AA7375}"/>
            </c:ext>
          </c:extLst>
        </c:ser>
        <c:ser>
          <c:idx val="6"/>
          <c:order val="6"/>
          <c:spPr>
            <a:solidFill>
              <a:srgbClr val="140B42"/>
            </a:solidFill>
            <a:ln>
              <a:noFill/>
            </a:ln>
          </c:spPr>
          <c:invertIfNegative val="0"/>
          <c:val>
            <c:numRef>
              <c:f>Sheet1!$A$7</c:f>
              <c:numCache>
                <c:formatCode>General</c:formatCode>
                <c:ptCount val="1"/>
                <c:pt idx="0">
                  <c:v>133481406</c:v>
                </c:pt>
              </c:numCache>
            </c:numRef>
          </c:val>
          <c:extLst>
            <c:ext xmlns:c16="http://schemas.microsoft.com/office/drawing/2014/chart" uri="{C3380CC4-5D6E-409C-BE32-E72D297353CC}">
              <c16:uniqueId val="{00000006-6E5C-482C-A055-E03EB0AA7375}"/>
            </c:ext>
          </c:extLst>
        </c:ser>
        <c:ser>
          <c:idx val="7"/>
          <c:order val="7"/>
          <c:spPr>
            <a:solidFill>
              <a:srgbClr val="FE8A12"/>
            </a:solidFill>
            <a:ln>
              <a:noFill/>
            </a:ln>
          </c:spPr>
          <c:invertIfNegative val="0"/>
          <c:val>
            <c:numRef>
              <c:f>Sheet1!$A$8</c:f>
              <c:numCache>
                <c:formatCode>General</c:formatCode>
                <c:ptCount val="1"/>
                <c:pt idx="0">
                  <c:v>113500568</c:v>
                </c:pt>
              </c:numCache>
            </c:numRef>
          </c:val>
          <c:extLst>
            <c:ext xmlns:c16="http://schemas.microsoft.com/office/drawing/2014/chart" uri="{C3380CC4-5D6E-409C-BE32-E72D297353CC}">
              <c16:uniqueId val="{00000007-6E5C-482C-A055-E03EB0AA7375}"/>
            </c:ext>
          </c:extLst>
        </c:ser>
        <c:ser>
          <c:idx val="8"/>
          <c:order val="8"/>
          <c:spPr>
            <a:solidFill>
              <a:srgbClr val="008675"/>
            </a:solidFill>
            <a:ln>
              <a:noFill/>
            </a:ln>
          </c:spPr>
          <c:invertIfNegative val="0"/>
          <c:val>
            <c:numRef>
              <c:f>Sheet1!$A$9</c:f>
              <c:numCache>
                <c:formatCode>General</c:formatCode>
                <c:ptCount val="1"/>
                <c:pt idx="0">
                  <c:v>98362306</c:v>
                </c:pt>
              </c:numCache>
            </c:numRef>
          </c:val>
          <c:extLst>
            <c:ext xmlns:c16="http://schemas.microsoft.com/office/drawing/2014/chart" uri="{C3380CC4-5D6E-409C-BE32-E72D297353CC}">
              <c16:uniqueId val="{00000008-6E5C-482C-A055-E03EB0AA7375}"/>
            </c:ext>
          </c:extLst>
        </c:ser>
        <c:ser>
          <c:idx val="9"/>
          <c:order val="9"/>
          <c:spPr>
            <a:solidFill>
              <a:srgbClr val="C627A6"/>
            </a:solidFill>
            <a:ln>
              <a:noFill/>
            </a:ln>
          </c:spPr>
          <c:invertIfNegative val="0"/>
          <c:val>
            <c:numRef>
              <c:f>Sheet1!$A$10</c:f>
              <c:numCache>
                <c:formatCode>General</c:formatCode>
                <c:ptCount val="1"/>
                <c:pt idx="0">
                  <c:v>84934853</c:v>
                </c:pt>
              </c:numCache>
            </c:numRef>
          </c:val>
          <c:extLst>
            <c:ext xmlns:c16="http://schemas.microsoft.com/office/drawing/2014/chart" uri="{C3380CC4-5D6E-409C-BE32-E72D297353CC}">
              <c16:uniqueId val="{00000009-6E5C-482C-A055-E03EB0AA7375}"/>
            </c:ext>
          </c:extLst>
        </c:ser>
        <c:dLbls>
          <c:showLegendKey val="0"/>
          <c:showVal val="0"/>
          <c:showCatName val="0"/>
          <c:showSerName val="0"/>
          <c:showPercent val="0"/>
          <c:showBubbleSize val="0"/>
        </c:dLbls>
        <c:gapWidth val="80"/>
        <c:axId val="1391894448"/>
        <c:axId val="1"/>
      </c:barChart>
      <c:catAx>
        <c:axId val="13918944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1391894448"/>
        <c:crosses val="min"/>
        <c:crossBetween val="between"/>
        <c:majorUnit val="500000000"/>
      </c:valAx>
    </c:plotArea>
    <c:plotVisOnly val="0"/>
    <c:dispBlanksAs val="gap"/>
    <c:showDLblsOverMax val="1"/>
  </c:chart>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149068322981366E-2"/>
          <c:y val="8.6378737541528236E-2"/>
          <c:w val="0.96770186335403729"/>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4978600983</c:v>
                </c:pt>
              </c:numCache>
            </c:numRef>
          </c:val>
          <c:extLst>
            <c:ext xmlns:c16="http://schemas.microsoft.com/office/drawing/2014/chart" uri="{C3380CC4-5D6E-409C-BE32-E72D297353CC}">
              <c16:uniqueId val="{00000000-5776-431A-882A-4B620C3BE32C}"/>
            </c:ext>
          </c:extLst>
        </c:ser>
        <c:ser>
          <c:idx val="1"/>
          <c:order val="1"/>
          <c:spPr>
            <a:solidFill>
              <a:schemeClr val="accent2"/>
            </a:solidFill>
            <a:ln w="38100" cmpd="sng" algn="ctr">
              <a:solidFill>
                <a:srgbClr val="C30C3E"/>
              </a:solidFill>
              <a:prstDash val="solid"/>
            </a:ln>
          </c:spPr>
          <c:invertIfNegative val="0"/>
          <c:val>
            <c:numRef>
              <c:f>Sheet1!$A$2</c:f>
              <c:numCache>
                <c:formatCode>General</c:formatCode>
                <c:ptCount val="1"/>
                <c:pt idx="0">
                  <c:v>5303323334</c:v>
                </c:pt>
              </c:numCache>
            </c:numRef>
          </c:val>
          <c:extLst>
            <c:ext xmlns:c16="http://schemas.microsoft.com/office/drawing/2014/chart" uri="{C3380CC4-5D6E-409C-BE32-E72D297353CC}">
              <c16:uniqueId val="{00000001-5776-431A-882A-4B620C3BE32C}"/>
            </c:ext>
          </c:extLst>
        </c:ser>
        <c:ser>
          <c:idx val="2"/>
          <c:order val="2"/>
          <c:spPr>
            <a:solidFill>
              <a:schemeClr val="accent3"/>
            </a:solidFill>
            <a:ln>
              <a:noFill/>
            </a:ln>
          </c:spPr>
          <c:invertIfNegative val="0"/>
          <c:val>
            <c:numRef>
              <c:f>Sheet1!$A$3</c:f>
              <c:numCache>
                <c:formatCode>General</c:formatCode>
                <c:ptCount val="1"/>
                <c:pt idx="0">
                  <c:v>5459971739</c:v>
                </c:pt>
              </c:numCache>
            </c:numRef>
          </c:val>
          <c:extLst>
            <c:ext xmlns:c16="http://schemas.microsoft.com/office/drawing/2014/chart" uri="{C3380CC4-5D6E-409C-BE32-E72D297353CC}">
              <c16:uniqueId val="{00000002-5776-431A-882A-4B620C3BE32C}"/>
            </c:ext>
          </c:extLst>
        </c:ser>
        <c:ser>
          <c:idx val="3"/>
          <c:order val="3"/>
          <c:spPr>
            <a:solidFill>
              <a:schemeClr val="accent4"/>
            </a:solidFill>
            <a:ln>
              <a:noFill/>
            </a:ln>
          </c:spPr>
          <c:invertIfNegative val="0"/>
          <c:val>
            <c:numRef>
              <c:f>Sheet1!$A$4</c:f>
              <c:numCache>
                <c:formatCode>General</c:formatCode>
                <c:ptCount val="1"/>
                <c:pt idx="0">
                  <c:v>5266166688</c:v>
                </c:pt>
              </c:numCache>
            </c:numRef>
          </c:val>
          <c:extLst>
            <c:ext xmlns:c16="http://schemas.microsoft.com/office/drawing/2014/chart" uri="{C3380CC4-5D6E-409C-BE32-E72D297353CC}">
              <c16:uniqueId val="{00000003-5776-431A-882A-4B620C3BE32C}"/>
            </c:ext>
          </c:extLst>
        </c:ser>
        <c:ser>
          <c:idx val="4"/>
          <c:order val="4"/>
          <c:spPr>
            <a:solidFill>
              <a:schemeClr val="accent5"/>
            </a:solidFill>
            <a:ln>
              <a:noFill/>
            </a:ln>
          </c:spPr>
          <c:invertIfNegative val="0"/>
          <c:val>
            <c:numRef>
              <c:f>Sheet1!$A$5</c:f>
              <c:numCache>
                <c:formatCode>General</c:formatCode>
                <c:ptCount val="1"/>
                <c:pt idx="0">
                  <c:v>4661804031</c:v>
                </c:pt>
              </c:numCache>
            </c:numRef>
          </c:val>
          <c:extLst>
            <c:ext xmlns:c16="http://schemas.microsoft.com/office/drawing/2014/chart" uri="{C3380CC4-5D6E-409C-BE32-E72D297353CC}">
              <c16:uniqueId val="{00000004-5776-431A-882A-4B620C3BE32C}"/>
            </c:ext>
          </c:extLst>
        </c:ser>
        <c:ser>
          <c:idx val="5"/>
          <c:order val="5"/>
          <c:spPr>
            <a:solidFill>
              <a:schemeClr val="accent6"/>
            </a:solidFill>
            <a:ln>
              <a:noFill/>
            </a:ln>
          </c:spPr>
          <c:invertIfNegative val="0"/>
          <c:val>
            <c:numRef>
              <c:f>Sheet1!$A$6</c:f>
              <c:numCache>
                <c:formatCode>General</c:formatCode>
                <c:ptCount val="1"/>
                <c:pt idx="0">
                  <c:v>3665541767</c:v>
                </c:pt>
              </c:numCache>
            </c:numRef>
          </c:val>
          <c:extLst>
            <c:ext xmlns:c16="http://schemas.microsoft.com/office/drawing/2014/chart" uri="{C3380CC4-5D6E-409C-BE32-E72D297353CC}">
              <c16:uniqueId val="{00000005-5776-431A-882A-4B620C3BE32C}"/>
            </c:ext>
          </c:extLst>
        </c:ser>
        <c:ser>
          <c:idx val="6"/>
          <c:order val="6"/>
          <c:spPr>
            <a:solidFill>
              <a:srgbClr val="140B42"/>
            </a:solidFill>
            <a:ln>
              <a:noFill/>
            </a:ln>
          </c:spPr>
          <c:invertIfNegative val="0"/>
          <c:val>
            <c:numRef>
              <c:f>Sheet1!$A$7</c:f>
              <c:numCache>
                <c:formatCode>General</c:formatCode>
                <c:ptCount val="1"/>
                <c:pt idx="0">
                  <c:v>2827592028</c:v>
                </c:pt>
              </c:numCache>
            </c:numRef>
          </c:val>
          <c:extLst>
            <c:ext xmlns:c16="http://schemas.microsoft.com/office/drawing/2014/chart" uri="{C3380CC4-5D6E-409C-BE32-E72D297353CC}">
              <c16:uniqueId val="{00000006-5776-431A-882A-4B620C3BE32C}"/>
            </c:ext>
          </c:extLst>
        </c:ser>
        <c:ser>
          <c:idx val="7"/>
          <c:order val="7"/>
          <c:spPr>
            <a:solidFill>
              <a:srgbClr val="FE8A12"/>
            </a:solidFill>
            <a:ln>
              <a:noFill/>
            </a:ln>
          </c:spPr>
          <c:invertIfNegative val="0"/>
          <c:val>
            <c:numRef>
              <c:f>Sheet1!$A$8</c:f>
              <c:numCache>
                <c:formatCode>General</c:formatCode>
                <c:ptCount val="1"/>
                <c:pt idx="0">
                  <c:v>2044603805</c:v>
                </c:pt>
              </c:numCache>
            </c:numRef>
          </c:val>
          <c:extLst>
            <c:ext xmlns:c16="http://schemas.microsoft.com/office/drawing/2014/chart" uri="{C3380CC4-5D6E-409C-BE32-E72D297353CC}">
              <c16:uniqueId val="{00000007-5776-431A-882A-4B620C3BE32C}"/>
            </c:ext>
          </c:extLst>
        </c:ser>
        <c:ser>
          <c:idx val="8"/>
          <c:order val="8"/>
          <c:spPr>
            <a:solidFill>
              <a:srgbClr val="008675"/>
            </a:solidFill>
            <a:ln>
              <a:noFill/>
            </a:ln>
          </c:spPr>
          <c:invertIfNegative val="0"/>
          <c:val>
            <c:numRef>
              <c:f>Sheet1!$A$9</c:f>
              <c:numCache>
                <c:formatCode>General</c:formatCode>
                <c:ptCount val="1"/>
                <c:pt idx="0">
                  <c:v>1641906273</c:v>
                </c:pt>
              </c:numCache>
            </c:numRef>
          </c:val>
          <c:extLst>
            <c:ext xmlns:c16="http://schemas.microsoft.com/office/drawing/2014/chart" uri="{C3380CC4-5D6E-409C-BE32-E72D297353CC}">
              <c16:uniqueId val="{00000008-5776-431A-882A-4B620C3BE32C}"/>
            </c:ext>
          </c:extLst>
        </c:ser>
        <c:ser>
          <c:idx val="9"/>
          <c:order val="9"/>
          <c:spPr>
            <a:solidFill>
              <a:srgbClr val="C627A6"/>
            </a:solidFill>
            <a:ln>
              <a:noFill/>
            </a:ln>
          </c:spPr>
          <c:invertIfNegative val="0"/>
          <c:val>
            <c:numRef>
              <c:f>Sheet1!$A$10</c:f>
              <c:numCache>
                <c:formatCode>General</c:formatCode>
                <c:ptCount val="1"/>
                <c:pt idx="0">
                  <c:v>1489517604</c:v>
                </c:pt>
              </c:numCache>
            </c:numRef>
          </c:val>
          <c:extLst>
            <c:ext xmlns:c16="http://schemas.microsoft.com/office/drawing/2014/chart" uri="{C3380CC4-5D6E-409C-BE32-E72D297353CC}">
              <c16:uniqueId val="{00000009-5776-431A-882A-4B620C3BE32C}"/>
            </c:ext>
          </c:extLst>
        </c:ser>
        <c:dLbls>
          <c:showLegendKey val="0"/>
          <c:showVal val="0"/>
          <c:showCatName val="0"/>
          <c:showSerName val="0"/>
          <c:showPercent val="0"/>
          <c:showBubbleSize val="0"/>
        </c:dLbls>
        <c:gapWidth val="80"/>
        <c:axId val="288009488"/>
        <c:axId val="1"/>
      </c:barChart>
      <c:catAx>
        <c:axId val="2880094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288009488"/>
        <c:crosses val="min"/>
        <c:crossBetween val="between"/>
        <c:majorUnit val="2000000000"/>
      </c:valAx>
    </c:plotArea>
    <c:plotVisOnly val="0"/>
    <c:dispBlanksAs val="gap"/>
    <c:showDLblsOverMax val="1"/>
  </c:chart>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149068322981366E-2"/>
          <c:y val="8.6378737541528236E-2"/>
          <c:w val="0.96770186335403729"/>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4164484901</c:v>
                </c:pt>
              </c:numCache>
            </c:numRef>
          </c:val>
          <c:extLst>
            <c:ext xmlns:c16="http://schemas.microsoft.com/office/drawing/2014/chart" uri="{C3380CC4-5D6E-409C-BE32-E72D297353CC}">
              <c16:uniqueId val="{00000000-C142-41BB-8B5E-A2E724132031}"/>
            </c:ext>
          </c:extLst>
        </c:ser>
        <c:ser>
          <c:idx val="1"/>
          <c:order val="1"/>
          <c:spPr>
            <a:solidFill>
              <a:schemeClr val="accent2"/>
            </a:solidFill>
            <a:ln>
              <a:noFill/>
            </a:ln>
          </c:spPr>
          <c:invertIfNegative val="0"/>
          <c:val>
            <c:numRef>
              <c:f>Sheet1!$A$2</c:f>
              <c:numCache>
                <c:formatCode>General</c:formatCode>
                <c:ptCount val="1"/>
                <c:pt idx="0">
                  <c:v>4229734947</c:v>
                </c:pt>
              </c:numCache>
            </c:numRef>
          </c:val>
          <c:extLst>
            <c:ext xmlns:c16="http://schemas.microsoft.com/office/drawing/2014/chart" uri="{C3380CC4-5D6E-409C-BE32-E72D297353CC}">
              <c16:uniqueId val="{00000001-C142-41BB-8B5E-A2E724132031}"/>
            </c:ext>
          </c:extLst>
        </c:ser>
        <c:ser>
          <c:idx val="2"/>
          <c:order val="2"/>
          <c:spPr>
            <a:solidFill>
              <a:schemeClr val="accent3"/>
            </a:solidFill>
            <a:ln>
              <a:noFill/>
            </a:ln>
          </c:spPr>
          <c:invertIfNegative val="0"/>
          <c:val>
            <c:numRef>
              <c:f>Sheet1!$A$3</c:f>
              <c:numCache>
                <c:formatCode>General</c:formatCode>
                <c:ptCount val="1"/>
                <c:pt idx="0">
                  <c:v>4208578921</c:v>
                </c:pt>
              </c:numCache>
            </c:numRef>
          </c:val>
          <c:extLst>
            <c:ext xmlns:c16="http://schemas.microsoft.com/office/drawing/2014/chart" uri="{C3380CC4-5D6E-409C-BE32-E72D297353CC}">
              <c16:uniqueId val="{00000002-C142-41BB-8B5E-A2E724132031}"/>
            </c:ext>
          </c:extLst>
        </c:ser>
        <c:ser>
          <c:idx val="3"/>
          <c:order val="3"/>
          <c:spPr>
            <a:solidFill>
              <a:schemeClr val="accent4"/>
            </a:solidFill>
            <a:ln w="38100" cmpd="sng" algn="ctr">
              <a:solidFill>
                <a:srgbClr val="C30C3E"/>
              </a:solidFill>
              <a:prstDash val="solid"/>
            </a:ln>
          </c:spPr>
          <c:invertIfNegative val="0"/>
          <c:val>
            <c:numRef>
              <c:f>Sheet1!$A$4</c:f>
              <c:numCache>
                <c:formatCode>General</c:formatCode>
                <c:ptCount val="1"/>
                <c:pt idx="0">
                  <c:v>4240264423</c:v>
                </c:pt>
              </c:numCache>
            </c:numRef>
          </c:val>
          <c:extLst>
            <c:ext xmlns:c16="http://schemas.microsoft.com/office/drawing/2014/chart" uri="{C3380CC4-5D6E-409C-BE32-E72D297353CC}">
              <c16:uniqueId val="{00000003-C142-41BB-8B5E-A2E724132031}"/>
            </c:ext>
          </c:extLst>
        </c:ser>
        <c:ser>
          <c:idx val="4"/>
          <c:order val="4"/>
          <c:spPr>
            <a:solidFill>
              <a:schemeClr val="accent5"/>
            </a:solidFill>
            <a:ln>
              <a:noFill/>
            </a:ln>
          </c:spPr>
          <c:invertIfNegative val="0"/>
          <c:val>
            <c:numRef>
              <c:f>Sheet1!$A$5</c:f>
              <c:numCache>
                <c:formatCode>General</c:formatCode>
                <c:ptCount val="1"/>
                <c:pt idx="0">
                  <c:v>3411091002</c:v>
                </c:pt>
              </c:numCache>
            </c:numRef>
          </c:val>
          <c:extLst>
            <c:ext xmlns:c16="http://schemas.microsoft.com/office/drawing/2014/chart" uri="{C3380CC4-5D6E-409C-BE32-E72D297353CC}">
              <c16:uniqueId val="{00000004-C142-41BB-8B5E-A2E724132031}"/>
            </c:ext>
          </c:extLst>
        </c:ser>
        <c:ser>
          <c:idx val="5"/>
          <c:order val="5"/>
          <c:spPr>
            <a:solidFill>
              <a:schemeClr val="accent6"/>
            </a:solidFill>
            <a:ln>
              <a:noFill/>
            </a:ln>
          </c:spPr>
          <c:invertIfNegative val="0"/>
          <c:val>
            <c:numRef>
              <c:f>Sheet1!$A$6</c:f>
              <c:numCache>
                <c:formatCode>General</c:formatCode>
                <c:ptCount val="1"/>
                <c:pt idx="0">
                  <c:v>2828126632</c:v>
                </c:pt>
              </c:numCache>
            </c:numRef>
          </c:val>
          <c:extLst>
            <c:ext xmlns:c16="http://schemas.microsoft.com/office/drawing/2014/chart" uri="{C3380CC4-5D6E-409C-BE32-E72D297353CC}">
              <c16:uniqueId val="{00000005-C142-41BB-8B5E-A2E724132031}"/>
            </c:ext>
          </c:extLst>
        </c:ser>
        <c:ser>
          <c:idx val="6"/>
          <c:order val="6"/>
          <c:spPr>
            <a:solidFill>
              <a:srgbClr val="140B42"/>
            </a:solidFill>
            <a:ln>
              <a:noFill/>
            </a:ln>
          </c:spPr>
          <c:invertIfNegative val="0"/>
          <c:val>
            <c:numRef>
              <c:f>Sheet1!$A$7</c:f>
              <c:numCache>
                <c:formatCode>General</c:formatCode>
                <c:ptCount val="1"/>
                <c:pt idx="0">
                  <c:v>2178730533</c:v>
                </c:pt>
              </c:numCache>
            </c:numRef>
          </c:val>
          <c:extLst>
            <c:ext xmlns:c16="http://schemas.microsoft.com/office/drawing/2014/chart" uri="{C3380CC4-5D6E-409C-BE32-E72D297353CC}">
              <c16:uniqueId val="{00000006-C142-41BB-8B5E-A2E724132031}"/>
            </c:ext>
          </c:extLst>
        </c:ser>
        <c:ser>
          <c:idx val="7"/>
          <c:order val="7"/>
          <c:spPr>
            <a:solidFill>
              <a:srgbClr val="FE8A12"/>
            </a:solidFill>
            <a:ln>
              <a:noFill/>
            </a:ln>
          </c:spPr>
          <c:invertIfNegative val="0"/>
          <c:val>
            <c:numRef>
              <c:f>Sheet1!$A$8</c:f>
              <c:numCache>
                <c:formatCode>General</c:formatCode>
                <c:ptCount val="1"/>
                <c:pt idx="0">
                  <c:v>1789661904</c:v>
                </c:pt>
              </c:numCache>
            </c:numRef>
          </c:val>
          <c:extLst>
            <c:ext xmlns:c16="http://schemas.microsoft.com/office/drawing/2014/chart" uri="{C3380CC4-5D6E-409C-BE32-E72D297353CC}">
              <c16:uniqueId val="{00000007-C142-41BB-8B5E-A2E724132031}"/>
            </c:ext>
          </c:extLst>
        </c:ser>
        <c:ser>
          <c:idx val="8"/>
          <c:order val="8"/>
          <c:spPr>
            <a:solidFill>
              <a:srgbClr val="008675"/>
            </a:solidFill>
            <a:ln>
              <a:noFill/>
            </a:ln>
          </c:spPr>
          <c:invertIfNegative val="0"/>
          <c:val>
            <c:numRef>
              <c:f>Sheet1!$A$9</c:f>
              <c:numCache>
                <c:formatCode>General</c:formatCode>
                <c:ptCount val="1"/>
                <c:pt idx="0">
                  <c:v>1465071843</c:v>
                </c:pt>
              </c:numCache>
            </c:numRef>
          </c:val>
          <c:extLst>
            <c:ext xmlns:c16="http://schemas.microsoft.com/office/drawing/2014/chart" uri="{C3380CC4-5D6E-409C-BE32-E72D297353CC}">
              <c16:uniqueId val="{00000008-C142-41BB-8B5E-A2E724132031}"/>
            </c:ext>
          </c:extLst>
        </c:ser>
        <c:ser>
          <c:idx val="9"/>
          <c:order val="9"/>
          <c:spPr>
            <a:solidFill>
              <a:srgbClr val="C627A6"/>
            </a:solidFill>
            <a:ln>
              <a:noFill/>
            </a:ln>
          </c:spPr>
          <c:invertIfNegative val="0"/>
          <c:val>
            <c:numRef>
              <c:f>Sheet1!$A$10</c:f>
              <c:numCache>
                <c:formatCode>General</c:formatCode>
                <c:ptCount val="1"/>
                <c:pt idx="0">
                  <c:v>858374503</c:v>
                </c:pt>
              </c:numCache>
            </c:numRef>
          </c:val>
          <c:extLst>
            <c:ext xmlns:c16="http://schemas.microsoft.com/office/drawing/2014/chart" uri="{C3380CC4-5D6E-409C-BE32-E72D297353CC}">
              <c16:uniqueId val="{00000009-C142-41BB-8B5E-A2E724132031}"/>
            </c:ext>
          </c:extLst>
        </c:ser>
        <c:dLbls>
          <c:showLegendKey val="0"/>
          <c:showVal val="0"/>
          <c:showCatName val="0"/>
          <c:showSerName val="0"/>
          <c:showPercent val="0"/>
          <c:showBubbleSize val="0"/>
        </c:dLbls>
        <c:gapWidth val="80"/>
        <c:axId val="359091424"/>
        <c:axId val="1"/>
      </c:barChart>
      <c:catAx>
        <c:axId val="3590914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359091424"/>
        <c:crosses val="min"/>
        <c:crossBetween val="between"/>
        <c:majorUnit val="2000000000"/>
      </c:valAx>
    </c:plotArea>
    <c:plotVisOnly val="0"/>
    <c:dispBlanksAs val="gap"/>
    <c:showDLblsOverMax val="1"/>
  </c:chart>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877862595419848E-2"/>
          <c:y val="8.6378737541528236E-2"/>
          <c:w val="0.96824427480916031"/>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3084667569</c:v>
                </c:pt>
              </c:numCache>
            </c:numRef>
          </c:val>
          <c:extLst>
            <c:ext xmlns:c16="http://schemas.microsoft.com/office/drawing/2014/chart" uri="{C3380CC4-5D6E-409C-BE32-E72D297353CC}">
              <c16:uniqueId val="{00000000-051F-41E8-A50C-56A1696F21AE}"/>
            </c:ext>
          </c:extLst>
        </c:ser>
        <c:ser>
          <c:idx val="1"/>
          <c:order val="1"/>
          <c:spPr>
            <a:solidFill>
              <a:schemeClr val="accent2"/>
            </a:solidFill>
            <a:ln>
              <a:noFill/>
            </a:ln>
          </c:spPr>
          <c:invertIfNegative val="0"/>
          <c:val>
            <c:numRef>
              <c:f>Sheet1!$A$2</c:f>
              <c:numCache>
                <c:formatCode>General</c:formatCode>
                <c:ptCount val="1"/>
                <c:pt idx="0">
                  <c:v>2415455475</c:v>
                </c:pt>
              </c:numCache>
            </c:numRef>
          </c:val>
          <c:extLst>
            <c:ext xmlns:c16="http://schemas.microsoft.com/office/drawing/2014/chart" uri="{C3380CC4-5D6E-409C-BE32-E72D297353CC}">
              <c16:uniqueId val="{00000001-051F-41E8-A50C-56A1696F21AE}"/>
            </c:ext>
          </c:extLst>
        </c:ser>
        <c:ser>
          <c:idx val="2"/>
          <c:order val="2"/>
          <c:spPr>
            <a:solidFill>
              <a:schemeClr val="accent3"/>
            </a:solidFill>
            <a:ln>
              <a:noFill/>
            </a:ln>
          </c:spPr>
          <c:invertIfNegative val="0"/>
          <c:val>
            <c:numRef>
              <c:f>Sheet1!$A$3</c:f>
              <c:numCache>
                <c:formatCode>General</c:formatCode>
                <c:ptCount val="1"/>
                <c:pt idx="0">
                  <c:v>2418107141</c:v>
                </c:pt>
              </c:numCache>
            </c:numRef>
          </c:val>
          <c:extLst>
            <c:ext xmlns:c16="http://schemas.microsoft.com/office/drawing/2014/chart" uri="{C3380CC4-5D6E-409C-BE32-E72D297353CC}">
              <c16:uniqueId val="{00000002-051F-41E8-A50C-56A1696F21AE}"/>
            </c:ext>
          </c:extLst>
        </c:ser>
        <c:ser>
          <c:idx val="3"/>
          <c:order val="3"/>
          <c:spPr>
            <a:solidFill>
              <a:schemeClr val="accent4"/>
            </a:solidFill>
            <a:ln w="38100" cmpd="sng" algn="ctr">
              <a:solidFill>
                <a:srgbClr val="C30C3E"/>
              </a:solidFill>
              <a:prstDash val="solid"/>
            </a:ln>
          </c:spPr>
          <c:invertIfNegative val="0"/>
          <c:val>
            <c:numRef>
              <c:f>Sheet1!$A$4</c:f>
              <c:numCache>
                <c:formatCode>General</c:formatCode>
                <c:ptCount val="1"/>
                <c:pt idx="0">
                  <c:v>2383554999</c:v>
                </c:pt>
              </c:numCache>
            </c:numRef>
          </c:val>
          <c:extLst>
            <c:ext xmlns:c16="http://schemas.microsoft.com/office/drawing/2014/chart" uri="{C3380CC4-5D6E-409C-BE32-E72D297353CC}">
              <c16:uniqueId val="{00000003-051F-41E8-A50C-56A1696F21AE}"/>
            </c:ext>
          </c:extLst>
        </c:ser>
        <c:ser>
          <c:idx val="4"/>
          <c:order val="4"/>
          <c:spPr>
            <a:solidFill>
              <a:schemeClr val="accent5"/>
            </a:solidFill>
            <a:ln>
              <a:noFill/>
            </a:ln>
          </c:spPr>
          <c:invertIfNegative val="0"/>
          <c:val>
            <c:numRef>
              <c:f>Sheet1!$A$5</c:f>
              <c:numCache>
                <c:formatCode>General</c:formatCode>
                <c:ptCount val="1"/>
                <c:pt idx="0">
                  <c:v>2116413994</c:v>
                </c:pt>
              </c:numCache>
            </c:numRef>
          </c:val>
          <c:extLst>
            <c:ext xmlns:c16="http://schemas.microsoft.com/office/drawing/2014/chart" uri="{C3380CC4-5D6E-409C-BE32-E72D297353CC}">
              <c16:uniqueId val="{00000004-051F-41E8-A50C-56A1696F21AE}"/>
            </c:ext>
          </c:extLst>
        </c:ser>
        <c:ser>
          <c:idx val="5"/>
          <c:order val="5"/>
          <c:spPr>
            <a:solidFill>
              <a:schemeClr val="accent6"/>
            </a:solidFill>
            <a:ln>
              <a:noFill/>
            </a:ln>
          </c:spPr>
          <c:invertIfNegative val="0"/>
          <c:val>
            <c:numRef>
              <c:f>Sheet1!$A$6</c:f>
              <c:numCache>
                <c:formatCode>General</c:formatCode>
                <c:ptCount val="1"/>
                <c:pt idx="0">
                  <c:v>1773685456</c:v>
                </c:pt>
              </c:numCache>
            </c:numRef>
          </c:val>
          <c:extLst>
            <c:ext xmlns:c16="http://schemas.microsoft.com/office/drawing/2014/chart" uri="{C3380CC4-5D6E-409C-BE32-E72D297353CC}">
              <c16:uniqueId val="{00000005-051F-41E8-A50C-56A1696F21AE}"/>
            </c:ext>
          </c:extLst>
        </c:ser>
        <c:ser>
          <c:idx val="6"/>
          <c:order val="6"/>
          <c:spPr>
            <a:solidFill>
              <a:srgbClr val="140B42"/>
            </a:solidFill>
            <a:ln>
              <a:noFill/>
            </a:ln>
          </c:spPr>
          <c:invertIfNegative val="0"/>
          <c:val>
            <c:numRef>
              <c:f>Sheet1!$A$7</c:f>
              <c:numCache>
                <c:formatCode>General</c:formatCode>
                <c:ptCount val="1"/>
                <c:pt idx="0">
                  <c:v>1572091241</c:v>
                </c:pt>
              </c:numCache>
            </c:numRef>
          </c:val>
          <c:extLst>
            <c:ext xmlns:c16="http://schemas.microsoft.com/office/drawing/2014/chart" uri="{C3380CC4-5D6E-409C-BE32-E72D297353CC}">
              <c16:uniqueId val="{00000006-051F-41E8-A50C-56A1696F21AE}"/>
            </c:ext>
          </c:extLst>
        </c:ser>
        <c:ser>
          <c:idx val="7"/>
          <c:order val="7"/>
          <c:spPr>
            <a:solidFill>
              <a:srgbClr val="FE8A12"/>
            </a:solidFill>
            <a:ln>
              <a:noFill/>
            </a:ln>
          </c:spPr>
          <c:invertIfNegative val="0"/>
          <c:val>
            <c:numRef>
              <c:f>Sheet1!$A$8</c:f>
              <c:numCache>
                <c:formatCode>General</c:formatCode>
                <c:ptCount val="1"/>
                <c:pt idx="0">
                  <c:v>1578637184</c:v>
                </c:pt>
              </c:numCache>
            </c:numRef>
          </c:val>
          <c:extLst>
            <c:ext xmlns:c16="http://schemas.microsoft.com/office/drawing/2014/chart" uri="{C3380CC4-5D6E-409C-BE32-E72D297353CC}">
              <c16:uniqueId val="{00000007-051F-41E8-A50C-56A1696F21AE}"/>
            </c:ext>
          </c:extLst>
        </c:ser>
        <c:ser>
          <c:idx val="8"/>
          <c:order val="8"/>
          <c:spPr>
            <a:solidFill>
              <a:srgbClr val="008675"/>
            </a:solidFill>
            <a:ln>
              <a:noFill/>
            </a:ln>
          </c:spPr>
          <c:invertIfNegative val="0"/>
          <c:val>
            <c:numRef>
              <c:f>Sheet1!$A$9</c:f>
              <c:numCache>
                <c:formatCode>General</c:formatCode>
                <c:ptCount val="1"/>
                <c:pt idx="0">
                  <c:v>711755950</c:v>
                </c:pt>
              </c:numCache>
            </c:numRef>
          </c:val>
          <c:extLst>
            <c:ext xmlns:c16="http://schemas.microsoft.com/office/drawing/2014/chart" uri="{C3380CC4-5D6E-409C-BE32-E72D297353CC}">
              <c16:uniqueId val="{00000008-051F-41E8-A50C-56A1696F21AE}"/>
            </c:ext>
          </c:extLst>
        </c:ser>
        <c:ser>
          <c:idx val="9"/>
          <c:order val="9"/>
          <c:spPr>
            <a:solidFill>
              <a:srgbClr val="C627A6"/>
            </a:solidFill>
            <a:ln>
              <a:noFill/>
            </a:ln>
          </c:spPr>
          <c:invertIfNegative val="0"/>
          <c:val>
            <c:numRef>
              <c:f>Sheet1!$A$10</c:f>
              <c:numCache>
                <c:formatCode>General</c:formatCode>
                <c:ptCount val="1"/>
                <c:pt idx="0">
                  <c:v>535597896</c:v>
                </c:pt>
              </c:numCache>
            </c:numRef>
          </c:val>
          <c:extLst>
            <c:ext xmlns:c16="http://schemas.microsoft.com/office/drawing/2014/chart" uri="{C3380CC4-5D6E-409C-BE32-E72D297353CC}">
              <c16:uniqueId val="{00000009-051F-41E8-A50C-56A1696F21AE}"/>
            </c:ext>
          </c:extLst>
        </c:ser>
        <c:dLbls>
          <c:showLegendKey val="0"/>
          <c:showVal val="0"/>
          <c:showCatName val="0"/>
          <c:showSerName val="0"/>
          <c:showPercent val="0"/>
          <c:showBubbleSize val="0"/>
        </c:dLbls>
        <c:gapWidth val="80"/>
        <c:axId val="1391917488"/>
        <c:axId val="1"/>
      </c:barChart>
      <c:catAx>
        <c:axId val="13919174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1391917488"/>
        <c:crosses val="min"/>
        <c:crossBetween val="between"/>
        <c:majorUnit val="2000000000"/>
      </c:valAx>
    </c:plotArea>
    <c:plotVisOnly val="0"/>
    <c:dispBlanksAs val="gap"/>
    <c:showDLblsOverMax val="1"/>
  </c:chart>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877862595419848E-2"/>
          <c:y val="8.6378737541528236E-2"/>
          <c:w val="0.96824427480916031"/>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3138056405</c:v>
                </c:pt>
              </c:numCache>
            </c:numRef>
          </c:val>
          <c:extLst>
            <c:ext xmlns:c16="http://schemas.microsoft.com/office/drawing/2014/chart" uri="{C3380CC4-5D6E-409C-BE32-E72D297353CC}">
              <c16:uniqueId val="{00000000-2502-49D8-8F90-8B5580FD4AC6}"/>
            </c:ext>
          </c:extLst>
        </c:ser>
        <c:ser>
          <c:idx val="1"/>
          <c:order val="1"/>
          <c:spPr>
            <a:solidFill>
              <a:schemeClr val="accent2"/>
            </a:solidFill>
            <a:ln>
              <a:noFill/>
            </a:ln>
          </c:spPr>
          <c:invertIfNegative val="0"/>
          <c:val>
            <c:numRef>
              <c:f>Sheet1!$A$2</c:f>
              <c:numCache>
                <c:formatCode>General</c:formatCode>
                <c:ptCount val="1"/>
                <c:pt idx="0">
                  <c:v>3080056089</c:v>
                </c:pt>
              </c:numCache>
            </c:numRef>
          </c:val>
          <c:extLst>
            <c:ext xmlns:c16="http://schemas.microsoft.com/office/drawing/2014/chart" uri="{C3380CC4-5D6E-409C-BE32-E72D297353CC}">
              <c16:uniqueId val="{00000001-2502-49D8-8F90-8B5580FD4AC6}"/>
            </c:ext>
          </c:extLst>
        </c:ser>
        <c:ser>
          <c:idx val="2"/>
          <c:order val="2"/>
          <c:spPr>
            <a:solidFill>
              <a:schemeClr val="accent3"/>
            </a:solidFill>
            <a:ln>
              <a:noFill/>
            </a:ln>
          </c:spPr>
          <c:invertIfNegative val="0"/>
          <c:val>
            <c:numRef>
              <c:f>Sheet1!$A$3</c:f>
              <c:numCache>
                <c:formatCode>General</c:formatCode>
                <c:ptCount val="1"/>
                <c:pt idx="0">
                  <c:v>2931089748</c:v>
                </c:pt>
              </c:numCache>
            </c:numRef>
          </c:val>
          <c:extLst>
            <c:ext xmlns:c16="http://schemas.microsoft.com/office/drawing/2014/chart" uri="{C3380CC4-5D6E-409C-BE32-E72D297353CC}">
              <c16:uniqueId val="{00000002-2502-49D8-8F90-8B5580FD4AC6}"/>
            </c:ext>
          </c:extLst>
        </c:ser>
        <c:ser>
          <c:idx val="3"/>
          <c:order val="3"/>
          <c:spPr>
            <a:solidFill>
              <a:schemeClr val="accent4"/>
            </a:solidFill>
            <a:ln>
              <a:noFill/>
            </a:ln>
          </c:spPr>
          <c:invertIfNegative val="0"/>
          <c:val>
            <c:numRef>
              <c:f>Sheet1!$A$4</c:f>
              <c:numCache>
                <c:formatCode>General</c:formatCode>
                <c:ptCount val="1"/>
                <c:pt idx="0">
                  <c:v>3038523599</c:v>
                </c:pt>
              </c:numCache>
            </c:numRef>
          </c:val>
          <c:extLst>
            <c:ext xmlns:c16="http://schemas.microsoft.com/office/drawing/2014/chart" uri="{C3380CC4-5D6E-409C-BE32-E72D297353CC}">
              <c16:uniqueId val="{00000003-2502-49D8-8F90-8B5580FD4AC6}"/>
            </c:ext>
          </c:extLst>
        </c:ser>
        <c:ser>
          <c:idx val="4"/>
          <c:order val="4"/>
          <c:spPr>
            <a:solidFill>
              <a:schemeClr val="accent5"/>
            </a:solidFill>
            <a:ln w="38100" cmpd="sng" algn="ctr">
              <a:solidFill>
                <a:srgbClr val="C30C3E"/>
              </a:solidFill>
              <a:prstDash val="solid"/>
            </a:ln>
          </c:spPr>
          <c:invertIfNegative val="0"/>
          <c:val>
            <c:numRef>
              <c:f>Sheet1!$A$5</c:f>
              <c:numCache>
                <c:formatCode>General</c:formatCode>
                <c:ptCount val="1"/>
                <c:pt idx="0">
                  <c:v>3135683289</c:v>
                </c:pt>
              </c:numCache>
            </c:numRef>
          </c:val>
          <c:extLst>
            <c:ext xmlns:c16="http://schemas.microsoft.com/office/drawing/2014/chart" uri="{C3380CC4-5D6E-409C-BE32-E72D297353CC}">
              <c16:uniqueId val="{00000004-2502-49D8-8F90-8B5580FD4AC6}"/>
            </c:ext>
          </c:extLst>
        </c:ser>
        <c:ser>
          <c:idx val="5"/>
          <c:order val="5"/>
          <c:spPr>
            <a:solidFill>
              <a:schemeClr val="accent6"/>
            </a:solidFill>
            <a:ln>
              <a:noFill/>
            </a:ln>
          </c:spPr>
          <c:invertIfNegative val="0"/>
          <c:val>
            <c:numRef>
              <c:f>Sheet1!$A$6</c:f>
              <c:numCache>
                <c:formatCode>General</c:formatCode>
                <c:ptCount val="1"/>
                <c:pt idx="0">
                  <c:v>1957955013</c:v>
                </c:pt>
              </c:numCache>
            </c:numRef>
          </c:val>
          <c:extLst>
            <c:ext xmlns:c16="http://schemas.microsoft.com/office/drawing/2014/chart" uri="{C3380CC4-5D6E-409C-BE32-E72D297353CC}">
              <c16:uniqueId val="{00000005-2502-49D8-8F90-8B5580FD4AC6}"/>
            </c:ext>
          </c:extLst>
        </c:ser>
        <c:ser>
          <c:idx val="6"/>
          <c:order val="6"/>
          <c:spPr>
            <a:solidFill>
              <a:srgbClr val="140B42"/>
            </a:solidFill>
            <a:ln>
              <a:noFill/>
            </a:ln>
          </c:spPr>
          <c:invertIfNegative val="0"/>
          <c:val>
            <c:numRef>
              <c:f>Sheet1!$A$7</c:f>
              <c:numCache>
                <c:formatCode>General</c:formatCode>
                <c:ptCount val="1"/>
                <c:pt idx="0">
                  <c:v>1051329167</c:v>
                </c:pt>
              </c:numCache>
            </c:numRef>
          </c:val>
          <c:extLst>
            <c:ext xmlns:c16="http://schemas.microsoft.com/office/drawing/2014/chart" uri="{C3380CC4-5D6E-409C-BE32-E72D297353CC}">
              <c16:uniqueId val="{00000006-2502-49D8-8F90-8B5580FD4AC6}"/>
            </c:ext>
          </c:extLst>
        </c:ser>
        <c:ser>
          <c:idx val="7"/>
          <c:order val="7"/>
          <c:spPr>
            <a:solidFill>
              <a:srgbClr val="FE8A12"/>
            </a:solidFill>
            <a:ln>
              <a:noFill/>
            </a:ln>
          </c:spPr>
          <c:invertIfNegative val="0"/>
          <c:val>
            <c:numRef>
              <c:f>Sheet1!$A$8</c:f>
              <c:numCache>
                <c:formatCode>General</c:formatCode>
                <c:ptCount val="1"/>
                <c:pt idx="0">
                  <c:v>628529074</c:v>
                </c:pt>
              </c:numCache>
            </c:numRef>
          </c:val>
          <c:extLst>
            <c:ext xmlns:c16="http://schemas.microsoft.com/office/drawing/2014/chart" uri="{C3380CC4-5D6E-409C-BE32-E72D297353CC}">
              <c16:uniqueId val="{00000007-2502-49D8-8F90-8B5580FD4AC6}"/>
            </c:ext>
          </c:extLst>
        </c:ser>
        <c:ser>
          <c:idx val="8"/>
          <c:order val="8"/>
          <c:spPr>
            <a:solidFill>
              <a:srgbClr val="008675"/>
            </a:solidFill>
            <a:ln>
              <a:noFill/>
            </a:ln>
          </c:spPr>
          <c:invertIfNegative val="0"/>
          <c:val>
            <c:numRef>
              <c:f>Sheet1!$A$9</c:f>
              <c:numCache>
                <c:formatCode>General</c:formatCode>
                <c:ptCount val="1"/>
                <c:pt idx="0">
                  <c:v>501402383</c:v>
                </c:pt>
              </c:numCache>
            </c:numRef>
          </c:val>
          <c:extLst>
            <c:ext xmlns:c16="http://schemas.microsoft.com/office/drawing/2014/chart" uri="{C3380CC4-5D6E-409C-BE32-E72D297353CC}">
              <c16:uniqueId val="{00000008-2502-49D8-8F90-8B5580FD4AC6}"/>
            </c:ext>
          </c:extLst>
        </c:ser>
        <c:ser>
          <c:idx val="9"/>
          <c:order val="9"/>
          <c:spPr>
            <a:solidFill>
              <a:srgbClr val="C627A6"/>
            </a:solidFill>
            <a:ln>
              <a:noFill/>
            </a:ln>
          </c:spPr>
          <c:invertIfNegative val="0"/>
          <c:val>
            <c:numRef>
              <c:f>Sheet1!$A$10</c:f>
              <c:numCache>
                <c:formatCode>General</c:formatCode>
                <c:ptCount val="1"/>
                <c:pt idx="0">
                  <c:v>406762563</c:v>
                </c:pt>
              </c:numCache>
            </c:numRef>
          </c:val>
          <c:extLst>
            <c:ext xmlns:c16="http://schemas.microsoft.com/office/drawing/2014/chart" uri="{C3380CC4-5D6E-409C-BE32-E72D297353CC}">
              <c16:uniqueId val="{00000009-2502-49D8-8F90-8B5580FD4AC6}"/>
            </c:ext>
          </c:extLst>
        </c:ser>
        <c:dLbls>
          <c:showLegendKey val="0"/>
          <c:showVal val="0"/>
          <c:showCatName val="0"/>
          <c:showSerName val="0"/>
          <c:showPercent val="0"/>
          <c:showBubbleSize val="0"/>
        </c:dLbls>
        <c:gapWidth val="80"/>
        <c:axId val="1391927088"/>
        <c:axId val="1"/>
      </c:barChart>
      <c:catAx>
        <c:axId val="1391927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1391927088"/>
        <c:crosses val="min"/>
        <c:crossBetween val="between"/>
        <c:majorUnit val="2000000000"/>
      </c:valAx>
    </c:plotArea>
    <c:plotVisOnly val="0"/>
    <c:dispBlanksAs val="gap"/>
    <c:showDLblsOverMax val="1"/>
  </c:chart>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877862595419848E-2"/>
          <c:y val="8.6378737541528236E-2"/>
          <c:w val="0.96824427480916031"/>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2512398855</c:v>
                </c:pt>
              </c:numCache>
            </c:numRef>
          </c:val>
          <c:extLst>
            <c:ext xmlns:c16="http://schemas.microsoft.com/office/drawing/2014/chart" uri="{C3380CC4-5D6E-409C-BE32-E72D297353CC}">
              <c16:uniqueId val="{00000000-8873-4C9D-A154-E42B17C09EF0}"/>
            </c:ext>
          </c:extLst>
        </c:ser>
        <c:ser>
          <c:idx val="1"/>
          <c:order val="1"/>
          <c:spPr>
            <a:solidFill>
              <a:schemeClr val="accent2"/>
            </a:solidFill>
            <a:ln>
              <a:noFill/>
            </a:ln>
          </c:spPr>
          <c:invertIfNegative val="0"/>
          <c:val>
            <c:numRef>
              <c:f>Sheet1!$A$2</c:f>
              <c:numCache>
                <c:formatCode>General</c:formatCode>
                <c:ptCount val="1"/>
                <c:pt idx="0">
                  <c:v>2647257408</c:v>
                </c:pt>
              </c:numCache>
            </c:numRef>
          </c:val>
          <c:extLst>
            <c:ext xmlns:c16="http://schemas.microsoft.com/office/drawing/2014/chart" uri="{C3380CC4-5D6E-409C-BE32-E72D297353CC}">
              <c16:uniqueId val="{00000001-8873-4C9D-A154-E42B17C09EF0}"/>
            </c:ext>
          </c:extLst>
        </c:ser>
        <c:ser>
          <c:idx val="2"/>
          <c:order val="2"/>
          <c:spPr>
            <a:solidFill>
              <a:schemeClr val="accent3"/>
            </a:solidFill>
            <a:ln>
              <a:noFill/>
            </a:ln>
          </c:spPr>
          <c:invertIfNegative val="0"/>
          <c:val>
            <c:numRef>
              <c:f>Sheet1!$A$3</c:f>
              <c:numCache>
                <c:formatCode>General</c:formatCode>
                <c:ptCount val="1"/>
                <c:pt idx="0">
                  <c:v>2804454855</c:v>
                </c:pt>
              </c:numCache>
            </c:numRef>
          </c:val>
          <c:extLst>
            <c:ext xmlns:c16="http://schemas.microsoft.com/office/drawing/2014/chart" uri="{C3380CC4-5D6E-409C-BE32-E72D297353CC}">
              <c16:uniqueId val="{00000002-8873-4C9D-A154-E42B17C09EF0}"/>
            </c:ext>
          </c:extLst>
        </c:ser>
        <c:ser>
          <c:idx val="3"/>
          <c:order val="3"/>
          <c:spPr>
            <a:solidFill>
              <a:schemeClr val="accent4"/>
            </a:solidFill>
            <a:ln>
              <a:noFill/>
            </a:ln>
          </c:spPr>
          <c:invertIfNegative val="0"/>
          <c:val>
            <c:numRef>
              <c:f>Sheet1!$A$4</c:f>
              <c:numCache>
                <c:formatCode>General</c:formatCode>
                <c:ptCount val="1"/>
                <c:pt idx="0">
                  <c:v>3126784630</c:v>
                </c:pt>
              </c:numCache>
            </c:numRef>
          </c:val>
          <c:extLst>
            <c:ext xmlns:c16="http://schemas.microsoft.com/office/drawing/2014/chart" uri="{C3380CC4-5D6E-409C-BE32-E72D297353CC}">
              <c16:uniqueId val="{00000003-8873-4C9D-A154-E42B17C09EF0}"/>
            </c:ext>
          </c:extLst>
        </c:ser>
        <c:ser>
          <c:idx val="4"/>
          <c:order val="4"/>
          <c:spPr>
            <a:solidFill>
              <a:schemeClr val="accent5"/>
            </a:solidFill>
            <a:ln w="38100" cmpd="sng" algn="ctr">
              <a:solidFill>
                <a:srgbClr val="C30C3E"/>
              </a:solidFill>
              <a:prstDash val="solid"/>
            </a:ln>
          </c:spPr>
          <c:invertIfNegative val="0"/>
          <c:val>
            <c:numRef>
              <c:f>Sheet1!$A$5</c:f>
              <c:numCache>
                <c:formatCode>General</c:formatCode>
                <c:ptCount val="1"/>
                <c:pt idx="0">
                  <c:v>2943067019</c:v>
                </c:pt>
              </c:numCache>
            </c:numRef>
          </c:val>
          <c:extLst>
            <c:ext xmlns:c16="http://schemas.microsoft.com/office/drawing/2014/chart" uri="{C3380CC4-5D6E-409C-BE32-E72D297353CC}">
              <c16:uniqueId val="{00000004-8873-4C9D-A154-E42B17C09EF0}"/>
            </c:ext>
          </c:extLst>
        </c:ser>
        <c:ser>
          <c:idx val="5"/>
          <c:order val="5"/>
          <c:spPr>
            <a:solidFill>
              <a:schemeClr val="accent6"/>
            </a:solidFill>
            <a:ln>
              <a:noFill/>
            </a:ln>
          </c:spPr>
          <c:invertIfNegative val="0"/>
          <c:val>
            <c:numRef>
              <c:f>Sheet1!$A$6</c:f>
              <c:numCache>
                <c:formatCode>General</c:formatCode>
                <c:ptCount val="1"/>
                <c:pt idx="0">
                  <c:v>1531664466</c:v>
                </c:pt>
              </c:numCache>
            </c:numRef>
          </c:val>
          <c:extLst>
            <c:ext xmlns:c16="http://schemas.microsoft.com/office/drawing/2014/chart" uri="{C3380CC4-5D6E-409C-BE32-E72D297353CC}">
              <c16:uniqueId val="{00000005-8873-4C9D-A154-E42B17C09EF0}"/>
            </c:ext>
          </c:extLst>
        </c:ser>
        <c:ser>
          <c:idx val="6"/>
          <c:order val="6"/>
          <c:spPr>
            <a:solidFill>
              <a:srgbClr val="140B42"/>
            </a:solidFill>
            <a:ln>
              <a:noFill/>
            </a:ln>
          </c:spPr>
          <c:invertIfNegative val="0"/>
          <c:val>
            <c:numRef>
              <c:f>Sheet1!$A$7</c:f>
              <c:numCache>
                <c:formatCode>General</c:formatCode>
                <c:ptCount val="1"/>
                <c:pt idx="0">
                  <c:v>717652593</c:v>
                </c:pt>
              </c:numCache>
            </c:numRef>
          </c:val>
          <c:extLst>
            <c:ext xmlns:c16="http://schemas.microsoft.com/office/drawing/2014/chart" uri="{C3380CC4-5D6E-409C-BE32-E72D297353CC}">
              <c16:uniqueId val="{00000006-8873-4C9D-A154-E42B17C09EF0}"/>
            </c:ext>
          </c:extLst>
        </c:ser>
        <c:ser>
          <c:idx val="7"/>
          <c:order val="7"/>
          <c:spPr>
            <a:solidFill>
              <a:srgbClr val="FE8A12"/>
            </a:solidFill>
            <a:ln>
              <a:noFill/>
            </a:ln>
          </c:spPr>
          <c:invertIfNegative val="0"/>
          <c:val>
            <c:numRef>
              <c:f>Sheet1!$A$8</c:f>
              <c:numCache>
                <c:formatCode>General</c:formatCode>
                <c:ptCount val="1"/>
                <c:pt idx="0">
                  <c:v>437745787</c:v>
                </c:pt>
              </c:numCache>
            </c:numRef>
          </c:val>
          <c:extLst>
            <c:ext xmlns:c16="http://schemas.microsoft.com/office/drawing/2014/chart" uri="{C3380CC4-5D6E-409C-BE32-E72D297353CC}">
              <c16:uniqueId val="{00000007-8873-4C9D-A154-E42B17C09EF0}"/>
            </c:ext>
          </c:extLst>
        </c:ser>
        <c:ser>
          <c:idx val="8"/>
          <c:order val="8"/>
          <c:spPr>
            <a:solidFill>
              <a:srgbClr val="008675"/>
            </a:solidFill>
            <a:ln>
              <a:noFill/>
            </a:ln>
          </c:spPr>
          <c:invertIfNegative val="0"/>
          <c:val>
            <c:numRef>
              <c:f>Sheet1!$A$9</c:f>
              <c:numCache>
                <c:formatCode>General</c:formatCode>
                <c:ptCount val="1"/>
                <c:pt idx="0">
                  <c:v>327058631</c:v>
                </c:pt>
              </c:numCache>
            </c:numRef>
          </c:val>
          <c:extLst>
            <c:ext xmlns:c16="http://schemas.microsoft.com/office/drawing/2014/chart" uri="{C3380CC4-5D6E-409C-BE32-E72D297353CC}">
              <c16:uniqueId val="{00000008-8873-4C9D-A154-E42B17C09EF0}"/>
            </c:ext>
          </c:extLst>
        </c:ser>
        <c:ser>
          <c:idx val="9"/>
          <c:order val="9"/>
          <c:spPr>
            <a:solidFill>
              <a:srgbClr val="C627A6"/>
            </a:solidFill>
            <a:ln>
              <a:noFill/>
            </a:ln>
          </c:spPr>
          <c:invertIfNegative val="0"/>
          <c:val>
            <c:numRef>
              <c:f>Sheet1!$A$10</c:f>
              <c:numCache>
                <c:formatCode>General</c:formatCode>
                <c:ptCount val="1"/>
                <c:pt idx="0">
                  <c:v>282740311</c:v>
                </c:pt>
              </c:numCache>
            </c:numRef>
          </c:val>
          <c:extLst>
            <c:ext xmlns:c16="http://schemas.microsoft.com/office/drawing/2014/chart" uri="{C3380CC4-5D6E-409C-BE32-E72D297353CC}">
              <c16:uniqueId val="{00000009-8873-4C9D-A154-E42B17C09EF0}"/>
            </c:ext>
          </c:extLst>
        </c:ser>
        <c:dLbls>
          <c:showLegendKey val="0"/>
          <c:showVal val="0"/>
          <c:showCatName val="0"/>
          <c:showSerName val="0"/>
          <c:showPercent val="0"/>
          <c:showBubbleSize val="0"/>
        </c:dLbls>
        <c:gapWidth val="80"/>
        <c:axId val="1435142576"/>
        <c:axId val="1"/>
      </c:barChart>
      <c:catAx>
        <c:axId val="14351425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1435142576"/>
        <c:crosses val="min"/>
        <c:crossBetween val="between"/>
        <c:majorUnit val="2000000000"/>
      </c:valAx>
    </c:plotArea>
    <c:plotVisOnly val="0"/>
    <c:dispBlanksAs val="gap"/>
    <c:showDLblsOverMax val="1"/>
  </c:chart>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88399605652317E-2"/>
          <c:y val="8.6378737541528236E-2"/>
          <c:w val="0.96582320078869532"/>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3668589145</c:v>
                </c:pt>
              </c:numCache>
            </c:numRef>
          </c:val>
          <c:extLst>
            <c:ext xmlns:c16="http://schemas.microsoft.com/office/drawing/2014/chart" uri="{C3380CC4-5D6E-409C-BE32-E72D297353CC}">
              <c16:uniqueId val="{00000000-C8ED-4619-A82A-FED473B17FDB}"/>
            </c:ext>
          </c:extLst>
        </c:ser>
        <c:ser>
          <c:idx val="1"/>
          <c:order val="1"/>
          <c:spPr>
            <a:solidFill>
              <a:schemeClr val="accent2"/>
            </a:solidFill>
            <a:ln>
              <a:noFill/>
            </a:ln>
          </c:spPr>
          <c:invertIfNegative val="0"/>
          <c:val>
            <c:numRef>
              <c:f>Sheet1!$A$2</c:f>
              <c:numCache>
                <c:formatCode>General</c:formatCode>
                <c:ptCount val="1"/>
                <c:pt idx="0">
                  <c:v>3907315889</c:v>
                </c:pt>
              </c:numCache>
            </c:numRef>
          </c:val>
          <c:extLst>
            <c:ext xmlns:c16="http://schemas.microsoft.com/office/drawing/2014/chart" uri="{C3380CC4-5D6E-409C-BE32-E72D297353CC}">
              <c16:uniqueId val="{00000001-C8ED-4619-A82A-FED473B17FDB}"/>
            </c:ext>
          </c:extLst>
        </c:ser>
        <c:ser>
          <c:idx val="2"/>
          <c:order val="2"/>
          <c:spPr>
            <a:solidFill>
              <a:schemeClr val="accent3"/>
            </a:solidFill>
            <a:ln>
              <a:noFill/>
            </a:ln>
          </c:spPr>
          <c:invertIfNegative val="0"/>
          <c:val>
            <c:numRef>
              <c:f>Sheet1!$A$3</c:f>
              <c:numCache>
                <c:formatCode>General</c:formatCode>
                <c:ptCount val="1"/>
                <c:pt idx="0">
                  <c:v>4045311222</c:v>
                </c:pt>
              </c:numCache>
            </c:numRef>
          </c:val>
          <c:extLst>
            <c:ext xmlns:c16="http://schemas.microsoft.com/office/drawing/2014/chart" uri="{C3380CC4-5D6E-409C-BE32-E72D297353CC}">
              <c16:uniqueId val="{00000002-C8ED-4619-A82A-FED473B17FDB}"/>
            </c:ext>
          </c:extLst>
        </c:ser>
        <c:ser>
          <c:idx val="3"/>
          <c:order val="3"/>
          <c:spPr>
            <a:solidFill>
              <a:schemeClr val="accent4"/>
            </a:solidFill>
            <a:ln>
              <a:noFill/>
            </a:ln>
          </c:spPr>
          <c:invertIfNegative val="0"/>
          <c:val>
            <c:numRef>
              <c:f>Sheet1!$A$4</c:f>
              <c:numCache>
                <c:formatCode>General</c:formatCode>
                <c:ptCount val="1"/>
                <c:pt idx="0">
                  <c:v>4292304705</c:v>
                </c:pt>
              </c:numCache>
            </c:numRef>
          </c:val>
          <c:extLst>
            <c:ext xmlns:c16="http://schemas.microsoft.com/office/drawing/2014/chart" uri="{C3380CC4-5D6E-409C-BE32-E72D297353CC}">
              <c16:uniqueId val="{00000003-C8ED-4619-A82A-FED473B17FDB}"/>
            </c:ext>
          </c:extLst>
        </c:ser>
        <c:ser>
          <c:idx val="4"/>
          <c:order val="4"/>
          <c:spPr>
            <a:solidFill>
              <a:schemeClr val="accent5"/>
            </a:solidFill>
            <a:ln w="38100" cmpd="sng" algn="ctr">
              <a:solidFill>
                <a:srgbClr val="C30C3E"/>
              </a:solidFill>
              <a:prstDash val="solid"/>
            </a:ln>
          </c:spPr>
          <c:invertIfNegative val="0"/>
          <c:val>
            <c:numRef>
              <c:f>Sheet1!$A$5</c:f>
              <c:numCache>
                <c:formatCode>General</c:formatCode>
                <c:ptCount val="1"/>
                <c:pt idx="0">
                  <c:v>4344307382</c:v>
                </c:pt>
              </c:numCache>
            </c:numRef>
          </c:val>
          <c:extLst>
            <c:ext xmlns:c16="http://schemas.microsoft.com/office/drawing/2014/chart" uri="{C3380CC4-5D6E-409C-BE32-E72D297353CC}">
              <c16:uniqueId val="{00000004-C8ED-4619-A82A-FED473B17FDB}"/>
            </c:ext>
          </c:extLst>
        </c:ser>
        <c:ser>
          <c:idx val="5"/>
          <c:order val="5"/>
          <c:spPr>
            <a:solidFill>
              <a:schemeClr val="accent6"/>
            </a:solidFill>
            <a:ln>
              <a:noFill/>
            </a:ln>
          </c:spPr>
          <c:invertIfNegative val="0"/>
          <c:val>
            <c:numRef>
              <c:f>Sheet1!$A$6</c:f>
              <c:numCache>
                <c:formatCode>General</c:formatCode>
                <c:ptCount val="1"/>
                <c:pt idx="0">
                  <c:v>3112084272</c:v>
                </c:pt>
              </c:numCache>
            </c:numRef>
          </c:val>
          <c:extLst>
            <c:ext xmlns:c16="http://schemas.microsoft.com/office/drawing/2014/chart" uri="{C3380CC4-5D6E-409C-BE32-E72D297353CC}">
              <c16:uniqueId val="{00000005-C8ED-4619-A82A-FED473B17FDB}"/>
            </c:ext>
          </c:extLst>
        </c:ser>
        <c:ser>
          <c:idx val="6"/>
          <c:order val="6"/>
          <c:spPr>
            <a:solidFill>
              <a:srgbClr val="140B42"/>
            </a:solidFill>
            <a:ln>
              <a:noFill/>
            </a:ln>
          </c:spPr>
          <c:invertIfNegative val="0"/>
          <c:val>
            <c:numRef>
              <c:f>Sheet1!$A$7</c:f>
              <c:numCache>
                <c:formatCode>General</c:formatCode>
                <c:ptCount val="1"/>
                <c:pt idx="0">
                  <c:v>1858641923</c:v>
                </c:pt>
              </c:numCache>
            </c:numRef>
          </c:val>
          <c:extLst>
            <c:ext xmlns:c16="http://schemas.microsoft.com/office/drawing/2014/chart" uri="{C3380CC4-5D6E-409C-BE32-E72D297353CC}">
              <c16:uniqueId val="{00000006-C8ED-4619-A82A-FED473B17FDB}"/>
            </c:ext>
          </c:extLst>
        </c:ser>
        <c:ser>
          <c:idx val="7"/>
          <c:order val="7"/>
          <c:spPr>
            <a:solidFill>
              <a:srgbClr val="FE8A12"/>
            </a:solidFill>
            <a:ln>
              <a:noFill/>
            </a:ln>
          </c:spPr>
          <c:invertIfNegative val="0"/>
          <c:val>
            <c:numRef>
              <c:f>Sheet1!$A$8</c:f>
              <c:numCache>
                <c:formatCode>General</c:formatCode>
                <c:ptCount val="1"/>
                <c:pt idx="0">
                  <c:v>1344655028</c:v>
                </c:pt>
              </c:numCache>
            </c:numRef>
          </c:val>
          <c:extLst>
            <c:ext xmlns:c16="http://schemas.microsoft.com/office/drawing/2014/chart" uri="{C3380CC4-5D6E-409C-BE32-E72D297353CC}">
              <c16:uniqueId val="{00000007-C8ED-4619-A82A-FED473B17FDB}"/>
            </c:ext>
          </c:extLst>
        </c:ser>
        <c:ser>
          <c:idx val="8"/>
          <c:order val="8"/>
          <c:spPr>
            <a:solidFill>
              <a:srgbClr val="008675"/>
            </a:solidFill>
            <a:ln>
              <a:noFill/>
            </a:ln>
          </c:spPr>
          <c:invertIfNegative val="0"/>
          <c:val>
            <c:numRef>
              <c:f>Sheet1!$A$9</c:f>
              <c:numCache>
                <c:formatCode>General</c:formatCode>
                <c:ptCount val="1"/>
                <c:pt idx="0">
                  <c:v>1144154192</c:v>
                </c:pt>
              </c:numCache>
            </c:numRef>
          </c:val>
          <c:extLst>
            <c:ext xmlns:c16="http://schemas.microsoft.com/office/drawing/2014/chart" uri="{C3380CC4-5D6E-409C-BE32-E72D297353CC}">
              <c16:uniqueId val="{00000008-C8ED-4619-A82A-FED473B17FDB}"/>
            </c:ext>
          </c:extLst>
        </c:ser>
        <c:ser>
          <c:idx val="9"/>
          <c:order val="9"/>
          <c:spPr>
            <a:solidFill>
              <a:srgbClr val="C627A6"/>
            </a:solidFill>
            <a:ln>
              <a:noFill/>
            </a:ln>
          </c:spPr>
          <c:invertIfNegative val="0"/>
          <c:val>
            <c:numRef>
              <c:f>Sheet1!$A$10</c:f>
              <c:numCache>
                <c:formatCode>General</c:formatCode>
                <c:ptCount val="1"/>
                <c:pt idx="0">
                  <c:v>1032843295</c:v>
                </c:pt>
              </c:numCache>
            </c:numRef>
          </c:val>
          <c:extLst>
            <c:ext xmlns:c16="http://schemas.microsoft.com/office/drawing/2014/chart" uri="{C3380CC4-5D6E-409C-BE32-E72D297353CC}">
              <c16:uniqueId val="{00000009-C8ED-4619-A82A-FED473B17FDB}"/>
            </c:ext>
          </c:extLst>
        </c:ser>
        <c:dLbls>
          <c:showLegendKey val="0"/>
          <c:showVal val="0"/>
          <c:showCatName val="0"/>
          <c:showSerName val="0"/>
          <c:showPercent val="0"/>
          <c:showBubbleSize val="0"/>
        </c:dLbls>
        <c:gapWidth val="80"/>
        <c:axId val="1777014656"/>
        <c:axId val="1"/>
      </c:barChart>
      <c:catAx>
        <c:axId val="17770146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1777014656"/>
        <c:crosses val="min"/>
        <c:crossBetween val="between"/>
        <c:majorUnit val="2000000000"/>
      </c:valAx>
    </c:plotArea>
    <c:plotVisOnly val="0"/>
    <c:dispBlanksAs val="gap"/>
    <c:showDLblsOverMax val="1"/>
  </c:chart>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88399605652317E-2"/>
          <c:y val="8.6378737541528236E-2"/>
          <c:w val="0.96582320078869532"/>
          <c:h val="0.8272425249169435"/>
        </c:manualLayout>
      </c:layout>
      <c:barChart>
        <c:barDir val="col"/>
        <c:grouping val="clustered"/>
        <c:varyColors val="0"/>
        <c:ser>
          <c:idx val="0"/>
          <c:order val="0"/>
          <c:spPr>
            <a:solidFill>
              <a:schemeClr val="accent1"/>
            </a:solidFill>
            <a:ln>
              <a:noFill/>
            </a:ln>
          </c:spPr>
          <c:invertIfNegative val="0"/>
          <c:val>
            <c:numRef>
              <c:f>Sheet1!$A$1</c:f>
              <c:numCache>
                <c:formatCode>General</c:formatCode>
                <c:ptCount val="1"/>
                <c:pt idx="0">
                  <c:v>9521595665</c:v>
                </c:pt>
              </c:numCache>
            </c:numRef>
          </c:val>
          <c:extLst>
            <c:ext xmlns:c16="http://schemas.microsoft.com/office/drawing/2014/chart" uri="{C3380CC4-5D6E-409C-BE32-E72D297353CC}">
              <c16:uniqueId val="{00000000-BD12-4DD2-8A7D-C57152EE515F}"/>
            </c:ext>
          </c:extLst>
        </c:ser>
        <c:ser>
          <c:idx val="1"/>
          <c:order val="1"/>
          <c:spPr>
            <a:solidFill>
              <a:schemeClr val="accent2"/>
            </a:solidFill>
            <a:ln>
              <a:noFill/>
            </a:ln>
          </c:spPr>
          <c:invertIfNegative val="0"/>
          <c:val>
            <c:numRef>
              <c:f>Sheet1!$A$2</c:f>
              <c:numCache>
                <c:formatCode>General</c:formatCode>
                <c:ptCount val="1"/>
                <c:pt idx="0">
                  <c:v>8734531415</c:v>
                </c:pt>
              </c:numCache>
            </c:numRef>
          </c:val>
          <c:extLst>
            <c:ext xmlns:c16="http://schemas.microsoft.com/office/drawing/2014/chart" uri="{C3380CC4-5D6E-409C-BE32-E72D297353CC}">
              <c16:uniqueId val="{00000001-BD12-4DD2-8A7D-C57152EE515F}"/>
            </c:ext>
          </c:extLst>
        </c:ser>
        <c:ser>
          <c:idx val="2"/>
          <c:order val="2"/>
          <c:spPr>
            <a:solidFill>
              <a:schemeClr val="accent3"/>
            </a:solidFill>
            <a:ln>
              <a:noFill/>
            </a:ln>
          </c:spPr>
          <c:invertIfNegative val="0"/>
          <c:val>
            <c:numRef>
              <c:f>Sheet1!$A$3</c:f>
              <c:numCache>
                <c:formatCode>General</c:formatCode>
                <c:ptCount val="1"/>
                <c:pt idx="0">
                  <c:v>7472886893</c:v>
                </c:pt>
              </c:numCache>
            </c:numRef>
          </c:val>
          <c:extLst>
            <c:ext xmlns:c16="http://schemas.microsoft.com/office/drawing/2014/chart" uri="{C3380CC4-5D6E-409C-BE32-E72D297353CC}">
              <c16:uniqueId val="{00000002-BD12-4DD2-8A7D-C57152EE515F}"/>
            </c:ext>
          </c:extLst>
        </c:ser>
        <c:ser>
          <c:idx val="3"/>
          <c:order val="3"/>
          <c:spPr>
            <a:solidFill>
              <a:schemeClr val="accent4"/>
            </a:solidFill>
            <a:ln>
              <a:noFill/>
            </a:ln>
          </c:spPr>
          <c:invertIfNegative val="0"/>
          <c:val>
            <c:numRef>
              <c:f>Sheet1!$A$4</c:f>
              <c:numCache>
                <c:formatCode>General</c:formatCode>
                <c:ptCount val="1"/>
                <c:pt idx="0">
                  <c:v>6339637693</c:v>
                </c:pt>
              </c:numCache>
            </c:numRef>
          </c:val>
          <c:extLst>
            <c:ext xmlns:c16="http://schemas.microsoft.com/office/drawing/2014/chart" uri="{C3380CC4-5D6E-409C-BE32-E72D297353CC}">
              <c16:uniqueId val="{00000003-BD12-4DD2-8A7D-C57152EE515F}"/>
            </c:ext>
          </c:extLst>
        </c:ser>
        <c:ser>
          <c:idx val="4"/>
          <c:order val="4"/>
          <c:spPr>
            <a:solidFill>
              <a:schemeClr val="accent5"/>
            </a:solidFill>
            <a:ln>
              <a:noFill/>
            </a:ln>
          </c:spPr>
          <c:invertIfNegative val="0"/>
          <c:val>
            <c:numRef>
              <c:f>Sheet1!$A$5</c:f>
              <c:numCache>
                <c:formatCode>General</c:formatCode>
                <c:ptCount val="1"/>
                <c:pt idx="0">
                  <c:v>6022152982</c:v>
                </c:pt>
              </c:numCache>
            </c:numRef>
          </c:val>
          <c:extLst>
            <c:ext xmlns:c16="http://schemas.microsoft.com/office/drawing/2014/chart" uri="{C3380CC4-5D6E-409C-BE32-E72D297353CC}">
              <c16:uniqueId val="{00000004-BD12-4DD2-8A7D-C57152EE515F}"/>
            </c:ext>
          </c:extLst>
        </c:ser>
        <c:ser>
          <c:idx val="5"/>
          <c:order val="5"/>
          <c:spPr>
            <a:solidFill>
              <a:schemeClr val="accent6"/>
            </a:solidFill>
            <a:ln w="38100" cmpd="sng" algn="ctr">
              <a:solidFill>
                <a:srgbClr val="C30C3E"/>
              </a:solidFill>
              <a:prstDash val="solid"/>
            </a:ln>
          </c:spPr>
          <c:invertIfNegative val="0"/>
          <c:val>
            <c:numRef>
              <c:f>Sheet1!$A$6</c:f>
              <c:numCache>
                <c:formatCode>General</c:formatCode>
                <c:ptCount val="1"/>
                <c:pt idx="0">
                  <c:v>6169239969</c:v>
                </c:pt>
              </c:numCache>
            </c:numRef>
          </c:val>
          <c:extLst>
            <c:ext xmlns:c16="http://schemas.microsoft.com/office/drawing/2014/chart" uri="{C3380CC4-5D6E-409C-BE32-E72D297353CC}">
              <c16:uniqueId val="{00000005-BD12-4DD2-8A7D-C57152EE515F}"/>
            </c:ext>
          </c:extLst>
        </c:ser>
        <c:ser>
          <c:idx val="6"/>
          <c:order val="6"/>
          <c:spPr>
            <a:solidFill>
              <a:srgbClr val="140B42"/>
            </a:solidFill>
            <a:ln>
              <a:noFill/>
            </a:ln>
          </c:spPr>
          <c:invertIfNegative val="0"/>
          <c:val>
            <c:numRef>
              <c:f>Sheet1!$A$7</c:f>
              <c:numCache>
                <c:formatCode>General</c:formatCode>
                <c:ptCount val="1"/>
                <c:pt idx="0">
                  <c:v>6501960981</c:v>
                </c:pt>
              </c:numCache>
            </c:numRef>
          </c:val>
          <c:extLst>
            <c:ext xmlns:c16="http://schemas.microsoft.com/office/drawing/2014/chart" uri="{C3380CC4-5D6E-409C-BE32-E72D297353CC}">
              <c16:uniqueId val="{00000006-BD12-4DD2-8A7D-C57152EE515F}"/>
            </c:ext>
          </c:extLst>
        </c:ser>
        <c:ser>
          <c:idx val="7"/>
          <c:order val="7"/>
          <c:spPr>
            <a:solidFill>
              <a:srgbClr val="FE8A12"/>
            </a:solidFill>
            <a:ln>
              <a:noFill/>
            </a:ln>
          </c:spPr>
          <c:invertIfNegative val="0"/>
          <c:val>
            <c:numRef>
              <c:f>Sheet1!$A$8</c:f>
              <c:numCache>
                <c:formatCode>General</c:formatCode>
                <c:ptCount val="1"/>
                <c:pt idx="0">
                  <c:v>5475315292</c:v>
                </c:pt>
              </c:numCache>
            </c:numRef>
          </c:val>
          <c:extLst>
            <c:ext xmlns:c16="http://schemas.microsoft.com/office/drawing/2014/chart" uri="{C3380CC4-5D6E-409C-BE32-E72D297353CC}">
              <c16:uniqueId val="{00000007-BD12-4DD2-8A7D-C57152EE515F}"/>
            </c:ext>
          </c:extLst>
        </c:ser>
        <c:ser>
          <c:idx val="8"/>
          <c:order val="8"/>
          <c:spPr>
            <a:solidFill>
              <a:srgbClr val="008675"/>
            </a:solidFill>
            <a:ln>
              <a:noFill/>
            </a:ln>
          </c:spPr>
          <c:invertIfNegative val="0"/>
          <c:val>
            <c:numRef>
              <c:f>Sheet1!$A$9</c:f>
              <c:numCache>
                <c:formatCode>General</c:formatCode>
                <c:ptCount val="1"/>
                <c:pt idx="0">
                  <c:v>5031917167</c:v>
                </c:pt>
              </c:numCache>
            </c:numRef>
          </c:val>
          <c:extLst>
            <c:ext xmlns:c16="http://schemas.microsoft.com/office/drawing/2014/chart" uri="{C3380CC4-5D6E-409C-BE32-E72D297353CC}">
              <c16:uniqueId val="{00000008-BD12-4DD2-8A7D-C57152EE515F}"/>
            </c:ext>
          </c:extLst>
        </c:ser>
        <c:ser>
          <c:idx val="9"/>
          <c:order val="9"/>
          <c:spPr>
            <a:solidFill>
              <a:srgbClr val="C627A6"/>
            </a:solidFill>
            <a:ln>
              <a:noFill/>
            </a:ln>
          </c:spPr>
          <c:invertIfNegative val="0"/>
          <c:val>
            <c:numRef>
              <c:f>Sheet1!$A$10</c:f>
              <c:numCache>
                <c:formatCode>General</c:formatCode>
                <c:ptCount val="1"/>
                <c:pt idx="0">
                  <c:v>1438253058</c:v>
                </c:pt>
              </c:numCache>
            </c:numRef>
          </c:val>
          <c:extLst>
            <c:ext xmlns:c16="http://schemas.microsoft.com/office/drawing/2014/chart" uri="{C3380CC4-5D6E-409C-BE32-E72D297353CC}">
              <c16:uniqueId val="{00000009-BD12-4DD2-8A7D-C57152EE515F}"/>
            </c:ext>
          </c:extLst>
        </c:ser>
        <c:dLbls>
          <c:showLegendKey val="0"/>
          <c:showVal val="0"/>
          <c:showCatName val="0"/>
          <c:showSerName val="0"/>
          <c:showPercent val="0"/>
          <c:showBubbleSize val="0"/>
        </c:dLbls>
        <c:gapWidth val="80"/>
        <c:axId val="1228318175"/>
        <c:axId val="1"/>
      </c:barChart>
      <c:catAx>
        <c:axId val="122831817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mn-cs"/>
              </a:defRPr>
            </a:pPr>
            <a:endParaRPr lang="en-US"/>
          </a:p>
        </c:txPr>
        <c:crossAx val="1228318175"/>
        <c:crosses val="min"/>
        <c:crossBetween val="between"/>
        <c:majorUnit val="5000000000"/>
      </c:valAx>
    </c:plotArea>
    <c:plotVisOnly val="0"/>
    <c:dispBlanksAs val="gap"/>
    <c:showDLblsOverMax val="1"/>
  </c:chart>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Sheet1!$A$2:$A$52</cx:f>
        <cx:lvl ptCount="51">
          <cx:pt idx="0">MA</cx:pt>
          <cx:pt idx="1">DE</cx:pt>
          <cx:pt idx="2">NH</cx:pt>
          <cx:pt idx="3">ME</cx:pt>
          <cx:pt idx="4">NJ</cx:pt>
          <cx:pt idx="5">NM</cx:pt>
          <cx:pt idx="6">CA</cx:pt>
          <cx:pt idx="7">CO</cx:pt>
          <cx:pt idx="8">MN</cx:pt>
          <cx:pt idx="9">MD</cx:pt>
          <cx:pt idx="10">IL</cx:pt>
          <cx:pt idx="11">RI</cx:pt>
          <cx:pt idx="12">VA</cx:pt>
          <cx:pt idx="13">VT</cx:pt>
          <cx:pt idx="14">WI</cx:pt>
          <cx:pt idx="15">PA</cx:pt>
          <cx:pt idx="16">NY</cx:pt>
          <cx:pt idx="17">WA</cx:pt>
          <cx:pt idx="18">AZ</cx:pt>
          <cx:pt idx="19">OH</cx:pt>
          <cx:pt idx="20">GA</cx:pt>
          <cx:pt idx="21">AK</cx:pt>
          <cx:pt idx="22">OR</cx:pt>
          <cx:pt idx="23">CT</cx:pt>
          <cx:pt idx="24">FL</cx:pt>
          <cx:pt idx="25">MI</cx:pt>
          <cx:pt idx="26">NC</cx:pt>
          <cx:pt idx="27">NV</cx:pt>
          <cx:pt idx="28">TN</cx:pt>
          <cx:pt idx="29">KS</cx:pt>
          <cx:pt idx="30">IN</cx:pt>
          <cx:pt idx="31">MO</cx:pt>
          <cx:pt idx="32">HI</cx:pt>
          <cx:pt idx="33">SC</cx:pt>
          <cx:pt idx="34">IA</cx:pt>
          <cx:pt idx="35">SD</cx:pt>
          <cx:pt idx="36">NE</cx:pt>
          <cx:pt idx="37">TX</cx:pt>
          <cx:pt idx="38">ND</cx:pt>
          <cx:pt idx="39">WY</cx:pt>
          <cx:pt idx="40">UT</cx:pt>
          <cx:pt idx="41">KY</cx:pt>
          <cx:pt idx="42">MT</cx:pt>
          <cx:pt idx="43">MS</cx:pt>
          <cx:pt idx="44">ID</cx:pt>
          <cx:pt idx="45">AR</cx:pt>
          <cx:pt idx="46">AL</cx:pt>
          <cx:pt idx="47">WV</cx:pt>
          <cx:pt idx="48">OK</cx:pt>
          <cx:pt idx="49">LA</cx:pt>
        </cx:lvl>
      </cx:strDim>
      <cx:numDim type="colorVal">
        <cx:f>Sheet1!$B$2:$B$52</cx:f>
        <cx:lvl ptCount="51" formatCode="0.0%">
          <cx:pt idx="0">0.83916662116500995</cx:pt>
          <cx:pt idx="1">0.76444468200106919</cx:pt>
          <cx:pt idx="2">0.75273396426824835</cx:pt>
          <cx:pt idx="3">0.64043435377751667</cx:pt>
          <cx:pt idx="4">0.63816596343224519</cx:pt>
          <cx:pt idx="5">0.58401613017513487</cx:pt>
          <cx:pt idx="6">0.57347834868912573</cx:pt>
          <cx:pt idx="7">0.56914032373737289</cx:pt>
          <cx:pt idx="8">0.55698482149956952</cx:pt>
          <cx:pt idx="9">0.55374669461192916</cx:pt>
          <cx:pt idx="10">0.5523965703724083</cx:pt>
          <cx:pt idx="11">0.55034218345973474</cx:pt>
          <cx:pt idx="12">0.54828454082852629</cx:pt>
          <cx:pt idx="13">0.53861127725630353</cx:pt>
          <cx:pt idx="14">0.52596375147389729</cx:pt>
          <cx:pt idx="15">0.5055783286082014</cx:pt>
          <cx:pt idx="16">0.4722528520047089</cx:pt>
          <cx:pt idx="17">0.46753883559328374</cx:pt>
          <cx:pt idx="18">0.44582636445786755</cx:pt>
          <cx:pt idx="19">0.44323010622547088</cx:pt>
          <cx:pt idx="20">0.4380524202160398</cx:pt>
          <cx:pt idx="21">0.4298993231094313</cx:pt>
          <cx:pt idx="22">0.4256620079780799</cx:pt>
          <cx:pt idx="23">0.42553072567365913</cx:pt>
          <cx:pt idx="24">0.42226942912326648</cx:pt>
          <cx:pt idx="25">0.41670660376023411</cx:pt>
          <cx:pt idx="26">0.41298410985654999</cx:pt>
          <cx:pt idx="27">0.39608319946475951</cx:pt>
          <cx:pt idx="28">0.38757987782773634</cx:pt>
          <cx:pt idx="29">0.38667471392971386</cx:pt>
          <cx:pt idx="30">0.38279844077619868</cx:pt>
          <cx:pt idx="31">0.38061475018165952</cx:pt>
          <cx:pt idx="32">0.37323059392241664</cx:pt>
          <cx:pt idx="33">0.36983992987912778</cx:pt>
          <cx:pt idx="34">0.35422306756766719</cx:pt>
          <cx:pt idx="35">0.34372513113336872</cx:pt>
          <cx:pt idx="36">0.34033886024371485</cx:pt>
          <cx:pt idx="37">0.33100623540482915</cx:pt>
          <cx:pt idx="38">0.32888156281638592</cx:pt>
          <cx:pt idx="39">0.32856771392990725</cx:pt>
          <cx:pt idx="40">0.32710465636834413</cx:pt>
          <cx:pt idx="41">0.32284188263541236</cx:pt>
          <cx:pt idx="42">0.30366960092533951</cx:pt>
          <cx:pt idx="43">0.27558448862928209</cx:pt>
          <cx:pt idx="44">0.26170150320881863</cx:pt>
          <cx:pt idx="45">0.25267875740348084</cx:pt>
          <cx:pt idx="46">0.2357029050504923</cx:pt>
          <cx:pt idx="47">0.20119809377102901</cx:pt>
          <cx:pt idx="48">0.15699923197476048</cx:pt>
          <cx:pt idx="49">0.1312895571090068</cx:pt>
        </cx:lvl>
      </cx:numDim>
    </cx:data>
  </cx:chartData>
  <cx:chart>
    <cx:title pos="t" align="ctr" overlay="0">
      <cx:tx>
        <cx:txData>
          <cx:v>GLP-1 Retail Growth Rates by State</cx:v>
        </cx:txData>
      </cx:tx>
      <cx:txPr>
        <a:bodyPr spcFirstLastPara="1" vertOverflow="ellipsis" horzOverflow="overflow" wrap="square" lIns="0" tIns="0" rIns="0" bIns="0" anchor="ctr" anchorCtr="1"/>
        <a:lstStyle/>
        <a:p>
          <a:pPr algn="ctr" rtl="0">
            <a:defRPr sz="1600" b="1">
              <a:solidFill>
                <a:schemeClr val="tx1"/>
              </a:solidFill>
            </a:defRPr>
          </a:pPr>
          <a:r>
            <a:rPr lang="en-US" sz="1400" b="1" i="0" u="none" strike="noStrike" baseline="0">
              <a:solidFill>
                <a:schemeClr val="tx1"/>
              </a:solidFill>
              <a:latin typeface="Arial" panose="020B0604020202020204"/>
            </a:rPr>
            <a:t>GLP-1 Retail Growth Rates by State</a:t>
          </a:r>
        </a:p>
      </cx:txPr>
    </cx:title>
    <cx:plotArea>
      <cx:plotAreaRegion>
        <cx:series layoutId="regionMap" uniqueId="{7C111092-A803-4BBC-AF3F-EA5831CF4876}">
          <cx:tx>
            <cx:txData>
              <cx:f>Sheet1!$B$1</cx:f>
              <cx:v>Growth</cx:v>
            </cx:txData>
          </cx:tx>
          <cx:dataId val="0"/>
          <cx:layoutPr>
            <cx:regionLabelLayout val="none"/>
            <cx:geography cultureLanguage="en-US" cultureRegion="US" attribution="Powered by Bing">
              <cx:geoCache provider="{E9337A44-BEBE-4D9F-B70C-5C5E7DAFC167}">
                <cx:binary>7H1pT+TI0u5fafXnayb3TB+dOdLYrhUo1m6a/mLVAG2n93379W+4oRrwobkDF12ppJdpaYRNlDPz
cWxPRGb9+6b71010ty0+dXGUlP+66f787FdV9q8//ihv/Lt4Wx7E+qZIy/RHdXCTxn+kP37om7s/
bottqxPvD4Iw++PG3xbVXff5P/+GT/Pu0qP0ZlvpNDmr74r+/K6so6p85d6Ltz5tb2OdOLqsCn1T
4T8/L1efP90lla76yz67+/Pzs/ufP/0x/ZT/euKnCAZV1bcgi80DgZGSiIrPn6I08R6uG5jzA04k
IwgxNP7g3UM32xgEl9t2q/Xu2ksD+TmM7e1tcVeWMIef/3+Uezbo+zndpHVSjcvkwYr9+flLoqu7
208X1ba6Kz9/0mVq3/+BnY4j/3Lxc6p/PF/o//x7cgEmP7nyBIvpSv3fbv0XFMd/vbYCb4OCkQMs
CZVM0p8LPq74U0QkPhCII0qV3D30HorjbVlub/y6vKsqWKjfvxovIzIRnwAzznAPgTm8fm0h3gYM
laMmECU4MX/+qOfAKH5AlJSS4gfg+O7Z9/gcAiL1Tdjvrv5zZXmUnKAyTm8PUfl6+doavA0Vxg6Q
5AT+o8/hkORACCJMoeg9XBM4vt4VcZpUr43kZUX5JTgBY5zVHoJxPHttCd4IBj+gTAjGKb9fczBR
T22XMA8IFpghye7vs92zdyZMJ3e7S/9cP463P8UmeIwT20M8Nl9fW4C34UHNA8oFAzzQ/XpPTBbG
4kBwDq5EqZe8++au2d5uXxvPyyqyk5sgMk5tDxFxPlBDABEEcZYgOw0xn2uI5AdMKMEoVi9aLecu
goireIeSPEpOUBmnt4eobI5fey/fqCfsgBFMJWbiPuaa+BKMxAGEx9RECqKx+8jq3mJt7tpPx3ed
vkl31/+52XoqO8FknNweYnK1em0V3oYJOHYBnptT8WC7JpqizANJicm5+RBuAWZPkbnS5U2alDrZ
Xf7nwDwRneAyTnAPcdksX1uEN+JCD4TiApuUv6grkJ9wCQbOROb9fbJ79qPGLLdxVvr6PWZsVJon
4hN8xonuIz7r3Rq99JK+ER90gMFQgeLgX+v/NAaToFdSceAp7h2MOYnBxgVe3xXlXf/amH7n9x9l
p8jAFPcQGRvy3t9n0m9DBhJIwiE8NvGDZoAveYoM/snCSAJu6AGb3bPvNcfeRvpHWiT6HRHZU9kJ
MuMU9xGZk93q/L/rDFUHpqk4RyPPNf5MkUHAgjGpqJg4GTuN0mJ7+w7n/yg5hQPmtYdwHG8+Dg4m
II00MaPmfVYyhcNkB9hUFFEy8S3HOknuyrR6h4I8EZ0AMs5sDwE5+Uifjw4YMMHYlC/nkYocwB0q
KZP3+jNRkxNfv0NF7qUmaIzT2kM0jp2PU4/RWgETCRnkc/8hBaCAiUnNB3ZlgsLxtuijbXL72khe
9uuPkhM0xmntIRqro9fW4G1enUG8RRgG3/Cw6hNUIE/BTAnK1QMnBvef5imrKNJJqsvd1Ze82cuo
PEpOUBmnt4eonK9eW4M3ogJVEqIgPXygUUw10RXIUjCQXsBV3ofBE10596G69GlVvk9fnktP0Bmn
uYfofIUw8QMjYY6JMqmQL/KSUh0I8P3cRA/3J+h81YWn3xUHP0pOUBmnt4eoXH0kWwyrzgiXCnzI
z58Je68QFInByZvoIbOcoHJ1V1afHhf49y/Ly+ZsIj7BZ5zoHuJz+YFhMeUHigE06IGsRxD9Ps0f
1Rg2UyKgfHwfhUEW89TTXN6N0XF59w7y+InoBJdxgnuIy+Z6tzYv+ds3+hpyADEXYZQ+rDvoxVNc
gNMXcAc4s4cIQeye/ciIXadFuLv60oheVpmRq7mXnKAyTm8PUTn9QB8DcZkygWx5SCH/K6eX8kBR
pUz5JKd5qi2noC1lHzXbd/mZ59ITdMZp7iE6mw+sgzGIv4DoosAU39uqiS0zzQOFkQRr94Af32nH
Tmf+LrZluN1dfYvO7CQnqIzT20NUjj+WB4OQjCvEXuaOTXLAoMFFYvJAUE5QOdZlmdaFfjsqj5IT
VMbp7SEqVx9pySSwL5hCYPYQDU/iMkzQAYcy/y/Y8G7973Xlagu1lsSr0mR3/Z9ry1PZCTLjFPcQ
mb++v7YKb/P8lB0A3UKI2nn2KTIY0tAxxRT83sxNkPmr0EOabF8b0MuO/5fgBJNxcnuIyQJepd+n
C2/EBPq+mCIKCORfUfDTaEzRA8YY9FeiB88yyWIWdykkl+/A5JfgBJNxcnuIyV+HH4eJAMIeFl0i
8sAfQ83xKSaYkwMiTcWgrLx76r3t+it6n5ffyU2wGCe1h1hcfCB7DH0VjEIqAkX6F7N80JoDQhGo
jwCUnkbEF2ld+Z+cbfiuAstz6Qku4wT3EJeT890KveRR32a3GIUsUkHvFxX3uIAmPNORn15eQSCA
dw+9V5GT4s57j2vfyU2gGOe0h1DMP5DSJ+qAQ2MRFCDvPci0/gjlLqag2EWgBvnzZ+JC5lAU1u/p
m/wlOMFknNweYmJf7t7UD1CPsa2IY053bUegBU/VA9q9JQW3j8kkJ7FTYL1uKn1TV6+N5uU465nw
BJRxdnsIyvHqtWV4o81iBwo2qphAGd/brEmVBbZEwC4WExzNw/0J83Wsb3ztbd+RlzxKTlAZp7eH
qGzsj0MFeGJOoRr/q+t7kpVIqEgqaPoW4oF7maCySQvw8/a2SKEy+Y5AeCo/QWic6h4idHjxgQgp
cCAM2C0gH3/+TIyZqQ6oQlihXZc4IPg0EjvcJuW23F17ybi+bM52chNExqntISKrj6ytmAejjWIK
yK+dS3/qXqC2Ar4FDNmO4594mVVyq7fvUZZfghNMxsntISYXoNwflslDRIygmYXgx3rjM0xGhh/S
eAyNkz9/Jnbs4me+8n47NpWfIDROdQ8RWv31cQjBXlXYyiW4ZPebgxF9HpSZ9GBsEoetxQ/3Jwit
0vYd/uVeaoLGOK09ROPy28ehQTHsHaKKgULc27CpV4HdYFCjBKfzuIH1qVe5vOve41QexCZ4jBPb
Qzw2QER8lP1iwNsDIGCgHnagTjN6YFqYGPnjB/sF95/icR9HvZdveS49QWec5h6ic3W9W6GXYp43
5i5QtTdN2CGMHzrAJrkLVB+hqgK0JViwe/eye/ZDVaVP4TwGb3fxpQG9HIRd7QQnmIyT20NMvkAa
/FEaM+5XhaMPYPfQw96iSVUYPP24eYUQIiae5Eu19V8bx8tQ3EtNcBgntIc4HH8gDmC54ICJsd/7
Zb+OEZwXwqCFT1C2W/V7rTiGLfXvioN/CU7QGKe1j2hASvVhWgHUFoFNw78aiCd+BDqMob5IYPPK
Q//RRDfG2vr4L8v0a4N6WUWeCU+xgUnuITYr57VleKMXYZCpQ5sqdIDfO4mpF8Gw3Q62qEroZt09
9V5TVrdb/x2bIh7EJkiMU9pDJP76wPoJ1OKh1xsok9/487F3hZqwi2WX4U/w+KsI38mqPEpOUBmn
t4+ofGAphYLtgg4I8NgTEhIIFcXAyRD0kIyAUXsa/EIB9+9t/I7s8JfgFIz9rKGcfGAZfiSGFYWc
5CG6mta1TIh44ZQDhHal4QkmJ2EENus9oDxKTlAZp7eHKnIEbMOHuXd0YEKvIxLQ/LBLNJ7SXCYG
w4Yh6FWPzRNPNeUorXX5PvLxiegEl3GCe4DL60N8itCzv3zj6XiQlsCBa8By0cftjc8QgkNdxg1g
vzbeTYLiyRF2vx/WyyHYRPzZTP4/nY/3+7Pzfp0q6Gyr7ezncYRPjs97/e7P6cLxiBPR1zTrfu1W
t+ORhRz4rV+nHI6f8dyBTPz5o8zdtqz+/GyMYTODvjxot2CwV8xEEDa3sIUFbsEGY4Hh6DBBmIR4
gY9nJCRjVezPz1TAuyBMOBLRRAS2W0gII8qRaIZbFF4DqKyZsLEJmpmgGP3rAMjTNOqhSePXcjz8
/imp49NUJ1X552euINnN7v9uHCsHFg/+UcQlhqgFRgqDyG6250A6wJ/j/5PrnLCM1GzFI6XsmhvN
pkiqZjG4freOvJwvByMNejtt2/6Wp6U84iHLPQv4wfY8TWtk1WVmbCMZoeOQM3MzJC69FEGgPUtk
InG8ksmNHzXleR80+jIuebQI60avYk/g72nmqlkUyGCtiJhVfZn/3ZRBsOwMVWhLB21XWGWdDTco
Cw1bu54gttuF5KIodbg2kyg5dCWNFjUtLdpVyXHKibbNyI0dI4j9NW7KdpXoOI7t2BDUIYYn13Fe
Z5HlRt1JmqlokUXKPOpLrwksKTpy1hm1uZE6RMe41+i4p73RWE1K8zk0m0cLnBLvGza1ucFGeIo7
UR+7BF8OqE8dLNzaSnJmGhbKM/qD9r1vtXEvbIWbhNhFXFSnZo+ZhQNJZ5TxrrSKSNcLHqHstm3h
IbSgoZXrIlokdRp+yVkgcquLWLDI4i5YmmVVOS1rYwfJHtsVJvVVqrR7UtV+e1alergx+7b/lhQ1
PfNC1S9pHxQbQYPuDBI8bSNC9Dx3eX2IOpH/HdO6c5rEk/OsiZqFxCFMw+s6i4VJtGySllh5yOpb
w6SWLnhvUzM7JIm3Yq7RzWodIStEaeKU3D2OwyxeGcpYRaEMHS9PhyvWFPkizxv+wzOD1CqDSh9W
grULOJHHXZHYj0/xIAcyN40gXPt96RozOgT1Ycb64KvXa/Na5iKeBVpkazcT7UXWtPml6TJ9PCCB
jtsSdY1VF1RfuRUrj4IaRRcsZdkihg5O02rzFC15F8nACiNKz4Ze6mPPY8O8lzKKLCNT8jzRGW6s
pMoVnI1KmyPRanRqFvCupF4lXDsYWHRTd122cYWIln1X00NRZdEizoS+rpXU3/LMx5vEy/hZrKJh
2fl9t0FGQw9Jy9NlUafeScXS8jIYqGl3cRmtYqNeZYnbupaZcLUheUauE+iYO849Fq40jrJlEEQs
tuKwjOYt8/lJlLWHxG8ZvI55sTRQNat9D1irWqHe6rsQz0jmym1O2zued/HK67PGivuYr9LcZXOp
MuX0MiFfKQtv+pZmnm14jFxLlVymDR2+lmXWLwaUoLPUFyKxOt811twokW9BYxna+A3m2G4NkW9L
twhOpRfmkQW7lswb7Sp/kTQg5A06+qI0iu2GGsUMNWF8GHgAYkupXok6Eo5iUXwhaVn9DZlvU1hV
iC+ht3zlkVas0zZfJIkS9iBknFg6CsIzinF0zt1oKfq2Wgt3SFYsjFOnzOrQqsFYXlepqVeSx+68
1zR3ZFl1lpt0wXlWInY3dHlq0zDw7cHvQyvIePhNIqP7IpPMOMtInNoAqERW4YfEyQXOTo2im7eR
yA/zolGBbZpzXgXxwi1bdAx7fqJFHp01rtt8M9w2dUJB8VmAPLpMoOZe2lGLmk2CmuKGVj2MhCGn
RZ1cpLjtZk2Ea2PmQ7PRt0r2eWZlaIi01co+nSVD750MZRoujK4atNX3XNpF0wnTVkabWp7bz+pk
KEtrSOtaOabZfPGGngVWFJqZExVeDmau1JFlZgU69LI8O+4TF80wNr4FJCyU5XkDnenIlBZYAGSb
RSLsyNBXoWrRKkIlmqUoyC0ShOnfkfCHQzf1zTMeK7EqS97F1uAZ1ZmujNCRMrF5kpVbEchuESCu
TlEp4srOYoo2jUqRrdx4iCyiIjGLaWp+NcFrbAbm+1eFYvooHprv5lCJJXjEwe6DstmUHtPwKrXB
URmIxK56wzyKa1acVoGbHweozb8aro42ZRhnsxSX3hybqecMxM9mvMzpVdjGZCkqmGXhqnTudwG5
G6RXH7fczLaM5qNzqQf2zY8j/aUiuIksoUNzTgPTW9SDH87S3mttA7v+KcYajLjJuNV4eXeBalj6
xOeD0/dVNis7og6hUZwHThel/gmVQQsvGm5t02A8B2TrYdF7tF4kuqtWoTlkX6LaXWicBbOwd4fT
sKFsljUNyqy+QkNg10bCLO51c5GnzQY3Hlmb2Au/tzkJnZYIZTUY3K0GFT8sXZItJVZdaoV5YV6H
QmgnTlr0LXILdwmWyV+5FXF6IvjpUAfGTQYt1OusUsY89mR5gnUSrTgz3LlgXnkW9a364rXKnWOU
owu/0QgeJ13D7ntDzKkvi03R538n5dDfoKEG818X1VBaUce8RUdb7AxUUYuUxiFPEGkqKyl0l1t1
2vLYsHBSIw0WTaMzSBIL8P1B4F3WHAIRK6jzqLcTalZnuZdHy9QHlba6TIahNZRFm1jSVfkPs8jC
VRP5xGJdaxxpEs96lcSnTZOEy4rX17zgngW2NvctVbf132Elrrn2t8itf8houFZpd57gIbaNoc3g
eXm8KhLZz4pcX5Lcy9aZL+Vlk4Xkaxi0yQ01RXdVuCDYJMKAV133VRGuMw9mUa+zvMybahGJLh/E
MYRaiSesgYSIzzRJKzYTqfaPOtgT7dRtV6vTvMp78a0U7o9a91Qto6YF4IzeJ9ncaIbGdlO0qHuI
ehaxn6XHOsuN9DoDAwqxl9k4uHPDeR72XrxWRlg4ZRsQB4K88BB7fbKGrVPymvc8/46k6wWnbudH
h9LnuLis/cF3F9EQRkNid2U7pKXlVTy4VX5XGl947nZ8hv3GTazU0GG6yqWmTmKgflGYaTJvRHlV
Sq+1is6LHNQDkpXHrjqDtEuhM2n3cVVv4C+7uRlJCCcjf60LdlSbRHkWMlJuhR54GUM2xhJikS/J
4EczXxC5Bg9iXPiG9o46GWHbS3C/aXwv3xSA5nqoWqvydbtlodmvC1MYVsmMeoGTrreSegy36EBq
Cw4sKw61XoXuPJSid5rUrZYqoswOc6UXJZAWdu+ys3jwSyfIDW81MK9a1a7rrouY6HWFvCOBo8hG
EmdHvisqp/dk/r2mIrJVx/uFzhs9D6rSnBkecmeFjtJZ67Kss1I/BEfmZqXNAeZljTJiVRGJFxy5
6AerXQijszDTnbbg4CF8K1Qi1FWJ6kSWNzWTeci/uDmDiMPWeaTjyHp6Kvmz6P8mzfpCe/7DCfC/
fv3PZRrDv5/HlD9eHA+Qf/wNuh7vT55/9a9gI8pIMZfTPxqTuF+f9Xgg+pg5/TodfZKK3Z9V/5s8
7dWb/yyJo3DUGXoti7t4sYdnzI8eRB+SOTgxgsNHAdcoEIZYGbKyh1wO9vvAGbiQs8HhRGOZBO7s
Ujk4sBtBS7EiFA5vGQ8+eEzloLEF9tNBxzHs2uaQ57E3pXLmJJVjpuRwZjuT8JkQawDD9jyVqzUJ
kyLQ6bJrJG5nph/S1k4SbS78JM/mIiGsthMvUGempkNjETj9YtOKLnXAmCrlFLTGl4Gr6ZUo/f40
FSS5aMBMfTcZ7k6zgbbgadqBL7OCxhC0whodaqNJHRkmaWe3XShipzK6oLR8yF3pkYoMfxPi1Ait
CI4PXtdDHuWz3NTeYBV932I7rIXfOUMTJD/KuNaZJc2ezUOjZCc+DrrT0HeZbaRdY8xQbtB14fZJ
DFkaTwLHoD7xV01XZhAN9+KYGIWb2RVx6aqOKV23g6Irs9MomXVR3lyjGAbl5LFb3cFTINwvGETb
tlsnJbVUloOTlyLqZ2bP6apzE1HYoajScKaNli/BDZoSMhMU/9AA+JK7vDsVCW+9GR60ezsInucW
uP3yKhsMCZ8LI7tiGS+vwBmH52aIOjDF2j9paze5zEqVnlRl0fSHXd553GE1gRjb9aUCVxpH2LUR
hszFGvxMnXUhjCsXGSxkgF03BmunXcjQgk6eDXrIvmNPqVM3SiE87IYCYceFqmvimFGbQtAflxYf
5KrL4uwkxLl5ymEvp38UQNCyLGH95pBNmEeR0Pli8P32yAd7Pe/8BpJmzZP0AuNcnRkM3pYg9GPb
7BVfxtiDlNot8KWbhmyle0DHiDRbdbVMT8Iib4yLgcX9TMgAr1nZtnYehTVzNJyyXgKpEFcwZ0zn
NNH53+0Q59eQI5GrDPWM2uaQc2Fzj5e32IjVDFiTSliq7c2zLvN8iImZeUHAAp51dOi8mdkVhmnz
hn4nbgfhGbx5nDiVb7RbNYTKDktsHmUZld687pG3Zl2Q6KUr82pY1XVPwKy7tXFEXKNp7ZbIeEZR
pxLfKqkZVCufh7y1vDarzyVQRuGRTzvzNFMGphYuhPgC3ood+6WBWs+mETOQpYIgHbgtcDHQhdf1
kO1aRhC0WW8ZsBDFsuc6Vdd5kzaWUZltbvuZoC7gY7SNxUxa5+1sPFJ77hUYXNvSTQujWlciqyFE
z/NeX5GsNKs11KJ4AT6QoG/g7o2Lvi1Km4TusYzj5lA3VXnl5/HGNal3FNWxNm8CbgQNsQiNU2as
vRjJxJEkQl+g11vP9QCUBRqqYeYWfThHAn6tKIpW+eC1X3VFtGOYfnpcBn4+K7PqPKix7+goI8KS
AcHKCuEd+ioEcDVLUG/jMvGou0iLYiismtM4s6GZKXN0QHJHhJ03NypSerc8gTEsIaToaqupSe30
VdcdGgoFK8gXuNObyXk6qKMqKN1V0ODSNiGOW7c6qGey09GMVb5v5Wm3aA1m3PIBLA2EwHbuDotO
4WDRa4KtPqvkpuy7CwhZPQdCmYWqAv4VF0UP4WddW0NfpyetQucYykpWUwwAW2n6jjeSXk3kZmAq
hDd3k9IuA54cIsh97oJebtBA3Ou8CNtl1+bRRSIadRI0aWn3IRssFpXNKa5dOs9TI7Ja7fcLJoaN
zlW/iBiqbN+HJL/HIbY6A6Rw2Ie2Loo0c0I1XKeu5HYfyZMhK46rNnTtjPiNHdK0WORuUswDYaDj
onDbE1FGyoJvOPnbBGsLSQdWM+327hyox8BOXF7aKSb5ckhTbUdNY6yDWOPDPuqBRZHe91ST0vGw
r+1Q9olDzDq1oiotrtogb5co9qovAUT88GK0xsIruh91IaJF7wf9rCpafNlg4n6nITdiq3N9thIB
iwPLUAStapG24ZLGjB8muc7mplkY2sq8VC8gi2dr5RqR3RmGPKsz31zoAVxTEJd6UXEWw1shBrkB
hjBJrCYcdDBTua7OzTJ3v5o5B5WF3H8GNKq/GUwFGUoappA3dDr8lskonuMaeAZXEzWPy8pcpEOT
XWeti66A5zFmVVMnQHImwyZRJD3s87ZYxjRWZxRuHJeiM05K5X2VXh4jG5t5PffKQWwK4uLOqjvg
L9a8C7wjM4yVaXkJz+2o0rW0Q0JTbeVCDw6Qdr3FgQWyGzgofENd17eG2AeK08gSvZCpqxYSsp21
UUB4XWRebeVGbXytMlRewRuX5I6u2+wQ0eJcuEF61g0V2tAgTBxVwUrXEbwGrJ2jjpR2h322JKRw
rQZC5VXhyuCOliy+q+MidoRP48FuKrfl4AdFv06gXEftoM+5I7jGX1K/bs59M1S3naq9WWbm6ih3
yXfDrH9oYI+/QdNbZxl9guyS8S8J48Yx6FRoExoCW4rBzg197n7xCgZZYfDdFfWNIjlfDCmrrMGF
NIfq/lvf9KZTRSkBIqHY5nEUWg1Fq9DvwlmBSXbnubKxwsBIHdgoFywbUiepTYDumA3CxadRKYpZ
WLbhWYIF0G9VAnxCUc/iigAjRrxGV3brFy3k6TgeNl5fubMsLm/rwL8EvnY87sA29ECx1dImgkQ6
GBzuIpJb5mhcQ56PwUyu7IoVpdWBl5v5iau3JAwvDSJSh7Y5+u4TqZepVvKuwMV53eAfbpxbwGDn
QALI6yTCyMl5pRddiOTahKT/CGgBZkmaX6fekM0Hs163SeiC7cyyWZPkoaO8hi6Dro9XtMlWvEfE
CgT+ots+PIrgnbcSLfAcF6W5IEHl2xkKFkUTZeu06i4Y5DdzPPiJFTXcrv1guK0g/rQrWqcXruoa
W5cDrLUb096J+qSZcZFWVp+U8byr09gqDHXjeuQbzj33GuWcnlBTRnas+FmOK3iv+E1MYrzSQ13O
Ml9nh1nSpId1Tu5k3NoQF9yWKsx9p4Yh2Tgp26XK3ACytozNdO4HVqOEv4CIRZ5jo/ccP2qDOYLo
8YQk0j0t3HRdAOhpVCy0D7xjXzKbywxeUaw8p/c74hQ4wBuaBV+6MBPnkObWi6zVvLYkSdLz2q9T
OygNSzYCZuelFgOXfmTkpXBKMXytAr0Yg80cJyeprDybteYhydIfXHvLnED25RvoxG3Lk5GZiyDV
sotSAnEYfy8iMwFCortsy/o0w9VJZSTHEK1pGz64B713O2BL6hBiwNoDRgvUnKvIbxxONXetTjJ+
lARKHYk4T2xfFBbpJS8tI4yHU1IkIdSzoSb1UC/738Tv6XeW7UrmY/ZGIAuCJOn35bvxaKvnX6zw
ROwh6QPiBL5Ng4lxtxuUz9mTCt7YoYjG7w5gsCHUHBO/x7QPmhuh8QQqdASPX9cEud2vCh6G/lOg
8SHFh6NuCZzb+aa0byzQPSngQbkeHg/lQwZ9xMLkbJL15QGLhtZLgqOCAJ20hcoHvEkJk0A8Id80
EtOibdEG/VLTtIyNVQokKS9sk8tkmUKZYwGMVn9bUK8GPgxl3O6CvhkOu0TIu7yIpKOFFMWQL5PK
E2EpoIrS9uzCKP0BHMMYqkEcehvJpIgs1HtK8lk4DIFvniBtVPKsScEe0lkmqiLrL2hSuJUt2qZC
1xFtIw1ughmktgs/RUm81kBx252ShkWamPdDCMUEHnb+kQCjmKkLsLRD2gYQQlJEZjhmFUSVQQIm
/bKE4jmeqYDRCF3pXFYDUK5Zo0hslyhO0KHGOqxnA8pvfKMs5jLP+lNOokTaQ98GICp6Y/ieJQgK
RP+rgL//UsAn5XPoFYX39fcK+Os4k/+S2dXPYfsVg28RGI/1AE1hFOiTHecCJ94h2LgFjURwnAFQ
3HDrF+nyqG0ImBnYPgRb7ZUcaZi3KBs0wzzXNuBYTCjZm8D0QNM+AcrnOcdikjRRbqqiJVXedQth
ilWVYQpJLvqWGOKiAF4zQXX+TcX4W9+2eF7Lfl52zbrqpZoNRk5WFKJAOBPWHKwEt3xl1mG0KHqU
OdIAb1A1ZvGjdxvhpMAFOKkq0ZHhRdl3OPoPnRukJ4vBqGqHRu1gZ0rruWskUIf15DmU19VpO2hI
GKr4MGl1C59WR6D/OWRqBoEiQMuKNaogKWrik74k3MoqiMaCqFuBbxvOeOlyJ5WttHHf1pdEm6Ht
9Z27Arogs5iBz9qB8kVZeVeCxdoibRstZBz5xxWCHCKgMCaEEv0/7H1bk5y4svUv4gRCiMsrVFXf
23a37bH7hXDbHkDogoRAwK8/S9Xee9s98dnffj8TE67o6uoCpFQqc62Vqbckm+yRgSV8W9D8mPbi
4wygdqbrXm0mA3qQL1/0TBAF0MUfLNDT516V7c3gkSvRctfVKEx2wUC1HW1q8wuvtqn2qViP4HC/
Ob7SExCT5tAPWVo1+fwlWTbQNW655ojAT7I3/sB3BNW7U4AHcvDAXa4epJlOTmynXUdvmo2L4xyZ
9XKkpceurMlDOSbik1vY+Bdb+EmW/t1OnHwYGDbrXhR2rngBNgKgkbizI239MSmWuDYI2D7Nu+7f
DRQpD50iV1OqVo/kZrGPhkbNI8S97CYdtj2vIsnsJXhlc9t0Y3+PEmn/qSmT6VvJsvLjKukA/F3P
/pDpvLjtllIeEeGmV2YWxbvc+6FSgg5tJZKFXTpajJ/znudZzfNFfFSDYjdMIH+KE0HuU7XHebUT
oYdTG4/2NjdJcRh7SjB4ZTKTqpsBXE3JqK7t1CBE2+GIr020z6YyhcoN+NfBg7hBpcp97DRyI+xs
p8Tn/ClPlig7rE2rjpBdNB95IvRjQRt5XGUP3GjQCNAAMN6knpe3EBXwp3FskPOVJO/bUz/s5CQ5
ZAQupuvbjS39/eyGVlVzm65H6M0xf17aS+p8IyrWL9vBmiL9YmIqPm79Fj/bOadXEaUzr1scanrZ
Wo3PdMv6FgMY1cu69TuQyhh5qWbqenX4yjwBuXKIVbu9TVqYJpubbbhk04KHN1u7PUDLgnuUOl4f
hmzWN5Nm2VDTDfMAvQi+kLgV4IewvTpui9wOq5Pj5w7r76LPoOOuVuD/B4B92C3zzomPIwF2tpl0
+tabfbkgMx2/s9UCEJz1+OZ8Z7zhY3FaZoKvFxC6vmv3DoIXkB9ZTZuueJeusME0cvJvIbv0WjE1
v5946mudbVkGqAAP7qjcHraZuQ/5KvFB0fDkii1wIoeC6u0Yl9NywX3Kn86WxpGS7OByy2WuyJYA
zV19eQSXCQRkLIGmdC2fayAp4mNa+uQvr6JeH51M83dg2NIrPTTrA1lBflvrkjpp5zy9HBdM6jyn
6jqSO2Ytafx4El66by7vejDiOntTkGy7MQ1JHpqYFw/eRPLYwSKRrpcMeHNiTQW2sOsr1az4oqXA
FYFGDCfRdtGj3g0EShnXj6AJkckLVx7PsyW91I99u01FPQ2NcjVxS1HrEGpvIegmZkqbKjvH4lmL
r5/91ta5WGH1O/7pi+JzYdOtTs7BPN/vJ9XdL2Z7O0fT+8UgiViYflI9KHSZbUCg7hI3vwHq97Zb
YqDcrruU3P7NkEqUVIvKAZVUSf6wTgA6l+7CIfFoLTIQFnKRLGQlY4OACWlKMm66LkLm4rCPzYDn
NPitnmQPKVKcKeQ62QIfPoT8JwuZEMlVWvdyu+/X8uBXfpiQNNGQPZGQR5E14adCtxuvfMi1Mj3w
CmKL9LiNA0D0EQqSJWRn7pyoRUjZVLvWC1I4E3I5E7I6HvI7FTI9ipTPIvVTSAGxTYp6WGb6BnRp
8zlCojghYQR0BmlAyCHFIhx0J8gro5Bh8nOymdhkqccs049zyEWXkJVKpKdJyFNZyFhHpK6Kz+N1
mQ8XNGS1jO2Y4JDprmZuKh6y3wFpcBby4bw0V0PIkGOwL5c+ZM1xMY/HNWTSMVLqMeTWkdafTci2
V6Xj2y1k4Dbk4nzL4gNbkN4SaeoICftMNii2xocxZPJ9yOnTkN3nGRJRgoTfkYl/AQ0ODIAvUwWV
SVGDvZuqJmAFKTRJplr2Hf4gYAktlD4EiR8Qhh3oRdk8GgAPXUAgYlVs9+sZlqBniEKd4QoVkIt9
SdStBpghAqoBs4KAJiAdNGAe/gx/yDnil4MaxkM6QZo2BZxkYslw3GVytUmgXnQcv8wBVTHFVB44
WT7FAXGJA/ZSBhQmAhyDeurPpqMXccBpfEBsaMBuGPVDjSwiurMAdkC4xHWGZVjxgPoUHPswCJOD
w1F2tz5AQwgSim+QOC4PeQCOhgAh6TOaNAVgyZ8xpiUB6lBDYveB5xDspAGImgIk5awV16WVeQVF
YnPQS7ScsKf70zDhb1tJj1sAufIAd0EpuR7aziCyohGr/GiL+3EZ/ZOKN/HkA6aWBXSNBZzNBsRN
nME3eQbiuoDJNWd4LgtI3XIG7aYzgNcFLC8JqF5xBvgcoD4XMD/g92APaLIaTCK0LE3ACpeBz7c5
syksRjVtpQ0D1ZvuHtsg0JN7jSYP12lAI5uASzYvCCWwSn+GLfczhOlKFd27tmBXiBSGCxJrc+xX
0UA4xHR67ICsKpkkb0hAXL3t/SVUCeavzDjgsQGZbfeyq33up0OUjpD15fvVEJBcGTDdOKC7Y8B5
dUB8x4D98jMKHPDgJiDDWyqe84AVTwE1Hs74cUCSxRlTDujyHHBmxAx3q+anNALcm7QQCgGO5mdg
mqsFeK03tt4Dbt0HBFsGLBt9qFMAffsd+C5IBwLinQTsmwUUfA94+BCQcR0w8i2g5YYHgIgO0Wfq
oKsMmLrPoQgx2eZOZQDc5wC9RxQgvLV9f5gDMB8qP4AjxQ/YQfUblYM5GMt5q6bYs490XC9Wv7aH
ie6PW0bz+zUQAK4oQAUocgGJH0RaxB71otvvZt0uaCAQFqPFcQmkwhqv63UfiIY5UA7eNLd9ax7S
hrEDdCj8atuz9abhRVe6A486iO8yuoPog3clN/kcZf1y5GMnyHgxSM/bdzTjBvqdefJthQdOl7Yq
o6jFltCaGDLKMm43WedebOsVKMtsv2UIVYaat3Jgx23iy2EtxoRXbB5WDn3XMs/6ICFcSirIV7vt
awcF15JWIJJ0cond8K9Vpu+iuFxOUpVz3aazf2zyfT+SbZ/uW870iS8svXNs/2R22h93IGl9qSMo
Hp0D/quSg4C06Y3JR/Y8rXqreaL2ZzIRd+dlHp16sny37ZYcPUuWu2JZ6AEtZlMwbMh+KtZNb0sv
klufZ+ahRahyTJqZHrYofwL22lRGzvyLd+1W95FNKfb75lpGfVa1PI4h2phUvSz9Wjdj0WGrhOJy
ddCGgYx9X0YQ+EGMfLNTBNpC8G95EqgzI6F2JUMtdPq1EyAzGteX11u7Z+rISQj628265zj17ls+
MH7rvZoQx0/pJc16dmV5+RgvcxlXBrFMdBgWN1ztewNidt/T7TbtLQSDQu5/CRuLu6mTX5GAtvKo
E+iKK+92dgO9nT70qvtqpMSuHxn5DTBk8FmNc6dZ9cvJkth+RviSHZOErg+ugfgNMdAD7Tl7Q/ne
ThVJBL1GE0WIGbcdK21W4NUgaLqBtFjd7mIpxtpsTrwZlAE9BL67e1Zmituq4f16kqTDVhCXNgdh
0hcacYAoi29FG8NxLC0jD/3cFn85m4+fdyrV8w4MBmR6Q9MILj8vVT3HXr1XCPqPjOwFZIBOnyY4
xmNBdnC+0AmNHkkWRMfDfd/O/jNxOzlkJoeEmSlwSBaUp4b2T8OEWgQlXBcdEt++dO9RtWXb5ui0
UTvVFaJnB/B07f2+DAcoQ+fKmmn5u5ukvMyp6y+tgQBhjdT3YYUsctqaHOnjdDvYWSLPssVDJuPl
LUQx4wNkfPth8AbRLU8jaOk0OOSG9gdeFs01buwDEr/mkIPIPEEnXlyJLGrt/+ltXmCalzYEX/Ws
nN0evre9/ndztTN+GsDO/zfm86rS5D/ITxL+7gfuk2X/U+ZQzEAvg1aVOMz733UTOHgCp+rg5E9o
elGxkP0E++BUUIoT9FAj86NFH8i+UDNBcJYVwlNUPhEo9EscfvjfgEAU/WZ+QlzDFdEMu8QpJUmO
xhqhAuOXkglBuAVyM7DvBWncXEJynY4gLuNx6fePjM3j8CWNLJtOymzTlh5csrJuhYyliZ9bBdVJ
VOtkHUAEdQyJ6ACQ1lz6UorpTjA5Rlulh5WNz2wAzqEPERTnnNZtnqfkew4XPD+IDiK5L0XBxuYr
ldRk9y3EGyOtJOkn3ApkJ1ZCQRM7jzhBMDuMVZBfylsCtTFuuZWSbDeJpIr/HU0LNuj6pyn9wTj8
XFiCwstfxghngyaQj+C4qnAUJcrGfx2jnMh+7rKu+A5ptOLmEkmjSC9Fukw2vwT17gBO7f2IsyhF
DE62Of3+8uRXLRTgPmDuOLkXeCHEmcDpw+9/KmvZOS0mVOX03zgZ6NDXTlNGoWEvk8jwk119ax1w
AqgXuwpygX1Ub31KAYnVJN0zTyG06NQ0AIYx1JJ7HAFl8Lvf3yRM+OcxyhGeUBzahQOKCBrhwix/
vce166OkszT6lkV2iRMEdDmkhidRpNBbQDXrsuxpgHbQXf3+uq/mJlw3BaAKjg5lscDfXl13nDed
64gW3xBtgD+tIDwW06cubVDVUXnez/0b1XTOuarrNLpkVL+//K8QKoBctMVGL3PUXqSAY7GGfn3s
FihPFK8d/RblIjcU0XqcsS9YSJG70nufi/s+Iprc0cFs8+MwxfEOHU7XCwzKf3snENBkoHaA84Ye
YK+oky7vGsG32H5LM48lB/VFhkD2xKyfJ7CURZNmT0GUBDZ4yvI8e9LxttgS4SH2Sf+HWQnI8X94
HAwLS9BSHCh10A8mLBBXP1usy/qYb4NqviIQUMxeaDNKKP2jRk7ldrEVdoWJ/P75yStPhmuCPMIq
wUJFmQXqN369ZlvuHHp4Fz13vc1ldLm6LiwIuepu0gj/eboHhGHakrFay4RiIFgfd/Mjyl4gZlUR
seqxRA2PVeC3tU0e5NKr6fn3txn86c8jg27EMXp/oRUIerNitbzyJbNvChubfX1erbMwgngeYsxP
vHrKomq1FFKzMRlMWDTO6/DSQzvxh/n5x2ARkoFHAAeIFuIozHp9G4VJJtSnZfpZCRbBh3N4r91X
yxa7jd3QhsHvT+2MikEJYRA8qh2lJeyyiHi0oKKrg7cNnn/r8FeqR/h2k4K51vIPbiV0M381Xhik
PAk9bDDDWfZqf4IGX40lYqpn1AZkQNYgVh7F/Nbsrh9V7c1mcHNRLhf8Tm9GAjgshn2LHj3A2aup
tIK3tdxR0HYjO6McpAaoawRtN7M4Eoiyyhba+YSWK1xiEvGNqOt4LwW+degbkA1/WKYEJZe/PBDa
J+GUnRKi2yCyhbH+aqawTGUWtYxPOdOMM0gdcPS0qZpmhoKoRvkYpKBVs714TzGn+N18dicjaRAT
V6t3NDOn2dM/r6H0tRdHexoEI6wkJEG303+YxbAOk2w6PT6NFqvIHOk0FOldQjq63dBp3jAcZbOI
/SOEPtuWVzNgH4P4O0al00Nr9ia6tDLl+0cbzVN2X/RZCBDWdJGiRKEkC9OjIUOECW1LQFlGy4f9
4y6yAURALETYtHqMPiZIq7LDmxTa8P1jIdcVc0cZB+RUTXvcOgD/bKLTKcvnMHcQ3/UIMMz58mXR
RpuvoKnj+AqN4AF33kcqxAZuZHL4sk5Z0BGjXIssjynVu7u1dmgsci9pwbJGbSPXSyD3vv2sCtWk
H5d4gXzzmBfgp/9ejNIIUX7vG157TYx+DgIQhdFBeE3JK9OggKdaUo7iaSdysm21gi4cp8prrsVV
0FDCUfz+iq+9EYpyU3CR2LdJ6Kv2+oqTjafOS+o/030OxujnNLi/ZMoHbN7ZAuHqU8NRjQAIO5nd
1N7lcCyw09/fRpCU/7IoKGToSR605uhukSJK/nVR7NClmajM5EeZKulo5TSKd79r0xl4o26YFEHG
k+v+7QLdGjzO2DHdHtvCJYuuihwow1K5pDU3oimyx5VaUQA58SRbHlAbFPe1YdDf3cCIoEvmcdpA
nZ02GQmLvYthh3rpEF1cNXxwYeUvUHi/CS06Ao44WLouF79/4td+raDYoEJTruR8RjZygl+feMia
Tnkz5R+gyIsRxDJrEwSxyNFhtzj1IU0vOxTXwWzXoaR4ad05so2yMZg0OCKfNI/NmgWTTky/g1nq
x4QGF2n2KSYnI5YxcE5sG7DqGi9DTE22QmJ15sRgGf3+kZJXnq1ABARoOvDImEEUYr9y1YYquWuu
kg+Fg8psPLmxDTfgIjqHpXtex+DYN9wb6rHDEoevDC7FAr0fvkQdQRhPUJaCt7QZcJaVKDlImN6L
MA5m8zq7b8yKT/UdDY+IqqFsgsI+t/Q0FhYJdL1hv8Dj/uHRXkWZeLSSoHs9wVKJUTUBlcuv8QyK
UXMx6+0DEO7gqZw1MK1d7L3+6uJiSBSq3bTZP0KtFfZHGWmCCVkzKdoNSHZGXHsqaTT7D4hSLYYD
jCOF9dFlhzdRfVTCxFIvxuDdZrjNyz4ZPdyaQ0SCC/auifETciyCoZBtiqFw4KDAzTIxcyyJrkw4
fnoZn+AKw1Fg/05s377EKD9nQa/WKI4aAQKJSDtID8r4H6Eu8TsQ8MxE7xeZa3iHl/A26SDAA59Y
JF2r/uQWXm1H4ZIputcnMbYlHDz7OvGKuUbUOq75+2kmsBC3uUB5Yu/H+KR8TDU7Nh4VFVOVCbph
wAWqvRCywOlhlLxdhXubZ1PR8BPKqQs4AyzI5cGiVQV2ABlh4btVYaP6MW2tgWYW7LkoFNYKVlGY
jnZYw0REvCd4KTdeLg+xlhp3woYBexMKK0Ke+vvRhgj+V5+Ihw+bAJwEQcnPPzMqhIMTirLW7X3X
bZloKjcPdKwbHzf8Pkv21KKKorPZWIAESUreAUtG3eF1LKBMgBYC0U50Y1sZpXeN7HJaG6/X9muM
GvdL38xpdhhypcW3lIvdPkidSfvFg1r3b9KFxOt+KLgqGTA5xI/TfPKeFcu9NV2D4kxgU5LcouKR
lAelLApP+OpmqHP1WpidV51abAqGZB0WLIZlt34TUIIznvJTmZA5fcyE29K2jlcCCPBiLH1HGsRv
DerXXIdSZlHnO0QhO9JamOJ4taK4FALiaeTZaSnzlh5Qf7nu732mk/7jnIq2OdDUJaRGP4JSb1XW
oqrtUPYJ+J+WifYyT6g7oAjFowC4VHF8QTzpklMbTUUXH8dBy/QDSPt2iD6UIMvX96tbqbuLJqei
B+wY+fyNoTrCftjzpVWgOrUm3fSuXCE9vWh6oBsQYqSF1FU5aJp0dW7BjRTPRPJCfUM5pF5W1FW7
zXwvZ+c9AGHhwYReukYZVhyQBzCRXTQyGrJ7SAqiYbhYsjGZRPe9KxR1GOWVUDC6d0AYQe+fduhl
xw5AfOyy+KhUOo751Vw2fSduFVsH0x750jq/3HrWtEFck0o/s4dGJdQEKXvXFifYSgZ8E+AwsNVa
TEXvofiOUlAzh66xO9+ufDtFXX/he4ndph5Kn8LBLmM/s086mjM2XcE4fNTUniJsIffziKirrBzK
QdfsjUjyHC/u5c2o7wV+F5fI6sG06Ck1zxBnlAm0LhlE4sklCZp5FF9yNsz5xao4gXqVpUvYF2MW
9XicljJsKl/WBqRnWXPWlawF9TL6MX/Lm4h7ccoHGiXj1TBvZbG8yThlfVmZsgyYRG4d6wao35sm
2m9SVDNgpKLNwGXfwWubjt1EtLG5uCW9QeeCt4B9edEcPYcjaI+6R/daW8NlhVvalkhAvBe33dab
Axp7cFsclIsjpj4lLeS/BqIQUZYfgE4bU1uk3hjZpJh77CA1QUkJvgT3j5ClMqYMMX3aTXj6Gi0Y
FM1OvPNhxKhwA1701LnoUck8uPx0AeWW16V3GgawK8QbFw70Iz43vjxqBy4Ew2d4jv+wl0wNriY6
giRTkT5MDxnTLmF/EbGGcVZpyYElRTNE+8llpIaiS78bg4TGnMBUIdKqfUG23NR90TFoUmDys5mh
P1ZzrzBeUbfriw7F6GS9K3gebrnHTI/7YwbLwhUofmWe0W0jGFiGQifMPNsivCdKGYZmWaA27bHF
FsbjHhY14bL1j+exllLzDMCtw3tsHXX2iD4tKAcKgmcAQNWYdwRj8cN6mn0q8ZU5j8LDNW47D8YM
q7H1jxi3ZDsLP9GJDah3Bh3y+GOoo5eP/2uQXz4HpCAZ7vJklLgBoqJueR7QzKOHsFvRDQ9tkn3F
tdqEtn38iAS81WXFXiYKVRoOpobMe7btlSLQzrOKDN2yZW9KCfXM/rgkUuAjyQiMzdaAOZqlREsS
ED4o2ZIswZsib2PzXL6MoB6xguDXXp6pS3rkaPWoVebJ5TaDnsCieZnaF/PImkFgfLK0x18cWS7C
w68oi4KdtsSGy3Rpl+HNTZs47z7sUZ/O7hpPSsPwvhjSDs0R7hIPGb6F9HbC30G5SGFdk+vCrb8M
KGrSd/ygQcOm+TFCOfnAr3YUlq7jRRtApPjoexTTL7clbwPyMaFpzHO/5Il5JlmrYD4TQ8SKh7cL
gt03E7Ds8IXJEl5AOhZ4ESoOy0HuLNy/mqGG8R9m0Yq2P6m2wPd2hhI0swANnxN3Q19spedQOuQX
P4a85IvF7aw9HfAl2AE0Ls7HfsA+vxBUw8cfELnxYjmMJnIKHPXUNrg4451GyuTECGxTADAAZINp
6uarXLdhOc/YX/HesM0ZL04DgsV1u6blJFZ9CYI/RmGiKFMhFygv0IniipSQVMVV58yEFwSNTNyj
yQ/+3SSYxycWewKoyADLF/fL4BqAAt5yXJ10rV4+Bn0DsoBm24Pto9VDBpB4pSaBhylsJ2b0KJLY
YqFri1RTTldQg9t9/RxDSAB/0wqth+HyB5zMnegsP82dQL77dYPUgdLLkXcYjgt6XjMGAlIM2NSA
X98/0q7Q3n1Az5bOZ5fu5dHXsp0wRCCx9wFPNLR+Ysdsjwm8nLNpGD6yjsFqgFcFE3/BT4tp8BgB
MifheV3fJ3ixMHB83vRAHyOo+XbgytDVDpCGA7LYMnlHRxTAqUOG8jMY9cLmCXb1ArLshAnbgLI0
tkmu2sbs+I79BXprkJYDNTQsVOVfNGRA6islcifIWAWACXYjB3QPQel+6nuA8OhG5OAqadZs2POm
DZ4GCiUKYdJwOUORiPFN5mIAFs8F1Hnsxm4CT/nZIzxDGxrfTOD+70vKA0ipZ2x3d/nQ0My9SwFj
bc1xbTjaKJwyP0JpcAB0gePnqhwgUPaUthRqiAqbYYnJ36N0x1NlSoZtQ7ImmJtNwMmiavQMHXGn
gUTTPu7pglJiiDnyd8M+++jRIpgGqrCP4G6f4G9hX5Efd4wAh5I5mNEIKbA5Ib0MKJXoEa8isi6l
9uNTVm6dIc/pKjJxn2WQoDenNNGTi/72PSqemyN2NCpYNUHhaaK6ECS3H4FI+sG9j1vD27Zu2Ea7
9cHniG3Mt3LpIdn6PIGftvGFHeZFlnWUoBTr4w6JbKohUsmQcFSOEI2YMs9ZOZMZVi55mdQL3kQ7
hir3YKbWw48neZlLM3IAxNBgoQMWHuvsbgQKimBu5dYGb4LoPyzefpLhE+qM3kNzGN5jJI7wCegp
wwcbCnRCHpG5B26jh5gDS7lFtNjc724j45FjoYZVWcrwmx8mi5gSngilCuFXLxB8cKdRW9t1szQH
Q27j4u3coZBTVz5WAOzTbYeWFnIN9CHrEJbtAQ6cwBPhBQ1O4C3MHsO+0xj8A6o2y3DnQw+mEaLI
84WYRV3io4GpBKlhICRUz/cctddqnNN3oJXD8w0vQKNB10VYQyRQno57tJlN04NspdFN1Zlsjh7n
no34vPNg8ZbrPmlDGNelqFh+hF433NZ8XnCRHrCPVGjMFRb5mASa8aD8Gmwyb9BQpA9yCiUhleQC
q/H0MiDAgYPTG3DmH743nUjEb7qEov3GH4CvVwk9sBz4B1jwudSF/ANW7hw4BODVyWOn0RrAVHnb
rlgNXsPNmigNK0gsAF6goelNuPc/ZHe/5nbh8qi+QY+FcGhedj438md+xM6rjvyUA6p6cY0cGDDu
AnkAVtLvL/UKQMdqitGDEdcCZIV/X4v8PfSQRYNQ8l82Eg+r1rUZmzR9g3PKwuyXWRcmdYZQCEaS
2hRT9sM5/v5efoUQWIxaaPwfDtICHQ7zS36FUZqFJoBvefuIgn64sZ6REI9PU4H2cTsUnX8c539e
EL1yQ5lTUSYAF8tXuOLQ2ZgIGTcPBiVA2VM7YMe/yje0UwGseV7Zv3/A0IrjJyAzPCGwW3TBIAlq
pUBHvbrgKnjaKieyhx8ew6OwCEYEydbG2GlNp2I58bHZ7bvZ040f5IzWYE8pRa0FqpB2CBX/gMqR
Xy0dd4RUKnRDRfkWw9EMr2mxrYwjn2/UPIiXReUR12GNr/PQwK/3xdJjCroUnQSSQ4maB9yBibpw
I3ykZkZdrUFmf2LodsXiaoVr2Wq4eoOPY3005L7fKPLJ2r/wWeOLm/39sL6eRkwcOh+jOg29RdAv
8jXLin3XuGRFN8duGoJn2s+B0DhBNv5ui4o5RSfj/3+oi4EAyXCIBSYy/BcapPxqpzl642GC4/n+
x7a3QqfJq1jDs+oKzRrb/wpaY2i/U6DiB8+HQi8UwL1m46hvgERDp3f/si0hSA6zkQ8C60JNECB1
f7CKwDL+h4UEPluCfkqxAqFHSYFovsIz/YZKcotatMtcRXZgdS5lTp8yiwXz37m6cClMXQEGr0iR
6eevn002idzmNmsvX0KRhQEdgR0lRuLl99P2Q4rx04MBK8SlzmeOBWIeh8P+OnNxDF4GXcKmC7uj
BQmUcGwNaoQZRwHM+u9pV+DQaz21wFbLSjY7ssXKsdYReYPdGhKcttbDCOTnNkmBPcRvZcPaVl+i
hB6c8D3KIAaybnWTgHL6PBkjkQZZnqTKHKWY98RBlhxnkzwUlgFqu6Ur0TRDl8wznzdkSEbom0ZJ
Yta7oUU1DCQz85L1BJgIh1TjEolG3suDiPiIqfgRoOQR/qyrILwMpoAIHcXnVXZ2Yy+pxuBjuG7f
yQSuG6lhCAP8kkQIaHVSIE9QyYwPIMTK5vyeTiIEc9GLBxxBjmK1xyNkcH01TE4SiNomW6r+kKHZ
AJ+rf0EeBtsm+mm8BDLnCArMmsf47qYIm3huFiBLyC2GLEF1CYpWHiXEnYgUYrAVfVsL9IpEPgU8
X3DxgSLsLSFz3lyZjlc8i6MABkyLBc6KtochDyv9NqH/YTfMErArEJgcLEPFO1fopo7Qh9LHsjIU
6qHkbWnKMffH1mBxm/dsK5ddvwffEBgtxIBxkt1rN4FEeN+PQJvRMSNPISc4ddYQwmtJEHT+vSH1
nIprlq0+eSJs3VxxD9isGd+psuRDcuQKnVGQCcNxrK5GLxdw6UelN8wt6haSHb030IkRaF+N0Aw1
fPWWbo2/HdDqdEKnIMF9j2y6LCx4URSDTxdpLJx/zmI5bN2hSRFwq0rmStpPCshLNKM7bRYotx++
yIAPb7PbQsJv85PqRIaC0x9xFoDvECduyoVN58U0xDkaVLkYkLLZEooYqCJtnEkCT9bqHLeB+v+k
8kO0lO/hxHXxOKoygvq5R88alM20/pFtPVoCbr1Hq78Upfw9OpRdSbsul0Ay9ENu0cl2LVmHTrNO
oIQsXez7BkZ9mbYMbdmw+rpnbkfxqY17fVhLgloadDJzF0h2ASklqPIqxvhJD1iOyo9Z6FmKGsK0
6zC7cYSOIPmaHrnu5zc7Fy4+Yu92x2JD6RQsNpNfu3F+RM3leGPTqIVqfHJHNgGChvalvUTVbnno
So96s7Ez4PXH/lsPHftBdGNbbalSaJNQmutiT+QJOlCwwGpkKb662FSdcpWfPL7yqkA+9mxXlLJA
99B8MyWKHYeVCNQBlpydOh7rxxGdk1H0BIgGJfBUtx/8uhdfRKQYUvlZvvdF0h/jxMXXKZSrPVrT
RfQ2BUx3sm5S3yeeN+8AHvbQKzlafoNgPkU+Q0bysCS860/jpqIjmaR7mJYUgANcwQEtYOZrOqHD
TcWkL+omL1Fk9alfknK7ggJh/jolKWqC9TyiXLLtZbdBbMqK74VjOXoLN5G9liXkCIeUOP5uXeiA
PEnqGzY5gjKDotNfYj6N6Gb3v+ydSZOcxv61PxFvMA9bqLl6VA9qaUOopTYzJAkJCZ/+/2B7YdkO
Oe7+3dwIx5VEFcWQ+TvnPMc1r4NvbVdo6m0aajbNF81y9tYMqunM9Nu4FMQG7V3I0++HNc8OcIE1
tMDu4Cv8Mot+/ugNQyd2Ya3fhqHsbBwFAvvgug5cuXkNzBjHlFQ7sc6VvvgqwyZvWkQLFyvgQcyW
KplmBzMxnmsIEVL38mALZZMTbAh2ON6rN0NzBIN351rcPtOgxh2jRfh+mW6mYOctnbMnU97eidyV
XxahWZOZyNu4lFWFB6JKCPR5OPSV435Dme5ih2T1sWNQENtmMz5qq60ewYqNVVKNY/bS50v/JkFS
gRfWCoO3JUVJutKsUVxDZm7ceDpfE2Jv8wPZyLxOWjhh38pGrDEiT/PadgQEhJisxwgR4SxskhpK
munFLVr32xD6+qZk3j8hO8A9Y+gzximuX3akCsZfaEBlqa0q+iYNFjW7kPUZxvpy6B/82a8OPOhJ
1UXFGpxGq8sf8Ong7QAl8kIEWBwnpa1jKSb/m3QIz7BPfln7Zg2PvXAhCfVN9rFwQo75GCi1Zxm4
PI2SbBuwlR7FtsrG2Myn6ewTFzj2rEOtGBhn9BK1Y/TuaOE8lyAw3qFBrh+KC3w3BZ1962IsOJq8
KXa97scn1pd4m+d2ujHkUH1dwTAfHdBhOLMYJ8PMMF3eZdDFeFESrOetXfmnAGEmEUNbHitPyRe8
XQ6ff7Ivltk68GOc4Qtzuf4hanN5spY6emoauV6zoez3OuCRyzaYJGhLzuMilTs/tICAn2UYut9J
D/FwsPtlunOXhpuHmda95YzqqmUwn4tZ4/PuVNgeU79xd2yPcVgy9ojOK+y2G3A48nG1w/wlZHTy
pV/D8ZkXfnbiZgtuV8sY8TD5xaGOUu8GhdtykrGJ6l24Lq3D9S7bA1za7qFiBP+Q6U5AXxG1eZBz
2X8Ro3LxxXvreiMjV10xKsEWMJruGSBl1PDMbvTeCarwZKH5JZNY3ftwyhwm89L4YaQ2HrSbxXPX
IoJyqVnr7gLFSDu8qTxnCsa9SeiF0FsdifRmNkT2wJSlvjPcpX2tR/mNv5Mx6C2s16FhBVOqoLzT
UYn90hNWcYk6YX9VRqrmpM5noONToF4Ke5r6Y04KwE2i3AquLhCw8BBBM4guTR6KHTouYZoJvXsX
RishKmIbEcRnJ23vOgO9/7oYfcC59s15lDd9NCH0WFpaQNEJStw72jUegzYqROJrEAz7HGbwpzIr
pmaP5Lvk1wYMKMQv2YK+XNLUMo7BNAzrJ4irUuXHbelh7qJedwSMOWvdnFVQc0Jf1uQTWbkkXqPS
6ZZpSTkkjrKy5xmCAzx5s/ZvsOul1m62WCICBff88RVM6xpKniNSjJ7PwilrsRWdptEPLp6tzbZ8
Xp0ltSdo1/0W8bN52Jnn0EUROEKPbeUunwZPPUVGRtxxtrM6ktBs0qyuEsON9FPh4JqJ7dytH7vF
MtbjzEYToAS5aPNmjkrdJsRPzeA2qHmc7jDIrbuOydaltMci8S3wTKOx6KG8rwHiRqvD6W9N3eyY
0zTV5tISttfcj6NbhsBD/dKvbQbsQ8f9ECJvJoqobbN3LeCoN+B+Sj9uWsa8yTrqvo1J8CL8BKqs
Tm3het0+Qyi8rQrGpLtSF/rkZK4V7vzQzANGYqW0zlUGEDcWygsgHs2o3/5oj3eGF+kgacrUHeLA
rRxGcczsXi1hyB/TRit2pAAm0HUpdA7CQ7ayE5ZwudElaPNY0Wayy/6nxXC7gIWZCpeiTniSjvyB
jny0Lr7zEOpDf5+LWhCx6C0d7asmsIJ8L2zded6tZUy+ekHMbdJTuQW3s2n6uq559pLl4msWCa+E
BzA3TzPejn0apvJI8qY3eUj4EvkrWK/1Ytd3wN3VYcpllIherFAisWmKuGm85km20MSl9KELhIXL
83Uam+9jlq6HoIPu3mc6vUVhDIF2AbztdysvG/chGnLniQSflLtiYtbD9cAFE+OHm39YnageRd8O
4X4Iguxm6EAgqh7owV7pbErPTI2zLcSvo3PTkeiy274+VBD1n9rKtPbRmHfXKiU/aVfaBSmEaNll
A+J1xLZoZ9vp9K1VgTqu2rZhpgS8hHdEtHpASpbfAbUO5/Es5MaFh3+gk77KysT1h0mQm28gMXcY
ItV58Ply+4Uh99OayuJHiu7dHwmiTTvJTTnH61LJO97yvPwLv6oh7rG+4COkn3jrFJApIj9Rrchf
6WqwvjJ50wdMO8Rtzag5BCIoH4zSlMnU+PkbbJaXusQJlrFxOwR2Wn7pZpsooucQr3XMVF6U7ZAS
TaUuw6RgOAqt3+ZLA8k9uAXEKTa7zn3JtuQyzVbxvcqd4GuVZtZbZTnzzYRyu/NE350dRsavDN9h
XfNM0yJ2SrO/9dPUYd3Kw3G7CN3vwN/ZDEMD3d7a8M7euyk0ij0QS4RQhsmdfyYiX3TJAH16RGta
O4aFAZwXAI08R2LfKErvthaD/Z7n+VjFds1ngIUR5CQ++XcTxl9cE/kivHPjKzuAJ4mRE1gbr+9L
I7rxM0BOP08q4TjmV168syTPRwDvZIyVvxtFaZyK3rNfNt8ANK6pUjGcTHHvQYp7V6S3eD2w8zx0
KsUNRVDTuUG6k1exYCqJZcaS5kYPSrxX9qiBSzFmnOJiqvX3cVy4V7gp2acpwRTzx4RqNcUoctO+
LSfopz3JbF6uemUxj230w8VCmh6aIB+v7sL+LTZYjoy7Ou0Nb09ADc+vuU7e6zjU9ZdATBpopjPs
QCH05p2aA+sJdS2McAWxhov9cc7rI9ne8cLTr533us+BevU62hKa62B0d04+W0ZC7BNf0dKYnthL
Qc/E5kjhIkrcvMlLt5oO2eQjpTTEHCsWaXK/bWNhYC89PNvEc9p0fWsH1Vb3Nuj8YceuIq14pEV+
t4pEWiqrl6Nh2mXr3vvKSeFPWn3hfKuxjRqkB41Qlxv8sK00DSV553dRwm5buyKG894MKgl44XrL
Lke/CutY4eZ2l107LWlTwbpIbQfEnWIDJh7qiemQE2ts3pE6SAU09i3LKpDNu5lbBRmFNA6Io3ii
bcAfAW5UfnuGRGY0vw09GBhvn+N/asgJ92htT4Dm0F6OAqPU2O7kAji0fCiVqPgdXCiQhSpxMqMB
TNjc+fofjREFEFHEULbLLhK59t4gRNj50x/DWkNsgsNYR9to1LZSLa6UQW3SPX6BTQfhPlyDH5mb
Uv1xxFe9cr/11hDRYSHm3MjjFsbqarCzTcvZ5xXB43h8VTkDBcibLCj1nVlGIFoTlQ2qr44r6ha/
Fq+8sivfnVC1U7Pz6lEt7dVRfL01Jj1mwyPE9AI1+MkZPVH4MNHBCxBuVKpfOnxIxcgah71D1h+E
CEuex8ZIpwIupFsbMxdLd5K9x3WBBz+MoXssxqBZFsEUdmKSWoA5lqqe3X3WamgzezHjuImYHbRd
eLOy9CPzbNR+igo2pZEAd+H2kbsnVum4R3S/5lWEqn4xcNeMsd0RPotdxb2zx23S/DDbLbKM+z2X
9AL4Gw50kvhUdLzaPeLj6qvld5f9BbTx9MCwdDoxBy5uOjN1AED66pbg6QI9xGkwa00RQrAw6qcy
0nNw7lnCBbHTimVDFMxVe5SjiYtRh2QrCedM1Q+xmrAxUumCXfZ5jypIH+vyaYBMrFkgGCSWA5AP
CQwRzztK3x2bXdqE+t1YU72I2Mrm3voUVkXl7eaibb9LEwGbMpaJrUG7GkD6TVla+Z7lhBxOCt7t
9IO45jZxYUVtt8la5fBaeHWl1AYoK8ScY/cERFPTJRzqLuZwsoYu+AL4wSUxHaR21iUMFAuPHWqw
DHdN6JtqZ5ueGt+wPmCbiKXAZZfg6eipXlGWja+I4dZdxs67id2edfitRnDToBmrYB9Ufn0xsoEO
GYzXhCvw1okG64a9KPAmrRchSRljTnsJdRtroDMjdvDWnXpQQnQqMDB7XzEscG2k0aMyzI7vCR7C
twToGX7sHQCHMNqXeCs+DMxLDA9LkQFfwlD2lc3lnD8GZSO3VZdjFydWMP5Fwj0o3nlEOsTHJ7f8
1M1OeotNMvsBtpczH86rxq4GLyiGilboWBTm/AJIXj3MEiTgnSDGhjocNB1P06AhrFB50SeL8WGw
ozBnPlsMLYrdjDfm8+y45Ai9iqRy65Yl9kTpPfVp1h1GuzXffDlYcRTgQ8xlveLQH9YlJnK03JGp
BNtL8Hwi1FWTro+jYoqmc+ZL3GlDu2IHzdJZ83GjerNGsBtORBss9gGFCJ3VdAgW7jJoTTx6DfIO
gP9FgL3QybaWhQw6062jhLrJqNIId6aXiQBIfi2eZx2MuI5HWhZi3ADEvmVOF0DDAvy+N7YV70DZ
fBuzpl6K2K/SCDtKBYwbFERY4rxiXPKwNkwA4tUXwt9XEwa7nWM2hNVJ7TOh8LDTYRtpxG5yxG/z
kLeEzAeA5KO3fAl4WkxXmqEk1Sj9FH4aPEm0eDQ8aBAGnp6L09jdrVOn9jXM6S3CJpQuADCtNLoa
Rm6/LzVNU9oQwwNevTLBA2Z/IxWjWnQGQOIweoZSktp3i2Wn5gX6eS1DIB8qL8Ka56906mtp2Yt3
GP3Zo7gkF/qOyVXlMAzoIFXUorG+FBGOh7jBiHHX4TAx98EM/i5ZI5tUQ5+acCQaC2hpBTdoTnhv
sqpjfb7LHYhI23nz72dnZgzt2F16F9aN89bjstgAffUXZ2i6N0mMO84LADMBjkqMUtnEJV8TQjdm
IuPVoI3EYOVxKxXxnoG5y9c2U5BjS27qnSyqgIqpsbuMXk/WQwbVDXOB4GSkZvjKxLgIuAwy/13Y
tK5o1xw+TXKxz9XQgQYqJ5plWK2ZDdYZ4FVxMAzhaXDy1t+tkcHCCTC1PrYwBOpPpGWLnWS4tZNc
6m7SO57as3yxru3S5XgDZ+stTxf9FqWjFYtBmUQnvWpP71L6G7Zic+d67vgSstw/Wm5qvXc40N9M
/ooXG5oTh+X/jcxNeKsR+Y9iGrnrQvUNg/L4IJS5pHE4dqbFfbA+RJkBaUtabnPkfSBBU4XQT6Ac
XpmiGTdzb8vPJcOOXajZqIANaldKk6zu1Qhr96nMHbdJXKb6ZyFaCykMp2XlOKBymP5DrhXMg+Q7
L6iqmXZo4KSY3tjRdo34JN0BCsv9CGebp/xA4xDeJNmTf8YkoJeyAZ8tEBy7e3fBSrMcZ5ushr1z
OlOP+dlUeVOuZ4zcy/iSFnr2vnut21UnIvjN6CapK83R2IWT586Sh1eFmwVNC39EGVkFaByMd9bK
sjE0F3L8lS9NfVaLZooZ+7b2Dq7bzuFXv21HHiq9qGoN1zrwcljdrPPwKeyMxc8yDC0uHivsyCzj
cVUtZKG5abCxU6izTLnoPszeWIJhh6CJUQ+mOJAfSBxrkVW4hUSWbiZyrsEeGSQrs9XsHycnHNnC
FI72pXztwjmdyh1CbMi+j8hQocs7+OsDdIxh9kOwkKZw1NC/q2qdrAW4RCaKJZk7lyVZvMLo6KdT
Skyy3DqWlu2buD6YhPqYZ5Qp9J8VlA5oeVRcVfx/eOED0B/GOLBhvkLESWs/0WYUBtPhP+S5nwMi
iH8EqCOysoic2PQwPvwszrUme45Si+i7WZIi+VP1tv3KQ36STpPh9pzDqW0Ss3GlHcSBrAkixTU6
ygDtt9XBS/m70PXrz/WzuszHCtDpiavSp4J4iFb088cqvIVoUlYEP6pObEJL84fxo6mimgvR6JDL
/kOo/FmT345IjJuzsWWHkXw3VMBf7R8MDcPRJC/x0fxxxOkPV43jtRJpfghyV2GCm0y6aJK8KBEr
//gp/j9E9w+aw0/VrH+F6FqbHeYvV8c/OjBvvxXtx7/8jb+QHOA4uCyKPD90fq+5/JPgCa/BDLcf
1bMs9Pyt5fJPgKcb/D98FwHKdIQ8TZKFpAdK8gZzcMHx4sPCAWCSqXHt6H+COfx8IXsu9uvIIf3t
8mwFFPB3qX3BCeJQL7aCSdovRMoWLNj3fzkb/xkC2g6B2kiuG/wEH9mz/nblprOqAaRF6wmwCovA
cIOmx6HPKf0f/Bf/OMr2Rf8CPJBppHlvcpSg/ToYXzv9MXr/ka/557n6+Yv87VkUFJ3bdhOHUOtj
YD4uxa5f33/9LYArb//KX+wIOBCwq+CzsG2uDEK1fztdQ20IZHLYdISs5fcuYHK9Z81ssyDi0B5m
7E8s/tIttJOi4JnqoAdH7/0SQWbR03wsBK8EO18dKynWodzJMXhkIjt5TIb1fBMBBjt0KVNrZ0TF
smjwe2ITq2h/gUX0vFShpsciKBHtpiAJCfY2DNpBCA77urNQb1nssdfITQYoFokgI8iZIhF6rHqa
Enw4jFdfqvKc8zK7muHqfzGQpsFsekt+y5vOv+KyXpLVNIZ9TpzqOmaN0nGlx3q3qkrdqKhZX4qR
/8xFztIp6L/7dhNc0gIYWmj0024I1ubo2sONy2DoRbeL+0g8yToaKqj3nSPLs9tsNEJluQemieyL
tLBuQ7Mi6Oiwn9K2nj45wcg/giP3JmBBvadaw0biXAbrlkkb9wNFeElGmcJjWk7z92hslsdp5SWa
+Clz5WAqOV6xfsytn77lQkmMWVG9viCeeQ6vYutDSk0mCUl5/M3oXZ0Dlq7H18gmBnHQcNoep8nk
H9pOsOdat93i2TADIWkm/uL5uwZzOJ00qTMSh4CulFIQIhI+XwW7egzoFiuNO5zAH0yr3XheRvWj
XPWLu9ofESmsLxSuwXRXRvE24qc4A7njlEjMt8d2pg6SRosoziEEMZg20UBrwY/gpSvTDpN/r9F8
DqwT1abyDq8FCxScGH1wbUKV3wrcDXvHk9YRllf+ONd2ec5ahxWcFPIw44M6Qo0AXu2BeEwiuGv7
UC9mmax1mJHdcO3TavkcwF79pO/L8Tg3ISszr5yeqm5VTyOs/GSV0cCFERbeI5HIjlRCWl2wSbox
syG1n6gcvg8jTiduDmiujRT2tsEO7kZkjPJc2n5zYO+LSqrJ5KSIo6n1iRqy7HHZghbkTyr2oxDz
7wHFlix1MhJerkzf6RpxIq4SI72z5wjXSJUHgYpduvviMk3de+aHwIRx9iaMF93LImR/01N69ImO
hU3TFP5DajjGkayV8wALJruZXe+VToT1kQDmAOHbm0y2371vn3s5MnRTumbgWOTp+6jZK0dipo6A
8KdxRIQKf3PLKvwNIWhMBmOYr4Rxo/ccw9Y+U73Lphen2J7YWRSnXbSdj5TB285a9Q8WjZzJYdLU
zGXCZEhhLScaOuybmg7YZ1NX9NwsocXkzvCsYxi08ujRrvsWMuv4SltK/mg2vXmaChudwVWMYYug
mCDtoMJ8t7D+XPpGNXc41GekYKe9bVUW3WtrdZ7raMRewEbHYDoK/Bcxanlgob0eMiHDh7KQ7bcl
9+ZHurD0g8ahc6eH3r+xdLDcDn3kXZkst0er9xiwLaP/JIiH7YBkrad+NsIp8UybA/Q0AOcwY9Px
UcL6xTzAsAicou97O2Sj7jClM/VzhT+ictJQ+dTLqaQfx2dkM/EQqowG71dqeTsN+Bq3hBiOIzpe
sxsEm37eKu4eMxhB8dnfgopM7p5xfcA9zKB8Ntw0bEPLKEgTO2jXC582e7atbr0soCCvXmnTiOCl
VGGUPqET7BZldEbN8g5dWfoYVrLo7A0RMwxAwXthZsaRCtai4QswqE8o/UDKiWi6NRcpz4Y0a74G
rTkEolNjzwyCkbFt1lEyAWNiI9etOrbbUD+0taRYqh9HHmNT9QgOLjziN1mSkafA16KIVtB/AfK+
XU4fAWOwgw2N8Wq3VnucO2jPMeQO8Q28t/U+Bu3ARj0q2GBGqn5dBj3fR5ZZXX7/43bre09QeeV5
0RmOhtUL5vt5LTWdMcu4n0Li5Huu4ZWzC4TBpTtLxr8fkvKuCl7f4EJbXOyIEmusOu8MwofPAbDi
3eTl/FHM1ca+KPzlthVoQdQl2Z/cVqdfEBa614l6a0Jsqj1CS033xWqZcWnQvjujkJIXVdXF79Q3
klHjGaNoiO5NdmIXppV5IhiPBL/I6S4a2TFuvabGnoxqcUs104SAN2ZRvDCKO3VGtNiUH1nOWdoO
6EIznJpLOVi6igOG3WoHxGI9jbD4JX43fz1FwLmfUN3Mt3GY1sfCHfjpkMyLxBN4AIIZCYbNl+Kw
RTWnF1w/MO+kQi4LyEwzJp5nNuz89KGzWjdd4Mizqp38R2Txp6u69J8a6XvX1OqiY+YPww4a7bTd
/UZ4ZDUqz0xZq9c5ogGvbXv/Kep9Y++5yIjhOLbHrIrY2G4vuyGyGGthmHqY/YD+aWuKki4anJgC
SP3gMJj/BiO23reCC9xP3eqyckUnWCnGPcDL9gNCozrbgzk8D5W/vnIhZQ/kFDN27yoCadtMie/S
1FJI0R5D6fhvIwvSEf+4nd7UM6OfZEDUP1JAph/GsVofV8OcPqY2NV6aQKSIw2PJjMHw//ydqlGn
vy0mH1a7Do0/rrDuvKI2nrO04iHjVMulrG21NzxdfEF9pvOPMO3BMJX32VGL+3mShvu59MRyx5vK
P+R9bmBWK4ydQbrxFKRpd4uZQn7qctQKOkmavVE5+u73sz6CZoZJEob3tJwezLbtePEN5dWTnUUD
V95t/hN0Oi7Eg/Y68xr0zOTarUmtWUa6IPqGYK40XW5iJmgoh0t9n4ZWdrbwWVWELrmWcUCtj1To
hqwrQiCPYaHvgqFNMY0GGZSucQJGRDjunqlCc/YX7TMPSqcjqX8GC2HBy9BcXX7+tV9vmUKtNLQM
UZKR/2G3zISBR6BlfaJy9F1WdHXzUFjOtGe390S71l3RebRbLINYXsm1eV5Myr3ck+IbDlSk05ZH
qh3rU1DeO1VuHJRjVxdXNd61ZOL7YAWzQX+a0IAzB17dQd6Ox4DqL8QjbBrVzrZkWmBTzKFJ6Xo6
00GFdROtXtzOY91aSUvS/Fl1uj0gNeErKSgJvVquPcJRhOQrFapyltfrLTWK4tKn/nxwbAt2XF+1
xjPQrI4sZDOxYmYOHNcTjw0zG7g10V+gXQ+bOTGceofJzdQeR6utX03F5YS9imV1VFjvZuYuty7E
/J1L9PqdVLCtYl10DsC0Ib3kAzdmYXn2hTTY+iirILj4s7vsw3GR53CxkaudZRKMfSN/oidhoicQ
k6yzPmID5Z43HAwmCAi+fnaNHkMUDrzpBn9BSQFu5T5ssAdANGufnsh8I/lsBkrm8v5x7vHD8o3u
A2qAGJFiosSHi8akiubJ1hVMV5L4JLRy4zh63SgJWi7216VdNmWp7Z+cySEJVRXGNUunByXA8nQu
UJ65ND7CfgwOltu+Oaq2Yvhg6Q1fo0II7XhyesTyDmEo531XZ/YxTQu0C9YlWHM8qZIa48ieFWJ+
EUTGEhSzB1sgQv9uuMQ4/n1YvXvUaudg63lz4Vr9OcwDUNZr8Tx3+N1kaGQnnlZHTgRhZ5MWR7A6
8gBk+c1ocXGMJYo7iSu8mOGcMbd1GJKZ4Wigd9OtVAcYFv/0YiqIYzyxW2QUTBBtnkFpAdXvU1mL
ixKAzHEravmaKWoE/jRlKj3tdbj+bMpkWH/NS188tDCn3zDWIJPbS/NlMIT6LiYyOYG1hcfqkGJm
NS3rZWuOOLp1rk5wcT2967LefXBD5qn0wMsnkRXVfmroxki03trIiCRiLpMpfOWcVii4ZIepr9iS
m3VxyUprQbEb+/dIrs3VigznRIUxMbTd3GUOePlQ4UC8Du07y3vri/bb8NaCGGAm0va6x4k0Enz1
Ts0P6bp053GhHAGfBFUQoeJWbBrMJFAY840tzK9IoYH37uZuP8MoX5f73x2erQf6lIId+YVBKGIc
9Wr23RJG45eqzoNLhenwM8PbDWnbKufV3N6QvtUIbH5hftJtq67oAZRENsP4mRCcd9JjP19qL5uu
s7FU3/ELITkxOd4scmP6MAWi+dEMgZlMoG3+6vu0Ktu9wUXNHNZgg80QtXXZ6w6u2i/G6L6AgCfR
lnoWDJRpyjGCLR/VFIRvdhe0ezNawyTL6vXgDTVQ6AkFgjXeyqsQRV7FytAUTyySJ1lZlyc8jji3
6Tfh5+Vte6FHvKGaxFnjGRtSNoh1NxTNM9Wfb7odYe7wlI8Z3JDojxY2xZb4LJ3SAeNQzwWu5qBX
6MPReOxgFz13VdPdjGttn6kuZCkFmBKgBdH0Cj3WODnDbDQntku+8QHndqPrSu9sKT98hanbxuw7
wyO7mDm2jSJ9qR1jvOGlWD+wVCy/EY/sXsq+6t+EEjpAZgcFwwy3L6ojxGjm2FXFkoZOhfbRday5
TYau0F8rCfAkVrgGL5OtPrI5nNF+Q+tGRyGiNivb760wfXqkt5m1Ud2t3VSjSjpGfRwrcv4zFt0b
rJAzvMlejHcu5dd3JYuhmK6mctjjvO9vZeaneFNK+xP3/4+xxVqjeKdFsQpsWEXpuOIJHNQDjiL2
HVmdv2o5OLy4Amtv4ad6HJj8vzuG+OqCkib1qJ9WZQ/uIfAxABntjD21X3myC8PBwqPqJ/pr561m
spefPLMemiQFBOTnyjysEwUQHlf8yQg795jnfnBjV/7Cw0Wq4Jw3EXvT0s7eaRWnW4onIbYfI4OV
DmeGrQ7vkyxqvqZNYDKujz672p2vJnmgI//Kn15Vt3B/BDSo0HYxLu/Zmk4HsEAhcj7uu9soWufj
JAPOWBdios3KrRQx4qQ4afA5mHL3uZg6PO2q4IaVERply5pqIXZ/8AzvOOKffmAP8soDubrXYvUv
Pe5SQpejvxd1m37rompNajmHJ8RaaDA6XSkdwBcY25LVrR6QA5Ea208tdFJWuMZj02xifbg0j2lh
+A9Bb9K7UPr2HQXpzm9W1tIXSZ/rXqoiu6Rtru4hiOQ3NV2xT1Q2oOclRFEN9aVsDYp9q+EIU6/c
T8IRO7x+5iOqsH+qZ6GSbqy64zI5Nd6NjFShbsU+iibCB7V6zhSoc5y3/sXJuuU4zvIrXO7gVGY5
bywWghcepAZlldF0w1IuuMxuk90NWV+x/u3a39QIWnlXj+Ld6UvxZQhHjBtx1ufVe2eWpXm1hEqv
SCjljmnJzMU22M/KJhGTgJrworuihmwBW67vdexQSOod+lavbM0w5N21i6yf24ZCPOq6aJouqFUV
jLCefXv40Bqp1VxZqsjeoXlonb9jRWouHq3oCYsqNkn9RAOYBeIAAdDas504UVRUXrj/vbeg8V+b
jLUxvlfCUKyDoNOEOPMLtQPFCZu+5P1KzdJJaf9bwBZElzDTpfnIGmqrw2FMZKjQ+o7MOV9BHzl7
v8eCbNKTfY+sdJrQen/LfcfDs2HYj4OOfutxxL5m3HovoMxkvvOGrqevRup0N4QWtr/W645mpNXe
Lnoi82M2xWHLBODXg9B/TkGBCgbU/aCxWHAc/zZr9XVtt1iX5Gl2md9NBsO4QnRck/2R/Xhz/PXR
/jHZBcZqBvC6zBCXrf93cSXQnmadFFBK3G1m8YH/KZqArqVM1Lv//VCW7VCM59mex6Pv5zm1OfiC
8aPFF8MG8KxLKjOycrJuzRHr7K8P9bNkxOCdbwXw2UZJJN6GIeznQ2HnohbC4VCtbNUN5uzq5Euw
pSkX72YMbY7dxMX164P+26mkaIJ2YAhoW5L254N6RWrZRAuG01JxFm3CPLEvGdmxJ3X/4/v9HFP+
4/txQyNhBMR14VL/fChwPXhhsfOemiV30rgG48PDLSzPlc1Es2b88SDgq5BUX/NbVWv9H8ffJvE/
T+ptmK+EBiM/3DSav03ql8wVuVllwymEK7Vn0cUgo59ffn0+ty/x94M4yJ/hFhTGsmf//CW1xeti
xARxGpGjmRnkrCKywEnvattcT+tiaxwOkd53kkXyrw/9b9ePY/vwFSPEG+vvvMHIc7UFr0VuQ5IF
75Y3UtuwDYID0mw91hdWYEuO0+PXh92ukH98Y5do3SZO2WDGf/7GzoCzMSg4LGG1+mI10wvQiPWU
+Vy1UcD1++vD/dsFi3eCGhrq9UKg5j8fLsPrbhnhwuGG0Xvu7f7I5l/v+zQw/+Mp8/ek9+83pBN5
NlQ6EgD8oD8firzSn7+lv6r5+/D7tQmj7AfYMKqEh9q6ZaRMIWW4mt/ydBsmzYzif/11/+2idaL/
Y+/MluNGsi37L/cdaYBjbutusw7EgAhO4iBS0guMlCjMgGMevr4XWHnrkkE2o5XP96GqstJS6QHA
h+Pn7LM23fTWAj523i0aW2/nIVTxFLND49rsSrL5YKZOjPLRS+UTLuUrlcLncU+7MQYGWFC2npdd
oE8CShEusjQNBN+J7/fRAxnA8IESk5V3lyLq68JfOiK5nDLcqgeMVNZiKH9YTvnjz1/a6zGONrXY
bIXFQU0/kGgvZqveAW27/nyIDycH8w8QGFPRpOXq7XPQKeoMtcDCTRK7XoRoRw90WlEo64f4W0T/
2wZXKvUqBPe8xnmPno9AP7WjvV966CxMSii6obqkLo52NMOUna6UbuWHGuSftmwtb9DS6pzWYpym
pPvHjd5L87rtoMEVJj6xx2uv4lrlTCAD/ByvwDPDmq5hcdknQon3c1Gnhm5qJqldpBovqPxXlWE3
xJOD1qTKj9uw8xqJMVAp+3ObbpITU/GDkXgIB7cTS0Nzbh9NE7eJ43manNJna0O5qjRn+mTfwSu+
/3yufPCZNNsQqsa3Yucylo371RNZMk9hndDZiPqYNqVHpFaIxwsvroLD5yOJ92es/maoozOWHJUV
5BZDdb1L4r6gh4yOcgRPI+Y7G6jUMwRE4jGAUEG9rgyy+2pdBd8trqybluZ2wDZ2sROovynQ6STA
c2NOD6aTyEOrj8o+BHdxAYaehH5FFxvIO2XDvardZKJN2gOEmPFyoBl3VwDDgilOxnE1YG114kGN
t0KjJZjgBKeuh87I1HDROFp+WTYrult0vFNweQ8uov5LlJw3WAvGj/nc2Ycuwy+8zoLv9ZiGwAIR
t6ajtbesfBObVGY1JGCe6L7mARcj3BO8osxv5OBcYAI4Y6aY4kGa0g2KNt9Gypxg3QS0p1/VvbAP
INI7b8S72Ke2Pazb1hEgftJkTQrPPk9p9uUDuwEWOGW0dkO8I+wQwS7nqsvbEgjX3blRn+xgKE4c
Wh/MNYwKYL+bnFmE/EdzLch7SIv1xHtJlIYuFVff89XBXCd1Uq7GQB/8z6fc+4AHZiyMadNwkb28
c4WoSqPvB5mXvuu0xp58a76pwro9t3TZ7gInbM8jUq93Roxd6ucjf7B8ieaAd4DsXdjxR8sXF6de
iTqrgMU1Td96a9B+VNR77lClJc+fD/XBQyLwWIRjjsl/jkNH6qLcN6eu8PO+pirSaxTxqARhZZYU
9Z620BgHRwrsEx18JO0/H/yD5ySu0i1q4dwM0Jm83T7sNOxIOxWFj18iaFwcjsIxROqRTH87AP0c
/0f4XH75V9D2/+b/LosKXhLryUZhRA/vMbieHFATllqS+QAlHqapGNbCwaSsznT9j6cp4QaCKYRR
3D7UY/yKbLA7DZH6oivAN5aGBF/Rk6thMC1cVq1ff/oCDVXnwQSUXarIx8cWnqmyMLKKxwJx4yv0
1wPfQgPrLdCy5kQo9X4BMhihDaGBSUH7+PgCLqdFVpfzZIpxF+nKA33Bv5JRvwsH60QMsqzlt5E3
Q3EtRWkoOF7Mo1A416HhFQpCDF1m9AIXGxe21crOemykiv5AmvJUNPrxiC6hqLsI4I51lBj32U65
jFhp/SF15SMtqXd6ncIEi6wMa17xZ5ielxlJ4K2/RB2MeLTGzYZ7RxvYqa903WHKet8w0ivUvieG
eR+UGqqpcjVEHkr0cZxQwJNvjGP+1X6vCOVOwah0L0dOxM/n4ftdhFE0rLjZmcEcHnOakHrCm0k0
yIs6GS0yPR7kld92YV0nVUtB3Zk9fSpP7JJHzPZ/Lepl47BNE/uUd6SjIKfFmmtf6rsI9BdLNdJw
hUznixHwJEhZitjN5NL0q5RGCtN4diVlL9Xe0d8b7jPqyNuBsGiezOoG8+90HUpJcLCEBVWJCS+y
OOurK2BBwmM2T/z6Dz8M7FlmnAZm6PjDIEmIMiobmU92Gjs8IBwHZSTP+fmHeb/D8mHQVZJScgXy
x+OFZFQcI2GZ+UVrZ3go9b6aaneO3Z6KWj5YsICniG3ZhzAJOdrJYbHSNlUVbESj1BGyBNF+tGhj
/fxpPtqBLEIA6KBcynl3b8+LGdDFSCNEiniowbHc5piif6fdNE321CfGn0fR3BmRiXJkgOOAw/Z2
OKeNrR7BVcrdMfi1vLs6tq7zOnj4/Kk+WjwOq91GksvF4PjEGJu00OaSxQPtxvmSTholtsD8RbGl
3Nah6fyErJ/syRY2J46qj/Y8hKQGcTXg8neXHlKnKl0RfeqHobiCFP44J+FWJvdQ0G7Zrk+M9tGE
59ojmOzcLN8lyTKe0bZkk/o4K6S7HMO56wHq//rzl/miwz8+OniJtuA40pE5H+2rLl3WHS3wqe90
g3oPpAhfQRTHGDFiBUxtzh6+JpqDp1LZ9lcVTtaXJqSyXeSg6ZwnCQUiTORaq4Jukw0OeoyuS07d
bo+5di+bP04E+rIydZP45+3MqoNGNYc857QZDcoEbfWotW7poSpr9rHtPHQj2Ql4PxQxCj2+TwcA
PoFb/sAGzKP5qj3IITf2ZJFcSFoK3egRz/H5i/xgrVHTXjw+bJ3k4vGBmNn8hngk3MZVgLZHrd2q
EjFlkKFfmR4/H+uDibi0FCxxxcI/Ow5jhDZBlqPTx58D7ZdKwmGdm+pjM2WFj/dlslmAFCcijA8W
HS4f4LQZTeUhj6ZJX2PtCv2Jx0vMb1EcKp5AtUMdo14at6bqa1XDKECN0ft//qxwABeXIoMA8Xin
NBQoVrXTlD53tcvKouEKQsc12Xga3NPwfnLM8M/jNgZc0gCwhpe2jbeTjbUygMmtSl8BW+tNWo8q
AST/9UCvt5/DEjsx3gdnDuMRQ+kcbASLR682pzs2ikte7diDRciMelirVVnRKWja/2Qo2qaBchIw
OseHqLSNuM0LrmiaWxZfzAyb0dpurbO407QT29dHc3SBUS59CEum/+gk7ZHEFTOZAb/Ju7suKp9p
W7zLGr4fXsTXtFu3f3w5YgOj6QK7TEH55HgBaiO1NgH0z5/FjMbPHm7qrl5L8gAnBvpgYyalDsBx
aeahjWP5nq+SOHIeUIAFXAGz0HwIx3HnzNXd55Pe1Pl3HO3Kb8Y4mhOukqQJTcWs58TWVkYcy0Nj
NuaN6KxgFeAlwVtUBxBKNIfCUgm/lkNNKzYdtjvQCinJvw41ZBFT6TVGFHBY+GwGZ8r8WG/rw2wY
0bVww9ErJmzkA6kWu7xBnMXtdvKQwQb7yHQoUkD/+2JqC2ssoXx/A24IsVWhNem2zJsFeVIFLheo
MbxKMpXosIxjemDj+gqbz2hHR/a0x8Ozv+z1KL/olbr3ndS9i8u08XjD6TYnV1SvIoSCPuLEfFUO
s9wEdHEjFk6H89LQY2+AVLv9/PV+NDc5xQG3Ujlc7FDffkGraqoWd5vCRyb8WI3toxPJK0NXtnpe
0m4Pkfnz8T5a4cTcBHuk7ykIHY1nRlNR6eFU+G0VLTmny0Gk+6EtTgSv71N+BrlSClvEJqTpjq1D
8eSjp3Z0Cx8R+bXEpwDNoPOzSr9ShL5AkOJ1pvgR1sWJK5P+8bhkaXmjXK6PAzJX5lUuB5OcSDnN
36KFUYJziXJNo4uabdDMcMep4JBv2rSv1lmBSFDpYE1Ylej3Jip/MxmUvQ7Vcqu1Bq35CEOZcHJH
vZMKtps8mRrWX8OIFDC153DttppF7sWe16EW3IrUaDxnNqsVtrMGZhKzxAyF37Nw+p/p+dC+JGDr
dxLD9y0dXfx93AO8qGmTja3Y4p423VOf4qMvTiOoZoMiZqN4cQR7tUfEamPmRdoXvto+TpR7V9Og
7lKt7U/MrI/2olfjHAdGvezzrHSHwndMUIwF+QYvj6LN59N32WyONyPc6ritYo0Icn35Ea8eRq3w
s6mMuvApOoG4NOl8V8UD0G809c10ounsw8HIV3JnAfDxLuzFFwZZLjgs9HdWzk103vWG3KIARUvd
xide30cbgUXan9OClr13wW82TTjbo6Ly66S+xiTE8mDQPZRZ/dzGaBYi68Sb1D6aF0vNmwssEgL7
uE4z42fJ+yVOS8YsostLaIAo62FPk72xLnUl8g1ZtR59s/pNrAaRP4U0NYQ0Z184oZNuAQZOX21a
gmjPCELYHp9/6Q9/HhsiaSTyt1hPv/3Swxg0ShoR5gyVfNbd8D4S/W0GpuSfjGM73BS5/i4tc2/H
aTD4iSR6PJ+bqCSb0z4WkwKyrKtPHKQfha0kpxBtqMt/2cvW9Wrq6lAhsEiYc7+lZyRqkLgOxXVd
mofE0a6ysrrDq/JEouKjCfxqyOOANZmNDI2emvsgTnZhVz7j94G4HeRG2Z+4c+gfzV9upBTJCB+5
Cx/di9rBMeQ82jnbjJh+tBEQiRg2Vp9pjkf6NvQUqcRezo68iaul10DRFmVmjejP7ZsHg6TKQ1A5
gFMEHQt0tdFnFLX1bTi7JWSSLPPyoHG2oz04947JrrmyigbBlNKM6zldUpul+K0OgnaW0lmPUF2T
srtEiiM3sMSeAY7j1DLp8abLJ3ErEV1z2NOO/vms/egtuEunLikO5u1xATYDhdVAySDyk/N+bmdt
1arGgynxtjXFQxtjVPP5gB994qUzC6GMTbL1+LXLRAuB67FM4spV0MV1tdziYOas9TDAvK1ZNOmf
j/iinTjag1HMCB6Q5cI18+hL43CaUSXNct/KZ9eLhs66NSKt9wpY82cRwLh7KXJnje/x0ndF5cGJ
2uw+7+Z2A87L3SnDgHL98x/1wXsn2FhaoF0aA99deV0Lf8kWwwYfPpyxierJuigiwsYJgMEDQJ7Z
Rxf59PmYR5a6L0lMVAlkfZZdG6a5eLuiw9GcZdCzops5QMoKVHCLIFXfwvJsdi58vRUzBeWkmW3c
sI68iZoMnReGtv78h+gf7JVLXzhyDCwiKbQd/RAVaYSVt3FO33KiUxpZ+hpiPZuv0VaDOObN2Ps2
QY1MixWQmowkMh4r1FHjOuq/gDxRt9MUqNiXE3iLdla/ERYXu2hgStExlW4R9Zk7JPnPYHBXbNn9
xrCSaINW2FjXStH6kVXZmzHq7LUTnoky1W9TuAlXLFua0CYWwkPkdO4Bnth3tZvSExfzj56fChg9
6PZSoT9OHJFuS7Km1Xn+LB0xXQrRolpj/BBrSrT9/F1/NBTCa7QGdKNzbBwFIBSdgK8vx5Jb6hGW
TM7SzTfK9OBGWfjw+Vgv3+14pS3ZX7zmyTIiY3w7wXDAybohj7kc9CZMtpaCMc1eOJntAkDfa+Da
2pkGH+tLO4rhUgglvBat4nqGnsmdLNT6X1H9f+MbTuEbKPa8+nTv6A3/J3t8eszJnD0XbdxO+1//
6z+0lz/yN77BMf5atEUakg4cF8h3sIv/jW9wnL8MLn86OwgytSX6+ze/QTf/QthiLgGDzjaLKcq/
+Q26+pcQ5GJdUsdowAiF/+N//883FdXm6P+/rrAuc/b1NOPfgliHX6GS432/eSaaFEajG4rvKoqR
rOIEpVznGs2JAOh46SzDAIpAQ8pKXcLqt7N51pp6gsWssF0a2h3GlxCoOtW5ygdM1E+cB8fHImOR
pmPdcE1gW3xJarwKtvgWCWGFHvi0XbpXqlX3F5QLYHeTR/girTw+dQDp7+Jp1yTbysVEZQ/WkABo
bx9vTFG/a7Tf+PS3oIgPqrI9L+supBUFQrIJK2pw79EO62KrUmYG1JnRGLWzQIAWu8pEVmT2vUGb
xFjAUyLTyBYz0tw5ubX6VOCbAXmY7kdQZe5umOuYPPwkPEzXigOMqvw6S/E6z5S6/aq1VnHAYVxu
lQDKdDC18aURJtxC9bCIdjTx5/s4bPBxbZv8WmDj9Uxmc76PUqO+t2V4wRYdbwY7K7wO9jNZLD29
IP1kOV7E+cLtpMt/z/pcXs36kHwVapysCjXItiYtirC9aCroymLw1TLAGH2uxM7paXeocVLeaGyW
q6zVmzNba8tLCHQ4m0FzelSzUPEza6HL1srgVwQZ4coYXU5WRxHlz8bJ83NrzkeS2DMtNmo1gEBD
FbxVG1F/j1PFHdL1GNV2A6thGjB7+46M0pya86iQydYuyEd7Q8A899SopFtJ1fPiqatt+T1BMfSQ
uKm4cQEW0RCgNu6vxMH1lS6cmm7wXEwlxVGy6tuauuzSt6tHT2mUOaYXU8a/UjNIpLSnhuW53Q3d
GbKM4d6ZZjy9g7iGV7tw45MZ0rsBMfUKn7abaIxVZNTJdBNhgrZpNLX+jsNxvy3p1t06vaWYNGJb
+a86z6NdVEQ/p5ryRoh27Cx0Hfp4tJnG5k3Dy4mKILuosnx+oGapXOtFPJ+rM25mq2bUUmC7vaqs
0zgJAG6U2HZZsbkPUJgCPiqajT7F6bmahN2vsLHap1Sbkmwzh7NVbJQ2dg+8ggZTVutn1Wak84b6
kvYVaJp29kulZR9wmnEWKC0i6TT86jbgwKpAZjtFQhGYQfx6NHqT/UPmCcYhtlZ0150lSm3Qx9mi
HbdUJ3nEQCjgH7Z/6EGnr6PSmuhls6qbAC7EuRU1X8xxGLQV9yuDqc3qGcGcXeipgTOG1j+Pua1s
zVppL/DEnuEf0BXJlzWfJE1tV3DhcA2i/femMlvFw6bipqpcrgLm/E3pav1SzJHYiGluLhV7njeD
aw23ReF2Xqi5/XbKjetiyB9QTJfCj5Hd9MaKnoVo+llYMR4WQd9BybJookqy1eRIsTSHJv06DfPU
3GCUQT/ulFXWfO4MFC/2mauGU+5FYaWqiNrhYt2nzYCrJLwIYBghL4Kkezf1TXJn4P0YQnfA144r
zJ09tdGGTms7XMNCIb2qBLgDrcxKtVZu6xS03fezZX8bFQOXXSynBOBdZ2jUNY3Nk7NtkiauDDw9
WywX02EOb/rUXPx4ZdyHl1ZVE5qXeV0MX0LAvY5O21rVRGduoPT0O+K2aH4XEpw7tkT0VUebgSyf
uE/w9KOjhSjR/mWPMGtXUYth7AGBW9jVtyl6NpouNLdJvyumTG/dPo93tVqwDZe5bfq9yg3BDiZl
MbkTAYqlztIP5tiX6mpAvEpnlUK/odnqQHlFUIF3GE1f5Ipqw3qcgAZyFdHuRFSGyaqplr9tB1Zw
O01opC1REDxBJJBbEN76vswwQKFRDPpr2mWIKhq1OMB2czctl5TCy6uA3kQYxOVZZRjAxu3e1raa
1ZTrrI7Bzkq39RAjwLghdwDGLwjcH4Dfc69qleIWDV0AoaFQOliK/ZBfj7ohnw3knOf8kDjc0nlY
gieGULPGMjSLNjUO83tMG9yrzIytR9QN/D4dkvI2aOz8WhlSG8MH7EgLT8HzNeJltPlvYPrZva62
45csTSx8s+e8vA3zKJbgMspOY/NIrY51+3f3yX9HgaeiQG5rxBn/Bkq9CwP9x+Exjt9Egf/6I3+H
gZpJHEjiAhoplmIaxeN/h4FUM/8SzAHEYC83eZ3o4W+MlxB/CdLoFHeos+Li4pA4+hvjpTl/UUFj
a6S3g/ANHe+fhIHmEoD9Vxy40LscBJP8LHZcbjbOEsC9CppIFWZYVYbitmkkeF855/A64HnTBT9n
uXsujbC+juhk+yntVOAPnyo3wq2mXWEok/QyvFFx8qZzeEUwMKwVS4NCoMgN65iWuZduevYUEa6W
veRLgnEJywzw9r6MxnTbGUJspJa450IhSKM9b4C2nk5QgKb0Zk5ATGCj3dDdq3TP8HZnqjXGYFwp
rOarschipF5NOzy6oZwe4TuC1gojXhvbbE8YVac1DJRMrUAHKfKpE1Hy2IbD9EVBtoGkMJm+T/WM
KacMUxvJ09w+93WorYRkiwjRUV+HkXWttTiJr8qsEV+h1czpqZv8clM/+gSYQoJicUEVAuk7CiJz
ymGJEjTW7VzrIF0w/FxsAGr2dmJBWlpBJdurWOTul9KW4rwg3xWzRTvEl3Gq9rs5AkOFvrHcu3PX
IxumrV90RvlLI0B6wPC9uYkm2gDMOEkuOrPFIOclO5NlgbMLI0LGrgGGSXP+1zajv9qUwzm+oIKt
VezsiKiosqqnV4vky7+e7vX1Y7nHvH1oAykFX4I0FmVM8ipv550knRgGqsQqssyD79ry9Snva98o
w49fFJtrbJeALYFZ2m6MqIANA2Fz3jZQbS5wIlCfZKrxGlxzGK/CArDIUOrmbTDxV5UuxDM1A+0s
VMRwhTJXO9fDilKiE9yHxih2Ls7w92kxABdJiXXjAvVzpNTKLu1xi5jKut3Mas6c1lu1P1Nn/Vdh
ded0WWh+2wWmPzl1067wv1ojuUg3owllTZVutDVjPGCQhhlGOfyMI5APhL3DTwksBSvIrPbrFmJS
EEWAifpu28bDeMOiTC/tXmExId/1U/0XiN6E8lRQW806TWb8quB4eTA0x24dAzBYlTYpNXWuBdZG
HX4qRTHejIBaqhVm0clFHunV+eRk4gF8sHx2sgp8RTHUDWoZCGz+OHO2FVHT+O4o47OsbdWLIAKl
5BRaf2GmFQ+H3XaGgDqaE3+qI/CesxGKGyVuQfO0Gi9UcKrFM+m2wVzWpgJ6Je8HkroRuFA3TMNz
YwHGqFSoT6Sdj/YsVJj0JyI1pa6FIodi+1K9frVnCbwkgrC3lZuoVQFjLdATRWuAC43kQGu7Ixni
LnOnpuMcptjsYYcmaYYdpuhXIsvxUloiOFStWj3YlQHeOMrUHYrtb6NrpGskePlXTLBdoA81MlZM
AYpdxrc/LzHaWaltOG8aE6nElJfiZlRr6Bz2xKNOnQL3I4Jvw3Y1bXvaHJcNtUwPtSlbbUMYKiDy
dRX/Tmi6lzXEsuuXaSuTyvVeMEV1ZWrnmiyD32XmqN8cEFMPbqI1DwXI+cu4iQnCcglvYA0yK34q
1HRXlbWSe3D2ieL0rrN2GPmC/cbLx7lyUHJMm8+X7kt6+b/2q+X14/jsUEhGbbQkxJal/er1D5XW
EL3WwY2opaUgurG11VRXym2CJ/BFrSW4VxBAKnfJFEMVMqkmyYuxLiKkCmrM8QJKjzcjMrpOHKTe
j2lvIVh3q0GGHhxnOiWMiYdRoavtq5iy7J8/ADkCfhZKLh3l2dH8Kea0qfEvt28yi/z0mGjjZSXD
cFtZAS4VTcE+E4AO/mLSi4KgYCE7WU4hH1Vo0mfaYAW/WXskerkgPurUd3GQG9NDJGgH31aZE9xl
dgVwPipCWFif//aX8/jo5Rs2eRtEJqS93yU5hrzGTNMYzJuyA+KzGpom+M1sDhy/bogNwbnMF8nY
jFeZveBpcrw9ILcU1t4h2D+UC0RqoC8DXcRQ719wUa2Vuzt3MDDpqauuuEI5E5/bgucfABOKFTaG
zW88ZCA1urHxxHWg26v4rPVeWkHs6XDYhknV27UnExOGMyZAq7brggcRafTVOopz4PohcKmxrW3W
6GgWs2j8XlvFvKsHbGFi7jTIf+3C8VohxmftBbcjckPp6boS2mbWpbvVy/RJy2sfA5qCHtJUyn1m
oB4pbJY6McH45WXpBdjR/Kq5pfQbrqj8vCINDjMmEDeZaKZunaMr9FxRRb9U2cx4sUXBd2YeNh8Z
4pKJX7/PsA07dPCoLwx15vVBBRA3yBngcIs8vVMBdZOlqKyYPvvkpw79el+F0bhPabnw6lr0nmJw
gY3GoVmjtB0vE41r9YmJQJD45gRlGSJtImbQMJd+CQePwgb26rxrUDTcRJlGv/6kssDweGBvzoax
wnMKLo8N6i1eRRgHbQnF5KNFov96RtqZAgxp9hEeV+sIe8xDFaONWtxGYsyoyHnkqzAstm2VLsuV
No0nBATYPEDXfBJcWp+72DaUNQrj3F43kUM7SEE4dtEXrbmBZoG+ezQKDBMz+PDZFms1LnX4bHW+
gzvCepqlvR+N/Os4lJiRQTacMqzX490CGrum6DINa+jk3a/K5FhhfkXrukQRBzIDD0tWLUn/eAk5
l+8KiLF9aMbUN5W0n9ajiOeNq08PmpQkv0qus/wevB25nBc7KkVM1gTeh0dvtv0TJX6O60+fHqhX
kvVy8aZaWfpc7UhhReWFoCEV86QuxeynR9rZKAnmSLMcdAen0jx5aKgy48GYVrjO0nKF61Cusxus
GhikvzAd0W6UflgCnHosD1wfOaqaHOMlTG3ClR6hhm7HKFd53JQtLysbXhQqNf4aKh/H9hSJOfAc
QHfGOps1Wm4Qt+9BdXHqzFqiP9HBDpE71CyZAtZul/DHna5DBARo6kk2PKHQYF9tK8pzEzu76ikF
ULjQHNLDxERwlm6y8kzB26b0SJfq3wC10EU0qdBqk8LFq0Cj5fGmJrb0ueu6uLE18/wblrazd7pZ
2WQd/gSAeQOg+Wo9DxsasSgANlYceVYd2KuhVpiFcUWUiVNUvW5dM8V/TwYkKPQ5+20jlmvLKoNv
R9iK+U5qF142pPmljbHDFxiug8dh4PJmaOi+ftlR//tme+JmuzRxfVrguACN9Pgz6prntm1eX3D/
/pP/ial2/6L8SpGDtg4qGqpLpeE/MdX6XyZd3KiEHRM2hvnqgmuIv1helLj4Y2iFUdv8+4JraNx9
F/ENilQS+kvh5Kiu8Vmd47gAARWZJjIu31zEHX7dcvl6FaywEUAakor0nTj7TaqIUjR2vqvYQb74
+dH80UiCywy3GvL571R9WUGT6zxqjCQg0oHG+iGLEg+WIOq8Px+JMVCjoxF+f2cPWwVTd5lK2vxT
/Hg79arp8wQ923z/xwORHyBHuxRY1XdyoZ5ao1vWs/SnJv2dZulvTpPfCf/7T4YxKdAgHORIO/pG
9LzSO0uYiF8lCTnXqSq2T3p20zH+B6+OuUpVla5C+muOxc6hBPcPLU7CFM/xCFM73IFK4ZzXRXLi
oay3xzNzGrUllxOKUTrlv2PVmt0TerXuIP1owDATo6ObKRzvuRjcyx6nl8/f4NsszqJKYDCduiDt
p9ZSIXw7yxUMMlibpfTdquE+CK7QT5wqoAoVP6rOcnmEhLrSJjjAnw/8waRHy70AFF5kIcefDhuc
TmTUWnwcvTD7g1a0Ml3YofT96yfWF/vIq4zB38+IvpRdAY0Nq/rtM85dQoUKfw868CrQLZ3EOkqo
we0/eKBXoxxHVUgteqXLGMUdYdrW432fD8WhqP/Zq3s10tGs53iLyr5gpCjrprU1Jo9zCff7/2N5
qe+/EpVoHOqhXLhk1I67J8ogN7FLljmaAlGupdqTVppkO36ZjXzauIFarql5aVvQyaavEqmsk0x3
N3plFIe+oh6N4wdUI4duLq+myvfTjuLcsxOyGgu6f9vZ6e8JzsY+nEkgSLvBTlLOpBuEi3lgKflH
MLHONyohskeW3/TtscqvuTSLh9QW5d4MkuBHnxO+DTlJ/sAGAV5OcF2HhPmc2iM0cKJ3SsZpMTrr
vgqNfdvSiNelWbFB6lLcgr80DjD6hp8v1dKXeigAQEZJSL0PTtMnXmRjL72ZjEx9SoCP0l7E71EQ
YTzmAQ+d9q3cluQSr0Ixl+uWznbEbHpAah/TURf2kd66O/IyclupoF4SfARxeJWKl6s83ZyzceXA
szz8ngXO2GwuUUjxwAIWB5d01LZI5MrW65GFH4y8j3e0r5Rnmopjm0MBYOe4ueKRrxQPYdSbZ2Oo
JT9Cp8zurSGlwNbo8ntl5eIh4Nkx8xw0+V3mRjfzm3pcziN7qVLo+sRaHy2DmEsxuBM2A9VDh7Dz
mjCs/RHwaqBSVhLXv+S3qvFNO+hsD1wNf4/NENy21lzu8T7h11NUOJsytD3bOoNYxNp2swgAtzXe
QMEw9uzorRcshZ0+xJyIMIBKBfhcaivULPWV0YXxZcj17SqxwuK3Bfn/UoOQv7O6jNK0UAbHWb1M
+6yBhw6A2zmPLF5ZGvMSUOIDczeiifKMDO+ceUl8hnac/sDekiO2Gso1yc4kB9LWlzPc3NrKdnEh
VHmhdb101xbGk1geScXdCK1vHNgKaTyvLLWoz4FNzQ8OWLK7sUgprdgRAXoaThtojMGKLEjlY2Tu
3pdoOO50DBwSD0KayS3ZMEFu0b3aA7YcyZGT1NbRiQs+QRtgQ8YdWCIBgPdJ2Tmx3Pumqll2y23S
o9rv0rjmOqD3SAGuTDh20T3dfGFP60SRPLqkd7fukoiDnkFEHbt9tmv6YLwZarf/NtdzugO30tLu
oNQi3mJkZM6bOXHSalU3IWUzCzPSJ5pnm19iZm0Z2HJp62wwm6+93crvYWKYZy/JyJxqkYlyTNEP
lrq4cBlDrHiYdBoHMwrTH1UoisMYQD6tR5yE0jqhABW554FGoY4fQoEM7ORamZpqWEe4nV5Chh43
GEsumFC+UKdz9EGGybzIqZ01NhvBLU5ysEOx8oqeC+mafpFaeBJbEYVSrH2/yWbqd/RBcPVxuYNv
5sEpAPPFvxtI6KtKgU3aaNkO7O9zSx1/HTXjbVEJvy37p478P66alth0gbTOOArt66hjUWoFP0vV
sv6ib2t3E6ascxrYAhL9dvrgaHI+g0y3zWc788J5lK2XDykW21TPY3LAGZOaXZH6RCYxuOwS90on
qNxWSC02lBMnan4yWOkNeXgSQ6afD22/05ZzVxo8t8iTx7hRSMfRvfaYjUCl9b7VEKoO2l1CGvkw
dswoCCXBj84NaGvLpnLd0z6zMZuZZZQ7lUvH58J+UmpSVGHDnhPhQXGtWWRbsH96NE02yrpm/wCf
bV/PMXdQUdfTOrCrIlhRVXCuoQPX59oA9YsCNNOwc+tql6k5rtpTwiYmloL2wNB1WdZ+DPDQg9Q0
/IzoT5BFVsAoxY23B6iwqePsSpeQXSNuwnyEXF411RJXl6I8yzRMotZDFXXxKtcMmiZ4OzEGdWvs
YLXNy647RPH3NnW0Z3Vgt+qXOWKqs3aZBghXEnMMt/2EwB8cdILjqtKaWFaY2wY9hQfPEsdlfWZH
bEvc3Gar/BqPvKHZDor1qJKJMjA7oI29ZefO1LqmIdwq7vBYX27SRXEI5i6/bjr2HiVk9xhcFn3a
57xzt+y2emLC1iv6+FIPhPrkal171ism8WjZXTlY6fqNRdkliVA059icXbR1fKXHev9NSZLmahqj
9iJI5ge4y8ODk07O2plIkBizZpJgIDtRRDiIw58LqOJ+tys4vrEe/S7DBXbVxl9Zz/d1r4a+AHGA
+wKOuq2q0yE0Ndgel1O4Y3N/UsySHKrNobfIX/dKHGX3EHSLQ12w46i5o93FKplkGlAHkDMvmywo
dZTCfIMtd69hlVoYknBuY/aKdVfnI4026l0RuSuhRRKNTuMmxWrKMjazhEtexRRJ3NzTsGfdF0Ol
ukCS7aXlCobceuorynOZ1EkeUW5pVQwOhmoB14uvTS5ynHX1/FDarSq90umqg5413brTkGZn6wAj
dNs6mwYx5v+XvTPZjhPbuvWr3BcgBxs2VReiDtWWZUsdhtKygU1dF0//f8jOk7Z1jj3ytrPjkY1U
EBCwWGuuWSy8fLKVvMXcH97Vxoi3pp4qPKkl8erxaVSeiS82SQqDe5IDtCM/tHsWsAG9ODxYf4G8
8qWdVUwSwZDmnysLtaZIIjAn16lEMEKvggFTW/p2zZZVXIOVZRl0TdfdFDYcpEZJ3MOD1o0U/OW4
kZvF7MVAup9on9xUT7ugnLJ3ozJJNauEDQOB5lqylnPm4VRkKt0klf6ndPtDpZSCM2CSzAmfYWfY
PF8UjuHWspR2KcxCUxvyK+EVSGPe85wapl8qYLc+c7uDUYMQTXX4nBItSpKPkW4N/LQ3ILfiIxzf
6arnHc3ePyKXp5BGrwVeZi5XPK7RpyhzEKenwPV+5kweraWmHZPJ0iGJAP+lZLVRvmVEd8K0BA1t
xO+TEDpO+JBCQs0Dd7aG/a8b7LcEV9aczP7glxigmF9xze8mcrCjSPatnh1qXqAb2xiHS/y1YG+4
DX0CMSfJ1YwShWjxhb4i9cgF4oG3znB9owRu1u8GtR83kcwV6/cBIUBWj1nKG8sNh+U0zwDfp8kF
GTbzma3xGiyaPBdZfxfOvOZ+fQXeTIbITtAwcyRBPw6x+MdBppWDlUdjlR2GmiasIIiDFxS7waIg
/xwcrvzK4P2B+vn9rvUNS5EzRK9trZIB1NpvNMxFQ4Mj2XRSUMg/WX22y03SFgPpTE3+TC498fPg
lde25Y43r6+dkQgCex8bo9jFItMCwqOsZxzlhz2rhd8BJ2+p7Hw/VLMo6x1clN4M5RVeTZh89ukh
znN56oc2/1KaWBn7YweJCSha0mxnMCehXSvRXQ02vaZI+caVoNFOOAlameLkGjUYp8Hk2SYV0X7Z
3FtniaX6RYHA6iK1W+g+Qw1Z5nWLG60uRiYRP+TwOmvCMuS4Z9OGD+97/LN3NeHcziGpej6hmShP
k0Q9vb4Vi4JFfjAuqfE7SulbN7/1WtBR4l9hr7j+TzdH1GMnzNsrPXTIaiH9tKXfTShpRlN+rBPs
ijXaRt9VsQH1zbMCHK7+qTeIB6XVNbBo4SfhNv3pG6BMHSEcieTgMW/vLS2CuCTH35WBN4gFRwGo
wE4KQzqEmz8hFn3SD6FdlMnBljTPNjYheMHYXVAbHnOGnbI6nxXDQ5zS9P76+TNWpOC7Hdoql4A9
s+I/K1/4jd0eAeISQ4ERsRu8u/CQkXh98Uroynta47YkQPba0yzvoZDzQ+rN9RcYK+O2mweSsbqy
IMSXetsQ3pn1rrmNuop2UqZs99vIu1Bl0b7UoQi748rqiL4iLv/i1b/Bq2FYr5XyfzOxjuhKuGHa
76Hqb3/0FyWfcER0hThiWR6iIRY8/4GqPQFUvVLi4eyj8+DW+A8XC6gaFJsyjWfXaiyzuiZ+42KZ
9h8eNWtFVlaOFkX9n0DVaAJ+vjFxXcbnlVcj8deQ5n/arCd2IlUm2vg0wSpP/LEqYXmq2T5XtaO1
/jwJSZSW8t5VaQ2LoAtxTQ70wSUoImrZoBzghIf0uGVmn5bFkeEWLSBgdKfr021Poq7cC+XM2m3q
qeZDXUjbCgY8QemASGKt/MFoB7aHjBuYIlu94fc5UTAgpL194SnmUZ/VFBo3sXQkkijeGwtmLM12
gKgaB+ZYhif20dQn6WqQQBDtf3LJ6t50ZCZvyZ811+SBrGtpuGBpb0hXl8aFZ3TxpvVy+3KEM+Tn
Q3/XZszATitMgmSyQYc2b4vkHZ3UfDvFeneFrXp+lzNiFltnKrU4UEBTJM1YekSks6ruMqtiACO8
fcuucz7geOadjKpJziJ291NiEGsRl0m5swoQHqONUy4mvZWAYRzWO9k5xocMariPm3D2ThiTvfVi
+RQNc3VtlbO3KRbTvOkN1RyHcpabWBg3DLCse+ket9oM33kip/7GdLTsyizGO0sf2wDuP+aoFdYE
n+zQqPbSKU0Iy0V6FnmebQBVaqKfISz4JGCjmO9beYXZFFvUrl/6C+Ica6Msr8Kqyb+oAQP/ISUI
qLVY1kWwte9Ahj9Z5A9tBMUnsLW49u2Wf2Jr+eBJTeC1kRcB0rTTMJbAdzCk36mmNe/MyZvOZuWM
N0mr17dVGv+pDDN+tkobS7xoOme6NW+slQAM1UD6jV1pt0M55e+yJs2DIs3aK+QCMet7BZnXS2+b
THVX2sR2IuGJfZ9OOPHLlm51Ttp8U8Hj3gqLbwpIEG30IYzuF9cB3cvc2ugDVZRMGTiUNbCqKnE2
41o/sY98yfj/r6NeZreQG7J4M0+hd+ckVnVLXzf4cFJU6FfRslxJzewCVQ1Qukgh2i8I/u90gzva
sfuOjAYpV1zLrxpT7gS3/WU5mcvj0JBKD/+9iyHuxwLIBvtX3zQHuanTdNz3iO52Wt2fWc60Jz22
L4ehrR0C1ouM/CZX4YU4kb5RZIzzLfcg0+ic+z1E+QCqyYOmZbu4Xe7cZNZJcDrLgVG8rYuP89ir
m9hsrjU40QJcdONl8k7U+BcUbvWprRwHKlz5MBP8Db7WPuXkFe/SxOjAxhLjbMkxC4r1l5pfSPur
/FJ0zHy9/oE5hhF59sJDheTmcmTxhsNFFW2ULh8phu21UeXkW7UE2mc4rx/nupUP0tbIGlRIALCH
QT+A5yhC9ZMT4twdJsbj4IT1tnfyZg/VxTiq9rR0yUWXEwhedwt55clVEbZQJ2zPh/Sfb/JJ5dtx
rJJdOqqJmBLV3uFDnN1WGOgcB8VlhrUEnOzZ020+YZdQdKnBKFI1+wW71EvZDEhezPFIpliYbkbR
jrdwVh56MdMT1bN1NeJ3WPCAla0cdaLDIGF4m1o0hrqZw9HML8bSusob90+YBBD07cW7V+bMm9sg
LSl2k/AGP6fk2orb50JW8khae02Wtni2UeJ1ftzo3VPLoLvX87jaNFVmnKOsyHc6Zo5g6lFGWojM
ttkcE6NC2UUiSL3LSsCUwCnmp6X3Eh/mWhigHOguknman7C2TiIi3PX6Xd0AZOlQ+CK3yK9LQvE8
f/CIbrmJrFCQSDHG7R7RloOUhhBIv11UeazSISTTqCDztKwK765Tzpeq1McgIipgN8ZuBsLoCpAz
ze5cSKOY74SBTAhOjQIYRAqCWmLje7HEy841uhycvobyQA7SCCLwEGfkhsoDQTkdwJrOoAgkUX9K
NVXOMHFVryMAHQ37Om1c4AhVTi6To0uYxCQb+3bihf3ObEIekXTk1js23WB9bEXSnOIln4kZWUzr
z467PwlED4kmEFroEEpqV85dnWmusQmRyJxKQ3dP9Rxquw5EIjqEdXecEzO6ZnVCPoumcMZtBs3Z
xynAVsASIH6sXNluB0PmByb/+Hk1U/UA0hqlgmju5EVkNiLxHYwkAQzGPjwOlcvzYQ4DkZbTot1W
lPYvDE4sipGcjZfd0LY3EIRqfeOQmtZAvyBUEGAEUrAvp6X/oIdm/Vw3evLIOzmCnJX3l8R25dfh
YHlfdKSyC2yb0IQSkg4fNOIFrnLdOdIcZ5/z3LRfLPJXIUpA3yROyBqybeTJ5GgRAp9TbYEjhDFv
oJG6OZlfXEVfgXE89MNsEfjaZi+aQhZ8ynvDaH16+PE2rKX9wHvE21YEju76eTY0QgLXYDyRQoE7
Nsk0fUrJdJQUoyh88NJiuJkcIlsQzsfaTaLstoIMmjePBHqlV4hMic4iMVI6gYGa4eiRifIiIQrB
wyneZW3GRiVZivCYijTfMKTxsLLzqK+X2qwJ7hkJdvSNNgE5JbZRv4QLNj5a4zx+Dl3SJaGoDzsg
EY8Um8gjQnGqZ+0Ep3C4KSzqDSBro32S+gzO1pAf5pvaah/gkKR6cLSxesJVCB4Z+TH9sRKdOW5U
omqYa1C1PtRuIsn1Ks3uDtSVtFRtMusru6uyI89covY9m4M5mOUEZIwPxdZ0Gv0x9LpQbotET6cN
uZ/WHv1Ichd62KvV2HQT2dcXyq9dqfaUZ+X6uMXkgZkazsWMVdwJRwN7Y4P+g5DhgJixnsMatVqC
CZeaba2Tn2Mr/K6tuPCkL9rqVvRtt2mhfeGfPvQ5spay20yOqo6tgw+Kn2dF8wgav9LCo74VkD/b
8iORTBW7MOzyax9C6fLZpoG6DPWx2hDW8Ccwj/feiYv8uYzacmfG2ZAR++KEaLWHtNSgBeKNBPI6
63ja6c6lt0jnabAaLC/jao4CI7JI/pnN2fzTGZv43IXCfPC6mGkIM75J+sSjEnIEAHyI3In/TEll
dg8KVv6dm4b1EEwwAp8HbzCCisi1J8b67tbyOiR6ajL0R6IPCRPHV6rnXtLbnngYR7x4tVGrLV7i
kXZySxV+TLyueA9VnxAmE8rbuW/7eT8oTYs3S4NyJ3fM9Kii9EZf+uRjXThX+DOTvIVCccAjfETS
ju9U593KztOvenJUN5GXO8nG8irj2s7oDUlUdPYQ/KzKxz5K/uk5i2H7Eh7VOhI6s6/yUWq+wNdq
DkSb6HuPVNyrtjPQkcHXOqJNh5cvrW6zVGa263W9v0CXvrX7Jv8cK6NvgqS3nc82ks/YH1oIbqnd
Ne8jywn/tOFA7VBBmXgJQS5rg6qR/WVMPh+ahNUnOAwtpIxJwybHj1KpXirdGwqf9VDhV1qcUVrM
8bKEAPghC6fsPrH0eK8nlsZ8EPYXTTV54JWp7Z4Bbkl21OkR8zHCCgZnjV0BCxS2DEndfmFE6Ue2
KALZRTjC5Y1JNAi3Fd4p5FwsyznVyFAckbhccIbZhYFT2KdwSbpdDlPwkFf1sIs8szjWWWRujHT5
UMHR7gNhiOY5MmvnBmW99lnoyb+q9W86899MyRgiMLn+7yF58zlDsNR8/n5I/vo332ZkBwG6xPKT
cZf3DkMyyqO/6FzWH47rAAJ+ZWUZsAy+yZVM7w9YGYzNUFKxJIEe/veIjNZdYme4wllQNyBc/5MR
GVf4n0ZkjykdQT324Ouk/sbsK1UDEOCCiGG25/gjTv9FRXE1WXtOaOGCyWnyblfV801WQsMKmD4D
BPcemmm92pHnRalGxSw+hkmfc4OzfQwSTx8/Tx1UdpcPD2hLiYCP2AS4msZ2NHuSGks8s0+qXcEG
jCqvR2xE8R/xuYjJAXaF9U51Y3FBbNdylSmrG323J2XHIURbBqHKmxOIX7rpyxCc38liv4vBmMHh
mvNUr2NVzpSnTZbaj3w5wzcZsY5EW4bHEnH3HaRLeWra5IlMe+1jkuXE1dYFFamGT9p7RrTFpBXZ
pttW1wvrRdrt9pYW5AVKLCcZcqakLt6yYMDCyUsZnCxT81VEtqoepV+YgpLR1z1oCIUOI96qEjKd
a5akbHS6u3gwbm1z0v3E6S5BGQhbMIzbRLj3aGAvRUiEWTwV74iEJ+pvRD+d0UT4BopZ/skvyjm/
kG71MWRdEWBMOqEQjZ48OzzaNTEGuGvcpjPLZmtg3VeW7yalLWRDFkTimTF10a16CuiMuwl2gtyC
95MZbkNH2X4a2utXYMy1+Givnsy9szg6wbIanSIvtXdR62UP5dzLB0Ezvmcwq4I6wq4FT+TJL7qO
yqfnX9qluiEoajmEUjt1cq6fSymae9gUAyUvNMzAxNh8dI3qhj36IXQXNksWTc0ML/4je9h7u03K
fTmh0BftHF3YBIlvF1yeIWTZLlEb7vtsqTRWteb4nvdeBP2jbAlEgup+a8Cx/aTpdVMENF7mbYdw
/CpPagbQ0YgniMZxvWxhWb0zNTFtzaYgXs0oTWCSztu1LktP04ztIOTJ8VVCZl1M38A0wk50DyOL
bNGoEsKPEgJ1lbAwFUFpXl4ZYurPUaR1/Q6GrvWeDVBylrmtP0lOfNNiIcBwqQzejFzLcifcJqQB
o0E4jzOi6mOpdPApS3XzF2gUi0ZAc4lyZfac8TIzGjNmiypTklWBUXyRIe7IlfjK1/oXDv1NoTel
bYCZ/+9K/757jr+v8t/+4FuZhwn7B0bz69Rjs28wV0+bb2VeCPkHdRXtKYbC+JCseOe3Og8UqovV
sGQNS/oLA3VwLMH4ZE1rWHFTXgv/gK77Sov8DpvntcOKSmfVgq0gKq+fbX2YzZHNze586a1yzzRw
x2qed7mNjwbLIfOYThN5lEMUVefWku2LmFlSTGBnN3NdgMDDCTqj/ZtuVN972zwRE+LH2brJK9Hq
bFbRgYfEEZvwm8h4zvHTDcc7zZmRzwW9N7A6eB+HkwfNsGfZzWJiHGiEdDLirr1cEsFYskrC3wpi
ROl+ATSbk/4w4tcyDcfI6QUlO3QmTZ08x62Hd9XARX6nFaWDzlXGhtxGCgj1zLWUJmSCcAp0DsuT
UiHmj3IjAgCQy9zdNblE1TVmeHnkeEHUjrGYwVjYIaGRRny/dKVJgyXQpy+99ucY58m9q2RT85DF
6nYC6+impj4uFjq9uAz7Z482C4ZQDiciSZsksHVlBoSbY7oReEgC4fqoaEgs1t+Yn04GcA0Gq2fD
WXIcM1XhTleQggbtiGhjREafatH8TsP+fNE3vEXwIg9lZRnO3kiYdPcDrMKuPgidvEhkujlKlXS6
szN6vcuKeaXgV8gxN8uHr+vOfyvCbyoCevB1YfC/K8LV5/H/HZ7zqo2THxvAb3/5Vweo/7F2WIL1
BC3df8qCwxoEtipOa/SLztp6/V0WrD9ITmGpsm7Rv/H8v1UHKobtURZ4qLHpwiHwH7V/byjADh2m
iUOlu1II9J8d/qVmT1HtOsshLSz2DQtmxIYdPXx3Uf6LNJlT/HE7uB6EoDu4rpznGxtbiGRa5XkI
W/vUqP3JaQFtnMEJKtKUtr8+FL30m0PhmUs5ZbOhv8mDQfk81SpC5D4NCUn1WZKeDYNESpjcYOFR
wgglUCVPiyV9DxLRbw7/5nKu1ZptKGpC/MbxJuDrfcfEMLLFtUbbqA+qGO9R2Xxwk3bz6zNcP+K7
cr4S09GIkmXh6fxub8ISmkabez0U9cES4/1kmQ+tJzDzN4RDvG39+dcHIyPl7eHIn8HRAFfPV3vP
H88I2pG0Jw9hsxzN+hSluYBr5Gn5KbXC/JQN8j3lHk6S/MpPMktFljyp6Q31aeUwtWUIJmjgAAPT
wCWTfXTYRAzl4NXB9MqDal85UUYt4EfhCQdTyDMY93PzT0ON+2houy8F2y8qbacbD3PrVYE2e32+
SQmhv4qRFW/MODU3dLTTw6zC5iLhHYMU7DU0V+Lxfm9buMolM9s2j+Sz2zAqrWurK9I729KI0ZAN
G4Woi676oaCpy71ws9KpfPab9W7ol+WYutFlr7QBP+n8i3SyuzKRn+zFve0a9j4jGYSnSp9YZ0H5
8XJlbzWLz8yR1m/SCulbWq8s10KQ4avGz03s1UdHxdd4mWubBEHIVhp5v+UtYF9Nk5kGnmaHJyMy
HxxNhCcVJ6zxW3DqZBg+m3B+Idi2yWYWSl0xuUX3nS2zoHfTANgi2jgQ3/xpDAdS6bJwq8BJL4vW
CvoYFm7ozuPZinQ7xXVGY9sRjXPkkS6t+mmXlEwDtYOaInYtERhu4lxUr8nMRcUObFdMTWO/l4Wj
fYjRcl8XpeBz3Gky7snvGM44u/QH3cQeMWGbn/tGbcXnMK+by5KN19YoaizCR49bJK/VTV3iL6RG
staHuTd2Q5LpDxL93Ep8mwItToz+sQfJFxFh4+JCI2ntPlk79yKBoBXaOXtCorVTf0yEd1yg/12g
J29uq6VobvKmvQi92XwkpKm7l71J1oQWi0vGFpuQQ+6FerGTXd8V077Izcc4bSxC4pM+2inHnGAy
JN6tDg9tDz+kuVwirbxZiakG4NhlNJVVjclFpu8IZ68fS9sCxE1s0GsxWcm+8WR/TkK4uuES2zeJ
0+7CEF0rEkRH+J6InhQCyCN/9oGMAEaXsN5M1XhbzSnhHO3q7aEg5+XFcO5aOwXABv0b+mi81ULi
1A0zwddVh/A05ySzWVVbn2ccDDNfj6zyOp95b3BHGzZ0zDDSb82wnp9brdRZSGnFxRAp7dxFtgFX
x4s3dqbBHFfYW+8AFZ1NrdccLUrNkudFI7O9RLO5C6t4Pk2aGz66aYelt4vwKwrD8TxBxwucsh8D
29NiiNVYUOVprvmGBPMGFUbAaaWeb9rZeFoALEmvN91duNK4CUlQQZ4mpFc78bMZmh88sczwPzr9
DiMI/WAM5hNucBeam0Xv0lIHznW40iapg50s+2AIU9YGUus2oGk4DbgCheSiLrW2rohewrWnqJeX
JHJbl7k0BV/A5+AYalG/xSHjdpqxjJhI9FZar/zSq0Z2Y3ws7r71+0ZoDiJXfNZxqGxgpjMhPrcD
2YNlXNnbdtrBoTfvLZyMgkKkTXEsnKG96bXKfF7NYY5JPpp7XcRZMA04Y8Vxzy9kYfB7FWZpByYR
VvP7UrjZBQVpOYrJG/3KsB6bkjgAw3M1f3RDlohVaGxaPb5gj7WPeQGw0deHDj0xkvgsF8VVm7vH
bDDeI4DRfSMURRC5zQmitLZZFi3chKnmXkZhine6B/+/brdOb8jnXpfVn6o3h+tKtrkHc55nj5Jg
Xyezmi5wjMiOiCMIqHXJusfKf/xYTuQm0g1xZB02whxkNg8QUeST+uIpLfsgxlq/R20ib81F2Rsz
80Qgsly1PgFmoAlZ3G0xUmt5TuzpJc9n7TolNonLXECHd9SDBTf6MHtJmQU1mfOBkJMMFIK6Lavs
bN9DwrjIQFcAe6pluM5bVzsQx2QHde18ciA4dCz5+N3r0FJHV7kOGRWT2BdWkm8bQ874UM3JgX01
C3Pbi0kYRKtbEplzsDrLurYTcohiLYqeXHTXDPh71o9c/iGe3gsq18ZgwttxkbJ7040EFGtRATSx
Wn2HgH1rw/H8QKagfJoG2Pt2Yy8f2sLcIJIYE19VTXPVi6rbpTkZCN3sqAMLcTi+NjeZZZZsx1qM
0Oom3dlR2B7hCY/sck1qxlc6b/eV3GusRN/XV/2/Tf7vm/yVPvmrJn94fnn+fvCnu1//5K/Bf53u
GfeJKvmG4/6nw8cL9O+Wnkkfgx7HwfDZWkd+Wte/Bv7VohSqFC04WjJerP9Inwun8MeejcGBHPZV
KWmCdxrOz11o3MlpwD7bvHRwPnuYRwkHwUQv71tLxs4sRlXF26YEQfVqAbGhHrY6porbET9qNnZt
fWGFem98tOIlvSqdjNVUPQ2mDIyqnqxN30Dig8ExfOxSOjzMB9nMV7MxBUz7uO9VYMibyY4L9Dfj
LO56sy0fiyEcrpfGYzx3tQJwOV0aZ/HrsBl3SU48n9MopvMmRcHjVHO3t3HSKf0qVlMaRFEpFaoY
E0uKecb0AgxvjA6eFEu/IZsV8VmfQfDO5jR9gdhVXyeRNeT+iPbtGv4OL1QwSs49r/I1+mRKUudY
zo1cdoRUTtW+hTGvb0wIJsapd6P5po6tej5GgHBqQ5Ga2JTxBcuzDBdINWXNcvnWcKvy1pMqwlYr
JUoro3orJ+s2QAduFIRtiaRhbJwDph9gIYjmluiQTN1007h9WmyQkk1dhfui8R6+Y+cs1Wb8OuKH
wkr6fR7SATp71yrWlNsm0YEFIH00hR6kK3ZgfsURIFFqR9mKEnlZFdXAlgrxLDj8NnEzLZs+tHhv
wUkaUlgZDekpFUhrEmKXk9aD9EK8tJPG86syavJd5Vb4gUJsM6FZwq5X4XUIH2QHKQJ+SGDhD43z
WN2je7podW2INxGeiYQS6+0oQtSdbOPJHm6H9cZhrFwmHEx22kRuvZ+COWXDqcPKpCLSd85VB4rZ
tO0wLsgQR2NsxccojA1jeZwSEiOal26suzz38axYsvD234L3apz8m4KHqHnFCP93wfuQtJ9g1CbF
9zXv2199q3mujQUfWAZA5+rf/QpdfAM7vdWHAB8gj5UXy5pXs7+/wE6ATRZWq7EvhY5YNb7G36gG
MCW+AtgaMG4irv0nmOePMzLzNwCJZRL2CbfcQDr38xgu9Djtrdg+exGyK1QIOA8JsEwiwYE6u6a1
qPf/uUD/BeH4bwd06OmoOEDAtuDEvp/7U866gvX1mk/gwmkYk/3i9dONTc9yiGD8/M6w64cK//UE
CQ3gehHHhdfDT8ptmKNLC0Qgz04Z28/K4wAm8aP3rYUE9tenBoP3O7zh9VD81KsvlWUDqfxs1d7E
Y0xIsZDnNB+t58RRDY3SAuPfZqi/6pbFe3BSJa6a0Jrufn1o3qlvDk3aNXeDqyPs+JnRPta4z+iQ
3c6toeQR2h57PEYVlnFDhBjh1wcTbHV/Php3ID7xLHXwynvF0b/DbibsCHMHCe55LG0O5FSNPvij
0jFRGToH6UBhqio+5RPrwAAHt6H9KEUJZ3LK0HjqRuH9Jobp7enbdAQkQ2C4AU/6Z9mAEjGMmiiU
Z3eUnK636pl1Ddny/+exaErArLiFuXF+uqEiZeoZqL48m9Txqx69xIvT5dNdr4zq8dcXen0W/gaw
1hvKXs29Jdinjunmz9lZSVc1ml328jyE8ZfWQEHSY0H7m1/zv107ipB4PRhV6qcHUicM1WHrJ884
k5VnxRqatx4k20AsKVDSr8/oJ4nJ11MCThJoL1A8vbrPf//4s98Ww6IJ88xqD46WOXBMEWrI9bOm
rR7dOrWepT3zkCbedEdiL7r+Aan/b77G2zsYUTFlT18f1bWT5Mp/dweHhsC2DI+u8+R2xskkVRVp
Uui5F5XWcoeChCGuTY3Ghhnao2B+fXgBD1DNe21z+PW3+W+/wNoUQ33gl0ac9uOXwUbdnvK04uFd
ldbsuxDDIZM6ywq98D8/lG1juyrYlpnGz3fUVLElbZzaPCcWl9fzIh5ZGh9KPS5Pvwtd/rHUw7iQ
8jVCHad2Dvfm9q3irsxQmWmncNbVgpC2qR5hlFePy+hOaL1mqsOvT0/8WILXQyIehQRiI4rgB/65
nyfQWaJvcryTHrIOp7fTmJeblt3PqE13Scs6a4vEFTW1q4x7POlZ001deXY0SKcbN7Hrw7Ku8l4r
SCfTCuHDgqkXtpnaIjaJYAL+9Ve2Xl+xfz/lFi9+MH8MjJB5sF94A1PTnypyCk15apFD7/SVDVuu
vNiIrMHeL3V66ihAgNbAni0VQCj0dcu+Bd3AJBPndL5jmIf8kKEVdS+LmXcvk5Fy63pY22CDUWtU
Xr1RYoAdOCJwEjA7n+vYnfAgxM0EI/bupWEniksof7dp4d8fidutH7vBKc9uJM1To7iA/pyq+YYg
ea3Z4kLkPXRLrGFs4YW1IGbZ4qNbJybCM/diOw1AOEPTj/rEtPd09RzD5UqjCmBmqJnwfDlINGxQ
W8RVG5fcIZXEVGJGpbvscRny7NNYmeW57SJmJyIHiviUAoq8pDC2H52qMKpTLpL5jn0Stq0EkcDC
r9IoeRKAIovvLKadgni6Y/hQ40P2CKvbfoa3zt0ulWE9z/iDv7ToxXlDD4P1zMBjfKqW0EAc6dR3
jd3le2t08ONOIhj+1N/B8kfP4g0jZiHuNbPmIZ1c9wJWuBZAQ+SKhkn4MKP724em2b5g1QpOVBri
vlsMro83hs5d2+K/bgxW+1J5MJX91wWzmJr2JcXtD7Y7Th/bpYXiGLjQ8R9wm+H/wkkBinrIhIPP
B4HzS8d1k70O6/D1LVfwpt5V7SpPnPO4UQfcZrFxnyHcjhsZ23L282JenFO8NiaacjC9rTGQ0JUx
3aXlbCNz1DXNRkeSias6qblrUjbvz4692lbMSmFNMJTujGJbDx37VK31UhvgGe2RlQI4GRMDcYD2
LQU/6ngv2mXM81fiPR9t88UVVzEhQPyUVt65QVgiCN04s+R906UheJ8oTO5l4FzvAUtzPtbt8DiZ
NGbZSqxrjY5Ammk3E2iEM2QBsyBAP7Rc4pywRGsMhPU8lLX1jOOJZ2Cl2XgZnvWieceWyzgsyxg5
GyOy5VMxDAWOHsl8mdUQUet2AiQHkhPuTiRQvpMM1nOUzRymzaaJzfdS9hu9hfKTZctKV8KSM/Ud
5FFXrCz1cy7jsgLK9XBStVozmCxNBnOxzPcpnLJtDwpanVKdMJ2Ce5KQAr0tbruqdQtfhX3+ubSa
7osrsT5hh91fYW3YF8E8KSAAxt9qXO2wkTDoqIj8Duvrj3aWNi3ym9n+tBrqbtquKC7KVm/wWmRz
xWqlr5KNQA64H8q+vPLUIMagwOrqKTLJeXBKxunV+GJfF3N4FnPn1Hu3He3HKoHDNhfV8sRqqDyZ
GFDObEjk8lRkdbq1LANLWzHwM7qhhQ1nOhZPimG+2xRDjGWw3jg4Gc9662Oz0xqvthDbmh4QUN7I
dzlE/7UwhZB19fCuT1vtWKR1dVRN3O5mq58/s3Mat7GWaLezV+Yfk3SQqGmLzq+KBESiRtrhpM2z
00mej2TRNqGRx0E/4CGUVyUf5GpXEqkW5Z/8hNJPIQMJUPPMxP4mrdkj4zuCmVWEFr5llXBBp+se
UIvP1qZIhhEgPuRAKDjCDR4y8dEtqzZAOQbHt5y1rZGX/fsqtesqGIp211vpTPqk/ilzIEJ7WYJy
yxPTrtWwaO4zvocXdvktbyV8hRbK+4Uta/CPSOcXRQCuLtgkFTd6h9qCUCluao0FI9GZIS4dmqF4
JNC1WdO2rJA4ne0p/D/2zms5biXbtl+EDiQ8XgvlWPQUKVF6QXDLwLuESQBff0aWWn0lajd193tH
v3THORQKLrFyrTnHpMC27HnoIlbb4UtCrEEFfoY4ggWIhbUxhyl8L31cFrtgnOEMFBkSuQ3iOXPa
VH5cruRXG83HmH7xXTl3UH80HRrgAt/jYHSZQpY6MaCRpf7XxEwKY5ENLEGsxhRmWuBizOyj+j6n
hPOmVYC3cHj1R1pBR5rQ+czItWg/ti2PLZL/qUGQXdblR6vpEuq5dFQbYSPW5p1P+7b65GIlaL8t
LTEXPf0SrIP+0O/q3FFfyZLo6K8UhvsB2R4ujjTsjyUgCrSFc5KNm1Lk6V/9NLzkrWvvXCdLaCgB
IO2fS5xXxrtsbVGrBFYa3EwyR3rCpHsHF43Js+Gt+wW47tMaJpWPTt9RT4jOqwcvab8xoX6eLUfc
Mn8YoG6U8FksEA87Z2ytL8mQJl/WLFPvktHnzvHG57sOrmbIfNdX62ZKM2YoXdn7J8/NiHKYVdli
o/BYx6NiBJZzHMLZvCRse7nuaBY9eOucofmsilEgKoyzPKLYCd8b9YTVcBZDCcdYOrdAdsvbTjjj
Q5VBxZB0mz6DDSt3DYaWv5rQYxDmtasFAcPCC9gH5AgXKUpvhcYdF0pXslyEscsYK3BOi5r+AlGk
3qkhKRD/j+a1pCP4qVBekUSyTOFZ5zVmlY64uZvQWbJrySj9RPhN6G3SKelfrEy1lwjfQ4aN7ngp
PNPAcDf0uJUES97eoJjFjAZUGBCLg0Bpn5JU/+hB0T1Otb2SjZjGV+YygtNOie1hLqs+juXQjTuz
753sNOMTIc6oMQ1In7GCWO7NOAsOIfzII7tc4yr31+YJcY8VRkYxVvXGgoZaoKIK1A2tsvabmLr+
emwxZoIvWS7rvMf0CDQ9Ztgi2F6kLG6HwkEtFLVUFkaUTP50n1gTM5w6j9HiM83C9zAP9kYupXuF
j5Nl1DYXoFddOxEdYFVyjKMSD8L14C/ERS60jINdUPoOC6JQX2E5wWgOjW7dJy3UFMcBTGxroGw/
+tlDX4nuCUdZ/z4oF2c3AfuPVvqvoHk8Z+OYaQppY839LW4sH8sS41Jg7YzmcdgiUCUvJSu3Dpfq
blrZp9TlCovGRVNwa5n+/GRKZVy72YCtNbM7ex8YtvSxWtXEqPS+qxhdZuiLR57dbzGM5A8tmbOf
lRv7X5Q3MP41W2/so74UwGjypvTlJg4YwxC112Vbma7LePSH9pubzsldjyaBr1zWDydbzSmJVE3d
bQkgwg3j+FJGpP3hNyxVvrNMLx62BC2Ep2Rd5nlDVpIPuHt0BiwCKBVgk/hwtECXjEhW1/zW9GOf
FBsoI7d1WJYDToHZuE8Nm7v23TJGIrM2kM3p2U52rtf/N/z5Uy/UNS2U9f9p9f0WRvL+q6yaevil
E/r9b35ouwTJc3rOYgN3QOGkzQI/1P32vxxYCMBL8bnDoMDL/h/ZJxMfuhJkIvu6FcJG6edOqG+F
fJzZNoNXZSf1TzqhvzZbXCSnLj0QWq107Mk9MV/1QQKBfCVrAvcYBEQQkCQdIFJHb/7TNbn7vq37
mYfyaoPq0PEkGttj8skQjCvxuvEwTp1lIzo5jjlZ4JsJlscmmOPmUz1M813l+fZFuXbswhrq+z+0
k/T9+qmfhNqKg9PvwGzIZWPu9eoUwZqWSGaCkK1BCFbPl73aTjObp8o1i4dcWM0LbqQ2pHbO7G2/
LtnXmYRoIILSs8kiEmwDxjw7DFNQRnZndKexaNLbPshZMXNc+9GwyHbXJxTlY+/HDxVChu3bF/Bv
T4IWX4jkD9kvwoxfuyWmdFq2uGt4BABv7WZGRfvKqBx8Y2p56myTpVAUvr0zKlZFYc7tRxWyjXCb
ZOH30VW681gw7poeApc5AfIKKUf3U1CUF3M4FftgAoxWZaOugtcBfFJFPN7b5/Brw+f7fcDMAj6d
3injx1cNn96xx3HxVXjMWMu30lzLzTzJ5eA3f+ILvWrBnO84LWGbY7qBhvD8erHcSUBHYxh/nOzE
PC4DfdHBC7qTHOzu3nSBxL19Zq9eovPxNDyZLovDQ2brJ/Cnvpol+rqujJLjJZm8Z0XpMYLDJXn7
KH9z/fDg0N6h2ROgH391/ULJclEqg9gB+FwHjHnfWjskvaQPHt8+0LkP+HNvhjfGteDh0KNhXfht
UcgTYcFE9NgerCg8Vr9HmxLyzCwLN26pIDRQwXoUEc1QPIBooYFYesUWdmP8kI71eok9p7snHZjd
q8eOH15XRhU+CXSXCWqVU1PWyyHj2XyaEoza6EpNzH3otJEFOgkHmVstvwis7NhbXv9BeWt2fPsk
vzOYfjlLui3AaFDYas0pE6Ff71oMPHJMVzkfYYqJTaWVFL7WVBhaXUEyr25JNN9m3IlbV2sweHjz
I0qVcT+dFRpaq9GeZRsDAo7Oq80PwiqyGzdcnE++1nm4CD6kUNY7QWet3EhVikiSePFomUW4T1dk
TYPWjaQJwXm11pIwyMV4m3xiOSuO3oDeJBktgtu0BoWvS4r+PKZ8SrzsCBd+iRqtWkHjLg6Q3oNH
Ziz5RW4A2KtFl0LLSeLPKR+eCPRYcoGwCCVPiQJnM2mVDNCREtG4Dk/GtR2BBRojb/QQ1gwiaY6F
bIr3A7KbUutvaq3Ewa+5fFkWbORARgZNdbQPbuwg3sm9FKtR0Xpbov2ceze1zcd27EnzS1LsTiKF
y12YIYKgUBKjuFGYLTdwfeZnn6bC1tcqIo06vYCLOF+tRDXiC0VtNARZjTSsytQtSrzurzoHi2Ui
UDK0Ugmr81dDa5eMujTAqmXJzvDlCY8Bv9oT3a6wwot5MuqbJgaIaM21QhalFVKGXx/MNr/S13Pb
lHkbIVA2NpCIUB6h9mM4yJaY/fQFklbcVFqJZZxFWQJAy40YDVo3eJFIIeL7EuFOtQ9WEwYX4+rY
LzL2+jvUT319MWA2iDq/tx8LhwQgdGFSK8TGzrZfGq0aK1LLoLqdcZg3Vi2faBCPUVPMilszE7On
1WcKGVqaoiiIUYGytk0XA5vBDRFTIAZkan2xEUdsJaP7+0WW1xmI1sjQejcYsQD/tAYurQZIwqZ5
IjaR0IAEW3YezgnUhuSaXOtPqVbTpVpXF2uFXS49ooyKF6uq662SfR4ZWo83EJC8t6UUV/48qlOt
dXvNtKLgMymxx7wzNoPW9/la6QefQEWiqtnSgSm4NLQisOhnejxaJWhovWCrlYMpYqsIhS5dC3mW
FvIx8gG+DMUeYZ6H9FBl2XbUekTEAMaluzbNFQw1M2JTtrzkEMvux6z3g019FjaatA9u17PcUfQC
5eMiHPY6c3kUWhfp4zQ7eAZ6SJCynbUW487C9QXLF3LLOqRxNJt5/RkXcvKcx2L84vn98mxPUp2q
IJguiilEQpa0zpU0jfbQ0caL0MNMF6Pg/TKWogUkuCyJvTHBeYiLOsPM3G0FHOFdZSbVZjbW+cmZ
zHrPrCa9gIDb7pyyQcW2AKYLsT0ehNfVV9lMB6Fmt7NxG/5nXo9Fe2bWnHDCF1tmZMvB8Egf7Xqz
QC85Ld+mQarmxlwS+I4tRcFKT2ojGwsigA6LzxK+HILE0o1lju3OnEjR4ozlyfcG3CdyKbZWCo9v
Hcz+w0pCza3FiwpCxuzGLZxQD19O20xfRU6/OyzxW9IglZ9TH3io12T+e4TI9RXYANrEJvUF/ef0
lmYZ1clEydc0ytx4SZjz62jBdJtRADadkRo/lInTPee5XdBLW0mkM6gLDbdFXVcI+vIOuuA2Ccf3
zdCXJBTRRV6N1DyWucPaIzlJpJbrtVfCQ1pByR2XxW5vbDpuJ79nJrIoJrsRGOxiS3ew3YVy4sxp
Ed2GZqUA7djWDoyKtXNcJ4Fq2rJFLhx6jDQ/yv5DgtUW7RGpluD/Q/MwTYPee3rAggdUNiDKitzd
2WHq3oLTKKMV9cSBxtXKmAGqfuiP8YlaxY3aGDwLdaQ8TfTiaAelAC+GaXqfTZJ1vbG6Uw5/qdxQ
21g0EojzjGsDEqNsjIeFA6RbA+7EZoUxy89eUveTil1JDrKXDg+mj744LpLxQZpWRy5XKp6R7l/2
hcjJC+qaA1OOVW2oF+1LdzYPQ8eiIORo30x25+xbto4XVWGB4C7zdN/Ycbpr6vGRUaUVqWHIENoo
d+dn5p2M63DaFIT+HWQLN/bA5feLz9IJuvQKyxPsgXyB4TLM9bhshgpWprQthLoh3t2WlXVBc1UH
lpPezN8JpOfP+/82rH/YsNKwFRQy/33Dqi1Jp6+y/7r8vGf995/92LPaBF5aDOiYz9quHtP9vz2r
iycJSYlv6YRNbT38z5ZV/AttGGg2OIZn7Q5V8g/9IgGa/HNoGEPLdIT5z/SL+JiozH6u3NgCAdeE
JYiyxSfK81UlbOHbrezRZWBJ5KQd1dIedgtKnuIS+DgQd1PiA0zcnkLTzNLxAg/6cJ+2xlQdUKKQ
Eiz5BlcbQIdZ5BOEvIk1aMtqmTgm6Cmy+3DqzYNf1Azywg5B9GwoQNsitbdiiePH2ardZ0TKLyUw
ioR/6nFCTfxu0OlyvQwfoVbk9MSwL20ar2QpYTDdI60jSHFEbFkDkwzEQ+9BXBzawXwOeT8ZdRmZ
9VDXhAT1chp25+Awr+UPlecbLEz+fANzs98KQ4iHGDL7ruqNEIWEJMCIbi+U0KlaJZ1mNIC8YUX7
Yk+CXEWFeXJ1etLD9YUqVpCdLA1/cf8Zg4O7JPxXTPLCJbozOOAuChvqmfFiLXIn8u2RP+xdxVDD
qttFG+fDKvww5SsN6lon5vnsS6+9lgAi2g0YPM15JSalB9RmQNJdRaAU3UTi+fpsCCOVNfa4SYdQ
uoR0M5bcKIA9R+KXcexYbWJ8HEdiJYMhR9cHY1hcyaBnyVWuICysKH2yCJJRPMtzzloxm/xrZZXO
t0FbGt/WVIURiJn4VKQzaVBIu29akJ+H8+8DhSMveLKJviPHQl5Y5cDNqKt1itgK1WpvSoIN2aVO
4JLbFbcLF7kPlmFXrxP5UP6QWYjsxch3cBz4rl0BZ0vTY1yKYj16/SDtfcogEMbpqquZHDHopjaI
I1yd5mKSDpr+IT+nUCbWc2sg7tmLdgnMA48K7reh4lkI2uKUj32/5ehZhLMKPhrsQvddU63le2nY
5bu0lctz16b9VVDbEGTWKdinrK7eFtuMTVU2JpdwiNIP+dKShxku7iUGuwy1Q05sVDHgNYK0xAq9
krPnrlZfH1yka5vC7eAoeOEATC9v149rrZYDUCcC70vL/qY8W7VRTFB6w5drndF2WnkG3yA3h/Sm
KBv+rZAgD0oBGMNW5KABJsZ1koRn7mi09w9xRVxhtqoiIlsu21JmxNeVV2Xw0hIVHMQQCmIPUvs9
lM/iUAWzwSDLS5lozkNWBYdCmP27oXGe3aEcr+jffEBHsMBSnDqVbnKisdbdVJTXVRKvAwM7z9tn
AWFehPq00WgW9SmJ2cVvsjGQt0hGm7uerPv73rC9vVqW6s7NHHEaE7YcwuoY39JNOq4URzsSK9ZT
ShlSbgpLYQsuXftppq23casFsIFODt0oSCsbh61WVFvM1CJg2sVet7h2VjM4mG9glGMw7o1D19p0
5u0wv50Du7isDeXeDWQC76Z0Ynxt+r05YjQrcQ4HRoihISSVcasgrT8jJMquYyGSzwTV51/roQHQ
xq1f27DY1mgdFcSBBpD7kttsg0z+5oX9FC+9kYMlPiZN1b3rQjY/OzWJdDempKxtjKJen6imTXIN
upRyoJVkQ7TNe8Nzl4PV+RRq9mI0w0bimzZ2zNTRCU/l4FAx6nD7sXYFr7KrBNWvMreT5y2XKkYB
nc5r/yHk/O0L1NFzftFWDZg7b03kaYxzdiqLN67oe/ENMax3sS5Tbo7RmpLGAMetlUxk8F9DCTdB
OAFAjCxZ5ZfTQGxxNEkdFZBbHrEBHhNLkDzzITWTOlIL4KXV7CDnL9YFbB7/Bi6F8VgUJYs/ycTr
PlQzjmy/Loc2IlhVIrwuipNf429rADLfWx4wqG3PBOPjeWXpiiH+FiJbOhEb128tsRLudn6LWmrL
dzPtkvcSmOfWM0yWVaJf8Jn7C18Y2Xj1YU5Ynung40knE9l6EK4+EPX3vK2tnl8CxHC9Vqaa2k2q
jLC+4Wu/3PTEli7bht7orqe7ci2hrX7X4/yvXPpTuSRESPfwv5dL19lnyJ8vv0idre9/9EPqbP0L
5QVYcYqhUMuZ6f79kDqb/3IQZ4bnuG869Zrs80PqHPwLnA7IBy+0PTqVWrv6Q+ostIHbxAntoNki
pvof4R109fdzsQQBiARBmvueBuk6iMR+bXN1M00CBrLism6difH5lLDeHqUWAsepWXu0HVJyda9y
0p0VqQ61czG3C5+YTR+26GCyqbbEFi2bTQKAi7B4IdnYKZ38MtEiK7B4WpzT1QjODj9d6b+ZGrxq
4yJr4wcHXFqTmhJdy6tfHvSwGGK5yku6uPMDqEkjckkiuFom37xRBgDdP4wpaKO+vlhcIQpoRis0
dbmbutP7UyfXyEq7NcYmuURqd9UMPkKvcgKffsgdDMzmpqD9fxTSbD+GijUVoYoz+c4x9GBr790k
FQ0sioy25zr5XBXYEUQFWQOsjKDOaM+zm0KFx6zksbQEgi8nrlGf9iKWO2KLwKCLgi8JXLeuWiN3
Jkp1n6iaa214EzIrXbqx6LgvMJjoDeSd1gcxz52gI/lAj7ZMLlEvKM9A1OBxR2CzDf047uOeoOTF
y6xHKWweAmXTRpO01Q6LY4RkwWpZFUDJgoKYPmSyU1mokh25RfOdmTroXro0sR6FMBBF4Vbl3HqJ
Vs7QGdYJKjn43FYWgMpxrfYjA2TUZh672fR2Tit+ESWIfcEng2anxPK7Mlk3kIdZIF/7S6vh+3wD
AcM39p6/eO0zUdjI3gatw4fXg3TDwMU0PayyttCflZae04rZ+GRbA1cuI4oUbDHJJHwK2wDxxSQh
PUaxZ3DostW5ny1gPD7DBJJW0bx2dKMNbMvpXcyswNs0bCjSraNszj+HdEBPCTLjuNDxmrAcaQWb
IDOky7z7lBylNUJ/xkXKFoe74DmkOT6nCrr/0SHEvNpxHe0xcjOby5IZJTv1GXTR+o7wT27rhEBV
XCYEn6YnHMbWo68vDh94ZCVKS//CDsbHNisHw6eBM6nrNFHrvRGY6aytSfPRTtgUbbsuo7rv5cJL
iIuSX4m+h8ZZM1nlDsVBsi3dTrCvUfPySH8HPDDyVz+q8pimyeqOzL3ywb2mVeW9R9EmbvjulHe2
XSQvJM5mR7LRnCDKrNp/qcGQfGhtM58Bl/LIpor0+ElNKNrSnFZ3RKlSLCdr9pDsuEh7qBuQd9wj
ItXausnnsQH1y+VVWeXJW3NAToGSCwNVGVU0Q/WQzQnS1SYYxzGszxizuHdMihz1baEv1n7kv1aM
PGby27PKJMWHvmsWQVZ0X3qrhmFMOIx4RMvJ7cHF3GntoOLeFgoZGWQopJBcGV4un0baeijaRsV7
LEpt/6yFRg9AG3gR8JBzgTPcGt6hKM3mEuUXUr14Rv/Mxor5YR4zR2NK0x2ZHizzlU1bLkFaNnIU
cqAQdAretnA3Y8UC+RzaWGHZqzaXdYq0+hGnkmG8N0ZagleDJQ0J4BR95L4kgUM9rRVJKU+ZY1bF
QzyhWJwrA8BMPNF6Wiedk7AuFddSEjub0adUqDi/65lbkwTCuAzKGTB+zNvTwq+xcc/zIBfQceZ9
Y4S8x96kX4pBOvwreHVZQ2unQRQ8Ik+PAhGk3vNcBqN1m0Ph7CIsrEXz2bcR/adeQOc4KCuOaRQJ
cic/TmT+SQqpErCNEBK+2HEwFB8kKwQ+6zleXQlXlyzsAHy/EYc7v0yQ0YL91j1oHqdT3yFY3Q5M
WW9ylDzzh2CMu+Kr69cWKBC4YAn+M3OyrNuK78/abawxT7yLuIZzZtFQxCFxkVo2cyP22EjNjCwx
P2VUnJuM3vFNDcHl2Z2QqBCv8c6fkll3pFGyLVrTVmh1Gw9GH9la8YYXOd6SPYcMrtKKOHEWx6V+
5R4JN/LUFSbDzshIinPGfg95xwNt17RLDHMYCV7bBuZ77RCM7Mr8hIAJ1WJNq7/QKr4sVYB6RWEl
f5V97H+dE6AjtZD17VB6V6OS3bJjyDTfe42ffHLtqd4xRHO2+LDsB3Il60/CSau9VQP3ifD1uQje
fHkXJnQzfNj0NtktbHyyNimfrLxH1mX2w341BrzXE2LOWiZsjSrV3k7lWl25hPjsRuWX9yzr7aec
JPt3k1PeKd+ccwhmvbPvlg5ZyllLCVH8XYIW7ElVTp/spZZdklNOxBl55KfSCJkf20TxsAure4Jv
AOlnk9088tFpn2u3atNtvvb1PsjM5kPqsUMRfHqIMjorPj1EezetN9NsIWxom8R+/y2TvtyWo+Mw
ggRzpErLunETWKzb1HRrpJkL5cC2l9Z02fVVcwjKjjxrIhSbCz+drX3iivs8btqDRgBvgde3z3kh
AYjM1uRd1ESMTLulQnTaDU78LmyRhBr9WuxdI/SYdBhrsF8Wz7sx0qG7ZMFejmZdLxfK0ByJoVC7
pUfPM1jOGHXjkh/ZAnmPUzatX0yzzC/hKK6X8izFfbsk+q2Yc5Bq8J9zjA0TqVeT7a6p7ADte3zC
GEpiUK2Ty5TNR+gMTMzNqbmMecv/MCt9Nd/W/gIaDDAhEKrQcHsdOcqujdmIcsPTWVCeORkLA93t
PxoZXk24z8fxsMk5pJTArXwtRpnSBrFVmNArJwqONdWUrNk1Wgb3LP98+1L+3cFoSQouJ3bD0Hl1
KZES9gbTpfDEUD3cNU3qXJwjcI0Mitnbh/q9kEV8AhyHWhyI5m9+6y4J/dZgzHGytccHXSAhLyos
oUtjDeh9wqX+8fG0mkjwmJieg4fq1ypWoA1o6rJyT/Ro4vffP0FodfliuLUODuyzhcv79jH15fqp
J8u94+SQffNRcbh5r4v1pUocenoD0EwG4dPGN0yKHxZUvsD1THAYYHr+KjKqSaMhiG2b//FDStYl
barA9GFmua/9RE3tdOZcFt5pHDN5VMqwL2YBmu7t0/z9VeAocLVCT2sk2Jn8emnL2FJ1nPXeCSms
PC4ZKhkfYM4fLubfHYUNJRMhLUz4LZLIG2yrAyTqnc7hwl6mRbi4mP75Y+Jq7izGKG4eXqVfz6Wg
WZi1WeOeLG0bymTKQzEtitjZswp7aOdp/cOW7vf1izWd1YTTwnvLYX89JE2xeFGl55yMJvaeBVZ6
ukwTpchYEm1SB4uJ6qJfeUTevm2/v+xkzJAKLThbDJyvTzVEMWOuoPJOhWYUxg3r5ODRfAFBEvxB
pvM3p8jDQXo3NTgW3NeLpV8qpE0k8J1mmVbRUonmcu1RtZWOznjTOzgY/f9QW6XfPjoFGKfhnDCL
fK1AmsystlN4LKezt6nW2MbSDGAYmnrz8/a11K2JV686ni0Aao7jg1T8/U3TyaIm68lplT1T3VxU
rtpg5iwf2mmVN00OOJX8LsrkWVHXEW+59DdTNzHqxzfqsLloyORMLFCSaW9Tda4ki9wFhdeWf3jc
/u6X0vrQkeAWwrPXLk+U2SpbjJgnvCKlLcrirP1IXAjfS/yfPGr/H7bGs5X714UQKRhvlU7bQqj1
Ovk5KemXxHzjTgYwY7mjv6utPnCKvwRS8MlM21g/73mG3WjE0oUHC4/d2fiJcwRFTpeMa7enSkK1
tgj8SG/fvr+7JqxhPCton0zMoL++gmhnUuYFvPVnbxI82fyTSAwbH55dE4DUmX9q4/z27nla/eqg
Y7V4RHHv/3rALut10b+sp8mJnZce4x29aW035MvObvzts/u7g9E3Ao7oART87dkksDg0ky6ERJWg
Cc/rAqsXvF6wStCwsj8c7LdlmjPTYkaBhZEv3mtfaaVZ7H1sLiePGTws0WzgyeJFZJf49llZvzp3
cXiS+O7p4sHl5MBE6l/yU1+qtNNsZhaoqCBwDN2Z7OHGiByGoXiKjWbtL9t8ohPiJA5pzuBFZnYk
vi1xYujPYNPNDxgz6BMYis0Sg5EVOyqK9CPmAlpZdL3svVnq7geeejbHioDGu4FMIIhkb5/J7/fH
FZR3NExDAAy/lUJZvZBfWvX9yVpJaT0bfiuCaQ8JnoLd24f67UH3XCbEuIYw4gr/twzGITEtRi+I
W6R2eQYWVjcSg7pwZ1gzDsZ6/mP/8FUNhKiV9fCM9qQDb/52l+q1skUnXefkdbPzFWbCdJJOHL4/
N0S0ikhsu7V0n5p5tv6w0lmvHxFcMRbDHQ+opEnSHt+AXx8RpyTGF5x0fhKCTtK6NfPAK0Cneyvi
lkjNcfCXJ4rC2eJLEv3NmXxR2zKBdTUsKPIsK18ezLGii7gWul/TSV9vLEbJf199niNZeT2JHfz7
d/6wGDX/ksrcY0jqtg43wBdx7+b9+h7FNJ87g4/BYRkkcQWofPFzIeQEs6FmWmN9TETqZUHjCHNM
hwZ0GzAPKa5d8AVya5Jjcg9rKL/BjAqL08m8u2YRxnpoiO7CQDvUKyOyzjKvaEubNY4wdwQf6cj2
aiiA7BPo3iIiapZuZQO9ZicVZCJyptIlgWQUaQc/fUREBICwQQPVvIAiqxEoYqqieTS2ohRfFKMg
muIGtmBYva1uhi5Jkd5NCwFaOxBC2Ba9hhYlwdhhnB69qWBXBEyO/+vaIWg/F59TEdN5CUtd13Qt
7xqWG3f5Rrc8U1EhEsnGfQFsDy88wKpNZEyV3pHFXTZXRdJNw31PxLWei/u83Y2o2uKBkRbfCzkO
otsLk1j4wrSCKxRKTfHgt6L/MvcmZ6HIVF6/MgEcnWvZEXfGNLLkNs9mxh9y6u6Lq/i571qID6SR
QtC4mriaEx2Nkd5cVgy4Tj0m/vAKxELnCt8zjfCgWjx7N9l4yiPm4DG550rHTcw5rrO5yTh0V6x8
tUKTcFxg76XdW7e1mtzhQWSGNkvyuKR3AP4bGQkE4eA6DYLtp0n2PsD+YTKitdXGdM9iCXfXhCeo
hgiHqdtX8CadKRbqIp2NMua7KgiN/u7Zg1rfr4f57JPF1UOXMRnNWT6KmkSVQ5C5PGB1GnjWjZFJ
vg3nOoCePU/fmni0GlIPQeqJiAZ7ucRsMwfIAZdm/hYOa3wXrCjSvrfg3HLkx9jpLB4d7ajO0ADE
jOZ61R6/v1bIAvQQl3dG+XYevOihpqQ5j4FZzCIl6JOvYhdZA/HBKIJdnqIu8NiZpaXLdbVwRUH/
y/vxryVr1LQ/07a/j2YIaniJXVsXEolDbRc0vvNSiVx3YgESkodMwMlxJvtghSDN58/3RpqMKb0r
/4qsEz1pNbM53zeEKveXpGnzmlatwaQBAxYX1oknx97DWE2y+77u+CHCpHeyJ32rf6hX0c2fxtm3
sZ2XvlsUD0ETzuO1O5fi0cvz2kEnF2fL18BgkrHLg85y7hfR0gVOF2pjkgyE8iu+x4wBsEiltCt4
VhymOUSCOYPtf6AwLwaCWOXQaPVCNrUwWON4rejNG6Wbn2Bm0K1fSpqSezpoa/CREEeHFCbTnGm1
0SEfAhpk6zjl6vsX/39z0j/MSdF8Mbv872PS6KXMvjElyV5+VpV9/6t/z0k15F5zncglYXuufRn/
mZNSmDMopVijsjkj8ih/fsxJNf8efT6zS3xK1hmd8kNVBh6baGU+fP/mY4t/YoQSr0ostGlQe4QX
8HpD64PB9+v3k+YzyNaRVmStMHVOKqZsb+zcL6LCV9O9Z7jLKYebV+xMwsg/okKZngqnJ7iqD+vu
w09X729Gn6+ntvrXgBFBRwdqRxfO+tf+VPA59dIWOD2nG6urBdoz8r02o994dNWnoUFDqpzxo8+r
Afa4CvjydLmeU8UrPdKIUUb9JRwG85Z/g/6nVZbiCa1PICgH3PgrwDas2m//4vNe6qd9z/kXs+3V
+2z2er8hp5zMZ20Nl+HGnmHdbr15LZ8m7QjbYwwlVZUPp8i3mY/4GEUNUIClMO1DRW3A12xqhi/p
3BOslRH8i7E/I6dkgFZKJ0mC2NglDd8MtLenqg/5htDYA5eQdpcF6SAzE0DDu6aBgcDv7bPyucy/
npTeyvncCNppNKhe1d0EtybKaAnbrAfquAbtl7VxCotHo9WTXDXL8F0bi/L57cO+qpJNHx0l3QNa
Fed+xVkA+dPdd805cdo+qW/qYBU3BKONN8zXoyyI0/dvH+lVyXo+EjIEdqyYfqheXz1nLeFaK5yC
5iZoieImyoFPZTwEi7Up2nSHDofvOX7fAEmg7arqTw+N3vv9fH05S8tk3okPkoaa/frwNLszzC9V
duNrBBLeGvcFHRm/wV2rHgMeIrrF5NYfFFNUSqii8b8OZdhfKEw2V7NnS5MQXMZyUe7X1ZMtW8sG
Tb0sX1F7tlvTWCs/csPGwV1iUwn/YTfzOuedy8cGn2XDps9DW8thTfv5NTW9kTxbNzauxRhXL5kc
UDULA/6xs7GXpU5O7G2Kv5IgbK8YXqUo45w5I8li8r/Bc1ybaKH8iJwmn75m5NB+mdw29f+ULu7+
dpPRf1goQIDB6c2X/2pr4EkGLzId7Ovc6TS/ZDtg/jsAmrRDQnuQWsm5M+8nsNAoM9PUj6DOHNCV
tofSYZxVlF310FKZzKToqeSDyqvmYukH2BRu1z4B2A62cVfH0djkOaOfwc7VJs77+kYBlrrtjJXE
7kSQgGasMTt+a0qro+sN5QNWlLtkqUlzLEe/uxni7nGA9WUzpYQiCeWGGZN0AKxvTBXkV2XqBh8h
jzonZpHiipxcRKcKfQK4hXLJLoxAkv2qlmDdCuXCNs7nz23fDe9G08BdrarBRwnRjdQ4lvVI2o8q
DjEEdeQaxFj+FdqmnIj27IxPY+WTMNr21kWBXeBCdGH5hUKEwObWrop3GZhSn3GXk5wI6Bmjhetw
ENg3bzsG1zuHcd5eUOlNuxIvRBJNKgFaMFmUiVVvy+3YhrcpkGlzS6bJcORTY8EpwSuwCQa/fJ4r
MwWVGbbvXHsg/TDMDWvfe9X6EniN3PXM6PBuFgHJuPNsvlhEQH7rk7Z1o9XCb7SpsfAn+3nIG14O
xbAqmcZgD0kp3ZaDXR1r/l83fIBkw4WuJn+T93kOECNWPoNsd143zlDGkT0YdXWQANwTZ1zMe2UT
hp310ixJwXS6YW8PCvP8bPvzlfedwDl+53Eu3+mc6XdWJ4Ds2ScQK5Qs5c1n699gz3E4cz6H/2Pv
TJbjRtYs/Sr1AkjD4JjMymoBBGJkBMngIFEbGEVJcMxwzMDT9xdSZndmdtW9fRe9u0uZOEUEAHc/
/znfyfsyn49+qtbd6A99fCjblBFzZhb10889dLZYnBkHPoMY4UinwHcFoOptKmBmNCAXOaXTTj4l
5IGK3ojv5S/iaM7Zgm3iXPj9Hd7cG5d0+kUpHVgLt7Q1Ay8duXUgmSrvhjU1qPort9VP3CmMnBv7
lJoIBoIxeWzQBjFHmrC+4bRC6Q8M7SfwGGXUxewKKLZOMHd4q80TsyLRNITwiJAcRtqpuocu1TCG
1Enq/dAG7BAUuNRmv0uFN3gXGwh7fKwstweuE1Zzp9Zl36FatJKaMQbQUdyNaIJ+S0QZEpBTMo/s
yIHhuF5QtVyMm8WuTRWcQT5W85PWlDdNEeoOpJK81LX7ItOpMydCV33CluCXB6v1+yLKacq8rkOP
/pPdgE0YO2TnVoErTdnv4nZsqicWY4ueGkhO26HhLwC5UTBMxoCz+qGHxXg6l97Cpa1xq7TUxxrD
sbVsu2CUayXDBjslHyeWAPYn1ZpZ6/ciRzHcePwBnC3BNqkDRTlin6RuTjd4zjQb83Mab1aSazaa
Vdv4D1k8YUe3UoXBomyyVTuBs6dJuompIXclEzYO6JJDuUwNjuC5L+QNt4sB2/Cp3ebyof0wnKdU
Wzk1ptqXtrp5ABhU5555wdSSYkryRqFZzwuNqsPFafyFdjZf9We4RCxJjJ9zvsG/ScnbOJVG9Ybf
kxOjWkpcF91kr7Sd90n/61TIzBJ1wzO4eLdDxYkpwmuMlFIOBkfqwlJ5R9VSHKV0Bb8V08TOAmV0
fOpsZ/ratNLajy7mjcjLEXyIykDW2tpFjZxQtaNxWefGEo9db3Ok7DW+4pfpq+dEPUejWWbpvp1N
c4I5n3AATzU8OZWubhdnBk0I0HqHkDgvgoOjrm6ANBxM/GE1qGPjxArmvyKpcXWXPCXBHhk+7qoe
hIr5kLUD5z7Tozz1APZmGs793N82nzczGMwamFr1VPKrsaziWGH6h9NN/6kplbc/feL5xN/VlMaF
MASvYlA2b5XMa86sfj5y6zRFkqePVetyy7cDu4KE/+OZavaVvGFgaKIF7w435SCnluNnqUkUplQf
1LzF8KxbEZZwztb8m3M2r4gHyOwbt31yX5WvsWkx9x3TFAyBtHOuCzxQ71N18+rMLTqY1c8cjhO2
udmJmuc8e/JYLXZdpaPa+4l6Y3pAcbQUMjWPNcHG4RTLOhk3C5zBiQ3uYu0ak7c1RKdaPvIitx/m
odPrvQJbkhNoLpNuX8Za+WPBCMYz5Cd5jHOAZ0WpuUCFaghafNL0GHrUBLY5cAWPuaWd5DUlBHfy
SyJnG9tszRuwhpkb7B3gdC0lJElUmBW3CWR/yz8IOjjU9xKW1HIEJMq9gQTHNZLZGu8oI74xYpGZ
1IkcGMkvzuP9yEprUXjttgp7jz/6z9rCNp1kHXLeNyLBBIBLNNfxkE4mP2ouDQldbkqc5NDwsUzw
aHxnu9bk5M4zx/6nbOxU4Lm0xJTzaO/XyeHDyXUDwaYpaLo7V84s7rReF3UkVVWOp2SZGhl6Nkf9
Z3Yi3Tfdr3iM8OjsbrkzohyY8kZPsQos6qlIlJF+NurV8rBIsQNbXprewoUl6YNsI+liWDpqcTN9
lYlOUx/UKic/UENpPM4gq9ZdO0DYilL6a/E3mn1mPcwYyWgvZyiFbNyMOoXohhRzuLC7AYUuoTxF
E65ObHerW/Ls6LoiojxkbjdjYXqUqHuKqz8XMwLTAgyyC+Omc9SnnzJQJm8VCax0/ivXetk9VD4V
EdvBbPxs65W39PE8vJneMHlGkOej+2JTjjKhISW9OAuMXuNVxR2OtSXhio6a1OLT5OCAIy21SCLd
uW0jrQdz1gvsUnPt87rmWUvOeauhrZXMLSgSqMqhPxdFzN/f+oTPO+nRVUnOQKeVXnDfY4LBzSNi
6Z5/Hjz+raT8EyWFwTCDin+gpKDttu/f6j/rKL++5w8dRUcSEThWGKBwZDJvZ6bf/ea/KgYdweCD
ebAJKOL/6CgGOgpzAUQOzgBIMBw5/9BRnN84F1AX4mDywVqk+/+KjvITQ/HnI53nep7LSeM2CcH4
/vcRv17KRo811meP7Xzmb5F1vGX43I6+qNpjptP7rIKcuZokk9rBWLLvLJ6AU0SvEiG3W9h5EU1y
ZPfl5da50jgj0/uqgR7TMyC9ADYBNuVZP8e7HFU3Te/s5GdlIOXXcAWpql/5XS+6PdKPmoDiLIdZ
3tEQbi8YBCfP1QLp0VmvjfAMyyNYHBYH6puLFHJZHI/6GzH8uA9rp2+b5YlebyapkSeSyX305DxI
/z5N+2jqfW5D+u1NrQzZIVi4AId21RYCH1pMJwGhba/5deD8913zT+4a08B59o9um3NaVd+7un//
833z+3f9fuN4/m/YXCwuckjyBvIa9+EfQQ33N5M7Skf9u2Ux/kJi8n9DY4QSIvCk/X5P/RHUgN8E
Xt32cZUgZ/KT/5UbxzD+DvnRwRN5OjQSDAsWyfefGOk/yT60lPnUNVX6qdI1Gmhv3Tb0f81GFe/T
HiJhlAurRxGxxqbdzhq+tshhmfs+z6xnQQlPBJ/70rHkxqCOiHln6ydkOCFeDZ/p7mbqDLQIM3kp
58EN08SxP41C9GelJ/3DOvlaTOQxsxMSIZp75qYSIhyd2W92Wibzfdtn1cnNiHeWs/1YtL31VZtE
vJxww9OZKxyzvxszbvMXK48H965b1aqHA901A/1vJHa/ZT/DI2Y3480nH+VnzXZdwDEB4V42aDlW
KF1reJsye8LrPoylds6t1L7NIku32eZ8tk/0dJROaJlVnUcN4NkXQy40eLJ7XcM2zUbnwPMROnlb
qydHDOahc3u5M+fsW4EvIErdNA07XaX0umEr3kHkfl5yK39wMhIUe77EOgN6icsN8ki6B+3S00EB
1TvqDe19ZjkPPB3cx4FpFYOqyrcihSRKgtGT4wajpLIj+qa6q6EX9nn0USeNfnCNw+D7gHNBOMWv
a+m5T41rx89tv5jegaeNpW2yrrGLU9HdmJJUWmWfx4nznwZXPMwd1+U9aMZADXN1dPy6OPUNMLpq
KKkNYrIak01ZKG7rhz7xQi1BvHNTZ72qKhGpvouBCe9zuthwfuNWM/sJcsO0VhvMa6MMBU/qrUe0
eS/qkmTqyqksWDttffY54YqAtBqt24LAavGaUk5SvSQe0rUeDcz4Zo1nIZpct8ObzTbnIBNgwUEJ
qSU13pNuBc+au4URcCQEPN1RE6MacVnteIpmPYazxdbngHf26snYiXziJgBW6ymDKgvZQFCmEkpC
qRwEelq64FuSV+xsc4qKNR7RrnjKVpr7nFM9Q73pIRnas714tI4DpHTT+iLUCqXTzncAp+FB5NW2
YjL+omnycbaoRWz5NdtknUkfjsuboU/rFgszjWbj8oSbtzsgkMpodVR2p0pNPzS2yLcsbubR15g3
5YzTow41ISgR944CK9t28ur0pBXLetBhv/ABFeaLv5jwzjwR0leH5CJ7LRSkgbd15fb9kVFHdmAq
/BVUeXFsU5GcFM5o+rlKPWId2mHfDztBM7dYG94fTW3SUqPIS2m+FjTgQMNEyu/2qj67CO3EsmDz
OkpfA2jLOWc84YHsGGjKrmy4qFhAQZdk61OfogsYdQqVzbRJykLMfuCvz06ZvdAIFGM0PhAwG743
RbNsPGnx5nCz7dkSb3KXAV2VrP2+VupQTfaTsoori/LdasTMxQfCkeb6nDr9rtY7/+gm07Xz0wNG
CXPj6fS4Zbz7CSIOB++XTgHjXeZzZmpz4Nu0DbZN0UcjM42AVP6rY3FCn6qSBHxZfC+E3gZmNTkb
7GbDU6pVZ08ZRkh4GSAKsZZ5Sb2zaIjCZ+UNsOj5RgBvTzzqg8RcP9+6v/1x4tpqOgMiMRZw5q4d
tYL+sPfa4oNDHDElU/ePDo/LI/gPDoexlV2k32f7AV/XhrvCeEykehwziEQeL2qtq8vsiey9uD3N
8iGmlNHLgNY0jSmuqamcI0RbGfKBMVKdG//NVfIz2gzjVHP+IfvS2Cduh0WCA2HAcXChZSf2j8OS
IiDwWH/srakJktXxD3nmXmOnfZzGXt/ymPBOdaZNbtjlTv+J5wqDn9GNRyTLPrtk5jBy+M3pn+eD
2uq1GnDU2/JqzbMP3VS/ri0teSIr3zpw3CGRgPtlRg1TlDGTBncDoCYwCyqeLlJCTNCzLbgWiz+v
Fu9SpJfckqwOCnxObvi7NOufiyp3tma5xk9TPp0bwFohRNfshVjdi534+IO18b1b/c9OQqPnYMPa
NYZmWwLsC6Q5Iam0VCBmO9/MUFIyJS6mkajd5LUflb3Ykd2u3V7vzecmdnMu4BwndSmL8WSrSb9I
w7oOCO8IHa9Obq4BbNtIryGC86SNKMmkdH0i+iHsML89SxvNe/A6a9el2Xyd+ejKoBkTFfIY9b7k
cWJ8LmzPAWPicqtpAseMO57dZYyoWT6yG+63NprDqXUyL1BjkxLb8WsZ5kvh7QBzrgeJ1Ns32XFM
43zXU8scJr526+zUtixmUGNi3w3o8qD+shaD+BAanxcEY827LADSHmUJJA3bljoXA0ofENs6ajJb
fm1mR4RoVvBZFWvCVLwYYtxXcX32x5WFNfP9yGz7pxEfpkrd8gO27p5d+Wemm0U08noILjFDYfud
nkaA64TdjK2QsWeyjbXXy2yLAo5+rJrNgAvkZKd2sl00awm6IbHe4nporrjX8irQCIc0aFY8mcbS
qh4SbaR/s25pnepZ15p0oryvpjSLgtxmWw3NcGcmjA5S08Q8MdCXHVvai9Sm2/I8JZsaXo7m2ZdJ
d02gwEV1ryfNOG/EUoD7oqYgG67AJbyD3+XrcR6tFzHrzVetHbVkH5dks7a2O1ldYME9g4oh4B7s
WWdJ2vf+R6mND4aEK9uLqb92dvUwVZqGgUV7LBc53Odz+qlrrXY7zE59pA/0k9eJ4nlO86OpEb7D
ODmCxSjUFx6vYj9BB3nPVqONyGG2B2vWzCgjAr5zCuLpHmQHuiwFL7Yb3/yEQrVK97RzQlrytfEh
L4Ad8X4wUko2AzGiAIha8V577vLkTkCA88F7s3K7CUuvdF8pz0o3WuzooenK7LlKKj2YJ8ybPpJ0
YFkz7GXaz6ctH1gWWBAwt4oxEPc1f16CgyIqs29Nm3+lQce9+n41frI6et5IAl0KPbfpWGXJdrPG
KOGNt0JiymlF0OhtceqYXO2zYRDsEarkbJjFHghWHmo2KiwG6/pKOEvB6/bk8Kgpy7sxFNQnDXxl
3S/z89glKLfIsvAtgDDdVX3/TeXeB0/nYgv6zd/gIRle0sw4OQAudo3fLhubkGkUNw4LBOaeTW9a
YyhtE/uXVmcmSS+Iz7Vpq7sMVSkAXL7clQIG5FQb8wa01wcyixEOlPEYD00zGk88IDsCq4NVeIHT
T7LYiSoh10XZHItXp1VviujEKXEWewtBNH3Vp9YCuecVHqEqsVhPpbSMrxi6nK8irSR9sT0g7BiK
mIZtN1qplN2aDODJWkLdFOV4dCFUAJ/QN5Vl3sccVOjMmyoIyscb46Jk5xFKLx0TGZaxgS/y1JLR
ogtyTJ58jY2ocWajFdL6+tr66wHIxjds9NDsG3fdlPj1owGUG+G42gzW2fYDFskdn9rRzgT8eQZY
m4JC1WAWw5exF31org3TogZkO8oySiv8cKS7ei9F1TDuaJjweUaxtwg6BZQrjMdKn6K4tS6ZzCxi
ik67KxrHO6WyJMbc43fPXZ+Yq9wWo2qvDOTFTje+woNnw0QeK8rK+AXXG1XbytzEmmDSJ5tm09kt
2nsWH1tnqSJXFfu14ror2xnSoG8aYU1TSZiKcUO+UfE4SYHHeM4YdGoMvDWXX6bbkIcN/lb3eItL
v3mZ66qOKMgimZiWp8lJl01meIR4Z7aGZGvhcSRuw5pY1AjV4uoTbts5ifVRVMMLqT77HlD6Y19y
TjF7e9nO5LDDtuk3jVgk4rPdnrV2Hrcc+c1XTP9dwDijfJlBgId4KVnqFg3GHm3igQVSMZMEOgIz
A12HO/OlVA2JTHKiYQqs+lveGhtjdtfHlfB4NBc08OgC/s3sxS+uUdwpOYhLK8BuD6r6weYXPJns
IiNjhCy13OQjHYlad3K7FkP50oos3RRg/LdKVH4kBJsdU3mMsLSsOMObM4NlysstoCV1cbz4q961
ycbPZ2cnp3x+VAtRbL9zjHApXHY9BvNKgCGXal6Gi6nXYVkr6hkAUyCB68vFzPyjBqcpXGEahe44
Ytvw3enOY6Rdc94oDA0tc31PGmfnGh3olp5l2MxyJmjrAZ1njEjF7gr5Q/PUEBhOp98ZXdbsYQI/
qNQ6VTPTHF8qj8aDVN82DcdbwrzWzupHuIugR6g3O1H+wwKa6Uc9915sV1q3HuD32R0+4iH5Wtc5
109tPSJ5unX8ArewDzhOJV80zRxJ8heHPl3XMLHcu9X3PtPeuGl9v97lLI6BmXjNJY5NhtgMAe6E
oD54YnemdZke9sNKPwMDWf2Sx/XE9kx7GBw1enQazitLQhbzclkJFNGnRoLf97oDrDTny9LK71ZO
y4wVT0sAxKdrg0kgwQfSLt8Y95R1lKZGeWHJEiR2a6tgg1e3dHrItnqceij9ozbThpI5+S5LtaQN
G7PVJQjJvnkzJ9juM+ZLDjmNepkGr8BoKccDu+r84Luy2gm/gvy2rMlp0gdn28J7W1p0M1X79743
ZA9Vqhk/7LQbTqtMKUCxvHZv0qR5HOp42dqTaJ+xK9UbrzXfOcNn57xCJqdWGsJOMoZ0XSV3FvOv
cICgccayKiIgxvPOqmdvk42clkZXaNseRXEDhZ8NQEV/B3OhTUJuGXQ/eQGY6skGbQOckqXfM44G
b9BkVmRSJ3nvgCnYu8Xy1SuxAZemCzSg4B1jU3uuhqICLrUc7HYkNj2NF+K/bCs6XA40l3zxdT3d
KM8ld17S1oH5qGIb1K6bKefHd/6EnZFDFv0TXK7ltBVmBrR1NkM83NlW1npxYN94cG+US7Ay4/am
y0LLLagKL+0qKoBBZbK55zDlXWmIh4pPA+hZWXP2NtKcwk5a6PmZpZpViJqc5rJ0/qnqKi9o4G9t
zNi1gyEvUSs5ftRQiU7u0t0oikW673IBULZtMphOnX7qc9Ufu9r6odbhvBADDW5nC3NNLwZP92he
k/I2uzutNRSozM8h7BYFOiip1gB6Y7/J4UmcJpE9pCbh6rwuz4njvtYeQ37210zJYIcG3cwE0tB3
yYTeAUCLs4wtl+0ACZdEwkBoP+2/r3VDkrk/LzdiWLswyk0smASKc5ZpVSHo6iqYesnLK5BrrC6E
bcBT2dbjvawLeBQ5DgVrXo4Td2pILTaZwaHnGWkb7YYN4NfRzb6mrn3whHqYIT8cUuaWG46QJx7R
rw0T+a0Y5oijFlcyM9GwHzsKxuAQX2h0NXfePCGjrCy6eE6hRhjXJdOogx6idaTFSSmjolVBrtUn
JTRkE2wU3tbE48qz82ouycIrAtKWOxMnL28KE+pWNsxhg3UF/4kisDHidDrKm2HMFtVXME3+Y5Yg
FbOb3alJUas+W+sLia4Hl7kaxGPDpGBW3/ad7QaibTMnZKOs0b7uLgEHnOy5jOV3z1CXbjVPuee8
g+fDlfveG+Vu6L0f7bg0HHPTJaqMNQsp7N6orAoNemo2qxp/ND3kpELLv0ilyUjdrMcdhXe5icmq
gH5EdVTmJ5uqQguQxsq2JYu/ZHX20DIUGsNuaJ05xCXm3pfDaB419vQNsf6C0fPIoXxUS8sXsZID
3CjJnzcqqqC9thvZu8GknBMD31Or26GTzXjHma8NW1QcEoDFYFP3a7iKFXpRwx2JlnYnOrPwAxAt
7SEtFAZsnmp9QHahtSl8lTR5BTM78v5ZE07ZUbFD2nzbavnUhhYW//rkcEag/YkxcLrNhG8opui8
R3bcoDkM2qLfDSB4vnb57Ob9XUwtForF/x+9fve9vryX37v/vA0CPthc8JyT/X/99Z/dr38n3+tb
C8Ff/hH97HV9HL63y/V7R0vIf/0nP+j3r/x//c//gBWW9ss/UeLx+Nz65/7nAdZTPfTyPzbv+d/E
+N+/8Xcx3nd+E0TQHMo7sYII6jT/txhv6PRlk0/j4O0DfvlLQaz9G7lRRlUWwStxE9z/GGIJE3Hf
BjJJJAvqGhL+v6LFM0L6mzGRyS9nBx20j+GbOuyIvxr7fKqq+jhW2kkIY3wkQAtCRLT2oSzWPHJJ
Gmz0dTSvFJmMcI7FGhnj4h9u/IxNgnaJpOyUdGWalKap3tvn8M9tPHHcj4zjM3CDlQQ/kVyTxqLh
neU+Fm0RClG9TkP+MJns13E0obVgNmU/lLGgdsLHfAKKuxO5zlNNFOYTSGwZIC0BirGS8iKmsXvm
xCQDRG+xWYa2+KZrQ7B41gt38g+r6VVABoCOqaW/ZrVzexTxeGL3NJTXNFsH1CkPYrILho7bq8x3
I6obEls13y2T4x7KZC6jLFv7o2hj3IPdAGME7qUDC1DXCewQrmIDwxMf6kRT3uqw6ERZ9GrZr3qr
R3rD+bexlX2nt94erOC1wf8d0P1mnMscSFU8l5ts9qHfeSCJc3mrE1JevO11eoS4YOrIA5sB2Tyf
gnRSYZJbPHaqvgRajCzr2pp7LDMennGNgDMIxgazmaB3zBXRqdDuKIhisv+kbLpZpkW++othvkyl
7eBlcce3yuDwJDvlb/TFquNL0y6mHhW1TFs43po09NNYxfT3ANPMQUenU+1pGDxm8CNBXQzauh2I
SYGLr+oOUJCNT5zTYq9g4do4S5RVeYSvfBh6k8c2gNVxVNOuZOO3B3I079hKVFWQGjxn57Lqr5rb
89xb8I8BdPfWzsIYnTA0pQ2M07yBFhFp+crZoh99chXZIPKLhlrYaBsN4TMhNdW0a9ueyeWSv4Ff
WDPAtQN+UOf6YYMWtFZHN656p32rzdi+tmszwUDxuzrVMirB+7rNpseYMvddpdAjknuYx6gzW3JP
OmlBBOm2v/oswIvzwiay05+0cXE8YOygnks/NBNGsOZW5xhMbzdExxqjwnkiDNioLQaNiklXoRuf
gG7OjxNP9RJ4YaXMrZlS5hbmWjJTQmn7cagBxvThLo3aq8ztFFw13gv4wk45n4FD6iDAffWNzNAt
+aXM+EqyWIPt7mLQDDIsza8xbenlRcsWTpVls7BJHSdn3BYasEYOV7KuAgOX3HGhXncPRUHDFOJa
STh5w/LU4oNIAotz36c8LfycFItjfVFSmBvUheReMYq6d1TqRf3YNKGDR2za8Qfo51Xv7KgEIRbN
dBTt06VqHpyurV79Wc002uNpwnW5ZB3VCig0BzPL4gOG+vhAXlIjXt3RAhgkYJNu/NceQ6xRuXzk
K0ttZlv9Ehj4fyKpd/11GN3qgdlzsnMV53ZjtO9pwkue46KZT8j4ph0oLVnffj7l/z2a/icLoom0
x+rwPy+I53e6sd6rb3+ZTP/6pt8XQ9fG0cG4zKG9VQdQ8KfJtMvQmlO4BQWCgpE/85Yt/zc4F8SP
feaZ5I91XN1/ODpcKtbBmrgOY2v6hfivPzYEv2dP2Ev82iD8N1kUxuJ/9ujz65mLc+voPm3iBNf/
loGo9CFrSwng1k0MRrHEw6q7ZKa7ozTmEWAyWPM/vT3/zS+8/cA/OUhuvxDEjaff+BrM3v/edYPE
xWxsdZY9RyzqVLRxDH+m4f/xb7lZ8//2W8jBQCsRhOGZxf8tlt7bnT6SQZt/9cNM5qwe87odw9QV
TaRrEzdiB+VeqEy7dkAxXv7xr8cl8H/9AWxUbnsZ8j285r+DIsAMI/UtLsOzwsE/Ok83YL4r9f0I
0uVu5nx/nDP6UXdL7JYGRwArBiLdIBAxv4Y2SmsT/Pk69pZzR8yAoZCBpuVB191CQeNrqYjAqWwV
2s2E2WROhYLf3eqAyEf8UP2SX8km5pt19lYUP2otY1TaY+nY6nOcqmUXM38nT5gYDINrZcHrd0wX
pL2aifpRaH9ppxyG30wwsrfQMCena97B76EydzVlBMhR2NSrYgTnS99Ll80V22ytCAkIekY4UXdx
J2O9/iIZRr4Zic43TnPq32En4GzqOPHVH6FLb8auwenJW0V4IDF0vheKr6Bwg5Lsjpwl/TSo4eYz
hl5v486UM9lqpRlU+DTVAJoogsalmKcuRkoqcNX2YdZD3+8cSY2qNaf7+FYCYMVpCx/EVI9d2VMj
MLjzzlEU4PwsBjBQml5xL42vTE2dJz4dCgQ6qLiVSTXc4MzqYyGqGSauwTU0VcuL7OP6bdBXPhnV
VPremaBju1MbHy3ctXcOYc09w7XlxzQ0C011fMuit90nh/X5LiYBdFBJbzyTwOk+Zf1U3c117d+V
qP80xzEMy5CUJ+0GyV4Z/hcFFVQNPCg4hGbE2pdfG8jJxC0Thyls3X5g4vODJMfMFCaMZZO9NtMd
UYlBfcwdt7On9cvOSYfiUHt8uIt76+EZmK5uOqtqK4pOOsSOW4FUv9KjgGYz7zQjzq/JhHPR8aS6
CBL/YUGk9Huu08mArp8zzaP0GMxiDZZNja/MxNazr0Z+lCWXXVOSBzNmXrFP0OoS57ebXVOIrwn1
FcLntTgi8wMSK2Ad85xLcZQVDRQ5bTlLagrEID6Jn/USiNbLhvSIwF6NVvQDU3Pz7ha+jQLG1hvZ
RqNxp5ZxfHVo2v2gams9V5NcXswJEmZFInZTtDRNAEPuvyGoGc+wrgjlJsW6/dnrQCRLZ/Bxe6tv
lyi74vE7Fc35ds0X4gVq5ZMQTr3sODQsP9p8JAefuPGx6PK3SeuGI7vI8j7xfui0SBA10UpI4uQJ
zIPs7C+6uajPNLQPr4nJtUmdI+IRaqu3EaL4AtFx/N6zn70w8+OihGQWzpIPCjp8vwX33dw3pSXu
GSTZ9wOEs+cq7Zo3pqr1F42gMQjEfN22Jq1rFla4U0Yj7tPswWMItMzDyV8RhMfWQeFPCumZtAY8
6Z8vDutzcegQq6/z0lRIFRwUzmif3aem0/LrUveGRyEK155B/OI4F1kZOpOOeaY2CePP8Qzvak7b
D1qi2KEJuj5dgk+e+gypwL/L9AVzvGNaBIAcZFbzk5eDs3Texpq6no+0HcRbalRlnuw5jFQCL9Sq
VZGl6zjPF0X/xXFKrEFcLRwwHIvm5YWx+c2/x6A/MGwMuQqhYMt1aOtBb5qk/+u559E0VJeh9qEh
coUdhZY/UHuiPaLpXTV7uIiyKbeedO3HtQUTb7uzdWnt5Cm240vJVGuj0/yxT+BDHkozf+lsYURD
EcPVE8vXFC0yEuPwjXqf8qBV0LoHIQ9ydQhBMOS+q8sRA4s9zsAQACca5MFBwHanuVfAIOHmHKnC
9DcGhnLcyowEkyZJL2IVy1nzm3EJW7pNGDUftbzBCkJHE03idJIfALAUGywU+Ex0ohElTcJ1wEj9
R9KstAVZduXuhk5QxCSq61K5aUTiyj9lMmnOnZNNW0dyw6oMsSZdYkZKvpcc1uVWhWKM+kGvtHFf
uvUS4jzzMPpTDYIkzG1ZUTIidbcJMUTqp8lO/f2QGE946v0tlI7uDknNKkChz/1H10yTE9rKJ41R
rnyGQYLmvTeb1N06xvSlquP2bkABIkqjD4dk8g0gkT5CnB07Cjt192HV07BL7IQ1j4I3bzuCtcE1
MPdRVjnqatmOwU4+77aEnzCTyRwt2ffmL549ZgGk15mhQsL0qMjzN5xvtcsQ3Fl2TMkQMl0H2pZv
e5JhhiAR0ljqkd2Zh6iIhfbQ8HzVYSLHnL5V3jCNabivzqLomtO0xmtUk3o8gOzqNpaU3FUdAbhc
0f7MFbj0hn1snHZ+WYE0hG1WjqHXVfup2FijVh+N1lnfm0K3DySl1ucma2p6vjt/P6+2fyiHeHlI
c2vdjPGgjnnZ0NxlFiTgnBwPyZTkUcdY8dFFJWBzsBicpNupDPTG2yoaMDiTFWsw2daywSaZfXYd
xuh4cZC242UMBio1tkoWdTAk5SNzG9byVJ8OacoIGfTGuEm0xH8t4ILuCmD5ER1p8uDBdoqgmIoz
yBhAkAw0rmU/exeDJNNx8ajbCFB7JMq/05bfQSlfZLy6d/7cEzkQ04TPq7BN/FtC5uemW41DI0s6
6FPptCdsXtbbkLmLCFx7cm9E26I7SXAcHgfgTP/elCXFtsIlRAD2hCamVSlOtqBToZUU9tuEX4K2
gTzN7kSfdB+llTn62ejE+L/YO5PluJFs2/7KtTtHGhpHN7iT6BkdyRBFkZzAKEpEDzh6B77+LURm
1ZNYqpTVvGpSykyREYEA3I+fs/fazDmMwgjtZ7/X9d0QpYxxdJibTHkUni43svuvJTj9ZZsNc10g
q3tITtmK2Q7TRa/PUXmpDMhngGbQ5fbLo5va6usj4DYCnZhfcqADdxXTfvCCZpnEpX07mkG8m6JC
fjWlp4GslyPDeQ3DxbVEuqYg4diedondANrkSM7iLOFHxQGwjHAw4Qvp5NNBNWYVfi+yzFtJNMcX
mXIun300UB8CXQar0CYD0o3ifFlF0iZEOdYuWilB/vSxFc09e6ybuFzsZU6RBwHZUfKrkt0k15HN
l3SNihqZZO3/LL6q2AS8S1rvN7LPE29l2tF8YM3n/rwaR86fsXQ+qRRnAurTqirWZi+IXIrM7AZ/
anHM6mnaCR3JZz5nQbX1DIPKpVkFq8hu2Nz9nKCjYk56ik0rvA1zKo3CduQZxdP8LvzqydLmXMGg
ooOzwCY8vrcJNUnsu5QnPo37O5bB4pslnbJfaaFD55oycc9k92q44O2MDXK6yNA64qp0vjuj0jyC
EnKyKMOc1AK9T/j8XT+swpC9vKTYesaNTYz1OJe/vlM+u63KbsyGjzCzmB+8XI3v3ijjrZqYchco
FHCvDg0RbSSDwamVVnaTmn51//eHCONXZwiAJCbnpTkVctZI/+g/Jvo5LcNQa3ehRnRU4LMYUg67
BTiAqr7P5opmskDOkcstX5qxxjQJ9CWAsmL/7kAzd4E/HKj+fCc0U5izQq7/+b10pVVizKvanYip
/Je4re1bojPMddgOwX4UFIQRil+iD2BHu8RQrJPGtnZTW76EhFxdtMKq9nSlCKoeZPWEvETc9rGp
Pg9U3JvfXLjZ8vzz6Q/UA+4Jy0G5jTH6w5vFxJC6vWY1OwKECGpoCufTKHnQdISUtxpi0RVbETeY
0XPHM13zVjr71D4tVEnkOnWzKyiC/v5NXY+cP78pdOYmnW/elCv+5eAbdhX3SBxiDMutCuyQbwWr
xuuq4zRo5GzVXQSGHREblkI2nqCjgkok4aYuSi3w2T1ptoOo9td07S6wy28yzvAskOu+huU87QIN
UfQsjtRWf//O7V/ciC5zLpoX6Cgtop7mm+MH6brdaZbMxgHyDKrz5ejGxItUpL1sypEpr4yJCvcj
y33vTfRXsWdhXTbMVy+RX3ADYnmzKZc0G8FXRzrIqa9N8UwHrSAsxkoPup5bL6Yg0uckQ1n0B/S4
3k0Azmqlw7HexAQWbHOWkh2iQvtWNyK5riFnXxTdxyMF5LQpFFAf3HoEz1YdaKh5hTFFp136sHY+
IVwa33PG9zaSUoHKzmpYYzHaUPcOZXbTdSxgUQAsasFhmXNJmM5SPGJ5CmZJOSvxtVank1rdowab
1xR/LttTCno/JwBV6LHzSVipXBN4KJFKGt4x6chE7w1aDiET+Uc0AyEeadvMXmqrg/3ZkmXeH6sA
uPYXAhBDtqSmha4OhQpVvQTdre0QDXf0v22zBay44gMV5mMZCANhjCXTG9eZsvAmpaRZBdP8LwIK
+mClN0xmlkGMvBRVHxX3wdcFkvnMUpLdmJoeAQFz7oD+br8gDaeka2lzIskUpTzyYn2hwYVacpwm
TrHhINKQEvQFsh/23YIue4MotF6iwplOVwqmFwn5dUwQ49VxG2+7nupKB8y+I6aHA0VUON1jG2cv
bs35cUJu8uwNmUXA+hj3HCq5dn4Kw2s/4Sddsulol5o58o3BxnGfWnOSRRqx6Hl2i4bD9spXtDfl
q4CeSL0POxoELd+n1Xr1DPz3jrjIAYENHPqdrGi+kG3afFGKoEGdWfJLO5/tCmb4yyhv+2Eppkz1
C1zB3cZgho7ynxCKpHAtpvCxe59bdfeoM1Reg6EvX+05b1AXnLCkwel5BaCIHaAtjeYLqqCBs0gm
z60LLoWZD6tJGxTeyvJaTkYBZgyXTNeJZ4QAIJKy8X5Aa9Cn6u3KQfaIgFogzyVRLCYwqojYEytZ
0ZUDcOovFD14Ys1ylkt7RHaeocJ7GkbXOxoDbZZGRv4xNGS9j0e3ODohF65mA90Wummja0NWBsSY
4/0wki88d4B8j+NmntIfcmOOyR4ei3ePp3RaE6skn5lx3fXKlV9xHXDcJln51ijIFkC55uBd4ZcW
2lw4z+9aIWs1Fh5BtjWwhvk7wHF1Y8yPqprXd504rZWkWfJi0xDfqDpPECnoBFSi+KEzMh9eY+Bl
xSpSorrXGeUOyzKhFLnuxRIBZDD3esZDanncqhS99HUsxOA0Vvl0TNEPYL7GE/5T73i9DU1FC4bb
u9J3innw6Zo8bDVjdX/t+DAvwt4FI33pGHROqpxTcFYY8S4TFFQZzKJjR3guHC7aA1qocRlExcmW
huMMQaeRN8XeuEklDaEhit5rbxpPE49bgTQspBgZQJgB2Kd7pUuVXjBFKHwyEZGquOPImyxddVd1
Pc25ouUrDgfEJmriE+nQSGjiTDyCJckUDyYcBNp/KbN12Wnl2k+4BQsad8P6Gm7GzM6+NVPH/kTB
g2y+cfrmS5tAamYNS6unyWL4uLDboXrDgW6uG70dPxcaj3lg1tmNNmd3WkiAZzGyGeyvnRoNVi+e
V7eolxD2+E25SbOnQrixtgxe/tq/uW6SKoVkWsx8bZjQ33VyvymXXY2vL8splq7hpX/emjGtSwmm
74YZaXDRMdcf5ZxdWgESPnroh59Kgx6a0YT01Lq5nTjkVnTbC05ay1BvWdw1qLJl5pcvKqTYqfXK
Pw4u62w5RFzCyK7qN71AOTowuzPWDccnbPmU523CMz3fz1U9L8NNUDZYcTI6kn7sUvOmNT/OJjoe
YlCnD1hcbFiZybwLcEB7MTxuCTF1zbeuCsrXyAjCW7cjQs7Awr50UtI0OOrQjHT4OMHc/bqWtx4c
lk2YFuklJ613Mwm2SejT5sN1bzBaWsAgkqNblyWfvhNN1F6zxa0bajZbxeB7x8qnDKnG1HwYGCQu
/VzQPyuphAXHYWwzifEg0dcgOuWLxBma3YyZXhwnAlaOtkkRC4IRyzXl4XOD3F4iZywpzqERrE0R
9o/jQJksU/pzepkRvjLHwiOCq5/KxpPPEemGe/oXiLvnlmDf0rT0TPD0YRENjHEpPxtWE7nkmEOS
jae4Q0r8Y0D+dEAIrD+QJ+iClhkPxQi9/iUzNRrUAz1jKw44KrQUzpaD8RmPEym58XzzXJdZRW74
ls7ReKhLEX7hVI/6ZTTz+TzRKLpQtaXuapo2nyVS6Z02DbQs+qbnYuosb1HPc5T6FruW00vOeBb3
Gm77ixrol5mZyrGpCLvaDwzM0JPxVhG4m+saq9jt5BFbiKQbqFWokX1W+ewPES0Tnsma7nQB8eoE
39t4sCq3++4y1N4iLSRqgwIPDLHPIUSSjfu1IReVYVwzkXtd8JCB445uTbd4AQrMVbtSNxFR86j0
KdegRZi9KrC1PlGVJALx4hiwKeulT93S2TGhSDqLLOKi/rEsAyrIsR9XfccXPnoki6UmLfXrP14f
TDgsbDGa0dVv+O20i2RTwZvTqjtloqXJoyTeEoPGAx1TVYauzSLT29zZAr0xfD07nk7SwXBkDS76
2CZ978RUOuuowWt4bRS7jXwRJidTnGywsFXFkUyaU7elkcAnJnA9SwasNOIZk1i0mmjkkEnLEtKh
3pRMqjtv3wZYHq/l6n9Hlb8bVbrOnGj170eVl6j89v1/bpp/GVf++YP/GFcafxj0r+ChOb5jzrbZ
f2p3XOMP5pFidrL+mVz2I8cPDC+SVkrLn/3ngl8nbB2CDoK1/8hCS4v3w7GOcahn6cLiPfC+IH//
fAypEHbVOZrdnUYfe5GMUUnlaLbxGgRXDljDfhryvj8Bp41RSsinLLS1G31wzyb5Pbgz4EBx54qc
BNi8uMs6/ZHzOw0ymWGQLMUAMZ6Tzk1tsKqLUXM3CTjYeRs8S7L7FlQUcEWH+pXUn5MzZCcyfcCp
0Ylpa9tfUnHaiwwWE1lI8Xund/E55zouK1cCpC04m+kaOjxlm2hb9OlQ+vqdYzQWvfjhtVQD+Wsp
wAcxzqKM+L3JknSVW+G4dkvv7FpqO8S0X2VYvPtpcRqM/hIoNgoRYxo001M3Tnciob+B7p22o7ZQ
Ufw6yrZEKjG92S2phr3xVrrOUzU2mzKjoc/g1/rCbGEX156zwF5CUkYTTPgt6e211lPaZ68uPNqN
jrVPr9PTfAXanK6TSLP3RBLZ1oRtsrEyBMJWPhB8H1L4khz1EFrDxSuUs/RMsCF15r+RlulvYWzs
wpAqrjPLm2mOeNIG2CG6rqPLjfdm1JkYzNSDE42XQYqnyEr3ocpe6yoh7dE+o/qunYUjmrXgAxFj
9Y7l5E6g79iMVou7RGLPEHMiK1nrCsvCojDZM9CQM3CJ6mAByhuvhKlHa4YT6O21OStAoqq8brqE
8Lx2BpJ2fYYJtPOmMr+WFPwFmMB3Q6PfteawJRvqYHj0jGjrHaRbaqzg0bsFY2BtG/Eppf1s8uXs
oKdS5tL8x/I1Pk5BSxHbOtkq9nEE44oeFn3sJauI+NFjDfu0HOEriwpajq0ect1eqbEAHRbV7Soo
41c2Bx/6i3rzyoncmhBkalRjzavcJ4rnrwiObv0BFrIDOnVEOk4KWL2rVP8wVfYO6lbLjWrtwpzv
aDb7LlGmoZHvpgNDrWg94I5aYl239r7LnaAmEHAVaP2FbPTHIjTefGvARIu1EolStgcQ81DV3YNQ
2XuuJ+NSRxK86nL1YAVGtEjjVm4yk9yHCRbXEqw0dqD5uhuFcyY/4onQ+4RDuE2Cr3A37fxzfM5F
pFxuRct5it163KHMntjD1FmaGkFGgeYv3SQaqQSD/t5yuO0yRWQSNBN7OfrMGCose/uqtPubJne8
G9Vr2m0ajRmidJnfFpocNzoewj1YqoZRRma9tUbzMva1czS8VIbcNWVciVWdRghr/ZxBEGeT4TVw
S6weyIOzOS2wKh5J53nMlebg4RW4XimQkeJHwVkUKSd8irVUZWsVOSPavXgl27FGlKsiiHeO4yB5
V3W498qWxGW3OmdadFeUqN8GTTyWGkw5pLb2ugeNpIoRPyQJaDyVSbQmAQLSDrJrOcHgyeMcG+hY
BndGSxx7WHD7T4n5VhrYg5sqJ2i015l8mMbGctE+8S4AjU7chlVg6CtFt+qWqW63VfRoQXa6T67m
nBmSDzdBX7/D5joIJ/0NsXBuvv3YB0PTYrozup1H37XdawDFD82kOMG3nwz4kESPrs3qqpaBvzrH
dnWaAsP5sxr4t/qWD7BNMb8a/BMkEwLILASIn/cMXwxd4XAgpofaA/wy8PbB2184Fgv6D5vp3Z+f
4H+w3N+VBIo3//e/HzukvBJ56h4FvI7wA0bpz680uIwQEyJxIa6nr37Aajgvx4kxjEtK9Ka84U/6
bzqdH2Uu19f04JfSHfbn///5NUOr8CMPiR0yFzta203/gO0iWzIl3w0ayoX582YZaVUNC+Dff1zr
Y5P1+to+KQzQTJHQfkTByJTcwmT0ih11LgYLEs3vRo6q83JxQI6a0ktXb0ODiSod+n4PJIrn1id1
vY7Gt8hhKFhMhy6cc1osOPN+ri2Tjvg4b8DPxfINyxsrPE7cqkwgSNWbnJBIlYePuh0BvlPijN9F
W866ia1tEwDIqY1xk8fy8Pef9Be3EKc+uiTIhZEtfdQSmVnM3MIUxS4yMRCW+p3uT3dksVe/uaL2
r66ogDaKQHOGknzM/+Kw7yn+I/eqn5FXBR99NGKxhtOGEd/xE9rF6akNDUZ3/XiHcjQn4I09VEzh
e9WzLs+lSpJSQBimOnB4CThGdg+knp2tut9GHsu9LTnLhmGEr1CZ6im0TZqroUmfJh7jQ4dE5VKk
6lHVbPudGYt9y7B7PThkWYkifg9ifNxFmvEtKq/cYuF5D8rp0Qu7zdQ2bN4onqPR3kVRgQEaczhe
OnVIXXohZjfduWNFlp3J7/Y9IH02Ec+uQY3191/YL1YYS7jov1ALuf+aB8TBqsTXYRWQyBAoUE4o
VjY8t4RGDtbu71/ro5xtfgqAXiPagolB/3b+7z+sZrU5xjA0xmJnp/1FNPE+JxD+Ny/xi5Vl5tAK
IiggOREH9PNrxBHJ1Ogbil3p93LTxBiUSG17m1d6OujjtkV1lJqCrAbzPAQ+cJAi22sq+AL48ytG
ymJhQmJmGJ6AHUzYxCOf1UmO+Ymg8ffJGay1Sy7iLgOiO+tNhwXCpuaYxc669+Rnr+VfOw1CATHG
45KIg2GBzqhdkpErNzDqMEz6lbntFJZS3YzfyfBLFySennqV7lM7HOdsegpUA+yZbchlUURk1Ovt
pSzMaC2s6XcxXr94YvkuoFPprMN05MyfL1hhylYhjyt2RsZBASBtvIzbjgpeS/nMEVcgptxaZaN3
RhpO6n1T4+0x8ts24V4O0mKtEa2wGYJpQH1slKsu0p+GRFpwLRCCp71zBoHjYF2y4UWYyYoMAm1J
5mi5cpPxUTeHN9RjUDHjT8qiOvQrPnCNoopOz+NIIYbeL5JbKxu2vhwuoe10i6Tm/hSShY8GHnZI
TSQrRq/+1rSnR1/W/W/mUb94SNgz5v8ZaFLNj8PFIaywqg09ygSvWFHigP8deDsCwmwgw998I/j7
ueQfdn1g0BbLGmgk718yuiphjQC4O+x6JpBRw2mwFAbJPmCn8g2+HxpT6YLUGJJkTZYpNP5PcZid
nJQCECsiKb6Fj0k476u17yAhj7OmXZA3g8PHOGq9d5v54D0in2pfFaW1siRKgGRiSDQecnfejLnN
Qit9DYa5Sh1gYEz6qeoKGlklFGSYXz2jZsgv9vl6vJyEAlRq8xf9Ot07WstPSNIaZNC1OKra6EZ5
5EzMh6CAAcRqAMu3L7rhIW45SHppSMZ9xVHPngZAQCHKkNnhYfUP5KPeVVq8tyyqNQMITFyk42r+
g4YCATHdfEPKrt8Yom7W82PUKPtcusODE84HCBicPE94u7KKakkPkpPCXr9yJX+71uynKoEigL+l
Ovq2eqvbdgWhiaNCFp9ibCTknVCKE/H9lET9ZQDdvbRKe0d08l7rk/2UowStCR5dtG2251C8zQN2
lpgpOwKG6dEZQAoa9kvUDMU+NewzXbeVZdbjcj4YqYnm8FCRh0tUwDlrxZNZY83++/XQ+cXjTa1D
/gBxaNxRH8eRGZDGCsR/vmvc8a1o+kujs+/1HLNw3Seruf66HrVLfCc4T6n0rs98EbWbccAoWCX8
WJVbq7QtkrWPEMvrAX/gdwQIgiq7WBN6Me4yo9E4oKU5ACoRr6siC9/IRPdPsvZpZ4Xsi6Sm+MeC
54BunnU2NdaYpB0fe4tyS68tTAJ6DJs0hPTBSOHchRwM2Q8jq+QLCSmz3aR7aEFHL2qzvdRAc5d+
l52gdl+E3dGgy8CtxrQlV9UwHfJoeIBdBQaFuJyZpPdGmh5NXdleXE4H+JCcc88mwiGze7Ac5vBU
8637j/31vx2233TYLJiM7L3/vsMGHosg959jMv76oX901+w/zFnR75hMNTzwjmxNf2HqPOsPB8i8
K3xubXQLFmXAXzkZuAEEPjosLjohUOYMcfynG8AhJ4PyX3cd1zNN0/mPrHGu8S81KC+PvoNfybvA
F/Ch1vB6pyzLMTR2njcWGQ2K0lvWOirbqRirY0ypoIrgZSw8mxkr04vPeifDJZltJZyIsDtbJTAU
v+7BGbuBEZBcb3t3qLnkgYFU9lAWcxoVncSbKmgfgj5Q3nLsqled+XXNSJgL/LmpteLRbLl/ZT4A
YexNrf5mw704lFHoH8Wo7Nc/YcfKJB8cLRB/CWuD/9g6pfY9VYwFUuQq6juh376b7ONGDOeodNc1
W4QXquRA5o30tk4fFA+sgPSwFqEGg6Fr6XLivS81fKc22zQ6rn4t52RstwKH0ORzbwDbgTobtWL6
m0beS5ZmzNibtve4LKVp7ihowyNoFQDFqYOUQzetch14A2Amo9LFImjSryKfikM4B3zb3iSoH0T6
VAPVp38UiJWG92OZBdbwCGtivOQgECi+mnlBkLm8C/xJd7cqYOim0+F4bhllrcCdqM84hKIVSjio
bnAyK/dRNnHfInhU0HKneg47V0mgV5vAnw8O7iRa8xYEA3RZDUnlQ10RQNRJxksLJxvk8zVyjuxF
40Fd08TZu7gW0ZzF7qc2k+8RBsHDn9F4GU5xshCtTO8XNarhc4OvpVu6bQO82ZJE1q6Z4xgmUGYf
qT/J52jwrhlxRp0xOLn+8c+QLkAwtPnYnPl7Y5TzMygaU/co57hg058wPpBxFTwmwptjbzuGtS1w
b5BTUQgaPYSO8uiVKeTPa7KH0WlEDtVeT+yIXzPgMw2bj3EdUWFBx+SmWt+6saLWfpUqq5qtQEwA
NFc108EvsBAurkmfJnHp5C7hiEMhNF8Us4LFgTOfRCwCIUfewECCEgFiIbvtMu8DFOLDHIMWBrim
V/ZYW8nKUxwYVh5xL+Y56LM5p76lDX3TyjkqlSiU9luSUDTG6QwUR/DMr43KCkZ5liQwrqGlsOcu
nGsGrwBySs/KmT+8N1G+LiC5gwGvGT8TfDBHlWGghuStZrHH1LTy2cEevRQa+QeIjEz9Dp+Kc7y+
ouN2pIL1GoF6Q2bMzobe5Pomc8r8UKewxHH1wjsWg0msVF0b4lUfR8KqREjmnqPX8rkyDUSKFbJs
gO+JLe7DhEjWFEVTeRNbMSVK4HSEdVbmnAIQWhkfawT3j1Ukc75AzBu1x+u79LKpC3eEVsUFjm+b
N2uj+WsWAGONM84PouKyFOsC1fLA9wxFh7SzlrZSSm97/krp0szXZGYWntvRLw8+NedhrGHVnf0x
pk70/JCkL+zo8TYtNW4I2n0IYK5BaqDOanDWujFu4kpm7xNh97RyHW2+p0AilQtmC16+LRESlgfX
gLkJai5Vy9luzizPN6ddw8nqog9UiT0c/Wc6cNhp9bJDT0+GKqM8otnItPO6ZSltb1zYpgbwpjFp
vnY5uqnlCIXy7OhucEj80X/ky3SiFQxU40IPFJcgUVnyuRVdE2zcxFSfgF5ZW7gl+WZiGLPU+9C+
7+K2eUs02rpUIDwWmZ+pT56jkRhn1tzYZj3UfBguwBH/msany9PSWkwlYdKMausMepBPrvSSS4ZY
Qfm2CwnLd98qRKIW3dwSprkIBrIQTIgVN2GYiBuyRrm+I/3Qxxpp49HpmA3ygvlwOxi2QDofmvhH
W06aNB4NsB61kBC1YouKx4uiJS2i8L4wZHHJ+hL5QZ9mSblgUA5osZzcDZ3J8btwc2sfMCvZJb1n
fCOM49qIUC5yE8TAVe3E361KDQ/0UscbmQPSHhOSLzC+fmZAUj9GpmhWTG0ZQWa+F29JIWRWgG7j
aKgCro2vCohDOciFUJ++x1dJMrqW5oBKxgVhdhUt0+Ownsc0aQ4IIRE10/wEBzoxLQFXCcP9Kn8G
tIgUmpk3KW1hhZEanTT1LZLp6SqfVmM17otZU50hrjZyfNZrfOuIv1Kvb4xjlrKa30/Cim563d+2
vaM2U2/1MDFSeaLFWS5SrQvuir5mNRndBVgX2V2MoniyMPCEy9ZvpnDbd7F1lCmKoM+BtMpHsFj1
p2wQdyihqwu+MkI0wsa4kPLgfgJcyfi5U613W3HS3tHnwDoXchIOzUEdROA9TKHpfOmwBm9LZZf1
lszB0uf5YKq+62s1P/jDDgwiQAhp3jVNWC6cXEb2OtMj/TiUU7Ycg6rV75uoRIWGY3CdJTX6tsSq
EfX3LfqhbNALfUXYyPASSJVjQxGdnWz0vOvy3VhlGVGpKB/WvVWVS0/p7YNZpITGERVLGiH6z9su
Ed2CmAx50zsWdzW6/BfF9n5AOd6dW1N/GWqvmoXpY7swBiWdJUP99kiiQ7IiJ8T8NHIaP4wqMe6h
rLbvvVD1y0gYYPWqWj3r72OnDsJDW0PdCbO0WMqqfjLHKbiP0IqsUg6xC0pBdexb7FkIT7CpOYg/
Gku7revWWTeooVETu/l3juTqWE1xsg7s0bxP4rZ/9mIHsTfU+Dtf+vat6gYIo2kRcS7RYbKdXYDU
J9wKJuopsnDuRVraGLg6AKx55i56dN972eTFS9y1Ykmn9HPQSX2f6vVjy5a4jog5XAE6ejbM8CYZ
kuaojbZ4GvDdYPFPAX8YQWOsA8iQB9huGMS9sjt1br0DYA/JwDXpKOlkJBEvIwH9D1Er+IRIJcxI
WASFSLNr2fy0M9AOc6vH0TEHQgpmyPgSJMLFHeLkHICQ1GMJSmntZtnKAOLGWijFOlJQAkPLD6ZV
KCq6jw5b+GaOPle0EqV174XCufOIp/9U1lCxFnVBp78BwbpMJ7XBYd+fypqoEdmFnx29AkNQa/HK
mOWQYQH+zW/z/FMMyo+ZMhmhG0SOMbMR2LBrqStt0bWYJhdjE0V3TL+sTUpk1oNe1/1hbCz9CzRC
FignLE+sQMhfVRM3qzb3761W77ckiZFo1ppCHiw0xhfAT1m/HItmWHdlEUcEc5TGvhNJdx/Hjr6q
A+fGoxFxLFNce3qT0fpAPvsYddETZ79gaduGR0Gh+vBzL32AD40CMFE11t6RudopPSTEjKnAxukc
vgdE+IOzyHN61kvP7Wijj2lk8yTkbbqUyq42DJDZHTNaJ4uK7MatHIQHsZAP3ktVfwqS0t0QhBck
a7bDYQfvFKbSbI/3Arg9qjYugH0LzKtJJFbTGDYHhp3CWujR2B1ULeDlmqayNvyMOrm5irzl7Lz4
llSd8+5l0cAo1rHRwZEY84acp9r5ZK6us7m0knlTM1MHAT0J0E5oyhJnHWuVxAbUx0uv87rTMLN1
gjFrl7AWZmytC0AH2815QsRkfWZ/o2leMPTp0awqIEkk3kBRtcsLw8rQuWTA9yZAp369oANEWVAM
4mvKlCfc+E6BD7/XqQVT9Mi3IZts2GfqWKRNsx67FDJ0QgD1fUMZcDIzCUi1GK3wyc1xkDDXSKix
hP8cdkZ5mci4kYs8jDakMI9Hu7Htc1VEMD3xNWirrrS7vVVm7UEZ1bgle0LdGXbbPERDvgcpdJDe
pFaVb1a3OXa9N9y6+rZvq3oPAiDY1qH3SKE2bNyGiAq3FvdJPxJuYWOrTDcweRjZ4thlMhz70zRC
8YAshXCygBiYm8506Swdd0iaZ0CZfRMgKPHd2cIqOi6IFUzHtKu1/G3sVXOn+eN0Cz6pRnkhY7v7
6rXyAU9mkQL8jTvyt7a5xuJGMgVjBoThl9LIvuCSUNEBAbUbHK1CfyVeSp4UwIYFM3BiuxASBvP4
ckwhjCaReyGUzda/xDl/qodFzcT1rpQNORhQJsheWtpy+DJFolwKq/ZC944pRnXH7nfT5uygw28a
/R/7pQhObA/8jIXCxfiFfJ9JCi5Q6lq3rsXNYHEStePIfMA813zzayP+TTih/bHLhSoboTgTBYse
NqXChyZ2FkHZsPWm3BV57R/biNIdCBIRehrRiSskLW9RRvP7zAStQ7RSO1YwLhtDi/JTYid4zjUe
7LVTFaK+vSbz5CAP5b42Df+xj1pSMFOIYwtB+CRlG+nP3/QQfAEHetFOn0xHI1qlUmm9i7uOMhNf
6itz9aH91CD2aRj3GAaA3cKhRfcycZ5I5zEuB7aQAFtq/ZCzCOFUxkPuWhKTFlrembj1jsK++GT5
IRV9WzX8fcfU5bMOXVsd0RC62rx26hyw8OTeT9hqm41P6G2z9cKy3o38xfpWlJKw4joy6I41hlc+
X8/COX7u8w/tm1/MdOdux49dax/1sCPo1MAAYs75ccYJuBH17RzsY4/zedmOkzmpE5xJePP3L/Rx
xHN9oTm9y6P3YZkfqQhezQmuQuu3y6KMr1hitF+D/+H74dkTr03scbYOS8UhZGKXff5PX92DxYBP
xkPcBY3iwxhZaqOBblKVsPSk+eBAQ1sRNzZSP2b1rlQar+q0LocADSv1X6kX/3ZCb3wcDfjQJ4Sp
M6g3XAsGxXxtfhihkQeAQTOoy11jSH47YOBOnNy0Mh+KBA3vShizALoXI1KdkLEzndWi4+BXhG62
C4UyHq5X47/tzd+0N02SMWgH/vv25t33omjGrH/90OL86wf/0eIUf6BQ9+CTeMg85h7n/29x6n/Y
AG6Abjmmc1UE/rPFCeKLfzWjSDjAz0KKH1qcsFDgdSGNxtPFM0JP8gPg5O+AJ+ZV8vHjQ+254CM4
JeuEeoIA+9jiZJreTLnUx51N4Py4Ym+ODRC5Aw38OUppzUCPMh3SRZ1vhtapfE62dX0jvNLQN1NV
k13AyosUqWrazEa9ZTvagvy7DnnDm+zb4HZwHKZOIxIbiitlLIiEAGLKntisE2OkSiIxAGO+xWoN
22Kk0Uh45Kw/Tkju1AyzfKyx80EpqqIzkeD62tWm6XNgztkIAvPBuvYBtq6jMq8+hWkN/wopPEZA
Q+nuKyF8TrFMjRIydInKEzWbxOwPpAlnYFRwjpvi7xqT37dh0uITGZMMx8cy6Va+5otjlGdBwlwK
i8qCx5XDCshqmBPaYN9hFs8OveUnt3EZtad+aLStESTTMtADzIll26s1qXfUG3TAenBcabhUaugW
rCCzYYX6a+FL0iz6zLY+ezWX2dCglC86M9L3BZ2pdQETcGfCl15jqPRRNwpjP0x+ftdqlrNhEp3f
4zEo75LOq0nZ9IRJfZYWe6x3cpl4U7BMh8jdMEbX22Xt5afChT2yHl1nYMiSStiJBVWF4brtsSvF
U0Pk1iejAcm59WCezeb6JKRM67x0C7vZelRZam7wYXnkqIeQ2vopCE6iTOPVaOmISstiOtl231xc
0B7JGq6Jvbe0QX9vmCGvRW5c3P4u97Ni1Qyi2opQvxNdF5dQVEzrbLDBPRujDD/XuaVu+yaxkfk7
a63x2qWdpxrph22+tQqV7WF+BkdfJsW9rRMTlgrzSzwIZ5WWCMdHpxvB+YfBp7GzSczUGI8Nek6/
yeAclCbJBUM5Z2GtcVeBEsPN/2PvzLYjN65t+yv3B6ARgR6PNztmkqxkK1aVXjAoUYW+BwIBfP2d
kSwfq2hZOr7PHn6wJauUmUAgEHvvteZKfNi3OSZ/ONrzlsKxwUXWVDTvVRMf8yj2DpNfFd+ief5N
xpGFQNaNiXQfS/nIIk8MKrQ7YeYmS6QkJ4WjzLwrmPHu/Np7aFhtW2TEN41AxF6Fnb+z0uHLWiGr
X3nJH1IbB7+3hHzLIfW2yYT0Tk4yQ6WaWl/gKRE2V6bdo8eh+tOCvRwI/wBC0kqXfW/QRKXbp2dH
dawbli3KAp/asiWpEq1tCtROuDDLW3/y9iGUiMdlHo2gP3Ob5Mp3KyYcP4dxqbPDEMnZoQ0vVxcx
Xz6nSRo+ztSgjGEXC0buk20X3vzkDb7w3I3XFal8kWRY5XRo8uzG70XwMIY0KD5rd60QVFJDOgds
dbQfsREsfL7KzgD57c+R0wKcLsFGk2wSo3fcu7JhZKsjp85PIHN4z5XNmvNrcoFf5KpvqC6fiDJ0
56exyCaPQ0Bi5Q4eQ3zMX4uCnkO9W1VRI0vAY21vlxbw6U4NtmZnm7Ik+VpJBukoRbEs7wqrqVie
CFvFXi+rxAwjM83PDzGSJbsyr8MQZ6dD4COSMpT71KhQOoJ3ZAfXKJrAEExjc52NtePpTR0XI5i7
2o+LUy4gmta0Aoh5fa6LCe2j6DjrbO0RMAkPltT7/76p/zeYTl6RJjP+37+pz7/P/+crTY0fqGTv
f+gfb2m0/B5KDCCo/6Pm/z6IhEoWwK5yqSCxKoPv5FX8fRDpwjKTDCeBhjE6JFOOouQ7lswVsMz+
v/OyPhY/oZnsB5DPPOGhFf0o25QKBoMQSXNSIZycbVEn3p3Tz+15LTmc/uHS/Mkh/2NlZz6LfBi0
YrgbpPwou1ODICszlPUpcGaiV9Uiz+z30cvCFbgFLhO9r9p/e+D9eNbn89Ci2tTngUsWWPhBKNqb
0Kc2FHxeJU3HVYBJ2hC8Jc+jdp0TIyvf2Ts6lM+zn9nvh9t/++EfMu/BqBrFJsPQkLtnio0fD9ud
JQbdgCY8rShD3qqyYgRSSoVjU64Eo8RrRH6q+Luf/CeXmG41MDSfAxxCuQ+17DjgR5zDAHctWLn7
okzHNwQnjLeirNf3iVj+4w/0JYuUj2P1Urh/rGjIQwZnPfTRMaW2uAkIgN4tpuatQsf6xUFj8zcV
1AUZ++Oh0mM2H9oeVRT9kY+HymWQYk1irY5TgxxnM/nxYINI75i6Efpi5phTJs9hWbunYCnkY6e8
+oWo7oB3L/HaNXEFQ/BIYBhK7155bLNtm0LV0ZH+stjh36wCL/iXdQDHAUkhul3uJg+7++M6qCvO
cnk1ThyCgVxg/bO9+GZISmbD9LWRmHQYTK85RC40hC5BxDyDyyN8GUimIvV9puqhc6qWlvheZ6BC
xC7IWhpiu7mp1lCedZZW6bUSNoPfS6hxRZwHrJLCY0Q72QMTIqvP4Esv9hoeWk/Ls9UHVr+fAtHc
UJPqR2lEADF57OVm7VXj/RoqBwqY369a0STqyO/teQvd++wS/i4LYa4fIcRYn+GaRfFj19s9Sy7O
wbLSJ10s5g8AnaT8nVWq8dxjSsj1pxEQmfuA0H6+rTEHZFvf4w1MyiRny8tG0C/gqTZaDfremkd9
HxVdH0K+6gBw5XaLvU04J18VDGe1ggoWVo66F8PQILbCM4sxQOQRJ//eew17oR/JAKOwv4yHmTnr
R6uz5LM34qshptp79ZCZ1qd6ifRXLBWM0GlIMfkcYo4xk9vzS9uCA0+FAo5xU53FL2QtkOY6hbP3
ysCGZbYqrpuZdE8RN42s2uhl7lbv1Se++REGRbTvHChBhwUwfIgijIDlzYAY4/F9raZ5wpwzdbJ5
+pQVenhj+sZphi4V4/dFtcPVMCumzFZPMxm7SJxVp6KzOk4/PkzEaT+6dvo5xa7yEkKzgu4EFEzv
q8Vlnajad1/fDaZJy8MPSOI2WvqIqFwoDxtUxqwMXSBwu4yVe7Fw+zk46XugilDrFC7bbMvT3X4F
IYkU4D09Wk09NylK8flPeBvbzdya3zq7EdhE0zq6XH9Xj97WwZO4T2kU71Ahp8O2qyNxvvwzUKHh
1y8iZ99Y06PFb31IGSDs5iSKDqQIs4CZxYc7fyzm9jgMeRzfyEGJFvfpPMHY12H06IhA9s5mxMw2
kRsSivw8dv7QepuwKmght34tYCLFjY5h00JIM7FI/AGy6aU4zXIMlN4k5L+l1wP57NbVAqUTtkBi
LWCA2hrpTdp4nAXrlKPWrb1Gy1dK8vlNLUyQt0xw1ux+Xix7/jxw+VOSrWt1NdgpQ81VEHdhhcra
UjVkG8tTHtd5eIY4kRoNONyCGrAHLK9tl3aaRmdHgETIkRPywrRVaj7G0aLpxDTYtKqJhJI2zrjt
1nJ2PRLehyCVX0Andrs2XXwsJ1qStZKOjzOWm2Qzxsr7BZZz5LK+hhmje5TpG4Vj/EiBnQB1FnYD
56ZZz2E/JW/dwLbpV1lwzbDEP7eijoyFxV0Ajs0VN1xbQ0PXODGe+HV8i1BLz7vBmpJsx+KG/BaP
ut5Frhqg9gRB/MIIcKzh7Lo/Ex+AzKLvXmsZkKEGlMs9djMna/5BABybXiiW1FIQOJlK/gJ/7KQf
ec2xlu2YKuNIk5S3tBE9LkZa4ckxejHZUvkmQB7o0X1X+nE1c3AiTuS5dYFfLAPWICba86smW/wl
B+F3g7+geM4tkX/O+5UHK1roocZiyK6ywHGgBEcCSzjkox2v0ebZ9wCW04vc0UBwk4N06C9ce+Uq
os/r0Mpfqt6y1hO98Sk8OVW/OvNWtoM+OL00WlbbcX4l4MDz932NP4SK/BY8Y3IP+iI94aV8DtK0
eynH/nVhQsLun8kXAgeojiauk45y9nmvpVaLmtb+ZbLiCbd/OotPbTQHTzT4imCXqfnkOfjrds7c
EdyXyoCRcdOHh6i2a4aYNhyI1bVfqjRsd40eICQrBI47RoRdsLFKkKWbyonrcx1Y7q8l47rp0PLG
6n/2kFzHv0bhnEEK79q4OawEMqI/SIrJ3RZDYd1WZTZx6SrSANbRS75AyWiOmVuHdzgIBWGccEoC
SUDWFlzX8BXTDGeRFrjIrTMTvlZIxW3tIgK40Rm7bBZumfTnPhyWE+LT8Gxp9Bh9RYDLzipN57wE
MOBhLiTIy19ZNN3EShkSAYBLW2YpTZjmd0nayDMEfPbSzrfZ0y+6DoWF9cofUZIOM7eGpJHook7K
+U5BiNg+a13+RsrcHkKNGTz4JS4OmOwF+32v6Iqnin1QeQkxnXSjwG22JW6asOGTc14mcGIDZCiM
/HmWvLkrr4LFdHbRTlxd+svrkrPhX7bAIJ1o/AdWYpY+UIr0HjppiIOVueDtPE3iKig9ND49UJq3
2sEnt0GnwIqwcRm+oinX90PGaGZXMachYhz7f2qSRAJODAslytX715I1mnmGQzknidiyeH0FPSKi
ruz7o1omfT9Ch3quQhyPci1Jt7dn20wZp4VJwSdJpiBamj5qvs5212Kr9xTfOqsYWm1nhR5rVyM8
Dh5dxDsDbwtGoQ25VGnS0W2aQ6GCYJto17+eiiGHRNd5y1NsNd5XqN5srEtv5bdz22sGf+WUkyMI
afV5DlYcoRAk/Vt3dcKBfTGQT2Vjiet2Sq1vY99FV+k00+XiO3PKyawgerH1zLIg2Zo3eReN8tnp
O6N9om0HMSdwkZQlOjNXtGu449greK1PbUi2bNWzVYGk5I7CjXNf16lixZUDt9GSHVXDaBvu/s4b
WoKl0PfE4kVadEugBywcLZ98J7OmJ9QippuRvfc2yiKM6HQUbQQ0iFdjt2TMhMkWkj/nIafl5Eqb
XgktWf3IRMLbZ5dWCsG82Q52A2QT02mBKskZJDB9u+LSiQGms4VAj1EWTPoOfUV0XeZr+4nb3z3S
GUtPhensIETMrpHjxWC56Pu4pgOEikSiFqIrVE4z4hDTLapN30jQQHKXId7SknhIQrZ0Bw/4QYoE
H6XpPPWmB9WYblRi+lLQnWhRcQwhFhQT9kYWnEhG08WyMtc7IACMj9GlyTV2aAR4Amdyx+pvdd99
I8/1LjKNMdY1BwPTLIvGVtx51aJ2ik6aD34HlAzNNc7G8ZM2DbfctN7o0iK1gGfmmractqf6gbvN
e9k07XjzVVdAUWnkWVhmQnp7uLs+TQUkHYdLdSdM86/FSPq1Nw3BRlVA8UEvcYDU3RVyrXrnq3uH
PiInP5B7prXoXZqMjnIzYzyNclFv6oCw5vBo5evvYOtpjYG/SohHxM2T0vsVKNY4Eah2a/EGHjYL
eA52kFSwQ/C+Yjcc8+Zm6mzr5DtLByy0KFmklRHcom5hRa7KcABjXabD/VLMOQ4ejt1/U4qbquOH
KsqEEwTQOwMABOK9df+HURChGzlEFqclxPFy6FcajWlvDr5/XfL/S/XDRA+LEr0Myn7EyR8GXkQb
jFPejO2xrH024wmL43OH7hiQpZYmXMaULpft8K8/919Kfz43ENgWzFTUpVL8seqiJC+dvNHtUeel
/zpa5DbDM2FWO0N56/dNVS+Pvp+yF79LL//60+nbfLy6DNmoinnA+RIfnbcL/o1yln5zJMCSAgTp
mf0cml03D+jU4+q+DNfaHq2iEXTiDmZzv3yF/87W/ma2Jmm4sAj/fcfu1Myvf+zWff8D37t1kfhJ
UsPTrkENQK/se6cu8n9iZOxLOnVILm3ftDn+0alzfsKWKJl10dsyMzOW2j87dUD84NtC/g+xg/Cn
/oN5GviNH5cVE2PM1Q6nRjj3sCovRuE/PLRLNY4K0nB4LbpK31j50JKvZheP2vGKN+Is19Mcj26w
5dyQJASZx8XZ4VT6FY/X0AKLGqx7MrMJvUnbRd27zhi/FKsduzddpvVv6ZjlyckQ6mOMVpNDgCtZ
Z4eJmcSe3Sh4WUBbPUx9i8maQh1kUZqH5ZsiC+pWdVP4kuqGwJa1ZBhESSbtZVc3RFSNznwCvJCd
lKfKfZ46RBP6deRlm7py/DdAJ+XvtQgQ9JXrOYcB9HlE/P9YxNa07mDcxd9GZwX3balPHBFgUS91
ln9FDNq9unGiPmsK262NauybhdOLQiXxjLNKB/etT5YLaAdnuM+9RH9agx5nZNS7y7egskBU1/lM
xKKqkrOy7PjkQ+TxNwlYP/TljePe2mle5GQCrihnma6lrytUkGNJy2nPMShlnsTzuwXbHF4N9FgD
hM1++bTINL2bvOnkNVOTHLO5TK4SohCvkaCoK8Gu5OzWqvIJPk2QRK91inhwWYAum2S6iflCAUx3
V7tN9MZoE/Uc6N9AMAtV042P/G5rx0V3PcVFDvtT4hkle8zHpaajm54RxYaAHKS8ZHaGZ2b5UUYE
ezA9qqDqjgksl2NBb/JX+nVMvqKsKtH1rH771JXzeC2DkIIVae5DE5XluLGwE9zJIA6glEFKu8tA
QUykGQfqSzlRT/toWMIbiecDgd26kBAeJ0F07Qg/HpFSzvkeY2h/R/3cbzNylZeN4wPadmedNhuR
DeP1mAMf2/ipTu5RN31DOrVMRzGuHbm8odN8A8WMycKZ2VE30PrG30gM8q1jHIflSzzp/KScuttT
mefOqa199dpi4L/3517tGir4A6Kznpx4SKAH2UQkF+hMznd4qJP8pRMFnUTELwD1So6/1jhSrajs
kSENGkSbUKPyjbtrzxTRVZ9xbbVbp9ZwK9aels6Z7n0Vn5OBnKNKkngkXWSkszcjLcTM8HMS8hmx
maYRleQOGBbmS3wSih78oDH63YNl8pVqntCtQtB8vVCxH4aqqHi8ESUvYP7ahIymwKQ1uRHkioEu
NgnkMj7kJtUJ1aW9z0zSU4+KdFcS/mTjxvvUCBmA2HAfhRsdkfZ6t6vJjCIagYGUyZEiaoHrPl3i
pZB8xLuat5SmK9SJs4Xlzd8NJpXKMflUkOrHa7vqYf/kS4B+PJpvJ5NoNZtsq86bcGo2iC5v/KGb
ru18qh4XEIa4GU02lp+b/KVoeFhTHsyiyb+tBGkBDsb6EhZvIeSxHdVJummyfHi2gIQiztbkc5pU
rgwj8xOmHXat0KR2RQPuTnFJ8jKZXijxwq2yyflSBH45BH9FJgEsWXmwrcY55oSD+SYlrDJ5YSQn
1sCjBSFieijDY7/6Fb51MsasnLQx4ZA+KEwCWWCyyECQkEpm5/aj35JUxvZUQA3qvVPgkWPm0z2k
eYRZ6JMXFQIFV65vl8pbPzul6yJMxCCZFgABdZumRBaPwXMQeNNNOxNTwiaFuAsZL3vHJvNi6zex
alAiaZGsd6Lg6c3qJL8nRLH8nfiF8NisrnucCIK6naUV6X0yJPoQwwDbjjVH5pnp+jbJiu588doE
fRXeFASJCj9aYAVl6qDjCidj1I37ii4aOBAuysNMovAepGkNXC8pudq2AxkCzFwU/ZYhw+eagwXt
uAmj3qaxVd9moKrvUGLSAhOetVd1sV5VI9FeImxx+LrBdOiHsPpCwBVuNA46yzbh9n/JQ+9ge5N1
9gpd30n08Tv63eIZ+UD5bVjc8SvqAfcp6HT9QJpHsl9wcB3K1p0+qXUMGXm6BKCXhVXsvRCu3NZJ
s+kpc53mOgSU9uoMLGl4vjOJL139KaQLc9SWJ++GwSu2pAFMPFXz8gTTwQ8RiMjsTNDXeCuiWN0O
XhkfRerlW4UOate4IVtmCYUzGvJjFlvZvUVblRRaFVLMsueTBT+CQ43HdL0WJUm0FTrYc2aX8c9p
vaJ/qFpv+IVcjQyrtaWyW1sVw3GwCYbG/a5/ZRxQgKtp12dHOYD/4zxAfVtmlFdBN/zcASe/XdN4
hljcKJjuvkDv4HXpI/51ErcTZR/WJm93y9yNkJOWMf3cdu1w76y08dOhiZMNG1N35I2uX9OiK5+d
1IVkOvlMhufZKbYMKjBYsSqvvX58GCeOrHdJ78hx/CI6H9jXZgFuVIgv9PKJfm100GefaUuTb7Yd
iYTgTVSIML9bm1TBhXWmaj9JEyngKJLtUHOvb+Go/H1cLPW2x20I1R32B7V3b1IKUCxfIZp4nikr
rzIi+vYsUkK64KDvMKOVD0wfULLXwfUEEXRHnZVt/3s+/t9MtNHWun850f78OqRsLmNT//GU/P2P
fT8lI+b6CYEu1dX34ElO3N9Pyoy6fjKmVtRoNufnfxySo5/Qm1GIMSJE5gmi7p+HZO8nz2VmCfDK
Ri9GLuZ/ckj+cZzN0JWpJ8I30HhS4N/9OHVdm7VDeTP5D5Uqq3WLtnt66Jnf+JzfuuGXPxQOfzLP
/rHIvHwYUAdDICI8jJ/7YdiaeNpoxEb3IbWwnXFes58XdpUXGAc0oi5y24TR9Guk8v74//HRgPuE
mS77XNQf69vMKiSMZek+rBFOzTrqsZ2qZaZfjvWAzleoqTsH0dO8AzRH5f3XH//jmNn88sB2sUeH
EWJWXIEfPt52MnDWqG8eysqoBkILffxWkN/dXmeN+ThtrIZ//Zk2a+QPVfX3D2WpMEtFlRE4Hy53
3dbkj7eR/UCj1X6uGQ+c7Apw5iGwI4ZapqnsZo7pMsgJGTOdh/HNx5d7VVrUVNuOcOarFr2cPg5W
n8R7MNjuK5Nm5Laxp4S8odZghJatDe0JuvuIv3VZ0yf+69/xY0vk/WdcTN9Y0yWgjg+qhHAOnUkH
qf2AW5a1MkEg0qXxg4YDClvQds2NNpOQv/7UH2vH758KqgUtAg8G//3jgsHEGuTa6+VDblrutUXh
0QV1+k3kunu4SBI8t5VnL4Cl+96o+uvP/9cHM0Bk74QIXowC5OOzoqKoLrpCy4f3yah5YJaI7nOi
/lZL/kHnfPmtSFt5sozYGtv7B+kFISIcisQkH9wsYujbpvR/VSbpwMWOM7zpwnVflfABWYHEr7b0
b3lYrBxOdF6k1t/c7j/74bA02S2lKQE/rlrbtZqoE7F4mMaOh8QN4rK5tceKEUNWk9v015f5zx4S
073gueQ/ARXlj/dZtrnILEfZD3S0ialYCDp4H+9ehv1Vb0yjCn9u12WsckJs5LlSkU62JHUSkCnz
tbmxfIZpSedRrxTCDm/HQkX7i0QgTRVDv3rJeco8sJPzdYQKrTz89Y+49Mf+2Z283MDA5v4JiKZO
xIr98UfkZUIqwxLJhzjO0UlQt/dMAJky67Fqv/Y9BLMynNn3Fi7gZXSRwAUm0G+JuiO4JXpsWeEy
fVkpG/udZMBHmYEg4K+/55/sggHdRfqaeBawyHz4mhYdaOUTE/DgQcJiam96ecy62q9SMK1kwvJ3
LgnzBv1hC0T5yKqGhEVDVYRgKn68MNWY2LkoluFhZsR0gzXfe40jKA0xGUQJE10Da3Z8ZkRxFtPm
RLpIv2Sel+gpI6WmxWW0jG9Og2gB2SN8fYuHABI3G6dZE5dLNPDW8BFsmCmZCjByG3GWRVv/ZNM+
OVOdN3/DLHp3d/zxfvOyFtxnpOIuUnH/o6ZnDYsowAaRPDT8qW3ULmu/ywMrv+sgno7HmmCHmdOq
ykeycpgDbjNFivshSrG+A24WjoCK3JKQm9tqL6oxOBBJRJxL6g8THGnJmX1jETi27oSzYr8T6Wwx
CqiScScCUPqYcRczI4kCLITCFjwZOSqDPa8AwtmLnJ6+S33zMNVjehMOVX5rV2FzVjk+5F3Y9KgP
AFZaXyR8/TvZLOVvBAvJHQf6nppqIcye76fSt8XU1dfjkta7bOT9fQ3vA+QcWR/tfSdQmUO2jAD2
uc3ArCkg2w17Z2C1L1MN4ZloxSB4imBcmWCxpPCxcqqO4a2X9Ai8KPX6rT/a4a+wc5DN1NUwFscV
vKhtpqQuabhMoPCKIVa7tZOJlnNLog8lYvS0zAqKRoBdvH8A3SZdpplj7SG8t4t0S5+qbe+DpCr7
rY7cNN6FOYqTJJ147RaskQCHHiVHg7qsY7Sc7DkaRPtAjgzbYGp4rwOs7mxbh+w2HAHZiJXRjAzZ
YmafJA6lu9iB7wRhkV6PRtcb3DLbLibezDKVIQzvehJBe824Jl8+EZbV3Vo6CuUhWRpCVTdtpsOT
m2TpGWXS+FtYE468SZiZYYLN+x0c4eRMGEp/6CGINh2+nhmC/hc5kIZhq1DvAC7bvy5j02A9AksR
MPg+2KvT/FJFg/elcSz44n6bvrFQ9O/JFOcGWZLUOzFxeyiNRyTESUvylgzUloVVCTpN4Ko0iTKW
tWwgkL65nfC32suS9tnywqwgATvEyX9NvRNVz4EiGCViAcD4DXZVUKHHRNQBfs+HqcWUxua/JcNZ
oFOA8C3Qr9liLX4FAktG7RcrxXTN1y3y2gyDYT0caPNx+FkZ6jR4E0nMMxBekYQchtjB3dcunCEL
DOXcLtgl4/JnJB7csSWGKVItC8MRFZgJOSQA9BELq3KTIt8sDjSJ+HdEMiACqx+4sz4RV+UGa6+1
FYLEgDmaWV51AjVmMPGNfeYmD5TQ67hdF1RJsTfPmyQTnFeR7bAbVSiqLppILKzD24Ci4oStlo3H
ZR8K3ApBYY+sBeNsCgaDYB/+9Utn4CJUHIjYAsgZkxmTEW3Z3BAFYD934Cv5h4gxuKVvzv7MdoaR
tiRBI9lJOfJ3EpouA+QpDj72hWJBuCNci9Dj4vQ2b2pERQ7/BAa4/DzVHVvMZepPxxkpVdDoRxw7
vNQzix31skdyhiN11OMlegFbxE04vHWRuZS0neWzaalNHDj4ttjqkV8h+tH3Jl/Oxv2RLffd5SxS
lD7mOwARwD0SJc+QZCXAKU6Giw0GRiEP31+ANVNGueGUOVEHsU3pP2r0ABcdzWJz7WVlmCY8knxS
karhjdw0DdOC/6X6BWMg+BTQNoVCL1ciAGAAQSaZUQZ0UdJ9zYuK06/OhuXxclBYiw59wGWiZmvO
98Rsc2uNblfbYf6GBd1kzRkdTYP89SxSHmm/icV56MuiuWUZce+we3N4b5D0ZQNisYvYjrQ5DuFN
00VgeYr2azwZYvVSwCPax3bEKR0jEYPshu7zifEh31zxZ9SmaeYFG7/Vo0a4HHAmc1QpVtAu78XP
Zb625JGZ5nuLC27cKjpEQ/gV3E8ztghsOJ77mgaO4aOs9K4QvGkclaFV07xuKxn/CjSYD68vj5CM
vRxyi+7NMYg3z4hO6CF0Z5R70cA9auOQwx1/GSWSF3DteuxtdPmcU5FW2ZVcgNmwDaBi5E6f68EJ
Tvyc5sZRlv+YLRPRm4TL823pkPVHkBZolc3y9OpSnkWS82YqQG73+1xxXHWhrkyf2jmx0mNFf45T
ml+zasFmAwthRMqXIcAKA6hbcM1GGUYvWmUBQRxhV+7HTiBLuahkLm7ItJq5proF5/e+CYAfxdCR
1VyVsiBR2DdqqQ5I603rm4+vZkSNF6JNOSK4ymUD/cVIADnud8cudrirmU3qV8mLnOtAfA6YH3SU
zOOJR1gS/7UPAZ4WAsvS3s5WJJcJqqPbvh/4JpeV6EKDGG7mjC3Ak5zR9+8QI8IPk+E+0rE9n8LG
3KC8Awl9sJu4O1Y91lvyTTWJt5SjA2js0QhnwokzkD0n1RPKQ4BWObketoUFdEs4Ha+mixTcMdNp
x15oVrHPI2pcssjAfFoe9E7OqFLNL+RNxBmZpE8wCA2ytEvBu6Lu+rribH5WCSVqxtYtNjMl7fPU
8TcbbHzOfjSntBX3FjPwC87HvDaXVbCi2hIqvhNeCEJeC/DODi2UsXa1643M6XLV+lbpCPuMLNcd
4yweepNOUmSx+9pOI89rbaQEwDH0o1gXos8CZ3UO00BY0MYbErajDMXB9n3mnA695zAORCPGAkeW
mmZGEz8r4ABL5iEo9sDkeY+6n01CzWw0NFYvvNfvtKQsjl5qLShby8lFmdqY2BwEY+V1Reu62jOv
s7snCaeTE3tccKFhs8tzll/2Pm3n1lWTIK0DZqwSU5K7xHWZvKjmZjUX4H0vMoW7Mvrfy8baJwFv
nMvajRPNa02PLYFpQbb82vMaerisT9ee4qucRsCVqju3+BRMIUskFHDaEU+q6zRZ+vD7gqjmKvzW
BqqAW2BEXhYhIvvyorf26aVcVoWvC2OztmN0XQhnr2RXY17wTLehGCxMZgAMJNxv70LSWiFHBp1N
EwL6KVKjzPygd0svPFTyANyZ/2/hINTvqD3lWbr8BJacfPZSn+QYWSY8WUHc8YYJkKodiD5Elps3
7PZOJu8w4a0PVOosaoGNkSnAzKZ92QHdYsTK28QBF3uML7SlMecqOQGat615ATFBTZxl3rZqZFNo
kl7FB7Ib0eDVk/m2ObMKvXe6hc+lga8f3+XELaXaS2T0eMTF8runRYWsbmYvFo3/HvclovJ2fSIZ
LNPHcVJ1eiehnTSnmm30/K7x9EISXHjzN6x2IeO1fx69iUNIYhXRi5iJfqxbbX5vEM3Y9+zgaQp1
dWc73m8MLBEMook8emUnNoHRU5BNnX9DFQ+yyIDVHZ+SeqsahwdYw3NDncwbacnmdTvS8ow4oSz+
S5EvXOes5YY23rzqK2vKnYOoQ4Jbk66BsUIP+5S1bf7JcQcpt7w1qxOVvT4aUhJg3pZIvZigxm+R
Ljkv+LZmM+SQGW/6wR7DvSZiTlzDygdXlsfQmZFlppypJhdyv13WhEE1Nl0YumwIUEqgTk9kiXN7
ekI86VRFkovkeKu+pwNIMIZDIqADSancdIozTmWOdF0a6sciQVhY6s7aTh14rEuhXKAlu5mdiEc1
Sjts9ALx1j1EJJpNdsP5AIgU31RfXiZxyr69ellT/N5clEBF1KKgN+9wGE3xSww7limQqZ0TkdQt
kPOcGXs/sqc1voaYRT8NVAOkutssIrdobiN5vnDhpDUOb/ZKlrzvGF4Vywm3nm/z/uzhDBynKmG3
Wo3zRqFB2l72zSgv2Bzx8jj7pat5Jkpz3mxjMpqqnnSoXdzSvpq1S2xaCW+zGdn3emBo5xGp5hXD
muIadeHBT8zOvK4NbyBqu/RI3F32u6t8Mdx47cQTN1oonryCZCvr/YTRIcsyRLaqqEO8IwHovxMF
mx4N/RQ4xzT1V804TIcSy1FIrQLEThSrfEYBRcuOIWC2pc/DJQly3BubOLapJC6sBB/CxHNKx3q3
doDiLhaMfjXxW+9HZk9U3xBaMhYE2CeIsqqCcM9Yxz7wyelz2k/6Z536620KGPpn8DoEQvGEsDtT
7ZBGXtpTsAn8SmBLdFvrHgFbo7dYjOpw7/SOPtpA1H4j7NB7y6Np/b3kVPmtKfXwMhMCnOBeXmw6
F4O4JUC7uSIJd/7i8nWxOsRxSTgzERLdnsyp7toDHnYmHwW9be5nn6t2TJ58zvh6O1XlQtaGJ66W
0FvOkdMyDcN0/FvTLfybvJpxPyflOkru19qiYgXuADYcunqfb/pIfXcK/VcB9XcKqMilbfTvBVD/
t6eDXf+ogbr8kX8MdwTDGld4qIxo2ZphzT+HO9L9ie6A6ULhaCSxiBb89wmPEzDh4U8RHIS7z7SY
/2fC48ifGAcZRDjhCV5E4u1/oIKy7R872Z6ISHWlvQvwQEi+3kdJYdUFw8DMfmattmx9KH7nsSph
8qPvFzdNq0K72uZdMBKQVdgY78RnDCK+3Be8h4Znu4K60m/oVQsb9lHet2AGAk4JbfhEAF87+KTV
5HVGP6Rln6kPrjNTXdSYNY65Nc9krNSeDef91E+Y+pB4riN9ofZTXS4YBRRBMwPJgy3BcHGurxur
UuKUo5vBXB3HzwhRWozU/hfcFOqK8W6QbAUHusjL29u8omCvcj3h2PYoYVM/W2vSu6fZQlrEy46d
mPoGqwivT0KgDeYNcPHjaio4QXh6sSFRQ33KhBE52uk4G4/bxMsE4Ysor2qtyiutepKuvajJTn6V
dAEhMaPK6Z1SDHSW1fDvZPh6NfaFgidQwv9JK7c4tnE/H/K1x/8cUBtxXnTzWBv2pkIUHtdfx3mR
j7Of4oAhboU40mFgds0BwtakFy0r5IaKtp7XqS8jEqwXTPCQ3fuka/UJg4YmzrD3+KFuLCb7S1zm
3e3syRI7jW/s24XacwbvYJXJHqJdI1vQa8G8p5iizGeG7J3QZQUvEVlSpgSLhquMAJnxwBmXmFLF
Ut8BlVzEQ+cXe3u0atz+I5RCn5oYS0Q+BpsMjr+19VSlAlIx3L6hv+PCM/NVdeyamHlQoqbwYM/z
vJ/R8W4JdFDJgQggOoD0f1pvK2mnfMOnJV5XTyaHwuNpPBRxRjO2dpfXClK8fYj6yrvCv9g+ybpP
bwp/LL80gqTOWCjJwcxKxiP2/ETs7D64q6qFjRhwxb5HZ9Vt27QENCiklmqfINs4LCrR+zToozsw
Y+1VF/cQcTs3ucabp4NN41TFk186yO29dCrfRG41pzHObfhNwf9j70yW5Da2bPsrZW8OGRxwB+CD
N6hAtNkzM9lOYMkkib5vHV//FkSqnshrVyrN70QykpkRCATgOH7O3msT8AE/+BN3QzehQxL6c1RO
6N8MnN38FA+t8xzh8bjMXQnsoZjQeekq6p8COb3aMxHIEyj5fRSgCMRWZdJL7TcuJky4aTqMGdbe
IImTV6DQgo8BY+MTanQ6nAqeASwQspVgz5WWu++j9plszO6uDez1cwF0dj+2sXnHjq0k3zbiFrQs
W5PHY63uYWqs/t7US3VHDwgP4VBnWbpzphRsWw+jXZAy/NaL22E3WxqLn07j90NblMsuGKLiMZeN
E/aEbML1Kk9DHXAd+hHwQoXQ6I1K2jE0w+LqY11JyPLI/UV03WDOokkzNPddiSYKSgG6RZEbNsR9
Td+OtsJEdYxTf3hlCCP31NhzSKNPnrNC67CWzssym/eq6FRY5bFe9nqip04wp4teE3lbQ7z86D3M
vRXFvG2O2sN03ye3/3kq/t1TcaOA/9Vj8VJ9Idjr58fi99/58VwMEDag5XUZS6HA/bM6OAh+YxKO
HxnYzR/Pvj+ED+I3n2G5DdOKwfUmD/7/j0X/N3+TDvBrzOoc5f+j56KUP8+VlQzoK2xoKa1cnF+U
oD/PhkYHXceaLDT4Xfh1LsDOF4VrkrFQagPBSdD809vtzRr2uMXmMI8dceMlXXm7MsRaSA6rEIPZ
6fTFH0noWKOl+qRpt9NI1znhffwWYto6Go5ltVafShUR9Iws4r5LZ48gCcj+t6sogjVEDBWXh14T
4ZV6wROXePHYLeN0b08vZd11O4Ltc5CYdvcRvAsOyXUqqvWU283y0nPrLyzEFg8My43BWSxEGS07
d/Dj/NB4bY5yNae57nZbSKlxuuhQkw1zyZd2AQJY6PGWHn1Ey8MG6LVXHRbyQ1EHPrsrgDpil+Gx
PLVsnhOS+6LkxmWwRJls/BQ3XFV4bojKrH5t+qb5WBMafQd3laRwFxxtrPv5NQA5+FEOdEfCKYhJ
sp1zJuhNFr84CaKwNHPqXYnebBpLYgkAP9NBDeY79mz1g3LR42KLWoARGkKR2bul+V3glssbWbjr
cVM9GRKsfH+Grwm+MJyqsdt50pxmJ/UfRNtrvNJu+Yp+UbDJJQvKI+nlEvHEfWLB6fdpD/xIzsZl
1WyIXq6sDdozQJPOzDpeBwv0v8vai/Zqc2/lOztWTMRS1TJysUsHtZZlindu2YxPo8zx94xiJhkk
nwRJcXn0YbB4Xjcz7hxKIutmXp1sN1QpuSGrkeFME/9mjcX4vshN04ZKlzyto669ToJg+gZwcgUB
bwaLHUwhE0KHq+LQtLrK9tWs22oHEHcLllyA02pvzF9aSMKoHZdWneK0xFrmZHP/KcuKogjnCFfi
Lm/d+KEKdCXOTA/TR+jQ7nsnLtM3elW8Gybh7kk0ToatOJHXwslIzU3GGtexO8Q4dOpm7wxTe6Z+
mR5jsEyhRw320ariDiFzqb/O3ex3R88uY4kFbw7Sw9y2+lFn3jqHPQZd6wM+bu8hgaGd76YAoSQ6
1TV/lU3tarqxTn4AbFxS5A0Ci5Wo8MDo/O0s+uTBX7L+thcGjSjjPDq49dwC6a6oVjzyrfdcrvVz
4OKSiruh7vdWy7+LOpa37SRHQofrsrkjRr1O+91ccpd/WCqRSeaiOKklp4fevN1c6YnM6uaqZhhK
3OCiJ5N5j32tF7vAjG8vFWis3hrWczmPM9koKyG+TAVdc5WoJMOt6z2IgKDMRvprSA+KuZ3s9NNS
cPcc+mUsPkbYlXeigLS+90ep+zBvnHqbQqqnETU8o5gUQtIgTRuSWWXfSSiqN4PykpMkSWUHapOg
xNzEBySZkCmJVg5pTprHqAectUuniflUNLslkOvBzh78lLxfvZfNOtpPcu3nEq2tDxLpzhGtdZ7H
7p3EK/vGwoWX78HJzhe3m65ozHq3ddN0yFZzh1TDYj01Y2neoFh1LiTNt7s6UDH67b54M3du91jM
wKhknqEJdXVx8Bu+SCJdd2XUY3wDHLa1y8cShrM9pDckuzRzyiu5Vnsa6eAddOp89KIEj3JmXWUZ
g54WNhEItp6XseZwaXv5Dn6vvER9V+MfLpcjjeL+HjvgR03ow35emabW82Td4kSIzvG2WpvRfl+J
AVtHjPc2N1+6froeVs5hNBALlzoIQwW65CNBBW8XFxkAaIF3gY98uwyaV8U3hgvdebQBAuyjoXgX
u929N2fZw9BWH2SEtpkQeJqq9rG0a8hIIIrLxR/C2abSs+d82jvVFtZKGFVA/0fg8CV3YjdOPa7i
NfFu21T0V50LrpsW2NHoYDo5OOn2ojd5u5NQW/a+hmpAP5fQl3pu1o/J0ve3epnlEfHpzuEyuvb4
tm/suHNodI7Vo7209clSlXWShmHiYLCvk7WYkZlT07APMMS+aY0BDQAYHB9wOhRvcmuZ7/FNfPHr
zUSZxuJ6LXV7sHoI7uHWjNmW2dYqdwGX37MPMmCvhKr37aIc7N89/j0vNnfFQsqamUT3FuMxMGwl
+ztHp29UZ7XcEgzKu2nq78ouL2nkFeXTVEQRYrVI7uRIj0PVttm7fE06siFEOW7yUizRS9Lb7Run
8ecHBwbJNQRO99FLdfU0zggCBte76v2yChcIGDuc6+9Vn7Q7ZfGfJIP9RXAgBsvcf53hZjwi3fbD
lUTro2tWQAqzX3zzyC28W+dDP67jzTwwpsMl3cs71hjrBkivjz4AxjUEsKTYIwrLryHou6GKnOak
lz55lQXpAUyB+z5kJv/IRVjcady5uGoihZfH8w+pt/YMVe0HX/YSCnPWXcrVdR8KSK97C4/svZrF
JzV13qEVVv7EnJru2+A774datkf82LngykgwDVMXeKGQfnVEQE0WKKksJ9F06bU1efpK9bM5V3SY
L97AI3LJV+9iFegF978Xf/+pk/+mTkbW6aIq+vfto/skrf+sDP7xC38UyRt4EpkvIhkKXkpRRJw/
lMHUzwHKTex1dFt+l+j+T/OI7GqyeMBSusAs+d/WcvrhoXOD31AG2cAXqWr5dcR8/6B7JH4WUBFw
i2A3cBT9K3pRzLh+kcfRaY+npFJwuRebPGknW/PHpGiiKyXlFLpG9bDjMgqxbdvOdC26Cgp4E7q3
l7eqCghq8TLC7kFbvI+xzB7+dCb/VlD8+9E5Nh+fA3TIH/o1Kk6DWozErOUlm2T9ohK0AciCqptK
bSEjbVqYk27sKeybOpffN4b/llflbgjSP4nL2EBgL9y6e8qzEZVgZ/x5AxElcLW9MW0vPFI+lExv
SdoeU32b66729l6j/BvHDipizIznXy9Sp29F1qWflrVa2TP0MMEbJo5XcRH3h9wbi9NQdGN+wG7v
vUHMhBdkGX11Yfww3IjGbY7SbiTAIYD2cLO1CFGhlfeJY6C8YMMSoR20OMZmaCIg9tYSGQ3u/5a9
gLfQsPGcjzFKn10NTYPElQDNBXCLQ1cX42NS9dWxNrLCBjS4QX6MgUwkIX7kLHRTucHkOwuykf88
EqWGLGBt6a75XlPddRLdo5VYOIi62p3OxgIGn9N12OGCGs1u9eeJoDISWOnEVKijIAB+qLKNQmL1
WtyoOYsgJ5nhPTNeTBepjf1qZ4tkmZjpBN45cHNzJBHCOy2aMGOLFkO/o6PaPurRyt4g2gGTSmiZ
/bGoGRnUFU+kfZCQ8jCPbpceJ5BlZpdyK4ERI2VpRxnsAW6SyfAsqGsP1cD24cKms8BF6GC+WtIx
IBranQkqTT3gqvDQomDrVOSQCQhmBI8q49W9rpaOeVMcp1v7IcFUBiVF8rWiFjrTrHEs5DMecjml
PpC/GBwS5VUPedUtxz5m3kl7BPWw7IYMzJa9kGeeZWiuhlk9mMKxTqsTAJpJHJJq7ZQ4gGlC5Sb0
Bdtt+bgCPILlU49k41H07gMeDwgz8I6vpb0edNEMzKS7ej0OzhDThcwcQ+g7GRFDOLUV3OohE9eR
FSxXKMPAz2TOeA7mZAb16Kvkq0TcgDhPLArhLQkQuBEg9ADTQICn0qrcaRG3NL6mlZG453detufe
ewJdA5MH9eRI/4xgAG9+El2ZLoT2+BVhK5EbtXHIk7gSu6AZ8i9VlkRpsBu6jGicev6S5xMRNOSW
lxNj7qqZ7Fv8gl36MqUF8R26mqSDTYlo0XVc3Uthu9n0YaNm6RujnPplZZsyhhFi6Y67orVwQEbU
qftOD22C4K+mehrGrrIOdRSYWyhQjCh72x/EYZzQeT8ZtzbmDLOfYaNFIy0i4pHNM5oCdH2fpCZ7
hlCTSrFpMYoxfzzn9nlt44RHwVDddMmcYsGx3fqFoRNzwc4UXOoLg10DA+YR2fO2GCZ8foKUqvts
Hf07Z0TMEzJZ+30mymeDF6qeumgV86FVfYSSbJI9Tl8vk6DsJ45+if2VLuuynlOKwY8Ig2COTI6m
m66mZtonMzcy9sdxS4qwl/GznXWjfcsoUdl3xEBvwiqnqV+6vtBq31jFClyJpVzzyZOQ3AfnQNzD
NrC3hglomrO+K2DnM7vPZ3fNe3K+nAhRBU8CYV7wNHbsl4Lv2ya6ddteqjCY1ID9CuyFH6p4Kdhz
WVSjL6MZSi6dbiWTAVPhXdsLjpjMj9o6ziM2rJ20OjqzWNfuTcV8GbEkwhh62dlCclDsQFqvubFS
XK33KARwNFdwY9WemfREdxyT584mpaW8KUG3ZSyJOMN2TtnISwVocbqTbbdkO/Kdo3Ff9Z3/yZqq
2ew4ObkOi3itxJ4up7HZjGIm3iWojz7WwqrvEs/gkSY2tt5F0MMvTCGdQz739edeDG/dBSsrYp5M
ncSgcX/TRi72FmHROCORp7IfZig7YUDWUShpNx3FaOe3iTuRMIDusbpJirkjiXNcPAC7o3pVUMlo
lLoiORJEeqBZYq0hOZfLjWSDch0lU3Iz+gixdkMbFJelDRp1CGgHXLtWMVw0mcY+3ePIes55zpDC
5Wqzl7pFoguoxXdgyvV9QJIp+ridGfzKnKrZNax+k4cSlHU8DlWsJIZIFvy+dPv3/ykc/zfGMgqW
zWzw7wvHOyhHyX/tX/J6+KnL+uMXfxSQkBYAZzJhFLiaYCYKxn9/WMtsyWASpgYJ4RtC1EaP/0eb
dfOXUTnxz1SecDepXf6AMKjfKCtt1+fXAP7bVKT/oICkYPypSsJZAegBxxWyG7FZ6X71c4CfYES4
+Bg0oZjF6ylltjVE+9qxd6Xpb61BamSD4JloBKms3VHYrh8tvMSk9KTi3DO6uIk4dvQNVol+mTAl
H2HkbQ1ZIOnc8SpoZ5LfCu1d12NlPfFka8K6iq1rAsLFrpGAAwiLXmAI6QFaVI2GSjQtPceNr+T1
vcFWTO63g8ODFX2KSCpruTs5bpKeVEx4aYKCuuyukD3QFm6jN/Pa3i/kBDN2tXeybMS57RuXCViQ
w5LwroSM9hEZLPskbr+MSsz7MWt6Rn9dRk+1MrdRF2NtH+z9MtnodAimbIveOkTo647GXteTqlvk
x7Fz2h4z71mRs0PfQPZeC3qzS3ff5UYewOgMyG4H91igfmZjjibKLcFWiVIgVTUkQg70+c6GfMZH
H8QXamuxnpvc0SGgZXhJTTOdyZi874y20a7nKwShVAA91yQ+2417SBh70xRAzT2XIzVkXfQ0BPzb
RAC7g+72qO1yPgyRf9LleG4kccZR4SCY0hjxJTPUvRPZJyvNRKgS804NkwmnYfsQTT7shxG5XWHG
mMaV5YFXGj+Xvd67y1JeNWQdXbOrMCE6okO9RaulRXNUa1vtxxyufQqWhELEO+tIYxGo7TDIadun
a2S9M25a08cEsd3XTbBzce0fHRnrnTWV5uIAoH/2s2a9ENEx7ekds6FeBIZruuh7umdyD24DklwA
cWr0SKx0PXnQIvvULA3wDyu4kBUKQ0O5LemW3bxzIVYkLpoS3QJrKArrkGftc91774Jlvcmc2d/F
kyePFn28AzzW5OQ3JQPP7FPWDvKUETIBHHGuDgzsrKvW0V/lamX7YeLBvGkui54H4MwlEXTxG11n
9RFJiwkdNOiMJSjnAoFrqS9okw3qAn1UfDJyFWHe9deLlX+m07wcFnYUhwxF11lVpC2vaxUwruZa
SBGr7P24kedkleNBojUN4ca1+1x0jN2HkugiEP1AzthJ1aY9iYBvkE4tbaes7GjzZW87x4tvgZSW
Rzf4TNvfvqI8oZ3deNZzQUJSH44eKUx+kaaP5ZTjtmAeuMM+Zk5Nqrtnu1qYQtLfelwBQ4NSWG/7
oSuOtFBnkIaJd1zzkaBKttGHahEwgRzLfgAAtR7sNS8POBOScEQDsE8Gl4rDz7yLYNYRpnEwge0n
xZJ6/Lq3bNKsnaR5OyqXsxhE7t6RmY+dX897Nf+eXEYEcq8y+62JpL0bLOFx57ZU0UnjE4K8ottb
8+opt1zzEDWjfSWGflZ03z2y1GcrTw5eE8x7rFfksBMHeXABKx451PEGIYDLD1okM6fFqc69O0vm
n9OJrRGA8+IytT7jJxiYe3/lfDZrr2gVFtmOtLhvRMkE+2Wu1VUzrbS2vOHJDtLLWE3eVbD6+Kk6
9ejBlD3M1J6HRC+EFs2Ft5dU/Dun1a/jUKCZRtsmxocCDcbOzlJxwuPytZSrOSKQuO4Gnyxdfr73
qxM8NYNsoaqOfmx1iD0B6JgN0oX8O9gJmb60dcz2J1ifehgoZyShmO9z39rNwTiE2BoNIuXa2XdV
yyUVe92tcfzjWDovumUjFaSZG05bwztykjgsffIljQWIRWSnRbZfJ7QBO2IoojvVMYOyCyGuKPhI
cSjwLTEvYRgx5EB9dBmcEwL16sL55Hn9TUbVeenV8i6Ye4ReKRIVsrm9y2in1bPW0/sCcca+afyv
XsLMeYpS+rRx8eyI8dqXQ3fXBA7G3K6kB1kXtwWUG8CoDwVjBow35ISxg/zWUU3vUy0Zzq9jfZIS
RkOkTHZo56G4MdRxJ+L4EBG7EUQRdni9m3zSBoqlkYbRS0Vb1cuYezmmPQ5BMe2XgHes1vWZTVr6
0OeknwoeQosVLbt8Zr+fi7g4dqNSO7tUT02O4xY7RXpt2v4Sd8x2psm1IM6NDkRBHi90Kb2PRb58
mKNxPNPL/lKPDDWTuEiOI5qP01It1jGuIhUSDKbvhwI8cIxkocXFx4HPt00L5G4ArxuW0WON2fEA
+vu4tCkcYk8WF5FY70fdZLvWWr64aUMsENmFl2BakdynqDhMFHln1t/0ig3MfIotVrk5sFQ4btij
gHzdU0oZfoz92UUv0eCfwFd7iv3s/Tyl6rJaASbx/roHbYyWIf7mWo1/hSQ0Olp+wea58cRR1ej/
hCztq6BBpcgOr4K8WkfHzkOTMgcGZMdncJjV8FamAzHHXLMWQ7TzMmPUazbeRVDP7wDQlT63Yuv1
GdJRrr4yuIedqdkSY0DOt5sMsqbq3XPr1CkNF3wRTvTWHcHU4DYyBj9EfFA9GvosJ+iYyQYKIywF
j64sfY/x7bQwC6bLP/W+DjOgH75CRVLAJ2Ty2HRr193+p7z+35TXAnHdX1XX/13gpPqprv7+G3+I
+hxNi9UJPEzBuJG9zRP9vawWvvObxGlrI0GAtoJ+4H+qah/hHl1BW+LYVPiXN5v/j6pa8U9I8bae
4Q9BxD+pqreu8J9aj9vhoHJX5EsJ9pg2/eGfW4+BP5kSdqL8mthrk30D3RBBj51ngnopqwY6Pe8w
BafDsTduUaJiN0q9LlGByk7UFJfOsbEkrYa8DayaS5QJC1RLltZkedvZpZUZNPeNt3rssNFwWeHk
Tu3W8C1G7qU9fgQg8rQZGzgssd1Y81voAUjoCowK2KilYYjH02dE/3hy+xiKKRipTOkuhFRkBdGx
ghzTYFnqWVL/zkEuNlfvn+yxbGu06wg0HcKD/8Z+6eezQ90lEB6v6mvTzxPK4pIlrch3nWTodAvu
TPOWi6CF9W0DpZhnuQEROkJBx47PU4k5Xt7+6dp6+P7e/1WN5UOdIhj8v//H+ZdD8sndZn9GRMXv
mQ6/HNKWglzWfRd/IaJN5beNTOP8imoLivRp2wBQOJd+im2ONmITjHhoF5yiu8ymc/0ChNhAgvJH
ZWVXpJj3dnJYo3gd2Q8sfBWHYViT9V3SeZG1HMD8tt7duuaCHyu17MkIteN+9PXfdMC33v+fTrNv
c5KVxJ7C5lN73As/n+YoyRe4GkX11Z7xVT4pon3rRzh39frw12fvly0kb7SB/KBSqo2IwPv9/Eam
KFu9ekv0BZmRI9xDgzWG0syxucMX18/kPf0XBZ3LeKqwhrCB2jc95qmqsm9/fSQ/j0PkdiTgkjY3
ObomUsF+GYcINza2XjLvy9QHnXenGpOhDsBfD8jgCnfTyrbhr99xuzB+PsksJpLgMS5CZn+/BlQ4
aVXkRFk6Xyh6+1R+dQwIleRC4cm1QCDC9rEL440kKv71G/8y+tk+K8gaBhQeUARWuV+98xmS0Zx+
YvkF4Ykq/TNpB9XbAiR0q0LERVHc3C96jezypk67yrNB/CX5+i7r/YbNMKDraMFLQQdYvwHXBhgg
TKbKKW5yTNOBOY+zlFBG//qg/+WSZLhJeozCGW9Da/2VFWKJ2PLrwndfi7HtarNvTWMxc5+I3wJX
/U/fiwufxgsdlEDxpPhl/IMBkhiPLO9fF5tBFDYgvwimR7LQUi6Jv36rf7kImDMpjXWZK8Gm0fPL
6oEuIaDNaFev4Ag6Ti70mjz7NglDRFNdl17t7lGh4u34m/cV/3o+NR8QeZzN8M8BY/TznRdZG06R
zfnnVWGbwiDjq3Rkqh00SWczICmcvjhzm+T+C+QM3Hn7tus6TbUI7GF6Tst17gheYhc8fI6R2eij
i6PFXMMultgc/+YsBb/enhygTzOLL14HAJV+vWRVPDddOXb15yRIcRojXSON/oH2U8f3sxo7NtNJ
9/Sj7iw3Srk+esDMPAwqNjosljqXsXnluyyzb16/0XJ5/GHho9YVEgzf9wVYRg2rC4KQ2PvQ0+eO
2H+Xfs6XPhXD1geqOrL5hj3kwolvBKvltkRbpDTzho5ZiuBNlDTD8nE1WwmxgxoacS4cQNos8mAm
vDajWwH4e0ZnMJO223gyK796MylkgmFe1K8PXNBafajQT63vOthmHCMoE00orqhG8SGn75FVhxG+
9vpuHVx/ep661pse+4y/mXdJlXFP7BLMc3xnTgLsqQVqn6R0FTK3sVhUooDXcHfIrLMEOUpSIRXa
9XNGn2zniZRtEKMxvy+9k5qWZHgzzP6mxjdw/ViCe0KSY3PIYs1bW+ms+XFo/9u7WTFRYHf4rdL2
Y4sAZTpHcmrT2wIKPrI90S/VddJaZrwal3HhWloCMjgN4P5UmOsAPTQPSzsatmdmG0RgFs9N0A5E
jNWyavL8/OMDqAzc3Ax/2tbbaMqOLE6osisuP8iS24JZlL5tlQe2OB7/w6RjSnT9TQ596sdr0M7B
Uu2mEYm6IZdcPaOsTFbFORjd1PDW0ApZiBkZ8Zni72dV5kRwuLSP0EltnuQhya/IKx1xBohEb+/o
Wj5Vm2nwjjLiMn7Lx2Pp2i6XmiZl9s3N64qLJotosDxWA/sb/5i5G1hq16jM4Z6aKq25amIHqzg9
Mqbz/BbU98g/DvGQB+6VJUnNeIV8O3EO62XCDhfSP2HU9xQUtsc5WXF5FvOFkOwJLxZDj612y8Ti
8m/Go1rkQ2Qa8sRtSzJRFZO1uIXD4R2cWAUO3YoLuzzUTrRdvx3WfP4UI71zpyvdT0z+97VBrTLQ
/iSyK+ObH2gRbIHqA4dk+PT85Txm27GQDO5KL/TI1zOvJgB9VO/d1SNzcfIYAKdhVqbBVrdF0BjT
u57Gs/pApDN/CDViVA4rk8yDSQeZSs7guDBHikBJ+9s1V1ACIisfFsn5icFhcolupfX03AQV/21p
aXED+xm25ztKR7x1aEJT7nPTmXVbPBJABy9Z63bbLS319qKdLQXfBPoipom7oRHu9OynmPBLRIZ+
05szook+K28nOmC8YNttIO9wpRbbrmqX7fFAYo5ehTovQaEW3B72s05Uqqc9Ag9/W5mSImEm59nW
Ee9a3LjHAc2VtPdc2zjEYwJe1gdlzMLlH/SBszUqSzKNKx59c+0RqkDONvMre8ADGtIdctP7WuBa
JvUyG7dvuEonY9P+5l6erEva2xC1dvj10U6GS9H31nyd4xPhGCOL1v1rC+2xVi9VLyo+TBVlJq6f
NPIHWd3Vm0AyCD3U/HNxYCFmuTkMbpyhYYybsdaIO6nbGexD5xiSM51DMjxpa+Yss97rij8CazOL
rdnmkBliJXLou2RJkvgmr5NR+CSR6X67eNJsW1J8TDRtcwTdvF2XjDp7rqHITREnXNcb3K45ts40
dnB4lMtS2bcgRDCE5nwf1W7BCzy2d/2MliA7ZlU78i1VMHd4FtTIjXktUFTbKkhnUXPl2mkTDdPR
HpqZn2QL0/JvAxoU1qXcnlAla4LauZAIOGEqzPBhQbF4PSQWq8PEWeReEM7Qc0FNbYe2+cK33xp1
HWDtl+egQAQbX6NJH3lrKXBrAbyNWZW+TaQm8JQvI8yY/SHA+MFJGIax5XJcPPyoGKjxlLA+mCCx
5P2CThHfKUuUkuemhe+VHADvgO5ZS2erVmxrzs1rGbTsRn7sQ1j1t5Mz161b61PesarqQ5xkM4Hp
Y7auHR27AJhnG81VdJD2GLVPOK758ISuFqz2G1CPI/azmYnxEdCMz42djSvl9Dkg85sz+OOyLtN5
+zcQKS4X7pouW+Hs1TBqmrC3Ah5awuKqJG0Olw4Ndqre2Ob+tJhFDKEMImQQuzkBqHLngNbL9siD
yf2gWSiM9wm7VdE92eVSPDP/1KhdOpIt2ivcahPu43oam9em5Blz3RFmJG8jjtRlZtSk7aeUNRcD
ElKF4osEQ9w9lrVXdi8zIj4wyNqiyT4zWQXp4Kq5wUaH+x3ETIsgFa/rPCumy12bRAu+sNIuxQ0k
hxSjQDDQL2r5jjoW+SVoUVpj/UI8E2LKn7Yide1mA+PAR/qhdw2y8uEjydSjxIsE1wbNBMZ8Zvm6
cAxhEkTaJAItv4ni4TIkPMmK0Af6vK57nZK4Q1/eYegNG89EkIOH/BaEj2iOk/Zjd68o0NZnTNRJ
zYPPG/yr3piRUYkcHBEaJGs1sOp4YByD9doH6k12HlIHVcRnDPbDHk3uvF5HGi30ScwicY5Rswh6
ygNduRTCj6ushyavS/kWpVOX1Se78VG4HxBCLsszgFx3uGW4UFmP0pL9+o5RFUm9qvM89KI+suN6
VwzISppTsCjAM8zz6bbt9bIW+YmGLbboFfJsWe90XrtOEvqoCdrgsyizoPqSoGyYlj1OMdN+ZRzv
jli8/Kb2d47bq8E+DVHVqoBRkq0QFkVgGb07AD1Wnp8mr6GsTb4mQeWChg7rIB+dei/UYFbv4LmD
a210JD5M9vCj+rZNEXniEVJGDT1kpjfIY6kpcQWot7NRTSP3TTR3EQQWwiOpUczkK6oxhK3cMN1i
tloTk29GBdW5OA55rGgWEm7uNtjKx44HOLdDIr1thSuVvVWYKbFbG9eaXnNMypDbN3NwjRDFoiTF
lDXx6FFJmfGUgU0VO+vJ+D6veRxVvVV/2JC3nYOfiS0KzsipLPRpbMvU+6CQg3EoosGPrGna4g3d
N2OrWCaRC1DZBzkoNOckHUUVTBjPVkVrMzesZVmAG2VGWDRHM89w2vv2YRKVt7pnLZ2Ckqhi6sya
Uo4lgelodAuwLKFSJYjwS14WDs9ooI+S0gQS28AJaip/e3Iy6V040i5OfN4b1QOD26dJKvhdYQ3X
jRez6fpyL/Wq7jj+XmfbOplLf7NlMhbTHFEVNVgiX7BWbPUq4nlWGwdBkPd5ntuqhk6Q+dVNXGN7
EMehabZaqmr8rWRJNM5ZjQGu8gbxbbRQZuv9TErlCABTVPQNdn4TLZxbbUOyKG9Zw5HDHWhI0+7x
+nJ7Sv14ghGdx3kkInnrWHh63o5euFghLAjmMtM1gxlynL4VUC8pXAOeKxzB2FsJl88fZ2JtuYVI
QHJXKlLwlLxiXZIrI5ndVSZAXm6hOU/D1KYOeFTlEqkPYPY4mO9fIw9MId6x/RuH56CNIJMc3awS
fEcj9CfR3VVxPs3JwzpndqQ/TrmvsvycNB6o+oukHJ2eV9/ZqlixNlvziaHIlCaXBmI6r2UP8DFm
mBdm2xMHXsvFUtKvEwuZP3bnD3sJYoHC2Ym2an6qm65TZ7uJ+yl4WIeEJvuNB0uf4zEriqT+4Lqd
zUedMLFMjEXldou0JXq+u5UpJj8QoQSlUBMFW+O0FdsF5kaINJ1T6/gFdTaxV9vTNZkmfCjhiE2A
P7luQxXoud1Wbw7edj1iqM2orG3OQPYNGgSJ7CF/v/00VUm3PsxF4PO4FAnH5YRJ4m+lITLOeCvm
3WY72u+3R878hINFns6X2vUsfOWNu7hT/GkK5hiygxJ+jrW3bLkWijA11ATZUXZyu3aLytHVbTmL
eCIgoOgDMV7xAqVLUcsQn+8Wc1rJe1Vrx0ewmyndejBiK60JzGbLF/s67V6mbtwsCX0+Nqgg2FtK
90bOYsirXYRqLvsGDGHbBGbIVnkZsWxfyP9j7zy64sbWvf9d3rl6KWxtSYN3UqVKZDDYtCdaxjbK
OevT398ufO41hRvWOeMzcTc2oNKOT/iHVniElySezHM328t8bo0m+ZN0cNobdpNp1em3ITLwq4JG
cYx82lAfiDXa0sUDa4fQfkpg8CsjdpcCDON2CkOd7KsIa4uvQnIW2kSapk3fraGvlxtdw2F3DUs5
Ih0ZoiZstb0rK6u/l0tm9dpaGw3GX4s8lXQjj6iiMPRUVJLveI0K5EOIRMN90AaqTd7lFHRLumva
QrO7wd+UGMWzy+Uzo65O3MWoyXkPtVMVI6aLA10zAmceT2kvWNRRWXEmy33l2FMHXNSZWPp7GCkR
qUoKCeL7y9YrhkyFVpmWI0uB3BpoiZom/tCqhVGAtlCqitaslqSju2NxrYtpKmoGBMxixIkPGEau
ge+qLU62HFaXUqZCiUiOSbgLogJ1ZrA0S3twcdPM9m5rklNwsWmC+MCauoGjU6Idxq/x6GNyViV1
oSJRFIA5xdfjS9aIChColkOdDAaHFAF/jz0iBTkz23jhoLLAl8QigxLHhy4XeLjhml02I8HRuXS3
zsQAzwok2RjrrP4xKgqmFBEA9dF7hE4hNE4YtnXdRpsKJShUURzhG5eZFTXTS2OtdUwj8gBTCoK3
WEkNhhKdgcgq0m9WOakMfX45ObypVYEuKFy1Kt+vGv2hZoTsLarMNHSA4J+WDF2o9GPgZePTFHQq
z8QLLItsX4N3lXmrtm943w8eeVpVo0yFJqkNW1Yoo+vTmu5cFYWrd7J7suWoujcvSyNzNVWrfP/t
3j4KCgAxrkLvUzzXT4qUtNWrZaA68RSLQJ1PpRQWooYThzVn1/vPOpWhhavgUXi1bJDAlnzblWp1
RebPUutpsnIELs/7KMfMe213ImIbwpw1uAsXWXJo9Ci9tRRRhgzU4rrqTPJuqhCqs+GR8qqz5+Vk
/tX7KJpQpQgF2FnuBEfWI1+9//HfDJVFtZvAFuwb6bipq3//zS1oagLkYkfH/oar5MTn4IJSaSGX
KynU+496s+awOYLEbIPNo67qnpaOCaNiE02L6psXwdub98GMQOhnY3HUFpFBOH645E5bKAYTA1UE
ogT1cfMN2bmpW8sN6RV8q0SkzqgOlcLlpo852e9CE4W22Q884n2CiZmvf2bQzZprTrvcPrz/7qfD
TNfURsdbdVXZbmBAXg/zWHTTMHqh9ZWaBKkjWkNUqdzCUen8+086HWXwVzpvC1+Vp1EcOylepwSG
rmWAheqL0kkvuypTqTkiFxaXPDpr3LXvP/A1o5wGDTLhlJ1p8qLaQtB0soJASy8cJnPztcGRmhXU
YGHJMcehODOvkHozRL+iGH0lD2KYjaba5v0PcDTH/r1bRKiF/qAOEtQB8Qmx/fXgkiWidVE5xVc0
b+ew2NDLwoSFqkfkJbuXsGVoIhUa4zqgzu9fRXHN7lTJK5cwk6PD+DI4eQJvkHqVjXGjpLjqWWQL
S+YWXAltOpZu67tWp7kj3Iq047R2RltdlrhkAuT2o0Bn46MMSA8dLJvTUzwyxmYaY8I3SnSglFNo
l4eY1jKSGGWqqdiqHVoVdmkNcqKUkeNaXeeyioltnNZSVzxc1IqP5bwU6FtCe07NNIWYQA3HRR2J
69UEfV2tgyRPOEn0NhwZf2zFwV0gXzsBUzqPipSy7PvD/2bBOcgx6+h/IE9gvV3aPZlFpOnL/HcZ
1QBG90ggqhTIwzyJo/dXyfr9R6rd8mrCOWq9Y4/GBQvgKMTB74cWPae5q7GX+dsLpaoxwj+S6SVw
YDPVrnS8j3gw2NieJGoyAhUUaojw8Jfvf4zTN7dAQALLAlHMa9N4P+nQFrIuIPF20d9pSfnzLM6b
Ln8w09FsLsy2u3r/YacnCNBkG2itK6Tl0hs9lcaHj4NwcdW2X4caTbrPduKoZZEklYqs3n+UebKl
+e0o8KOLLx06b5aln7xYOML3zorBfMCbGc/cgPJlF25DyqhkunEycjtgl73k/MehYMO6nJTsH6Gw
DfSroqxLCYaUR/Xvq9HKiEONBercvR6HZCiRwyHwPSqTSJW1Jk2VAdwOrkN0GFypysRpTnfkftAM
i5fTUpu7KAw11SkyBvS4yaoMvBDqg6ZxjmbbotRhur8/CCfjzRh4nCs6+1Q4MBFPx8C2w87LJZJq
mLyqmxknVrXltLEkc37/UUfO3G/rWc0ph5cEcCG5Fq3T9TyWFTVVQwT3riiPz4JFJK/SoVahfs9R
zxH00nvHNEplggUQNhb3r68Qb1IVAm3UGVxbOKqeSS5YcdKZOWLZ40FLk15bLlq2Kg5aiOWk4w65
YRIm9K4C0uMYKVjSkl+NP7pFqomkIcLL3lnQ2uHfhjJXEw5+l6dox06881KaQI1I1Xg1G+A07UeD
qAUE48DBX/pdE6vC8q8WGjuStZvQ8+DeCwKqHNZqNrBcKj+4b93X0+c4Drpkpm4CWMJTFaz/yRKu
eQOEJ6vgezZYzmPSFLa5NWmP7mXqVoIaf9RtQ4EX3uzGWYBgQVDsczPNPg8ITqNx5PYFTdMQ4Ko2
I9WFb2z9EJC/tjcI4g3ROnIHcx97yW1Oq+37UIm2WskG7dU1vRx5PdhBeR6hZXfJjRQtSl15SH2t
TawvQH2r4QwoJnIGVeaBu6ZqmH7WFq0jOchwJl+3XnMjuJXQ0Ebr9dKZsanrqrne0BPPPmN/JFBY
NOkSJFVHOa9MR1p4nZF9BQdgn8/TUXhzqXXDt6rGuTe5n79VmF3biGfJiBJG2LY7MymK+9Gx+s+x
ZUXgoHRNFL5G3e7vtPeQKtaq5pMUbUtYFPR79MaSLW2CuVoDBpLTehq9GI6VyAeAieWmG72Bgk2U
JF96VyKI70IGwKG4Ke+XpKckJgwtotqnibUu9VvRzfqTCcbxq+Es4gHST7+OJjzWUqeNNyKe4w/8
A94sCGWjQmuZSIV+0BvwWG+3HnTYJv+Buxv5nAUWf9rmlgEe7IPdrG6f/9vNLD3yKdOkHw+LmHvq
NLeazDw1UcCKfhhjyVKyTE7RFbBaI/bRbXfuChNUaQw5qVrpme1VvjVUAKPBfUqsZDrQUGDY5DUo
Tu+s0GrngWsIEQnKbd3nPOdON7siR6G4M8Qt3g3Fc95jvlBQtbwFVWt+8RLStxUcRgiy2IZfWzm6
olgA5pKiRkqLyhg96k2NN/9ISnD0Sd03WyO09W/61KG1SV71b4UIxxE5jj5hGooNb5w6SkpvTm2H
xQ/2CsrI+IOlG5mh/8aW0eXD++P/Ojh4eRg0ccBwpkf8fBoNIudDWN14xQ8IzDn4rEm/Nwpq26s8
Ty8HYfXk3mGZ39KeddIPYuETEB4PV2EAYRALwOKOPg0JDM1pJwHy9ofo1SqLYivaWWWS7adl+lYY
Xva3hTGf35shTY8aBc69KKBT+u8Pga1Ot1dL0FFgTYUHQQKRa/wkQIK3m9M+iJwfYU/jgHJagycl
iome39Il6fxB5ADX8w5B51ircro9Zb4vqVtdYrkwdFBhQ+16gca4t5aZwhn2jl9zaJ72ukm1y3gu
nIvZgjNn5dY9NdDsutRYnStJY2xeL91E2yUpwVA7lefcETYO5XYU8fMsk/jKcpBgTakU7+OwrK5z
u8s6lIjb/mnOov5Bt830VitcLgg5GePWArHdo+MUY/ieeRCzoxo99SGacEbEaZwWgJPUCY0Q7sRP
wtbciziaxReDqjYWcmmKRMn7g/tmezO2guqCwyUFTlbR2X4PPhGMor2GgOuPOhb2lYYtx+cqtmZU
TetCvzJGcokPnnhiVcSqQqNQoW7BI6FpCzTu9SMN3cyanKvzZ1Il4oyyGSokAaSBcwqVyZZGRMdJ
j7/Hj8rSs89xOHUXcezpt9rgWdv33/7tCuez4BBFdHj0OT493SyTXls6jelPLMd0uD+jlzyBI5jp
SxXFT6J258fS9tjkFtoTDK4RWpQcqvw/GBJ4egRmFthI/OBOhgQsTpu3i5P9hGs9975so/lGLn2U
XcSZ7Lb6Mnj3dVP021kiiVghcfh3hCxmtY/QFLz/YEz+sCQg6FG9ZHECjDvFhC55Pw4l2t8/Q0eX
n2pptHdmpsFnoXR4zhXTX/VZ3Z1VosgP2WQZl13hcCdA/5tuYjQPgLwW43ARa731DDa7tlcu+uuf
3v+U8u2hQJLA4Wu6+FNL4xTG2Yxg+N2QSQonWkNUXMrgKzzkaPDrfMa5RDdTalN5qQwtbKq8fhJJ
m/EKY1S4Rs9DA1ODe9GU0nlEMWdQRXuaH4XWRpepjNt9bVnTlYQvfghtBxUsxIfNcdXOBhasYaXn
qF8abrl2UaaudhoLepuknXbpSQPOO0Uo7eI4jTPSPriEor29DUfirnVpxOlFToOeXMDKldVlnRWA
gcaE7jvt6s/2QFGBKLL91JlTcYjyzGpWjQPQiTOERt9aUq+9sby4oFkOxBML5YmOYCezLITc5VSX
Y+W1qJzHlQQR7ZqlgcC+A5dFR3D5S9eU8WNfjN2zOJp1tlj6fFSyRN/29MiWIDhttjiYaZLKkwWN
VdGM3JDof1L1rsMHbjcb8qQp5lXf6sOVKQcMfsd2ka7vNnb5HC26g28o8jvjDiWe9rONkMOF7ozp
g9nAyln33ALbJoFOpi8hZC9R0+592Yb/1b+5n6uf////ffuRx5gswbmLv3ev5WxsCTvhn2nM183P
8LU3pimOP/IvpoUh/xJ4JsGrQPBYWkqH8V8EZrwxFVzedRWgExYGVc1/EZjlXyaQc36OoxWO8m/y
yUocB3UBBw6ahImBf96/RbUwXx9ptg6FwAZWatpEM1jTnwYyKTJQ6dh7MWZ36CN4a0i/MOsa/KSu
vaAS4lZIkF27MtMLMBcBSxq27BDLdRoM4AWvavqd8Idw81u1XZx21l3k0uebvoAU0VJAWSmsrwpn
4D0IPH28UUitH7lejTqpY1vE7roxIpwDzB4VO0yfISIhDVZ6ItyAYUnOchq2z1ZYYBDuKQCEZpIB
T9INz5xU1Fi+hAsEJye7s2l0YKxeLj66bPp1msbIcUBc6vtVbTY5WyirGhuYptAegJM8uZOM/BzO
AX61nnMloyE+xMuSXGAIGB+cwe6/jgkqETCF4QsDAY/uGsdFRawtp/lm6IGo+pWJztzGqnhjxGhw
JqYYmVW+p0fReR0gMzPE4Zqyu3yKx6F7aKFCJlc2fuqEZ5VzHYOxGxHCm6BWZripADyPiODp9XvD
qkU/bv7k2F1X+MzE/BjMJeei7qHDjKJl+InaWUALB4iMEluLhkOMrtz5Mk7To0AzBqdtMemHsLCG
DVWztljrtMOMrdPJKIQ1aFVf5gYRkTCsk3YN5yY/09pCL1eagnZCiFvcazcdHWKyTLAkkiVGQ8GZ
uFc5s9u28WXmzH93/VzLG94EZUsTbRNkbLNo8mO9x0tKb+QKuk307DRwavFnS/eg/MERhZb07Tru
fQRqnNt6QWRnVWB3DYK4K2+x4G7OwFZSVcxr41azvXFTDLk8C4APacCdbPmDg9zwoan3V1DzFyLw
F+uvEGU5Y1sXWnUhju5g+otVmJmKEeMwD+iHC5kuyeHFocBSVDciraPysCDxLVY6ha9QIbrhs3JD
tgKxyhSqNlgmpKhAvJEHCgwXGL3bvg2Zq8UYnE95VcSj7yh81+eswS0FYiWWbRTC0TZujk5usL6d
1pdm2JZnihDtXcgqjH4gX06ejcFZ6qwyd861iwFHsHYd0Li7AiqGgqAymZNBMX4zX+znlBMdPTaY
3tPRpg5uatFQwpF6tEcd0yz3lBpQA6X9gLzkeHS+0xvkmoswjm/iCXdPQushgkZMT4idHbgOXhkV
IAYfIFOP4DSuCsPFssR97ZuaADsWMZt+hRA2IkxHsf7kKNwvjyL+YNJz53Ja8vEqAw2za1KnRxsA
MgkrTmjDOlH+AJnmxFfIiWcUmI4uAiSS+ADkylzAVDYDHYze8Ezo7d0ydclyC9r1Oy1tPAtaTfkX
IJ8w21cdkDrIyijUUdbp5/JxwidNrFxljLAsXOg7AOxNseMvcXzwtKLr9pxE8ydRe1N5ADZPnIHS
jil3mR7hFuQkCNeCb26eR0082D0uY1aMHvWngeS+2o9pZJSHJpgxhas0ZEfaVr9cUMu+FcXIfgwE
ZlIAwTnN7F4vkF6saUVMlnuWaO6c+u6oTdMF+Q1yVLiS0wiomnTnukG7QbYbC5OYuSoxVlkS31yE
datVsz5sSV4zX3qJeV5K7GcsFw+JjUY9L/IFGdF9tYgY98LMZJ6B9SdPTe0k3xK90x5gbgx/tzoo
K2BVQrDXxDT4WoJOdm5IrTugziDWIA2SdiMJ+ppzvgGxa0Oj77Ai7q1mzPtgCURnotVs1PNnWl0V
dPY5Q/xpgum+pp+phytbNtTNCtR49hp4z3ITKCwCJRAba5NLAIcg7lwMqO6NObQ+D+PyRbCE6VEh
2M/cFLq5l3jO3QLwNPywC2a/M6P64HhUDwB8dAjya3YQrstpnO5QGRdXGehOPASJ+IxLCk7l5dJB
Mt65dWk91t30GE7AwVcdOvnIB8ZB5q6HQe9wOh+oal3mynhmmQna86RMGhzGxim8NaYhQE8yEdm8
zPvccjpQQGuB6HZwhhbn6F4JLPVesqv/xlMfxFPwBAmA/jmcAoZa/PzexZD1fw/DXn7sV0gFD1XJ
vUCGIS0koFK6eL9CKsf6izYlMtoWMgroKfweUpl/EetAYgACwIfgf/6XvSr0v1A/w7zcUkqAJl3r
fyekokjwKsLnIfRjPapDaHDD13kTUtnmDLcOkOQenRYD+kmcbSKwQSAFusdZpk8uxbxVVS4dDkuT
hz62bFfTNKdnLm53a71z793BxbgmA9WKMOvF4IqW/ou8Mtll+KSgJ+wk6OnPvUDBvi+WrbBy3a/B
z3N11d628jRoAzRY1iRmtxWcArTLArCIrOSNUTvTKjR4pgaYaZ1QM1vreq37kL0eh8y7x3mwXNVV
qcSTkiepVToEA749NZZhjUNFc6iG5tFwI3w4bTTaElqomzxwPtOXuEss42loeDwIo8esjJ8pPFor
JKviNQ38W0K9FrQO7yOrqdvoTf0o4U2BMndwptV4PVwizfWUF7o/aM6haVwiGGA2sNqrNcZAm7DL
6U0k6TMtQGRDJEMJGAuf1ppfmg0MgUjDB16BYdDdQ44Ath80fNeg8xmo32ubKKBIiAxzuceoqtqW
WchZW0v+NRW3Sttho34yEWjixV6frBZTImA3MwRVZnUbuzOW27DMbr05GzaZ4kQhPWWf26Lm44+W
uemJmKnIy9QnI3tIWw9RPsgovlcWz3NRlyTQjYmiKvcDMHVMD8jovgeZxmHeePe0qLqNVWRgxWEn
YbcBW0B0rgu4djDXTeK19/gwpRc10cWaMxt5ykVf9qPL6FktDx1t5+AaGiIwLJK4xnJpFnXrVw7r
wJit23xwgZnq3v3oGgNBG3/kun07xHyoMMGcydIab2sA8fPLMJ/OHI+jmFOeVdTxvTi7XMWtgVFB
2Zobh0iCEgMSjIvJwuozZM5z275iPT8Dj7NWoDXcVTbGT3BAmfuFrxKlJzwYWuGPnQvfDmQkJp6M
EjppUMWcarnU69Zbg/56PM53jrIj/DOWVTfyvqD2PYWFY+rrOlpxZ2dnuhE+s8lZ1ZLvdSNWp+uw
VEq1F7B+mB+yiC8BPz4hO8r8Yxi7GlAduuoZLmph9+ihd5uxZp+gmROcoQa8XEYOu8Nz2kcH4jL0
HWbY5TJZuezG42AUAJCQReFb0at4ysvRRDTfqc+gDtobEbBos7RF767wjLu8Tao1aTyCbc0M2xz0
7Ra+grlpwMn6eSMYUn3gM4RRe+622rQLJaL8Vh3E67pbEGJz2JTzaKFhguBG0aP/bRX84zQW6aVr
slEtnYPAHaIM/ZAw2+jsEz0b4tshsq+O2wsJvGWvG+Q1k8D3pcdpZYXGYkmkzXRjr5qehZFe7Cbd
ShWumW2YUso5zi2VHAXxKy7kgGRHaLAEigpdPwt31/VxlS9OumyJcLxdG4p0MwMn3tIBzHw4BdX6
uADUCmeL38ZiKXbWzAr1Bva3WDzExtU0d/2oWCcsoyk1u82QGME3KMLa3kZIcQ2ijr5Ub2h7TK45
vez4KZ75n9FIn0Ngs1jbsHtwso7XOfD2tVkYmBo3fXHhxPp0ZU/2zh2TJ5gWWGs6Y3ERpMixZw47
AiaHtg9t9mmJWcvF7ETeFlUL8sPcKi4Q8+Tp8Gs4e3P4QRwOxlKs4knsgHSh2AkQ8AK51mEtWkuu
nU63fBIVPGrNtjmMklatU+DWNsW5vtfhc280JAzWTmhwuI1M3RGLHvTmbUQ1GtAmUnVVx2ECdHdY
23iBrIOBjwBNkl0E1n+fE+3ukRazXs4m00Oq77hpyc5xHQ61e353dGM3LInGFrfmnMw7OPRIn3Sl
unZGFlM9VdtWxswfGb5Pyb24mMgbr3onffbwRsT5kB1wHGuUalM/Rdn8pjeYV1FgnIP2Dhr0QHVW
sKjBaGdacEM6ho1Mid+6G9TPNdmQk/cJbD8UMxHtn86ElsVbo2m+04m0KStiX1PWzue8FOUm1aIb
bSSpU00jxPXDM9JjnB20DIcDX2LYswF4gWI60i5SKQQsX1M7Q3NQEhHIDclfq2H01iRPZlJOvgFr
1AYfbt7bYZr5QEmw8ZuhqJ2B0GYKLZ0wD9F0A2WoRMezJSrj7iYKBTA1eKBZ6GyBNOOHNKedvsHP
pcE9VESVsZZ1rZ1VQf9Nwyb6R+sN30Wsl/0qtKb02a0tDXUJILlLS5N3Gvdd0ZRbL09JEeE319a6
Shr2fCJQQwq5inzwjcElAP5F22YWQN2r1KRejFeNaPM91IxOe4QZN6yjPhyyiyDyLOC7DVLX63pO
6/jKHmAeb0KzCLS7oid8gJ70QflbVSb/r9l0jGsUKAUpYqrbLn23192JzNPIUMoGqZ14nncUlJ8h
1LocQe49ZDjYlATeaxF/iLw8KVGpeAqvFAiLJqgz5w1KxZuFCVGi6vfGeDzs2INWjLIqalTY06bP
vwWcNy/v87uYxWuwz6+3dCibm+gSYC92AihYxlAT+Gz1+2xmgahIwEsDDUtKMvrjk/6bBHyQBACi
Umvnn7OAbYZH7o/X8jUvP/MrBXD1v/gVOiUCwnnllUON9lcK4Dp/kRRI1ZNXoBDLYX5/VVVxnoMD
5oHk45fpNO4J3CkQdRGKJpRiVZMJXzqaqEpz/N9JAU43Ch4+lFVByQOGAlp0KtytYFWLW5U9ymwI
xhABeHm+FmbkXYjeQsHWsZviAi4FNWkP9MrLsvpH6e6TBUwhV6U5R3ELEHNvwLB1HS7eQA1lN/bo
iDlzLjdGbGY+ljb5/rdp+XivvDwKpC+GRrRKORRenwgN2sSGQWN3JwxMj6lGIBbYRhX1CqP+D96K
ofTAFhsqh1OHxG/45cWY0moWosMjZ8JfGUqQ33Rduu4mp/8AU0Td/fdz7vhWNGiQHgLsTVH85K2m
oetT+MrdzsPQGLyneVs0vXyGI+EjJoY9YIkMWR1Qdq10UX6ALGAN/uHhhEJqFVNMP3nPDhOiwKq6
bqdBc1ghCAwjwxD1xb87cXDh6UCB0Ze0mk9xAy089naog37XeCh4szYVdMWeatxbkirHXe39x73G
GdqMqM39xQFOK4NlcsyYf5s8ux6wtzC6fkcWBX04bX46lvnsgs7AIianvJlULw2rf9wEb4dR4cA9
k/PcANsoT05x1HsSSHZlv0vghsHj9oDh6165ef+9Tm6m43uBdEEkCJkFQVfv9aLEeh2XLHyZdhY0
85WlaRdcE9f0QUlh0bD74J3+NIq/P+1kaYBRDWsoqv3OHUYDnGKM7GberaokrUhzPOKBNH16/wXN
11JcLzMH1lratJvASZ4eZXOUUqIb2XZGJAWy1AJrGKjRB1ku7r4vsZ7t6ztnmF2Mi0X7QwIjPats
a9+HTbkbIEVv+oneMJZJ1fdpghY5S+GtTBCBn5ZmBn+CMqKR1ssHB9OJtMvxcysIPlUihQZ+s+Lc
ltSp7NhG8Yhv1UrAB3costjDRtMsnRKkgXMighe+xehtzGwSX/XFwVTbcKsrzEItGP2hdw3pJPxg
L9h/WJowVaAssMPp/53iSvCQl+liZ91Osa0Q/7T9GBEAyNOyo30Utg9TbMFIHqWX+WBQi7OpSBog
nTnAwhwSFJUM6syiRZVwLvSVZeBcEUC5QYovnM/D3mxoIi/agb4egjUkVz60DyjcZF6f+zHWsFpz
EQBGRmDdCM3ZgqwCdGY17gYPyrMOVVVFAcdEPLC91ZTZ55FIH/rRJSQVMzBOMPdblIljkrruuvSU
THuMDeiMZdkKEbbgQo9m5ahQD7ukwPoc1cjndLbuOrdLV9Cz0z0dqO6a31xs31+tbzeIy8yrjrmS
03rDPJpasjd7VJPeRldaCgAsdvWDEU/3dOuqTd+jvP8fPBGkraSR6qjz5vUB4DXT4HpL2u2aIDgY
Lcq/RvjdK8QFQshinXry8f3nvb3bFXgLoRP6rB6hz8mxhiAP2vhZ3+0oxoMMRHPyEJajBROimT+4
cN8uUxcxMGmCeodyAfTw9auFvQ2oB9WlHVZN9nmp1cahHBEBfv+F/vgUFP8IU5QM2ilZLEe3Ju9G
BlADIdhgouBpe5w+3Zv3H3OCrFLnAW/jGrDFKPFSIz6ZqDTWFkOC/dhNk1H6JU70WznheoBqZonH
bOsQUrDwST/Cs8b90pjhrhRp/NGxZL253V2bEEahUzHDMcTJ/NV1KZZ4cNqdmDKHYpOXbYMx6bZi
RM6bAskiDkaBtUejlz+zcnTu0i5BVtTWh8t8WawzOy0/grGeGr0ch8ZTeAIPBTZi1pNrJRSQU4PI
andF2BcH8HobT+/H1VJ09VXQ0gqOnL76O7PZyhnCRdd9hWw1QBvT99wCmfAi+5nRRLlK3clflvFr
n2jmuo676tNc9PGqwhtxD0ZxPCvm7ErTu4+Ciz+/ANQMtCfBYgKXeL1SAwOu+4wW7g5t57uwcaot
ZM/wIeIUW1f0xfygNXT0d2XHjdXkmE8s39zYuW8b6R36KgjQYGqGTaSX3i1S3PjrieXngonxmeVS
AxqrcKZOm2jcFR0CtXFdfXAlGGraf8usX6bgtzc4WZ0o6vKBy7ndzVoSngV0Pc86ewIbpSGFQ28d
jW+JfUOi06mkctgi+/7BPrT+uDLJdnVbKUs6p9sdZwmBlEPf7hItwkeuz1z7ibBKOXhhFufpP+jc
Tl/otUff4eR2/YBiR2lGfqrM5Iaw3Zo6mvEwzJ3VGBtjjoxSj6QAD9xNmPLiuBEaP2fsKTgqnU8O
1UUbNQNfat4XnHSbvTHY+oWGw/N+KctvlKo/yZkHheLovO219gdj/jZ0cyXZoBBECBKtlZMhR/IO
+0pq6bs6yb4Uwc4ZMFHRFh0ICmI6H8SJfzi2gQsC8znqHIIffL1C2yyV1H+MdleFxbMXu/TbDarI
Ylo+0jVUv+lkJfEkGFqeEAqXebKZ6yDsKyewWUlNeJ+i6PgFlReAfijSIfk+p1m20qXmnqHn8RF6
9Q+3r9TB3NP94mIi8H79kh06qGaQ6O2uBxYSdO7N5NR3ugieM6d7IuWVH1xQx9jzzbsCAKcDSMIt
T890b9DaKUaqa0caXtxhhnSFdIzlK0eVtTUsP/Ugv0eJfPLDuSK4QdlpPdDv9nWilfevlz8uJpsa
FS1JR7zp+MV9N9jRwP4d3bLzkYLBYAAz2RV2MviLRB/pdP7h0pQ6kSOdSnJvkvzXIw0uIA0xLGCS
QfDswsoIMPlzow9yxD+OL3xnGpxqeOGivX5M0hphaYiq3ZEjN2sXHTx/KICIycDVDiN0xXWI5yhM
kjrbjAGi+1QDsJEctPNlkR+dkW+TciiAZIUk5RCb7NP9Os69vUQtvjzWQCU2Cp1w2zbL5TxA3Q+h
Xq+rNi92GEQhkJ32+gcb+EQu9Bg/cC7CJEB8U8IZOzkuunAITAuV9B3iQdETwsDKNKIJu+sWpFW+
GmUpIZH2/IKVNtNyWg2yzmxfT/CjWIHyiVK6RPN4OUQWBWcTbSs8I0K7/fH+QvzDQUOTS0ryUYc4
55QUHIEYgmUg6x16ss22F8uwEdhL4WFhxx8MyR8eRRMejLiOGqkLne316sD0oq3qxql33RLkzwKR
utuliHKgSFL/D15L0X4V+5S9/OZUwyZr6SpX1DvbjJtbzzYkbm5OcI74D1XE/y003ryt/v7hEONJ
lEUIEUHjn1YqTISHwUDxJDwJQpxQi+pTjpfZhtsNVbEpx7yzjOYPjo8/DiX5taDqbMBHPNnPCIYU
HcJ49W42VS/WnuAcJznGAjqN6vff72ieeHpDEGlgNO54jkur82Qlu6ko+xBNEOCBiM1s0QbtmnUc
iRGvqzwowIs3relDIOoQG7SGUduSOfbTZpkcK7/NXWBOm9iixohBLdbQZjWg1NcUqYuGUpZh9tIF
dfStROzuMrVcu6Vbm9HAaYHRQQvjlSyQAEjDo99ij8Z2tHQLxVTkTnbx3DgLakIN2LQQ3NW97E2A
PKAP4fQlRj7JjeVVkfnojUaMYmhCsSRcVWQw0fkUQUf3mzhtooc2K435gAOBZ++i2MjxktEr4yxf
pknbtXhXt1d2To/kUgBeDG5la2TFlq+1cZuPTZvSxRZeWvhFOojw0nUKG8NBDDVQS7Dr7NOg0Xg/
awqt3BsNrMrVHDaY3XlR/DlvpSVWU4+c6sEJUThZu31ZpluEbHAyzqu5aC6SgXQSfIRXjdmubUdl
RzzY4MvKYQ7081xDNou6Q16ZfpXbKriKQbN8c9qAegms8Wm9wB5tPlV2rDk7lMCT+QZnweFTEYum
Q2qmhoqjlzlS/f08hD0A92ja1u7kxfTsQgh7ogoXbN/bxNsVQDXKTRao8p+OPxuao63tPiRRDdU3
y/F9bUU04JJeVTYNx/6WOu+2H+zqS1CZ2WOmufpdV0gsovHI3mvKnduqvesemkhRt9uJ/vldgDT3
IKJwkwKy3Jkixe3WSzE76oczC1E9WuLttySVAgQdBu99Mlnw9awfwtLGzVDMdNBE4+xkO+obT8Ry
J7wF9bRRwIouvPC8FdX05HT16It+plvrDN+WGkLDYE2w9ad5ZcfZZ+yiNlKT9Y2NBfnG0Iv4JrXG
ZY1nhnHu5ll0aY3MB9kC1vZx8HnCtWGHKvBtDBkbcOkUHAJPpOspSXuCitZZZ9wSOLk4y22aTQeM
bgC2oXnLH+l1SnUJckNzlk6T6S96Wm8m9GpWeAEO69RJ8/PRipTkq3sTuOIu16IJsp4bbelcLutZ
63o/gOG3QxREvwvCrPpK41m/KCIHLEdXQx/Uu+ZZanWxRouw8l0K1junLO0DojjIBBXBdLB0fKfb
GesIihRnpjFtY7sytqk9P+Z6X6OuG+wdW3yK+/nRxq8QRRCPQl2P2afUQoTv09w9DD3Gu4NWBz4g
n/vUc4OzFgFKX4alC7pA4AA51thUJN7iR+QNd//D3nlsyW1k3fpV+gXABRNwUyB9ZnnPCVaRRcKb
QMA//f1Qku4vsY1Wz3tCaUlMBwQiztlnm7TVhlsZt9696ifORUtdujmC3DotJOJp1Q8lx+aABjk9
IOwpD1VJDrxQHZzmdFxAuPIh7ZYZ5ypZLRatuam3MT6Aqd/hJuahsDVZPC8lHmvTxpX0ERymbBJZ
3I9vDdf+WiLMAh6BxgFt76jjy7DV6g7jM2PxzvxLvZ14ILbYQtmzunjzGI/qbU5aV8lgJp15zDeL
Mts3NOkEVsZeHGgm33nvamb9HXeivDlYeWH2m9Jr3YG8eMP1LprmMK/OMalEtDIPtnYCntUVIK1M
D23LlYKnWRVIrMvhER/86dZEc/0YlVWeHsfMabe2n0pEZaa3gzk2LgHJ1tMpwbD0m6NH1JPgu83W
XfTi3HDIfu9Q+JAphTtpmI12al2mSTkPYsijnz7gfh9SBZBB+Mn9WmZvemLOVP5smxYq01wq42s1
ue2GFs2+8SuzeSNhetyoRM37jorl0ZtF9jYo3meGy7+tO1Oelpp+OsXu6GgKS72AwjEGyVQCHXfo
WQnwFuRrEnvyu2xEvsPMUb660kwPWUui+BH/JnKCZl29kNBAaLhbj+PGiewSA91F8XAQCWqHuQ4L
JnYcO8wouI6Y8uUbFwiZCNbOb3c5fVN5KJuav9+l8fCMW2e8bD0YpF7gx+t8GOYvnJSS0eCxwV92
XYPaeIrxycQzkxyS2m17c6e4nNoz03V+ootLbXLGQZCv6uTD82BO/XgVR1F8k3oSOggutFc1DKyL
SATvaqFrFHrqPAydaS8BlQjmm02S3GSjar4C3ZlbgDP7Jm55VLdVXS67BeH+Dn9oUe4RAcY3RH0O
LplmiX3DQyR5qLi7gPDylJNpcIMMoPnW4iR/J5bWeFQp1zvFOGSPSHPeewkXVWvFfNZYmneN3Tbf
7LXDxOl7IWgyx4AHooedHuyp5G21fro1WiFPDVS7yzKo5ls3N+0r2koCzV1Xfke4266BFgmXVRIJ
eopBI/a936kPf1T2DXm4GjbhtR/fTCl6Lerdspw/FgT+8IdQQWBnCFvDiOaLwbG8ZhZlcahBRiQa
t0qyih2qj+DC1Lrx2BizfZPadfTUoETAiqyvvzoxvLWuT5YkMLUlIiDVo4i0e/gvcefJ09zq0SbW
+uHclvx4PAGmJ0/L2BfjKD18Uu0aXYtvel86GH97NhV4pXtMLCxZHFtkslHQ+YA4mzSH2wV7nL8A
n8Yj3XZElpotDdyNheccGIs053kGtEYToT7Qt9lhFM2EAbXdusr7pOmZuZj2Q4rW/1nUXe8SOMeX
LGw9v/e6tnm3UNQ9aBjdFUS8jsnN7JTkoSpRta+FXKZbz1H9s95M+X263m6SvLyLDdHpXoqBD8q1
eQdiR9YPRUZyIxRXzcsQPuqxNv/Ulzrda5MgoRXQPro3YZEcP4OhHWvkHWtCrCnZpyd0AOpjGQeh
nZYWSHyLqm/+6TbAfGHUJ7isgrcoIkFw8a1CR6vhYIpsKSGla050j5USq7vplZyP5YB0hd/OSlrg
erP1OoKVxp6V3BR5VhthaSz1rWZlgLgDdqFAqWSWDUfHqr0q9FX3s8YAzGZ2gYOBLEf5U6sz41nE
zbgZRmX8gMiJiSmPnrxjt1h+1mbWtKFjVnMO59Huf5gIbPA1GFzWftNwWRxOcrXXR3LcgtW55XFB
i3nvdzq7mesMP6bGk3cYoQL8S7O5JpyveZuySN4ZnRffRI5M9x3RBsjCPOvIPubj04f681hh5P0i
8WzT71rNU+zxdY5PFGbfXDxUu1f0xNGuIRCGTYysYnDTzkJkFFneV3Knu+uobOL9UBTDQeBVeZQc
mxcLdl8foJZMbxH5r56fQj21zYA+BB5Nh0B616imaTbR0FjfbGJcdqIplrARM9wga6pCqLbO3uB6
BUw0ccBEy4ZbnVXO9xhaTrcUIbjBiyx6NouV36/VD50vrgZ3pczoOuFdXdtuxt7PriX4j94nwykr
m5aPReqlj1DjE7dk37AWxut6ql1h7tzcIFqPHpzIrI/+lPYE0xF6gAk/w0Zp2PrRTrvTMM8FZq39
cKXHY3upYreCQ1jNAaU+JeAqDQVCfffxbD3iPDzd5/VgfeAafpKpbrClefxhKbmtUJKh5RLnacrE
C/W2Hsz6VH/zx3XOVHe7BGT5KKPaZVqWUJAOeDy9eLjx3etVMu7cqTk4dSE3PrlXuENDtPXG5R38
r3zLS/xUOXO4SEhaYjZ6OpzQnWdBIlaeq2Ou6VYwRBrKMbRBO9X3DL6MvtlQoY63EKf1vZVl6qGX
msNW58f3veJDejtyb3vdRztPHxPQlIp3H5eiZ0d1xSFN3ecp08s9cGlCHUgpF5TpXCNAHZOrFLN6
NK/mMbIW41uiR+Nu8DTMe2HQbXCUtjbjwMOosGoMxhyoMJ5n50xxIV4yYe+Jga93PE5swHVGdxo7
0t/7he//HHD0fSHM0bj2S3+BtVCKxyaZMuzlSTXEYd8+l5Eqng3bde/mgbtkD2qSO5e6MGi7Nt4i
pGh+LIyaTOxau/RaZiwDwlrilKjnqmFba+aEcFCUYxNMNoKkkwAjKBOzRoeCHkXKezZPcEnH6tDl
kow/W2iXeibfeNER2qaEnfIo7lJrgcnKVI+CzO2vS2FHTxg8UmYIUsHZAiHKe1167+ntAvfQ8s5q
Ttm9cJpJbEKPcqu1b7AhruswIUKOoUWxHOe5Hq4clH0VNZqW88A51amJp+ymyCx0hDJbCp47bMwy
3CwzHiNmaMMVURfZ62rptycQqOLImWpOrKUB0uhTDTuLyJKXGTB7ZRYPRJ/1bZaffCwi74lGOrWZ
Ox2iYY2rVPnqOlmfVUU0phJ1wXB07OCGK5LuhwzraZUdjEnzX31mpvQ57y2BCGGZ2Eso8WVAMVUl
sJOHznidZtEea9P9ZizOD5Ii5Fcq1uJrocqaTUuhZSxsbYe1aLzFhKy8mx0qlmJuDYbefrdgv00c
B+XQdBjMckhPmlWPYjO4unIPLkbxnDHCqW+0EQeRoJrd+gb4Bn6l6WVxzRigYBPCUCb7WqLEvDOl
V945KTgy5utsoDgmdR+FMvVvlcqSDxnpCxRn9Fo3EhbAiWDD+gH6HhqvloqH+5bS5CACKjglNId4
88bjRPGn5o3TEuxsKQxiyaFfWsc6Ss1H6mM6U5IAxSnOJ/VREif8oXoFiKDmvvyZi9WFQS1d9JUs
AuNbjg0jNpCCGEglp+irmbc04SJKNT9sCCL50OwGTwVzwSd8u+R29VAQUMJNIiOkJgeyw8BC+COI
Rj8lLI8EN3kI0lVRPyROn5ODGSOmx32G1/jNVLT4S/u5vREo4RqEpAQ2bgbFt9xmmFh7pKTgIEET
M/GhWSoqdU4Xu6Nv1KvBSMKRCL14R/HKOxMFiEBN4BzvbRLhz9pem9cSoGNCGkFXL/1LlugI5p22
pGjFkZu7RKA71rrF1Edfh3ZAjxhjkYbaILbLn2bf86m9tGZjMwoLY4/Pi2kPWoymk/EkfGalw0xz
jQU7d/qJem/5Nk6rEu9sBKArKIADSvVgwx+r9kWKAn9lFqQ0mPmUHxoDFOjGlPaEk7SNAmJuu/rB
HmFUcAuZt4ZjJPl92CqDh7SNnmdnBYth2JdrzNMVxO/h5+CAjQa9iSHtlaMZyWM+D+a+6qvqpTR8
9y53fYnMofH0R2jmpE5MwPDRjej50Qdz0PmOVOV867RCkAycNVUa87/aJr1Bx6ktAPvH4gBchqs4
aHjVsUmY6iOle0kDvqx/mdWgfqQZqYh7v8dLksK3TLM92RvmFBZEx1HvcjuXQwX+dxrx/9YD1iEV
nZ2IJjuiYwREaZmtwKOXqY0pTyVouDmEOb/CEicRQugQ6hCqu2DwfpMMFoHEawlZuJWJCwvcwCcj
080tweX6iZk0wSqY/dxBiJ/g+ubp87Ik49NoQgD+xAP/x0H9Gw4qZM+VI/D/oeHNe/f+jx+f0YvX
7yWWAL/lk4fsvEVaASL/9v+OH3BFf3vpH2o0+wvTAAz04EjBAKGY+D8qqviCFSO0LGDydXyy2sH9
QUV1vqx0BPBP3Hkhqjm86ncqqmV94a8aq8mij0vECuD+Fwnlrv4LuIzjqzDRo61UUDKjGJH/Fad3
sc8rCfPKDlOHZCvAWSxxQThi8DJzaH0STIYG1TfM68Q5gjrF4liZlU/OCfYuVWiODlkE1jKV+ZZs
xVgeNODVkbTSoSr1QIc4gLmC7V3mKBHHpu6Ma549cexEz9kym5l8Kxq2c+KNGEOOGd4AwWetWi6U
xT5dyBuS7Oat0ReMsgcMq3naUFtfCF0Q71U7GNelX2rVGnruOAScm16zN9k+2q3KtfUlVsQelmfp
fGvKDooTvAuTilPn8QYlme7jyfafS1xv79sMSCHKS3YCqwH/uIEun9en2m5r7+T4rvpQuOE8FlXJ
WWgkeNUbVVwQdbCeJzOGLn2IYxo/o/EFynbTjFu0NJbxqAvDfnfNaSIxQesPFlOep2XkaKusuj0o
S6eScEBdsILHlzVoyJd7zjAlQdcj0wZCsM9Rvm/8RX1kbbqeJKI2H1NVNG9WhCYogJzCXxNwV85l
bdvvc8zrgj7mC9jGyLfFrn261a3YfMyipC7D3nLAyhx/4leLnM/0cgsSB7VohNrMXoagH3Xr2hFp
eQZWTK6tXMsu3kDr3RLKdZVF6QDZwM+PVeryGldbrydTJVTV5VRqzoZ1zX/57YYWpD60JKlH/rPZ
r3cYk9Tplluq1KtD3zRdxibiGELRk5UbnXl4eqfRyMNbnDPepcGWOg08tRYbEBy5LmOm8R2TSaNS
G2cBMuRqNE972ZVEaqG1SvSX1lGCdPhy0Wo8YpafCUZ0caAPlf88F+N9tyh7xzDYoRuKgHQXU2V3
7iB8ARopGRgapflYCRYgVnzrqqWUBrWC1Lmbm7UawnOFP90k4rsl6yLqAB1vE4fuInC7gdVgtoo7
61uda2392baOqFKRPhcucDSFs2LxaSbFRDQQyh24Y9N94Gc4xlu9a+i3RslD6PoTN5ggd856zydl
kXTMpppPTFpxusj9oii3oEmsN4PH8lLjRiEOn6p1LRuog9CD8b3TpU+XoMyj6Z7BFUOJaixZMZHR
q49pEnxkha95jIiOdTKvBVe/3iKAWOtY2vB7EM7wZp3UCY1g5r51qaz28zD4CJCM5q1t6Cw/lzBT
B65vrupzvT7s2bpII2eY7ker55KMZjzfTvQPt+Vi1mcB+JPvIGj6z1j7cuE6AodQvxQeC6Z39fpc
AD+wAtZHgsQmGtAUhDuck56bzRD8mBqpfFvctj1Ie9W/O71jPIqxjp61TB+0oKHwrAOsdMqwaF0e
Tqee/e1iehDSE3scoKOU/BxCm4h/WoXnUp/5WxBTWGCaxUOuCIGIt1ErjMeBAMj9rC/sICDP1tFN
av+CEyiwmXS4hVhy8A41QNpqhO+1Hg2PSqzbTA6xu9FaNbOfUhVt9KJxD47d6juy5v2LLfH8QCen
tWhhc36vNbXxuFsoYrEE56FgJtyWfKHFYscqzXpM7mc1NVdxhvPwZ6ltzTzLhGSJower0kfMjx4y
+EQY8hwRQdaxZZADZzx2dtNzBUsx3Tcs9DQwk1y+5XokD76hcNoneuLRBa67dvJijHZ4ObbLg/Lx
dD9MPVuktfCDJxxUlkDzKaE3QLPGI7X90hDK6dKsWRUjkxPZf7QAZPrte4HnfTiM3CWSMcW7Sk22
ZvBA1hQTDhb47Czc1lYV9rs++jzhE1ygR9nPxmNGXgOuapS1VVDqNevFUJ2/rStWKWaTPBGlI41r
JL3GY4lLPkFiICzRdiBrnifRIPfiJBgFy9CMKfHjHHwsTWxW94oKwWz0n9vUNrKzaHqiPwyXsefn
msfvmBfpHb85NOW6/mlfjes+HfxnXL5dfqe+bnvQrWV3N4BFTzusPtnfWkWKQJFY63r0Z+XBM/P8
Z81auJG/bWmwJ9ISze3IUrIjr+2PmackugF4Vu22MTTjVjg8XQXqkCzsRy4v/rm7zycOga54Xq3E
jXCSdpvsPnfWuk4MZz8Cqj4bqVVVz2Mcz/mLPa6+/oVYdyljGIGmk85+9zHy2mbE3SC57ld3aDwZ
k8k/ts3q8uBhGcrhHMXswH6xGNfjgmNJUFA/9KFXe40RkEpWGckN9qrzge3HKkcy/HpKCJrlCrwP
Arh/LmkRQGxdUpS5JKlf3C1Z8SPTUwSVYdFp8TNHKYk4nV1yiyqdpyYn2uG65pls6XIqlObaaOK3
YMnW+air8rmOjfaEi1uPowakvjVvzWofkbwcoRpzdZVTFY9MU5szZ4x3a+AVEfHsDtaulVYKKmV0
10AxNN89nl+DFydPqSttWvAq+ioRMjPGkReFnWzYdm6ouxnPAF4vRqmh0uvmo0r65kxXRyN5qyfo
O5i8vBCetmsw791pjuvfIskMstIlDRU64svsFCS3gy2VDhxgoy7ZVZkiomlzNoul98xx9abcQLVd
Kny9OxtloRRZiMK+PBiGxPWIlHYv1ERu7fLKxMHCTZed3k/jyc5InAgRqs4DsvkmmbG5o3fC4kVL
od+oHiG1iVD13MEdvfEwQjox1uWYSyd5SCet6QLCVZ6EMdRXmu5UN0zIvJNrRqxeY1XhJ15NqGHW
EC/XTLhg4N1yZl6oX0GEBRDDAGR6LxhnP81u+SQyVxaXQipxJ/Ok2tJNjV7IiMLfeYM1/FRz639L
vI64oNE3g4VFtpW2m2JkNrc7uI3+QR/ksJmnrtyWXjMlIT7tdH+Wyq48xv7zFdfL+cg6r2JkMkac
46m+jdPxyfczgvBSt9270fgV/XFop5n7LcaH8j6xCQQ0CmK/rdzNmAfa7Z3SuayOXzlbZiDTd4yc
HrUMnxtjVOrKS5PlrmRYG9ZAJlBJNLGP/MG9NH4qtrFUjxL3mSzAQ9dNtqqU9RUkF7aovKQ+oQ3d
xtQNp75sjZNJ6uHB9msQRL8Xl9pa9JCLVm0J8bEfJqeuGeVJbwu+kQcZOxaGrWV+K2S2cak6NYKs
bzgEZkq+odrFCMuPRWvNGAxYoVVZ1cHUVLv31hPCmoHcp9jvD3bODVO48r2paJIbkHL/asnsuz6F
NdJVlX6ft5kH3lZ0T0Trape5bAoZaJ7L65hLO986nB6oS0xzOXWEtOyztKtfM8p3yrsenIj1beaP
62Di4DJAu9YdAhY5ed1N7old79rzLgMWP47wkN61vHxl2gcoZLhFGQ5tq3aay7IBDx0BcReUP/TA
SWh7uQzZ/GPGyQUHUZx0x6GyPxoUt1uzM8bQaHSSsAjTPc742b9Hrd7ITVSr6ZWKeEt13VIJpnq1
mXM933ZSOI9rSN81O39LyCkOgpDuTPegq8naM+4jBNecid8ixmq8JL3mGkGD9Y3fs5F4Ldeus/X7
YcwLY4u0pp2pxRnQZPdpZOCZuvpEFQcSaYb4g80/BoE2JUNcA5xeGxBGx0m0tEEdW9EeUYPGxtSm
zoFEtfFZy5XpceyRBRmkvQFHpunoQBK5RVReX0EhSDep1Y3PDfYFx8UBT/XbOYcC0C3bPoGI6mdu
unPMQn8i4cdjiVtIpLUTWngKPzbSMvW/k/wSX2JZXidDp15g0fTnsvWunLxSIYdX9FD2pg5hRq2G
VvQu3SmXck5flNP0+rHMHb87Qe1fzJ6h/Bpg7Fu9HLeZoVE5xTRu0U3U+SPV7FDThuCr4b1FsmBT
j7JsbBDRj2SGR4FN2I21d7MM9mxoFgKIJAYnGSHn2ZhHvXlJyalr9tnshF6KqmaHx4JdnqW+kpDw
P2CGrzMLxrGnNZnEQAXxt0mLJdgKm1KIOIPgbIJ7XcwnHcDqfjZH45FatAhLOVKW+zgD/A1Z6hcy
7do6g9x60Igs06WN/oXixoisSKGvZ4eo9oH6MM+1ppdFLL16FfOyyJ0oCWbc1BVQtANEz+H7J8jh
X7DRfqVgrt8Ajtb6DyZLfItfKJhj4hj1YnYxk1wfJgKQHCadvW9E5rWBHSeYbxw1cNXSJD53TbRU
28ZREVG9HRNDvTeuiQujqvzP3+pfXBYfGTisdZBz8U8ym8rqozrJGKJUwI97YNYp3k5kdPpUZFER
dnhnlpu+xEFqow1x8/afP/2Tw/gn2u96Mfh4DGE9hxL8nzQUYNR5Xw0L12QuaIUygxh0ThyQaWLF
mHDaGABYo2c95m6kHY21/K5EIbLzIGRj3ghnHnK4fHkXJwd8hclXlmRs/lSYktyPOB3/ncDiX9xE
5iiG7a6mQJAlf2XcDT6xnhaxnwcQSgBJwsUIGU+cnATT1vZtGVZILrcOKVDvpcjne9mBVciEXj6t
p/a+rOTfcN+NFfP56yVEsGQJ7JPIPDA4hv+KCWlkCi49dcOhzTTKRohR030HJPWsgHgUvgVr+zua
wKRQnmE8DPQX2J21xd5oOZLhjjVrD8aV/c/39lcVAvcWAG1lQDqe4aDv/oUJ6Q5605bkix7I4KNC
ZS5TFz3ew2OLtwyue6p6aBKYV8cZZRx4glWr/DQIc7jvxYCyOhlGH67XTLcsPutig8iXvUY66xZE
mvI9jRU1dwSVJWhXrKfydZ5sEHbQktxtcQmb65aRxmdTmpYYj/XLigJUczPdY0DCTGDImOCvddw7
+eSsLWa+ec5ot6ED+s+X45d8DvQCq8mVCy0U3EDAD/1lA0oMTabz4Gp7K7HZA80ahu3Jw/WdNTPx
7dn4ga9Nb9AeKhMvjHBihvSOp36/PEyY4VQPsWXQndgL1J0MgSbbqzD5cyJZJd5+wkOW2aw3u2Ve
d+nHPk4PdQwCFhIYPjAIHGR7WOaST8evG/DGAZ9nhdAQ/EZd/h8S/TdItIUVAZjtv0eiH3/giUb6
wo8/g9C/v+oPPwTjC+gzRxTI8Wp48LsXgq9/ITQdwjrIL/ou/vwzAM0jxggKGAN9tLHC1n8A0AI7
NLwQIAgDT2M2I/4bAJoN5ZfNxkMfjZIdn3pi05BK/7KI3bm1tGS0qyOxKspo9lAS4mzYkqA6Mt0q
kcoG62MwXrq1Uiuhm2yMtXoDEXIPshQQdexIlVsTZd+1Wiu+aa39UKBVmzh2UAaNLd6GsTO9lhO1
9mZmuPXurzUklkhF2Pv2CF+ACtON3I++aqg5LWAQO63Q/60VqbHWptRdPYCXroPGWpSuTCWZiycS
WKnyKG0zzCYFbT6YtCqPPamGYAHOrleuu9G7QQ+HLI1vjLVirua0eDQTizJ6UIKSGql//QqbQO7N
QVtO6rP4jpkKfMN8k5IcmhbleYkz41Xdzt1TTgd0mbJFv+/H1txUhXs39IZ/pWeW3HhlHH8tEkWB
aOXDgZh7KF+pxMYG8s0eCKw6jCni07WLqJsaEzXw/J2j5TMMr8G4ITXhFFf5xsbJ/FbzIqyyAToD
Yx69bYE/adCvnUurW1BCpdBDfRHiQly5OvZqwXcJJeVJ5Il2KhTcmtyU+IliL7lRmV5fgZLRMkm4
Prhcjf2jkTZU9hyOlzgq7b0AdN2Z0rJ5V7XcNYOprtxUI0CSBg1B5kTiZO9s1UiqdeTm6m5BpAUA
7BQ7B3XyRmvo98Ta+fW0gMCkX3Uc3vZGY2UHOBbmHpAxesbfrN5lRF1/YOSaz1c9Y4grRqI5Hqtr
0zmt/Sek32GTJp53oDZud9Ix0828dqywETh51i6WrtX/5rXV+DMeZ3+36BVwhIS0ueW5EXdiHlVx
mbOGVBMje2J8O79rWLPjArfY+pVW58MZPgeClFLnJqc+jWMTryEza/+drJ14tPbkcBrrq4I2Hbib
hl2zhDzAG8/vphqPIWKahxuzbP2zkCk2aw2lDIR9wgbdQ6/16byDsk6NR/cJVLCsqAH+l+S9r0DC
MrXWjiGlF5qfQINcMQdwkyysFka9gSkwLQ1hs5agk8tgbsBR3Y0yyjSYzKW8hbJ1oELJoX5V8qp1
zHf4NW50kWBVybkxihcnbV1iJew9xlKGdlRpLyJzX3To6t1g8Ink/L4QNplu42hebpZhUreqN70S
lTT5cRdR9YxGu/7JbibrtvWgIPbbIncf0eRmW7/t6cuKyj+NtWuWgQ9rZd6QbdSAbGrEn4Ucj/Gh
EW7ePplQwvNpAwkPy9xN5bi1e6pgsysNm+fM1G/YKLnu5dAsu8jJKki3dRzpb0sixy7UwXCuJSiH
+6Kji5aMl+zZuEOM20cfUFUUgMPiB+xwQYKrrdjqff3AyrVzUHtyAWjehAE/fKBlCPSOsARXi2ai
XatBr492XYxaUMOChB/Qtxy4Efmh4oogUWZTc2O/54ZLwVPrsxEfjaQDMa3WtqbqXPExC6vL92Y0
YUjrztKtNoOWwtXvDAy5t5Wd85FLEVP0lGtVgDiDCVCuVtmFPgKps/fxiV2O725g+oq6vIzTDLoT
rN/6xvVms3Zwk5SJ1Z1Bw2x9U9cg67E7uYwqksq5wftk2tnrGEHHTw5kxOYahw4A72Mxeua5dUAp
GIq3oARL6Y/7jOLzCnotlK8UGQYSjmhj54XoQrO33D2zwWQPU9/b10mb31ZmcVliTNQJDrDry5TY
yTlqGndXj2vIXrFaRGE0m4IF9Ji/BV3mmCcPMMjWKrQiXgeIZMROum2BTbSdDkLw4BZNtnVMtRgY
1NETOFpVXbtJX997g+tcd44c3mxIxnPAIPY80/AQN9AaGyZA8b5rmR7hI9YXekD8xPxdzvIbZ1R7
TUnt7EY6ixD6vu4FJtaZD+hpot2kZ96TLWJ1J3CP5XCoiiMGYuoG6jCmXnABTkOlR9+xk7RviTbf
KNeJj2yd0QHARX/NXYKDVOl7b4MhIWR0WP4fMiYHZ6hryxVTaNiqcso3zThnXxPTMk62rIdrEU+7
TqvQnXT6QjwUTitNkA2W2MKCJ9/Yz7JtkmPJV1TNE/LmDg+OoaeSr5a9PZQ21t7GOMIFwap5LCBW
MqKys007md4ZnLlhPmHZmwZHg2Dk8ykshR2Yq5qHYOvkFrvgMRyWBDO4zI/3Dj9g5RQOgEGjSNga
F/FqAe9yFtp+8z54ZndFFJTxY+jNemdjtbHNjcg4OEpaLyu5bGv6dbxpmFTs4GY127bqiutcH+Vz
z3N4RfXb3oLO+xdsEqpwSarskid4AkkrQYRew6GyzcI5FMvwVXoivUDxS16iutevo8hgPpwph0qg
XIgP92o9rEtLv1YTlOA1R9y7JXBv2mOF0r6j/AnlaqiJkKS7axVIYiBKzzmWvvIxKU+Ws5Hl9beR
YXrQTKWO6WKtHxM9fonaymF4XOoUDy6SQG22timTFC/QDe11qiJ9K2AmXdlpqp8tjbCe9fSXm0mz
mo0wEpEFk9E9aSaI+6ZXsWL4yzjCJ5UuUMPk+KFEGBoyQp8hOsdmB6eWNBCHttYxYt5NJ2TV8nio
W4K1oVLZ7+YEgX1iHoc+RM/YCdoWXyqeKpAn98ECL4w58uIyjZNH5cxNevdZtP6vvv+b+t43LOT+
/768h1/crbET/6h//iOkmy2/pX+hm/z2+j/YJs4XPOnwKYNu8ml9/H/Fvut+MZCakBhhUbwDi1DR
/8E28ciMEJTeOJ8hbXT/zDbxvnhIIVYLo9/4K85/U+z/M9SBf4AOe8Vm8gG6sP7yP7t0zdghESgz
6Yd8qsMy/lkQLzXNEbOvFUAgeS/VT4qBjR/1r9Dcg8xSmz9dvH8Bma1+0n/FNvgKWBTiBsFvNlFI
//Ur1LbjNJ4X6wcqaR558Tr7zUUN+bZCcpab6+Es+42PEp/o0OiqaeJsT/gTxa75JjDYXagdqAWu
9EULQDt3HQdtQ+chE8z8hT0EeEquuNY6Mfku2BLSGgvaCrF3/jXDEHf9V4zKApHOT2ohJL5UjFG2
s+0f0ApgV0u0xgVOBwTpRe9QHTA1tqyNnqO1sarnmZiBljUBz80LSitmDm1h6gORNM0W0vSIH/QK
jIk97cq2MxwsO0vBhLkIrb8rkqrfThVlneZ3d47/ZljaVsXuOzwMbVtmRoBdXYhvAJCpD3UnwfGn
2AxTGbZ9fj9p0WMmGU7mNFtD13ztwbP2adHfxso94xP9bYlxBcryUDpI5Uir94KxY89gFvm9nIS+
zzMPCrQ+fq9EjIinV5dKjTaO1U0ILMmHLbs0t27iEnHI/zaXTzLa32wu6IVXy65/v7ucsaJ9V39G
Dn5/ye8bio/xIXuGa+uk0AjfNNDd/44ekDa2WqYjn2W3wSgDItofG8rqW/MHWsCO5NOjr+ZuK2gn
/ivzdFCtvz6+7EU49AJ2AwSCWDi/GrdJjCOKLJ4cYmUbzwhh3hnIxIxxZgbRK/ojibPIElFwQwev
o+u6mg1GubaOZ/VmYQxqPBS11InpVYhx22mr0QOJ6EBKJYTU3hqw5GWKuSD0SQQ6+l3ZDqUYrzvo
nskEYc0dRUjwgUMQbqcwPr8AG6vveTzedSJ1o9AwNTKWEsclldX35x2WXZvGXOYHzVsW47J0CW66
0sc6WVJsm9myN412FW9ORoGqjUwUGm6G5epAOHwvbzMtyh9aGflvqlisBIqExBugxbK8OaPpItQM
PsurBo2h5iOgUWwnn0zQffP/2DuP5ciRNOs+EdqgxTYQmmRQJkVuYBRJwCHdAYd8+jngVPff02Zj
8/e+N1VlVpVZzAjA/RP3nos6HgfQXFc7pxHhbaFq/02Brt4aUTP+FgRm3aE1pobuWXSCGEOWyt5o
Ip/BgROAEMeQh2KpylPel9lv5ijq1e4cu2FByWKpicLPcpovKO9ZZhNpPZ/4S3Iz9L6De0uYRwZI
1k7nThRPDl34ZsD/R9giTozYnGfANWPKAMSVAVVGA3iHMj6BYjNaCLjYHFR3PeKkZwqv5AS9ajws
SzDfR6zrzkaUK4S7yG8NwmMNcczKXHzxPHj3eTEMDnoo27jNqjqELeMjsGsmi6QWXT9lRLMcFprn
u2Zxg3iY0qyJ3VDblM+D/WI0Zeeyfbed28ZN11ug5JrCkbfKE5erUnszM4EeGDBaqx7PIXu20UjQ
P47OcqTx5labE7X8Nlio7gmUNQ5KqOXkZvbyaVZ2cMqYcD0uKIwuvaGa6watdXVwF7BJU7/40DL3
0+Bq24dc+9ffdWG7Q3ZD0oaEtSTMKhAKlUiEWeycS8K9a3Q2HYX5NsBZz4rObo2H0LBCNqvDWHbj
QouWWObnf07U/58TlVnUWtX87ycqm1mOvlb885n61y/6+zQ2+hvyETK6VjXwOtv9+zjW+xtBFmv2
8zqj/as2I3wCJTLLDmCcmAGc9X/+/45WIKQYBPgPzH97EMvc91+PVlZ11IUeymNkwJz4/7MyarFm
Kthq2ZnpFIFOZOL5RIBiGaMHlr47vJlpFVwMz2seBKiCyzJG6JXCyrTimhyEnbW21bkulnnX2lNx
i9KDvpu+Ogfr1x4ADDhnvbbntLN06l440VM3WI6Y5RVjsJ/Xtn4gMvza/On1G7p+ubb/AFXDA47d
7JAwoj24P3OCtDKSLbQG/7CIrD0V60Ch72ac6EuXGbHTw61A3MLwIZg47wriISEpMFuOnawHPWjY
+jjUTfLQKJeULWGM06k3P4piAS9VlOHNUjiJs2mnEPr8OtkY1xkHAkr/dkwm6AkWAEYzRqAMQnBO
3GPR2sYnSzCFhVJEt05eo0lKKgLiJjtR5DRI6w5YQH/QjtM+uETHnJmBMQ2ci3yuYie3UUbRcOYe
LZgspYMgY079S2rWQAzkYnzWPpZh6svGvhiLqk+zUK8DsUgPoNr9Q0EU9a9Mav2IIom6szSW9sNN
gvS1NYoiinuPDEHfRzGIwyFa6G7rU2kWAfo/U7SnzIuKILa5jN4VyYuIV93xxUeVxIdclx+l0PoY
LULvLdLDPhezJ2HTbG+NJfXORavluU2W5UomJalqXtDhtgvhhLTINamE595GBmGnxSvmN2pcPqWe
3w2YxZ47pbyaLW7OFoUUf9ApggZiJf21hZKBAYeZHSZFSlBTu9lLocWKyqmlgz5twqxfEUJibZmz
mWAYbKfoNlwLxUm1bn8DpgO+et+QVUC6+JDss9WcUqaz2cVjV2dbLlSLnCIA7N8it/s2ZshY0zCX
3XKQeVbfCR8BlcvY7xpeKQCUZe4RYobVjdTIoW3DsWYy6kd8v3iKAlASjUyfk4ARDvPW1P1QUB7k
ppCefwhKLvaG9MvjIheGqENAEYz5lcihyovuGX/i9wmNHfZ9KO7cM37rXUQJOL4OnALuXqdW1bMB
ZKnr54OLXA+Okva7fR7p+lfU5MmrUfkpaAFlK2ajdWB9qdHs+k1mjv3DsKCJ3Q1zYb3pCKJHnCJa
u7eY2/6mEbJjeCPWO0uBdoiHWc8P3RiU4dF1irFjFRo1R2GjfokqZ3I3KEQzsYFu6zw7g5mh0sjc
jx4JUL1h9glxKWiX8kgLFf7OIRHdFN40myfiPqInGA6NEc9orRiWZISHbtFBN2hM6+odCmD0qxXu
B8IQufUZKd1YvT//8WQ7K54Jq6l3RJvUr9AcOgs5b64Dvqy6fWMK2gIuCHJ5ChMQW5Ux9BXppV50
nVHSbKVu71l0Iu1Wgve5Ndmqz2Hr7sJSLqRrMhlZBgIuJleKNeWi3y2jxmwPvOHsYYWLqbxoptrQ
zQ9N33OisT0JYiOSJk5eVzywt/EOIB0YMNNbJe7ODVrzzS4ypMZrOt5gm3KOo3o1DgValqd0dhTA
1KQvN1HjoPwJBU1hElT5SyFyNW+UpZ2RwyzpT0k61WEMf0b+HgKc+UcX3/FRmRGoKM+cOxzgrfHZ
eAHqgc7Kh7tZzQaHy5JFmwZVHZoCF7+kEWbqt0+l/EeV2fg2u7V14wAzqchs7+jMHG9uAb9iY7zN
5ighnMxGl+hnY3LKbGSYsWXKx7To4IkU0chMtyVEoyzU1q+Dsytn0pjrmtgbcum3A5LUU15wbIII
UxiGq6e09vpD147JRlCFE2DYshqgK57xf+vB3ylzWr4Wh3ZzN1i+2jZOX+3MZq2xSjPMbxldl0N/
5ZbKr3XstkyuXxaD6f9xRoxemK/hXPjQtLLWsbR+7fu5y2+Tif2VHeX+rZUjZV6ssn3wq9J8QKqW
3nEsTgdCG5fTkI7PnlvXD4oF5QMZGom9MQWa9hEixiuBNyF7iKAez9mcFs9h7ZN12LHAegiFrO/Q
YlZ3TF7UvksrYhpF4V6itOqIQyKWJfcAgW0sbjv277O4IF3q9yoMkPg5ME4ueWTy4/qFga65zPhg
SkPyqke2u6EzYBhg8eMDbLfp6OtkwRGuk0c3bP1TDq3gKe2NUKFsSLI/zlpI4k+nptRreTmvhWbU
SErOtfhM+YN/yrUgHefWgy+ManVay9Xip3IF4rAcUws2T+7O9jpg7HdKJ/2u+Kl7+7UEBqZCESuo
mqsxv1Nl3268tVxOfirnmajZh3FJTg2UhxsMsuBH6rXQnteSO12L7/XzfGrXgjzKF7COEIYPVPMG
gZxr5W7bo3cPoyb7SminVokqe5GWFBL+P6aez/PaBDAoHQ/RHEWnYW0R2gRN7bC2DbxPdBAE37QY
eNa+ovvpMZafduOn8+jXJgSmFP1It7Ym9L4WVmHalRxA9W2/tjALlotTx8WI7cAeL3idPs215bF+
uh9vbYTE2hKZhD+eurVNqn86JvHTPSFK45IGduzFCOyCvRjy4i5ZWy46MtBG2vLf7LUhs9fWTK+R
KhsE73Rsyzh6y65tbbt5rOnpMFWuKvYMW9aV+un6zDq0s3ioxuiN1VKB8ZLM0zv/p1t0MEKibPL9
wosZ5Sjz2va14B7771Zz/uk7ufj55Ju1HW3pSydEVPPeWZtVbCNBnNU1mVE5vSwOhya/gklEukiv
jezVk44n3m2fVzye7cL0du24tCluFH9Si39jWWTr6QPEb2H2Zx5Zuy3OwYBOpntXyfJG2Tu9FIVR
f+bDZD9Hug+eWDnKMw6nJ1UH5DY7qjoFqpMxG2tcp8304JfLGwcgccvZe679twABygeaHioIt2U9
2Xn9G0Tg/OgHYXmnoAuOLhmZfDl4ZVqJOanQ6tshhozcIKmQ4YzKCQV6S1Ee22bW945Hwlbc927G
iL6N0vQp9Pt2hzdluc/IHFoNKaNXGf8tkfvPsPv/mEfZ5OsxQfrfu6fLn4/2vSv+x4T7r1/094mU
h2gF8B7qJ+hWHrKnfzRQlukykSLezw8dMMr/3EU5RHsgkAyhfoO1+xGO/dVFMav6N/yTZH7/S9cU
ouH3LPzRlOo+M7J/kWASlGlwymbDtYNjkUZ9oQ9Y+3e29PlcX8MjcWdZncR6PiMw5qgu1lMbZKZ/
Wo3pj2UVcqjX/Pg37XrS2+uZP/0c/3q9CeyfS8F2WmNfk7n6SuBPdWl/ro9hvUkiHYoL2xsnLn4u
GrneOdLK2EhjObvo9UZK1rvJBPHElWfWd3q9uRC/c4lhlSieGa+MZ/fnkpvW+85UaOt7MzNs+rsm
eiizsHpobf2MHGY5daHFrbnen77ylgeu5fZhQuKMOHi9qEDQ7YzRQUmMYRHMmVPEg29NO2zY5KoJ
aA9Pvcin9yCo8CB0DUlK7uJPd0rJ7o70lexFVUVPOGyTy62TDvY+ygLrMSDj6sGb/Hw3mC7Z7wZq
i2tMUvZ1qLpfFf0JnkwiLdqNOzh2bDpyeapJ6ohNa/oopqklFQiB0dE0BnGtRE1rWkuv+y3qZcx+
TF+/INVUl3Acsr2hs+XcVi4r92x20m05hEGMU+0nnM4Qd2zJc4yu6S3IoHwf5GxdlwybSods6miO
zciOuu6vya4Sl8yqGNUTfTo/zuuNS8YTsSRUKrcIzLvjbKv6JlDmeA1JeT4yQnXe2Y4TAxxZ+hHo
aIlFvDDYT9gSQH6b2aQWSrqbhTN+r6zA2JKhWt8buA8f9ezqN3Sm5fdsd+aTPYDh94upvq06z7g4
Itgjt9avfFZUo2qqozvVhdWr04phb4USpqG2zd1YF8thNIltNJiQ0kR03a2lZXOdT+AFyVVjAoWf
NiWY0IiiT8fJaZ3YjXMsGwvJhKAB13WvX2f3dTeYzAAiBXmQnerq3xr2IVAwVBHu+2AP4VXdD+Lg
Op68uC1RX31tVjFJUnDFOzbXk2XgQYapmF9LhEbHMpUhLhEfGxF8jjvCtwlZK9LltgC8wV7bS4zP
kHlBBeSgs6KNGv2SFMzA669q4QecX1l2BgPJWgJ7GgTt0nuFAYlbdMqnaz8qgMe6XX+DvJHWr5Fq
uG+NdHkjt9v2iBmT0xVkxfQJ2J93GyqXnmCl+QwBzSKwARqBjCA+z9Hzph+WggATLEj0haqHO6Un
D6K8DshCH2uIWSLEEgQ2hglnZLUnb8YtifnKAl2IbwODgU8E8zPHiLybIZcc61SZOzobbyeI3bwJ
MqseD/0guTLpa3ZtNqvbKq3S2zZzYXQq3/ld0kKu+Rbt9NIlWZBuprCfH6kSCK6QdWnsltzKjp6f
VOd+4XLfVLiJkhimnzfsa8KGbwlAtiw8K3VREZoQps+s1RVuVb9JQGcolXCSCLlsl6r5wiGG5qH3
q+nGWYJq5qvxRLHN58F4TocObW1ueVEC+SCdto6wcqID8xpnDsK8hRx45Ff3GBqsl7ZLIJ6k0m6l
2pd+w0TqBmp+OLG7dtIK4tu+HSTqmBjplc80ZjL7znwEOWrP/q80qDBToHToCVlVFW/7eZF2Zyyx
xikzsUIfSIl7bPMpDT/dtEiyGop9aY7er4pUAxXsQukZxd7oe51/zYGUFqHMfEUtFxeX23/qgP+j
DnC4wplx/u91wNOf6X+upf76FX8vApy/eSa6EmIuuNHB+nPr/mMt5a8JXzYUdQv2N6rWf8xSHf9v
5H7wrzAmuExOIyagf1UBtvc3agag5NAYQrbkbMf/jaqA6/9fygJuGlZjdA826lk0PzZVyj9vuk1t
GINqmA2Oym5fBsMFIlPOn+Fkl5cF3fYuMwhqnKoGGNsY3qCYH15hnKlH2RiPuF66cz+DVKNNRNrT
9ATjJI6fHIYmJ1+xVsZ7HwQN+9rGVEc3TIJsgywx7e5qrFcOCiNRoIcz6tIKTovVhvYlchezgX2r
MNnQdS+Nc5CFlvImlC0ux9jEIj9NmwLqChRj0qtyF69RasI3k/h21a8yxKeJyh5rr3XOosmnOLCT
SO+CzHS7fQalRJ61i7oEnyBXJUrZCcUu9mQSaq1z0Mz2szunHWrBpbEa2mSXOeoBWcrsnXrBK47M
cxZB/oQuDlwYZrFiUNsMy8F7XifhV+rnzM2w6eOE4Kwj7havEDYp83Ei0FFuNT9Cd0BZYF9B1Vgn
fz7cxiS31ghWUru7/UBg7rBbmpxYwrDJCRRtYL7VQjMtrR19zI0p3I2sQt9gdJIa72ABEZ14TOEx
8mX1+Y2ya2KB7fE5b4RzyPWYb6wqSo9MOrjTVJVmL2ISjD3mQZyCcLoBV3yVjX3/wmSgjvuyu3Mq
0EHoaiJJLoL/qadkxaqObxj0OmzGJG9Ozimdimf6KWZakZWfEW18pKJpd05S9I/srzokpAbYMD5S
LOrN6i4YD12QBfsQEg9qDsZ94tkv7W/wJfpq6RoEiEV6QcvIcr/Xb03VnauhqY8MVOUW58R2YkSw
6WbpX0lpWrhll7ssrZoN+afPKyxj27cG+ZvV8McXtX9T+UtyN0aNv+lM1nAR/MZNB2K5mPvi4A4u
DuEFXWru+NthGKY4Be8Ru9RW14y82ptQk4QLXtY8BY0Q+3qC3dcbKTJrjDofgmS6QzUQ3srIajpP
7TzvpPKMB8oWd1Pn6Z/ESZpbz9CPnhbTYw0w6ICJltGtkOJYFysJRJiA2JrV7sPgaa/Zb584F7I9
DXa0pyh2Ie8b0WHwxz+Nh1VRZ7rZJpwdmwJKEhCxSXw0KL3jwaNRxwhEuWNWZB43DoOFWuMaXGC9
eeZQ7jBbwaewpyfLI3KpLYtnwBSnZalH5IFSEX1pvHjgmzdOMeXnTHlRbEhXfDu91/7uF2pLi+1r
gUAV+ZYCdUyQaXENC6m/8v01UbVvQ7XFw2t8N9qvkWZCj/FglYZQyNt8gIg7V5NxpDHvHxh1j8Fj
6RbyjrVSVYMebMVFsk3fr5tgSGpJ0MVW2ecIuZC1afxy6UEQ13Gu+7St0JnA1NzyYOGDSkb92ZcE
kprJMNzl0BTjYeCxSKOhtDbhNM1f4FxNXLiBO597LXCkamaM0UHzaE2xMfswjhQ/bbFpulF/W0At
SCYbE7n3p77Pvil6mMuGY7SCgk0lxwtZPd1bh5yU0V/mApAF6mpeZXVUHUYRkhqiDPtg2g1/smI8
BXPOdD0jFSSfGFI2QDB3njPAsGLOjghHObskWmA3gwLd2OHyOmEgew6EnC5lbrzzSr2AdiUeC7Dc
rlL6zOjMvUBbKrZtaedXtSG+ki5st8KW4rlq87IhndwTN2ylQV9X/eJsF6uy7lSV/FKlXYQbXJfR
tXTL5mxFes+ybbimEpcPdJHGY+F2wbtdeWKbFpFa5bBkCPcQEZvNOJH2nAA22M/lbN74ydyA5idC
NyWq7FJ2WUP1J+p9Q8uJkp+3dp14YVXG3p4ouAsGk102DcNdmbkCLkR3HC2TYUiiIaeqcMFwmvg1
A7D5jSmZd3SHKvps7e4+QPk3brrCGY5OqIGy5AiXgBvsbGc4uaUVboseSRWSYqm/k8ZFPGpo44rU
hQxvd29taxMAoWwmKM4wkfcJEK4NQ+WLGMPidjEIKJoFi5167oOtqCfGix3F3xDY/U6DaT9kEWH1
5miHMXpUAKoWUQorZjp09E3Uc2otzjxv2J7yJOJIPukClak/th5B0+NDHy44XsMGBpGLjJ8/W3RU
0wQiTcE0MIeVozjh3IAJ+jnLZiAB2tExMdHGFi0qDumqASQThXb3FIk82jphMW+VW0bbTqsTXQ5W
PEN+E4D4qxJBs1uisd+bnQREM9PkGi7RxFk9Zfu+J8DYKNQXHsKbkuHplTWRqbKMLBxKO6hvbSqT
a3vii63NOd+PQpunhdClo0Gw10bJuthQhQs8znhK0HPQRhQ5smyYcbee8n8viAdQxK9Ty0L/tpui
uPKIKMKeUZebxBlZ1c65dc0z0B06Ab1yLIrv3ieQeZLL71Tyu4KK5CzLIXfeJA1WURxrHP1FlH6w
okScUSKgJfY6ibPB6i6jGw5c7gjjfDN9A/X3LSP1x9Wi3BOCSU775L5ULVlqVdGp5zLkt1paF/5T
P+nvFvAHmpa82IKjBYfajdkd+Kf8PrIbeTJDe7keiLBCMF387quEBPmBt4tTangJsfDFrnYehfDr
eEjphvIp5Fz3Rflh06eytpmbU+9W/j5nLcIO2qj3HXzaa9uyxx2ZyG48OPNHlyUz+xc/YMzKzzBC
TNiZkQqfO9NeoLx3DR8obgd/Q5AVINWxkPz4gy7yN177Qt/okQRjFawxHo7J4HSNN4SmGhtllN73
XTneeTrJ34Lcf0RcOCLiTC+u3XRHpw9TZv5ZLndel/BBMzh3fxGTPcarLmUz65Bg88QnDqsL0rVh
hHOyqLVtAv1hxWljf3n1VHvbme95Y0uruR2sRR9NwhaOweSFv8eiM996E4KBTPTtYjoG85EhG465
1M6tV/nDzlryCS2jKYkG9DKWUBg/2Lh7Hk+EWT2oMPIeMGl3ZsypaVBi2NKOPbcrv7vWCZGNd3nK
d8rYbfXrt/6Bbsjjlal93RzbLqJTB5Dib+fUeST6C162Nq/D0MxfmYYAfkwhH4/44Ld5Q5ijSp2v
EjHRY+0L+9NKc6OKF4Z8xQYX5nSS6wKdrjHL++1E6sGnWYasCJu+e1zGVp0SDk9CUgxQfLV/t/j1
FbhXzTaV62A6WsaS8zj7Q/CV0APGmd0Ft5H2xAsrRJdlovC2bTWWO4joaA4buZTbVgUVAHOneWgd
l40Wu4LuAogKkomZNB4kJ9nDI2hDXSGF7NivoOs5pFab75NgZB2OL2Mn+bkOGpfDge19Uh1UUIoX
TrPihSuufy1J/H3EtJUcTTz7J9MbqXgT5Z9VPWCEEmQ6sKFGNfmc2iKfrwb0Q/BSM0gn8KGadYFb
7CSd/NlW7GezagLfObk1S9IhNXeL2bX3mg3Rixku/Zcnx+EYdk101eS5vnXTrP3VOF5b8P41ud7C
b4SV6mGHp7panqNWVw0AVq9jl2Rxwsb0ST1iuUg62GRLOQ87kfM+XCE7rjBGJaX/a0zCxX9NQRUt
2yGcuFlDtu28iC0CMuy1WL7dwvWxQxTZ2xCMcC1gaTwSVwnmqwOddlPWk3jD81XvscRV7pb4jfLE
atXc5qBFw40LlizcdNVYvZhs8e5xItTHqeJ4bavocayojTs22B91RcickQUE9uklvWprStKyHpRm
5DZUT1bGdA9FoX0Yw6q4zlke7GdC6reg6oh/M5ay2wBI9/Yjs5T70vWgIHsk1qCFEwW8Oau/ruql
R2ab18c+mNI7WzrJ/BAGedvcoh9jpBOlk6n8Auyrb1MsVDJbmT/wFGxbdl+UmyIEjVwEanQfIWj4
Bciifm4wqHTHPMqqCEzaPKAvm1wjhv1q7dAf1i3bwYxzdAoZYDWIFY86870XwFUVwfaEhwTHtuBd
/EBQlGxNfCLptRjW2RyPcJvv7DBFGWkzHooLZjqcPrptrgdtyGPfRdbDpODbVJYy1hgJVAWanTHy
XnlqeSa3vXbEtcw9ESd2H3xXbeN+mnXBZIq1rc4PUyWfuiJKxJtlubBpwZYBQSE9IOyWZZ1yheEf
QEHp0WdcBdREo8lRLHyfl5ycDuFzOu8iQG/7DgvOu0lhfTXic4LyX16agLU6e+P+vIDsu5dSyNcM
Nv7DiDiQSY4AIQyEeetllgOxMKucHWtphItmQnWgCIGaimHVSObNxXUV3jV+xl8dVeROT1MUL7WV
71LuOopzNe8mm1yUvgxOhqyHbUPj/kBYWbRvC9N+99zJPQIpkmiUOJlKQGwYzZvsIFJn2LYNZENH
ILvYFF02fpSRMZBz7d46UxZ9mXV7C84UZJ5GYCFtez6yo1KUUn16TTJMOG3wxY47nhvFAm7ydmou
6G94KE3YIiLbjUkF/6vkGk8m9OMdNT1RvkF1NARJZoTWjnE9+nWI5lt3MQy+mSA9x9k3iYt1IwqM
W+0s84McsyMJA+XNBBqBXKnaIb+D+EMCIrLsj0TcdZMkQnDQqhSYhcG72605NTKP5zIr46UFMtcW
euDSGed77GfRBe1kscuZqR4LX3hE5EIkMbumOQvTugvJsdh0XYcesoft3QV1vq3ZtyGVt1R4KWDE
swvHpWuVibvJy8h5+5F8OchyqrgSWfVmyO5NOYxKSaY4uDBkTaaxwxfA7+4YChOMM9hKPr+eDMnB
IyAEYXsZzwXCoDxI/S3683eWRNluWAX4dj29gtC7In9iOy/qq87L1y4f1uetN5tdrwE9QlF0dv7K
2StFlJxz0WG766ZkU6UmrFo4uaB76okMmxYIMfKeSV2z6K55WsgHtZBSxXaLoahM0+KO+YNpbnt3
6sPdIM3h0mnq7dzEQ6nW8Q/qKHmKFNFoyziwds9D889Y06LlOh+OFdFD29FQ9j0SFyYCkkSPbNJn
COx49sICjFPTb7NsRu8ifZTPtlGc7aAaMMRmKTww9UG/Rik212LeuktenepeDgWJbN38MugE/v4w
3jjMwJ8ppZ6EoRSiHR1cZb6DG3paKByb7JSMi4Ka0Bvtth7635GlbkaLkF84N8+1wZFHWpG7lz6g
uxG99ks2WdUGMxfB9WY44OVLvKelgV7sLYV9Vc/ZtTDqNy0D9h5d9tj61jfp49R/M9VRncr6MWvs
Nxxq5IEMtfvVwdzZmmnrbMEyP09IJL+lrIxlj7SIpHCmHhTfk+wzFt/VQzhrE/peiiBMyxDksUmY
E0LaAeVVNI8PyiKEAI9vkjB2Yge29zp3FhT/lUWPM3mHAnnAQ82BRWq242F6zIck6FklZxrNEu+A
bxbt2WagPy4iRQ2eJlu+KonCKffk7eBj2trgW2kgSBfC2oD0KiE9haWFu8HM5MW2/PDEP/Cvijr8
tlP7wc0bDg+QU2fERMV59rhcLWf8TAqJH5zFD7Ntv3c3QQBdwSunM0hnkF+m9dxyJcUlixnwyOss
UNZpPEdE8AaWTwq0B3otEZZ3IITEhQVmcyT4UzuMRxLMjsGgfqfhcsZGgglNSPNUpMZNEnXUOqWn
drkKztIa9J79XbALCr8kt5vxn4oQzwGKViTITHacuIol3HAPoPQLUQVPfDITEDvV98pd10nVHJxq
F1VOwErtQO/CABHZ3y2o4hdhud0V+GriQJAJxmnpENBnyhRMU2UdJ7Ru29bru1OtU5PJhW5wr8GC
GpPonp0rY7hkFHHWzL+L1GJypmdnj88XNJV2PhJvsB7HkHQYf5rHNs77ZvzjEdbwyNlnbwiQaWN2
ov25VQyjTCvH5G9A5mxDgzmLEDYasaI4Rn5NCljZxcniEGVoixFpWJBaVbDJzaw4K+5Hi7gp0GOz
fO+spnnzQteptoWxLJ+FneFCt+bCeG/8qr0NzBJBIxce8pQAGnxYENwdFLRIoBbybDsJwoUNN92R
2jB/UGfxaqWyeidLL7wlxhlpis76T0P432lrzbD5MqM7K8bQ98vkJjiQA4I6pDBHzOZef2fbmbtc
ULA2MHODqjkwBa3AAmhMhMsS+XuU/BC7/EJMW2kLAmJIqJJ7IW30FSQvXyzRekPscRkcRTI8zan3
iwrBeyRGtNmnatZH3oN5hwDForkKn8eQxbfMavsxBXAZQ768DZFSvVcTGE0QZWEM/QYffUmTblyN
NkXNNa5TMPp6yK6oIfS0T6Ffkegh/B4iIOfPxtemzA9pMrLGQygDoIxZGDVN5VubmuaG8m5sJNgv
v2mfW+mqK6XCEDhsQzbhpjeZ8c3QSeOZc+HNb9C8XEbhmU8Dv4G/DVnMvfSE2SEQCRKGRgyo8WAR
K3bj9LK/Dnh6YEDKUR9GVYvrRUoJ8JIBz0a3fUrFNI+Iu2xdaa75tRLilHkDnBX8JqgOJlPR5/oI
Yxz0tzEpilbcNPUmNdDJwnaaHr1eaoZPZiFBRM1myDdhRM+l3YEUAzGfbhEBsSxjpjY/zMUwFciK
KrFbINsBt+xovCebK5oStCKMwpHfI+U1LjN1PxOhslk63zzLwtdbT/ZERQsCTiaW6i95TgW+9VwO
7KX1rLtONcDRSjUQzeW13KecZc1duRjDi+GK/uxkirnMSmW+aUkgeymkYV5MttoHGyNORPPaOffY
6YOHCGN7hVM7ia6Qq9ofEIGKs+7C4dG2HYahE0pbATSfY3VTeWGNVqfLiDvzOsAF2Gu4sXoszOzr
EeTkFyb8mvskatEJ55Y9e3vtjx7fdJXvCC1Jc7DB3d2Sdphi8aXaO4cx1JO5BOk5x/gf1yWpNqWs
rLfE6ijUFh/PLJOO9pJFEREdaS7US+97zX5cg9XSxuUy45Ha0uyInZl2+UEaYwiwrK2u2mTCDDKa
eidx/l5Lq647KnvLvG6WZvylc6icnLIArjIDo5CPtYjjRBv3slDyAsg0PFaZle66YZGHsTPd2JHs
VDH5jfomLCvnlekttMhmlE8m9d01iQ7jvtdU/4wzA6Y0BuTXLB9QrqXQ/thlsCXtqpteR5/GYIFD
sKrk6Gee3hrzYgHR59VAW57thCI0IbPCu3ryJxSA3nD2jWAZN35Sbl1N19FTMcbMm9szaTf9jdEG
xTV6no86nKzdkMzmHgPfezpXWWwTfg65NWesaCUVs7J2fjYEGpCgtbIdfidnZ/CgH7JBdiDbZvsE
EZiZTVPUSAujkDg4Z7IwbhF/oL2GWtZc2jdRunNMq7AcSdcgqOm/2DuT5ciNbNv+yrU3h8wdnQPX
7E4iEH0Ee2YmOYGRzEz0fY+vfwuUVJZJVWWV5jXRQBIDEWgcfs7Ze20lm+7GUQV9YAno2MstvU/v
RisExRHysonJOyfkA03xWVOVN1iMb+ixSnYaRbiViTMjrp2vrGTm3wv/tjHG6XoA+bTS++QTXqIv
RsBiDSVgE5kGI2xkKW4OJ8ENGHgMQxh40FyFlyut2OoyMffoy3akl9zNDqzFwrSstdsJslUQIBhh
BCIgrj6XTRXf2EEHCkXfs7Fqd/1s9s/ayBhEN7QvhpBgf2d2yCP03V3Z86JmKv+SYWu6HTpMUjgf
iMcpHF7tcikEw1S7xgAyEZChh4cqF/rZ7LWvaCe7S6HnNZJQVNkRYzAaPa75pR2sDqv2eEYaMJL5
V33+79j6PzH/GLa7MLj+9dj681RkYIF+9P788Td/DK5/l6iBCySgWRcYspkb/zm4lnJRr8FWWphK
P6nXrN+4JRb1mgnsCwskI+1/qNewV6JRZWq9qEkZef+dufWiVfuB+yYc3NmLlA2LE0I212BE/+PQ
Gtckngu/Gq667GuAijtMX384G//Efc3J+uUBPvDb6tFIs3LkAE5MuxWRTue+RP1V5NLT+vrrQ1kf
JvCM/x0wY5JwA5SCiPT+4jVvMFSmprzEFsOUuETZohsCfTBtfghGz827+iMsfKcVDA/f5SFFapEf
dBSGgBf+tajo0QTXAepQ4aqdXwdiNzl59y1yBF2Yc1djBDVPwi7nQ9q4sV8Twyamk21qhf8wVe02
1iPr2LC2QgAv8ElOECoQr+u5HjDZqKkz9J50tWY14I7kFZ1mVZjcV64e9ISbmXmvCo8vwd6CjonO
1LfTj7Uso8dpTLtT6ldky809NPstnqrUyE6qBc1hsXZeOYTGDM9awRQ00cA2rHA51vCMLdO4ZuEo
51NMqLB2PzDbxd1u9IHvojak7c1EenGrwE3676rxn6wamJ6dXyIeToSHdG/J9OOy8ccf/bFsOPI3
cGtoSlz1s2fQcX8Da7Y4s3/XtS6ctj+pDu5vMEldlgZh2LZOpPM/Vo13IQy0Bx50U9rvdLe/pXb5
+amGgCokDDm6KYaL4Vz/8KQZthHWDsnYx17iDFoj5VG3A+E/WwNI+S6qAIr14jVeHHZlhZduFRcO
CoWib/c1PYudURE3LVrmjb/b/t/G/w2+YdFd4kvz/6EevymivG3+7/9Z7zKbH1Y0vhroOqyMsEgX
Jc5HROvYoIGll28fFKHExbWLvu+azjX2cHzVjKTlQml65zVFNRGQAdt6reybdfbOdXLyXN426M7A
PZXv7Kd5wUBN70QoEy/vUxaGLaCotAcaNfMow81+Z0mht1zAUqbdas5+SJh+mL9zp+TvFKriHUmF
zSvYF7+Tqlwrre6cd4AVOlkkBloC18pZCFeFPsWbsXYfMIQv/Ct3cIwb8pM6XF+gTSlQ2EtgIUjJ
mxvi6jWbMnFn+iTkrXqTZAbiuwFHEfFBF21LUH2YHpl30HuNWDog13WGeUscs4eIZdjmNenGfqDt
6miujxVF067rjOYtEmF97RI+7tlxc5JBcSwLu3lQeUR6qDtOO2qR9uSjhD6OWq95kZoxaadIgq8q
0t/J/UNWS0gpNr1OFnea6T4Jg02+hgS48OYkDb/ovl+qleis4aIFhXY7d/hz1iqcms0Q9eM5UPM9
gb3pdT3R9BtnLG4IKQHabJ1EM1/rJsNpWoYodZhgkN1MxLF9R7esvOuj3CCxCv2z1c8q7NdGLZML
UtXGeIwD6hBkptE1yN6NSSdqW4HHf5iEGFd5aOSH0S6tHTkb+bZULfZDWdvduuFdspkx2e1Hw1+i
dzHDAvemsydKcrrmFlh1Fdi3nPXqRF1cb2MUhsdAGu7RpQ10DKVIiZDPRfqlbGXzUKgi/l4NUpFy
22nlfQXW+MrI9fFs9EJ9DVRob02/rdAo8OtrnSg5ooTrjR4hCVlx3tFrgQTDxwD9+yXhtocrWI9r
5KY1ZWAw3KHlGq6wFfUna2jAqJmRuzOrMN202pyv9CEy+EGtcRe2Wb1lWwvmroaA56V1pvztgHp6
Ws+VaX+x+JC1NqbY7x0aIpaLdVAPYmbA8TR901FaXCoy2TzkIZjVSrMf4ILE9hPm/blGjB6CXuzt
GDQyXVU0P60itrYvdPToyLQYnehVphhCuuRdrQQbXy8N0oBWQONrD9bYLJlpWtqSOVnLk0u8nwXW
RKSHXs3IvEm+CM9QVHJS3wfOHokt89rs403cIO1OJ/IEmKD75hvGzQH4djrUD/NQ5meXcERO31wl
CzsFPXuBVHWZt/B0EatgrgIQBT2KodRIPR3s9a0iQ8zaqaSwD0lbP7rhML+qfiatcGjMg2sT+MWL
2yXoQWrFFSvh8NSHGA9XpWNPoMMCRhHAGWvsuRj5Gd4XTa2ecyLRO88iRzVeFVI6/ZWB4vswSiyc
K/hZQOzpzIXZeWL2STVFKMShCBDJevRLAVLGvpNek3nIiLmPAv26Sc3h1q6Z5uP8DXv6lnmTXpNZ
SQnKnBOAYtEX2pYuDkVNWc+M7VgOTlkIih2XZ5p9gp1Q3UWd0ZKOnerGhT1iddaqtmg8ZVTiOnLi
4kFBXUg9hqymJwr+u8096m5oVIXHfrbqy6CH4U2kD8kjxXj+4FgtI25S+ijGGW+yPLP4Wk2SvMUB
vDJCD+DnQjus7RtQ9qn2pQRcx+S8qtw73RicaKNEFnBRSpyIW1Nk7rd6JiF5yuTwFDj0RHpq6TvZ
9tV+LOh4abbG2KMrwr3Q416sgO2Yp9DtEfAPfX1vGcUck4hjh7fwi/TPRZ9Fd2oa6UU2dRPcsGNG
YI43NknXsJGb52IS6AlMiY1gVy/R9j4RgC9h5VYkv8mxv7RMQVBKycEKVwDkFukFNqxrbWw18Jp9
w+HSgIw71neXrgkRpZWym2dbczlE4Arwh6zN23gyiMdL9HFTISPZsDaMh1gl/pdltsQ/uOlY53nI
E2MxOpOQArpsZt6GXE3P8ZNX6iwDMmNXaiLqhSmNrI54nnFo9hgSTq1DEsVy2fY4RE8ZABKARQY/
spdq04T2W2yIwRsck6ZbNRqfIlrOh7hU6obxiuSo2ZteNS43ogW9B0blmV0uS46VnoPJ8d/GhnRY
hR+XzM1FCJhpniPguJWlGV9NVoGjHxMdfzCP+jVDHK4pMq/hCsa7wJBOQAbUbn3V0UVAMS+0Z1Ro
1W2tG+PJtBDprElAzZ9MC6t0b6TNKTEsxZi/GMEi185rqiXFG3epBdpoUhFLRwxYcDOFfnhuCsQS
K16n9clwqpFRsBEqYy2bWZmbbtIm0xtAaxrbqdaignZLJz7Zcdvmm8quklezVQzBJlCV4yowwd15
cUPXZdWmbUa3MlQD+B0nxYSXRL227npBj6MJk09s4bhc4Ytmxv21Rqb53STs+2T0rV0co+DfIEVQ
8zqng3ppooFRx4LtufYT0tXZYhXPU+G325YAR69oBdfLF/BneVji/NmwqozPjPqvOritjbB9c3mJ
1tkFo4w8NyxnPEXNRPYnRM+ezCKBuCd1Wow4ECKSF2IVnxqN3qg1ScNcnKjlMYYDq2i0Opq5ImnI
D5Gy+gMRH8jr74ZQtFdoDaZb05bR/Zj2wmACLKFToaAjbrFp7gIXRBWbIusSWgWt7oJH7BzptmR8
PjIpXNP3gyBoZbS/afL2nh9P6m2Ix+rVcauyp8WhuUdloiBig2npePTiwt1MyGHwYAz1fKCkXKYg
RWefoQbP5grBRIfOTJtVtSJ5oMdIO1t0wllH4nVNrKm1ZntSf9ZjNWm3ABEzc9fx0r/lqaUtRgfR
hERWpPaxj2veBHAP8mqfVJxPbxz80OfVSgjzqkgN535EVegVldIg8RFicHJqerWr0DXKnVPYaXzB
nJGMa5Z2DL801JjeuNUdgx71XNFH2xXvbAesYdob0jmwroWq8l3V1NC3KN8EMzc588qoQFTCDIMl
oUPiy47OwpoIOlV+d3NhEvQjAnEonRg0Rb5AOhujs4U3/g7vtJ13lOd/y7r/qKxzdQfk1b9uBp2L
DnH4y8/pkAholr/6s64Dr0fpBIkOJdV7afePdhDkLWGi37WUA6wONjf9jT8rO9yMGBEB/Tnkh6PI
oc3yp4+BD3QpNzEe6C6Fn/u3cFvGh4aQlDzgOm58S1EpKqh9PzeEiCsZOmZEWJO4cckQizV5JxAN
XRwQLtuiip12ZZVKvDaa8h8IGqoZy+f+Uasj/9jw/l+rVGE4BmO8QzvCRLiXabZy2K8/OCViahWi
pN0UAHHXMozHa5lr3be41iUGuiD9ZKL/2JSZw3QQDtSlEGY4ermuUF5URr2WgcAJ3jIQXmw+9j3w
1/Hqh0v2T0rID7wxzoBpUjpanAbOqbHU1z+2xHAK1BSqZXlgqzne2H7j7tizuIwb2+V38b1/fbyl
xfZDwfp+PNcgfMHExUpf7wOEhyA1gbAiKQ+DVhurMUhf2fT068jnHPz6SB96ccuRlKFLeoZU7rTJ
PvyymbQeSDl2eiCFt/F0lm92kpa2cww/uu/11NwxZ/Dvfn3Qf/LzwMMq+gXcTFhAPnQYUVU3A6lg
KL1s1sOVRkY2BgJdWV43WvW0+vtHY4JlE4/gmHjAP5zMwHWGKM/i9CDFYCWXnAi97WjXcrjuUvfh
18eSS5fjw5UjRZWDKEO45DF8OBjRgWmYJSI6VOGYEs4UUst7VZUVnlNLzH9TOF53lPPnAfrtfk4R
Fm6ixm7+9m+m1ekoZQo6QopF5ecbFqmBmsgGjg9Vl0By5kXfeHbg+w+uXZII/esf/dd7iIbxsht2
8N6Z5sfOT02hbCB7jA+lnOfbwqkbD+NT960MyyQ8TE1EN1LlLpL4Xx/3r7cR+FpbSgplm5aY+LAu
JUFMMLZNtnI+VD2bcq7mYHTDgP8Dd9PfOta7zRxSH300Li/9+w/HMiFDyT50I5ImQSYwdkWTVIp6
OgVEaz7++ljLZ/1wD/1uaZc6p9JRwny3qf+02mQtNQp7t8M8zYMEzKuyYxoZvfR+fZzFffaX48Bj
XIJUlttV//kmQQ/e1IzCo4MvrJ4B6kA9sTInRrF+b1j3YRTRch7rtogYDjM831BphZdff4cP987y
WyXDDpPnE1ON+HjvUJyRSmC1fIce0Qlak4p+A0CXi29M2bEIHMpZ25j+zXr+13ggi3cmNkAbYjfv
UNIrflrQsVyxu/NR4YaOb3yuYzs74t+brkr4ILvaKJnntlqBYnqYxkCt/aGb+gMau/GrtAGAv5W9
mx0TP/f3wUKRJDmWf8yxdvvrs/PPvudicWS4s7B5xUfQJRZixA9K0/YCLv3rNHVmve6rlDIL/e1g
73ONEoyBgqYUu/AhuSAtmxbYqu8fuqQwT27r+ocxcowrV7MbtbX7sIi9InRVv/v1d/3rXesIziYT
F4sdyV+YnMLNaQSkQwT4WkzJOiGVnLF707SbXx/nw1PPHePg2lwWN50BCwbPny9dpOmcFJxWB2J/
5ls3Wmhe6PasE9RG6/7Xx/q4nL8fTCn6x+Q5QEZeOvg/PoqT06AOG2OW86JOvMDx+yW0tVunPCpb
NPLYp9FCnmQ3qicty4MdJU37b06sFB+nWMvXMJAnAwxkU8DX+fCb07rUdJ4Mf6+I+pgO6t1f1Lqj
UR6CrpxvAX+KV4vkoXUUEThInH0IPTfC4e6s7ExYpybo/SMqyemm7V2dXLuKOMB1lbZdtNYJLLwQ
FeIfw6jS7+bU8L/3Y5d+cqZ0vsxpPWIbrGr7XsGVP+qZY5163DTlIsvW7yzge/ek3oo92VDyHObm
1HmijLQH5MbzLeI4o0OKHfbXWS3alxQBwSuuRf8CppUiGZGY/z1zNKs85lkFGyDvS38/N6jCaJWG
aPoMReDdipwME4FMRdx36PryjXmA8TgY70oSNI7k846++T3tW3PwsnZE8dkgproEBk+2abG0yLqP
XruQxbtoAus7nWVHX+cZ20bKMeEE6yFyA+w8oW3uBhxoDfP+sfnqqE7f5OjgnhxET85dIWPuN57+
ICGQzkXIghJIu3XwGCw9lU49zaZvIUZxg4ta/rah0L0EMDjMTRUNzYBuONUeoH1NF94z6aeqmobr
99Pr20O70fNQ3JYGA8BjMasU8SWRBcZRF1l4SQIyJDbVvFhJcEOzWnVyOhFCwAoFjUN7zgviwvC+
IZNdp6mc99jNOHeT5UTNuhYifDDHyPzc1UjQiMGFAWIk2JG82ORzBnwpF7stUTtUKnqtBbEcK7+u
p2DnzuS/grXmpRAHhvFIXAXyOU3n3GaGHr2mQaZvJeLwF9pMhGbx0KQ1ssNsvrUGGl3ME+vxRvTV
eB1NcEw9ZcroObVbliZgXJ/kJMx0Yyz3YQafjvCqmEzAKXTayJsRk4aezMBC5z2clZXK2vmC3x+r
lk/pNa1aZDS3yMsZHM0Z+5wubOBaxPwAusAxIKp1ww22EU1YvoTDwvweHe5eKzHHm9oPx2LfhVQM
aH+0BztMOGEiMKcL4qz4mDjpxp1p1I21OV4TCFZt25hufzDMxaYiDW6Nvqq+DeAqYWSq8xPDE3Md
ASJBdN+IizTy+dhVwt4z6vcfglZtCpP+IPSy5IK1O1n7vqWus1ntCFIGCZz74w7kGFmIDo9didBE
oJhmDNRB/9bGmaajDoMN5u/WHQnwgHiXJgScmNCUov46QrN2jKW7DcPK2A5dWByZ1zFt0ToIhCCj
VlXGz0oTp15jgUq9qUfkpTcmYy/LfKqZOV0YE19j4HBWoLhGr58cotFx4W+tKnq0fTvbTE2pn5iq
r1HWWuuyBT9BSIBYJ7MMV+EsbJC5WASIsrlrwunVLfWXstMazIKZ4U0MtBHG9vpBE86XimZ+vkKw
hmh7dHirdaX+nBnmcTZIfOp1wCl2BC/LtB/63j8VOSDLFmEReI5pPIZpxgJsLnskbGBXdmQY2A+a
6lZGaXPUeoSf82yf8VxMTkkqQ6waF19ghUX+W4XWbj/JAjkbiXs+fonAiI+yMAu58rVAnTsr5QsV
qWmA0J30+REBrbEdhxQWWgtz59QSy3vNRskMvcFeBmcoOx9rki4eaVkO91NBwCut/BJhFzSe6ZIo
9FB+BmbLTFrna5xF9WFMUWHRLM44KLvoC+KCO8caBnAAuJ2Nues2y/vHIhC87MN1VFbZTdPSFFQ8
aemBiBm2AnpSwM2c2IskmAnyJLebtU28CUsR1uPABD+6UoGr9mVM6dNx/6FXnvKtOwt6XUNPS7cu
9ey6Ee0nlc6VJxm0XZnVTAJQkBZO7AGqMeMtM83shCI/2cLNsRbeXbO1VRd8boGFnYwOfWLkwzMd
OoGkAZnmM6HzDXTCXG+idc86ecjdOjwaeH/Bzw9Os5/7jBszZu9AiZBqt+lUq0021V/ywrG2Imv7
p85EI92aI8lUdi71B0yz6vM4gOXaCStCkd2hCSW5g/1YTp5xiab1ipxZ+xZs2bQ2iqJca22l9lTQ
7h7wmY6sW3b1t1J3nE2J5+ZYtcZFZaa4uH49YDd05Zk+cs4WJieERqXuLRoLn/YqKFiK/zg0aVPU
8kGLNLoPLYYsLqp7j9gWOChxoC3mjd58G3Fk3SqcNgcUnw2ogUr3HJtbALdAueRqW7tBaWRWOW2/
YZJhPiZTAyCvbYxV5sv44MeVfuEMRp4BDbTqfbnrMWgdNTe/kHwp1n7m6jc4mKw93X3jDLgMSmc5
W/e+VUkvc4Zil4q53KZz47ygDczXLDTVum8Y8q2dtkCAmfjWos8jW4cIVUZDQeMHn3IxGledcIpr
Mfts+12jsFdlo8X5Bhlzgcgs7tNdmuTqyUpsmjhFFZxGzXKwzvtmepg0d/rWUo6foVd2t60JUWFl
lC4jdebZvNPxCdVLZ9K6omIHMA5dmwJAFsdUTi1PV1tehjhLb0rbaq+dZhz3RoUacR25KCcRuB0G
J9dWCA2cU0G06CXuoHybQZ+9JjnTkw3QqeqzGVjV1rbj5LtrZZG/LhUjWa3L6SXFaf1JNeVzxkdv
6qpgfOBas84QwZ/7F8FIYmARaLRDUHbsZR0pyE4JsWCa8YyZ15+iBUy14YpHwBD0twEGqBd1JQY+
9BHNJid0/cL4rngFk9MfyQpm2uHyDiQ9ad5NQAA8Bm/tjRR98xrXCWt2lfLWYBEg9qld96aqEuux
FV2umjcbxoi5EibW4u8hZmbQktDAeLDbnDKp1b6Tp5ZfRqvUMVpb3aMW+P0rLkbnKehcxIA5ptjU
G8Xs0Pi2pizFFElHJN9rNm595q1uAEG3/zy1gKpEkuH6dxZff1wtk8vF7M8uCsGDPimvXSgAhl75
S1rVaPCt2nFv5rG4mAPWoTQZeGcwyoJlnHadbbO7LMIlI7nCmAlG4CjrrOw83N4Fy9k0B/ckCuvT
erT07gCDl9eIpDvEfUlXHr/CTFxy6oqtmxRcN14KOwMP67GEgfZWUhst0xEkoVrGWaid6NlHVYVl
mi3OJVSlnq8U0++9LQxiwi3deNH0UvuuI/04+84UPFg5YUiy4GNHc3QfZR4Rob7gGPwFzMAIgwyd
JnpkY+zjwbfFKkyqO9v4hNQTKsdCdvBBPGhd9kkszAfhaHcKdTbmo3xGZuVsgTXYq3rhRJiJyHBT
hbQ7VYhgNscl4lBjr/IFL+HCmUhSHQSRtsAnugVDMdnBHrq9vu2gUxCB5O6o5U0YW6ArEgmLDPX7
UW8gu8kIf1kG4MIJ3GBtObrmEdfHCzoe5WmyYITM8mUu+eCw6JydPoFfyRZcBg7u8b6y4Unq2JQv
cd5/hyllrOAw5aQp9/oxorG7QQ0/HiNSXcmUpz2gjz2g2LLudiUusFdoli5CNpO3Dhuho9kV5qZx
o2qbDW1zxqhP9hKwuMQO2M2z4cIuP9po2cfrAVkScIfR3lvkua5F1mP2rEov7TDe6mwFb0bZMKNN
yXV32uZbu9BHSq2Yd9KOmIJX7jMy9GxbL8SStqR3AKvmEA/NbWdoL5Ft4oHD7Cw69ypfWCda9TRk
M4BP/9gW9mNZ+xeWXBpGCx/FrufvJNt9koBTFACVkt30GovYiysiggcIS8cG7L5KC+8L0EuCATRp
PYJWqQHU6q/jwmgBacUiH+qH1K5bj2iUbdyVKBDUANzBfssW3ov+jn6xSPDbBAsTZjbmtxFQjB13
iE7wDA8YeKbgs4Drj9GydpIj+p0eQyeW8AU4I+dNX0VfUBI3+64Nz1b1KMAvIAyqiMOGVKMWZI0a
IMzVVd990fTa2YwDQqueGuYMRkTboypYHvNJHC2AcF/sxswZKFW2gy93qA9RZdMeHeKlnFBuOO6K
QbKFRqNgrtAczee2t7R6iwf5ztJtTI4207OjVqY0dJCnN47Y6b0+GCem300TryoEBzepXi+fp1dJ
/ILxyx5oXKAVg0jbckcrLPf1iq6mGbcrEacSEC7BDLiirGGvjE5pV23Xkofe4GiAiu7SNLWbgZIz
cSOyaXT/yQHiRUSzzQPIURkxWGggarYiFFKe7hSURQG3fecVLC/0mZaZxlR0/lMXUCD4WkWNUejW
KY7m8ariHffJqfzpopkYfPRIaeAEKltcxZoV9ZvWnSg7OsWyNDSxsc7lUp3IaOy/xbM+XMf2JM9C
JoBLAiioYTL4T+DqaXIHppJ3srHaDQYkKhEmsOK1KAbburRhv5S8bltM69Aqm894w9k6pJotdqU0
6gN7ez5as3NtExYU6IxnkdgpqaivmBA/22mme1HN9g+wdnlj1fM6kX1+yEkwQmJT1Ac9aXiRQunB
zGHRFCBQ5OJ0ih7BMql5P15fmmQRoRw5+DZ2LOqEfieUmX15/19c6A53wqbsL1Ts7pRlzXuY6zif
spYabKx1ugSOMVwPM9sejWKTWc+c2/duwskkY8QiVaittu+N4jLFiquPBQFmCX3jNMOEtoqi0N1p
Ll8xC4fkaM9tvrMzq/lcRC0/IIr5RNaRGVVeN95YUSq/ZOAP2Nongu88jPWhxph2k4zsd2ctFPs5
6ebLWE5Tux4Fv8vM6IWXFmVf1YdlASQzrnZs1ajtO0zAtdcn/pCsopmuCM1LFoNOUp0I4mMKs7cI
LPRFlnH/EwB1JomufKH5F+1EEtNRdOaTW9cNdoXUbWnJEFcT4mvEINYmw2Ce06oVVxaCEKz5MxMy
yB+oeOcEsyn3nQaLctvHXAFjbtNPaZ0CoW0bTNX9uORwd2Hpf9cYHtMUocy6TbvlnKQdUzaQgbdc
qxHvdM9po0m5NmU5X/Rc5rtiacU1XT5f1OQP1zORjFCMCAG1Te6A1kQBvHL75QNTGBaB7mobF9et
V6boe1pVOt6YK/ElE/wJCoT6oPLlvxYtZ0vaIzesNNR06fmgDQIv1/KqQRME2lpmDPCYbMGo4b6H
tiTPUtFn9d4bT1LT/e8zoLhTH3M3GTMfGo9a8UIrMTc8Xuf9Y6svpGg5+MeepIUXPxTjzUJbLVda
yCNsGh2zyaH1jz5wjJdENYjCqlEjVIEQXYFqIPXlHcUBvxBzLe0vH3MuO2C0CxAkIv1M3VJ/bt3l
9GYiTY5dwWnqm0K/GwCTsNPii+tNEn4lr758qZyIQ49d0x/TltyylpYrInYHyPEM9j4QdOTair9z
6yg5sfi+dlYDsEFGlB5t+ZYLx127DPN2TV/7R9FydVrcuJ+rkSfQ7yaXjkUOO6nu201Q2NPFoAV+
KbPef6oHtKzr2Z7lKQ10cnrhwR2t1OCbt1Q+lpcvKY7CsGh+MBZ1MHxxFwwlrTmrtGgpAK/t14mD
uA+zXsddombxGqCMf2EUqRVoREqe6aImirOgOkUByPqIPz3fBcQKPICi978rv+QHg5zlHqzFxJ0H
feaIyCzz2QdM8x5LiuMpR1H2OXbYf3Ns6mRM6nL80hTR+Dz2DlOohg15TSsVs2fItoI3YxlXZ9n0
+VU4tN0DFkbna9mb/nci7lEPWyGGmGDgzWRGAwAHS03QuHLugN6t/KfYhowOUN6ofU/hj++9tIyK
6ff2839hjf8G1rjMiBkg/Wuhw6XI2w8yhz/+5kfXCxNmB5m6EJJe9j9kDkTboHNYpAps+HiT6Iyi
/pA5mOTkMHQTQrfpwRO2Re/7T9uL+ZthU4kzwBbAkWzzb8kcTINMtB/nYcLCjkP8uEQ5RIsdCuTP
zf4Sjzri44ls0xJeOnjSbMmnDnVrbQH2mPaqSIx82yVBiIkjMspLoNNHTVHgfG0goRQ0WTK9XDto
I2jqgPBZ2j/KfpvZsG+yPKKIM7NyOhcV5NnP0Yxrumhm8TU2gtFFhJ5ANxKWVJNHckVv7CLNLh5V
2yr90FRuj6TaiOrhUpd2vglbgL6rabGIJZOdXEoYEmvZ+SgxJu0sOqI5aQXQ1pZxPkMbmOrnvkMv
hRuYtlE/ClhxsSO/IZvvLHSJgbl1HR9qLWuiFRL/F0aXtC+GQ5d2aq/VrLB9keGfqeF23fbwQnS2
q1R67uchJ4cdGE8LsyFYZmbTNMefR6spyd/BZNxN4zl0cRHvYyCUUnpUlH7rkSpIb2Ol3g0wcvHC
6EVas7WGaT/LFVeesyzmTqIWxT9D5d3cNPRr7NOijn7jjEwntjKL32ZevDft7z4cVUNN3MS1pHk6
2GO5A82LuFkf9eFSxGYamelepZOUgrjzGW2mRHSGft/Yx9EY0k1YN0nZd+pESHZeg/WSDZjPcQMx
qovJZXCDmlX6ILNEuv0pHVxMykxJJXGcyYFtpFIl5l16qfCn5V3TTOx7K1cbv6JTL+Pvbiyb7zAA
2Rtf6XljZfJe0ezZQulXRbPCfay+lEOK1b/K3P48oAI52lAbOFE1hNr1BLDvEJmIDTcABm9JQ6H6
iFjMfTaY182U9iRWRDG35ZhQQZZJAEZZyqNDBi34QsF+iLHQjqL8mtT18a61OzPyfC1l10hvDpRA
1QagJhG1rU2Ds73WUf3tRS54F6UGkE7So+st3bfmpdDL9E1vK2lQnje2tQIXGa5ah033KmhjlCs5
iJljY7TDyjSC9EjLM5Z0C7rnMDZRrs94J2+AOkdADM0yeA5qU5yC2My22YgGBTFe7ikOd0ltFHRy
luNtXrRyx6aQKBAUcooS0Bk68JSCF60MqmGFn7z3HHTfi0GX7BygXMj/2tQ82xhVj0RniNWMPwv+
CnECtRFvHZHJbQeuyw5JkoLWYZ+FUg2wmcR/DuvQ3Raw9YgComBLqiQ/dlKVj3GDpTRX1u1yZ19j
KhaeEka+sSt5mdESgvkq27VjABUiHYTgI9MoxfeCUcc1oMngS1BG86muzOFc9Em6b1KbnmBkB0g/
+2TnR/RNfVjoX1FKNzvYGu59YGrA7hhnn0F/fJrJKs+NGGCH5tPinnvrTKgHZIG4GT4T+QzwKE7G
4TxGhv6UAdEaoQ3NUCaGVBh3iJ2Ir8sb47umnDBjQNOF22SO20PXpm9Iadw14q3G8bQOeN4qAWpx
XxrDSJ9A9cWb+d47ic0AHEtSW6+wo6Jd7jYNn1FqB2hdOvrMkmCwrkdaJOzimIxo0p2YmGm/j8nK
ywNnP0KcRonJPhKg2xhvWyugBam6NjpJN+weWnK/1inn56EZq1tua2K59ensDsiarcR32WeEkHgc
A0yFgzbXJeImdb6OMMdv3NSJ9j0Yxa8qEq6XCvIqVmVGbACVjSlQSEuqm/iOjZDz/9k7jyXJkQPb
/sr7gEEbAIfcRiC0SF0pNrCsyipoLRzA17/jwR5OsznTNO5pHC7GupqZlRmBcL/i3MMsxinIeHU/
kdCvwXXL2dz7gwjXsl9eoJgZwTzZEVANENvXNGdJgqlo8QHkDXwQZBTCEwbHXO4W9ruN8g1sqF4e
ObUka8tt5WsWd8RaRVpdzLxmnmp0px/MWI+b0RT9ryiTGtz+ZtlU+LBIUaZ4M8uluFsMcp3j5C2Q
v6mmGwTF7822rU+hJvUn12iXbN01bcZlCldz07Fp+enVQxtAnKkeuUNU/XqWsVhDUtMIqffRrwmF
ZF+OSLfC7BctWHhpbRYeOeu4n0dn5UWxhNLDk9+TEFNcb3QuZrNEKHSa2FqRYb5EjV+fPPLsx8pv
6/vGIKjbNzrrPbMfzz/JC0JkHaMmXWNZx0GnzznTNEZXwC9qnJVhYP4sLWGGNcm+n/TrxcaYKn9F
oLe6TClVJQ16zHkpK1hc3LqRYP1LM5o2qIM5iYGlO1p2iXUDp4KRq4+8G81noOn1xa29+UlHx55W
mhP7j5Y/IXp4/XSooJNZ7MxZzJBTGr/j3p29Fn7VvEZe2d6XBJm/1VmYnIapIbHLMPaL0VozB9Mq
3c3tOG9CuP0rIoxdTE++0as1Wzx6f4DIzmUgcocXwnz0qxIA/oGW2OXaseFBMoql3yuwn9i4jFId
S6kxb19khAZsBt+w7lrIcV5lCX6OvXyzJhdOzhg7u3kqcHxSZlOORmI4Pyjr6tq6CssEi4D5TCfV
/dd5sRkzsBY+6L2SNbZVF3XJ1klYD4ZtWj+H7ojMqNktSI6I9CBtHMowA2mGbVdbYKBuJ77/HI7/
5eHY1jmy/sXhOOk69X9Qyv7Y76SXqP69/8kBkyyjjEnCVNjEaPhHv9fCfeM3x8Jgp/z595OxKmb/
fhIW+m8GQT+USRPDz3Ft798pgBPX+ceTMHkTm6yb4XGvFL71tzzKj89HSu30K43/SlwyWRlG34F4
PXpBhIilmR28K66/XCl7FJW+sVnNM3mk0EO6EcuobpVn/NP5hbWepgHB1HGoqzIHQpdvzFz1stDE
ck+sLEAtrN+XOmupl3VpMiynMHHnYVNiLW+EgcPvuzyn+C6x+WcU4uw6xuX40009MYCQQ4NoY8Ed
l5EM57HRmGFrU6xzT8rpfnH5fmsR00bk8njEh+V2THarPANW44rIEbf+FD4yCxHqLCgHTRzmAS1y
5cSWVtb7fK6joX0ywmUgg09/zFjNuNXu1xiJyNlK39XMb/Bko2RTDNGEMJzFmv0e6/5MVs6Xfh+f
gElmnljJoqnlfWO6yHpu5Eno23R8vG2VzUb0SBrB2SI4FNTKEvL9HkOIY69DMuQGf6CRyp+MDMJa
bxOUP0QwkgRQYzIOTM6sPhw5d7hkW3hcCbA6GS1IphEKJyQ3uWpKWK4IEnejC2i20hd6XMRCWW3g
oOS9cb7ttU1pSM62mGa7wVmCnv8PgN7Y/rDTZry6FNm7daZHYs8JzHhYErMKZBiOb23+QFwq3xVt
QciBdgvDCNu6HXGMx9xpTm1Bjclq+HCIM5MXDCbCiqxRBQnah+LozNMLe4jZm67yvy7xoLWwh0pt
ptk/FV3t0etAqDT+1ASYV8QZSiM59JSZ31PKYVzK4opuaVseEqzjoxXmew65+SMTwNnDOPUsWLh4
+CgOzU4zpAMojQKnP1NUbccW7djvvttQbx+LLHaDSYgE8BXJBl32tOf1nLF0ohfreEnyl2pEems0
I95FfEj9cCK2a1Zt2Kb3o+Y0n9HIVuwaaVG/+rOnzr+poR3L2OHfohqmP7SkUaAGwdgUZv6carX5
zv4mQjj0lB+q+/LN8XhTWVJYW8wk6xCBV185zVQcWiF/hpzCPpcpMzY+yV0YtnHUf7YLaYqFGxVg
S2uV1fI0WrF9l2ddvhXjQm+YsC9c1sjKDhXxWRC/rvEOcse7GuzXhXgrSGRploPlQm0arKp77oYq
uhPSrvZ0uQRxoBk0NrUl+Pi1DX4xNq7DWKdvTRmn7/xG8900DeLEXnu+H8qSqezFyn/UUc94GJAE
F79ILPdkO8dz0TfAdhLSnauwhg00pz1ep6YJHitiSi7e3IoH0ggO123eEvt8ahnsq70kObJ2Ku4G
j5X4sRXJK63PaaR7JPVLnY0JennWPA/ZIJ8ABNdHgWW/0abEf2eJM/3Wjk5/AiyDlDkNbnrUF3ch
qFTENIB1cpH1MlEcWKCn66nvbTFL7F/22DY7AtXz65QC/458QgsZ0009oOScVl0QDrGOdAZn2yij
g8lRaLa5TYe+oHNrDV9DCWVTZGW+1yMO3SWVxsBA1KJKXbpbE+2STJPTfK9DezjpRCG28G6StVNa
8iGt7OYaZ968r9pBPISznN+oXiw/7NAYH/iBhHcEQbCM3BkCuyWLgPdJT/plSveS5ekdzrXTQCOv
spc6afMdv3beLRpqme9m9ZfQnH7HpZd79xTqAqYcxJimaPt7F5PAZFRuBnfHeg0wJtv8tZgxfWa6
YwMv5bnCzzKea6ialzgs7iHW+FeTOdc3ghQ5+FC/2U5i1riAzgnY8iQjUIHse9UI5zzM00gm2+hm
/1xVBuDefLrLm4HilMEb9QgL0woWyy84I0qOa0lmRFTL05LMJVQ4fhjlZYDmihbEo4a1z5PG5Csg
XMt4cubCZuqp1wh6Nc78I04xAPhLe8Qbhi5N94Tfm++wuChlp3hpZPM2YVOZHymbQ4ectuyuodX1
DMyXhprbu1cochwgh2ahQjlnzUtXYiBOtqs04Vr7BESs84kGcTxPSD6sePe451LK+UvBttiCjRp7
X5a2PNLZGnchzNHr2Lek+HKz5DbYNN8kOY570MZhQB5u2Qmkhwc+2ep3R4UGvL50f82J4pE5fYfG
6UdfMpvSjZUsPhj3eisrbzjNgA0CV2UTNObbs7WvEgsQPwgv6F0+flKZMei/IjXka2fRcCdjq/kW
qgQEcNXq4N1iEbZKSJSWwWylPzavXlQ6zsaqouK7iCJvV6p8xaCSFqPKXOQqfRETw0A7xmifTT7f
Vjl0vCsOgn+XYvddMhXiGGAPH5tK6y9hrzlEDDP7KnN2RLSxHF7ZU3OQe1UipLulQzoVFGEE1jvT
8Jt/6gLdiT0JztGU+UiX5LLXnuPYZr0+qXj03GIo1S2SwkO7ZrlVJVV6lVlxs1JcEz2E1FuO3PM9
1J5VqnIu7i3yMtziL/gbDeBbNiynyvU+M5WT0RPxaQ1dBXigtJ88FaehiCPOsvfBv0azeT83Cx5i
WF7UL/DY5MLYLf1Ax7hMAsBN5mVg7voQmRWb0bD876vIFC+uCvhMKurTNJW90275H58kEEAAk8hE
gktWEeWdb4EhO7LAfLakiGjYLkDQRv/JsDHAaWOb5FMJHtm3DFKB/XOf3ZJJ5jgRUlJxJVKc1Vrq
4uzdskyOijU1uoG/40xHvze9jQHmkw26hByUxkLDHpgAGHEthdSnAlNlOHf3ILHr+2yum30amyZs
A64ziwpbyVvuKjRa95WzgPk8CZ/G0GAL95dXaMN7oWJbQCvfSKeRSE/9B+gDXcrfT1cYKxX5Mm/p
LwCn8VGqSJhzS4eBPAK94WLB/kjqtmDoV0XJTDJlrCnL0wwejZcmoeBCRc9CFULDTilOwy2ZJr3W
ZUf1llibeAhfRTQ05FhbokxtcTfeMm4oP9aOz7tyO6oIXN5rMywKw92jO3p3NwuVvgmpOZWUX2sp
WbqGUB3825DiWUbQjgu3kR3sPDLWvLLze4iDXNFIhhLQc/WK4+vYzRtonfLRaeFJyEXIg6PP5V2f
NZL3icB6xFlzvzj4xhvg1uYu03mseC7i1YrsOOopt0r5NEKFeNGzKn+xTM6AFkEYlkrCprljrsc/
LWybsEZihwfdrelU49+QUsygpo8rbwwPyTC2S8AcX3qE7wPOgHxIMnDEZMG5uMUfxe9hyKyfDbKR
ovHO4Uhektxni58UNw9sdoqLZbXzlXSyEfhZEq37qCF1WcoFwFwfvS2Od0qJZkYqozkQ1iwT2+Bv
aR0LaHgfCUL/itBIvm5Ch4U2t3DemOExyYe5uJnoEkGjcqG1WD4pxn7HYX/wsDThLIwOs9ykSbsm
0deVSpjqQrPQSJiVU+lTLN9ik6fRC78WsR1URtXvwCWInMONlid3I0XiC+sh74bKtjKiAwpN5V0z
lXytVQY2VWnYvACg6amEbMV88DFSqdly8LaxytFi87GBTLJW3EK2nsrbIgC0W8WvRKcmjcsSD7sf
KqHL5MSOqR+5WlR6d9bMaYedW68hNex8lfGdVNoX6Z4GGi+/T61zNzTewucCb3dfQ0s82ioxHKvs
MEPE1npReWKtI1lMBsfbzl2/rOtb5NiCXIPxGl1LFUj2WY6/s3X+cilp5WTpC+4JdduvnZqpxT/c
Wu//Vg76I0tHFQ3+VBkybVhaCk2GFfPnumAcWnAcBy85pEXHtU6b3PDYkitD3FI9AEsvmx81Z6mS
j2w9+xd9pX9ufjgmFSGTmomNTeP/qdS2wCaFGF4nB9Si9seStiWSZx7feZmfPf713/OfyyzcZwhj
4protuf+ufCZNEnqTHHBl6pZZqRgTtSC2ZKo+vnXX0f1d//8AxUWTSQu/TRnKGLxz/9w086qebba
zI0OhAfnbey11sEZJnOTs0d1j7KX+WeGGnQWCazis3YjbtRyicBH4NVwuQ5jvru//pb++Vfssp9i
Ga5rqH6NYtP98Tsiu+vFgFijA8uQy0Uv2nknUskNmiEUsP06QwI/pmHk92xgXt++9n/0o3+hH1HC
NXBD/2/96PD1GVd/VI5+/zf+21pV1EBL8B/AffrNCf1v5Qi64G+mEKQsGFfmlfx3+eivjFVAY77t
815jDc+38S3+HTmJDvs/vshpr+twCSlpeiz+GeLPLSrsvmaw3dC52ugrB45PU3Ni7Hk2wYMa2Ph8
9DFtI8rjRNs9f1qS2iZnZ7o/44owM5AswgNGJZ4dx2A+2tWSEwcOJiZy00MeqksHhiCGlM8EBKD7
/hE3K0JxjqQkGVc23CXLv4HxSIp1zHTmaXp1uds0K9nk3hYYR3kowlmQqh84FKLMwKzOLa5tnGbi
xGCPKfWHB1LFfQvyWYbnXNT1uRvMfjc7Y3M0/VZ+0WT5sAqS/Zbf6e+5BGlCD6r+aOkDry1WWA6O
6D5Fm6qPei+eiROabXxaqATv9bqytjjg2rUESTYREWVuhwdGS7D/bxxAPueNYtzSrFGFjUSmd1oc
m68j5qqlXFaCZ5zgklh/nLuyeuyHpgyQkl5zO/FfJnua7ybl09YYthMLOptR3VnFWDxYqcZ44NCa
17Yo2sNA85vcaJIwPIYJwChEciE+/Okj+LHIBLHFrp3sxDqvv8srbfzORnrILqEtSAUZ+U8+vlrm
RLGWETO9hm2+ttr7ZvJzUPazL5PpzTY8qkVRkkarRlnUVFK8D9McwP+4gJwhVb8WSfHaaHxpRkYX
4mJyfOcaYW8EO3fsEiTuGuAA/jqo67HjU3zk3CESv3hyYaDCwYKuflCvyJdm7JytZ4QJ8f0hz/au
OTQJGz9uz3c/uiSHldOuj8KZA7JoeIkOV89HKzOy+3nulrsQrglCkNWcY2HC9Uj0yeariGqjitc7
iyj5DFRSJE/S6fKzrQz+eHbExfRN1kjiUN7Ltmm3NCGnH71n5SV3CjU7lTElhWNG/4QPe2NXuKk8
t0uY4IqV3bm/BQomR0Zf8S1lUNf2Pjb6MlrNQ+2ejNonG5n0rn6VJUQQXBxuq21p6uW6YTdoFXnd
8A3SLUeFRszmNhNZQ8yaA25gRvG4HVWuIbtFHLif+6eRUZUU/LUyBdispF6EUZA0fFNug7LSLXP3
ErXsPq5GiOa/qoECFPd+f+8qs6G1tS9nsZm2i+OUZckwYnav1VBC8JuKtahFzUAyhgWwObatWvdU
KyOj8DxYXKwRfx8dI9+ayucArbKQmFfmB2VVZ4cLhbOsvBFfuSRaFrqBjpeyHfqKsHOprJTq5qp4
ymDhTiXroAi1eDMP5nLvKhdmaeg+OM5UBlQDSVOYWfuYkynZebkcvtnAaHAXy3jmmpjheflRQs9F
zIBoCDsCWeav5FSQDFZm7oMFdGWzWpQnxGmWEZQ+nDeJcoxG5R2NsjG2sQ3DmwEYfiUMXF5i5TE5
Dn5V6LXP4F2cR18M+7YUyx1tGdaiJvdoc4KGSJibyB9hIfeedKp7Rrm0jXFztFAJ5ycUvvpSKMPL
VNYXMxvEeJ0shPnXYtnd7LGSDvsT+V5z7VfdWjDwdCmw0XTlp0UWztqsPDYenvq1Y2tnXdnor6Wy
4Ua98YNISNbIGuOLhKJzra2mPJjKsiu6AU6asvGmssZM5Ze8a5XBFyb1MyzRGaUeN/NpUSZgobNH
vGjuvGdEznpAdi4IpCinUAjS5hBms507MMKbhDzIdXPpTwktvJcy160tA2jR2lHOoz6hOVTKjfSV
LxlmvvcuKj3ez8qxBD4HWsxiswbkEtIAH4LLnha/9pO+gbaalPNJ32z4lYaA10jxVo8oRMYabXfV
K680WopowxoLIDcYUDtv7Gj01GETv5tL1J/bIn+ESzgcYyYA1kIZr+AV+/tFmbFS2bK6Mmg7lPgG
eTtcNlbktLvCqsgLi4ksdeaNweDG1s9oxuyVuL4DWKN1xjOTskcGxqh1bO0ca1bDsIktX+ubZazM
Y0fZyBAanXfC8Lw3hAO9zPbAWCTZdCmV6Vwr+1naifVB6pPRHWVOG2FZMrFQGZ8SLhr3ueUlVEa2
qSxte3Rwt3Wgl+ilBrx/OiH0tfPHBTec0wOyVisM+jO6cstL0/YDNxkfJDGSV22ygcoNRcdGFf56
ilhQrrQmkt/0yAElpkx4gGv48bwckRWUSd8xAta5mnhcluF+iMg/Nrmen+BXZmub195zioB0DDFN
eEuoBIFRnh2OtwefIkUGMm89ybaiOyTCaG2pyEDCDMY28vp8A9OI65gXnqFJZpCTugGOQeqx4qZD
7a4L68AbKt4OKpoQ9YiP5pSrxZWwOEd2y+NbhvITK7jeaaPunJaxc38Ybp5/R7DXrnbXPnSisJ8W
z3rRZ6u7MnPUnKUU7qGFlLgjMk0X13bHl44AwNF2is9U5Sdidme2TZZUuxFNbj+A+HDAT0XdMTFp
DlpJZD12EdLQgsUWkD+yx1WaPhgRvoAmS3n2+VQmAm6E46uRJNoef9k+F3WC2pnY20pFPnSyH5lj
fZs01H/dK7j1lQL1JBrzZ9+L6t3QeygFHmg9bstiqzfhTw9pnH5GHO+8jhKCjDtCJ1W+nGNYrKyZ
E0kZffZL3W6sAvSfBmypvfxCx3mOi7Kkx5O6TxjkgPeNrF/z/dHHS8Vl5Km6wRz4CBHyVkVlxXcp
I/G51OYL8vJ5Dg3rJVexmUYFaCytHXdkwP1touI1LeGwHaXk9mPSSqwtf/A3gN7HgyvTgcnv7oOl
GTYZVUQnkuMqs8Ci5SR3tMGeg3ZG9cCkWo6+P69c2CunqT+5FYUpRNmCDmNeRevYw6yPdTd/Ubn5
Jw5V2am8xYZslSCi4ESYqFK5IjzH+gp5bluovJGnkke4MgyYkH3YEVkqkN/M6Ex4mccO+bd9FKrs
0khMCqMDIF/MSOYWinsbzGlqEyyTH53Bs7ZyWxvMojSWu1oys5zZrUG/uy23hEWmz+EWmepUeiq8
BamyPGIkwpkbC/lrmX6UWVx/OARtdZW7KiI/DPhGfhVD0WxTosLVei41ugyd7kHfzDTKjm3mrCmR
AUM1rKy81JPJZgQ92o0cwUuvGRj5YjfBDKxykXykUVehuqZPj1mW3nHuxYrT8600nWWrhzWfoDI0
GN0iTsaHcB0Qctf3odD0X57r2ate5c6GnrmEyukjJEYCaRw92g3bXg/o5plYkQKZAMMyMNiUZnrQ
+VV/VDQ8aDgh3Lq3iFs0d9mx7YYOvU3ryI/fcnAqEtfERO+3BjUFMvn6g4uVZMLmYBjCkL3xY6rd
/I7hah4IMIvWrLma27Bkdsd4YpZuSMMgHBnf+AEcgSTTqihzv3h2JxrQ1hFhmJR2P3l+9SxJwKzd
qv8iaQ8IqeSkvErZJ1qA2DGiPWIopnZg+0nmsj0QEfQgXtaz4DxPP2unjr+whlmT8jsboUtUHxoL
t9vZHOtDOIeYEgYreYHeeclxGL3m0tT8aUbdqnfBO09kc7vlK2qXDMkuGNCbdwnJauCR9VR+tSEy
LuFp7wDmeeEdTDbg6g7O8xLH9appbeeLmT5iY5hcBITAsW5sNj4fEVPFCsBJe9SKunjQ8U4Dh0lk
1INYDnsrp+nN02AOOPUR6LQ4wpiyQ1OMkmyPd29t3Nw2T3rZWcdWbzkC2DhHXg6Dy8Z6EYi2fD3a
1NXLlIzWawdyfEK+rZnH6Uj3rxoM7rXOT+5RIuysEzLz79IO71i74seq5/70NEk/CsaUXZJ1Pyz6
Bf+dxdC+6wL2PoDZdrbnqNR+7d15fApDNJ6a4ZB2asmpq8viOBVp+hyxf/YOwNDhztSN17mkXVjY
S7f11A+bEbWUUknP7cs2i/iqhaNsGSCZxo0zsHzE1kjzFIaF3gdshaVU5nybvYpWLXv5IEPBU39r
Ud/fjNpr6CdH38LC1c+WWbNkvJS6thdmXdMm93W2mEb95PpF/TTGE3kgkMalexmmGMRy3HwCqM0J
oy0MB9Jg0Je1J3WSYskSgcXW89C5y/I5f02ZvHnxUhnuPNM3ACLQQSH7OPYvWTvIr1EzxLo2rejU
YdGS2YrKbdqmvAmntqQ45vT2TCSz5azTAPYIwtiW3xdOffBkNZumcDXN943rZTEee548tpHPSaxZ
2oYtWEWu8DQDiXLxDzKzIOUsS3q2YyyzAkjaNbcJR7uImoGja99zr1peYqrmBBMg5GRYtDw0dDub
XzMeFVRhSGOuyUUud9pcLRT86nDXqx0PqJleIBZeV+1i4Xk0enQMTXZFak6+IExQrMs0NNYp17KK
+6c6yBp2e7YFh+uk1Onk8nve+HMjXfTiJC2at6pn5vEOI6wTjNsBAbqQUeP0PlZd7K2H2Ol0VYRw
li9tLnV5b/haunfiirVjpjjn176c6ul5kVrK56vWc+Ht7we9E665GQbXdNlcEu0kT/xIWo8sR9TE
zlow/DRkq/8qrLGLrV6brks07QBmNs9Qo6dvf5B//hch1viTTHdbaUCaBDWGuGLYf1Yo6wZcE/aT
vEYaLqDmm1RKzZHfSHHQPC8Iow+zELsxNTHF7a1mtVuGEjeeG17qYSEp2GNWaJA96OY0yb8g1vxJ
qP3b96aWLcCtOSqT9I8SYmGMrJOEprzWdXt1a86K4R6iwF//BP63LwKWT9ERaQ78k0Rrpz0QNx+W
dWLSGOO/DgZb6Vbb25f5jyT5LyRJwe+P19z/LUm+/uz6//ctaaOkTD7/KE3+/m/+Lk267m+uCQ7K
Z16TgjWIy7+H2jzzNwCAzJyg5RuQDv+QbbP03xy1gMOrGyPUgw32P1k39zeIYQ47JwwHK1HT/3fE
SUok/yhOMq/loHRbNnq3wdrJDcH1BwU+mi2Zlyl3jq5wh1PllTa5dbPuTgDILEbKemL5uDxk+Q1t
NRdRTsB+Yr1MN+Q+i1umlsNwcLdt77dPvsef8UXuf0u4ojBnzoiTSAa/OlUTMILBKfpsPWWxfQA0
4IJXTxWV3NYsydqQZ+f2CpvcCUZ/Bg1dF9MezOyx9LKBDtvMDnpUeNELsW0/XI022iBs8Tdfym9G
x4fGygo7snf9COdc5jNcf00PeuDRD5GsDArPJSLYVHasYpP3H1XRonm05yahzLsYddBChqf0rD0k
YZ12QTylct+Kproskpve1An9dWnb8YTVOD+HNUN7c9vF96bfETnxF/U3z9kE3JiFkwSJkUK2cG2u
pbGci6coZmqaO3G9Tjv+sas3MNuN5KWC3IVW1Y8Xz5r5oM4JMxCuDaKxGiMe51b/lNWpe89GOXkY
xG/yaexpGdtqRo0g7a0tgT+E9M/J+m3MeiTENzd5wPecMZ3b02Ko/GJl0stYhZNg5A3si5HEZ9fi
eGUM8V3kLWMfmApBFLioYki1PPVLSPPWuee2woJ9ScPDc5Z+FRb9HixS/2J1HPBhCy/GRhtZVIH2
K1g760qb34c9nBfP3Pep/p6kJlBL/i6bLOy/hSh1R9AXL3M2Y1gSD/toFYDEiIG4FbMXB3xgKmvV
DvA2o8fOKgUqrlvlF4/PtSs5OZxxPy9ilyh75YD87RzGy7VQbR8jkbYhSRs2ZjZ2pK5eS/2zNwWb
4uW8OGRekuh+kWl3nHx0qdQB5AA26pwr+Sg3nDAYSi18MET/FpGXW9tsBhxibPnoJHs9Hx8mP6qa
z5ZYxIcum+EXFBDjwSlqCtNRI564kWL02+Vwht7fOOt+LPiRcRNvLwBxPuSEL0/6TduYUv9plcWH
KyX6FIvOzYG+K5SwROh3M6jYLsB18qhz0wFYNHKBLHDmNCvCXCVQh6Eg8jzYTG87UM7XOdGbj5h6
rR4YTELUm05rCIAzq2isFn7LqMp9wQ25G/UHqH/5OiOTfa4bskTridvlw1ib99I23nEQ3vV2oNIo
uN+5elEz/ZjUlGjduGl3ePvmTo9M55Va+XMU1j91pk3RDN28RoXiQmTn4+jdxblVcwoE1ZrGjrmP
eOY88r8AV5sp5yuONkMQvgTkD5KAFzMwW2ZkO2leOr9bop3HRSFaD239XiRaPTy2/ezyLYFD04bw
fhzKikNdVl/mkenhjus3FU3GDS0RHzJqIM2DyRmv2A+hUfhrj1grKHRyT1BGa5Dwk17Z+OKCK5dg
2hWerrFpago6DpTBwKgd79Vqi5kr3XIqdZebZN/FOzI00YqJem1rhzMdKH1mIkT1s6Ipz94mzmJB
kTby5CXAjcq+WGFmGkymMlW8gptgP3C2YrvcYYjVkdRNvDGziLYXzTHNWFyrhqHejZaCBBlFdJGj
Df5rSJflGbnIPthkEi4TAa9vMgriAf1Iz6KgyDvSY0lUwTbQRLFN6xOxUuZDYEtUbWeCFkOQs/lT
sKr06mLkAuXfJm3UrhpYPHpgq9zKIXNGjydV2zwIxC8GCTyEZ4dEZmyTrlzP9TJziiNAufbzLHtf
cIJW1uTKE8xZlO52/ICmlTJQPMTTynb9dmvCvET3Hq/5Es2/hnhhhnJ0XUThyMrhv9XDbgq7H1aI
IOyAS2bdGLIRXTodCQsqx7qqwvYMt/yDDxbixn0+7ktWPXiXMssMWL6W0lnTm+h/mCWfNhuXrZgz
lXZ/O0bGU4RzvxdaoZ8S0iEwzr10R42iAM3V7sFRsSrNB+yGoxKVbfyPvdmW+kGfXYMQI8BWR1rT
Bo6ufnJ6CXOvaj3KAqzNDQTQT5TAk81k5o+hs8xrt4vIHNUAH0DFJb+GZB6q1ex63LFrnr3SGPPA
BxdzaHwDuF9KeDYgUXXfGkSBqwnwi81b9BLXUUJka/LWWV6DdFoyP7BxA45z37A5MjQnNt+bjb5A
5LMr5kwi1iI2aZ7XEIa4RC6DFR/axYcS3xcH5L2vBpjfZsjk96Kg6aQbM8OGAx83RhsfANRG+0Hm
ApvAu0IReuw7ImOCnQQG7Ef7AQo9TBGtu0Zz+sjBX3uQcXo/8XM9hoBqeDfm18i9YYQzci0stuJ8
OMpp4rZJ+Qb4H4GIcehVNmh+sTLIHRKIi/XIaEvkHNEJ5wHyiB5VG5NPThAVCSzHVa+LmSuhJRmV
2DDoveibOPTr5YlNXV97k505zcSeXYYTE7sj8zhmpbusCAfn6preG8a8h6T9ZLvQeIOFvQ10lyy3
rmNmtLysbEOsQDxD9dHB8PycK2OCxTAszR1ZLi0O6rRdXkU9TK8FEMGjS5T5hI/Y7ZpZk1CJCu57
a5Zsx6OOy8KjPydDP41xv2draNkYBU9MDyX3k2ppGqBPpEcIOoPgwu0yzLwMybHQ4X1TwN24ri+R
RrzoqzEHbdexVnjfzV6zlR7+iWgZ0USn4fGaNYIfEFi+CUc0ir6xzVMHbqqWVmlScegAF7dPuDyC
5lywKGU1sOnOp9siVatQnFoSUvGG3bOacpkJtttT/CodK1VFzjwwg+m6c1nTUfNDx7kj1hssXjcO
bDTP7KvFmXZgwNHh4BdCvFuB7fbvDJsoLcmkpUm2NLdQLT1/YaNRDE5A/lN/7+w0NoIp1dMHL26b
x9RPZbfyHaK+Fd3oHfm2adt6urMn50SmucmmEYAQ/DNV9Zz7V2Zo/ADSuHEuSFWqjfJpfltEYm2d
zt6Jno4FWlg/MOlUSog9GeJJV4lxH8EqJmaZUAgTrEpdrdnBaeUE1OTofKZ3sBJLf2WjSY2G6nRK
o4FZkm09szTHy6XX6ST1/RsP72Uj+CGdSJB/x4QHJOnaMIz4jYLLy/EIJuyCjH161HWUhoEUbt87
ZJ5oDxd3xBU9Y+1kMbg8O75gbtR4ikV/lqh4Byf2gDSWCEIPsCKxfju7BEdUMqPl80sDAdk1FPiJ
631NoRd/+Jy5X8zZcU+hFZcO6KjRPXc6RzOuukbkX6CcirU5u299IbrXOcwiMvC2tc01umvmZOuH
9rY7RCDYeRe1xfxF59XtPhEuz4Hc9C/5bbYIV2uNXmJ88jxNjolEA0GGdd7G2/BRdhtB0pqEQaT+
to1Ef3A7l+wlsWclNraDs10Bh94gmfg7eFYMI7E9flpcbqqz2l8CFEqIoJQTmyysMwEZij8RL1C5
zIoQgHEbcqqNut00Jh3ZAkAz1CQWn2i0OVvz/7N3Xr1tY+sa/ivB3FNgLweYDRxLltzi2LFTbwRF
VsTei8Rfvx+KlCMpTmYS5oI4OJybQZwsU0urfOUtJS5QcuMHFTfOUGZSxw9xJWEXxXnufqWKnT3i
AeF/XCMuup6ga2JdUetDncHAd0qkt4U9Nl5UYuNKhcBIBVgUKLBc41kl1JpwJhlqfL5tHK1SkCbn
mjYvKF83hlde431VNS5Yri9ApxCJxWMLj6wo9ZWpIKbneZy4SFCCfMS/pLx1DUO+5pCgBRbYbBYD
2/us5ORTMOge20ISI57mwhpUkfcce+U2OYuAlRExqO51jI/suR+ICQEUlFTboxsBcduusLAt9K9l
HlVPOkpK5jimgvi6lOUNgpep+v/5/yuMBp18+w/5v0xq/VNIEjVIMEnBUerf/aMu9bfUESILrD0Z
HB1nukUdqOOzAXFA1kEnATRkUUYmnx/tfS2M5ieA4jqPQ66J3P77L0UZ6ZS5KPTyS5p/90sUN007
EXvACFFpTDMsiTeQwPo19bWDtD8tPRMLZCm5akp1E0X1p2gv5VMFAM+9Zod2dKnh/wscN7Nr7dxL
9UJ4Z+Or+UQ/T6YksBFQWkRQMUDIZSZAIUsfoUr71yiwOe5dDkz0c5k6CCTWeojLG62pvHJlNMO8
dJJA0Q+uaHx4U92zIM+WbnjjxokQfQpRI3rNHonrGTikGTqzJQ49thzj7Vml1qfS2SrmBRITuOrk
yZZzqdoU5h12ZgaiJ+S1rhzl6rmil/TsLArmzqLMBftjkfpZAKsk8tbTGJo79jgaKkzrqcAeU8dE
1A7ha4DlklLdwhPQTWNqJn4d36IbxMeljJ0aYyPcuur8AsQq9c/zgBa6EFyF+K7C+Ifra5HsegV6
BremDAewEcdjPrmm8CKokjE9CSykirIk0pTsuSQuq8rPABN7tqMRaXroIdTpWehGc28cFHj90GIs
SIExapMFesHA8Gmb2yb2c9IESDz2fkTv65Agl/apjQKz6cJHcp/qOdgdzRvngPY10LQR3F9DVsv1
TMZeiZpkkAuXYgUog44xHRNLgKmHS+KZ20DBbEEoZ2vkFB+IZYgLlAxz51IKq3t8G7WpbsXbBVoO
3jn9KXRrvS225VGWTEsz8G6goSuzKFODS1qKxcwLS2grSYiApl/6xaWJ/TNcQG8aBGE0UXR7/YYS
GZAb28dTUV17kIuJ2lx9HV1kNVw5mHTBh3koAJ9HtMw8q4UyfoNC0zsvCtb3yjrJ7iqyi3to5eUn
O6C/tLYkQLmxvblnPUTTbRk5733ksdFfiyjH22iJj6sCvai5gVdVJTnGLY6Y8/d2vFEuNrYu4E3W
gDKyFOJdaaTKzRxz8JmAwFU9kZCh2L6PE5p+QBj0d8ApwgdELjz0B+f2ejOGOKhsUEBOjc042tb1
ZZhSHkQsKAuIwMP8soJBMqt8b/0ei3bl2sKJsTG41qpHhFeRc+ZSnrsT1MD8r1KlEnUpRk1DCRPQ
8NyTo/psC0kWFmlNI77SHt3EmACiUhUEFjZYnNE6Wp+BvAZnNU+L8k2xXsvX0gaVZ/xTC9h5W77r
AueDe9vXw/dptgln5dyIv2BM90FK0nKc+6Z5xTeN0HGM8xVqx+breutv7ud6Zl+F6iZ9XEtK/bFQ
aiTAgEnJSzdKxWvsE/HkSxLFuKpQNZuqbrxqhIkuIAEn56hJ1HyDhosMmll8hOvmf9h6tfNBqXKn
UZgxPRBvoYU6CjtMF/J0JhpQwy2jyqdOjOpJhBgHJjj+DNWK7ZvQCrWrapNZqBduPRcpLIiSbyTX
8fBcq4HRoXbj3IVzd4MTZ7xJxxGSV6xi6Lq2Zm7InHNarKqQbM+jqojHoCEwfPOzHI0Dn5hQEMex
llVXEcL+E5QR5PcqQI43VMTeOXX64MaC8bTRUMwhHixFdE9BRmhjOa7dRyN11etA3M7RfqQUglMo
gkzO+tJSM+P1tkoTtkaRPdSwCydaKkZLvRDNsxhJ7TtlbtVfkgoiA7wwn/gyqGIUQdbqu7WtamM9
8WV84YJki7AzCuuqLBWfck2g+eWvAeOjHlp7klSP3U16RSlovcgU21n5FdTlrExuqNfQFdWrzYR0
HY0FFPPJlDEaACtUbW/kTUPE9HQC9TyXBXYcns+3ElJi0zSSMFiz4Bfd01bKknGM6CVIhI10W2ZO
2KTmjkieH2BWdiHb+eZtVKkZ+ey6Uh5K0HxfvCpAGr1wChnlMXRjKBvb27eqMDdRAAm1RQEo5drS
53TCEGLlnENgYnO3lsI57UQTP1O5gstjwDt73Erkpig6E/sTu1cTSdGQOQT8eRkFZumcxeDVbwRJ
jm4hpXssUQ1qrbhZJtx5b6HDbi/XwjwbMyhqZe48u4TsjdxYom5uhFx2xhZQs6WKBtjXSFCfnDiR
UWwrM7QkkmBLe9s9T1KX5lyADENFCPbaUjzvxhYjCJxuvbRFOWm6vhF1ks27SEwfNg1tCuAFMLM5
GmEOvj9Th34BUue1dZ8gHU90K4PWwtktu1gL9q3vleupWjjzSRqm0gf46OrMJc2est+Xbh2abxNk
Ysc23qCPa0PiBLHT+KpyveA8Teea/xp6L0qoWViiWyWuL4Rqs4UEHsB/VBHNuWflBhOActWdAzP9
Cdc/AXRfLPmEPar5fo1f3hVvuJ3I6JOQOcca9B1PC+5AFmpTX95Gl1KYk4JDSJ2QyTs3ApxXWOZh
NMuLTTFRi03+Ca0Oe0JvFLaL4X3OM+mLm8QezA65vinBZ4E2xcruTjWTAK2cCPpNQAF6q2yyr5JS
eucFBc0HV9S181Kt0nPsULypaiKWCLZy/gCpJ7tF6TGfVZaS8BYI0ZRrV5HgBlvIPqh4NYyF1BYu
q+Ia2r091sLqS0qh+zPdQ2BUlek9BaZBhlPDLObY+2yb/iqFkHapCFz3IknfJNH4PwgsFj4Cmn5R
OjnFIhd0dOlI8lTOHekGzRd3abk093PfFma5BmhPzeb+vZv7sB4h+E/j3E0uCwKS8wL7kgskb7Op
sSHyEioocSBKy2sniEBz+5s4meQSxUhxW6PWGFM7V4wsXOZaheqy6j86BfyrYmvrF1WpJGNHe12r
VXwRqgG5eWzJ00jSlokY3xeFSejghC7l+XrGEU3/RhE+So6KOg+68lPHq4kwfNIcT4xoVKb3hpjN
rCyZ1VWAFhcyHRPRDt+aQo44Y1SvpyGaWmeJRUNbdxDCRTgKZKy/nqJ6/VoJBOGtlUEp9vXCuoCA
TB1BCe6RvL7bYqE7xZCQIkMkgMPyt/dWWTSur55P7QOKcF7H4USlmnmmYY08C0sFa0bBUN4I+Uam
nCwYj4gmOxe1O0ctWJNWcKqEc/I7mtbggKggkZiVc3xAz0KluK9kyVo6wTY5NwSWH0zJC31ThrC6
ENuxcpBGpVZI4Ini4nITpNaFG64FMNm1eRXk23vf0T6rc+Pd/61eatcUnizyxfkuR7ovVun27Sor
/Dzbe6M3P91ZjT9Gv/eXfj7QUXa2jIiImjdYO1F42GOVGwOqo97s7pV27/uzEfwFqV/xtCKfwjMe
EQlDVRDjax6SPT8KwWDufowEwkjcCYBYAGabp/2FB1P0o0n4+edrZ/Pnf+foEyyeAiecOFmeOsv8
aA6a3PLfzcLJGN9mgT6zpFiNr47UzgJ95sNZMNQRlW4NKEM7CcObBXrWZu9ZkEeILuosBiSKmud0
LSisFZJySex+DvOOxTektYDIBl/dv9kRP1wLiomcJNI5SPDsJqFR5jlcC5Y8Ug1DIejuFgNIgmHN
goYeTt9JgC0G8km3JCQ3m4e6yeEk0BqiDgPGCSJXuyWGNgmSTqu1/yzQkpDNBp6ye6gOHc6CqY1k
qJGGIsFra57BLQVFgyjbcxZUzGcp3vHfyXlgANyBigufUGmnZ3Af39AbanLf48ACc6OBMWq/49Od
IGojDfQZGllD2wKyqKntSy03/7NeRc8hy/fxwQ9PQ1VGUkxWaB13S/zk4xsokolEEEp3+wzoMlAU
sYGS9fv2tZFJBZyE3my//ZPLwNRHYNlQZ6J+vXuYnmFdBrKIfWjfWTBHFgchpfvj88/QR4Yo0SDY
B4eD2wJoE7TfyO/vACJk3Cao5vPx2+dkErQRZXCdFoc50FNQVsTGFbzXRlDpu5gAVixulN1zehdI
I6CTuJeLXcDQ3joDOg4As6h9AwJVY7vDq0eXsf2umdbDgEC3RrKkA2JFymH3DC5bamL3nktBV0c7
wLUoi88f8nASwPeOZKPF8w7uNCRU6xsPKfQz6RUS+oI+bp6TrSCJ+kgSiYkg5g/u8xOv9/38anPn
gdRW8MHdPSchAf1e9hoOtV3kOaQzgJzgFM3+g4rJjyMiagUypnUoz7fL/+RSNC22B5oxkDKefz6w
kMDgCOt5CKjEfTJ8I6279KyT1Ii4EP0GcEsYM+yewYUGiOv2ngXF4FPK6I3qGHM3z+ksmCPUTkQa
2t3PBzcL6A2JfdeCQh6oNlYZVlcxOTkQTGUEQYccAkbQ7hncLCgoLvWdBdJknTyYVdVdi9+fC4bC
hsH5caizoJLN9zwXiJYV0kUiwS5OPEmYJCSKKKXKMt3+oV2OHNl4x/SMk40RjUMK6jCWds9JhMh+
G9Ef4x7qyovDCxEQHG836O/nTNTTTYvqYbffvysfwgYzFdNEGqfbK+2lPKBIAR2Nhq/YL2diLajw
10x6C+1znC1wWpI6gnvfV5Lbqu2gZoFspu8syCMKBLKKoMvzuXeYLhgakQSlU9KmdpKGdy4QNPdN
msAtWvCFSBy6O5ItdjgLZrNjuCA5Hwc6C2gg9q6mqSOKRbJs7r/q08OxuRyaiBHM526tDO9wVCmm
9N0Q7HogrJJ1cPgdLQWZqhqwVLCvzxtmYAmEym7tOwtsCBi9JEpQw3fP8YZoL0r2Q1fAG9KpyB7t
GycRLZoU1S3D7Pb7SeZAa4mKu0UQMdTzAGZOe2v3CBOaoiEOJ4DC25XOojrcCTSYDIyszJ3dybC2
AMd470KSbI6Q1dQarc4XPz7EeGr3iipTTNk9g8ubiJKkvgeBQv9M4bjTWO675+RSMKinIPRrIh7Q
zsLg4gOuhMaEp1es2ORNpAVUlr9FxIdbQcIaE+NS2mxdJ2pwVyORotx7LZiseBXhYRKD3XNyIFhg
M0zwSMz381oZ2LnwgoTvL1cYMTQ1KRlRZWw/5cndgEAFa4EtQ2Vpt+wGdDdS+jT7FpjZC82tp8Kx
blfBaaysA7vA6IpQsv358GZBIYLteSLsEDY0HsUGwnB0FGicmDKi+VTu9ptkWJug8zPrdyBy9yM9
A+qu3QMNpOlwFiizN8wwYBndIhjctdCIXPeOkBruHJkxvdXnA+9wFpoSAtcPldeulj2go4A8D1Ge
ftcibQaWOs02o7v8T8qJwFNN5IFAaHRHxeCOAjTX++fNEnUiBSvqffHg9FokeKC8wq35Dac2rBOB
JE8mrut1IgBFYg9Qopa6I+H0WhTpxhBNqyQT7WYZ3OW46xX3mgR6LU33jvr5SZgMEgl8Q1Nk69bA
8IqJL1jH/3JoBCuYbJHaycsQZfi89KLoycEcHty3Dx2j5xYAekC/lfD3B1ugwSYrcJnhRw80MnpJ
T+5XFwEIbXYALRagZ7vndCugGseVAQDjW611WMfhS6z6X54FokBTocHQ1U5OIdoWpyEoFATyutBh
cAeCZFHZ6LsjxBFqeo2GQJcrnYSJOOaalkS/EQ/X3fMLx8K/iKWe6UBj2/GfdkQgZ5W9xBf60V/Y
U2C+/3lHf7l8+vuvhudz9Bcb1Yb2d6+eVRz+cwRZ2dEyDn64p2nsfk/3z7sP+P2vPvpd+0+1/8ML
Z5Uu0qW93f1g273m7SKATvS//uLL4lgMgi+HL/nbm/z919F7Hnz//zBw5i324zRz0iLZeo8LQzwK
jwfeNTr6D+wtwmyRHb3y7gboO/J44Ttfo/REbrMlffQeO/KjdPF05DHUguj7jxyGq2XuLIv8cEra
KnLfwScrf1Et0tXhyC30t/fIHePsVfT11Tjyi+DLscqpBfVj/1tflFJ5jvZ+trqnzLrzdLwK2wJz
3/efrSKkWY9HbgoH/d/5ghl3nP04ux3ZVj36vvIPTa6eT7rfO0Iufd8JI+d4R7aAwN6vHD45i5NT
pC2E9R45qo6/vJbn13fY6+/PprZ823tgBiiW3vZoXbRUrL5D30SFk303zW0M0Xfs1wsnPDo9OrR4
/3ExtlyET4fT0TEy+g+dZYulXWSrPD9a0x3tp/f4ztJ21otjvnHb+ew/NHcB2uJHKxv5pwaa3H/s
DDULfAXio7OpK0n+idGjIj0d+o+8eBTmJ2eI3GbMfV/6dvUlXZxET11xrv/Q5eL43uqaYf0Hrl5d
LII4s53ja53xGzLLnxj/apVmq6OTCoWyhkv+JwZ/vdo4y6M4isGblvGfGPxTlHr7kXb5AXrl0v4P
fj8MuY3S3H41XqQRN+Xx5mwbvb3fffcLJgvvdO+3aLu+w7/B1Xo/C23axGrZ/8HvT8vPJO56xiRv
0hWKVftXbN95h63pOxV3qzDMsNtZnKQJiA436M6+w7+1o6fVq8vsu7utpRb0Hf6hEft7cSE2TZU/
8JW2v+D7hdj1bPq+/yOzv8qy1VFI0fFR+4+9Oc4quw5D33Hf5Qt7vzCahQjRrUGD9x32/SoNuNn2
A+1GbknpvUd+yXSiJXX0HfrDgnsnXOOFcPzeO3x478H/yTGj55nywcmWUYja2NG7twyH3u++jZBh
WR+PvGvt/HzklypNz8oh39ef9uowL/2z4+Ja8zeW/mqR/ue/AAAA//8=</cx:binary>
              </cx:geoCache>
            </cx:geography>
          </cx:layoutPr>
          <cx:valueColors>
            <cx:minColor>
              <a:schemeClr val="accent4">
                <a:lumMod val="20000"/>
                <a:lumOff val="80000"/>
              </a:schemeClr>
            </cx:minColor>
            <cx:maxColor>
              <a:schemeClr val="accent2"/>
            </cx:maxColor>
          </cx:valueColors>
        </cx:series>
      </cx:plotAreaRegion>
    </cx:plotArea>
    <cx:legend pos="t" align="ctr" overlay="0">
      <cx:txPr>
        <a:bodyPr spcFirstLastPara="1" vertOverflow="ellipsis" horzOverflow="overflow" wrap="square" lIns="0" tIns="0" rIns="0" bIns="0" anchor="ctr" anchorCtr="1"/>
        <a:lstStyle/>
        <a:p>
          <a:pPr algn="ctr" rtl="0">
            <a:defRPr b="0">
              <a:solidFill>
                <a:schemeClr val="tx1"/>
              </a:solidFill>
            </a:defRPr>
          </a:pPr>
          <a:endParaRPr lang="en-US" sz="1197" b="0" i="0" u="none" strike="noStrike" baseline="0">
            <a:solidFill>
              <a:schemeClr val="tx1"/>
            </a:solidFill>
            <a:latin typeface="Arial" panose="020B0604020202020204"/>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Sheet1!$A$2:$A$52</cx:f>
        <cx:lvl ptCount="51">
          <cx:pt idx="0">Maryland</cx:pt>
          <cx:pt idx="1">District of Columbia</cx:pt>
          <cx:pt idx="2">Massachusetts</cx:pt>
          <cx:pt idx="3">New Jersey</cx:pt>
          <cx:pt idx="4">New Hampshire</cx:pt>
          <cx:pt idx="5">California</cx:pt>
          <cx:pt idx="6">Hawaii</cx:pt>
          <cx:pt idx="7">Washington</cx:pt>
          <cx:pt idx="8">Connecticut</cx:pt>
          <cx:pt idx="9">Colorado</cx:pt>
          <cx:pt idx="10">Virginia</cx:pt>
          <cx:pt idx="11">Utah</cx:pt>
          <cx:pt idx="12">Alaska</cx:pt>
          <cx:pt idx="13">Minnesota</cx:pt>
          <cx:pt idx="14">New York</cx:pt>
          <cx:pt idx="15">Rhode Island</cx:pt>
          <cx:pt idx="16">Vermont</cx:pt>
          <cx:pt idx="17">Illinois</cx:pt>
          <cx:pt idx="18">Oregon</cx:pt>
          <cx:pt idx="19">Delaware</cx:pt>
          <cx:pt idx="20">Arizona</cx:pt>
          <cx:pt idx="21">Pennsylvania</cx:pt>
          <cx:pt idx="22">Wisconsin</cx:pt>
          <cx:pt idx="23">Texas</cx:pt>
          <cx:pt idx="24">Nebraska</cx:pt>
          <cx:pt idx="25">Georgia</cx:pt>
          <cx:pt idx="26">North Dakota</cx:pt>
          <cx:pt idx="27">Idaho</cx:pt>
          <cx:pt idx="28">Nevada</cx:pt>
          <cx:pt idx="29">South Dakota</cx:pt>
          <cx:pt idx="30">Iowa</cx:pt>
          <cx:pt idx="31">Wyoming</cx:pt>
          <cx:pt idx="32">Maine</cx:pt>
          <cx:pt idx="33">Kansas</cx:pt>
          <cx:pt idx="34">Michigan</cx:pt>
          <cx:pt idx="35">Montana</cx:pt>
          <cx:pt idx="36">Florida</cx:pt>
          <cx:pt idx="37">Indiana</cx:pt>
          <cx:pt idx="38">Ohio</cx:pt>
          <cx:pt idx="39">North Carolina</cx:pt>
          <cx:pt idx="40">Missouri</cx:pt>
          <cx:pt idx="41">Tennessee</cx:pt>
          <cx:pt idx="42">South Carolina</cx:pt>
          <cx:pt idx="43">Oklahoma</cx:pt>
          <cx:pt idx="44">Kentucky</cx:pt>
          <cx:pt idx="45">New Mexico</cx:pt>
          <cx:pt idx="46">Alabama</cx:pt>
          <cx:pt idx="47">Arkansas</cx:pt>
          <cx:pt idx="48">Louisiana</cx:pt>
          <cx:pt idx="49">West Virginia</cx:pt>
          <cx:pt idx="50">Mississippi</cx:pt>
        </cx:lvl>
      </cx:strDim>
      <cx:numDim type="colorVal">
        <cx:f>Sheet1!$B$2:$B$52</cx:f>
        <cx:lvl ptCount="51" formatCode="&quot;$&quot;#,##0">
          <cx:pt idx="0">90203</cx:pt>
          <cx:pt idx="1">90088</cx:pt>
          <cx:pt idx="2">89645</cx:pt>
          <cx:pt idx="3">89296</cx:pt>
          <cx:pt idx="4">88465</cx:pt>
          <cx:pt idx="5">84907</cx:pt>
          <cx:pt idx="6">84857</cx:pt>
          <cx:pt idx="7">84247</cx:pt>
          <cx:pt idx="8">83771</cx:pt>
          <cx:pt idx="9">82254</cx:pt>
          <cx:pt idx="10">80963</cx:pt>
          <cx:pt idx="11">79449</cx:pt>
          <cx:pt idx="12">77845</cx:pt>
          <cx:pt idx="13">77720</cx:pt>
          <cx:pt idx="14">74314</cx:pt>
          <cx:pt idx="15">74008</cx:pt>
          <cx:pt idx="16">72431</cx:pt>
          <cx:pt idx="17">72205</cx:pt>
          <cx:pt idx="18">71562</cx:pt>
          <cx:pt idx="19">71091</cx:pt>
          <cx:pt idx="20">69056</cx:pt>
          <cx:pt idx="21">68957</cx:pt>
          <cx:pt idx="22">67125</cx:pt>
          <cx:pt idx="23">66963</cx:pt>
          <cx:pt idx="24">66817</cx:pt>
          <cx:pt idx="25">66559</cx:pt>
          <cx:pt idx="26">66519</cx:pt>
          <cx:pt idx="27">66474</cx:pt>
          <cx:pt idx="28">66274</cx:pt>
          <cx:pt idx="29">66143</cx:pt>
          <cx:pt idx="30">65600</cx:pt>
          <cx:pt idx="31">65204</cx:pt>
          <cx:pt idx="32">64767</cx:pt>
          <cx:pt idx="33">64124</cx:pt>
          <cx:pt idx="34">63498</cx:pt>
          <cx:pt idx="35">63249</cx:pt>
          <cx:pt idx="36">63062</cx:pt>
          <cx:pt idx="37">62743</cx:pt>
          <cx:pt idx="38">62262</cx:pt>
          <cx:pt idx="39">61972</cx:pt>
          <cx:pt idx="40">61847</cx:pt>
          <cx:pt idx="41">59695</cx:pt>
          <cx:pt idx="42">59318</cx:pt>
          <cx:pt idx="43">55826</cx:pt>
          <cx:pt idx="44">55573</cx:pt>
          <cx:pt idx="45">53992</cx:pt>
          <cx:pt idx="46">53913</cx:pt>
          <cx:pt idx="47">52528</cx:pt>
          <cx:pt idx="48">52087</cx:pt>
          <cx:pt idx="49">51248</cx:pt>
          <cx:pt idx="50">48716</cx:pt>
        </cx:lvl>
      </cx:numDim>
    </cx:data>
  </cx:chartData>
  <cx:chart>
    <cx:title pos="t" align="ctr" overlay="0">
      <cx:tx>
        <cx:txData>
          <cx:v>Median Income by State – 2024 </cx:v>
        </cx:txData>
      </cx:tx>
      <cx:txPr>
        <a:bodyPr spcFirstLastPara="1" vertOverflow="ellipsis" horzOverflow="overflow" wrap="square" lIns="0" tIns="0" rIns="0" bIns="0" anchor="ctr" anchorCtr="1"/>
        <a:lstStyle/>
        <a:p>
          <a:pPr algn="ctr" rtl="0">
            <a:defRPr sz="1600" b="1">
              <a:solidFill>
                <a:schemeClr val="tx1"/>
              </a:solidFill>
            </a:defRPr>
          </a:pPr>
          <a:r>
            <a:rPr lang="en-US" sz="1400" b="1" i="0" u="none" strike="noStrike" baseline="0">
              <a:solidFill>
                <a:schemeClr val="tx1"/>
              </a:solidFill>
              <a:latin typeface="Arial" panose="020B0604020202020204"/>
            </a:rPr>
            <a:t>Median Income by State – 2024 </a:t>
          </a:r>
        </a:p>
      </cx:txPr>
    </cx:title>
    <cx:plotArea>
      <cx:plotAreaRegion>
        <cx:series layoutId="regionMap" uniqueId="{7C111092-A803-4BBC-AF3F-EA5831CF4876}">
          <cx:tx>
            <cx:txData>
              <cx:f>Sheet1!$B$1</cx:f>
              <cx:v>Median Income</cx:v>
            </cx:txData>
          </cx:tx>
          <cx:dataId val="0"/>
          <cx:layoutPr>
            <cx:regionLabelLayout val="none"/>
            <cx:geography cultureLanguage="en-US" cultureRegion="US" attribution="Powered by Bing">
              <cx:geoCache provider="{E9337A44-BEBE-4D9F-B70C-5C5E7DAFC167}">
                <cx:binary>7H1pb9vKsu1fCfL50bvnbh6cfYFNavQgO3bmL4RiO5zZJJvzr38lS7Zlbu3EB8cPDwKuEmQw1WKR
i1W9alV169+33b9uk/t1+a5Lk8z867b7831QVfm//vjD3Ab36dqcpOFtqY3+WZ3c6vQP/fNneHv/
x125bsPM/4MgzP64DdZldd+9/59/w6f59/pc366rUGcf6vuyv743dVKZXxw7eOjd+i4Ns0loqjK8
rfCf7/9K1j/W6fr9u/usCqv+Y5/f//n+xZvev/tj/FF/O+27BCyr6jsYS8mJFIIRQuT7d4nO/N3P
LSVOFEOUEkTs7evxpKt1CgNfYcmDHeu7u/LeGLiSh7/3Br4wG35+/v7dra6zanO3fLhxf77/lIXV
/d27m2pd3Zv370Kj3e0bXL2x/dPNw8X+8fJ+/8+/Rz+Ayx/9ZA+S8b363aG/IfIlNLc6M2H2eHv+
e0wYOxHUtjkV6OnWv4DGPpGU2JzbFD286OO5t9C8yqTD4OwNHcHzZXmU8Kzu23eLdZqbICzvH2/T
G0BET4TiAtuUP0GwD5HEJ1xKQWxkb4+Tx3NvIXq1WYdhGg0fQbVaHCVUn6p18HiX/nuEqH1CCd1g
sEMIENhHCGN8IqSCwCfE41m32PzOjsOQbEeNkPj08SiRuFiXfbLO7h7vyxugoU5sTiTl9ksUpDiR
CBOb2mwb6kah7DWWHMbjeeQIk4vJUWJyGSfrQL/p1M9PuKKMiZ2DIPwSG1uecKRgipHyaRra0o6t
n7zGosPYPI8cYXN5dpTYuOsk/KnLLHxLYiZPCGdC2Hg3g4zQwdg+EVgSiRk+xM9eZ9NhfPbHjhBy
/zpKhB4p9Dv9852rkzr98aZYQXRDTCpM2UsXkvIEYWABgqotRnB834X+U7MOw3X4U0bATdyjBO7j
fbc2jzftDeYhfMIADKYw3vKykVfZwBog57Gl3GU96vHc25j3W3MOI7QbNoLk49ejhOTLGsh05lf6
LVMeecIwplyq3VwzykYxQSecC6YQ2wIHuO070utsOgzO/tgRQl+OM9pdBqF+vD//vc8wBNhwjm25
S0fBJ/aZtAIJAdlUUiafcqF9bH5nzWFUtqNGeFwujtJjLtbGrG+D2txX1RsGM0ZOgABQyeROBxgF
M0hCBeKg4Sjwpn1EXm3PYWhGw0cYXRynz1yEWXZvdLV+vFVv4DjihDIbM2qrw5MNO8E2EGxKRurA
q2z5B2yeL2OMy+oofWexbtdh+HagPNBmpCSikPbvhzEIcSeQojKCEHuAC7xp32l+b8hhRB7HjeBY
HKee9qXXoEj7j7fmDZyEnAA1FkRgvqXIo9kFI0hDOWYMstRDec4rDDqMy9PAETBfvh2ln2wkwdP7
0tz3b4gNOsEUJExOd2x5pKFJEKql4lD+2CJjj9Kb19l0GJ79sSOEVqdHiZCrYYa5rcLbunpDiDZC
M8ecPgrRYw4A5IwqojDhjyfdZjKvtOYwOC8Gj9BxPx4pOoku13dvyJspqAK24hxtppTNawQNRjDh
gGpAxUj0BIHit6b8Ey6PI8egXB4lKBfrMHvLqg0HQgbVTg469MNrlGUK+4RggRmSOzV6FM9+a85h
VHbDRpBcTI8Sks9h6YdvrXRyTJRNxS73HzEAqU4EMGhuo93xkbu8xqLDwDyPHGHz+a+jxAZq8iZe
P8b5/56bCUhQGIO0nuyoF/jDS8pMToi0FYNC6ONZt7PL7y05jMjjuBEefx1HXeDX7QvbZGKLyot3
/qctGzbUZUAqY/RZb9lHBTRMhDezymNNbRTFRl0V/2zWYYhGw19cyXG0bGyo5Tddxo+P7H/vKKDE
QAmTsE27zMMLQtQ+JJKfCDgCDQO7iWVUcn6NRYfReB45cpnVcaYx1wG09rxbmrctPzNQwoiClpld
GcYeTzHAorFSCKjBlhiMppjXWnUYo5ejRzhdL49yqvl8X6Y6q97QhdgJkpzAr7HvkBMB8oAtFPRE
bV6jROYVlhyG5WngCJHPH48Skb/KeJ2ZNy2WsRPwF4XoP0gzNjkBbRN0M77TN0fIvMaiw9A8jxxh
89f1UWJz9tbIqBOmGNQo5Y4CjFJLW51QBSQAaMLWZ0YFgN/bcxiXx3EjVM5ujhKVZZKEmQ7NGwYx
EMwI25Cv3TwPtHifBygbCLUSlKsdLiPa/BqLDiPzPHKEzfI422ovy3v/TQvMFBiaEnDvxdYjRshs
C8zQFkDBlfZl/98bchiQx3EjOC6PM4BN7hOow7xlBy30ZyIowwjyGKJGgABlZgAXo3jH2UaTy2ss
OozM88gRNpPjVGT+KsNBZ2+Y9lN2Ah2ZBETjXRQbyWQPrbMbqiy4eMh2Ri7zCoMOI/M0cATMX9+P
cn65us8y0yfN+k3lMmjHUDb0Be44199kZeg5U1SpDTXYRjrIdfYD2mutOgzRy9EjnK7+OkqcVvc/
yrcVziDfhFIy3rSfb/WAUeEMJBoFhU3oMTvMnF9j0WF8nkeOsFkdZ3C7gCRz/ZbBjUFLJhTLoJtp
W+VHo3QTI+irZSBIi00z577jvMKUw5g8DRxBcnGcieb8XkMJ4C3nG8jwGdQooVdm6y0wn7xgzfQE
VGjoc0I7bwHI9oF5hUGHgXkaOAJmfpxx7EbXVfBuso7ftouJQZYPwiWsZ3rKJffRAcxOCEUAnhg5
zGvtOQzOy9EjhG4mxznT6PL/BULQPAtdzQj6zw/nNoAQExtG99in8dJ/Vq+06jBOL0ePcFodJ07L
O1hr83iT3qA8wECOgfIlSANPlOyFC2FopIHVnBKqnI9n3dbRfmvIYUx2w0ZgLI8TjNV9s757y+kG
evyhlRy6AJ4J8ks0BKDBoWsWKgKbF0xH+9PN7+05DMrjuBEqq89HGcqWun1DTKCABk0XAoqah1mZ
TaHmiZDAu95MNCqg/c6aw4hsR43wWB7n5H8R3gahv37LNRkg/0NvuQ3rmg5GLcWhtQzZwAp2x0eY
vMaiw7g8jxxhc7E8Sl+ZQVdW+JYhjKgTDuv/obX8IUD9TQOAJRlMwYIMslm+uXmNGPMrDDqMzNPA
ETCz41SZl9ld+KbZJaiaG29g6rEkNsouYVcNkNXAZR4bBcbz/e8NOgzM05WMgFkeZ9f/pq3h4r4L
b9+QhYGsyQhoMpjtRJkRNhiJEwwLnm0g0uMZ/zXWHAZm/0pG2KwujjKabQm/uy41lM/ekANQaIel
QIKfeNlIdpZQPFNAy4TY4Teab15v1z8g9ZAGPV/XGC33KNG6CI3RdRk+PtH/fTYDfc3QqgkBbrcU
E43FTZh8pAQ/e0w3RzHuNRYdRuh55Aibi+Nsb/4IBQLYG+n+/g3B4bBtE+jKaJe7jMGBCYgyCqtt
5HNT+n5y8yqTDqOzN3QEz8fjnIS2CtRzQNjepzdwIKhFI+jOJI+L0EcTkdpUeEDshDrblniPAt3r
7ToM1Hj8CK2b4wx0ZwBPfRv3b+hLsPKMSKIEf94MYF8ogASIKAmhDu9Y9ijQvcaiwwg9jxxhc/bt
KCehc12H5o2ZNjqxoYaGBPSeb18viwY2BifCsL+Teu5d3w90rzLpMDp7Q0fwnB+ndvDl3lTvnhdD
vFmcg4UbjMCeDrDB08NrROggzgng40C4d3UfiIP7EL3arMMwjYaPoPry+Sg9aUOBNr/z/C0ZHSwS
JNCM89SVZr/0JWhbg1YPAgvZdqRhNCG90qjDML0YPALp4ub/D0j/vF/k016ak3W1nj5swrm3ZeSv
jz5cP+wMOhq6e+YP8oqtOyzv/nwP69IIpKVPm3tuPuSFtzz2Zv5tyP3aVH++t2wG231BVwjs6cUZ
s4Gcv3/XguPDIYxAfuWwTFFsdsbZKOPv32WbbOjP9wy9fwf5w+afVMB6RmAlChEqFFT78NNep1c6
6aFd7+nyd/9/l9XplQ6zyoD9DB6afPu+zfVw2DIE9q+E5Y9YQFIHu/DBmfLb9TWsLt+8/f8UXqWS
yO/EWUpyhV0iJG4nArd9W7i1sfKqcCQZvLp14pRqb6WzHnO35Mgq7clQUYZvEl0gKz01RtCym1pD
VzJvobwaC7emDTeOLJIhX8UBtJrJWVo2KWtXFYrDoHN6IlvmMmOJyp9VJknFecMKcxv77YeKhdJz
MbGkywIhZwk0SvUzU/iTnAz9jaWGAZ8PVRDmbmHjDBUOsUk0zAkuDTrPOpxwNzKotBxZgjsvkkLV
xVVkefFNWXj2N5MMNHBLU9TYLcsmys9EVgbeVPf2VwuaSzWcohfDtLMTEs5zaPXJHNpn6ZTqUF3G
RSa+FVK2E8vW7fewYdHVwCs503XP3bAMysqJGtJVjqaBpZxKW/k8HtJkGdVJ8F0YXnwlhhLtYB3a
t9pWt0nXrxQqo9Bp4rRfwh/eRVMLehnyEC1sW+JpFVHb7ShK4T3ULj7UURa0Lup7NKlavwkdlks7
dXStSydhnuidFvNmkVlDelXj2nzugtRbkrJv58Mg+w+2If2pZUdF6fQh6SzH86xwESRReAfPA/8Q
xU1Dp40m1mWQZmrecVEujO7weetV2cdgkOF8ULW+0gOTbtP5gXaZqsgF4w35YunEMEcUhF5q5tcT
O0+0mwKZWzYhHs6SivfNJKxZPcUkq6dW0BCntbxuRls6LBIWddrtvWL4bvVpPlNhYs2LsBiWLCDD
LUqJXAYG5zcD6r1VbRWwG7Dl1+mcDVZ/2dWDaDCedQ2riIidx7+rmLAmuLA4yfPaDVEqw8IpGptl
5WmUG7/NTlPPtImeyMorIntGSutaWVi1yGnaxLTDFAUeRrf72+K+cM1bnfdl6Ae7nYif/vs/H3UK
vx/2yX3+4WYj4+f/gSi/3QH5l++ClopN5dKM37SJqE+f9bwj7yaKPW3PO4qL2z2T/yFo/vLg6yKq
DbT9VwH18LZqz+F1O34XXWEjS9goAbryNu3du+X2u+gKDXkYSwi90HcE2/mxTe1qF10flohD7IDF
r7D8iMFOzM/RVp0Ac4WtyGzIP+TDLqWPt+IFpDCfHIq2oMnsB1sGmwjCQnRYyUEgugu6ufL9YNvj
LMZB36FFDA926v9MfOuy671lpNQka7NFGqJTg7yp7dVfcWw5ETVQTX6ajQ6YsFlj9TcTKNB1Cl0K
IFHgzfG9eK+5ELlSPlroskcrj33t7fzcNPE0S2d+THIHVcXGUf3MYYl3ked+NIeSejZtyTfWEHcI
Jllu+RdosJxQq1llx04u8aoIhOeA0zs4jyZW4wcOym9Zl8KbAqfOAseKv0eGTDf/7BlzWNh/MoOe
h6lxjDXtub1guioCx4/FeYGarHcGVOnasUpD6QTFtdvT7HOvYqeEZ2LRCeWk1HcYoWd+3UonjIYP
rDK5oxLlhMq64DxSDq2omZr4nFn1hySAGNNlvkMsu/og7G+YWlPjy/VgwII0wg5sIegyId20sB0U
BNNaJ5OmS92yjq87y/sYFW05jU06bar8e20TNA+T+so38izC2Y/Br90qit1CtMlcDGBGW1WJQ7Ps
Nu0YmseR6p0etbcZ8ye+qM15ZlruJCh3c2HgZMMsjOmln0a++7/B5Z+3Xn8ODrCeALE9B/kbXXvq
PfvbmF1E2ahADHZW2Sy/hkUjjIK/7CIKCA+wNTjwNegvBSkWQsdzRAEN4pGvIehzgKI6FAqVxFyR
/4SuQewZu6+E8AYfBkV4BlmdgBPtu69NdKY8rZIFVf63NgYGVZlYT4VEXzNL3JSNtchQXXxVKf7a
ty2e1RIoU9ecVr1U08EqyJK2wC1MYg9Ohlu+tOs4mUMsyCfSKjK3auzyZ+81YqIDqSZaAZWy/CT/
Dutq0bVFejIfrKqe0KQd3FyF4cyzsm5a+/I6akJ11Q7hJFZVepa1YQufVoMDtEUxNRYhk75l5Smq
Srdo0sveEO7kFQOalHTL0sjhAzcen2jZShf3bf2RhHbs+n3nLYMwyB1m4Q/tQPncVP4XwYACkRY8
TaZJcFGhEJ9FFGxCKAuvsDDllFuiuFJUTlmYfK673qlpNzh9Ifgilc1a1zgCEtW0k5Ll3Y8ws/2z
uGWDQ+1BO3lSiDk3LZqWrJTzNuuN27KkmyaU3lVRR2esJt4kjAVzPFmvSdO3rlU1p5Edp7M0LNpJ
NGRAjqrMn0L53mkDmV2nhZlVST8btHXp9VEyBdbSLXJqt04nNb62c5J8rRqef+FNNEvt9sOAq/Q6
5kqdh4kqaydSMo5dr04uypz67ZSoBrlFVsRf60GHH2IasCU1VuVSmnWtk/tNeVNQy7uBtih+xuJ+
kI6V8nLhV6I494I8XEGJqf3q2cTc2VzYn7uUxpmjdQ15gJbqPGjsdGramC2LOlEfZNvGTpbQ2HcS
0vBFRVX+TYaRFG4km+RzFmf8jCeBPUckwSuWDUg6A050PPNRXp7LgqhJHlIMN88mNXaCuigcQ/Ls
tDSeFzmDRtlpYQ010DKVycIJk7i1gCWn4QpmBH3WQzYzI62MvkvSWGLSeX425ST0Pkck0TeKeum0
S0N9g2ONV1R0+oy1kX3ud130Pc+B4Do2lqEP0XbAszSyummFaHfV8yZc1VUMU1/ts24KOQPg16bl
glatlzg8bPpJWSi2LhBNPvdhj36UtaRLi9I6cn34/oiFX2p4T9B0V3ADLSDEfTg4QAvwx0bz7LSr
4CMlqft6gjK/vyI+PJq89vp4wU0DF1/0fn8tEwQ2php117Go9ZmBWTt2aQ845CqBD8RVFxTTpAyz
ad+k/aSr0vxbAP43DwV0wDldV6uJ14VGODKoks85zsJVXzBzB+y5meOa5ve8K7srr9b55YNlkRfl
atbUGD4+ge+p+OAPgeWGvOTCpV6gPrAOnkFmVenPJA3Yacaz+qOJWOtq0QsBCQ9ceEXT/rqvefVJ
dim8MfEisuQNBJGJorqfIts086hl0feHJy3iFZxt8O2mdnBP+FnYtfYUOpT1ZZvbQeAEflS7fCiS
z8xuyZc2s0I9rVImP5TcZ0sde9017lo9KcuKuMSvJVvkDYBa1yw7tdIBUCNem8+SNq3uKhmEqwxp
cQl5dX9WeJhceyhS121hpdMAnsjYGWzufbdJWTgtT4PQybwOPqhRcEbZZ/Es8QPrRg9FMx9EpG8K
v7DnOqns6QNaaZvqm9DvjXJN7GWVi6tGuRro3XkvGT/HhWGeI1QSNBPhw8fXbe+7MungqR/gj1Cp
b6pkvUsKHbomGlYmC1ZN0V/VlvnYFL52Gq6/Z6Fy/FT0rq0uSFVfota/ChoUO0kVLNKo/Mlb+8ym
OnEqy3YzIq87Q2e0CeaVGD77pRETjjp1LgR8YO5xoDSWQ/Jeu4pk+rqCeax2CNX1HIdYXLM8+mRw
hFeigRgeY+VPhMypi2XG3DDtV2FnT9oumhhPn9JMele4srpL3JFoprTfR06rRDAXOo4cZTds2udx
6si8KBdNk+RupeIimFglvsv8zm0Kcl9kjT4rILE/i4baTDOS4iUl/LbE1SKDrJTZMnHjpqaXpPC9
b5ZPvhpL3fa1Tp0hM+ksaZLKSfusmVop7SeRGZLYISVpgGkJfVPDhuxuE0TDXdpwlwxB5vAhMLO8
6m6yqM5PbRnPaVQFLucDABwKyCOL2nOito/PY4E/iR4RR9rFMu76dIkUoYsWgvAEqToHjhl7DrLr
09wf8pml9bcC1czpMo3O+xjJ0xIe/HnUCzThjfcN4bRwrbRwatz/pH1+nYdK3odEhgvWFui7FJae
4Dj+WGETrfveolPwdeOEtFAuqjPjeMauTpntscJphgHiAW2ShR8NFDubCrI76AmxvZsiNXdBX3lT
lKl+1QVlm08piAaVm1UE9U42lPV0aEh2rrFYQaobf4DHqpwi4eErOvQMkoA6g8yltqJFnMX5BISb
xjGY5PeGk3g6pGTZpzp2aJ6v60STSaGMPYlw8xV5Q+MiDbO9TQo+t0R9C12G34qAzlFfeJ9anPcO
pXHjcNrGrmbcuigZ/+T1GXIFuKETgWb1VUUwD2eGTipoIjlvVe1PgSSoOyZ5cy15iD/FfbHhENKm
rmGiP20rD0h2QzzVuX4TfYpkHTvMMEifPRndV2WZnNplKh1QxLyJbqxmBnN6O4sNjPVTOu2HCq2k
F+kPUNPtJn5QALOiFnfavFSrvMnb7xnqk+8ttL2sRMW0y4FhOaUIh0kCXgSRvApr6QYZL1wvTpXt
iC7yz5uuivGpIR7unMAMYkXsop4pv0gRuIT/uRKddSlwqdyYkq4AEDVyvdK3pk0c1eeSlwyemMzz
HV3wnDhsaGEa7Gq90tD8dMp46k29gqdTzxTeZ7sIq+s2HsJoOpgiy5zKzqxV5Su+BKYQzzHSxTTs
Es9NWq7ZNCi7n1lKyCVO/epTW4btIg9k8UUUlXYSiIUTf7ADt5WtmVgsD10kh2WcAgtLm8Y6RRoC
WI5JsdAeN25eVpEbeb030yFWYFZSzHuW/JAGsiRTeu1lLCx0UXpZOUuoLucFCRq3bmPPBc5w0elo
xixr7hNfuIkavkVlqfNJlDWJ27VF6Q44xk4YmGSWMlS5sO0Mmw96uOjCoJ+X2oJpoPbojCemuRpi
4Hhxow3MXI26BKEzuSki0y4Uja1vtLJXOMvNffugC4m+mtm58Gd14uWORQvfKcswnNTlAC4OO9E4
jULXMIPqy0x2tZPbde8Y1PLPNO/mXdv5E0OHm15QuepCgp1KqWjeZ3gu2tC4CS6nutH+fdH1c1rB
lNcUOpk2YQSZKuq607DBxq0j4y3bwjsP/eKaeZxPpKeiZT+I7syLVGBXk8gKYjwVdLi2Y4iu+EzW
lgibaZQHCQbdMW0j/wMVUTEBFzat78AFs8Z3bMvyYUrwC4Sc2EZ+n7qyTfpu2QH/Hc45UJXYjfw0
5tPeRM2kUzmJHF7HXZQ4MG/XepKKMCaO8Zugvw1i1Tag+FFPkwXMhl+6lH2wkN3M0syuXZ/V7Y0n
h2GK+8Gs/IjrWdRwdlHx4Wsx0HA65OI6tLXlRkNVXQd2RiaJzaPLQub8h+l070YkG35gg6uLNpXW
LMTNfen3ZNpy0lwoUCsnsL05O2UdZD8OD8yV3SbkvJWiuPaBqkyJV9NJb8nvsM255xRpHa3byu/d
0CoZhfneO02tUDh+hJAbFyZzmybsXC9XAUyVeTLvQJaeI2V/tK2qc3jMzgYKRDtJojtJ2sZhRVqu
BI7dRLPbICFm4lWhfdr7g8imEd6Qfr8vqx+ItdWdjHl03raZAR5v2IKKkC/LyL5BTW0jpwAuY03i
poqXw+ApAySB9ecsLK0PeZIOX5ISJRcmSG8hAfXTqSZFnYPmMPCzPvP0JMyC2yJNYda3ivRONmIT
s7yqmtVZ2MxKjMpvQF/ElBDaXVeePbjAga5pGPFLGg2+cTBJ6CmsOSomsh/A0+qs/Szqtj4rcpqd
D0mjQHnvq+QyzgrJ3UHR4EdWGOQ7XhR2sxQHMBUgu5SZA6mhBh6Q2OoOxCcIHI3P8XVY++pLVcr8
20BTEFACjXKn8SizIORLO3Nr1GYfMyD9U44HdebpSs8MBMapwsMy7L3MyVtIsnQ4xKsQZKBvuBrw
RBSSxg7PgtAto6jVDoGTXxY+kJJIqwAS39CuPkJzaOl700oX2UA1aPVhNfRuF7ZDE0+oqWqnLEzz
MzBpupC0Chdl0eaLzsru424IHdN7EtJHcx6XdQp5VqmuRYqaK9B982sa2cMkbgtgtxGzHO5rNS09
Gk4iW3mnYNgnSPy8ibQDPbOiVC0TYfml87+qz57qc7v/NXWPNetNUYuwX2o+o63TnpWfh3E73UeA
kixBKYa6+ZNcvNV9oGcLtqmC7xQDuZjDd8PsyT6w1TuFvURB2d1pzzsNCMMepEBPoUUCw3pkG74u
5j8RgSjUAfck3M0ZQdeyQcIlEtaTwZLNlxpQgqMSlJuY3yvsVbU9JTnLrQQmyiYcPnNe5/GaWSU3
s6zoTc8mFel40LmW9tAPPytZZrmadLE8tQMOiWhsW1mxaO00MRcJT3Ord3Tc8fwHj0Hn0BNLiCSi
ri8lw/cSQnB9nQSdTNZK8dy7pSktxMoXIQQFJ8WhAVNYzsv0MsCoaoEnJLyMc0dDQpWeY9kXYLKf
prg/IynNop+WaWCC3iqe2y8ZPKBzQ1PDi3sEZQDCIIlkm0X6cLvgidjXySROwzoQgbr3Wp1FxQKS
xoRBRakxpVwMxq9AnBrCHL5RKEFeSLzZnop44PT4pdIPct+m95LCXnTQyQzrZezN8T2ZfYioMgKJ
8C7CMY1Dt9KU08CxbWIV0azsWr+sQCeofAbKOLOGPLtqGQVJzMVsEC09rUSQmRhkmIKWeAV7qhVw
7NdGviz9gqJJKYVCCWz5CVtMbB7LlzZ2QWiRoKTWnbDKBhEgdNKXxSxRrKLIycpKiO8xR161/PV5
R9hszstAUCWEw7dagv42Om9e91pqi6o7YBsJSBQNyhPzNWAeAW2+jcI6vMw8+GbQygkCDTUZ59en
fymhbi5bburrsBEdAzkWfOjlZfug8lioC+idJRNZUGDrSPA1OJJVLfUQymQVWljjCxoXfX0TG4SG
wIEvY0ngpvynlkC3h4AFV6DzbloRR+WgQAZeEvWovGOiBZeb9VgAkZ3xsq0Nm4bKY+J7WcMtAH1M
SCm+a9Q3pQ30EObJ9jeobJTj50YAuC2cwPpvUKk3TSaw/9sIlUqEKOrjzLsFIpDxcq6LPPX6qeWl
xu7nvSo7eER+ff14FMngnPCNTeAl4KiwNBM2yxpBYQ8Rt/PK+gHfGylTa9FVwcYh0k4H8C2kdRux
YaMwmB7qUp1NKNwIqIQH9U2ai6h3MwuX2Y2dBmmZTQquS3KdNmFmfvzazE083b8zsB0RghVxsB0B
7PEN3jKKJXXrqRIVQ/ejK6sSHgJUxwjwQV1LueV0JW2sm5zExcZpqlZv/gpzv/4NPn+7WRgLqCNQ
tClvUgah7eXNUgUxVW+E/pEl3IIYHkH0Glqn6VHV8zPqcYj7xq9hg7o04hlE1DJPS8wXyoqsJnaK
AKLtJvL3AYzKQqBvZ6yLc53+JqxsWlhG92uzizB0iigCCAsxmp862ma5DZzqh/GIAGUtgqoclMmK
oQrzzG2LvgDjLJk2cEz3RQrCoYqH3rppQZxdGruEhhQ3HaCqf5YGRVZ5TmaDBFG5NXSdJMCybH9I
XULtDkIisSIoq56iwU7gU+PQg2LDb9wUQ4fPiwuCRm3Y7MUWCL4bCVYI81HEgCczK5qsyb9LrnnE
3Ryae+BR9LzatksXD9KC0O712+iZ1AyO1Q/hJMcecGKnaysqilnd0t/70KiBB8IosA0bHAljAqsy
/vZYxB3UI71A59/zEryomFITK3ZBcED7M2rqHm6H7TXJ8DkNur6XTg2yTwH8G5FWXPvF4FmLMmXR
8Lm0aiNWKhQbgtCxJk3seVzzDTzaUBseob7ZqCx5GcX/l7JvbY5Tx9b+RaoCxPUr0N2+x7FjT5Iv
VLyzRwIhkISEBL/+PMQ59U6yqzLv2TU1rjidBnRZWuu5LPbXfcwFiIBoHI9Dq8foY4LmqeL4JYX8
YX8tZQiYO5oNgJzqZY+YBfCfLXQ554U75k4E1iPB0D8uX5WMbL4u5zDgK2YkD7jznkxHbmBVJsW3
sOSTVudqNfH6nNJ5t3fGiA5Cl1GaRDaEdTJcAbn37MtUTl36ukZrjEVWlAx5xqqnGSnKn2PD71ET
o1+AAESzOegG8IaG35YGBTzFYshavu6xXAyrA+hCtdR+HubxmjrtESj+fMXfoxFejpKCi8S5DTEX
FAu/XXEx0cK9pP4L3d2xGL1Lj/CXLIXA4Z2vOsu/dgPdsQhR6tuF3RcILFinf76N480Fv2wKCp1E
UuCswJsnkhRZ8q/haKer06TK5atMJ2kp9E0uI3/PmmtEIy6WKUbFU8z947qUDBFH8WxmJwZt0DrX
EHT7ca1twvTt2JX5c6BmBDu++Dhfn2xJor7R2Q7mBoso4vUQpV0PBrDL42Oz8wjrcF45sovrbhD2
2PkrJBcf8KLZ4sARhaFhvfz5iX+PayVe4RQdEpDkx9sCICH59YlF3vHJ66V4WR041uqUGZMgiUWN
jnWL7txpesVjH7Bsg6gofjD7I7MluTqWNDgin3TPXciPJZ3ofgez1KuEHiFS70sUn/W4qoNzyjaB
Xdd5eeTU8VZK7M4i1thGf36kQ7v4n5NYIgMCNH3wyJhBGCF+C9WaTnKfhyl5KS2n2FtWseMGLKHu
2Lo/9jE49g331nEoICwEgvERUgzQe/GN8BhpfByy41ezFuiLPlYDSJjej8c46M3P+UOnAz7Vc3o8
4gbiYjkLUhh6VqVBAd1sOC/wuP/l0X7LMvFokIHA3YGtAlUl8r1fZ8sGERejm7cXINxHpLJGY2nt
497Pf9moFMlUb6j999cimY7zUZI5xoSEXI5sA5Kdx1AkVpQ4/4Is1WA4wDhSrD667ogmU08qLLHU
j+qIbg5h86pPlEdYs8hIcMHedhH+hBorxlBIlmIoLDgocLPZ6AZsCQ65Iv70Pj5HKDzayv9J7fPb
HkVLeCCQOCIO6UEV/SPVjf0OBDzX5NMqixnR4T29TXgZVvCJZcLZ9N/CwrHt/yNZOi6Z4i0oULEC
P8mRNf067NEwI2tVofi0uBgrxG54GVt/wdmP8UkHlc7ZqfNkDkudj3TDgI9rNyFlQdDDKHkTRvtY
5EvZDefOpiWCATbk+mRgCcEJIAk2vg0TDqqf08a0nzCUYSwn7BXsomM6mAjHRJChj/Gj2oZqfYpm
OeNOMiFwNoncHnXqn0c7reg/Hv44BBAkYrwP9p8VFdLBhbAobJ843/Kxq60TVDWdj7rhIU/21Gwn
zU2uSpAgSTVwYMnQM95EI5QJ0EIg2yG3hkmS3neSF7TRfg7sr6gfoyvfuTRvRTHN4/d0GHfzJOdc
mm8e1Lr/kK5xFPa2HKYqAyaH/HFxZ++zcn0wmndhroFNyfiORiau2mmChKoZgnWmq+dQ6n2o+bSa
FAxJgOBTgEUyfhvrQLIhHc6QMbv0OR/tlrImCjEgwIuqPI8PrWzH7LXlBTKzptghCtlR1mIpqusg
ts7VelFDfl6rgtE2kyTsn3w+J/2rS0fWtRTazLjZUJ/OW50zC7Ko6hPwPywb2RVeu2dbPUd+v+2q
KYousY95cmZkKXl0UmKW6QtIeybISwWyPHwKNlB7TxY7kSecGIX7npk8Ny97sbIJVOc8x3z5WAWw
gZeuB7oBIUZayrmuxEwT3hQG3Ej5FsuhnL7zRM1raLFUNv135az3AIRHDyb0ynaTzsoWdUA25pdO
EpE/QFJAhLisuUqWkf/Ny4lajHKIKRjdeyCMoPfPO6TJigOIj2wenaYpVaq4dlXX8/FuyoLQ7DSs
zPr1zmcdO8Q1qfQue+qmhOrrfEg5K89YKznwTYDDwFabcSl7X9WMpKBmWt6ZfdiuPVsI7y++lzht
GlH5FAF2Vb3LPs/E5dlyjcUBpW3jKdKW+MEpZF1VbTdahvzDmBQFftj3X5K+H/F3kEmmuNw+L6l+
gzijSqB1yY1iyVUcCCmKZhsy4YpLmIZYQi2Rrse5GGWkx+MwmuFQ+RY6kJ5VM2S8yhioF+VV8Th0
ZPDjuRCUJOpauK0q1w/5QLO+qnVVHZhEYWzGxWvBIE/eb9N0hAr8RDaNkH2PqK15dktoZ4rxLu51
H4+PgH2Hsjv5AYGAnUA6Udw7QtZxS9tKxig5RYxvvW4jJQYD+aWNSDZ9TlgCyQlEIWNVvQCd1rox
KL0xsknpepwgTZzz40tw/0hZaq2rI6dP+YKnbxSPJ5qfB+6PEaOjFfgxL9yS50kWR8hPV1BuRVN5
O2MB7BPyjYsF/YjPqfdH5eBCMHx6KPAfzpKlw9VGHqPInOL+mJ5YQf+c/SsewzHOU1oNwJKIIwZT
QSZR8vRvrVHQ6DOYKmRajS/jrdBNX/IMmhQseafdqx0m108YL8Ihw+RuT+NwXw7Fccs9ZlrtzzlW
Fq5A8Vf6rSPhWGC5IcfMZxvB78ZKHkOzrjE+iiO21B73sE4LLtv8fB5jKNVvANw4fpcFNefPIks7
0LOprwAAQT3KY4zFz9XT7UuFrywGcjxcZ7cfg+GwakzzM8etsj07/kSXTNzTCHTI88+hJu8f/99B
fv8ckIJE3BeJkriBeILI/E30uerNpZ/ohofWyR5wLZZQ1kfPKMDZXNXZ+0TN+2qx1FB5O8Oup7ja
uqyOBV+3/EMloZ7Zn9dEjvhIooCxmQYwR7dWtYhA+HioNOBqxB4tWKTfqvcRnBV2EOLa+zPxpEeN
1qh5yn18tTnQE9g071P7vjzyTowYnzzt8S9OWTEeDx/yDWzsmcXmuAyHPwK/3GDEKPjLTvrU2Rs8
KT2G930h7dAc4S7xkMe3xL1Z8O+gXKRYXYvlx62/DyjZ/Y4/zKBh0+JEomwSw/UOg1lQF3aASNHJ
927Gnq4GdiAfi8f89muR6Lc4ZxOWz5IhY8XDmxXJ7oflUGzjC5P1+AHSscSPcYqO7SD37Lj/yUEN
41/cyEbWnydW4nu5pjGjV6Dhi9je0ve10g9QOhSXn0NeDavB7YSeCnwJToAZFx9UL3DOr7He8+gF
mdtQrq3SxE7gqBfW4eLZwPEe+daOCtjmCMAAkA2mibvrYmbHdnY4X/E7sbl8KM8CyWLYbmi1jGG+
AsEfSdmMVTrKFcoLBtgwriCpimpu9YIfSBqz8UFqh//fJJjHr1kEFwaBnC0px4dV2A6ggDcDrh5z
Nq+vh74BVUC37cfa9xVC+XAOVCeIMKXhoytPo8QRC10bmbpquc4qHFXhSwQhAeING+dZiKufcPJg
R26Gs+Mj6t2/NkgdKL1SA8dwXOiPPaMhIMWALR349f2V8nL29kVTz31+Zd8fPVRswRCBxN4Fngh2
nCU75XsUI8pZkx7DFwd1rBrgVccSf8dPy0V4jEDskuN5bd8n+GGwwPF53QN9hGh83IErQ1crpqoG
ZLHl8p6q2OAT+RYfNeyawXj0/BNk2eNsNB0oS2265JrBDILv2N+htw5lOVBDnaUCEGUXC5S+UqJ2
gox1BDCR3UqRH/vJpr4HCM8gTEWopHm34cxbNkQaKJQohEniykGRiPFNXCmAxQ8j1HnZrdlGPOUX
j/SsIze+W8D9P1R0OEDK2eG4uy9ER3P7MQWMtXWn0A1k4+fcKygNWkAX8G/VBUCg/GvKKNQQNQ7D
CpO/k3THU+WTPI4NmXXHcjMJONmkfR/Jwc5Aomkf9XS98TvEHMVHsTtPng2SaaAKuwJ3+xXxFuuL
eLVjBAYomY9lpCAF1meUlwdKNfbIV5FZV3L26mtebVzHb2kY8/Ehz7WCJCNN5sWSf/s+HkJ3wolG
x6xeoPDUpCnHuDCvQCS9sJ8ipgfGmi7bKA9PvkBuo79Xaw/J1pcF/LSJLka4VVYNSfZFvO6QyKYz
RCo5Co7axvGMnBLeuApOJKxyOVRJs+KXpFjrwoOZCu3PJ3mfS60GAMTQYNHteKwf4WYc1yP+VRs7
ogmy/2Pz9os8PjH9QO+hOTx+l8URwSegpzw+2FGgE9Dtu+ngNnqIObCVGbLF7mG3W6xOAzbqsSsr
efzNzyWLnBKRqEJTTvzVOwR/hFPCGhM2Qwsw5CYqHx0vGFhmH00A7NNth5YWco3p2OWM7AccuIAn
wo8UaZm91nuE9Z1G4B8egFsedy56MI0QRf64UGYqHGkaS+WQGh6ExARzQyHqYVIu/Qha+Xg+8Q40
atizsRrIqA8QcjG5SdNWMqnnruY6d+TZ9ZnC560Hi7fe9Ak70jieBlwDet3jttyPDUdmOPSAY2bQ
RSOVSQ6aEa6UcKzJotsT0R9yiklCKjmM2I3n9wEBDnwEPQFHDr43XWIy3PKEjpCb/7m8+q2gB5aD
+IAVnCC45fE/YGVuwSEAr06e+TznuOuCsYDd4GeEWU3SYweNK4AXaGh6fdz7ny9/FK7/Udgel8dL
C/MML2LNYAP9HX43LszELwWgqvfQOAADxl2gDsBO+vOlfgPQsZsivFEE1wJkhf//XeTvoYcsO6SS
/7tGItiF5karLk0/oFPcMftVzo9JdRAKYZGkJsWU/QyOf76XXyGELILVFP87Gv6ADsfyS36t57uV
JoBvB/aMVs4IY30WH/n4spQFPe1QdP7Xcf7nBeG2AnCQl1UCcLH6DVcU3ETxKKPuSYcJBwUTOPGv
i00gzP3c2X9+wPiA7f7fxB5PCOw2ytApp0zQ2fB3IDOMQ8omO+ZPPyOG54eQpYZka8uyc0iXcj0P
qtvNR+fpNrTSTUc8p/BaPJNlh1Dxv6By8a8rHXeEUupom0CLCiZhsIO/jvlWRcQXG9VP4/um8sjr
sMeDEx3iel+uPaaApw4a1LaC5wF3oAk/bmRQVLsdGlpU9ucMht0sqgNCy9Yg1Gt8HPujix/6jaKe
bPw7n6Xew+yfh/X3acTEpRGN8JJPQLIxXjHx6zPg3NUWftL1gS/iiEz7j0RILZCNf9xI6VL0svv/
h7oyECDoFx5hIo//juZUv16vCMhG0IXCPfw89uBE1UMdzYiscw37L/s/QWtZBMj/eFcZNgbFVv1H
OKC+AxINnd7D+7GEJPmYjUKM2BfTAgES/y+r4tf4A3wWDRqwUA9RCphi/PnXB/TbHnqzZ+KqmIgR
WVNIWdCvucGG+b+FuuNSmLoSzBKaGKHI/D3UyS6Rm2M5u3pPRdYM6AjWUaIlfvx52n5KMf5j/wEr
xKV+9OI7iHm8HebXB4si8DIFtJsXsycRhxIuC4cawaERgpv/vewTOPRmXhiw1aqW3Y5qsbYZs7G8
xWkNCQ5rZqGA/NwlKbCH6FF2GWPz1YbcIJsfYIMQcdiaLgHl9GXRWqIMMgMsjfokR7cnFrLkKF9k
W5oMUNsdDfFM88fqnc8TOYoR+qGbZKzDvWBww0Ay49a8j4GJDJBqXKHQKHrZjmRQmIqfCUpB8M84
TPP+WArI0EscFvmPMPZeaggfIXR7LhOEbpSGRxrg14QgoZ2TEnXClDh8AClW7ooHuoxHMkfecxsF
chS7PYJjH0o0sVgZQ9S2mGrq21wV4+Dq/4U8NI5NeDHfE5kfGRSYNY/x3XV5HOKFXoEsobYQeQJ3
CUwrzxLiTmQKEdiKnjVjkOiEcQGePw7jC0XaW0HmvNkqVddDHpEDDFhWA5x1e6/DKr8tVLdcOAnY
FQhMAZahHrgt564hbmY+krXGyzOy5LHSlSr8iWlsbv0p26p1nz+BbzgYLeSAUZI/zHYBifCpV0Cb
WQsREuQEZ250HA+NjJF0/ntD6bmUN1kefPI1zsJmywfAZp36OFXVIJLTMC0kQiWMwBFsg44L4NJP
07xhbuFbSHaz1REBMrE2SM3g4Wu2dOv8nagWu+w16Gjfo5quSgNetOfRckmj0fq3PJJi422XIuGe
allM0nyegLwQV8NgclBuP2ORBh/O8rtSIm4P54mPeeKQRf/IswB8H3niNtnj0HlfGuOPbHAqRoGS
zVRQxEAVaaJcxohkbC5wG4mA5tYLslafEMTn8llNFYH6uc9YBtsM88/Z1mdDu/W+u/TpSq/6iO7X
0oT1CkjG/FSYPGlClfGHorcjLGTpaj51WNRXKcvmpcbu42+DUeNnFvVzG6oYXppypPaCYheQUgKX
V6mir7PAdpy8yu8gaIaHMOUcs4vuEOehCOlpmHv3YR9GG52QldtTucE6hRWby7+4cs/wXKpbkxIG
1fhiT9kCCBraF3a1zq5qeeXhN1Ncg9dX/fceOvZ25IrBQDxNbdZV+qbcE3mGDhQs8KSyFF9dblOT
DlNx9vjK6xL12JsJsLJA99B91xXMjgKdIeADrIbszIdoflYpsPl6BESzQOE9sxcf9vLbSKYMpbyT
n3yZ9KcosdFNCuVqX8+E0LsUMN3Z2AWt5Yai+wjwsIdeydLqOwTzKeqZWMVPazLw/qy2iZziRdqn
Bb0Iro9Q0C5bcDd0MRt0qtKXTVdUMFl97tek2q6hQHB/LUk6xKfZKdglWS/5BrFpVv5d2qyQLemI
uZEV5AhtGtvhY1ipQJ0k59tssTFsBiWfv0XDou4CXuhwu+TxsUK77OBQ2epvAtLZ+6gQ6zXQb3ID
2zFP2hLR73vsPZ0gNC5jjrJZkS9eaf+3JiQ0CXo2fFuWYU6gKFCQD+77gpXLRzXWUEwZ16rdi3CT
OwaZfBTDWrjFBQIxSqpm9RRiYmiuR3VjgjbnRLkEPkEJYwfNXjO//RW5rntIY2yfdXG2BbQY9TUL
ci3abJvpKS3s9KB4ar5sKiAni0BvQ6XsBDQQooGhL4NC39H0G5jpuabJOF1mAAV1Ekn7McB7/3GB
+0U0wlr2ovmmP5ugZFLr4CDwjo0a4K6MRjCuJTA3bLzA9wa2N/8IbyQfm2lfh2+DVHsNkke+4qV2
ulZqjT9WIBGuVQKnhjNRd5P2U/ptKfNwNwDvX0E7pA4X7WzdQfWLitSxu7wkMIaMsai+GYKkpi2R
n0FYPyz6Mfe5OCPQw1VX9XtxZeOZP0KnA22H5+YFFmB1WV2IL4Na82+GwjyDOvll13IvL1qlWz1o
yf7eMCAXbgvnTkgDt2dr4G2rTarB2ApmYXBf1+scdoGLRh4a16xYqpdqstUbDYp+Gkw3v637uv/t
sMDbtZjR1APCgkuEk6LVQdtn5JfQNvtpvYNJX3zdo3m60DHuoMwCnPzAtyjFWRYQkaIBjnyc2iK/
KkDMNGqZhovInHmBtovi/tfkJo4meh5yunwBLqcfq4mbq3gbq2cpzX7LlkGfQoGQizIYTtAJPo8b
41L/OC2d+WTQ2OEvuIcQHBK9rQ/pJrF5gGl9iKl1t8EU/rr3ATrv2ZXTpctl2qI8hsISsEd1vRPT
3XUdNx/3pOQvJaCTL3ov7Scc+OwKm62432NioWHK+/NYddkdGO6YNlZWY1vu20Sx3s103hmZHwUg
+EcWZqUbKEOis/GD/qKsS6GLz/b9zlSpu4VQSQAdkPMnRnd0bOFMhhMtRHkVg/NrVrWnH8qVUSDz
hnwnXQIN2t2WpXtfNZsMyHXbwgHSLu9ERtfCniKYXmB6GyvV3Xmi2CNQlvGBpNv0OlrzDf+GAejt
49dFIoMZXDE8hGqA/DJTcX9TzSr56gj6/DQj99E9pD7upU/WVV84XABpU/G4uE272ZTnKoKZ40by
UrXgcWGmWcF3t2W1w0QF20a11pJ208NMwPffbkQXGOs88tbc6QodVM5xMLG/nmCU+EBDSj4WU4UW
PnkwfD7xSpmngfWrPIHy3fit7MXcwxw4ZRAhdl1MLsW6LPvTVk7G8cuRekRtpcMMgzFGbfZM3MAu
nZsR/kRkLk0mXbfeAy0Zloa6mH3yxQ4byRyN+R3kel3c+hgp4q1FIW5fsx7Vn0EcMcpmORInNkFW
dLXavLjJkhBNw6edbl2y1lvQh8UvQbCLrssUjMBFj9tkWr4umXuuCIPd0SdsrExtSMdG0ZC0Cs89
hWqmTng6fpy3mOwXj0JzgH1KJ9Gdr4YwNbCfRsV9MSKcthDI7e0MZOtmSGzfoKWouLFkC8vwYdxI
Xu0Uwz9FQbbAaaQ4VFoqyeQHa9OhtO2WD/mYAGBfZuyHEvRm42C1lac0RheiO8HBztZyAszb7DZo
NDiSG4ifwg3iaurTbD4xEIX3ogdM2g6hD1eU4dWbbV5GvAAkNpj4WjCjQEe6rNjgyAf7ndvEPpCs
CuikMXQpGkClggKKA2b3Gitivq+w9LTUKDQTmOcupieYhxKXNEjhOJkbcPOQonl4l/OnjaRzgcTM
lVs/NoikFh+Y4Y9G22oEIV3mJ65GBYuFjkN1ErKIC35SSZiz7D4ma+5eQObK7mo4jNtsXb/uO2cv
jKuvrFLZgH4AXj57aDtOXdmZC5w3OkKQyA3orwI9irZkfDC0d+eVm6pRWu2qRkMIGFWkzOSzmca8
NQaNllzZp4ivq5V/Wdbt52IeQeOxgCYq6PwRNXFYvG53HDbpY7Vw+gwHnzFtvwLrwXrAgqmhh/Pf
41mJj0pPS3laioLdLfMEx6pG04OTC2ztroEas8PEH6prOcPRlUx6PAvdZc+TiOJTZfl8Kzr4JxMR
0ttEgbSc2QLyukJZ1CZJh3flucJd9pAkY433QY+yhUVLLycV5/MD9IPeXivju7pC/4PQaMEGtEVZ
VgXfvOygIYUg0l0vOR7utAHkft47dN7vwHvrC4xoa2uwKX29b8I84JTH4d/nYmz7AfkFbqF7wqnT
ozNFhQZhk+KvQ8/ir0DewhmiHdhto0qeC1UMj2SITLPKnH+OJvkyDlCCMRRu5yLphi+zT2BFzCjs
tTTqzI1LKFyinQlD2aAtS3rTqQQPzSIg3H1YGxS79MOAsuRm9XH/l+C0+Co6Fn8WMfV3K5jbNlN6
vqaAjF8BvifiiGlB1XSI9H3edRR5K4LjsQjTv1K0Q4uQtsvj1A7J8javJelPY96DCAWYPOfXsMj3
c7OYPlhwTfsMsLDwQ9zQEXGkzkk/ZPejWpI3zrmFPXnEPaAXRsHh+MT3NoC/sCb4prJrmbukaC2H
kNMg1xLsRqrZ/kuhauONUJRGX3HwegM/Hwx4V8SKvLVqIFe9zpKXQzdwjmFrcnW/EfUhy8Lw5uDe
wvGAyhMdyzqooWDUpHeg7syt2iAqqQ1DSnMXFqfeRGID/OiAGde6X8fwl7Ub9go2Jeo0p4Bifl/B
Wq01GLn1NA0rvQFIzSCZ6sOOZB6y0b9TSEi7syy4vU031G81QTpi27HTJDvBoAbNb7Sv2SuawI1f
CrWGRixof4RWCDp6cL6In8GulRVUQcjh6tx6Pl7g7bU3iH6TPwXNOdonhOpwaO4LmR8o9zFpYPuE
rmiTUaZORq1wGECRgkWElnKSD6lYz2zNQaVI2BwFkjRzOsrYtek23SfIqenU7Z+nxU3iQzLHMLui
qugEQlqVz7tqTOzYuF1IlAxT+iF3tCtrEeuefhshGyVwD5IyDLC9mkmE6F7wOZ+rBtV2SFXtdi4X
1xQ4cLOt5eCvyrF2UHOnWzutWycFel10CY2axaEAU4/jCnSI1gEy78qdjVO6/8yYSGfWemwV0Chw
49DJ1GvQc27RcEPk07Xjjsh/LxptYLITh/5JwieswbU9dxGa660XBaGUnVqzpSQaHgenBOYhJZBL
uQFKZnAAK2TuePy/JakKdERRyzBtaBLFQ/YZHSIS/vwO1hJ1EA52rA5oNIm7oG7RkvSg7qEXOHgQ
7MO9+M7SLgr5BbrqHftNx0vVf3HKc8LrqQTQRVDZdoPPcUQgHNtXxwEolHcWCWV4iIYq2tLGscVp
cdnBbmG2cOQN8/BGSzetss1G67bpljo83o4GVFBZLA1EL1R2z9Rmqs9POYSqPcyNzulthg6pt8hx
UDswfVaqHBCPiZ1bARXSfQIxF1J3OHsv+1bB+GfL9NLbQm6bAgq7AkntG0iq3OjTE5sCus2clIfi
pgJ2MM0lWhS6FJ5nMuYdWLC1qxTaXaS6Sk+wVdL0At5PvqrSjS8E6hpbJzPMZ3XqsHdOUJvI79F0
WJahfudGnOZ8qXi7GuhUQr0nGuTjnrvth8r+purZ+giwdL0CDtzfzVFHG5Hk7h7G0w3dQ6iEWGut
QAQrMj4PVfDFtUYKV6BLldqOFgVeTBdjI6gYQwlvJcw5q/iu9gi9MTqTSnSvwDnq0Olj356WnviA
BIHAsVyg5UODHiJZdjF5amXbyTK8kb0Lm6pj5nX8VIpeZK3v0Q/L4I02poahGKXBtJMV1YgZYn5C
OmGWK8czsX6HXfNAXJBRJ1OzC45+LTi6OnKWLi4hzkk0DKJdlMIcmm7RchUvc/EFjR9SOKaLLmFz
A0Cxz1ChFtvyIMs8cm0SZc5+hvQBsonaKKjsGmg69IoEKU6gKwK49cBQecs61cjD7wMIt1B7KopT
IfLxhrBlhpTdoQOmgrZOSUg3ks2hvcmUVaCkiOUX+BYwMUVgpKbQ1l1ptBIaGgfA7G2HYAFro6s+
OhLNeE60h8hjhdYzmOwWDRzK6jRAW/E3gXgJ4OGgGJovQVD2FcWl5x+LQZoj66JJf4UMJr8x6HvQ
vyFEUtjH0YHyafa0u4dMkn1nJsbIl34PkKuhX1At9r0Pteoj/1KGzD16gzYkDwo2NrDDhZwRTQsJ
s4LIqie0pIyLthpmfx0DtOhbD23MvzxN4SPMBJzKUzoMkCea7Fl3bD7bZIo+52ZBC7UCOkRuxh0K
/WXfaliOtgd4KpO+hfF8halrhLu+rvq1Wq9ZbqBOW6YdclDW+YDbrcZDGoFquFFTsSVnMETgWSMK
Y2HLVroi9BL4HfraqgLyQsqWo2ccujPdU6fcHUvitWyjjKniDCGE+uRDYaE6thOeEmoA2L4NL1kt
kYB/0OTIeBd0E0Q7BLJtfZ2LroIcReieoxVEOUB5BbjkcZdAAOo9Vyo/iRUCu5aiA+dph2sfCEUG
OR1kI1K1K1X/9gufYDJfQuNttn0pEC3W22Ano9pRr+XTkhlYiy3J0A2CQNNzQ2Uy39OxS25LPooC
MqFuk7WJu+qWEJ68bWMvbgJRyyO0ekMDDVjyDa4YN4FnKCoY17NlMHDto6Ne6/w2LPVoSjT5cLwv
R8RfQ0e0p0u27Gxzn70S9HwKD0CuBAUYMKNTxahk/KWvoHioJYQYDzMUJtGp8NmGoqBK4GrQXYQ+
EjIe+CeBvkG+wbmJrA75ecspOiId45Z/8NQDhkZH0+6hHCX9rKGyYDU6gH2hi5w/G9i4a96jwUwB
RSWEUmzFkh9hQicelnGxBNIQZB73xsHeswB3+ToxR+CHx6ZuTS+KD9bZ+cZmGl4PU4g74ALFFemi
8hWIcV9gGbD8Db1h6Qnt9pan1WzJtVhmtAYa1qN9J1qJSEhn0LyqLpalvFoon/J2r8j/sHce23Ej
aZu+lbkB1IE3ywGQlk6kaERucCgX8IiAB65+HlCqaknVXTq9nv53/XdTmQkT8cVrGZyqLJgPNRkC
5R1u2SxuAbfilkfdjpTlDDvGF+OiXpoUbeBkfEiTZf4QJL0Rym7QsU46xa7yy+QrsmI9th27f/AZ
9w+GnRgfGxToHwgNXZxQm7lwSP4/4Lnxr2ZI/oMce946f3hFoNy/k4O+JKHfN7rBe7C+C4RG0lZr
2NWB/aAlmson/cT3EKfw15eTMtunHLAj9mcOKsQG1Ws4p0bzqPml/T5PLbuKbFD9k5S1ARWG0rKw
LKJyQP/JMpTgQe1HNqiiGmM4cFxMHzjRNpW8a+2OFJabPk8Vq3xH2TXapFbhf0YkMC95peAaIByb
G3tBSrMcJhOvhhlbjT736Ukf0ipfTwi5l/4hyebJ+eTUdlMcseBXvR0ldqv3WuyPjj21LF4FahY4
LfQReWBkROMgvDNWxkZfX/DxF26rz6dhmUExQ9ecnb1t15P/4tZ1z6KiZFHOJeuYk+pOzJyHTiHW
FlcIBC02GivkyIzxqKoWvNC8NMjYbQcpaCqbL7rSFq+LITQR6u06ScgPSRxrJgrUQlIkm4icZ1BB
g4hcrLq6HS2/5wiTWbPbto+NPyVjHkPE+pz7sAxlc36d501HOkY3ub5r7HRpDZ36OBTraCyESwiZ
LdHU2Ixk4UpGhxqPCTbJPIhArLdfYrvEJJSHVMyjp54GUjpIy8sSv+C/QwvvEf2h9R0H5gsScZLS
jWY98L1x/xt67meDCOQfBmqKtJgxYaVdhA8/k3O1zpkjn2XwSc9xkXxnvYnTdaCfWqsSqD0nf6yr
SK/s1vRCry0xIoUlPEoX9UTQeQ/5G9H1z9/rZ3aZr+XB02NXDeBfUYFvHvwf7dWZQ260IzLvc9HI
jWipvgk/qiIoeRC1BrrsN0Tlz5z89onYuLkam3cYyneLGPjxEwEN/V7HL/Gl+vaJ4zdVjeXULdR8
56X2gAhu1GcNy0eWQ1Z+uxXfQ87ffWNEv2V3/xjR+2Ni7/+XAcEoYEyeur+0AH/L8HzoX9Mf4x++
/8H3IAeDJnGdtHW4etdwTN7qvwI8DQpfdRcPOsIOmw54m3v+Z+A6UeyGAcfv8eRBIb8lr9NZzv+h
acAH7PnokP6bFAf/Fz5fJ8aOY7mF0AWXUkCC6M8PVMNSnTaLv1xhldXWIvInuSz7yp2Cx6qyLYLF
5gIlhxDyonNI7mOAzw5z5jIsqro9tnhDwHaamfMaXjSCl+a7dFmcd2zhnW6FTTlvqwXhm/owrseq
cu1kutO8Za6BAIMRDcADxhDkbscBChrzxTQySelloiFsxv15btq87YIIr0vjf7Wkt2TDcdpQGuY2
j5zA5JR4s5aTlear8T08iG6/x67pQSOjT+colLN/XXAtbevGJ6mPqLJgZFaTOuk6Fc6/UNjr0t+x
E1Z4vcvsOtnCahRx81Y01W5yT/5Uer8SnXDkRzVxuQ7aRwjz7N7P7RbNNAf4W3C+635u1Wl1SHRM
m2R4peA8gyitiFPMihbMVCe+ImjGpUR4P68Yh84Q4ZnjiXAt4H93ODtGdWF6a1Vji6n9+ToVxaid
SBaclrgoNEHa/GIMqx7roLoCV4Z0TO9gZnM6HMZEJ7j4aOhsFFnJkDmqYr5zS4TpV3IGveMuIAM3
q/GbI/x/K8JvShjYjAJe1f+8Imxtf8fXShLK0H75cWn4/pfflwZP/8NFmmSwryM0+2tZ2PJdtqxv
n0WDMujgh6Rw2/kD+b/hELVvvTU0sF1+Xx3oziWWl/85KjkkAqZu/Terwy+LA7Wh5NNZWxEE8jRW
rl/2N1tzZ6GAn0nZc9LIWsnWNl3x+MNF+b6h/Fj+8PMm6nz7EILNETTyO5Fp/7wC9WTd4dHw1+NQ
AM3MXsfBzRsxbhR2v/vnj/pZ0fjto8iXZTndpI3OryrCpkpmpMNk+s+kLCG/hW8hdSoh1FVWHLGy
/lgZrXaYV8cOA39pfvPxf7uc22rNtOAhRXOIX/9lrTXL1XcmNKPHvJ7uzcp78jlN/vMv3P6JH1RM
CJf4CCcwvUDnvuGC+Plitq22DHpiqKNjTPezYz12gUGEhWlweF3Vl3/+MIacv3+cbep0iLi2x06y
tWP/OI5YQtnuHHQdCZGWOouiMmTUBLRwFE5SncvRfmC5V8AYQvVooa0mR5VB5jMHnaKt2rhrkoxi
D4GIKc394jRMXlBFYzMGKprLklzQrgvyGjLVkNg0UqT6qLVPZl5ZH818OgjkGl9rG8g73NCiRw4A
ktNbMFRxodXWdUrKT2ylhYWOa5kflzxpLzP2GMH50GvTGPiruneB156yxcN/V7XWLUCCc+P0dXHn
OhrRzHZbEcTbi+thrKGnq4B4Rho8QvAtTALDSt6gL64G0i32FmmztlfeNZn9yV39WyQxVTRh7TtL
fX4Ro41hq8rdnUYuEexkTjiXXNWhUA5Hi9qIOUJPX9qUPE8vT2/k4mqEEzftzjarYccu4F7PMwqL
QHOTsymsR08zkjPajj7CDy7BxMcvlqsF9zhTs3gx8vwaJ4e47127jHAURNAraJcaEPGZo8JxRYC+
ywmhuao7JxpSogQTf5kuHKG7xW5q8TFFgmjY4NT7+TDvs8YL7pUHspH6DiUtfuZdSj3P9YuaiAlj
X88wUA927WlPaTG2NzX5ncXOn2fzvjGK8YKk4OGoW1SxZG3bV9xVJ71IKtVeNaXu7CCQin2FmI44
PJW/U80Wszdh4B+XwdyP2E8fObj58TIqYqTSzByeh0xXBoj9YlxqxAbdZ6lad9AdRvifqXW51u27
qu0uk2CxvtHr9mAVR7SrxpUxW+6xqnkW3jj2oa85jlfWc1q0zhIWJMUhKLLmo91lwS0WrfygWbK9
eiPch3KJTaIurn4l3RsXJWCI2UuEmNSzw7+Yd2SE7rvM6/bQOoTGJr0HdGWIl3wo0hN/9jSP4gzc
qeJZTrdyKR5yoxOhNubawa7q8aLvXCzecL0AHGK61ZLJOJjYNZgDZInkpbdPjuzUxQIGC8mGpuqm
Wtg3eKLRXYYQwvqtlajlFapCj0pemstR5NpFL1zzYM1AvG6JITHOK1KHi0R5sdIVnyYKCK8tttHa
QrySfSLTBXTIT579ogcP9UVwwCU5Xcw5CJ1HinfkBlp66EbSDquiIujXBm2xEzQvlVPgUnTL6bya
qXE5B5a/T3I3eGyaBnFdkWHJ8dJXK7GeAmNddqLv9btsXvSjOVovHpIJQAbxvmh0OzSQ44dWtp7x
Rw3RmBRtuJIWTYgBaXqYFNLIXXOsuUre5iop41qtnzPhd36Y6sUS+okYTwntLTtD02/nZdj3cyOO
uQYD0QSStpqCf1agf35oDc2rWJ4mDVtX2+wHs7Feu5GA3wZIdNfNeyWFde84kuxjo2jrU+2NHQnK
0npl3fZPWTWhYjFQ9MzQzrs0HbhDji3X66QsejO0Erk8NIZfXrIgrSdjBhKEYHhum6lDoYeQZSKD
P0Klgo5LTy8FgpKUDSCsAMv7UAhQ8rIy6utuC/YbzYeiSjGYJUYdCb89262vxeuqJXFSaP6VSIov
zOF5tELAehhmXlG+yo/5YI030kasETol7x5LgnuTLfl8Sd5YeXIrk1hyTJdxM63ThzedE9MQn6wH
+bJEpcsLFJLMn38Ncq18Mial35O8ad9aaw6xUmJNRmYPWIh9wjp4Zdrv3Jrny5jd+TMmKu2GgqOS
y1xHRevlj07q1Efoj6aMVFsOkWHPdpTbrB6lr8rDsHr2ZWllkwotuY43VedrR5IZ3Egp75NnWAiO
xoD7Dk2dn/zc9+7LDglT7WQoPUwir71xyY5mYZtwHkGKH4uk92YenKPTO84NctvimGpCvPjOrhLZ
cigXJGvdmM4PBitXjCrU33ORynuaEYzIQX6GKo2yn/e2gu6ZquqpXwr7ZR7d9Npt3fWpg/BFHj5l
qObb9nowZL8vqpwnb/Hyo13AtJYuDxmb59e66MwwIfJi74qkO7E/TqeRNIhwU5547gViZHQCsVl2
w7e54n9D/m+GfObrrZvmPw/577dT+f+JX4umR7r/rxTH73/4fcYP3D9sEBsi1v6V1vi9v4PzKMd/
ck9ICtlilLap8M/jv/NHQC4ZeKeFGcf6AQRgzIexwNPkgve6iIHd/2bM5/zx8xxH7hughA7W4BrU
xYAs/DzHBXpHvhUUONyTMd4y71W71W4h/Mu12HkSZglS3LyzSnc8+I0NITguwQmIKo1F0Uz3aJir
C6sj/Yh4GP9YZDqAYpLndcQMwPrv1umu6MWdkBaPdI9h1UYZBXT6OA3Fu8m0+7CYhB9phZmGhpvD
4XV2wLC0vft2wU6h7NJ839dgA1KaXrRaorq2p7G7r60Aw5nX2zHe6PKzjm5z8a0HeFjQgq02Lhlu
l4ADfs5+elCTY6MuyofqDjPbcG6kz+bopSyYs6qKw2hRHILtcr5cJtc7Veg+dzlqMpbLJNj33WDB
zzerGwsu53Xraia8HDJt+nkQcYberDYVtV4vx1VvdfDWTWXoKOdSb/1jWZp3UmcU3yIZrqoCJD9B
MZXPwRAKEol2RcoehJgo2fe6rCIemGbn10aLfqeYQlY1vKMomLhZ1cXa28XeczTvXOW5GyVNwphq
e3I/m2Kuj3PNASRyulnsClgw5dRkLi/pY7AY5sNUOe5ptr3xuTaQ0aadCmJ92Xr1JGSFvisbFvEg
2iYi/WLEQbi+r1urKIZdNjW+9gmQ2/BWwJ1BW/eDC/FDt1LT0XpCZvdIkmSv+rAnceuOaB//OhBY
iXaTr6w5bJnepkNldu0R7HSGfa/RBGeG7d3MVd0DDfV6TwmcVqV9iFDMgqsWmXPpFa0e5ZtEbqcV
q4bLnz6QMsyhDK41tBJSi5EizWI9NLJdW0bKvCRTAL6x8TkPhvxD0FQRgo56rc8erQhu+9yYiXPX
rhJbLiKjJtNyap16EKfpNumL6lBjUfbEjeWt4zjtkUbrw0qtm2z7uwDF6OI+AGt1+nsNH75PEkSQ
l7hOTVENs7nXCT2aQWIKF93rfAXhvEi1V11Ss22VuvHU+HK+JahprcIlrxUkI9ZXiEhNzHHG6X+z
KXD82WUkRTymhcMua67w/WHvVnhADM7sRNKpz85KflrcKDO5q8tUkxEriZJhXqBpSvDNV9eE05lG
VMlFv1nHyR33peZNSTSotKlDo6/r8wLtfWzqUttlq2cJshqG5X2b4CgNLa2dn4qsDNCIK9d6UalN
GraoxM0mXr5xMVTv+lEincQrOB34AvoV1tJtf1S44utyPWZLLd+5OLkfgxmZc+gp4kVDG5KwDNHx
txzoctp10DuffOlpU4h8HPhe9LMTGxphyshaa49bvtLYkDtWv4TG28ykd/3dMHr1O+VLcfCUHabG
6Nyg/xH3SSnnCzR5EBYK3uL5bZX/34b4mw3R1AFs/mlDvHrFjv5af/5xM/z+R38CXs4fgNwe9jjd
Bsh+Q7a+b4Ze8AcogmOBBenfsO0/90IroJYWwxGAMNlGhDoRevQvRJxX2DIIPfJw3pGs+t9shr8i
KLTgoBrVtyxUYnDdXxkWItXytkqL9egJw1nDZLRrKnvE8lAZqPcENPvv8pp+3nv5vboH8KUD1WJ3
I1f5570XmRLBLKu7HOkFanFwjGPkYmI5/HAT/g3K9iv0xacAPG3Eg+Pahmn+Agz1Tge4DOd4XHpF
Io85q9uiacco82y5w+jJi9i1E4BIrt11eOof/vnjST37289kUNlmGWg8fvOvMN8wLD7FRV5/bPD8
I7HE37pHZKgfR6ynlzMRwOc5n9sOebWHw0gmVtKFrcw0FH9gBu8bIAc6JgAorrqJTpZQGPhsfKwe
e4JV+N+i0yYQwyq1FZkYemLKVJKODtTeX5aviqmbOHS/QPkK1IhLFW0dYfznynXUhyRTBDeMJO6T
oG4ge0Cyj1yPCL71qBMbd4/URV63U2HcmzDn73prSM6T28lXv6IsMepA9Ulo5xeNdTk+lkO9HDok
1JcIxQlATTIqbSf0Q5cpIP0LYRPy2cDPpEfTnAWXnQL8x2me3AWjV5Fj00m9OXGp4DPFZovmOG3b
1sFEdYsjyqO+0Fsz836Bt4lJwk5vHLVSloKhHlJWIKaVXtbeNsj00D14Ux/lveej10lXAqDm7Jjo
1RRbSdaeC+RLt13VJ+d18OaDqzjTqX7l61j9+Jjr1fio8tV9z90xKewgrqg2HbAkd1aflmbiffAM
nqGpXh7SPmmeB500a1jwWj/CIPEOTW1ytvo6uHQNCl0VO8bXaeBcq7f8CZnD3ZPL/nyZzPQoKdEb
92SedE85gd2XmM2Dy6qCpUcBpOw8xEynVaEL/0HqQClhyJMShmY0d+x9xZ10gQdR1lMAZjbtJzvh
P4qCVN1I5CbyT3RcHTFFg/qEcHF58DmlHdxsKE8YoeT14skpnoe8TOMO6WK9w4tZniR6g5AmgwJH
mTYfgNuKOzERjuz6qboGZHZIYBHjF3J2ttTdHvyq1HUWDaN5yWY1PiYB9R8ou/inLDpAyDL2Odvy
iwPMEdcJKWeRqynnBivPGNkBv8W1cxKwghQYtCh4FEci0b4YBUfNJTPtGwG/vUvGAGUeUrm40lBW
xCVh1l+nQshXj5oKukgYveN+1kBOmjRB6Kwn6hMhyOtVPaXLgzlV2QFJYBGXLZCbVtT9Zzykxn1m
Z1OcinLdGxrXthPcR2qCudTbI8pUPH5BTFPs12IxGclX7oTtNsuBQ8PytcX28lwKLzmXXfE8ad1w
3qCAG+F/hXLTkexqSKiJe6GdJ+2cF93E+mSiCXsUJs8mdZhFdjD1xo8J1nohNm380jPPXsvc4aGc
KU2aU26Ui7ptnyhb3sjKsm+CfnJuhiUx7uusk8+D4zYvWs/xnaQKnHFm0rxYlbNQyqc572d/8TFV
5D76hnpqXsnAAljIyPUIgzYo4rcf56e8BF3TaXdoBus+njkoXE3+0j3JTivulqY3/HAUXB+jB37F
uF9F7qRnx74xPZLWcPoenDlrP0nykrhNVUHrzoLZ84ORFcFlri94s13kmte9awrffPKLwCjc57Gp
p/5ThpnoOTPqqkCwbK01cY79qtU7lBHTcIVLIHHOk7AG+84qFg4L9rw8GP5C6K070B+F77SNFdjl
nucQ131PwB+a6rlnaRrq66EJTPx0eXC2teJdTwDILQ6UO80ZsKrKau+nnnO7tg5rpzdb19SbvU+c
5LpC2RfTrCOOgpaqU2UWD5DBxo42mmE32MvHzAegtsfhc5Ga1UmrBcoeOz2lqyuodxzkZVON0650
UB11JPV9RkandiLrUKSphFq01jiT8BPExtJ6xFQ5FJNKkV2Tu71caYEcF0SUyZkUpLNWSBVnJWUZ
oQwSdYKeAPDQQIEU6Cb6KSp1wqosvwq59hSvOrV3wMpJSZld3y21l+1M1MMXeSrkFb6Rae+mvLAq
p6uGIg8aJAkAPq2EPcE4j/pJJ5STmkaQaNlb/q6Z0FVIy+e1rI38kOqejPBK6xcTKXHHQRjvEfcG
e9iS7tKoSbDZmVz7T2h5JjdyVIAOuFq5hzix+/FoysxDeInArIGXGDoTc5+pDycxBQZS/QBo1wFq
jJek+2Q103AQ1M3RpsbEjQ2EbS6l1xtbsavuLPIPmOSLDh35QB1nWkBdBP4MTjXi/7GK+aLGtYF1
tiiekfY1Hk4ndzkggKSCwCMLMibcn+jB0baYEC11C9HkUy4JZ3eSrK96vLCIpKEqJBpEyXt1ZZed
vJjWZKXyRYeUmWUH15LyVnU75OAqrLfch6U3nLN02/lhnaycJpQKD0RXH6cytkatORuAYK/405yT
uVTrPVKuRkRosY+wcDhLKCV8hy90jcdkUOeiknbkmmXF405HV4nNakewlH3rgRIwHMCOk/c1VZsn
fa807FtagMl2IroHkZ+Vf/BckYVIuaa9nSxjiBRA26u0JB1IVLcloG/UoUw9ZUiqLFLyxlhoIngs
wfIOZcYT71pNevJHAoqCKbGvGjyXON8n7a5CqHxN2NdyJqN+RDjlBKm9U25bfYH8uk6T1bsMZirA
I3tC9hvio3fiyk6LK9mtxkmm+EyjLHXbi3JNrGfMjuigPQdDEGamsrtIF1H4HIBz/YusqqqMba92
51jP9fG0EpaEDEFrD3jtnOepHKiGWossxx4suk8QTa5+ZXT2uEJA1IZwnoNRJ8uTeOSMbIq6yxEE
gu97qTN+bHIIw544MuYCqW7nuS9jl9xxkIixyi40aDk02GCTHo9flZ7InW8vA4VIjzSijgMdSTgZ
8IOfdFGeQaUt+PePdNvJj6b0tQ7J8lJs90ZHeM2IlOcW+1BprMfc6erLgCM5i7PsP/t4EyX8k0ll
pw7wKULJKvy1LkvyuxctuZMF53KedMYEL9FlEguHvknaFatIpdK5WbNMu9MaKfm5mZXuB4Tffiyg
M3HsLxXsnzvLj2irV7lLMW5dG7QbhYStqfO34QvrhXGPZL37TNxS7scmwUPMyVVCpuq8UPbEGOq+
Jy6TsWwbGBHcjnYR51gVT+RW15cl8s0jGtApJvWKxbjNRY641cRAnjodmztpWNpdLYLhMSP2j85l
Jo3aceW1WN++RaA+WBoWHUBfEBzaAavla0+PY5gFdJadAqWMdyyD9WdLus0YawKTFRVYLJWChSis
Wr7O0snlkOJnfkwznXtnKM2vEcq1y4EQ5OVCH3N+/0ABLaao5dAwbD3LTqB9XbbxF4MJ6uG5PJm4
sBA628Y9kerLV3+RCIHWpMFoQ0KmkU0dtdIOXo6QfPPyVNAjd/vPh4hfEvCdjWAm8sgzOS8Rfs0K
9PNRqTUJSBUk3R2FZqpzQvbdNg57daRy1d7iaGe8x6IRj9yYl27Z8jSpQ0zioXd+d6B5ayj/kWnf
vsv2TQBTDL7OrwFBQwNhJ3PVH21CQzZaaXBuPBcQj9zU5Ex0A0F8AVe2F/r8zhMNOGLnWEd0RC8i
IRgWelqdQaUWKoql+jAMpCqNmTk/TEzc+99cuJ8Tgb9dOJ+mHjQBJNQQbPTzhaP/o/AIAumOWoZd
bOxq9/1C42ZEkF56ow08dWxFPGDGyBNf9B3adfapc1HPzSuFrJt1kiHon7/U25Hz5ytIsKMJ8s2X
Ik3+14OvwDhj4hTpUIVZCmkUmUBxB7N+uU7aeGjx1cYszetusSw2ngSp8Iccq9GBvhJeU3ss7uhw
VWdAabQjidN8llnp3fqukJgP1br5pTezW+9ovxFZOP/mQSSCyt9UeAD6tFr/cmZ3BljfcpnI6Vbs
aYuXyXynqmDZN8u81QrXUxxg7Ps6mst4zHxL7DXDfPVzSXmssHYZbmBEAJPAtVY1V7ho7GcQtPoq
W63iQtcr68W0adW+IgcdkrdNU/9E5jy9nnZGO/vMC41RLT+KIHNuoBDxlGG2uJtBHy8ZIFeYeGoX
7JRpvlUUKDfbCmPag3Y3itZ9rzne8rWiAM0JzdqmGMzqWGNJHWPunSgMGAYWsDRpmNk5LHMuwdtF
2iEmjxo7Hpq5b7M6SKq6rUu1rSnBNrbTefkhqKD3bT1zMV4Ucgc3LK8Ly/Av80ExgxJEEOGyHR/F
qgmKiByzfGmtoXDPWBO98VIlk+AiZRkk99z1884RRapHg7SSUjtaAPfg347Za50N1zbU5iNB30bY
KUsWJ4+2e3EqGGniZN3+H1vAYhLrHcxMlNCe6lPrycR9QR1M99krCRhgN2amb/U0J+kFfHdEvR80
oJab67qcGeWJF9RDDZ15xHFaP3L6Zon17e5JzzlqmqjZo87RGsS/gVyvcI9XEdG38uMCh0/ybZ8d
hpHpSi8mnkhquAlHrt3hsc9KqOutrm425LM/QVrifMuIDNiuXVBMfnZeVy4+m452R1CQdTLYOG4L
i3rlpKDFO/Kdvjz1jt+8ktrTvNoLbsnepDU55LUt9lbvt+84iVL6q4idGSYO/W5Zd0+kPXZPM6mJ
JxTyzUu/ne3qNCijtOpHTBVridFuKacBs6aoTm1HaTVJJhbizMy7rax2eNSJ1kSvYTavDsbSg25z
wpIGp+e4pWibI0ZjdE9mDqCkVCmvey/zeINtVhMyq/0Y2Tono8S2ey+C2+Yd6SiQNULSMfy4R6j0
qakJvCS+FfqH0yF1O/Z6rFP2RPIpQOXMiS0H4RFb6Cbv3zuLBwBUmerDRMH8pTEBs5BwTdm2Idsz
2p760kVrSbZTtRxq3XSixq/HRyRNHO8nFK3+hgChXJfXVQE+RBAUCAGR7l9RbImVEqRVPsNxvRtn
T+JT6Dlu4+65MWps5dWUuhDR/KM1zZy3b996tgNALB/2eMuw3e6BNZUnY3tVkaCtDDTFRE4J25QD
IL6fW2RB1EtM5m4YM5CR7fCazToH+HS21a1et9yZBo3957e9WNaiht0XFD8UFq3G29ALrmO5XKoN
lGioRr1Yhbtcoez3L98eQ3MGguHxVvpxHrTlyhYgHla3qNs3xAe+CNXoRKOxa4CcqIpTcEnUM21l
DFREwPmXQ+I60Rs8oAmNy2ArTrYAjlz6DchbM3/ZFxJAaErTry15FFfk6jJrzLQtYMKdwcJ8AXql
y7m4IyFkRhiWov0ICGGKhsab36lNJJzWhNqEYtLL07zyi3Q0g4A4K69gE0xAcAmpg0A7OvGQg9bs
CJ4GzgC4m3b0SLC+zJVzYxau856BR8ff547dU5+3IIKrXagPmB0Bypx+Up8EiR+7Tu+XB0qcwG1I
uj1pG7hiEeIDxwRBdH5DajSf/dxn1GjJX8n4lyoTsEetLHGWwce/4Tdvm+RcgN3WTWqfNF37QmvX
Ni4Tw0WiRcWwpDq92H97NDOgS2kDDcGRJnfEDdaXssHuTZCsf+n3nfrQGGBoCH7A1IZtVqZwJb0Z
bU5akdB7FnfN7D43ZdC8zIJhp9VVQMUo62wzpVzC1FHtJ+JMuCFwd8au4/i061zG8z7nnd6eZ9Vu
yzCN2d1F2ZHRStSLx8yL2om++J6Mlsxi4Es31Ju5ZNsFOKC9GD6PhL0O3edBJc0rCfzixhsksBHZ
55Fb2BwAWIkQLvBzkg39ehtv/QCEVNDYfFchx9mvOGdQ9hjm/dveYPRAwIMv0huPJR/cCRB11Bz7
xhMa9slgCnySOxhD1FKY9xNEYrQpxCO3YRK2OQ5HqZsb95LoljCDCj4FAMSnpdTpCLWGmhJZhthq
uwcp4+Ezyp1W7tu1YTifDFYzEokel4kxWRbgc3pTmvdaRatnwjr2oel8+ZxSpnAGv3CjN0iQaG77
5JsyOYua5JF8ZvzsWE0k5pmu2AtiQveqmRlOMGSEFS/2obcsUNCGloho0cfmpTQ1AGo6aB6tLOGo
0DM4W66aYhNwecdmz8PztszOHlcD5Gi5aBtbPHGqx1VJgMZ2nuhmUKjWmt+1gDYP0mNqJz0byGJE
l3Lj4Vs6pCPvEaGL7FruKDnjWTxrGumWMzUILybhahlJKI46TxBmr962VFpEoO5aWgNvVt/ESkMn
LKiX1u0ssuY5dgGZ8E62oNN17y1XXmAY95byhi8epPah56uH6Pl4cbOAQ4gsG/mxq1pGDkUL+omG
CA4xMktvTK9+GUeHq7YVWJ3IveFVGQuuAXlgnIbGSX1gKslpmZ4X3Kil3gTMLYOTXU+aziJLjdSI
VAyLcbCM1AsM3PCFJq8rHMfJ3dt/fHsxlypni9GMof3kYPK+k2wqp5q4kXezqWF5SHMaXKeGFzpj
qhRYuIg7o/7gxpbeij3KydYr6a6cyCZv2c9d8XWw14bcj44D7BtQ7HXyxTY5mU7bFLBgfify21yH
A0ACv3g6EYk3HQfffl5bkcbrxsT0ACo7Mkv4MKRl/pkogeabZ+h/VOVvqEoIcM5B/1m683/L14+v
1U+qnW9/8p2n9O0/fHQ3hv2XPP8vcb7v/2GzMKGxR2O9GXQ4AHwX7Viwm2yxHk4eLEDk68GW/klU
6n+Ypm0FBKe5OFSQ7vw3RKX9K6HmuJBpfAvd3OjQX81nOeOg3dFRfESFCTuS5QsrTWB39z9ck39D
HDr/5mNwAXDAxW/mQ8H+fHRcoQUX8re0IxmznA1x6sYkGvg3LOGwMf/8WX/jXh3qxAwLJ5JFuLLt
bMfYH+pKuRcE649WclyMJrjR3Xa8wgxIXtvKGVq6Vfa7NFM0L3/7ed5WjYoQD30WJWobbfnDR85F
5ygDDSkahZYO+0Q1/SUZcijPG1KxgKLYdx51AnARdAyCWm+Him2II2Jf6oNyxBA546brHma2Cpln
7TFoIF7I9Wv1jzU0AHtWFxywpweHaWVSAHIxI5ZINBetAeZYlMGh1Nr+wejd+kyrnNxTdokLaekB
wAUdirHF/nJgiK9OnJbp7um76tYkuv0LmYwryhC7ffSkuNKHJdsxwNFXDZ56XE2ruLJtZL5RmlvD
LdLk6utqrc3Nak35g6lneVijCt47Kq3xc4PLDlAQR72htFutyjz4o05oLe1ZOyOdZVj2VnfhGX1z
3UqfNHscvK96KbQj+kQShVptOirMTah65yBx2QTN5lMHQXrprtVMOt2aDqGuJmzvrW/v9c5sn7NC
C6YintPW65BqLZOYuv/H3pksx42kWfeJkAbHDLPf/kXMjOBMiYM2sKAoYgYccMxP3wchVaVIqanO
WtemO60ypZgAxzfce+4TTaE9qnMmhsnGLeb87f6Uxa2fcrn1OaK7rV35lBCM8pD4qXHrY1KNlr2u
/JfEI+mHfrQm7Ts3RpK/oYoMm7rzEJHBYI6e0yij3IwLK7vST9nhAD3Lc7clUHyco8W9OWQ8ZTu6
gkvEtXfKILeg5FzB5r+NBoqkYEDaFM2h5Uro9RP7gW5TDnqz8TqHdPOBSKSXenaRRWSfj3UiVyFU
8UPoey0UismO8rXiy4mKILuo5gh1VIDajUka5rl+SlhHk5oCWOp0ctfjJKABLUG18wg+Cyxodt0c
1W6OcXpOE9q+hMppntNTpvvE4LBYaw1R73wFiiAe52vVsCaFynNZZHNH7yKSm6PiKdMOwRwen6bh
Z19hAa/mYHltjpif0FLhfe8L1N0WRSHN88KVzSE5pdMPc1A9u63kCDQ64D92v5hznD1UmRE4HuuI
oCfs3iH13h76nj7Icy0ube6eAWs7kbbs5xLRfRtyV9vY+Ax4VhfTM1prFj2utJ9pENIrWACQoqem
ua3sRqPM8G4ZdMc8LadHra3NS3ZR1G3jpC41d5rWve/0d0XhI9AWfrcZc+um6PMH1wxKY8fot+8s
tGRdNH4tnBhuadC1OKOdFs5shmZQYj+cYIGs0jBPbTZ07Zgux6xypnPa83E4y3ydqGAaoGpe8Wpo
iu5T1ZMkApO4VT02Pq2sVu3YqeSTRd5H2DAspirs+k/u2ERrXyg3XNlQh2CwBRCh0VNhQvQbryi2
fQe+93HQLJKVwIwbaC+9XumsurTR26hExYibwrwhZoNJQnjbpbRWG1PGXXjpVMzKFmVeF/11CKzJ
MxfSqVR08AOtg+9Iwob9ZEgQfqCoi0CL8HYMvnGfkONgbyrwq+6LO0T8UFGDFmWfjuTG1ndpDm4Y
doDPOlezZXrnd+yNa73gGC5z1951epPdu8GozcEGRjAu+tYx9/bQlfqiR2jWLmwt8rc2Ve8eim91
LobB3rF/0134HiOgiHzy6eeikjJWVfP/7AZOcDeObf/VMQrGfIUo5AZsm3k2O0kjFI4Qf9I2s1jN
68UeP7+/bvJ2KpZ5FQCHgTtVHirLAjCHh0xshKNwbNYxqCHpN8tC6R569JHyTAsC/8tpXFM1WnGH
uAGjpl1oLfyMrs9vBtOS3yyEu+e8ETydKRkSIKn8fFoRE5NF65pUwTNAnf5VZsfOMcuhdRC21JFR
qNz8RutTF8gn04BiSfQi/87WmvwVgGJ2b+pUnVmaOGSlTXl5F+Z0JIjcy5YZSJk6Lfdt9n1o+d8q
8A9VIHJm68My8AJY7PFr1KpvZAC+Va2d/uSPatDx//INj1LQnX2K+Lmpx/6lWjP/snXHtG3DQ1xF
2UIR8S8Jt/HXrE2jtnBtlHMk6/y7GrTEX4bpwZ2aczzpRTF4/v//9yZZ/rsNP/xW/h/KNIx/Ln5U
0xZMB3h371YjvolZLJWa3Hlx9soN5W81QNeL2IOA93GR9r5iml8JcbNl6qjPDZYKbyumrLAKax5a
7jyDTJtcJ/K3KFFBB1G7/OevNCvc4RywJ0Dw/vaVwkYj7kCmctf0KaTqVr9SXY5HnLTMf/xCrJN4
ktkzMpHXevtCnZsxwEYHvBvp6tIsfQ20+DXh//8nL2NTxrr84r/8Rg0CLBWRPcZmgmPLJ9WNQHeH
YmOI/4OvjmsVZAbMXISU74EZuNtzq4TrtOuCHHoeWeELnoJMAskM/fhDva/ZuRw8ktoZwc0pwNYJ
MPBTAe12OUoqv5e7qAcl67Tj7RgO90Ib72WHU/DjF5ubjZ9XRqcXA7kxh3qzxnrvoNVAx3BvlnLH
wplVLwOFXeJVpEdq8VH32FnGVj1H1ZIQ+/EL/+ai9xzLRJkK88P5xaQMIIqdCBXpjgUUGMy6Mhe2
r6X3WsI/ffxS88X2y2dkMcapAHGZu/rtxTi1CXU8u8Wd1lb1Lkctt04MPbj7+FV++4F+epV3fc+s
s+00pF078mPtg1EP913eF/ui/s++up9e6d150WM7K5FFcoFk7bgiKuw4zcnD/4fbS//1Q9Gvk92A
MZ7kLiKn3n51WCBsQOIy38nOKFdS7/AJjJJn7WTl49pHfLmiMyDgGP3xTofHjtXD9JloWcUedSyk
654pNI5V2rqaXujrSUzgJoF5BnBQwApNX0ecOmfhJLoL6SpAq3ICXmz4bBpLOQcLR0G+ZtljIJI0
7R2GkPxmrH3jIXWN8swOkuBLlzOm6nNKIZxwqFbGgtYw4XpO3cEJWbvDSVywemWPXTFhbBpIXm2a
FeuGWdldoyXWXven/uuppzx1jZ1DJzkmFCi9p7pkGbmA19ejlenPSRppy1jxfjTDt4444OEJdo3c
lH4or5BzlavGRjPMdiugAALH6w+IGRp/6wS0opWOJiqBsAn7WGpLAnFwBuUcXHniNkskqgYyWg6X
KKTEchweAfAAxaaBZ9QsO6KRca8yTEyYsx6EDsvQo0zaen6uLV3SLx8IsrAPQyiSL6FXZvdOjwaQ
9Dr5VGEtfAj47GBuezZkMrfwXoAuxCQZuXMtZ5oj9/rgWHTb5C5l96qnx2L0Su2lxc2XgK/mECWV
hIeZvOqC37RNHOMh9+JXGLjBXeNM5RkGDt49pddhzGalSc3QMeTeBgB3nYA5uYU2bJ1xohOQPJe/
XQi2izKAei4zWipQOjuUQi1qtdCU/lVC9uArHmxxKcqEL7HNaOANrUezcbrsMxVaeziG3nnk8JXh
lOJjthG+SysaKWJl+IkwgXlR48bpF8CvPGJhrKwCO0oQehLlPS3LqXaybYxWTF4Itov+ygHJCgxM
av4a2ZrysF2RL7xw2BudQ3ifHjxiBLCFpxSgblTu+YzjukB7t0A2XpGILHDbMun6ZBYl14/NnBZH
OiJpfDFR1OFuHVgt1wDZF4jm+QmaAEAffY9kUAJiWluiH/XvFUbYlbT0SVsyE/HXgCo9Zt6yoxPI
euwoJOKG3RaKUXL0e0Pb+AX3keOWKLtjv8uwBwcD01O/e5zqKd3asm2yTa/VRkz2kWlP6wkJN7Hf
KqS5cMD0Pk++VC/GxL1lAawTq6y31WcwkPIpTCz74I4ZZyg1tb2oWdrvsSTQdpDDpy3B11p7G8TK
lyqExTIEYcEaHcZWWieU6SwPA0E7wxuhjQgZe2mjYiodIWK9DFMfqWDI6CbR+IVak0dfa3KqRR57
GGJlg7ukq9t0Fckh+kbuhr0rUoetqhPRTgK9fpRq7LZmTtO28AlAXU+9V+yB570qxOgYVhqUaCLb
+nX4rWHasYrUcIdHCJFp99ySGAtvlqSUNpDOgUehexO13JRIDoc1i6TuogOzvw5T7nMLCN/CkG76
4Ak5HXR/2OQTW5pwGmSzzHvS0vG1JzGmtIyLmlNxuCZLAfQrFMork6ISsRZ3PU0Xw/VOkseuEpLJ
a063vG+6rZifuxI78crIk2OsNO/K6xP7mA3KuzG7RlyStcJOiYCR/dByRaUcqF9aXLhLPRvLVVfM
3ZmauI1yr/KvmoLuT2k1xtdQceZEVurdCAdUL2C0I5RDFl0154cTae4NLEk2JHVNTL1L1B2Iida7
Ccq0ZgfccpKdKq3Wr6ttpufw5seEQ4xAn5XT89I169ldrDzy5IXov+ItPpNFVixCyINcwcjd6zi7
MmVTbqLeBHuAJO5KzZl2cWmUh4xsCU7yKmrjRS6sZery7cSgG1eAksX6dOpiVXhqUk9803tOq26+
Rmx9EpdpwHgvsYdw040Qg92eSmKhaY19mYT2RjF1AoNRwyLHkLitmhLO4eSUnxGV+1cT9rXVoLvk
3Gmqh+xAMhp7kbrehcwQP3Ww4pYeRLp9MLX5jWo5e7SQ04Pw0nWRdjnfuV+2GzOxgR+RHnVpBob+
7Iu2ObBwox4tW1BJKtspR++2pJT62xwA4EVTx1cmQZCPWpKoq3GImosgmR5i3ewRMWNGAJkS448T
9m4iMgJRAWx9QOsBve6TW9X5ChneK/iJcGk18Wfu5/u608Od4ZXaOiIscNnopryyRpSwPBbDLYf7
s2aX7cJweegBDmepSkb1fVVw8tYFJ46ee8jWcVmXy4mfVH4/ZB1LyQ04WrGh9+px4IGA57kNBhmo
XbvLobTUWyQPC4OFPJPME2NkPPFGEpq8iksk8fGyAi4+K/pK9xfY0mKAnDOzBAMj/JJMmnGOHO7E
NTkxTsjw+KxyI4c5bYKtwscIC8VDtGrOduz2uzU7+G7UHntjyCcePtk84s4x491WaBp6ZCJJBNoh
Jstg3xNx1A0LIw86b4+4Gq9e4LSAUiE3+nXrLAjIdV9JfI68hdel+TdpI7cWceieDSgZsJwwhJ73
dbbO2nngXB89l7ELyalNc104TGrrxALhjJ4lTNaNjGoL/VwrOrR/Qn3xUj1FVz5kd31iwvuT5OpS
IYwBklc4XN2+yJJ0RSLSs+W1RLsmyEhHk50+Ux/wg9xfHBzdjW0n2oUwCw1LgpszfbGMcct9akAH
S9AMtpnX7IyqbVBGBMcU6C7QTyNdn6wApVuJx7wxhkuskGA92HPrq8IyCJD2M3O65HYNv4aZi+43
FUpDiDCQ651p2lk82DqjtDDnfLMcjm8rpDqhW2JY31t+Bp6RD7xL0cWg2Bnt7g+Gq5MY8U0dP1uu
PEp430Z4h4/8bTGqpim0WqVnO/aTnDdG3100YcuMi2AHTjlKy8vR1CA8GhN1RerXgAZqwz408Axj
Jth/atTYO73tK75bwPDJMaGg2X3X5LqhEXIP8H7qXNyDwznUKWdq78bHImtvCf0Vm49bjF86Q18X
IK14JUE9Diz63RdgdXYeslDedRVFWBG0gJYKHsdFQTKAZo3ldxDZm5HIzyCpX3Y5czYdqzfkIkQX
mhA5375gUVPgWCD+OVCqXltwSpSrWBWdXCV1fiSxgWAGFVEP2l5/fXrs9OUkHKJFerHB9aEtybi2
j+VUdduB6fcfGjvzl/aE92ezNbSJaoff9b4pl0NcalCrIUiA1tu3ncpfS7PinuobRr05IDqKbRKD
uZGiRDSXnTOnABGOcSUFhTZmmiOlTLEnww0KjkHnqWKJSSwbW/tgGVjJijqp0XVgGm66ipFigy5y
FwacyuZA47q23Jk9zgrhaDoW4mmf/7P1NOHe4KDhAQxONrvX4zj5cnoqFgU0z2U/za78j68N8Y44
AAVrRg44LFxZhWIteHdxhC0eJZ5e6a5xEuptDaB1MwDf703rsYpdbYfCErsCWmoWBHiawrrZf/wW
fumzfRZ/noHtiZ+Ey/TdOwBk0jOWReDk029vbS1kvAtR4A/HwC8TC16FQQW0VSLhXPf9b97GbRc4
ZDTtHIvi2YEkvCykA7AJLXPIDqY0MX/TPKCD6h4//oDGr98xJQoaWw8PtWBV/K4dBq1PmlrWR9CK
etJjMljw56exd95SGquyt8crn4CU+8Ia78murl41affrZuzscNmUBXhrztsarC3R36SjNJJy0kqh
PqoQSSDGgZcqEMSHa4GicT29+//Oq/8wrxamM4+1/nfZwu7YH+P450H1jz/yY1DNAPgvb3ZBMwye
x8EOA5cfg2ocuH8Z7CxmqIll85/8Pag2DKbRDHZ99IFosQ0PA/EP2YLw/mJYySoPbghyAyJh/9Gg
+u0dgaKSVScMYXCqPB5/neqi5suI0w6NO6UkEQRyyikCyBxBKTnNAmZphfVNFGcY6FyEXlGUard4
CdBtWhoqoYz89iXQHjR4LK/7leaIZeNrcs3eCVWXTgAVlkoedlCyyvg6oWllLSRtNkgRgqyWudFa
CuRvhoaoIPLRoMVJiu/BwCE8JcABfSLI4Aho7bcZiVovIqu3rjS2T1fADAA6RIi8jkxPxiMM6jFe
hRFfG2vBjq6dZyqRO5le7YmakM+tESXHBobatZbSnBpeMj6N4ClI5ApTd2mOU/Otq0NBg8ZKC6aI
uAkj50Y0WkzAX6aMz62JMe4PU9TTiP7v0uT0ExBcDSOQksBnfvuuNMkny0rme/aOLs4/oxaz56ii
ml0k2gVgrUbVuIvYyP3r0pXGeUGrTsnneOgh4pSWYIroAElQL8/8qe0uJoYTl0Zrlfj6Uu2hqGwF
BFZDvB0nyUVrNyJaeBG7wiwLvG0YMVdqFcBuz6s/Nxl9pC37c7LLDVaBBvJ+tviVUz3/dJP8ZkEy
625+qn/40Nhx5wuY6gBuMluSt9WBRMEaYhMq7qDNB09YvYbrsCzFozCs4Zrwu/qsTcz6DK56s7ai
gkQ+KODTRoHpuyAtSX+W6Syg9e1+uAoLK933Jbb0YOSfKtMwvkHBFQeMKf1V1DrinNZguIbEfR9a
g7H14zi7Twsc09Qn+g6DALAuDdZk2pFoNZZ1s570nGvabPTuoE/mCyLx8742xO70DMdURiQHLfQK
8Fm6HmyUwrr0o40dk1PnJ3vLKvuvoHzNWabRf5U1M8vT8KNuBLgdhjiwT4BKxf1wy02ZXuIH4WZS
abxLzRdiBGC4MPFz1CpNJsZo1jxMD7yhXcV4NRelyzBLn2hIjXg2WRXFcAvC16kWDanwF3lkVoju
MuOBiAP5zcsq5hpFXzMatUmkwMvHLrZgzLbzBxkfsqbRL4JoHK6h23QXdlrx4QyzzfJ1FU3Jbqwj
EOSTFRq3TPKGK9UIvlCDLWw8oc7u7fneBANzg6tUPVjwa579MA3PLQtqjR4Owx+S0O23Z5ZNIQ8b
WeimKdhysOww3147s/MeMpyr3Uao028avy3wgqvsfhx6phFu6+Pdnq+dupy+9oY3LVWD6wpzwRi9
YGgcLqWDkphesXoAUkIEQ5TpW5glj8MsjqxaJ/+cg6pcpl1tA7XpzGKb8dufl3gSFnqDAl3Zc8pV
Xhq3g16nWAMZKi+ZFKPjjoJ4yXE1bjrLNuYDtUz3tS0bsUY2Yaxjva34O+EWXNagi25Oly3OJX8Z
xwjE68oW5/TPwSuyVP3R03L14EMZfCiIxbmMVYxoIMeeGK2I9ImfCz3dVmWtwUoGW8TCu22drTVO
RJOQN8joR6/Kcf3xrfu+kOHrN3nuYLNxIOSCb51v7Z92TD3ZPKgt6uDWqCVMzAZF3mKsK+0umXw+
gWA/skTwoH1KcFCwaIcUL7FiFNGwJU2Ux4vJPcgUIauCvYdN/Zh2Dmm7ftXLcEnWRPBUWyMfRjcy
cVbFrfaHTuh3HwBNG2/LQannGu+FbcWUqlpEoXuLV4k+F47RJZPecFM5AWMueE4Tlvae88KYzX5F
ZGtrBxPkUSfx4iB6J3jl3jM5mMfyaA6uOHf6Id1HhmyDTZV5wafMrZDYR0WYeX+o1E9b1r8fFvO1
T+mIzhBoiOsb9I7vvvy8JvDb6u3bsrUxAPVKBa9czYFHGcjUnejn6SKhXbrK3K7YNqwDYzTLhQPK
J+72JeP2ZU98x1lm9/UZ/bz2CX6Rv/V7ZkDLumoLBMYqPncNPn9PkCXuEdWrV3LuJD9RbD0jX2nP
dLJgu2VaTcN1a83pQG7H/As2ADkTBn1s07bBA/jIZKd5mrdHLgMmwXPxwSvcVzKLhicMANO27omu
i9HgrEn0LrxlYxjDNxGySWTQYml4e6Qh1riH/I1Zps+CDSMheUW1wM0kzzKrC56wwtRn1ATD9enW
C4jMe6lR1XRrJFW8vSIFp0FQ1W1msMtZ5aRYL32jil50rL7kxUbBE1ceUWRZPp8g81eTQE1gCjxd
zLPzGGYAJ5+Ma9zTRp5+0hERo6qrnPjRzROs4DlxVWE0nLFmwk9b40jSwKOdRwPBYLabDZeJQAb2
hwuBIpFf+s2V4JszuUV4nNlzOfiubOCszluVdtVtlAmcO2DOcJqfzuYMjBXglgoDecTufBERbrih
FJNHx2imm0lwJq0ZxZxF5HCuIiK891WcqX5ORIsJzESjR/sbFhvk0PPtylb0eWQ69pnjv3k2EFl9
ayHVaCvCIXJ3pSKPlragHLvoMIusc0TuXAdWYeI5IMMm2xD/igiJLNB255HgtBonyVTMyj8DU4cI
4kZqzNiIxVu/clDecWP1KxJU2pfK5rHC9RUxHK7K3SAmcrZnh6GbzbYPff5d4YU1D2pId7aWssob
DGadCDAehJSINUv6aN4P+dOIyYotQ0su1sRQGNcZF32lT8xJJuzSPWQ8VJo++ZkLxwQDjOQyKi9w
zFm4uQHA3vMciO+VlhDgCKPM9EhTz5MHzGdEemVp5YSgKF2SEXOT0wApgYxeCEYTt5hN5gKH/eYe
uROPKpUTDknwHjCviDlbM0S5zsdNOfKyUvFF4YXgn4Om5TYYI2Oa58fKsmDdi+JTGDbqjIQrnjqT
SMznCHQMYGDhyJTwj2Yuf/zxJmyYbqxBkenPOWJ/GsgqZ0rBya4vtWIS56Hdp/uRC8HD2wNVkwlQ
VC6R95qPosQ7xPXUTjcYA8hTEm4yAGZrux3aLJ/EWKZpr+R9eGdeO2nrrCVDaQEujL2RXk/9GoE9
SA/FVm7p1IG7gF3MVRizSSznFnbV+HZKRrAMENSZU/bquv1tU1ZZvLQpW/EmpfjpMlbVly7hU9ew
ufslDwOfb8Yfp5vT4+y/ne0fOlvax3kk9r93tpffuuPL8efO9scf+VdnOydlQLACGcaO/6SY+ndn
Oz9y/9ZcocDHk+3wtEKvJf5uZU/ifHTzPNTo8yBG/SPNFXOidyci2v/5ZSgImSXBK3w3YYkaa+iK
WpoXLpo/3EOWfTaa3Hk49clf4gyoZnJzuUeqU4lFKapurU+hWpPGA6zWUNU5hvnWeLSjKb0k7LOO
DhUh6tbSkBXsu5ay5N7srO4RGiFXccgpFxFXOyxJzkB3KpsEPo0DIWjb9qO4bTHyPhVd0F1NtU/U
BVtf9qTpVANrrIK638S5le5cGBzLFlwPID45NluHmrxcyCgZUvhmpZWw6cRNRJwSj8+IAKxw51ti
aldzdhFE4IwTOhvT9KVyteqKeO8uX/ToGa4CbGRggUDj6CtoMoTKszxP3bNyrK1pM4l2kFuwifxb
U9nSmM1e43WFS208C9lPJyuAv4O293iDJSHPiJAXZYU5/MbwZHnjW0lIg552V1UGCTlxs2bVR9iY
YYWWrKn62t1RPpArghACVA15p1iivDYtVsgDhkaiOzY+M8Nq3Emu+u9xGYGw43abk9NnulsPWGK4
cetYJ2JjIOSuILh1zuEAADlncjAY084sJUokAzKsIkhTCKKKIsUfmmnZ8KDo4pWJNreAI2kSqYdS
IA4ovNOqI1ZvnWdx7S8AnNT5RnoSJXxrWiajMzYmSXAViFHbdAHe2R5yZ2Myw8AQ6TbnCiocpFXU
wuTYg5MQAYqdKAtWlaW6+cLB8jUN1EIbbUhYRae5g6ds31AUSf0S1kXSmMQ/K9X1wCapGnolHsMg
MozpCUTlWNQvuCGbPF/w9Juy4L8H3nfQ7x8OPIRqsxzufz/wHmKFk1nFxc9n3o8/9ePM8xyGeXQ9
DMtpfL7HgPyY5vmztpSOwgcS7DHdnU+ffx2BhAR5JmwFwb9h7GzyNn5M82Z0MHYeBnqOZYAv4B3+
A9npfMD9XRIyxWdhZps6rib+NuQQ7w5AQ+gkGduRc/BDVulsluhhBLlA0zgSG9TUyua8//cX9Jsx
zu9eEEoy8ls8O0gc56n+T61gyqeWhsztg8midiU6zLaT3w7XDvzvXTgq8afW/zcfEMUf3xf8CfS7
73ZKPhptRdyGdXDLyDkmPi9gJthMlY2s6eOP9nbIcPou+annDtd2mN++X9DVUR+FbSqsQ5r39jF2
k3pnNzNPD0yYuGymyb9300Rc1oE93H780m83U99f+kSnZjjGsu79lqKvqGN1vB0HZSSYIj0pjAXY
f2+VdyELpo9f7B094/RqXIGQpoFSMXV7LxkdGGzmLrKqA/HUvJArydddkBxMOdY1LuugwkxktAfn
i5KJWVCnHi1RQuYbQPpSl4ET/Pgd/frxHSoCeKRImx32NO9Gg7BvSSYNA+vg9RYf1581avqMo/sP
X2sWkZuocwUXzrsLKkxMPYvG0QKX3YvLlh3Yi9vkw22bGPLp44813wtvb07Q4ChyyRHS6dds4+29
Ejey1pyytQ5dEL0qg61gi/niD7/m7747DiEBVEYn1ua9dhp6kOXi9bYOzDjKQ+IRZUhljm5HTCk1
+Mef6N3acL50HJ1oFsE+jUnEyXf58+3vBaboJk2Yh8SI0xyCGK8pAo05Y1aD//Oq1D5azshNSpDm
7Rg1aDU7RqF/eBviN98sAni8BdyqcyX59psNDMEAZDZQDWC792ZaCNbNAQZ1qSmuUFJlEEylBhP1
cWoZ/J9uXlsqlJA+5OuP383vfoG5KLb8+ZdGcPD2zWAgdIY8ldy8s3pOBxS46Fl9HyyJBuyfv5Tj
sMARLBVN4/0VNUivLmu3Mg+xzdfr+yG3LIUPRz39Ynn4+MXeHvUc35bFggIlL0+WEx/37eeSUVNm
KAe0fTDqyYQ4qpZPdPjyCa3cwP5+5HT4+BXfQ514SQRB7MVQePO7sqh/95LphF9SuP5eD7BqUttp
AEhqNdySwDDcxrAr8zWyJfZGXmJ8wo3pr/OhKQ9ErAPT8GKn2k1zLN7pBGmsVCouAMYDDOC1SUD1
pu/9+C3bp0fs33e5zYN/tudyIRL5xB77feQT9WkCScO09gqJ20afYCyUsaNtQqHSdlHq1NThElFB
XQYQRAgVWgv+shuSQhi3j0nGewxAmsXLwIbMOJl58zIY6bwMwq6AtLnSOHnnXGzgOQLIKDHaCImr
yBuYZqJQx4LYvNT4Y9g38OdWambV9AYUsaZzy4MXWua+TvgCF2OajNchjrZ6jbPEv2+mSEOsDMZR
QLmw+auVG8GMyf3ISZe4tgJzEbax6Wyp6nkNj2/aURE9Q0WHB57PQpfQxlJcqqjkCpEWQuER5dW0
xTniO9AMzPKgmnBWbdWiiPYpASMvaZJVT64sDLnPRTzesh9jAQRTqGPMkobxF0HAyLRwJ9NJ00Xv
9cF9xUTjqWhS55jGBle7RQzpccQZ96LQAPKEhmBwpOExvsopIIy0cqvb2mnyrQ2OY+nGIVR8zl9C
EXrf5gkjRiE+AYvhJp1hsBYRLEtzsPhGgzi4H9FybAPTVC8sfVBel4b4BJSX7wfooHurFM5Do7PB
0vkWvxPFvn8vhlq9pMwNDYZJDdJbFTDn8tgS3Ldy5L9CHYuKPaDDQbs9ik9Tw/dmtTpOudNTruBJ
vZFqlpzAxquBS1mg/0gtd7myrcixiGUuxsndR3NhoiUu6zOQVzhQjeE2LUcH6Yquac7KLjJxWcUV
V01KiuXRdWYp8pgkyE270htR4emgl/dyPi+1zq3UVlkd4S3GQEO8RM+QksXS8Fx0yoj7r8R1Ga7z
yROXkZZn/JR23ngEHiDyWUFJ5HnTpAGaZFGYXMtEIyFEhlWptl7DqmrQ6GWlmKfSDVD5YTNmPJdZ
W9mwKaQZwkR2swnkZJzbx66s7CMqdiipqqj9DLemqO9IjDN209SH7soIHetL0XUFKu14vCAwlywZ
NaBMI95GeBsR6/CGMoJ+w4ykhYWCIQWjeCpbMFSB8ynLpriHaOPRIboEJFwS/6cf4ECWklgkn52M
rczlYGvWciym8VMKLX3dkigk9ykgDyojJ8WeS17HTQNzolgkQZt/K+26efWgUZzZhtteMiRtAYwM
CSMA2l/Zz4v1fN3rsuZLYIn+6GRprTbKHp2v82oObEkBQFrpNVNbUuCIKWtlvCKNoNh2ZVteAtQX
PeQbFX0JAeku3JJ2ehYzb6tiDA5ibNxqS9K08yTjvNmA+5++ELNW7qETk+c99Nb0BVJYusZDx3JM
dPyMXmAz0E/74ktCM99A+ohYPuq1y0501EHODZUyTlLfdUUNuOgoXja5ZzTzwRQAFwVf0qZKOyMn
XZ4ldaQ2o92O38hv69eRFms3o1/mjwBhLRRSRbOQBTEPCfHJC8IkjiSGcH/Ek7YKwFgu2w5fSC5L
/iJPu7SGSOf4xzlcLtLajAScmszE0pBWswdvUWNQCtE3KmK5zql0vR3bn9FeFXHXs6UNeCErIygO
XwC40FKqZdYoiB/lqMGfLdvPMnXIlu8KtQG+Ny6LSP+auap89LPYQAovho3SWPa2Ge+DfO/8hqcS
XpGJ4/3csSrmH6HOL4qoLzknla241ptWXmeq4aLWHCqyIx4ocakZCbcEGxt7WJeyMZKDMwQU2IYJ
eHfJadu8IKjkQCpnI+6IMNlg3dj59+w0SQ7xWkSUeBSigWT6stK7Re4G2QSTTCufArKXrrOhwskx
i+wR0fI89lqbRL9s9sqWdTb/bWKQapvGDUcQpzGF2RwWC9uNQ1sllHBONwkky7Njt2UUtLMGKxl2
tkjlk5RctsvS7UrgNVmRPRllFVLPRW2/ECYKbO75SMn8i40EVr6OEoO3Yl4SrDO3UXAprf4bLuqK
+Uqq2Q++E/hnpOupHah4qEfFEMbtIgOB+Ky6Bs6hba5tKw4ZKLHKUI/ZpLXaXTxJkl89I/Iuuzoh
xpXUyDVeN1IcNWfajKzpPk9+mLsLQpv7zx3RfrcgCF9Je3wcDEtcpY3RoKTO0Nwbfg0muZXGS9hE
4QuA0v4ubCEnXXPHQxBkQu+Tlej2E9jveM6CIcZ6D7AJE/PQZ0TCKIdzfJm2GCB2jT/oB4t16wXr
c/PWmYaYNGxw02Lh8CskS4od/14riDxZD6LJ2IjWFlTUKbuqhNXe5jFK55pp01esYNm6bCbzufQd
QuUcORmghw1c/8oz42Ua1RHm7qn3MaNkHBd+YBMJ51n7se+esZ30d30TpjeibfWLmongl7R30nBZ
ZxGbcbA78aIazfDSt8b4oh5scw/2wXcWUReqoxH38pBD6SC4z24PaJi0YGHBuKi3giNvo1HMdquB
9STierDgwybKCvOTwz5u1xVE0+CtDs71keVBEwGsIOOwf2qzpmrXulJWvB9ibOdLr9Q1dgZBj/bB
GfRebn08wTu6XO08cafyM0G5hk8CUZuTN8leJSWR2OsvGZXJV9FV6qKVEl0oD8JDkSgIvMgvAL/C
7jLPIg63bWqRvLuUVBYajEO3uwmNrjcXRRLYmLs58p7SoTEXxGfY50MM+Wlh6iNGpkp2iJCMvG6D
ZVaUxkXjjgCHRkbG3trLXIsDUfTf8Oew7fU18F7AsfEkWaw4T/BL1brxrcpF9bkFVnvvZaO17pAN
LSfmr9gtHAvrRBShnp4Sd2VKNL9LQfQgso+G59D/sHcmu3Ej27p+lYM7Z4HBnoMzSWYvKdXalj0h
VG7Yd8GeT3+/SO0625K9JXi+UUDBBZfETDIYsda//qbTsdLCKSDBVJhbdTMs9CnEtjBftcnnvDZ0
bKV0OWpXdtIRKZCYjbn1NFO6q7IuMRBoXRtzOvin7a5n7f4ImbZ+qj2z+zraofttdDon2eq107dB
mwsEBin+dHIVekSaLd3S4HwYL3O/R7Xzg4iK6KYl35NTLmm7I6OtGC+WivgirDeaeWW5UgYZp/O1
lo8pLHEnJCAgomaPlnmaVriE4DXIWKfzLjJozvDNXbRR0NH7wMVE7lp3Qxf/Bpjj16Wf592qNCbt
NtZMnloOgGQR8zwiE/g4xQ2zuOcO9r/Dn/ewUFs3wB/+D+r7JT/943dZVGX3Agl9/pl/IaGuwHNJ
zVmU8xhpwYq8+G8BPibfRL9AbQSFOFMe/0FCsWMClTA8QAOgEBqln5FQ+I4czrTNSObppP4ECX0J
ttgQJ20wEKBWEHsYlPorYNITRMEmhJTsPQ8yU4Fl6yqN3hUHv8QIIa05EHmRWcOiJDcHQ6aXDWrY
D41hoqDZ92mJm9kAvW/lTYQclB25JIXjmod8aejCKur7d+Ak9bx+wpOeLw7eAbue28bc69VXRKqe
Ez/r+bQGPlJJV2JsPUw0T4WtY8YrsAONSHL3qZ0Tc90uc/J90qgsN450TFw4BG1Aj8taN3h5YDZa
c+wz0ktaL2XHTHP8iLtZ4lAYUZT3rRveFYSCrn9aVL/Bj3/7JYD4fAK0CLozXrsO69KqaXEXfw+V
xNhMjIq2hVZYh8Qd5w+NSQxHKDISGrSCXVHo2JCOPm2EXUUqSwZU6cZhw7jBENBb6QPiLF+5Gg5e
hlulj6shdi/ioUh6VQUvHZIY5SH49nd4Cfg8PweoKxAxwE4ZP74CfFoL0tXsjv6e2DNMILGYXE2D
nHdu9Z5m5BUEc15uQMK4XXo2ztGvWfr2IFC8EWy5P3vfzmfDOsdrjrLD6BQD1Peg4Vcv0fl6yhAD
lMVikZ2Jqz+h+4Zoy7LQcq4XJfKWHaVdLT1c8z++fxbAqGLGI4RB7vDyJfIl20U+ahCY0FyRZ5j+
qE0fHmTrPbx9oTMO+DM2w+tqMwNhY1L7wi+bQhoJA52rQ3uwYKe6uJifxj5rZp55cDNWuqqCxZqx
qjqSRZRVK6Eh2Ro9bngX9+VyUdh2cyvx9kjAGDBarWkwaYUENOWI5NdjleMLmbA2PwwRFpFktOuY
dEYpVmMUklxkqvFawsUu2beG034anSV5B3581tW8+JagLQgM0Pir/HYmQi/vZ4gguI8XOe3RiYlV
Qf91cFU+qaaSSqusVZBE9WPKJSmmKs+UxZvuSX3tt8M57bQm97Q+R6B2hKE2Tql/EkaWnGx/tr64
KjPVJjxVitG4FyBr+UqOuQgk3LkHQ8/8bbzgk9upDNY4wjKqVLmsDHIFKXBf2M6yvdOR3Rr1BpZF
Ks+V0yXmkA8pnyIn2cMwmbEhJgE2pl7fwRnxHpixpIdUQzRZioYkQobaX2MOngA5WXQgpJdU3FyM
zWpYSJxFt5rv0HlAox4MeD5W3QdO71R50Imo2meyyj52JM0QW4Irpkq1tf16/jbPc0siB5m3KHXN
nR1aabtKndgI8JV11phaWbd2bOoPdd/iYxXF2Y9axHitZLpPuK4vMRAjbkFHSAcT69EFVFi7KpFX
ydcPaF2nywWTsmu6fWyVvaQkZrlIxmtSrZu/yxSpk07YrzaR+hsT/6tl5ABrZAAilUtIM3TlsYCS
HOSOaDaZ4R+mQStPVYjI1ZjIqsF0mLRhzS13ep1eqvu5rvKU+EGVTYy6hBRfkrMZDtIS008fogwv
OEulGmvngGNR6MtJ9CQNrWaV5qdzvgSpSkU2Kt879ItlPsnQaW9IEm7LQ6dDkG3c1nzILLjEZCyT
s4HsujHNp0olMJM9o1HdTqSzkLUlPwAQ90GVTSOPZsJgaiLJeSTSOY5hFIQ4sLO3DYeOZnAFWZ2w
GBkb30zIEWvJ6B7XhvwqgdkeaCo7Gt0/Ik6VJ41LNu4Qun7EMAz6UWRZq9Sfovsyja7whv0Sq2Tq
GIbzXShIq8Z3GFJ09mQQdLmGEZ0GmpLKd3aIfZeU4tKd+vFYqgzsalggc+mU2H3aaCtcY8OV65Oa
7an8bFGUtHRpNV1oHvY+WTuB8ajEbU1lb9cqhTsmuDgg7R7UQurNwOIaRnfNMZRtCbl2iPHGWX3d
R46xgwygXdhLVV2ii9OJ7rDnpxQV2m2ftISFlbPt0bwDH1wv5+hw0QqCUmdh0etM+V6ojHG34nVx
NLLFsQlojIV8UGMEko3duFktXRwGk56WX+VgRY9pKPpvjtvOj+Ygx2PhecMhG3zimKPaupS6Vu8a
YLwAPsxw6AXvlzZn2B7n8xyZKz11W3EoSb1YmrXAG2JT6FGxmrRl+mANerllVhMfcDXANDcniSSd
ERv6Zp/shNOUl8kEglDS7azsiv9Myz6r15g7NEe/xmOWGdm80xxiDhrlzhympFkhoB+rkz5H+Tqs
KQoWMKmVVPbMtQGvLYk4Oc55IQT2EKA3wMfnG8ujqyIgMCfO1kaMxnLp9PbTAtf12uBFPc3k1fdr
tN9Ydut1RbBXCt7t5/qyByCVX2MXQbhTJS5ZHV15WdouMLFOfQH+HF8DllGdKHvqqiKLw4nIG12H
QDANuWeI1Sfdye7yyCInQYWqZPqCtkWjLtRsEgPyDMd3AhMwnVZxAFWHbXID3Pht0bBbzlOczFPJ
l4SYvFw5eQWJFXngfp7N+mSCuB1dZfU+j0x2A6xNyDmpSpIWJA7aZM3E175KlbN709ic/cRRYEQo
1Wta5MwCYwT8yNtPEWpAuEf4uWHp5Ou7YehU7+lA5Otg2cAazFJ7Q6SvfS1UBNkCe2IHcEUQSYpT
ku8SvEetgvN36Pgr6kh5HMDigINIlqMGHj4mAwFpgEPNMZ1zgniobQyABIzsSN1AXStJXJm5QLzW
ck7eBd8APvYc21+I1pI4gDpxd0euE3/Kop5oAKOB4R+LRx13kTYj9ckdmop4P+V+Rb1oXtiTjo0v
m4KQvXkacJPZ1rSOhyIj7WfI03hbmWG8qcr+gVGlEYxdl0C0Ge2Nm+g3Miz9YZUhH9pJgq7iHbff
zb5Ky2viS9kWzcBqtonTncqe6FcslNfSNAi993G7qdlZZzhXJXrf+DQ9q8rPNcx/G9Z3GlYAW0Eh
858b1tP38X+O32X7ff65Z/3Xj/3Ts5pI54jpZoZpmrYa0/27Z7X/gkYNmG4orZ4w+Jt/WlbxF9ww
Em7Qpp65O1TJ/zgII8Xj1+k6f6NbQv8z/iJZNa86OlogBNPoQ2G2uIgCX1XCRiPLAvUXA0vEa2ZA
yHO3mWHyZBcYymDMo8tmuI/slkJTT+L+MCRldxvXBGvtYKLgjyk5g8lgyPwkIGgbAbHymDRqJo4R
fIrk1h9afedmJYM8v8HkZtJGzFNEbK7xEQgfJqO0H/E5fcoFjGJ+1cPQhPZ9p3QqrfQf4BGnYGI1
1OMK83XSDQTaPKkkWT1kyxKBsCfuWgfZU1d3+qPP+8moS0uMu7KEbtzKoducJQhOzQ+OjqttEEZO
J3TU7ZpoYXEX4razKVrNhyEhoUKD9qL8HopFgjTDAeQNy+oncxAotMZWqZKIyzrfqGxBhs3W8DfP
nzE4EmZsL8UgDzYiQG/nUftX1DP9YclSK3DNnh9s7ZGhhkF0Iz52hV/4n4Z0AaAulfbGpS+9cmqo
zMANy77Q8Y5HGS4POHVxdeGNI2giQp826fxgTCqzX8WdL+2VlTCWXI0tbQHGo32xxphH+9z3CNS8
LoXX5/SmuJRey5Y72gLZQZa7+EtFvXiUZ8VGNun8tryIp2uvzrUfSzz6wWQimCGHBl45istTjYx7
d/58CDTkgZWNiAbtDfnNecfDOKcv0AqV41aXSKToUgcsMMgFwC5F27TEFG7KhXy6ldslxmXkiZ5z
sO841y5RlMTxPswFybtO20lzGzMIRLe+qGomhQy6KjWETYtVHQZpdUzw0rOeLTIecbL3nK2oZ0/f
sVSU4X7BWvDq7Jj2bbvm6kngt62dIIC3iZIlV+Sj1Mz8Pibv/LGp4/bSK03/IV0GbxuzuzrrpmhM
qrI+uiBrMv6Ukom3yv3ZvtBqHrbnpBDQsw6XpKHiSyKZ0zb2YrTlzoa6tsrspsNh1++c1ZTWy+el
HOedZ2EETQa8+WN0TKLNQiyCK06uZYLbaaRJtvVTvYtPWV7xu3zM2SgF8I0wAgsOMILQQSLDI1Aq
a+9CwoZICxqzAJUKYW+dHl4VTpFgExON3k4QMI+VVWySRetlu8KbNAZZBKTm66lLCm+XCb297yrr
kQyZ/hL85hM8ghmHkKEZY1LVEb5uhiy/KiIyaxjYOc6WDJSQkYJRB72elceIUFpGVb0nr6GMVjct
Ls+3rWY623GeixvM9cWxJ0xnJYyG8S1o0n6hONrgQrYcY8oQktGN0QzG3DY/TMB6K7uYMWdVGsTV
OMFbtmi1CERkphZgkJJtFcRFnmKnUr/wnQn6sdV2TW2CzJt+ej15ZCeV2mjfdKiLN4QMMb7WXZJl
8M3NccjxNN+6zH30Xetx0t1HiETJVSgEYZUyTWF8Vgc58+iXmijQEq7juEpFhTnPnJq0QTo/80Q/
xUuvoSou92R6NfeNT/OzGQcRb/oYvcaKNNXlA9W0jldVE1MOEECzUOt91Bx73hmNS6FG4GjVEaVU
69qGmTo84SHvCDSKla1zX9qEGrBRCKrfUV8PDiFtYwgDOp4WtHl8f/MAO3pKD4RH4fHsLJE89mFK
pzKTjgu/18tAIEsbrTLlZh8sMQ5bgVvWkomMET/g/KIvAf14FhgEz1wMHQLoYJDK/ik1HKygHCaW
uHBNJFxG2G/PBaYYeoMb0mwcqrBxTxXSw4eMGN5ihcZ52frjlCKrKfOOHAdvkRCvs+zoljhAkqmw
3BrOwK7UMsH4fN5ZmqwLf/jQlo4IUNq1IRZkIue3qKa2vJ+ASz7KkULb0XS21cGo0PW5MyeMrJxy
N6EGVFZNhsXrMBp3wlYXov6e1qXR8knygQCIUR+HehWPml+eOO3nU4sAcl5XYKObFnTlivQK+5mP
899y6b1ySQgf9PA/l0tXydc4iZ5eUJ1x1VI/9A/VGWYyZ6LrUwxh//+zcYGv/2VBzvTPxgEg9Y7/
72rJ+0tAi0afSxIbSKXirv5DdRZ/MSdAcKkcV/H6oPr6A6qzqv5+hr8x5ESLBLjvWB7kXEhiL2Gu
ZgIkYCArLkpSexifDxH77V4qIjDJYaUD7BCj0L1M0YmPOHWV1oGkNo6YVevX8GCSoTTEGi6bcnWy
IRbPaKSt3EovIkWyWj2Tc5oSwtnupzv9G9BbfbKfADpobXxgj1uLjhmGxetP7rX9mIdykRckmE13
IgZut3GXupwHVydFZQaBefuCwKi/XBKIVVkNKbiap6mQ3p+QXC3JzVrrq+gCqt1l1bkQvbDGxmwn
tchDJcEb+H8vpF5/9kf2VIgq1uBae9/BL2VrR7GoDqFL+PtqGVwoS6UTYv9odI6SjCfA83RTsPCY
lTzkhoDwZYUl7NNWhJJcYYoMfHM4SVaNbIolsCdEmdtoLLnXmjNAs1KlG5uO/YRcHWwgbRQ/iHnu
EG2kGyqvNDuEvTA6GqQGhyeCJ1jX9j3e3kiuZycxHqQwWQSjCYwmgdV2s6X5qEoVrUp6HMpMGxOI
SySVjdEGL8rpRo8teC9NHBkPAiuBZZW4HHEQDOHKaUoNH8GSw3PFSLwJmqFRf2aADNvMoZuNrxHt
8YkoQcwDRwZgJ8ptkM9Vo0EPM9JYtBdGxfl8WrIRW33HnZ36EVE9tLdO8fDdqIW6oaFiGu4WWRrw
z3JDzWnFpH0xjY47lyBqjEjsrSaOwtqDfDHIjB8KHY1L57VSEKJM5NMZSBuLYFoa0GhNT9NYJc3B
FqxoKAhWJXA4CdKstMGUovBjP4N4DUiOFINN4APXJM5tjDfmEsA/4yYls8VTcCwcuh9jIt3rPZEf
UJa4jyYJG4nJbUm0nE59sol2vEdGyGMdIKhiuYCEMj4u6pG46uZwwEMrGRX1z280yLdJ3mkuAM4w
XsXRuNxqno5uldH4tFdxph4ZdQnVfStnXsKcLG580RwX4KwajHwD4yBa54SEqCDeaX4A3+lOmOZg
KVekIaDJYvfMvdLOvgKqcj7CaBMnzp38xjSz6AntarLH79bygsQo3acyyoZPtamnE+l6LNl4xIdi
GAcYbXGqrMgoVbL5aEwOlB0bag91A/SOW0ikils3uCybQVIZU/8XjrzWO+gUMLkQUOVBARiqhmyW
Fy8mZoeWZnxFmMWzY1JkjT9mcLH6M38sGHlMOEEkhY4zI7hrElQRa6Q1SqMPMPwTD3A5eTx5pjWK
OzjybMkdgDG6uFAhuTO8XC5A2rLL6moMt0iU6vZREY3uPLZ4udEWlxucoNZwdlheVBcwv6DqhRP8
Zxor5odpyByNKU2zZ3owT5cmsFwEtaznKnh7QugUvG3+ZkKKVQSQYFG406tWF2UMtfoBpZKmfdR6
IMHLzpCavJkn+JHbHFe18cNS4H73IbH0IrsLBxiLBGTKBvQM6GkZlPfVMhfcS6zwuJfwQWBxPvOZ
a6JxaUS8fMLsKOTtqRsXVtV5IWeTxoOrCJWWEJfUS9FJUroguJFPyWZeQQruoacHmK7EzuOUe71x
nYYkqQVeJLLqq2tC+o8dD+TYywuuqWURdCc3jGT6RQpJ+iXcBQi1Zuh12SfJDiFiMuUXW15XIMiO
h55VC/2NS/CK3Bj0u2DQLKdj20BYJTNLilMKk2f65PVhk3233dIwsM6cmWAAmg6GcV1w/izNyugJ
sDyEpeFhdVJVKCQOsWEyN6LHhmqmJZH+JaHiXBHG6Z1KU/cf7QGKCpZp9+4QTQqRhsk2K05bptht
LIw2MBXjzVTcN/yEocEVihEnzuS42C3sPYaVzniJyLDREtx/rb7dWvgWlin2yXNYsslUh7r29I9K
IRiYhf4FAhOsxRKoP1MsviQeJ28vMiP6O29D9/sUmZABhSyvu9y57EfZzBuGTNOtU7nRF9scyg1D
NGuNDsu8wyu8/CKsuNgapY5LJro+G8KbK2/8CDTDrTMm9gDZIP91lH8w0hZal95220UFpQClTmAk
uHHglV1fD/lSXNoYM256Undu2dbrLymeGPeDld+MCLPTnWxaa9vMDbSUM5cyqZJ70lryD2NhtdFW
KtoljgfY1uJscMw1n/mxib0iXVipUhUxnUwGs3rg0KkfSxsfjnW6tOXWS/TqU+zQoQiOHuwpz4xP
B9IeTiMTYAsGkusodNsfiXTlOidcmBFkGm3JZTFOdtS61jrW7RJq5kw5sG6lMVw0bVHtsG5BGY8t
dnVw48nYRra4TcOq3ulT3K8l3/GRdEBMMydjcA4ltnEDtiSQTpvOCu/9Gkqo1i7Z1tZ8h0mHtnjb
eXackxZ3zQUb9rzXy3I+jJrwD8wlxs3cwufpyHINmn5OCX9snYchGZZvup6nF77nLxfyTMV9u0L5
pZizoGrwz9makInUKyJFUxWmB/ed5DxUMvuMJJ5AH00OIUvDyZZU9eoi5C1/Z1b6ar6t9AUADIxO
IKoAuL1OaaBrYzYy2v7xTChPrISNAXT7XSHDK4bA+ToOMjl8tgzCwV6TUQaSePrWj8DKsfdlT9Ul
e7aKVLXP9M+3b+XvLgYkSXoWBTK+8a9uJVRC3FkoAo8M1f1NpaIvz7EGWtK/pz/5tZCFfIK/AbW4
LqjnX5fgke/WGmOOo6k0PvACMe4bSa7Fwheiv0sI8dtf7TfXU2wiwTLRHQsN1csqVsANqMq8sPHz
iMOPz0cQXF1ODLtUZtBtMnN7376mul0vi3W+HLRvDhWLh/e6WJ+LyALT66wjfiVUV66mU/ywoXIC
lxNmsCsL8QQs32LgzzpWvNMfL1L8y4GpPN11DQMDmJdfuiqtRp/yzDn2PXFm40gq4ySI1Xn7a/76
KnAVFxaOozgSdCYvr5KHxkiuTuscocLK/ZzAknG9+T3Pzd9dhYaSiZAiJvxiM+l0eJnh0uEcz4ER
TqJIuKiY/nyZ2IhwdeVsh37o9TLJAAvJsqzso6FkQ4mMWRTDPBIlcGZhd/U0LO+0dL/uX+zp7CZ8
LbS3XPbl7QMUC+cxd6yjVoXOo0BKD8o0UIr0OTanJXG1sC7ahSXy9mP79WX3FDEHuoduIuB8/VV9
GDP6UtvGMet5u8OKfbJzAF+WlIDgty/1m6/I4iCRhRocCe7rzdLNR6hNuCofzylNcyGqi6WF1ZZb
yrdXdXCTWjVvX/R3388hRAJ3CZtZ5GsG0kDkshnjBXY8a5vKwoJQp3vxjkbn3TddQROvXnU0W65t
WRYxkd6vb5pyi8dERz8usmWqm4rCHleIOfO7eljkqUqJHMGTlTJ5GqnrsCyf29PQDIz60Y1aNBcV
PusRIcDw4E2qzqUktsDLHHLc3r4tv/ukQB8q5sWAePZa5Qkze0xmLWSFFzjv4gyX1J9TQGWlt8GE
FAbEu7LGs5T75UYIFYy3SjmoQtR6bV8a5eAlIWfcEUcnal3wXSX1mabumycFR2Zch2q9pwlyox5J
FxosNHZn4SfKERg5TdQvzZYqCcoh4ejxH7/1+JCgovcU90lHDPryFYQ7Q+gwnojHszYp1e30i4jI
GGhzjNKIpdXfg3F+WZuOYr/i3kn9gDjy9QWbpFVF/7wcByu0nlqEd2DTSm7IyU43/vYT/93FwI1M
FOk+W83rU4AQCuLuGn8+Tvjp3aRlhtSr9ehybL2mXXz7Yr9s03wzRWYUSBg58V7rSotME3Ub6vPR
YQbvUL52rCxeRLrEty909qh6sahI8XFU8UAME0f668ooN+NkYhY4UkGgGLrR6eH6QIOym30ItWpp
L+p0AAmxIouEDuxFJjoS15QoMdQxWDXTHcIMcAJtpFliMLIgR4WRvkdcAJQF6mVu9VyhH2jqaY5H
TLdvurJCifSnG7FjC8o7AFMfA4ZfSqGkJLHQLdr2aCw4758FvwTRJ7sITcHm7Zv2y8vPpVgDuMAB
2Lq/+Gp3kW4weoHcIpXK0zOQuq2aqvE3mjGhYCynd/HDVzUQpFb2Q8x/+Dc2D788pXIpTNFI2zo6
zWR9xzNhOEor9D+eARHFIhIklOb2h2rCW/PtL2u8XiKoYgyGOw5Zsco9mTPg5Xtt5UQzkBCSHgV2
psT96annZO1udhbILcE4hd7fjsgya40uSbSns/NFacoo2RvdDCPPMNL5Tu8LUERsEdmiGumqxqKX
/HlRIdeycNp01/P7b9xu1kp+05jYBPlGGQb7eFxUt3bako6glleucRjs5k6K+gjLFz0XRE5sNsYJ
aKwNsb2/yACOEMc0cEDXHvOQ7MrGvkCudZEVt3gNpSfEqNpushLnppqFtuwqF+EHKHa5MCJrDP0S
WFovUYTZvY/hrawvuwxPQEJ6akhE1dwsNNBLchy9RARk1tt9DucobvwSAl5id2DfcKAwJ1xSFQaH
qArwqK9FLr6NjIIAxTVkwQFOQwoMnaMsvhnmiT9jIYRs0amAKAk78cN47wwZXVHZLPzt0kBoPxef
QxaCvGCWxmHT1LxrSG7s+QdoeTIGmYgkjftMqmV2iDyk2vW04ONFvkpeXWZRM3S3LbElai7u8nZX
oqizO0ZanBey70SzxcgeFatOQhoMpSq7Iz6h/Tbh3r+A8GKs850JYG9dyUYoKGrMecyTnvCDfHX7
yR75uPc1jg84zOOgcTlwNwcQjR5sLsk6VKcOE3/8CsQMcoXuGSDcK2bH3BC7xG9kDh6SZTOa5aGZ
UlRnU5Vw6SZbOLV8ncCDZhXnZmtcYyFrd3ci0ZRYkuUS39CvYnksIITXkBAIKxoG2brZuu8GLVhq
JUx3DLZwe4lYQWU50EgY7pi4l5gZivEQT1oecq4KgkCeNXsefNNlN511sqh6QBnJLZjkgyhtme+8
xGaBlTGpcCctkZwN5zoAzJ7Vt0QOUEPsQEg9Csc15wvENpMHHXCuph9+t4Q33gIj7RmCs/OeD2PG
k3iwlKI6gQMQMpprRxLelKEMGTfsLbp6Z0bXTL0nNdSUgPMImMUkYszbORWbwOiIhIARbLOKGs+h
M4tzm/tqoIoyVmba9n+TqTYO2wnW383zaAaL7KfQNlUhEVnUdl7lko8lUoXESuB5LKZofyahg8Cf
jz/X6QEZY7Ar99KG7cKkVU+mdFsRlNFekJDCa1rUGpMGBFjcWCscLHOb+kaU3LZlwwcROtgJZpRG
e4cjXjN96SfXRHaeu3aW3XmVP/VX9pSLBydNSwueHEZ73z2NScaGmDvDup1FDQocz9TGJu/f6Bac
x4wBkEjFwBWsFTyyiUGNrc50P1GYZx3m+rKrFHshGWotXYXhUoDNa7mdHvHMAK2fc0DJLQja4n1O
LHJ6joWuT0BtIOSdB0CGD186Pp/4/52TvjMnhfPF7PI/j0mDpzz5wZQkwRfp2WTq8O1//9/zT/1r
TiqE9ZfydSJzlPZc6TL+j1RGYc6glGKNyuZskYdG6h9WmYEQCn4+s0t0SsbZOuUfVpnxl01cBgcf
juy0r/4fGbyLl+YoNtw0XHuE4/F649aHB9/L8xPwuaqhHUynckTUiRclZXtlpioN1x2HWxKy5yN2
xNim6QTMfIaFMnzIrHYiDdMvm08/3b3fjD5fT23Vp8FGBB4dVjuqcFaf9qdBJHnBdYbSczgZTSng
ni1s3b1bOaDqQ1fBIR2t/rPLq4F5e+Fx8jSpmlOFCxhpwCij/OZ3nX7N7wD/NPJcfIDr4wnKATv8
jmEbUu23P/G5l/qpRD1/Ytpe1WfT6/1iOWUlLnurP3cnc7KjaO1MS/5hUIqwLcLQygZZmES6Tlzi
kWHUYAowZ7q5K6gNOM2GqvsWT20rggTTe4T9STXAGo0VkiSx2NhEFWcG3Ntj0fqcIQB72CXEzUVG
ctrEBFBzrgAwIPi9/a1cbvPLL6VaOQyE0SvhE/a6gXRnLRq1Om9PZUcdV0Ww41ZWZrA0ajXJHSfp
39ehyB/fvuyrLga7dzI3COClb1V4xZkA+dPTt/Upsuo2Kk+lR+gWWSr9ifl6kHhh/PHtK70qWc9X
goZAx4roR9WtL9dZTYbGgk9BdfJq4lWI7OOoDDtvNlZZHW/g4XCeo/f1oASa9li8t2hUs/nz/eVb
GjrzTnSQAGrm68sDdieIX4rk5CoLJLQ19hM8Mj6DTb4CAjxIdLPOo9+NTFEpobLK/d7lfnsgFMy6
nBxT6oE5MpYLUrcsPpiyNgh09+b5O2zPeq1rS+EGtl9ZqEtMKuF3upnX2T3cPhp8tg2CcQ1gLYs9
7efXVHd6u7TtkKSoPiyeEtnBahZa1pXWypznMjrS22R/R55fXzK8imHGWVNCbNvg/sDPcamCmfIj
sKp0+J5I0/022HXsvpcY84sPPEZ69KcKdPNV8+W+ag0cyeBFxp15lVqN8i9Zd4j/dhhNmv62I04e
HUWj3w4FRhSrOI7dANeZHbzSepdbjLMyfPHvaiqTacUJHn0aU5yc57bDm8Ju6g9Oi04nJMYu6KuU
RD7U1um4CtO2PI0YS1032kIKS0Q01EpbyGYPjCEu9rbT5XdIUW6iuTQpvXu3OXVh89Dh9WUypcRF
EpcbZkySBE3K/dFLL/PY9j7jPGodmUWKyyWaIJ2O8BOwW8jn5KB5csbUc/aWtRhtDXRv+lq3TXff
6xrq6rHoXJgQTU+NYxgPTYwv0C50NXT+S5yFf5PoLIdVUjbal75wi3Vdt8YhQy5wEI2ff6MQcXjv
zSK7T7ApdRl3WdFRhrIPZu7DTiDfvG4YXG8sxnlbQaU3bHK0EFEwjBGmBYNBmVi0plz3RGnhOB3p
ayGqbs9RY+BTglZg5XVu/jgVeoxVpl/f22Zn73o/1Yxt6xTLk+dUctMyo0O7mXkRxpmT/mS0+fij
jeraDhYDvdGqRMIfbacurXg5RoZV0dB7W5yUYqI4zWJf8r+uOICIvXSIdXVXaZuSMOiGI1H2lT0t
K6vLw8DExbjYSQcPbKuf9dvRFBbJVFLHl5+V1G3NbkQ8P5nudOk8O3D2z36c87M7Z/zs1dniQoU/
8cqXbOXVV+Nfxp59d/b57LKuyKajnzTLbvD7LiSPIGHEnBp5dX+uodPZpGfseQYhwBFRkDwulDjr
EjOzOOjybGzwMB8j9EB5J8Lr+NlxNKO3oEyccr+7hJurfEnHZ5fSnrNw65zNSwdeHZxMCTXA1lSY
WVtsSUvB7hSPHOV9Og0JA8EQPTbWBiEtTVApO60g9omCYi7pMvVvQ6qCrV1GkDu8xWbHLFE09QF+
REAOQztH7U2baBBDqijxfmg9dAh9rVdGt0vIoPNOthYy9CpNt8NcJyintlnmfQtqIeNNHTGA3oTt
ACZILl6Z4ATkFMwjW3RgMK5nUC0X4ma+k0mDzyCP1fik1YXCFHHdwakkK3TtOk91rV0hoSs/QUvw
i4Mp/S7fZHHn3C19B/6TKsMmiB1x65YrNzbibhfKgeARDmPzmEY4OW37mk+A5UbOMBkCzoJ7NRTj
8arwZpa2xqsi11BT+6Mkdj5nlGtGPakbA48TSgD1Samiar7nGYjh2uMD0Fti29QchJ5Y+yhxMycw
MqbZkJ+TcL2gXLPBrEieu0nDETq6mTQQLIo6XbQLcnQs6NNhhLFPzISNBj2mKY8TQQue+Vas7HYh
YAs/8UuWT2Q2wTQm2kLXmGhfZKk4AAyqM884QWpJICV5g6WZD3M+Gv3JqX2yAEu/6a7wJeJIYvyc
8QO+gpK3YRKL8jN8TzrGZi5gXbSjvSQXoou6566QmSXohidYvNu+pGPawDUGSil6QUudm1jGB5h0
bcjyaj7n40hlATI63Le2M/5dy9jcDy4spI2XAfgglcFZa2vnFXBCKQdxWqbatG7bzqal7DT+j2fS
V0dHPW0Go0iTvZwMYzyUMKiM60SDk1PqjVqcKW5COzdvARKn2aJx1BtlkAaDiQ9WYXUsLjjB/I9A
aqzugl0S2yPhw67qsFAxCCfq6fsMr/ShClrp2F91U6eKT0UGw7MGT61qLLg0lFUYK0z/YLrpZ0yp
UB99ZH/ic9WFOCGG4Fv0jc2tirOKntXPBl6dOo+y5LaULq+87KkKIv6OPdXoyljZwMySzJka35RD
PEraz0KLQZhUZsi0hfCsmxso4fTW/Dd9Nt+IDWTyhaqTu7L4GBJFefSGJMGGgORG1gUcqKexVFyd
SYKDmd1EcxxR5qYXVV1m6b3HabFrSx3U3o+az0wPSJGJrTgxjhXCxv4ijKtoWM/4DI4UuLO5qw1u
awBONX/N8sy+mfpWr/YNtiUZguYiavdFqBU/Zohg7CFn5zH6ABLLEmPGFapGaPFJI7l6C2sjalau
xTY3yzG+SxDBXfgFkrO1bUhDGdYwc8N7x8ABKdUgA+ZGyWvy/9k7s+a2jXVr/yK4MKPxXRIkRUqU
rIFWpNygZMvCPE8N/PrzNGTv2N7ZSeW7Tp2qnDjbEkigu9H9vms9a4HF5B/tEoD31wKW1HwJSJS5
QQmOMZI6JKXsafGNO14yU3OFDwznF+fxfuRNa406W+8GeY8/+mdtZpuOs45y3iuWYAzABTXX8ZhM
Jr9KFkYMXW6K3OhY81gmeDS+u18qfHLXkmM/scKk8QivO9iFHMlZnVweTqYbFGzqPKuq69KV9on4
YLvaxU1ZjFfRTPJyIByO+md2It2r7pcsIyydnfKdYeVAlDeKhrfA3DzkUWMkCshvCSRS7MDmT3Vv
ocKKm44yROwhWLrUwnr6HEc6cRlQq9zsmBCydydBVhGwMUDY2iXLwAxNzD61biVCMuemoClF2bge
dffaNmJbBjO7G1DoMZSnHenHCbK7xStYO7ou3xnSku12zE3RXiyiYfSTrUGBaQYG2QVh3bnNb2sZ
KI1bxhpvOv+RsV50tyWh0iywJqlIe1Eo97Ecnk0xTMLYZNnofXLMkgLRBO3QvrYReo33TdihWJsj
RvSuJiCAsp4uUaQlFk6kk9fWsXVrSj1HLiUrn+8lpRZdZ61Gba2gb2Fu2I0N/TX5Vnz+lmS/PREV
Wax8BvpxbsjM2yKCQc1jh7F3vR48/q2k/E0lhQ244JT5v0spx2p6+bGI8u0HvlVRkJQb0FL/A4X5
DtV2P/Bedw1o/pzizJ+g2tYHSi6qF43KhbafTRfru9Jcx7LnqVAUhTNW2vV/ojS3LXXa+fE05+MW
ZLuEAoQjJeiIX84Zc9H3Y+kl4lJvCvzeaQewPjOze4nv9rUoR6KDw972KM9TIUAXF2Y3llW0z2nq
dmgsvU67NSJP51VUzyMayz58zBYTwHHD0P0S90kaHasGd1cQlgPgo0Yu0X4w0BWGMifIwOmnu4Fc
A7x2vJLDyzgV+es4zs5pbAbxGMsqbTdL3mK17znJExZeySLoLarJvp0cR2fMd2lsNYS0l74DtrCw
3FdhuPnXUvdAI+bLDZ758bc+aez7LNSGZTsQLf7WW0vxMdLG6wyiRLmZyyR9XkKrebGJ3/pNRg1n
nrmL3zTLwqDrRw7W51Z6t7U7+sVWzhawAIKyQDq2xsQ22Z7fvELT7qoynSiAjEV0M2pmeITQ4NFm
7AQnlqmy7BM5fVlKiP1i+Bu8R/HLUkflIXfDbudAT35m8xHJwBJYp+iRWKgCYdM8oJ2LPw7OcCSj
GrhAMuXRBXJkcck5fbzQK3YW2wWGwkMRR1A/ljLOvc08x6YEG2ZSQI6z0ojIM67811mxZgJy3jw9
iPNxuHIRAQVmmEHJCbN0h7bdXTYmQk0wEtK/aslzwUUwq1AavxY35On6yT4cveF+9ArFQo8hT2h6
9znW0JIGfkIsS2Avbv1AfkJ/Sa1QA9oF+qpaKViaAmIZKxtLKExWshKzIscbn/IBjJa7ErXAT3D+
U3JdnFoR0C36x/C3ogIUV66gXGU8UF5ZSV24iBqk4IrfRQhXf4kREaqXqwBfAtIX3XOYX/rK/9IU
CmyKspzTPirjCdDb0n/BZelqB5Km8sdwwO5ELFqzW3zsWHh/3PGFhou4dad23LKzcECjKSRZquhk
RuVDUZBsYD8uVBLSx0bPQjneLZpIKl4uyDn7C4+Ox/00e/FtYfroA155uuYEQIGXCfeWOKFY604E
b5FqfkP0QhHeRF3jbxGiUMq3+/F5ciZirmbD/BQJrsGJeEvf64FaJnuDkgYj/A9jLA9hadR7hDoF
9s0UTzhVsssZPPC+K7KC6W21ARGAAZmQ08ZDy7oB9VxxOgX413AO26cxLEANzPYukf6waSOLfW9m
XJnY/K4ryr4bWdn3uu0fMIw5p6W2Q9J0Wh0iQDkf4Bxw3wcp62Iz2nO4LUXLCLTLRkfIDrl123WD
FVht6O+TdOnReLTFLkln72ihqD4NRNBvp6Yg+M0Zhn6D9L65cjn9X5rpUNzPRmmXm6RynQs3Lft7
ze/ulpiJmQHWWYT1iSTNDXj+DNlGZW9TF89nlaTdWRvM/IbkKC+gOxLzUnWMh9bOWLVEASfF72x/
o7upJJUZqAT6a8HB34YYMWS3ll0+Ar/Ng2hhYmsQGtM+unfdMt4V5CoFVFHKIIWV42xkl0P6WVzs
Cpmr7nY1nZEhwDQeZ/8Iw2LZmbk7XrBDNe9dWl9blqdsN9utc0S7gxadNCxJOHNHc8bPyFKXgFXm
wll+s3LbfkLVnG7jDJSPrOP40ht674wKdLiqJzeXLFIda4pXsXZsEgpcX/RFAntFIrZ81DNmb1JG
Kf0w1kbwFeJQLTTQBs1PT5Oh+XIXdZHch+YyBD0EiwBjIN7qJGtuCqV+9KhZX2Wt+UKsKlHq6H73
nJaWDaGLPRWSETIHncv4bsrjbBcuFiYBN8q526aVMlGxRPpfEmwq3HNrTBoeQi+BwWgwM5y4+5h2
YnoddcytHMzpbvWmvtMFKVep7Q37thPFU1MJcRv3EXGHEY//KRXO3nQG7cbJZPkRKlpCgynSz0iL
8reOU9IzdRz7wWtkedfghdnNRqPv89oerselF8dUx/dJvJUGLFaYOYtunAwPiW1VlwKR04vFpvlg
Wc10klT0rwXCkYPUHONjB0E6kGAfmVXT/BAZBWL5gprUTQ9n5KT74XjqnDw86DG1gTHtsm1lC5bM
PPoIyTk9JCSX3cJ/BCeRjcILItb8rZX2Jtu7Pl4u9byO9xwWipvEzMNPcblglS1qp/t9TqDRc0oY
k5M5Zh2oJfih7J7lZ1gxYBitejlbI+KBOkwBH2K3oC3nNd2nhmb9aYnD6bRMFYE+uaunjLcmvnfc
wXggd9Jk85/W25ly0By4cx//Vjd1d2st9DHjrgrJkFarPW90+RJnTX62YhunOwmkcjdhwwnI7qB/
yai8pA941w9zl36MWsvo+ye9cf3M3BCEbWT6ExX6vDxU0muT32zHDMueDGjsWMNVposUDEw8cnq2
hmI3AFXZzrgI2C3jUX8V/ejucK2U4ADQm2+ULWvctO0UbqJ4Hi4mvThPkoS4hNrSjkEaHnmU+XYo
y/zOIoJo65QeZmGtBv7UftMW/bs//pv9sYXCiSbE/94f//bSxSwuBHn/uEv+9mP/6TW6H3wDFYzr
CJ9SE4zE79BF1Wv00FKZbPBou3xvM/ofdIYU+1Z+yFYZDX9skiFe2I5h+dAuPBsZ2z9qM/7c2YHx
gqGTXHNEXGgzTLbxPzcMlmppBq0bXDJgc8qFZSKHuxYAMo77qel+/+HG/EkX8efmznoxKv74JzHv
06X4VZ8WOdLOgSXbYEJnQPDK5zOzqjy+c40h9NXPEZ2hF185jf4/Lm2R2iBoqOJ9VuKsHzpYiZYZ
sq8M+25BPPNc+i1n8XdtscckP1tC2bsgdys1GpSEv0vcUL/+j5OI+uaeiexLJyiIABzE8D9f3rQS
PPzYQe7ygkAUXhjK+ar3w1JfJpW6nKSA/DfC318UWN8uylDBtmtAQvlVhAtVNhyi2jfvOKqb59IS
1tEsXI7lCFQ55vdw8uzVEzgYA4qPuB/6VyzryUWucaYKGghKF7WnjFWd1lL5W5bFfnGFSQUL6Lhu
XHHWUMbABWPepqsNRBASprD1rnH4Iv9f9LX6k1Hzc8/z/Wu4lopmMB2UjfYvAlExCQuBR2zeATlj
rAxEfMt8QAwkOhQveTJXVzIDwPTXA+bns+O3q/pMD9r5XFgZrH8cMBjmCU90Wmw7xmicSfFNLhqv
jN+wHDYISBZ579h4VB2P1tVmjmFk/fX1/3ti4gNZ9bpEhSKQNX++/uj7ANkzadDoR1OVqAkzq4Sm
aGz+LpzpF6nB+l3J0VE9V7T3gGx+WQTC2WNTpA/Gna3iXrQ6pn0wJgaaIYq8CLgy236h4KRmJ3ZS
2MyqOLxmF6RZ/E+TcJgqloW6Ag+6OgL+OmpNW6v8hsTeu6FvmCQ2qPTqZPaY7tjjIZ/969v8Z5NE
VS+Yl/yfx4ny5/ts1KmeaNZo3rUdIRHlHFORtiMEmYOH27JoCXKyRkJZcLcyyn2iPG+KEVBdMKf4
0zdGupDBqczQUeNwXlnFbz1ItnevMoHhFMnKOWWKO6KU06Uf60O+/+sv8YsCfn2ACoCEV5xXBV3z
X6ZISurSIGbfuAvDVG/2nNvbwzpuZF/Uz21LXFEuJta9mRsIjtvH3b3QqOmgYx/quaBYnmQ2Wu+F
Y2O7NUK945iByf2vP+efrIK0fin56DYf1vlVDK1Jcxjd0DbuHPSbVPHUbTbqtn429NA4N8p0+dcX
VG/Qn9ZdV3cY1bxzoRdDPvj1ikUPEUbP5u5uNTKvKsPQl85L6Fs4PgedUAtOx6jnCAyhLksME/WS
Cc/rQzJklHetcsZEWiG1S3VWgFWenFiImm01JtZb1PHWcOkNx/4Jan51NSMrOK0KQpPyyQ2n87/z
/PANfv1afBOeM747hEFoXH4ZtIvIfK/hvHFX8RIK/Hpe2m0KHOBjY+VzfyADYpzYrY7kWhIykLsB
RsYw3vtxlKSbnN+tk2tR+wFnNaI0VRt6XCKtR3HYDUZAMWW2cCs7IapdCyo/NPBJ+1RrRdRvda+q
2s1EXcQJbN9D+4Kag5mRdtOw4xVAS5pkmGpjc765G8o+vhJdkZ6g/VU3YwombovOkp5wbebaE82h
7KNRzfkXPeuwb5JvwJlqXhZKOHKMX2d1rr7sZ7yVCT0dgnh9p7A2DcFmtw2Icg6juEzwchG6QWRz
jEJy9DytfhzKPJ3wznreg+83MTi+NAI11JpjQ/qCE7UL/WZ/bgN86OIz2IhWBGWBfJ0AyAUqEsIr
Gx5TMyfaMcTlcjKjQYlsxvCSI6L/ALDfAIRuj1F7p6k+9CZ1yEIJcExkMY1Wmt+3Hrycli4P8dZb
kRIuE5GI8lhnjBEQLEw5t0Jj3hQxu3m2BpiRITDw6SrHeekItE+CVW3DFpCFmF6/vH/3yc1eh0Qx
tMBPiI6e4wYdU+6dROZlA29mIzYE9JhygL53Cakina/hxjYnAKXC2EdzVcTkbiZSHOGTQtbJ/P6L
KDO32kSwFi/0JG23mMSjm9a0233rJxsSnME36/ryhF8kuTRHIbco5MzPIA6IHiYf+ALFUrg3kaz9
Xvid81SpdJPGJUmZgSK/RmB1eprkUbnVBx4PR+O+vADc41AF8ojdLqKV1xmWUgoootqMjLR/xUDn
EuKSRPVZc0SSXY2l6DIb8W3uF2ePiE8duFack1W0RR+BwnPTz8jzXDTZDo1B/r8B98mpg8xONIPa
yAzap9iKzPDrJ5LGXYuPm6UlbQV6pmJPmY/Nz4L5vsoyHlCp4cvSIyT2rPYaciSBfHaHuqEmxYd8
1k8Sk+5IH56MkALC4xCMns+64hPEfPEOY4iFwcuUIhG/Axo45oa248m6QC/zTZJWxJzpOGUnnwYO
OgkFD8hGluzEju44QkONWmZXKWyBlkUJEQK7PhesRirbED+7/ziZ+Ja6BbcoqFwWHpt1yLMLErVa
ek2bhhkqAtJf+fVz46w2d6e6YlsHT0I5zjJYK1ckraI/0R31l6rcP1E3Z31mOQvDTW77RbQ1aOom
m4iiC14llRWFXZb/AGMRc4kgaOelNXlTb3osz5S7YyO9GcqGJYYATdTgDRFHvlfJe8IMeam/4zSV
ypo9nDiFEFSvvLQBGFCJ7hW7DLeSsrNxViU1uq/q0xbDgFHHamyo4Ww7TSAGyXzbrHuRDAsfRdMi
A4oQ0dEdFp4IRTpWYxOO+Ggs/m71EwwJxw0rT83zik2Ie5T021ntHmeTe28AFQYFwvxN6emN3Stu
RHmfqn9DF0hHN0rZfeoZMVWrS5cGBPFROW/btQlLEAu7X5l08/26UVgycn0uZZq7L6Zkf592xK61
DR9GmiJ9ta2cWCswLBZdBE2/0RVRxq1CHcISTcgTw4hnZ6pPW1ZN/Ux+SXtY2RDo4tmEV8o8ska8
kLvI25zgLAxeIWiwl3fP4lhRfT42He1KGPerlr6aaMg1GnyRYN3gDGqrki1p//p++KE+z01LfSUJ
cGY7D2wta9KNR+yEfU2nEDtP4dgvMWae/ILXDh+wNpH/gAUrKV7TQw8/51pML7Fcp5ABAVruR9mq
bRBvnn7bTnfCnrpXVHM8ozoUbO74ox8p6ExpO6xtVPmsYxYXsGFVwhfLgHV0edKIDi3vyNeprqxR
c++TeZip6MY5n5YKWYvLljdur4bnGp+lR8pjg/SF35yORG3ZyEOGa8wTWnwoqM+xS3PxrG8gZ9Dn
xlrFhwkdBvB76FxvkPyC4sY7pxls6l3f6KD0TJ8xkqOMf4mLiV0pBWG+/7oIZLlFXGJSclfyLPFP
7uxYR2IMmXCuunwxoW5I1axHGIT1TwXZrQp9tvvNoQktnmpidmKb8yLnPkxsQWkzh48r12YVBazx
bRlCiGL3DjOJHGZ823Z8knUk2jLFywLWRI0N8sV2BrQyiz1tE3W3vsQwTJSSekBpY7M0mYDIDkVr
+I9Jv0ifgKJF63aL27Mpot3LHsicouIBY4vzska2mpoi2vgpxxBS14zzZClVkWXOFKtY530w1Ilf
PxPeo9QNxiSBQjBuV2ZS1LmsQIQfJhfrgXeZNIxfcC3OBKQC/WDpBv7IkfasECxnuC08ll7t0hak
Kfn7jnF9bc4LIpFtrexkllCy3MWp/RMUDg3sngl7ehg4ySgBSFuP0gfZbOTLlnYW9T6X4NkswftX
K6ERqVGg8fOsJPRxma1w6wFL3A8dOWQbp4tYjpKMyUVKMKtj3LWORTvQlKja6IVgYwuxn0yj12C+
dmjBOxAHnXvZTmUblJONgkRriW8DMMuo4W+jepHQYnJgEsesqbRqh21zyi8LStfFjn6d2TwYujkx
REJI38GiXi5Juq59Es/YRRUZLPJsRSJ1JEcYt9Bqwbe/3oD3tUgd3MfUrJ/XhbWNFOdmHbthpMhE
K6tBesn8GWdUeLeOT4wf4UVKIeBiLGm0X3uDYIgIfWgPtpONl3E0t+LbgCggyr3V3piNAfqZlhS7
0t/lM3AuXD94UNSoeCfPZGZo3Lg29mJDycZTRxGIsk5LqsAleIM4LIekgmAm4zTAP0URonVSpXhQ
X0ibFNklaUm6aVEwYh1jI4RrBfnrjWGDm2DIGWfA6NW0NfKImeWFDW8YiADWHquGvB3SitXeSoyP
jmcud5zUGdTvXsV+YtFeV0AbYxEyo9DjZvehpl7fgPyijeVNTBv1AqKDGlnzFNRjz0JK7DhsrUYT
aB1KbLMLA65nmlmNUlZRwJf3BV0Pcro4qj36cmbjB1cogdc/CkY3vReNwn8rjU3LXmh5GA0B4qcf
RqRERpeiIVqlSO1qlXZEzxWipGK066QNYXtyBjYhEYqWR32qiRiqpfq+nj/d2oPpPQxCFh9x5H2h
YakFmZ92BycHFea1rOzoqtK3iHz7jWc2IU0NjtSwNy0msERmlCY1b6Q5mQidpuTps0OZ3UfyJrnP
CeK1TeVMi7zQhhR/Ju74cRM1IBhjatjHpK7Ta8vuDDTzlVMcOdnLAx074hTyui6vw4rmpC9z9gur
kYp4bUZY25m9gE3U9fploxb/yzRUukV8AuypBrviBENm2XFNbyypsgE4ycNJe4hSk8fTFjX/bHyD
m7QmilIBnGjCTCw4SI9QyozscQq1pVujNrOoZ4en0tYGtOVX60F5xSrhsVBiL7Q+0CBafF7hgkAt
Myv2B3Y48Unl+jIJY9btxUmqjLhAnyUp82t/l6p3uKGl4WMoVDDcejCMgD7Wl0SG0mNve9a0ypVe
eEU9rT14wKFOiU/+1FT7+Cmk4z8aWt+9mgs2VNfK7CNnMJ4r1i3enySmMVqLiNVqUYSukSsH67rp
pxmLI4BkFGbKw2zmar+5hkIWyKwLsOuUryZp189ZDpG36ln32oYp1OcMHpo1GewDZ+9GamVGAc4b
iLNdfDCdOPlqjy6yM6cemHGrqA9tmn/S3ncYxG4OGm/mIiuFffS8BU0CBzZJTBvnm40YhvYCZdiw
z1X0L2eVnqSEjJg6IWAQ8I1ZlajzcEs8wiapNYUmJ4nC5cXijrN7jqlYb1frYu1IaHBLpJaDdcvs
6MWbG9F9pUpW6HsiETyxo61j7rlyfI7bQX6SsbucYqLSPtVDlG07ZgirM6edBaSrOaAsdgvdDGa7
1m5VwDMN0sUvxc5qLXkwI0f7MtSW8wqKCIEou8q3Kpcd223UCVCUZ5PKRaefDDZl0GjF9IQr20VJ
TYRmvGmaMm12TQUa37FkcpN4wDKi1E1+K+o+ekChPoLqQwO3zTpHv5iFM9/4Vk03TANaXjUzv8kp
afezUy796HYpNU6suR5NeEl7UmRRR43u81os+bfD8zcdHo9dxA9lpf+K1Aqqsvz6pU++DP2PHZ73
H/vW4CFVC8MXIHFeLu+9nP80eDzrg2c69Dy+AzSpNH/v8mAmgzliYgq3+BD8yx9dHv0DBUnaRXSL
PMP8h2YyUBg/VYy4CCsQsHN2KVRVaS39UiFEl01Wc5WMh6qMDBC5Sb6LlxJENg3M2c0+C0pfQLtB
uuIj8oMMBdRGyjlDopnVdCrEWRDOdKnlfXYth/w0gmEGquPiB2sxReoaGu0U98M82JKpXy57G+rY
tomwTFKW8fc1u2bE4ISPUCu4q8MRxXkMqSy1RbYzGg9pgME18SDAgTZKrqk3+jbNuqcx98+c9SpU
j5UZuE762dVqfZvj/t5kRFwE1eiBsR3bJ2hxVD6c0dqsDNwi9B61Sb8nTufz2HJ516mf8grjYNRb
aD3I78NmdWfERFaYJd/HrWW/A9b+5BopO+EW4fmk8fU4l5uBLEoowpp3bFtxjMq+RwTPrWEp3kU9
Raklzd7MTJMb1+VWVqKlMtbwS/ORW4Az9hNfgdugi2ORwOpFy55yKOMzjLWt7eLQpN0cm9WBrUG9
r3ISM9zG5X/N7LtJAC5XP4mrVGwSf0g3i4nmIZq5BXUObd7pjeUuqvI7n7QGJERcEk28c+XYGLox
EJq7oeEDWTWxSPoSfco6XAshm7ytX5Vvc9kgBLZak9wQIjembMab4OfRlzDXDO6Df/Y5ue2QPdQB
vAxybjjx7FFqE6EBCy9o4ZacefNlJ3JywqDW8mVfYws/TIK7ZyFtRSfqHYWhnddBkjS85Ga76bbs
IvGczBbtR5EQB+Of0ZeOaO75R6E7d2PCh4pSXoeW1vpkEaErqaJCXno+Mp4RGexW7/m7IBBuks7I
tk1FOJQ3xmnghi7GDOTAsHxwJkCvu2E8v+Fth01n8tHzKflsqS6/ufAn4iXlZjSgCHBG6wLSUvmZ
grvUGazdplcv16BK/KDt2qf1eReRKAFOM6z6ie8bxQwZz2dprtBjoBwQ+aVuRG9MckY1ScUouxmd
wmOoVGouREgRPuUxf4Qs8NkylNyAEh2VPjKbBm6XZ3vnGS/EbgK3t/GAd8MNKJbrGAR14Hvdk5fx
C12PJyywFnMCd2/Wm0Fs8BhMGn+1zorPRUWoCq/Z5hLDtAOIk0GbZ2QRzKVv3BcdUUNmPaWbqYXA
bvV1vV8K09zBeNa3BUKiLcwePkMUd1RyNXkR0UY+oXlMEFUt5o5yJi/RyTolUwq7fiAQwIJIhbOh
zK6FyUS1dBYCMca4O8iB2WHeftPzMbkbYwdqrhog6UIwiTGoHLlcbIcKfnnF3n2jFzxuClrZZRTr
4Kp1K9uNhpqGGQbA9dlqAOYpVZcnl3QilhCGQFk3Pj4j7s06yilREeVet/5Fh0Edyl7u710rzreT
xnBeB4Aa4UzxO+Ry5YU1s4z5I/PbXlR8gHrM/YBRvGezifjJ7HcjwWIvdeJoByfmq5L8UgflYCCy
8y1WLyf5nKDrCNCDvEWYR4jQYfbQO0iCwiJywCwNysig/U/4buSNI50LMaWfNUC3yNOm8oRSKyN8
lxkxLLp2iBzmabU4xgmVnb/3XAYZUtDypHVA9BeKoqy9xUvZsThgHEF9ZJPKmnccdSS/zCDuxu4s
V+0crC2eJ6qCJsEDk0uhYWWLSwCmB70iuFfLI0XcheMaTjw6diP+RTiYdzHgmYvFICUNGbu5g9w8
BuhroO+PfIRpMJhFXl0dkP7xD0Ke39cm0ycccJ202Jao80bamd8d3zotQwIwyZ05p/OFG2octXER
89oB0z83st53bsLzq3J9i3uqxFlpy5vBy958TqOcNZkB670GXE1CT8GvHAyeq11iDrNl3201wTk9
tx18CrkW3gIpxnlU0eESYfNGrvzGKwbUoCHZL1HCemJrebI32vaL0DVnV2qY5KrGeywqFISZBh5i
Gm68iiBCa4IRNiecBjakOZDi62JFgyBKLhFgOc0dtku+/J5RChjRFAnb3VF27zS21m362SR3akvL
0XeCRDfPDlLNLdowDk5z1A2XyaTzCC0d9xWyUIiAO7p56Saukv4WuoKrZEqcdL1928mRlIGsR5s4
U1GmDhDX5Ak1jUYg/PCiUZh/7fzxiw3hEnC/JbM30VjagqFPWxYCZH1J8nFJ3Be+DenXm1ZryHFP
icUpUnvUthGvoi329/DaBzyv7YExTd0NCkLhHfHZdMWhn5dee5ojewzigdCRUxj7Fjj+NjfcoJmz
huS50TXnXWSWoXZfkqBA6L17/mEr9ifigJ87Yeu+BlCfADTjIRr/r6jD3NdMsiza4UA5Y75ol/gt
yXi5WKU4Dy15Jg6huYGdMNL/+ro/tzK/Xdcm6gWGlO4hLPm5bYzb1yR0uB4OxrQudsxBK8ley4km
hKyzt7++2s9tzG9Xw9jrmlAHFFLw56vBcNHg45bDIZ8ZIGon4CP3pghA22u90r+HgL87BMAq+uGZ
/MkhAJv3y2v10wlg/ZnvEi+dzbyyNPgYtw0l5/rPCcDQUXMh43KR4oAjcDwG8fcTgPFBNyjGwHpY
RVgmT/47TgLJGIg4iFFIX+j06v4/MkOoIfKHAonmtyeEh+EaLBOmiP/Ci+pFXOuhhk1R4GpO2UpR
dpyHp3b07bK9TPXCQ7eacUiJieZC/5U4Jwsj2LSLCtZcT2W+cVSOLjGhisy6LjUTzTrvKxLY9bQG
w9wm5FZnaS/Diwy4TZKcnGga2Qot/NdwOIS4j3z7k+6MU7NEm2goBhmfjLFwKP9tJuFpHBQ0rFoj
m6Xi0sI/giXLmhD4bJqQ88KzWbZhH1Ru39bzQ9osAOV2wo4m707Ecoj9j0nCRqX3cSNteBFpRYBR
kupdPrQLLUXgCWEWRGTXifrdd//vrPmbWWMx1jlp/m9x5GPSkhPwM4Xl2w99Pzk7H0xmBi4dljlO
wAZCp28mImF9cGEYQDFgBiChs/6YN5b/wUZGiQyCAAk2nEyOH+YNvw0vqMfr1TRN9x+ZiDxDmYR+
mDioVZTQQkk0+RS6/qvWQoxuVVVzZByEmEs8FWMl1EEFb3s5N+x6rZ0sw9/nUjj0kUQUf9KHOgps
HXA+LInhxqqIgiHfD7esFxohwQiOuI3nqL5q3TI/V6WCnbFwHJuwP4fsYgWH6OZFt+qsJdKdG/yp
a7XycU1tqAvVBhnp8706KqqhUr0Le0bR8u6llaqLySmPv2S6tv/Yu5X2NZOe/EScZSG/wpT3vfQy
6ezpBg/Kri0w/UYyvWJXXpNKNYYlDR07YqMTaYN9M/Sw7CgXVNpZs51aNfHLcVcr8LrXtNmmK7Ae
bSmKyBujlfm2zWLxe57lwrzqyKfmtlSmeTBAlJ3SGsXEkLmsCLppVbtQTJOzR7VubzhIf7aLpbwi
DhJwu1jsrcPJ46mF2UATK7TZiLoODRFrelzbuGgkDPJjO1R3VV3Ut6FP8fFChnTBdTlqz4QyEtDZ
SaJsdZDqWULbdsP6w44OfePYc+6XNP8W9gs10VIhmqnQj5RznYaK+bFZzYuaQzOjbeBbDbWNyI8U
7fp5JRqC9jTO77B6TqrcC6q5xtnPHCyMa8P5nbyY16qh3ls57am2oo3TgW1ENdJ3NbsFjEIkMzgj
nWwRU8akT9RQul0RhO8tu/Vf3xlwYe3SUWiQetMtiRWNy7HmzDvVikZNyhm9C8RN4aOqpkBV5vR5
6vGOqz5lhPN+rS+/p0Cs4BiUlEjnWzFCtVn77KahpAGrF2IiOkDBOHw6azEl21rmlGU57Ld4MmW3
0JBU3fdZgWRNaPzI4u2FLwQ/mACNpiUcpFfAtUtNqJbXBKALPh2Nc04/YwiIb6XsReFI18WZWyvd
Cunl9lZAEzJvwjFXMQh9qEfHvlYkXkg7/evaM00y5Vf/1kkjqza/yNOUJmMF2x4TLpJNrmfz8qBY
76ovj3xC2Y7XCIZ2kvyXtZxsuwSVS7l2DbtetSoHjT53zZfgrKPfimR0T+sVQcGjM6XVDDgtNxib
zUii8nuIwdRmtJws28FOa08m1LK2NewXnZRd8a4gdHWkbZTakYigDUSakKQceaIU4m9mNXF1TKyE
vXvoDtT1G1NBJiIrV311JQaOw9z9ze7TWXtc1KcU+TJEbADtpAxQGPNhndqlVc2L2Ljx2xwSIcd6
XnedO6k3ZzE2y0M/KX0G+D4V+7IqNuiA691NP/t0ll00bHNb8Wd/TjjQCFw2xFQo9UpWrZ0wiMwX
75y+VZ5hE3Qx75Omzt8WshRcYpY1rlUasDE2lMxFcVENAAyvPKOQJGDUmQykl/UThBfCR7vFne4h
pxDVAabh2WKkWQEHFDqtIHoLYwP5D2SiIG+4dsS8cUytGTed2fm7oSgjVDht5924qmWQ+vTVwBq6
MVgJz0CjMfdUyNuufu7toQv3XmrKh5FRfJFSNdkvqOkDfYwcknn77kuqAWHf5Lx0HnM/lw/CZbfg
mS0D22ynli/DDTi5uq3x7YqMg8RSwSqn1NPm1tbxwZbTJgNVd5DwbQ4TovcvTU0baGeUFb0YWkY0
n0zUSscoUhJSfNlQZhX+vPU8cXKHpiKPzSymj5Ph2DuEZCZZ0b01bejL4XSi8lLjG0usiyqncBS0
vDHuVDftPkfVQeEpyymQUAEyPyET8fZAKeavNsWly7Dtk0M6CuMV1svyKCLE03tY6+mpad3kq9XI
iXKqMx/rAp/2nAJWqRLtE92y9jE27W5bkipWgUoXhPHQ09pgbsxPBlHV/DdZ7nVRzLuS6LOvCBAz
ZsCUUxlyJo9yZurN9qbAavo8Z2l31U/o/QJsegYx1G12XTgmiABEGrAZZI+5P6HLxjaxAazZFl/B
t8X2bhGEYRKo0MyXZS8F1jbt3ihgpO50XBFtkImxM+jXs5rfLbYVH0fdv8A6I/fLaI3brsnq62ko
CerThvC2HFtWk9nblIC8hnujLJ8suigk5PrdEl2gGrFOdVbq5qeQqJvHKf4/9s5jO24mTdO30mf2
qAMTcItZdHpaUXQyGxzKwQMBRMBe/TxBqrokqoua3vem/qKYTACBMJ95TdXfVZO4yfyxu8W8BY0W
mGd4UDvhXRPqjGBy1tG7Dij1CRl0PIspTX1EP2K+oDZ7v6Zu8GFAsuLYzn7bI6uPaC3rQ1byNPaz
WfjTCeQl6Bvp3iiVtvhXyszfV3ZmX5JpV9sl6bT9XmVtu5/d0N5XRe9sMGPrZ/qsOpN7yImUwNCy
mT4ncq6rLYUCvzhQLBvq09KBLNhajqjQxOzabTTb+t5tSjQJUSJG7DL37HdDIYYNKizyDAgcsxpt
zs8zx/vFVA3DNey0z6iNdldSrYveAJmQ1I6aRF8iGFLskKFx75bYEhcLSJP3pRPoH6OY+88LOI/u
adYU997nQZ+kF7pfERIFWrGVXf8RXGfynrZusiuDEn3XyJkvR43LC2UUYJsB7nvKs971vQ72yvVS
/MTD+nulJwBLa17sE39x3xc5hNEoDxLIsllwQ/PVf4fzdxpuyiaruw14YHkdEuhf2UnnNrsMqaX3
omz9XSiGCWUIqMOjCOZzqermcz5osfVb+ZAM0j4v7f5RcyTuM1Q0d3TiPzluelZMhbq0Fl98nCYY
o6w5YKNY6jj7xMqyC4qK6TsPa/GrIexP6CPoTRm69MQpaOI73kp0JKZMC54wwr05A/S1S6U7wNZa
LLARTBU8YS/rKWpN8/ZDAidwkyKpA1gVC24M4nHWnquKstHIPHCl2Gczps2pFwPPTQW+Qk0AVO4Q
C8+eqWxL731EregGfIK+a3sxcNA3Y8vzZHpbrvMBBux4hTmtv6Ex+hDYHVZsdEd2jjfLbYpl+SHW
dX1Hp3WkPQO2FJcXJ9/NANEUXYjZ2gwact0GBnl2U894jJYost3bmNheLMqzP1g9fzgGaXvFDjSe
8lnlaqfr+L2n7fGIUB2gYe0KeeFBgb3N/Loat0ujpv3QNpgnZlPrnA+iGN7neUCZMIEcrIvosi3T
5cFWVRJs/Hp4zIYMO/Qar3OfMtUG7a30YZQxlT01a05c5Z0Hsp5Ps52ikRdn0QGAJO9B98UUbOra
jlFHCoegPyxl5rMSal1u5ex3B4HjRntRZQCfO6RBj3IS0aOMefBRzv1dUrThAZ3FpMAJyJlOUaHy
XVfF5SYCLonCq3ObJQHGM32Rid1KZe+iFYvAfh0W38Xci/YAaHP2DvzNfBXWcwZyhf3mW9ENwY+o
yqZ9Xgb+esoQJPoqQ6BFRtJ3X5nQStYK5uO4IAUrMA7aVnUR7HOrk/sCWaMt6k3D1SQdd5cslTY+
pOOuxJ/iAr7leA2cUHoPnG/lFU5AXkaPBfPImwJBpa0q/fZ2qOc0uKWo5uH2hg/bBk9LwgJwTF9K
x7XTQwxshwVkEwuWqDe/owd/R+1vvmxKpfagmuN5W6Bv/l4RBly5AD/YeSGAQu8dm3a3oiG7SUT8
KR2c9nZFQkkCpM0OiHwvl76iRdM1WddvYgqZ9AH84dxrK30xOx2+r3DTbhxfq/tsqs87BGJktM67
Lna7d7Vq1Ve0KHBC111/7ox+Arw4eoTtPB1ChQJK2Iv3GNKjneKPABMPxVyn1TnkeTRb83hdF2Bn
vSzQbWvaYlO7wXo7eLb8Mpc1/X62vAp4XVODk2mANjResl6WQ2/VX5dxVjdWvKzvrGzt831KX2D4
AjP/Xg5LU4abPh+QdzvWFpsbwifBscu88LZ1qg/Sq+bsoqm6MMG1y37SUyyvZp9ALo+YC2fllCe8
52IpEV0qsvAWzT/f/pDX/L9+2vTY7dy0UiGzgkUpILytL6cPIIHRJ/D6KA1vUld2N5x+Z7rmBJ1O
v2Ty/03p9XUJ1HATIy8GnYcNjxCBKc3+QqlL42mgT2jALH0PjsUjE/XzzL1fAah/i3vnr4yo11XQ
mPoaivMuzXIb6uxrSlSVgQrxbdWemroHo5wRFOPohEKjhTLnzm2Hr1llC3GdjtGAOngfeMmyVQ5o
1KvCL5DEerbSCboGrPCz8FNtBRDwehfw45hpCIElehIbmkAJYRvt5W92ansxCb3Q650bWMBIuxmM
cY5Q3CctQUS2VLP0HdR0Xx3AHDuT2jZB4InPK/lEuU2imYQtRR+ZWD8lF0H7zLmvQw88fbWob0yZ
5gdKzs2dF6dE9LpTfP6ZCGnXYp4xd55Dy+ydNgmWYyVIL6DrjMMxicMxMrjKhQ/270Qr0cIGdo3W
lcJv59NzLvyMpXn7pVPd+a0aEhuNfEGlBo8WjG1e80VLIuQkMLpRPr08Ms28MEKwDtCUs7cvZGbP
r2WX5wuhD0MYgBkMVfbfZ1fUk8F1GN6dnpG2FCcAvOpn+WfWHrYNuYFjpu1MEvLspfc/vbqhwsWQ
Y4UxznjN15QYHob2MrenvpDufTBN0Q41u4X4ETOrdra4aqBDkoAXkOLbF3coFb96duSFXciiWCaB
2nj97FOBAF+b9O2J3jNJIWqNgK/DsgMHDt++3gkn4OGf8e0oBhCj2n0zkPg1aVidUjE798839L/l
zb+UN8HyGD7gvy9vXre9zv5j91S2+unXzsDPP/xZ4oyDf+B/ABUNxV7oaGwn/1XidGxB14DGle36
VOixx/pXa8BQwCET8WvgOr5tugb/1Eny/wGJGEARf8basGGH/w8ceXHJ+W2+0ZOglg4pGmSsY9ju
rymXKERJBTYRDQXgSul6zFW66GTXuvamXtSVpRHkl3R1EQ2J/ALhNOGtnyzkPghoc+ekRmldJtw7
EESrhmJE3hHCXbhqEf/Jem84j7qJIkkVBxft0Fh32A1IUFepdaFz5MQw0gzuxkjODwUajFghtMCc
Hdm1G9AJ3TZQiuI9fokHFxJms4nHhKS+i5Mt901S5KenMs8gOdX9OchEQNpd8n5au3ezagFzO/ZG
1NI5dQpQDLQl/Amr4NwRyS4hXNllafdt8J1pNxRSUaHqi20P6+8q6VPUZ7S9m0cbKC01XEyLrX1S
FM5hsdf1SB8BhlDqHq3Gbz7Ey1jsFdAN2r9iX839u75cxB4rCg0zRnuHKqyhSvjAlr064Po1LXNG
Sux0E8WnhVLmbZhmLYQoZz3J0kVItl2SzSTleKIc+65fYht6WbnuqcngaY6T80bY0ttntu/t0hzC
1URHhfJ0pc7LPLzKnJi6slffxjZdHJ2Ex7geTlJM5SZBj29DBagnUEDz1U3so5UXztbPlkdfj5iY
a/MQstQ7PYCIr5YBUT/fCvY4cX6pVbzz5rk+l6QFF7LPly1Q3/1zFSKv5MFfu2ZHoRctS5TDKH0F
pziJz/XS2tuodMFwron1uHggujx78PeqlTS9h3k+uCKNsYeslzMXw3iwQnI94zQbd4BfOkJuB00U
Tvydmm2xQxGLRCBKj/MQUNylUbGPneKznCX6XFZ0RlkdmSvf6ygEEy15iEplHrDPuENPqapw2yy6
+1YFj9G8XhYuUrPpGIiD1eT23rHX7BjK+mnFjajAk/FYsB9vp2Jq9nZcWOedG38Xq1Xs9Bj7O+bE
faVAfk1MiahP38cY3h1AnS5bF5rYFtTxloIMxGJV2RtH+2edWzifF7E627JXF7NVflkXgXBhFhHI
A7o+GfXW7Qq2A5QBcyEHT7oLU4kpxAosQEBs2GLs2O1Kp/9oKV0T5c/Jjqxj3Cp8Ro5OxBtsvVgc
gqLuD4lXPPRukF41Nq6dXvQljZWNJxHlGaqI1j0mFXQC8M+gmF/l+W0NwmaLh6S9geEN6COP+3u7
maMdDuHl7QquAbWj9UrpvjpEBf6TbpIhsFjiTu9DVN43s5NutGvZN1QC1r29lvUe8mC2HfzS3WUo
Mm/asAjOHLdPtnkajSeXVFv7I30Dyx52FpLmD9h+MIoIje5czCJQ3IknqkfPSX4Ld9kv7IclEfZG
WyAOTLnzQHkk3ALYBVq/ls1daXnLTSIH+9zRyKFC+Qwy0CpWme0DGeGCrOtgO1A53XuLKg/c6nAZ
Wg2AncC6bPAOObYlnpui/EJFOMO+IqrO6CFAHI6ASIQr4ylX5YPmrgq8ge0fRF3YqWEndo7ZDPqp
gb6zo/xsaMbgPMLJdyN6/zZIwAZP9If2WYxa/zpVwU4AWqHyF4NBrW5zWCuJM9xU0GdxPM1Ryc+t
77VYl0PV4+OpQ9pOfB5h3OMUwIBCOao5hKnVw8dA425JRrWBoQUaSORPXZtCHYzWO4VM2QnWBvo4
Jc1WAyrcojywwCNq3V3fdEypNOivFjc8DLX7FHcefd288LZjrfy7xM3SbR1SikV01mapHWfRfR9h
Q27CdUmu/b7wjnblOOcojZFgVVCLS8OZW3SJ7l5cR6eM2lNbuZ+DQF0WqSjOlD8/RhPusGEe6C2W
w8HZgHXcfRyPH7Bah+Ajw+9BNk3bMcn1dkqre9cZLkKh+2sZuWhn9DWN6ba6qhCia+z+pgJTCjeW
lDrpuh99P9i7nIbwxl+H9igEMkqUkYp9N+nqEl3d/kjlCvCRlyD6BX5NednneIni+0UsJ3JB52IN
iuEwukt30FE17uaIKzbreo8cc36jShoFDofQbIE+K6eY9eyk1aGnwAp6zb8DgJftYDzmF0unztK+
I2wbPWuT6gEn8IzjhaJV8Kkq549TMoBiWcJv7eCOmyytssPg6uk4gyo6pE3ib8mhY+x5xxs7RT2u
I0rnxqcriaToVvsueMXktkWPYD8F+WHucnqVgajOnMz6MMSy2HTW/M3LJU4ulPnOIrzx2GtyFDvR
rT6x/+bn2SimY2qxy02R5eOcgtpWBHvsmK+ef0jDyTuQ00NxRPrimIbFh2nM/bPVitBxUReqJHWX
VvrDs2R4DmsjodZU0bGRgXPAcyraOzQQziNJm6yljUFq2yYHSr/tbooWVLW+VIFq9AN+rnQEmbMW
xkinGTN3AfBOd1E7PepkrEOWYheoAnYHs6+O3uF2Fk/SiESXZpG1Re0r79S54J3By0vcbx68ASU5
CMELLYQo3fsKUFNR0hOUE5pTOOT5t56oKUJ+guzfrM15740qjLcFulyhj+BchVcQ3tSyX/v+f6VH
XzxX/hJeE/yCUvn30fV/VpCdf4urX/7in4gbN/4HhJ8IYz0AWATRBMgvyAEndP8hEMPAsMRHEA0m
/39F1QD1kWfg46SuPhIjJrP7GVX7/MpHmSiCVxOil+yJ/0lUbRSafknizO1ARAOiEAASw0bmtQFt
FI5LXQ+2+J5hv1n8QF0p8ezdNNHTIqzShbs8otuR64NavKqGaLb4/lc84GRz6bQEl+5BWoJWZtlF
VssUjRM7yViNZTY/9HZtFQu0OBkA6cuTOcWkiu5HBxiPxc1a2kEZRGYbXw+JVFpqS8zcM22IsBVc
QpROxBLn2GGtg+1HR0+leYfGHw3KuN8iJmhFyaFB3E3CKlZsqX8TeXF+hyNhQ0pa7TqIBDi4rnrk
S7+n98RdGA2o1f8u1TRC/qnZ0vAm74XnlVcoksZccnbypv5htMyWe2E0i3rq50PP8zRIqs8Pv8yt
m5fSwn80Q33T5o1W//f/uH/cEowOh/wMqAnwkfhZZOWXepZpGNat6tNvVDP88kqKPC3PibYQYj6a
BIDAGZAUzHao4TIakLkA6IdSpi3b8qmd1YJYYzj4FoZQ9qjsbL8m6WrgoFiRqb3Grmx9zHrArvM+
gBkeXK9r6fAx8FWKcroNAjSMX4BJ/1Y76fdyjQhtBhm0F4hBvAcD1sLvw5xkJdLyZdV8tyekD+58
umDtLVK07Xrz9ui9SiG5kNHaFTBWjGjRHwjFpaq7eA3m5JvH2waXJWGvEpq5Niscee9CvJsUAOMM
mTy/svRWIqw73pa53xQ/3r6T36uE5pEpSwI+I5U1FiMGn/RrWdKhcYQlQxF8GxVFpGsfxzicQZDA
QWvonP72Strw9hXNXP1Xqcpckc0EYCZYcdJxtqTfr+jmTVVS9XW/EfSqXHzHAyHMsjMCT+YCPTHz
2NUSGKffty/8yu7FXJnyK4WigKIou9xrFGrRtk45Ia7/TQF1rsMTPiDNQ+WiB4xmKqIJqXw3x2ti
15dt3jeBjQpvVq6PhQolyXBdsXPQsaCLEr9HUTX0UG3FLba6LNE1iZbTMAlR/02J7Y8pCTorYuM1
kMaQOWOW4S/LDGS1FbZV6H2toKS0y65bsMYpqSysWDH/5c38eS0mPoUXKijUjUnuf78WGgWqhyGp
vs52PEQwdUOjU564Vs6UePtd/DEJ/AgXbtRFmAnwwF5vaE6MbcPs2s1XFIN6BheBubL4MWJthRxK
Wwett0tqbKX+5iT9yt+XOeDHPCBFQoCk1JZeb1uJZRSPSc6/rL7luHBYQz8fILBEMsOMyPFgfVQn
lkkZPiFuhbzDrut7vFy2NXpM431erxPmBRlZsP6SNhCfDh6k0+XCh8X8d9h09Hp5coMQ0MyLjw3a
7/WUBRMq+xpo9pcsyhED2RQRwI0byk8972dd7HQZjzEAKfIuL8mZH6oRgsOgIdFhs4xLkS5feZd1
8YM6NCPD8QfLnljXwbbox8sGLBLJ7uLPQxp8VGkcAxslbCx56WMF+gpKVK8DjmHEhUfeCGoIZou2
aGhyQXeZq+g9Hjh6/rQuJoTYIOydMBZugSxyt0EJKugKqhWdz4ztsonGlAxEUX8PpsGhOOMRv644
NCax/7GBYb0+9siPco8G+k//yIEs8rGk7lE0+4Hm7vq4ai8c78e+C8ZbVfAv0yZrAHGgbQ2/nXfm
Zugxdht0XMC3430lLTaVJOI7oBNBycrSAypJQeNv1FRQJ4MokJMGbfIgVHVw9DGe1e/1FNYcZhAs
CrZgRT8xXfZFGnNpK59iPr56k7malS4yuIYSjRVIB5h3PCVi7PKrSkD6Pk6OmpuLrLOW4XyYIS0R
nUeUq5ddjmrccgFAI+OwtDGA5T9dlKCEfJJRp2HRtaKRZXn6+QB+gSLstGlCOw6KnQ1AmQH17Ybp
h/iz2TCrOrStek+KA0JnD48Ws54tdTYEIn9+B+UcVE+8PKH5tGXKtdO88bLVZwwGL1+4NILCbMSL
1/JM6cuoirKcGDkfj04+ME06K88p7Q800ZwsNlf0rJCobZHIOyC2sIQdj8fWZaZLS5Gy+OHhxMSk
KRIKLLeNJr8JD4VntB830i9c1tTYxDGzJnVRc6FGNtt8Ifp7ThIecGXBn/bcwn1r+drhQcEYtnA6
TBOP/d5J7qLKDhiTFY5eNZ3RTx4BnqUrrPxoVzizx+8WYJ7mIYoYcairzsP2J923Vm/ee+iO7AL7
fkUoBZ8fNzHzt0c9h5/SyOu88TxWACEKXGlbwVKA0h/xk5VqSgQGe6C5pYWn5x+noTD3QhMd2zQY
ZyFLcIlQJ2x33hoE4gRk25g1F3UembgNsDYcNkXh2f9I95MftrG3hNxWIWIzxt1YM4IDEvEM5wry
j2+qCAEF+tOzYHxSFKuZoia0Hu9l1PC/HSUtFnBYaPYGQseVKAN/Ydb5gpm32TyMYctTAY/RLGkR
my/tERrkTfiKuBEal3S88T7M0cmp98BfpVpO42yror4aqYDxhZAkTSN1JRYzs9ojPdY7nA9Xxz/N
UQWKb1fY93Hm5/G4w/o0NDtTVmXQIQPbOkAvh/B60BDdhL1jbiPiko62XG/8ZZmZ/pGKwOXu45r2
X8PRN7XBdeDTku4BjGhkGqAtFl7+rsWUNYE7WgzmDTf5uNiUv1nLo3WWK9tg4pHU0a3azpVS1nRR
JirkHhOL0v1X0ElIMEAIcxoepkmKJW3v4rpLRHPdKvxRo22AwdFU7dmI2W72mubkAvFfDm0c084L
onncIKClsxOVw8G4I0Ql22zwdZ3QesrMZrvwzHExg8nM0Huasyy9LNtscMJrPcfKTJ68MFtKqKel
kwfcFcy8tIdZMYcSjJPK9KI1+rPy0Lnj0COV53tslaqD0IZmQ8n7aLAHtpyhu1ZT4LLlFk038JYa
ZPE4C9qlnvgu1CLNLkhlMWbm2rlM9HiwtZz4JClMx+90n5h9qbTHen6PvIeJCDOQMWxPUswB46cz
i91hZBRZC46rFRNqhNqMfhJvv1v8iwhLHnGKKrVy47j9DlxaOGhJoEmfsiv9GBeJPvmuhlPGyotE
ZQ5ZrYeO6TgHsH/ROIn6hf1hiTJLvJvtpUcagi3KFyeJDxCPhDYe6noQME20Ylswcb/WUUc28jMP
Ydc3gzPhOtHGx7JnV0XLMSsmsAUDNMqeil2E3naXTE2yF/aQdHeIovDwecvhvzxr3nLHYTFZjBJa
cCELu4BmyOSJwL0wgj+ndZ1P5neLaD0m7prPJnAGTm62e2WBRkWwglnp7b2wN3AEot7UZn1CY2Tl
iijxQ2czZWieXbuo3xY7FZe9tigWOkvwGbUokHZ2PVf3sevGBXOo7/LuPGjkiEBIOw7yq8SJy7ro
09oSVwl36tEzknn3OWfPXQ9l2LTVN4FTQH9bt0HdP03YX+FUEFsU2YFfIiEj8YiUMG8RqEEFrsP1
ETkKYOfReN13WTIb9J1dQ2etOFZBpGvqRR3vqGeTn7HLgXsHgBCTHXRzRhOkrv20IEMULhTlN7K3
Fv2JJu4g7oJKLyKlLiVKcEJx5S5Ju5GouoH4p4+T6jOdcZJVIMyraV13eNyvNnV5F8Vy5GuXBHF/
qPWTbTvyMMZhCsqUAG29R+ckazn4aDefq2UZaJUAUXe2Cz4tLX4SqaYdgzpKiO8GQJ8egkuVnkDk
a7jQ9rReJDHarkdncjL3AF7QoaaMp9+aI8Ln+daNLNtaPAyq64v2aMtwkd0+bu15vjd+jPqK5kJj
3QpLYKROq0oAoOmDoH9YQySbgInqIOzlMZp9tOE29ki1bRdjtYqRYa5RLlkRh6/bTQyE1s22Yb+q
Lvri1EXUfMtcSa0NMKBeuu9x4XsYPw6QSMON6ylf20edNJ0PH7i0/So4JignB9do6FlleRwDSVib
fc+A4uDesMU8eoCwCDxoWYN94OG1ZAQMeZji5mf0bS8gx5xbxKxaUNMTtUGOJVl7SM8/TIsvpdjJ
ZOoTDMdtOyVGWcbQJxpL7IkF08+LiTXR4QDtdUQiZDTHSsxGwuLuIhM+9hzgLIdMBGaHq33bRJgI
90L6OBTUmlMAwZ6SU3SxdqlFSOpn3cjR48Om55RBPjJ1cagPQ77zMPitif5QCjGZQ1g4K3e7iBH2
8nHo6jz4CBwZ13b6pM8kXdQ7qTVInMvYJn2liOyj0mKUjsL1iYInm9gNN75lkuxlRYRD7XSRWFMy
cYZT3rf3EKuD1TvFwq0IiRq6zuwp9VCDLdgQl4AbB2lX4+JxBiTK5YxGl1kQmiCWqhkg2YTm5KTT
O3OnPS6BXHsIwWasdyM8XH7XIr3Kl9lUfVlLCnws96/iwuyTpYCnWyFI6sA3xUNLKqd/AvZm4lUs
B9htXD30wZdp6poWASHsVS9hBowci1pKE0s1MjQhC6A5M0bItQfa+YG2OZK3O8D744BGtdNQN9iE
EpINAqA2YlP1FXv4YkKk53JPoGpzSv08wYTTMo4Q4U3FIohx123oqGLrYGEyIoq4pTFTk3RUCFMT
uEacK9zBoKyM6fPPkVg7ltBmkN5KRIqCNN/Y1hoKAr27ZokgDVmVmYq5TRxw69dz4n9ECZfa08tr
5MB0nEfSv0HfR10y88Re0Ti8o0GNodNfN2k5TtnNOhV2En8aSzwby1MmA9xkzgTh6Hi/hq6JYp1V
muITTZExz84kpiZ8l62RsJqQpVpMThwFHZOlpl7nzFvoyH2od/gLE6WkbmKieWQRYJCfbJmqMbpZ
NTTh/DJIQpv7WVZAm2rveb3No44lQSZtUWGWSFd3puBFF5MPYOhuAjWnIjXOO8dMMC8Z8s49dm5Y
EWenL6drNo4ph+aA4zwLyvMkUSAelCbe1GgmLNsE/geRtc0IFD+Akjf8wL+bTxOV9OvNVOHxRtMy
477cLU6yJjQsgyE1wbwnzd2+LI+S/gk3O0wtLxV2tafrS2/2xvTzGE0p4kuIVZchq7pjLlTbfCEm
KA6iF2buVo0bN1c1qPIRD58KOyRwi0BoPYJamvi824GmNtdq1p5HsA2thRqMY0LrGDT/eJuGcd4/
jT1o9HqjykGCgiC3FN6lmBxdNpvEd5ln6BWZJLCQwGrvbWc2LwR7F8JLEk/es178dbnwQJcuF0EY
L/N4nF2MHZ/GzJkZlOQl8lGpPRJrKDRKeFq8cADW7n9mxBGiMAQGc5raZF9N2nn8lJKz0CayLGv+
6o1Dt97Y1mjjdJzJjHRkzPpUWacokN5wH6yVB53GmhzG30K7wcTsQWSiMCTPTJKPSIYJ5FPZMj8S
lZg2ua4p6LZ01yw8PPN+9BtilNhv10dG3ey4q9OR8551oYSHbvIHphNyLhlf1Cer2Sole3JwkqE/
62zfhDNT/+RETkaqUkbEUS9LrxkrE1pVVg3lCkVU0BIdTfwRxhEIctAWRk3Ce7ZzDO1oat7ZwPAa
fAnT1WTcfgwYJkDZITRLnGw5lVdBUAqj8zwV6THJGgwUwNKs6iwaZqc6RfgWY5U9hJYgPvBmPbJ1
Bsh78jUxfUz2qqJrTCSKSD+7+HZ6yRoR6gPVctYVI/acVwT8Q7BVFOTcah+no8kCXxKLKlnNTbfr
PC34xnY4mcM5i+hunYsxKpjoJEk2s3/KmoZXmjuDuXUcQDkJARwMCUoX6EQINP8kxRE+uC7MKLgP
ZsPSvEYLk/dS5TTsAitXK52BzGvKJ6+dTYa+vOwcMcaWjGHtlGZWvl1b+29qRsDxME6goRNCon5V
MozmFvXHuJq+zIk2eeaYWVgv7ywB2yHeqKHnef9yydeVQ8pUyIb7AB0F6ksETr9XDhfZNJGtA/3F
D5Bn+FG9TI0qskyt8u2n+/NSuHYT43qmYURr6lWRkra6XEeqE19yAXeHyDMQHrrDM5s1e9fb13qt
FB86lKlDtPVdIF/Bn10pZTu0TPG7/TJ7NRrUF0NWQ8+FPCgylmHW1w5n4YpSRvk0IMaKS+YwVl1U
baV2ybupQpjOBuoipsKjXnbmn72PpkdxiBAppLmaX4ZBN/HT27f/x1BBkETjHkMEvG8AnJvf/1I7
nvsERfcp9J907szcBweUSQs5XEmh3r7UH3POo94d0wqiE4Rq1uvSMWFU7jYEUE8wB7xhOSULGt6P
zgp7ExGqJJ3+OuVet1AcXkwYuK7PNX0XCaLfH66HsRCl9AqeYJuaPUojJLzeDDk7+23qQq5ZdklM
vE8wsfDz9wq8e/+O3a72z95+9tfDTNfUx2rDdFVZbmBAfr+TCd7VOMWp95maBKkjcoBUqaImNOn8
21d6Pcrgr2ye1sMCN6SD9Lp4XRIYRp4DFgrCVggrQVYmNc8LMrUT/rEmanz7gq/MRFBiow32DCn2
6fBRPvr90eCRrGwmS4/dMn2ibN+DJmabY1NceK9J31XocmY5EogIlZU+sqf7t2/glRIbLaKASWyw
8/D8Qh799c4i0qxyZNh8RpZ+SZs9vSx80qh6ZHFxfAlbxj4zoTE4bLN//yyKW742Ja860JBkzqaX
wakL35R4KP0vrOJWxB7ZwlpFDUeCQpMmUrvI01aEFaBTanbrcPLNYTniSgAnKEtsFj7ivfTQwbKF
A8UjZ+rnKSd8o0S3jwjmXQ14fewwsW9Ly8RWalQm7LJ6FL8pI+MUzDsLZE5sEyqYB5zFspfcVvhS
oFeE9uyaZemaoKmIEDAk4nMdEywnRV2wk9gqnRj/KC3AXZy74wxM6SJrSsqybw//HxMuFC5mRz5Y
W3ixf0ztgcwis9D5/dRmHYDRUyq1SYFi/A3Zen+WrN++pFktv7YHzVYbP/doIrAAwOd/n3L0nBZw
/dH0KU4DU2Mc8jgor4ADoxZ3bSubO9iAjR1IomYnMUGhVdXmbt6+jddPjrs6WHZEKOFhs+ae29+/
7J0NvIeJd5l9KlvKn+d53ev6Ad0it790lf6L8cbrHQRosg+0FnkjL6I3+pqqETg23gJSqc8jrNj1
0cevjWlRFNJEVm8/l/tqSfPtUYiPrB2EdN6wjnkVHaS4A1dVM7oPjdJ2BKrXCXR6SCmjkunm2IGz
Fmh41/wnpGDDvJyNMi/Jmg/0S1LWpQRDymP693KCk0MdYRUmUM9TMpQsZBP4mrVFZspas2XKABG6
CizCMULPkNy1pjtyP1qwU5uNVfqcRWlqmU4R6iZmvyYhKOfuzLLYR6tD09qpeIEQ/f/2+RkDaAKe
zToVcJ7/aAT7fqrjOkD1dKgLczInLa2KEqv6lsz57fE2qhu/zmfzTtm8ULqEHUFd//V8nlooR9IR
yX0k2udrDUBIr8sR2jBHE1s9W9BL7x1fR5MJNkDYmNw/f+rHwVQIrAmhrY++CE09k1xQstO5uEBT
UbDKYrDWS8VSxeQyl3U5HXEEIGHaQ3kiPc5Rayct+dn4o1tkmkgWOvmsnTWyV343trV54eB3uQrM
X8Lh8KU0MTqTqfFaPsBp2o8OUQsIxpGNv93pPjeF5Z8tNFYkc7eg58G5lyRUObzN4uCK2P7lvI1+
Xy5haCROXNvImCD1A9b/1RTueIIxsmXytRq98GPRN757cGmPnoIykoIaf6YP8DriiyXKq2QnRdKc
amQNHkc8IcZNg+AmTdMU4Kq1oEQVZLp7SMhf1Q2atWO2zaLRPeVx8b6m1fYVwUklN0GPPPqWXk7w
Drpce5EhN3vFiZStxgBhLHcWpOMPQH3lCKccTgpKkzG4a6qG5SNCQprkAP7ahJZYfyM4lbC5QI79
KlxwktVy6fb0xKtHHAoFIsguXYJCasp5bTnRwtNO9RkcgA+J+Fkbe+1sB3nKPrx3OZ+fZNY6/ibp
g4wSRqrU0S0alElCb3jMPS8DB2VbotnB/kLXeIhxE7BkfxcIpQiLEBsq5qE40CZYEOajX4QKwRTn
EFdFPQJMbPdQ7UYKNllRfBiiAM+aCDLATsP8v1+LgZKYgDZGtc8SWzuw3wu92F9cMI6fHRRCHrLB
R9xgxga1DHFpF/mSX7y9yP6YEMbpjNYykQr9oD/AY4Ov4rYUff0NA1byOQ8s/nyoPQc82NsXesYl
/Ot0YuqRT7ku/XjEpjinXudW/4+9M+mNHMmy9V8p9J4JDsYJ6H4L0meXuyTXEKHYEFJI4jzTOP36
91GR+TpCWZ3ZhYfedQG1CFREuTsHs2v3nvOdUc9TvUeu8qpBsOvZlllFPWS1i+M3yuxLoaMqjdtA
qTw1M91qZfQVwmh0nxZpbx1qKDRs1jUqTvdQKLX9wDbUUj7IrHvMc/Z0nTh4QgQ6TdzCmC3ec0k+
UkHX8hZVrf7FTTi+eVqpqZiP0/DayEF/g0HMLZoaKSMqbXDpNzXu9JrAbaXDLpuNFprqszp24LA5
V/1LJcLHFfm4+pRpQqdI+/QylrTe7NoMi1feFcILiPBM11a2sP+sRrUe/vr6/7qY/vgwUscQw+mw
d/jIX4sDrGyU1Y1bvEK1yNFnjeo98Fu9xaCcnnphSM7eYZnfMp6107+phT+J8PjwpQygDOIBgFOi
fy4JNAWrtEB5+yrk8pRFsRFtjTLJduM8Pheamz0ZZOeupB4y9KiBZO8E9vBi9deXwFwu6C+PoL2I
NRc9CEnTbOOfCiQtDXLGB5H9GkoGB7TTAAuNDsl6q5YpSbfqBTZuO+/IXADikDPtKfNdSd/qRCpS
33kZ0vfrmTjcnTFPNM5IYP6Wx/TT/SZVTvFU2FeTMW0LIzfu6YFm16XC0+lZDMYmf+5Gxi5JiYba
rtzFY8vhezOI+H2ykvhs2FDSAQOYuzgsq+vc7LKOsIBWvkxZJKGZ6emtUjhsENaoDRsDxbb0jCYO
74fMhUILvZIfEI0gPfouZARgJ3XCIIQ98U6YinMVR5P4otHVxsKepjBo//ri/ipL4hZzbSFMU4Na
nGbtxc7284lZ0hLmvtvBax0L8wzkMXmsYmMCPF4X6lkbFsP9X3/iJ/fix0dSG3DE0XTAjEjjfv1I
wiuyJmfrfEuqRBxomyk5XJ1JOdKoTDYMIjpWeiK4XitDzR7jcOyu4thVb5XeNTZ/813+yaNFJYqm
F0mWTlrap3fZ0Jm1peOQvkHZU/H+DG7ygo5gYi4F9Juq3X6dW0mSfaG84OAasEVZPQHff/M1ftUC
f1wSfHoUZgbaSMzSny4JWpw2b2c7ewtya5Irq42mG2uWUXYVZ1a3USHj3dd4ODeTFQXryg3Gp8hp
+moXtfDy/+bL/JNHAoMe3UseToRxnzWhcy6HvhzT5C20VeuutrT2omcKfhZah0e2GHmWWd0dKlHk
+2w0NFgBAAHhqHbjTUzGGpLXYuivYkUa72iza9NziEi5++tvaf35znFIYPHVHe6bpX2WcTYDGn4n
5CaFI6MhOi5l8K2E19Wv6nwiXEzVU3pTeQnpjGyFaFolkWVyvcJ4RYfLdQlSUvBeNKVlf40xTSxN
e4YfhdJGp9SK211tAC2zZBTuQ9MOBX4kVx+8dtJISQ8raCpeg5Hah7hsVlsww9UmSTvlBMmx5y8M
Nnig5TZO40AhAvO32oRwPqBRaXF6lTOg5yxg5EsadZ0ViIGGhOk74+pHs6epQBXZ3nX6WOyjPDMa
okAQOrGGMOjzLfq1N4YbFwzLkXgCQx6ZCHZWloWYu+zqNFRuSxBJDBTM5/qV2h5ZEV4WlUyEL11T
xl8l3JB38ZGn3ZK693ctS+1P25ZtoeA0ecXRTHOo/PRAkyY45W4t5Btd7zp8YHczMU/qgvD0Vu3P
utWnzJTa2XJWTmOW79Gs2kR7B5Cmt2Cf2kcTvPiVag/pgw6ihAkJuwAxF9jJwJNj9hI1494fr+H/
2pjvp+rtP/7t+TWPyUHEcxd/735xI5MArP/0+v0JbnqKeY/azx7mH//qd7OFA3ARYwQIRHpIvI2L
UfmH2UJx7d9Y6LEuO9ZHzWrxWX/gTd3fOP8vpmdTx8hO1+X/uS2E8Ru6dMpOjY43bEfb/FfcFjR/
+ZSfqgiT1sayWtBTo5hij/kodn7qbxhR6uadKNRjoSo0dyRYJEtZoXcIdnGnjdU6FQZcq4n6tdmM
C/9rbVWd8TaOGej1fGa8AbGjPY14Cl3CBqCSf0HIIMQjhZABwb7VXkJHDx8gm9l4Fi3zSy9Ed6rV
sGP46irBJi4Tk3AQQjxO4cD/6EOlclk8kijdNV1SEHQyQhQfzdus6YwXZRDBdFTbenQ8YendVZ8A
Y30w0kDaV+1czyrmRCZ7OQZmQ74m84TzQW8JKrGATbsJpPapHVZz2k4rZq6GH3E+euKkNkRA7/tc
OaVGbHKca3IbARb39g43KpZHivwyXST68QMrZ028/FDMfhMnvbUXFmF4dlPWnKakvm9hXm0JeHvN
SOVDhhJjvFRrUkT7Xte3iR7fT6mR3liJHSQ7/opxmmz05Cu0IzGAaaNjaROAxTtNeSZHmGwINWEu
3bS2AkDTRXFHJTH6vcPCPkfU3aCslfaicdY4Ya0lvayTCz6MfLTy2M1u8Djnjn3HmC+4b7pJd/Yw
YQ0CldrKzI5Mm2Ey2E2QfO2HJloreN79FMEi16CCCSTH4mC5ZXbsFlcMZhEanbqFxMNLpwkRmOxC
B0p5Fa0xJM4X5nIAtLcEEjU7OFfESzaM+SnxdlMyzMXKJgEp8gU83Y2DvG0nylz/Ws3GlHtzq8z3
bgbY0FsmFvFOKKpDtdNwVH8IGThB9mLAAlsNkzlReJxwZTKp7T4KTQaTeZKZsfYctnMTcucyzTPN
jEzHVvh6XQmkcgEwKzUo1pZbaPu4ny8O0CEGM0T2pWk5JH5sglkTZZ37keUyJZVo2ryMcoxgR1Mf
1tkc9H4zOsROKvZ9OpLFaer7UDYnUv4SbKlMauPyLOq5Xly7WzHmwcFOCyKJ0vaBXtYttQF4Gz5m
g/an8/J+etJQHG1sOw42QT/d4VBu93UTYYVBMH3Fkq7uK1OkGxDE+sFVkCKlrdauEUzA3BEYEIXM
KL6dMj4q2TTv1ZpXU7cyIHeT/q3oHEGiHKwvUFYQG7sEBRtQtu5gGgZm0nh4QT2XHZbwzGNt2Xhv
5lxdQwvelorrt6KSG0G0bJoq9SrOlYIMBsVVvEqjIg+j6A3n+ld75EjrBiUNklpFJCIanNCqwC3s
Mna5KswRl2g8Vds6Aa8YKy1nVyTfvW4GvmgS7YZvnxwTc1KaBXJX7TXDkG/w36aVExlcHF62XV0t
WCbaSUU4d7uyrvfFYN6R+XcBnXw1a8HWxbnqJ/p8jzF2C6HRPdjhcIH3vy9QB64cFa56wtUP8SU7
vXho63rrTOMp0RVSkUxJZhTT3HUfzGAGAvFoGTMsTiJuV1qevWVCbZg3D9Yq4RRzR8jQyak1zXc7
i3CAzmQRjJ2TqPLGS/IRXRdDMoBtOkd4GRVroF+Fb9NB4dmqENVwP6ytTonrM/CXO6fJvs/2BDFB
V92DxXJ5kMxZvBEt6Rl9TrKTHJhWvBXabRjVt4g014rDj6IoP4+OSJ6zZTVLZWDTmEla5VhVurjE
em0dyqqLMA8lzQajv/tk19FXVQH+menjewTmaBfarfyYSaCAd5AsKaAH5BQb65Zl/RbAItSY2XL3
aWJfAqu5HfpO5dhmO0eoE4MNB8vqvrCuyBVtEcRgldEl50SXPXEXabdVuVEbtazl2SR48QIHwT01
o3qZGwWlTJI/taGu+4krr6cx3xRLFMiYVLY3F+2ltQpWF7obgVSZgxipwdcrCdMU8Tk1InaHOmDS
rrnbOOnusaVbGx3X4B1tkFOl1GQJa13yQMzzgxkSy8tQ5bmd3a8UfXtd0susNFlt8iyDiaEPm3Zo
9qWVbF09IcgvqcVZ18J6SyTL98KczLWJFm+ndvp9FdgpD3BaIrqNsv5o1oN6jjTjQm/7KmujR4vB
jadn2PjhmBH0XK0txf0mXIQYtBX8dFlLK8W5cVpj28bJeBm5dfmSUEiapTU731LCDL5mpmOhQMe8
C8we/J/d0yrs17SND7ajdxuzr3WQyIkDZBWVJ/kOZeSnU+aQ1ybnfVR2O5BLhz4O0m2XqYjhXXpS
ca/QUE8ZgQWu7TkDYbV4i6X4Dj2oY8EuFedMVqS4jXJBCIPd1KdMxgqJJX25huAUvVSjJfxBl1dj
jH0ZWeqDJvpdEZQnt5/ZWBOX7Nimu+un9lzHdv4df/AOdvrXxE6BLPJ7yDosUx9Ienxkjr/XaJ5t
RBQ4JNeY5nweTQE8zAzqaiXnSDuasYlZAzQByoXQeApKWV2QpaHyUZquqGB9sTL15Hvc0MPHB102
keV37GtVPBS7qTSTlaZp1aaQlSSXugCgAPVv5+Kc9wJDIUNsWLbnIVyVcAIJwjgPqq0/KkWGmiWs
kFyKKSP72ZtodV6KBFaGC1fkMPbGgxhhnsHvU8JdkBcyhVk9GMCKM6aCnhDl1O/YZ0ne6dzvudLf
aBEBRp0YuktrFjcDDVO/TpXbfIrkNdbDL21jNBs5WuWhnq0vTiuy+zFOD7pCwsjipljp4M++sbwK
GKpT8JzMWrMezKCBfaroaxCE0dbKgK84DjitPBX82LZnkhaiplId5RT2QwqbrxvAwrTOu4VWfcU8
Aj5yZGTPpWNPd/agWF4qnScjRQScO7n9SFhdvFICS/V1G9BIERaqNw5qu3XtLPc4GCJFEstLxA0j
8mM00g02GBZkl68XNm2+zpPXqklfJlWhZeQW/RejJUndldE5U1NzNfVs2fBLtNx34kZE/lw1guCG
JjviXCDkSUpBjVCEJ9C5uy4FTK9ArlwjqCkvTq7DEdGdSN7SsHF2s23VXxBG7cpuGu97iJPQ+2Ny
V1xEoVckUb3WqfOd1TnbkL/krmQTyAd4LkerMNxt5TYT2AwlXgORZoNg+rjqaHL5EU6TwlfKRD8X
hGT6pW7W0Axa1FFdO13lYnB3oBjHlR3V37Mw13w5ZrF2UwGivGOBbMe1IY3MQbgMNnUrSMnaiFyk
bF6tUjzVtDuPIQm4G5oI8aM6IKZHp0t6tYdwx7jLI2K5isy0XkABgDOYO+AvQVR7ipZRMEiuub60
gmeTdKalb2/LGaQMQIfC0LH8YyvmvS0aGRwiN1vlVB7MOeI+JH89YEoTHRs52Bs4yOEdQMOuoZGR
uX5e9I+NO+8tfXgtAwscX2XPq7yrxrUMQmsPVV335tF0PTbJLXftYCai89y4r1ZZCRtwFPJb34nO
1+eKENgqQKmdlSRZBjX7X1ruIixOxAEDS68cLdsZnS68qEn6Q6EO66AxzkmUGA+xsJptVlkOlHjy
gTFC5X5qu3fTHG0ynAeXBhjDVtVeZBZRMCVBuU7y4EEL4U9kNXxHRRgrMGDVqjUbz+GQf2isqVjb
dbabkYf6ObBuiM5IxeFjVz7T+ZWDW4HlJDY9BC+AlYErO3MafRvc7sqiwIftyyXO3ephLBmS4MqC
xh7nR3gS9Fc0J19xVEl4PBRk4KFdsSdm5b4sxcUdcrG1QkydhXwokRhfg9a77XLOKXpnTptxKITf
VHhpxITeoDKbk9KM/QZxmf4IhgP0HYnGDyT3wOzRE7a6SRHLcE7xIED6SWTSDSA9p7xK8/mBZsy4
KVtqurgM4te00VYakrvbOeYpHzMMFqrIaaY4wYOtZVd1BMm+EW7ny7p4p/glNy5qySWaSz9SUp1b
2l+PURtt5kzmD9ji4lWGO2RDQLK7FoJiR68dk2D6JDulIYvLNKT5hpF/fbac4EXFNL5yU9COjEPH
23qylY2Lwd3HB0zVo1XuNdavczFO8qyrpU9zaPDnli53JNTprCfuQcHp5CO7Mny773skkvZwRW/1
teS8kWnKk+7Mz2FlbW2tlVcccycuBqz4bN6TxtGvZ0XZZtG74tSYC7FFXpEjW+3qtLkBZX8sxojl
MaodH+Gvuqkqjre93hhbhqhbHZQ+CVzJ0UGfRJ2gHtTUeTDtiFyueH4ebfk9kOFLWaY8P6VxK7uT
XQYPZT8z7B2L8Jui6L0v4YwQVDv7oWFfza7z1akwX7nIS1M2R08PnepMvieZSYWqXQlR3ULlRkIC
ZNfv5MzAKHVC9ZwGJayaWbmRVt070BLHmS0hCfi57AQ1jpgq2kyO0+4bnuBvUxO9GenAMxIMkxcZ
etuA8cygvwKVfcrggOCciLX8zJYlZhL/CFyng9bY2Cmb4nbo9G7XK2Ptq4mVbpNYCRu/0hs18su0
g6s/aEuOWW9yyKnqhwEn3r7vo35PVZ3uXTsqtsItxKaa5vA4qNLa0MK9nwgq9erSvXYdmdxguNfe
zbiVxzmKrUNlOEtGK7mKkhD7jQl09J6ZSkmXTH/mDJ+c0gK7SRCq1/Mc9n7fliFCZKwvUtPNE8IO
sa7ncWRMA4wp6Tkt9bZQNh25LyumDhQARUGEsyEWETWHqhrsOC2jEGsA2B7k79ehkNi/qsRY61EW
XFtaZ+2QqLw4uQQ7rtvPdphxxShqTwVsJAiI095s+tlrhv4Mcpayoo1s9mL3GzoEyLeObawSJsae
UpkFZVAzkyDI/33rDj6uOz8EC8Djmg8bwRSXzgAu0HFMNhG6+j11495GaeRnBGZtlvQcqEjZxK03
izUZ6tskqq45TDkXmShiy1GYjgtZxejcXZdKGnPhia2aXQjWeHWeWveILwJZR5oIwGagW2RKtELP
8QO2Z320p5Y2K+jKHWx2zW9gvnpp16pkFtDzbkvjvZ7laXKzhoCL6Ks+x2eN1X09ziGg3IbbCBLK
S9yUXLMsI61mICERMUjHQMVRjoNIbmI91z1cNafQsh9Lx2231Ne1P1Y8/kRSMJZWt7SK+1XWmZxl
gK5tJKJZX3Gk7hFh8zaX1a1VdqcJdIHXTMFqDheifM05SzcKfNs5uZQdxNMgo11jtL4ajazKphrs
ojJr1nNamRQt04Eoh8CXQYawSTJ00UytgT3dv/R28hLb5t4R9c3YlSOWwklfcYQ8skQ/ks1ZbIQc
1xy1eJK1yfa7vqWdq8XqedakjttnoI0ys+mKDtBqpV2mRNljglnPvZUiQtZIFl3Ypl/wm9I2GYbB
ARyk3bN2XvQpRNOGVH6dWsvAzBn8sOE42CkqIWkVDWSNQypmg0OEYNYzRfFSkA13m4Qg+qlmt/VQ
w1QajfmB6fmNPbvdaqwgHhutuula0way1SSWT6GsrKzMnjwOOMl9HkRvjoaTcAaG7FjP5AFsquy5
0/Kt7Jz3pp8YcDsxQnhtxmGcu6s6KXyNGdZqrvv3qmuYTCrpNyxp0bomLt1vK+K19RIP1OI+tefE
DVdM65EPajNlSxJ8S8rkpolYoFFuN4gQKvSW14Rs6AeFmp7kkTDTvaHnUN7XQMVbyU6O/S33XBUX
VoHLuoGVZntDbQF+1o4EyfsW5GIKsTSTG7o44YEty/RIVbZrduipllfEN0C1anWU0cimmn2c1cGN
w6rGWL/VGhNgVkQWNq6l2eruFcIw2k1OsuO0aZR0aMiWiGi1WZwRJpYPXcYbTLtareOZ7yczICqO
uIxJvZJA4F5asmXSjoxBHJ+N/J/p12/fyvNz/tb++zII+E5xwToXdf/n1z+2P/4cvpVL9/uXP6yL
Lu6mW/nWTJe3lsnvHyzN5W/+d//Hf/y3iEfM2i1mg/818uj8NvzjCfb6L+37H//oj7wk7TfoGUjS
EabbKLDom//RiLfd32wGerSKGexT//6EPRImOWOAbQCKov5m2En3/HfskVD/fxrxv6oM0cub0I1t
+m0mXAqUM58GrlrPxo19rkQbp6DySovQvDaaoTpje/w7Mfuvg8wfn0XjaYk2Y6iqLfynn2fbMHaU
uXa0gqj5AQNGP2nnRKLsm7gCV3U9/x1u5deh18fnCbi8yKoRkSLX//TbmqWbXDkqn4fLIfQGtUKO
Q0efLPVRGHuSdSzcsKND3voS0v7Tc3DzQw7xM57oV5Xjx4eDzSCzyeHusbB9+rG1orYjdKJiPzcc
+HIUohaVYe9cTdpMx4Xs8seAdtv6rz/1n1xiQjUw8qEe4Fn7bINAFJs0g2Pne3oa402KDu21L3JS
ePArjTehOv3LH8hcUVX5OJ5elezr5Qv9NMVJiCxF/dK4uwgE8hHxGUHBEWju3DGUbxAOfg89/y+F
k9qfris0EoA06MJdLq7+Ic376QOnFtZnGIz9TpZjnXrSCsBmzcjROBsx2SVuScba2ckKIu6nVLvU
eJMeC7iEA331lLRVGo72hUmEzsC4NyUdwypqyUtxx6+0Ef/mKUAk/uuYS/DCM/zi3cfiDv73Q17+
0/ctcheRdN7JHfrbUNwrOY1nQigyIqxCku1WVHzacNDKCDu21zIav+cdnC4KFc0ObSPo2bh1jH0+
VeZzaLSN5UVWxrPUBjoq2NnRziMH0ujQI+PI16z52jmnT5DT1zFJkpJ6S0WpoJP0hong5E1ljtpZ
aWwYHNJWsVwr03ihpgRhCY0o8+amL80XpzdogIMCHXv6W9BPj41hjjcWq4S1ih2KuV2i9soX2tFu
cKkbveGRg5PJEN1uJ4WYFJ3WmfbGUzpS5WoxbcZTJ9xe3I7FNFzhnYdGbpkJHBhXCNCby0LQTDnv
6di3440yoF5w07pxwFPU1ZNM9Oppps28Z1TN1H7seyKWcqO/Udu2zIEKLIbbUU3cNadQ89lp1PHC
cIGK5CPFimis8aLUinZvdqTzxnNsPpuuqRf7YnLHJ8o3KgS4+ViN28AcL1Ign4IkIQawSy0f6BZx
8MghLm1W0hnMZ3JleMzmnutGmse9dLlps1O7j6Qlms+WYo2XOCQIqTYG09hMVJyOTyQFHPCWzLjL
j2c1SkLimCIjHuQpTkdkkUm5ZGKZ/Fh96qt2C20tm5Huk3lxcO0gzvdprdQ5aiiSKOW6E3r0JcL8
8Yjsc9JWXSrtcQ0JiOekLyzxXBIh8YRjiZe/zt0rd2rcx4oQCkZNHxFHY0pVJPDyUaxM3H6jKscb
KadqWPXWkp3F2109Uf7ncPFLLGYb0A/cJJeG815GCTK0gTbVJaaTm3kfhPuP6w8f1fQN6ZB+Qp7F
ynWUCBtg4arnj7/TBQGF8aQmrBtztFP4rbeR3fWrAfrPRn5g9aPl9cBkP1S7tk2C4Ki1oDk4Yg2S
4n10XLqw+GmhRWDSkjQkGFWeu9pisug5qCTHu8oCMcoZq4RwsskSdVr6rfyDgraYusepafdkUDNY
ig5ty2xoO6kyGVa4vafgUlUFCYFRaRI5XESAT6702Z2eLFQnr/1E0JVP0Mwc3wyTog9fWi5/tG2L
ot+2ekT20qxyjlbgzvolPBVPMXuT69zeV0YQrceYrkpQuNPGNaCrRPVIHkPNydRJjLNJOI1PP5h0
6mk8dmE53lu5pPVRBTG3XZnOZCrj6rAj7Wur6vWqiibLo9Wo0cSJussQ1S0w36A3v3UidWGEGe1g
0H6Px2NvK/1OOESye1LVy8xTy/nsNDJ8hZqnna08tg9IzKwzbmNw1HIW05VWDDk3fFTakio5jLfk
lXevbhzVw6pVJAIeHm73IIJuLFau6FvXA2MYPJJU1BUrTREPnEsUXKI1GkWb4Qy4PrGrB4MlG54+
D12jLpTbKWWSHWn8wWNdHi+LWG0EVFxE8Y4sB3bpuQGGtGSrmXhRHpemdeLZoZObntn342Ve4rro
nWjnSmjVE4jgkaCidHjGjxg+JqbFglnq6X2iqMmXpCH3GX89UQ+Binknxu+0dypXjTz4U8WKbbS8
t0zMdUQmrEilEOEGOrdjHkxIEO6Xua20b3mjKPOeCA/p7HGn4C/1taodN0ajNenB0g3jhZOTaa2b
Ij1kbhVcDUoV3jRk++xDqLXoeOvHrGueJ4JcWP1j7ZGTjATwwXUa3YR13qy0+OCWlf5NKoEcfIx8
6glQhX0HYiy1QTgNexMHb78yhpqJIAAPkq3Kxtm4hV6QtaSPcjML/TGPnGqF9Y/GSp9HA0MFvbZR
4QuzB1MVFOcCy+tLphn8/Yodq3kwI8S0L64zxI1X11VQbmYmvVARwlQKwtpT5QokneTS5Rwz5s4M
v042sUgx1KlrGlIqU/6OPDqNzrs/6UH7RBOEWmSRlV8ZA1OdVOu5rTWkyHWMFoDFQmRhc26cdtpP
RuKcFeKyHxs8+zkmmyXgI0tILYEfy4QAKCPHXcmTgkEaey1MXx4lGRYwfJCjn3F1sZbWls6a/hE/
1wPa28LIca/agVtDC8P9CFHEUO8hDcBzVUHY8iLixXpvNMhHsbIqzgFCpaz3Td/skP2zDvbmonB3
sQVeuVWm+ImzqNoSNpPcN2zS8kgm410yB+LLIY8QQEHE2/YjBmOeEhb8jyXQxsrbrMGvLI8+Ksvo
phsKsutlNZBAJaW6tTOTKEIYLO1rYcCwhGXQ8ETgyjKfP9R9bUyCDDKAOGtWizU6WloUNhXDxBFl
++NraYVJQmEdJVQSgaKwfdkNq32dNc0OV9l40/XUvrkzuGttzorpoA/6EoYkJwb8J41hJZF/+M6f
BoQM0bVu9nzrOK/4rUO/8JIKcJ/2RdRV1rJbWB2iiiXFsk4zb3DU3raBsQjrINMlGwDQ4XQXKKX5
ZEVkInpToyRXEOZGGoqZTBhQSi28H+y5ZPagZtaVmA2nZV20tbusVNRDJSPlvWtqdxvJwR1hJGRU
ObFiu4/6OPBYOFnDTl67nXZvQKhhetyMWB0aG+gc3yRermhdcsczE5sXsW4OohUw3F1xFyx3FGSc
eJ6x5eSrrOU2KlrNqaHTob+oK5MeQgxU3wzUhaYjTMF1orS8swzklXfIhzKL1v0QhZFzyVLHJV4+
rdx5AXOH9RQTXUXTUiM3gWoZEv7QmZ6tUW4QnGKuY1UwV0LxE+NsoAk0WISN5YpLDWLrEXlnoonO
Rt71Pmzjac1/a8ZepnvIkrk6cfvrS+mwsqT4rb+OihsfSA0NPOhubD2Tk+9C3dIINaTdDTmBDDun
tlbFQqlVbfcoJiTVdW7chg5LukHXYIMrTFs1s0a22YgfqkQRDQk70y4g/sDlUIagN+jJltJSKhIY
Gek77GdzQ05psHPnMo+9rsa2yBs4MNAo3oumfkcocu2OYtjzXFMYyFq9JphdvTbzqV/1KnE67ZTv
RmnWJCeEwd1oyWmTsImuEtB961GIa6F24jTqsrjlbrMvF2N2YOfLtyJP0WAyPEIGaq1DNzvJVDAO
5VJdq1MVPlSKJZ+aUjfOZZ8npU+cAgXkWG9JlSxWVn9j5NqFyq9Y6xie3k0rMA+GATo8ptXqJmqB
XRoVmLNTkvnNrC1uiJC8wht8QkO0yqVKsCYVQV/5CjswMHVa+KwgkcoKwX7Fatgl5VHWurK3cLBV
pzbNeEjzJRc4thqeyLlfGoABHqL2ZkqHBPs8Zffqr8+J4vOpZKFgYyKhsaDRgvh87J97hhjseBXT
4Y+iH6qazkSMJ/GvP+dPpx+Ch/BI0svg2E+G8qfjoRtEnUzKrtplhcViLG1bu68XZJsnRvJoLbEc
XT6Ww7/+3D8d/flcW8UQtoQ3gVpdfv9Ppy6O5JmRlGO1G5PMeu4UBGF5OxIpNdgR61eZF9PFsiLW
4rpfqty//vRfneGc/fmPi9sdL7rFl/jskp7ahO6JZpU7JuMcQEjI1O+dZdVN7JbV/vcMIDy3T8ZS
eetiyUb6+Ar/q539O+2sDb/wp7u19AR/7/UtTcf/+LdLVL6+/WPfZs/F6y9dux//8D+7dhpWm4UL
u/jPP3J+fpfPQiSnfbVYc/9o5/0hntV/41/Q6bGcD8GtTq/tj56d9ptG1BuxYrSp/yXh7A977H+6
b348XAbJanwHvpfxucVTszA3OZO6HW4gJgxTBCowpbIBE+lC3NTNr0Pe9ycMdjGn6uprRs7vXh3s
M4FruHVysIurqhX5rQvUkcwK9ZHdDHVJlSGLLAVdv1kqTAk0VPxiUoBkIpn3HIJ8K7hHnj5qNwk7
7bNr5CdryE6GMmyDrgowY5quL/EBkHcI9ox94V2qMj6TQWH5CwjGAxpQMxOk+z7SC/didT6WrnqD
owEnZDM8lyMsUDMFXSMmmJZd/N5mSbrKQUSv7dI528a4HWCKQnMq3t20OA0adODRjDwiIJlWpSdQ
6jciQaTLtNsnItcbo/h5qrpyVdbzd7OjCu+176Vtfa2nlpxlwl4ahA1fglrs0HpaNAk5s2MumlFZ
OmetM76mffZsq6QZqQj6VKIYlyvQ5TQRRJq9JxVwqZbAn42RMRY0csy8EjY6/oH+PjSGi1OMFphT
K9yDjvk+BKm71aLFcDwdFwTafs5ohCgD4A7SpZjGxQeY6TqyMk590XQZKvE1MtJDOGbPTZ08l7N5
prSm0MG2txb8oMX6hNDkRmTcq8no0JRUiDLEBwudcTZCBVTINIGYHEceg1Q2FxMLHwtYRHDlMmVX
wJd0FbMU/NNcyyh/lhrlsDrNKLIgItEYIUkU2+RagSU0tOpNpw9bGc1HzSH2BrbQEZQiRPs0ejdA
36xNLT6l6XjUuTk7pyT6KIn5hcjRHucApzwUuoycD3TAaKFpAZGfuIpcMV9B+DqU0/zYiBomqDne
56q5GqdigNoJcy0o4+eCbsca+eB3p5yPvR6CMY2a+JzW+EZG9cWpjWt3iDXfIilyYmA8m7LZ1SNU
rRpTWIymoWuMXUgqhbdIfP20w5Im5Xy0yglCCZoo4KeaQbeFJwHIcufVem54Vas+Fv+XvTPZjttI
u+0TQQtNoBveTGRLZpJJUiTFCRZFSeiBQB/A0/8btOySZZd1Pa8aqLyqTLEDIr7mnH0i4823SIxd
BJUc4/nRcAGdNv2DUDm0JxBXOpOkoC/UgxUa8SpLOnzUZkV0vQOVx2AOtn7/ucNuO/u+eK7qMt06
OL0kzuptt3wc3+cqVi6PouU8J24z7dnHzqhs1FmamnxJQ3QULvnZQaOFw8VyeOxyFYXrqUbcB9xt
2NcI9Y41WYcHWMLeQQ2adkMsUM4qWhY3pSanLfO34QivsV2bWm69dUb7Mg2Nc214maRmVFVC1FVD
0wHyqqgh2oFsfg3dCoEHS0Hwfqmoy0fs3Y+FoqYKZoHWlRqJGVwcnkWZvSAfGtZ04DCLHGx7VhLI
biKQUaiYopKLm0W3aqKj9+7UdOtzrsW3ZSWIQ9HEYwV3fFmw2Zuht1+ZGaKCLBnZlojzN7lDppnL
slXOvrMtkgLx51SFt0Znw6kqefzn1HyrDETBbV1glBzgtCoTEJtb8XtbcJH9zGNIcjd5YVy/VJRu
D3uLh27K3GdXc869WYPxHZpvJHVfCedXXIu/DOopEFwWLnj9HCqxn0uEJEWtD0ij2osBpYwFdHQJ
nzwndn2aQ+NXHJ6/bHn4bGBxGNCzEDHwffy5HKKD6OFxu+UeCR+0PgNFH3GyK8fiQP/hMv2btcdf
Cy88cwAe+GRY1SjB/vyZRtdVVhpKspG77NUPOQ2X4zg1RoDKjFarA/+kb//5c/613Fp8eizRIDJh
Sv3ZjxpZJcyfFov9xIJ+Y7cA+4BErDWYNKNmA9Tl+81zgphaTrd//tSWxffz59uYz+0TY0rlClPu
5zUPYY4jga9euW+LBllFVXi3QJghUCNRYJ2c7ck2eBtbpFPZOAzHdMD7gX0YuBqgs9jBRFrOV31E
gT9b9t73C8YJfbNhy46Ki0BqzyEnCBklCpX0RHD0tgA6SBbuow6Gkq26OKNyAeFcgZe17Up+QsIK
59bjePjn7/RvHiFM9LpJNWtgRPzZe2zmic/wTBAQaCIbrGib/Pm2mJv6Fz9R++9+omQaLpvSxYr0
85bQHw1P8X/yrPq5OCDAuJ2MRGz0nEO4dHy4tB7gocgoLvkw3bqdXlwIX0rWYo6+1QPn8lKqwLsB
jGuqq0hrQ2yk/YPmA0hvhh1ohY6hWsI4O0IFXytTPUe2Oe2KyJTLYDa56vWmvSsz9ajofbe9mYhj
l3jFZnRA1DI2/xZipl+VWb4g8rxqh3DnG8CSR4+WGS4Nl7e09vGEuzEukT0jCWesrmAPgDIx+/nW
nWprZZr83YzFXxobNo9rUGP98y/sb04YNrtkRS4LV9Iqf3oTZ1erUHNY5Z7I5PdyQnGyobR1oIxY
+3/+XEs79fNbYKNl4rdFKAvhFn9+6xuQcjhnpnJvZ8OdaJNjUf3qwHx/k376HJgYWaAtf/518ce4
OUNGrpf7yh/ktk2QJYlwfltO+gQLzw5m9DEzxd7XzDP0OSxBZX7UVPjUpuln5JPlyiQtkvlQau1x
DnPJ+pxO8OlPhhF9m53R2rBfyfa55UC+oZ1nQj6313nibMi6/AhCZsG7etFBTCQoMj0iHsBg0lD7
WE3NBheq5YPE7BVCUt1MvtkljyBG29OgsmNmR6AunZQC1Ripfg04F8y114Pe3VWlGW9I6PwVkuJv
3tjvXmrOYcHO6M+/lNKUnQK5Xe6NnEZhiAuYpV1PBa9lfM8xP4GEcouwSO9c2IytwrZB0WMUNx0U
FS/Myg1zEPDL4Twy2zGqoI/15zGVFm4Wl2jkwTljfCOQL7RxiZhpwKAR0GoFnslNp0fYl28z4i08
aPfKojr0a77hRlO7LNYfoR6ityW0YWfl486X411kO/0qbXg+8f2Eq9YB+OFrIgXQDXPRtOdHXzbD
Lzg8f/OScGcs/zEstrOL7fLHOcEY1QxSx6Hcj14ZUOKolTvy5QDiXoUy+sVvBFX/X98Tj1uYY42d
sPeXd7IW1gTEokekZ7blxnAIPPXC9BhyU/kGv5+54pGcJxqkweSYIuPlOYnyk5NRACJAdFZVCb8o
ITtx4ztzsWJo3pHX7qHrMa61wbvJAfCC1KXaVyVYH0u2b0U636l8uiow766WxyyystdwXKrUEefL
rJ/qHkO0qsw15SpOgdTD7wV7YGkvZ6GIprL5F/1loaF1fIQch60MezgOcxcfFPPu9yYoLFHhj11W
Hct+fEg6Gkkvi/r1XNPq2fOI/S/SV5PwV741PJiZcVtrCcM1qjUD6xexGzBe+Qet4H9BOMADKfth
a4im3SyvUavsc+WODxD1aCDsTON9YneZ11RLepieUAN4gSv5txvNfq5TvAMoPOprTIlvSDACfJm0
CnlyItmbfbGiFBe5eE7j4W5E3bC2KnuPVuKoDelxBn+LbooXuOvyI03xrgi5WZJo4MHk7XDG7pQb
9kvcjuUxM+zz0LJ/MRvAqDRGatlTjYTlXMGBOuedeDaZkf/iPnb+5vWm1rHf02R4on62dBO+mNYm
KUL71p3eyBG9a3XuvYE2C619Giz113urTTAEzGWfSu/9nS9BE00j8sA65cOY9wYZ6RjktPiBN2D3
YYWADcg0vXLjKziKudFqNGgZMZ6YKzd1mUdvYP78k2z8GF0g9yJJWT7xmzlVvmudTY0zJu2mx8Gi
3NIbSy7hBf1aEaGxyj0q64jGkPswtkgFTSPKbDftH7qBE7Qxu7uGTGEyQfPT0Pd3wmZkWuWkpCdN
ZgU1fHR2Vw84VlFOGNpMmOT05rQzwG/Z3bl0B/ssIReAS4Qms3+w0DUs1Xzn/n6//m/C9osJG3kE
/yiJC77mr+Nr8/XH4dpvH/P7bA1tm/CXJ1bQ9zD8oZ7/fbZmf8AQ7uAs82F/OIzKfnemW/4HqEo4
0kntsl2dMdofwzXL+yCQk1F/OPZv8dr/ypnu/1yA4gNwUKeBuCEXjcnfT4VTlg4xVAe/3k/OFD93
KR6vAFQynBg1F9VauU3RbWU93eaVOS8L2WGts0Aht0OHOTEQ/buardl4DpO+gEmFLXANLmX8qjr8
7R5/+ZqIXF6FqLst4dOyssxfhNZ4gdUDpSgjBMiTpUebRvnOtOKHmODtwguesh+8Vqqbz3lqd4zk
qE/2Lkk7YqEyNkfq9izglsCv4+Yw0WNqc1qX5kqRFUBwgpWvNGWnu5EvjkzRxpEHbFXhocLGdlf6
kTgCsXxJ3Vp7TvJCe4jqkru4VuWu981oIyP8r9Jr5c2sQMAVqr0MXvQFowffJHEPHC/mRZhTtvX9
LA5YrGurNCqxYEbZN9mgcVnpPoO4Et7bhgJ83po105EafdxdPJgXx1JLsdCdOlgcq940L4nhPYRD
fzKIRGAkUt4jrTGuFXxfEnHLAcfVuPxBWNpUXAtPPkObJfnC6NSRQJcX34ETU1d4TS3rQj/wUtsD
eoGquidOaf5Eyp4eSNhkAcy2ftvrjCtgJq95BB+UFW4QIbNkDp3lSyCeyeav9mtl7dzZ1W+sTEPE
jwfzHo1P/lhNPdgBZZU7q8wJrohCa4udVa0we9WrWC++cUTdUkDPBDNpxw4Q8msljOYBJxzmhyRk
yWrJfDN6przNR3JhvNlbeXZX3+BYb55F5j04bVLtKsXVYrQYm50wczcztI+9Xzvepsm9j/mM65Qr
fvwYiTA6CtIR3bUbtcXF9MP+TdNB1qzdWrcuHe3/uUhqJjEjSVUeDIR63uRxeW8xZ9rARWyQq1fW
XZt3/rb10ENAcQNIzpvDKG9Ighg3K6ZHxSK2qS2ZHSJpGKDFpgoXkO2hyRmcCger6q9gK3aUkdzK
H13Y1lekx+svuHuGoJ26ZF0kUAkCInWqamt4TdgsUnj9ihAauztUqY64g9ip6Rux7bO285qqCr9N
+G1OuYkMnf5ZZJvcTaxmZcBbkUVq3L83N/876H9x0LPJWIqK/y5+PjCaJlW7/fGk//5Bv1NIXLTK
LrQRA27Isi7h7/udQmJ8QHLsvIdPvpNGuFT+s0jhMPe5H7ge+CIEW8XvixTL+eA7LqF9v69lzH9z
1oNB+bkgB4hj+ShY4XDaQFCX/eUPe8LESSD8GG18VLXhYriXFY9bOiHfr11QAWiqRMCgzicYuq4h
FxFaFq71Ac1AELUcVPsGxF+49ihRjvPsinCTD9XSL+m6uvQkFIudkbqTdsmIzXiqS2gd60GS3kRU
F1IByvx2uF4yketVHtr4ScjvmAWKtd659kl4rIiHa1AYGXMnCDVeBslEMTYbIPMqXhP+FqJcC+Ww
EoQvf/bTyX3zuJCCzvOjTTTr6DHjhRK/njwY0oERjcK89qHKBi380dPI3BN9ZM97bmpbF2InWpR8
0LFIwsC6l2k6XVSsd+cmMuG4pXDnN66qGGWnnoqIWbb1CD9pKu9yWw47/nookmg39tHo+EdTNsmV
EXs7lZjMjeMqqbZ2yXjKbGPUId1IExAojNZb0bnmU84ai1T2Jr9ncPOOxniJcHncUOL5QTlb1m2P
0/AwVJMIYsO8jZ25DezScTfalDgrBcH41mLGcrbK8c7Wcbvbed7kK6nc+M0BZbQToE7XDbETV0ZR
sIBwVH231Lz82EFIn9q+FWew+1yUeNz6a+yfZFJX51A2xbd0cPztkIlp29qJhwXGbe9Mx3+zwxD+
LJkxayb83BMtf8T2/OQLjEZQosq1zO3jMKJRdRO/vE+b1rqzUBtfWQhHbhPoLBeZxZ+xCsWvduXA
h6E+RiKHCbhf7m0zFCvuau0CBKy4zxvsUYye2rOJJIh2A+9l6GeXBhA3aqmsx2KZtB8zAhBXmErU
eQJlFkj2bRsDamigESMQ6EMYPRDjBugNDQhymbSsfP7aNG02upTGlRXX+hEx5Jecf/8mwi14cYcS
sc+kQv/ORXZ0wb48IBYOgRXIaJ7PjJqAPcpBg76nqt2s9eWdbvJEu07fXZuZEFeEMK0oBHBD89if
KhxBn4aG9MuN1nXxUaTcRpKdGlULiougJvJv16dhtNXq/gq9e3tEDn0i+gHZ2uyUEA5Ru5AforQ9
ty79TcszGCgdmksfLgEwc/eoafkWJtsdRiF9G6KMG9AMwe5+nsjIu2WPdqN1+aOBKjZg2nhnEBey
KT351krXPSAQeZysuARW0b4ULqyrBa49cWOZV7YYGSwvv6npixYhf6uMDg1crz+JfuHjTH64p1HW
TqMHjyDsZUQQnfhExdnemLJQW61tqnWeRfaBpHnxKAg1Wyv0AYw7GMNgXeC10o5uGINVTcxPsC1q
BNsFHmS3Ng9pe5y75LorOpzY3byayuRchtgykemj9hYF9VnKxHKUCYPnVK1FlrZ31J35BcFTdBhS
fsys96wDMnt1IdZr3pVdZgYSFPgOBJ9zEs1wnBoL9s+ELCkYjXa8jKJ7ZDWo7TUS1s6jMOKSF6xq
xajfAyYQOS4sozFTZuCjVVyPlX0uGu9zxS5q4ziz/5Bak2RRW2Kl9ZLwdrK85MaO29dSSHGwSZ1Z
zWB0HDmwyCEOtXtpG75lvYhlAB/FvIrystgypOaR1qOcAkTkm5yY1NuJY5cakfMuJ5KtAtg4vcw9
K6kh5HymlQRaOKnpBUktevQi0ev7ulH3pc4qKfLK4qYqYkYTg5/38jZCtnGw5Bi3O2kKoCa5Peir
dk6rg8wGlE9J2eVBJUv/rkvdb5LcrnXEWng7xl7ek1JpJGxgnQ5bo1OCvFsLVlQqWle9nfYrmTja
FsvZvPXMrthOca14xUs5ws14jHMcDoIsq7I7FqjkEQtWWv2WaSnhYTF5PTr7NBR6N1mDTHiFxsXb
w0pI52uF5vuiuLDvLazt7irDxOcfmm6wn1sjaY7xXEzYtlkzfO54+pO10dd47w0tdAVSM+ne1flC
dWEn1hwrU/eO9RQuTtW0BC5RdwegLNFNnPf5vaeleI+hTri7OCOUCrDBGH+SHlviwRTF3sDw9YpG
Rseg6jVpuo6mTlxHqGKTlSskvfk8AnEcJECI0VoM1JaatYvkaP9WZkIfV5YwxxMuRiRQbOX0wHUm
Rc4eqNWI2WxvKfRDc/+kh1b9Wjd68ok7OcJlWfSn1pqLG8TP/jedtJSZSjW07oBrD08Ea8/nQncP
tKX5V/J+nC82QXPJKoktjNi9PeRoxkRysKvhUHDarlvPMKcACaeHxy/kp8hILvYee4x118hR8y9a
ShrzsaBbgeIM7+OCkMB55B7xNxIL6rafJhMFuEuE1drIDOCFTaLUWwZAU3AYReEjMobhVlGV81RO
sXbLZhDYs4ma+FM6hdkZlDBpjkPYCXdt+sV8QDGXfRFdnd3JsbzPgSea62Quw0OGCi8wspiXVVZ0
DnNtwadpx9bDjt0mYUH0i492GAXxJ3ucxq+hF9cvHuT0LXMTv1lpkQ/SQdWTdmyMdLgtbc6bFZ4T
7Q3fe3sDC57VsKV57b4nd67Zu9ooX/xIgcmZ5rA/SPQSY5AmaT2tfLdIn4BwCLHCht7dpSIk0UtT
Fh58YiMOvHNJuutNXU7kpCmGgFnsbyy30T+FfheKTZnomQqMQbN3fS6Su9CX+q4mlnRd9j09dg14
iEY5BkBjw21fW5kJN3bs6qMRdw4dO4me09C3AbkbDjRMOZN622DHBgOAK9OkCY1LX6yMVl6Mvu3g
Mtj+NW0N/DY3ZIuv4IHAUwMngAWkbD5lTYq3M4kwvGLobKvnbDJlucHVApJNpvX81aGAOpE/B3TZ
BJMRxf5HTOfFaxW11dZi454HHPGgdia6HW09MnR7SG26nUOCh+3kz8J9GZii72UsCQcyIxu/0sTM
+DO0yPiqCw3r0e9I98DfYCkBJA2FIfyLah8RAAolYe4zb59a6EaI/8ShoMzYeB38wVxjZpAvtIXd
xfY7v1ynytQ/9YQZhptIH3ueJb3tV2SGGF/YYtTpBvJppLGcT8PnhPzcj9MMa4qo6Vhd9W0/7ci+
1Zj/NXBuCtfKDmmU3epznzzXpXsmFDqo4oIO0YOX5gFFJmXbv4gO/0fviiiI/MKl6fOleePk1IYe
lLBd7VBYrPCui8++Oy+LgEpGj6WY8ARjR4cHZGiWMa2NFsgbPMro3KLL3YzmHB7MNB92s7C7YJZW
Tjev99cgwTcOYqmvcWr2zZpgFvcrjOAGcU6LSBxwVPMxst3wsyOqEAK9zlSG3+bcrsGI9KfYVLS1
lFktMHlbh13URKmA+itgyeg+C6Vm+UNqcc7RYo2nKqzjpxzl5kNi6/FOT2yN/iDsrxuJlp8HHHhI
hnZrHenUiCRoHb250NotqlggXAn7kUWokz23rNfJlw1HwKVxYncQZlnbbepwnq8yzZDHEaPSNd9h
fm2iTH0L56RDBdF1e0bnpH/5VnmocxIpiYR6kqi3YCuaxPNFVu3eWnWtfTX0pPmNif+/LvkXXTIj
9n+2CN80X6Oq/LFH/v4h33tkw3A+UJXRH6OXsBwM9H/0yGw7P+DP5aaE4kkf/KNB2PlgYvHi4zgZ
lnEoo9L/iA3ZZwnXxTcs4Ejr/r/pkTmZ/twjY8ZZdMK0h7rJOl7/efOftf2cjZRSt2nmQ9fCcK5z
XDdR5tz4oRTiIpy6aZnS6yUBqaGPCnI1DomzzsKBcO9zbTmGXLkZbk3sIFln3VElabl6ItZVy1Dm
8E6s5FBme+Ky9fF2iVX+UuicSOje25Jmq6GJBEzTG1UUM6oyM2/YVb6INgiY0mNBuuI3C9sHsaUt
aaXaIuhFQhBBPxT1qqoiTv7Oze9sUsl2ERHGgeXn+k2WJdWwLi2n75F4NQWbt1w2NsNboX10de0z
OoQYdwVYDrhM7tmJh+QAMyW9BoyZHFxMSi9j2psboUsUbk3pxHeN6zH7bCs13Q49iLNAmmNB2rnk
O2ZgO3ceyUG5DLAZxVd1mG2jIYnWECedzwlku4/t4MTp2QYzGbSJdG+SRkf9PyXIGNc5bKZ1h2UI
65ivfHhAepdM967dYbPiNzE9hxPyJo2jqWdyEUb3BN2E5K2RZ4v/hi//kDhhfMWWUz1zbhj2zoEf
dohKa2CdmLXlWie7zti6nQNIgpGafJoaRUJtVOPM8NyB5Vhb6tjalhx2qE2zd+NlowtAPV9u8HRO
QGa4ioYLwHLbNu84h09dP9XOLd+JCb4rY2ZIqxWrINF7mCN646wKNF3faK+w/0Qs4NtEMC6MLCew
66Rnoh27l5pFZIQNL4tQenXVJSM/+EgQOqSMojYumu2Pm3IosLgIpi1kE9vOl1H6jBd4ac6I4AFV
xBM1fraKJt8ztjUquGsRIdk76WWvu/JIizp6cu2T0+p5wIYKAXxsiEt5K7I6RqgJKkKsdFJqKDTp
XpyGYU2LVYdNOXVtXGJ4R09ggLkKipmf3qVvgVRStA7uPX6ZZAzcJYz5ESeRW7O4aqlPYobU2N9i
pgOWUnR/jkmtcCRxtcF9JKP4S4GYT7K3JM6SZn0qtOvBxli6qMWqc6uBn6RViK+csBxfzWKhVGTt
2G8IxCumgyIXy4agY5ZUd7mjx4BQkSPufV3AO+uMqTOID2Q+S2BD4bJ7SJLbROFQh4PPomJVEeDG
mx16cJEwBENNIXUYE5pk5DRcz3PS14EJ2Gpdxfw2AzkUg0G8p9agoNBYKdxiwEzadUMsrXtiezKe
89bWd03GnjeOkPXyxAkGyamLbxz9anLWqionDSYM2WDYhu40QZF747OZtNWu81XNWFtvcfqhUbgQ
Tf8GZq3kndKcSq09Jnf2uausdt52dcyWJuqn6lmFlU4ROvXxwzxD394JBjolkM7F7LVATbs9J9F0
L2pfVQfTdjBhJCSgOLtchynHdjK0DhY5qt8QJn60e0xCYHrb+X4giUPuxyw2KszPkwo8qTE7aVsd
DV/KMqQceR/BWNKJp1RZK7vHQJJNNblhyvKOkPymLPBGTalrwgiwz1ttSWoXdrmd54XtJjeiEOMk
v6tqS+ggS91ZWBfkm/qwJWkiD5BDmVeVA/XK8lLN32iE78SBIL7gQc4iCXQrN/k9ZyJKPze1m76m
eqd9ZMQ2fGp1NTRkIAvBuybUEOBoIa3MYMd/aKJIrIkFhfPpQGhvrvgXBKQqjRHbyjYditOVQ+3C
0KbVbBPPvXBtqSNGz6GWqR7Gqdk6dDS20xByUw5yYGLQWNUmXIJDAZvYRS9OpIOjE/fKMH8wpsh6
HMb5SfAII0xpidNcEYRt7h1vdC8OcN2Avf8ECS+uD65P1AfprJ25IZM2pLFGOH7H/EOcc6LY8TMy
eDNOpMNUp7mbgWp6dWU91x1SL6UGHzlLgmvMSMLcw2mrd9jdBiJoTgXUFpJBIewz+2GyVnF/RRdD
4XnDoi5A3E77wnI7InvXQguj8MjsZvTOwsuM30SN/6unflFPGb6glPnvS4f/1yRgZV9/rKd++5Df
yyndZ72s2xaLB5JSYFX/p5wyxAdIHI6O3vbd08EO+fvKwXI/QLHQ0a9h0GTn+0M5ZRkfqMmYVVBP
LWsM799UU6b5k1hVJ6KSrwsqCMGYfHk/O6I4zlsebme8NhIJ3g/D4kgANqpF7Mn6VSUHj/cprd1u
7neZCTdEf8Lf7hhEacmifTBBOM2surC88/A3aSNBRzObraV3nzilbB30/ClXVb+WoxKAoSwowojN
/GkPL3dkdE9YFUq4A2vnoqVpnLu+7OSpzCd8zgNS/Hble7LEZZuqI5kMg35IE2c6MQUMmd/Vktgg
5xkz+LAbq8GN1rpieGqn8jpdwr8L3qOFfp2ZDzFvWblOMGpqKx9jRLQiI8Pf4HTHOZ6DXatWsELx
bWeD/apLk9gDwp+GU6IvHi0z7li5kz620Evw6eW7Ug35jlMr9+gcq+TgFMi3kNF3AwCoSU92tcb1
wRxm6lADZlRB2hL+HMO43Esisbbp3CBcc7WSv7gUaai44MMBT2tYfurGibB5J8bAjyC9C+K2JQsi
kpOp8HdMM/GMRUNZUw/PXYOPIZxxkaybqJbqgL9ckeHWQO1ciVDvzWeSruvr0TZyaABOsxEG0D8n
krVBpnnDXLQyZOAKd9zoZJXRWWajfYBk4j6ywlHXJnFXLVBhUXdMrxsdFzuPeqBZ/aRfaifbmJ1W
Fjury9k6VLZCLvY+mkDpqK1tLmHAgI5oqkDvBTFgzlDs6yqMAxVhzNma4L2AmON+RPI6RItJArlb
E0lp01rn4zdkkPrrbBuQzG3exm0WJuwF6MNfC7R05tZvCmYyuOvuDfbEV/TR+XMFkm8V6oS1raUW
dft8iCM9MBv4WcUEMsMkJ6WJKxcqLnGaPDSGMoYNATv1dhoitYndxr9Rdg2nO2x6wI8iAhMaKndV
WUV27+TWMhqI+/yLnmrVoeN+PXSFiwSaBv6Ft6EhVi01/M8hJQio3Jbl/C7qavMhxKJ+GJfyxsyh
/3KrhO29J4Y3fQQ4NiC2C0IP8ghUiCk5VK60uM8ibglAeJ5xXTjkoWWx7X3y6N12mGmp2Lj9DYOd
tYlp3yw0K2jD+gFscHOuibP7nHdFGDBdnR5RdBT7cA55BTUKcxwLGrfsIDWmaZUqz7WdgkDpqjQF
bA8qeW23qNiMOKw+OlHdrUbNh1DiJ9FTV+cFNP4uhDkupLluocbtBjyvXeXxHLohFzSodv0CLaxf
T/D8fWDrjFE5WdhOXUnYEow4O3nTFCE7fUfPvyKMnw613yJqoZFaDZjtkXJ0b6meiMCaxnFtM8Db
pznxLJUwX4msfrLzxmYBFZEzxVzJbbKgJhwoyseVrGPZO7djy8XIp81sjLvN6n+7+Hec2S9uRapO
k4vsv1+Lt1/LsmU1+1omf7obv3/g79Ir8QE+iUdssYf5xOOf/rgcPf2DTTKM4TNWcN59in9cjsJk
1sDyHkcHNxf2Du6077MGZFn4HrCwGB4CWtws4l/dju/aqj+JvF2uRHKVddYqDEb46/60j0fj3xL8
qU/QkhY9KB0/hZ+dj8gKQ8X2G5mxYa2LImmK7dg5tc9ku2kOEE0MfTvXxB6u41zHIFW3XW7jKbMd
jZM76jFdvMmhC29Gx0ELO2H8wTNIdjDxFABVGcO1gIPYLM+kF0j2bxA/Ni7J6h2WOUy8myaN551m
mNVj0070npjRz4uIbONq8/wxNJecBpG7JBT7wGM3dHT1fZTBHtjrKMR5p5Xuvs6p5ZRQL6qlt8J7
iiRK+hgce8V5EZf7BEHWVw09+ts4a8lJ8THP9lSlfeCDAbgmeihkjui2nNfIGtqcFzoyN5U22rdg
pvKrwfLTm6SKu9PAa7gzwnReh3oI/bfqBrVh/pFtUzdKh+WcidaK0SDbQqddAfNlMQqgRF8NuW19
9Bp+zOTNsabn6NaPpRP1m9J1xN6Edb0xfX7yIhHGcZz94rbTLGeLPr646HNe3aa919zAUwfrNOhZ
ebRdPCypN4frbIw5hnHAdWtWKiemzZG+mVxnRPqZ0eBQm+hPwGO6674Szy0pqfdGCx4U2Q958rSa
aYRXvveyHRxp61HlmbmFHOXtChmx5BzmMDyJKksCBHRYXatyPtn20N65DqtiNpCLm3/x9dMvlhtR
GHfucFsszv92FPWOccCt6PukWjpm62xobf/JWKgBDdP2G0KU7TWiiQ0p793aficNxJy/1kIf8BcO
gS/T8mIvbIJMmE8QkZwgW7gF00IwKBeWwbRQDRwN0e4I6EBnZ0y4RZrehT0UhH7hIYQLGSFy4PCm
lreB6Q22rNergHIDmoK/gBVSP7S3/QJb8MfxDXGchm134THEHWgGHnIupQXXwB1FrklOZovh2WOQ
oTwPnNK+VDxta9Q6V9WCfkB64gTAmZ7nAs70vMAhYhOVF6EifJULOiLq2foYPRgaLnXtmcFjdGCJ
VN/ZuZSUhQAoXK8FZwllYdPQLK3zd1DFgIagfKdXqAVkIacY2x2mh2URzkBKwn7fUHGrO5Y29opk
VAESwxHFBCDDC3OVbFvfGEFn2MT7YjFMf8NqjL9BNiYN/tW9CZplvLe5zWyxsmta8UdD8CxsdDtN
rpxGdy8dQSvxkxIziIreSHNrW/oLZAtK/cTnH5Iz4QDmkw/5Sl/lwKtIWQlxYVK0VQjJFdP09DBW
JmVaXs3c1ipFolPuGnSTw/2QJGK877Kkpz5B6Qa/KbPIzfyUZV1D5Mw8ZCU1Z2xjC5okENZgQJXB
ydYnUfSJ1E622AgfGA5lWlXweGK3ZcU7EY+IojJRCzlknNwoyNOSsRR67S6LMLp54lNfERr25mY+
iwWISLNP45v3XXUkShFYGzc5s1b+C6XgIYUvojG2gisbPpRZjyNTrxkFr82uMUNeLFR//7up/39u
aotK/B8b2Iev6vVPkrnvH/H9ivYtdHGEVjImR+jmQq/444pm3PWBGtN0ddbO79f3H1c0ujgoF/xf
pM9i8WST8McVbdoop6GLchdhBFua239zRTOuXDwxP9zROFdsQftMNiVfEIv4pcP9QTPHBEkb6qoC
oMbU/GnQhLtq8+nNU2YOblirN7FmtCuFBezOHb1TCxrt2RnS+l5W2n2tN+2xZxjN/tadOax77TAR
oh7uBhK7b/uy1l6hhDDKpx2uQZWFlOy2zVT0tnTtyboIkdAWwyXPDRddXOOZZ4zjevWxhbIPD0zL
5sraSXjg8uRJDoB0rTNYUmqV+ZTLaOtCUNNbaN26C/txbJr6Y+6VHS+MWxa5QdehHJOFAFvojRvr
ot3GuTAlot0oQcCUlhmF0kqZEyzNBHONcXSryXwUU9Sy4ZhxHTOlF6Hi0jLdyT5wn0B6ZuyXQDUO
J03jNTXcbKgD2HLVa1qG3pfISSM3+D/2zmTJcWRLsl+EJ4YZ2JIEJ6fPs28gHuERgMEwGGCYv74P
36uSrqpFdde+dimZGREMJ2m4dlX16OqY2bTXa5IYYQaYUIpnsiSF3vW8BAOavXFuIuEiUA5BnN+k
2NSh0LGNMvtRFAVc+YYsKtj34ljRfvo517LH4kWrF3f/OUomEfmfy8hRGblZfpRGPmdlqXmzhuK2
pWTsWDjTW9FI94DZnEmjirOjmv5VMZ3l73KWU5YsyCBQrm4br7vJAVW9mwyX21Aa4DkzwkE9xhgb
s+B3P6cT7vbpc0UN2DptTBzcPWWzepvHHmE7totzBJQ4kw0SSaqG55WWik29WjCe+ZESXmw2tGxM
B1h3IW6Z+uDE8dO4yjeGtL9NKfub1UCgj1V2t+YtkPOh/2wqc67Gpj6qXnLJlu6OxbOzMZy+XIKE
ve9gGORZ1WyUo960sORu6KwmoXjiTyDr4LYK1vRhihsYm2JmczFc02huulPLQKvW6NnkAFgaMMqx
LhnnbWZDkfAQay84HLrbCF9jEvqeOIWNlPt6XmGaWzht1qs4JQdnPFSs8H9hvpjPc7csiW5964lN
w9Xhmf1J3bS5963+2e8lBqVqKQ+Aa+WGxl95JEwQbAYpgo3bLD6AeH/Y96iHJ86FfN91TrzPKt/b
+rkVH8Zg+tP4qjr1Ob77lLNjwySMxT2d5a/G9RpIZnXFJRxGYiygWjfctTemxuKG1Rr0nMAQwxSE
3cCZX2yf0pWupEu8TE/rCuKwMiS1/N569xfmRlfNxTlvYYBYoCL+usCxv4Y13BY2QTY1eah/Yxtc
gVlCXapR4emDxfYwDF3U0t+9WlAsKEDZjBCFfNo9I5GhNlDpswWOZx0dJYanxR4B35We0g+BcMCq
syyQd5qM/Z4wUYRnPw3N1oYk9mKCqt/2wl4zFimNQyiNJo4tfAz+ND5Yat2QgftNcyp4s3QcHwjj
2+yC+Vhk8bUMJprn5afVHKpJFnrLeehlfWQxs0zxgWIpOW+tJRDzFqCxT+ePob/TZq8lqRpN9Z4S
rSH/uxQGgwlotXbdeKLV050T+ebTYB4cHdxcWMBwrogbfCgVYBPUJ2jlzgEwI38zhfKwFFRI5A2n
xIzLpxGZlfguey1XrxlXh9ZNUrDuB0ZL1gfR+oFdOX4LpZ6JiFjffKXeAeILNhuqAabVn3uLWqmC
KtZdV8J0rS35k5qo20lHy7eqK4BXBdqXtyTZRi5Fw+ruGCJJ6tFk0pborrAR3fiivbI523EPT8Ed
L2zo9JPnxtYzrK0QEcqXu0zFkKyqGAPrkOV8jafZcZK0qec9nHJxGyBVJn3aG7b6fY8qlDeAHmS9
h/G2HLrrt5bQe/BYraO7T1sQbVZb5hDxxoeS+q1ELoYCIuSZTUr6jGcJcQly9/Xj5C6f9UCUzxur
+HfnmMeQuoGJO6A7Ht2o/wiWgtykEFZCp84JaSXaqYHON9Qw3RPjBkJYWL11w6ie76NxsK+BFdxc
DYi6BTTaPvVszoNouZNTpO5XS4y3i2SzUy8DNMZ6pp7EsFsbQ+efeNbsANiERrbJgf9aXO1/dneA
kEsS2e1vMXOFsDEW/FIQrLcChOYJucbfBBNKNGTgpyFaaSeI6H9soJtt+LvFx5ZCCWtpcffh5N1S
+SNw2cbV70U3lBpdjbiDTUGwNoqpvIJyw0bXMS+xLOKdG3Gvbq9OTai2J66V2aaz9N+5DV+BfzbJ
Gk/DXhgtt9MSQ56lRCrJaSTZD1BNzpZqf0a13pZ9OtzYcwkveMJOhcWqvie6LS7Mtg1NTwvF0bIX
pxUawZGmpHjTakyfI7x96IfcKpG+6J5VBTTJSnHetcHXugJorfG+gIztv5xGqRtfp1w9Fry+qUtj
CP0K9oXPAFhcSUfTpNTfISjj/azXr0zzu6o15ixDBUxv08ZOuX8W126HOPtVaTaTVFl3D6ly0m0+
2gb/ajTycOe6j1b12dj+Xx23f7xelvvSZ2AYZ++96jAvVcqA6aTmCcOzB/J/mPu/3eCRhTXgibxr
AWRopvyh8cviMXYafRKRs14AFfNjCNXXUKUC0zXfLk6p8T1aqMjxevdZsrHfsv3ExznDHhoCWf5y
aoJGFTiT00BQhjxZuGxrVMo9udPqQoJ5SvplparUXX6ZnKaVke3MZop5DVOuVCJYNrwZ4awPykX5
52nKDmSTh3S/8APTvPyxV8UnX3vV316Jky9tSMfA5IrlmW6mU1DOVFuUcfY4sAt+wH1UfJKEega1
Nm2bMrvznMYcIftmLlvDQie+oSgGn1Luvca+wsSM6LfhgpJ4axo4LGLCjHd6nCiRaKtlI4MxtkEJ
O3gv55rmLd7njaPt5n4k5HAU3ECP4exHX5MyONTE/LvQaX9PlMEqkmuby7HQvQstMBiJGhS0O2K/
IERFLQdonfHaMeL7fCJE9dRGsf8EbsSILaemxYjhsDj1PVP+pecs8q5f1Iz3FIoJPbNhFxzwvvt8
ZWpAD8fOxCuLaIfHPOLkM3ikYRv24oJUVHwY4iu/6qw9l1Oe4nZo8ozUl/uDKdR/rqHJ/7azwqq2
XFxjtbHYNJ301BDIkypnmzP7y/xblFGJU3Mwz+vUtaeUw/OWC3Z5iOvgAYP7TdqgNIJEdJr5SNa1
4OMcjOFPmoX0ODomvI97X777mNVu7UH6u66aysTHtkEIX9P2geJbJU3vNk+Y7ju5XfhR3M3KiYjl
pgRdwl4PGRa+qK9242yW+zqS5SGzuwKr/NTvbWS0RPO6UFMC61D4xG4PBOblO6eZeucRN3yU0yye
VdGnR1GE8iR8hIwhpfixrUeMM/RtouoscMLeMkdCghktNu3xmnfUiTp8IXIx0WwrS9IiuBnRamZb
bdCtiFyO7IZWYbrHHrn/naqr4cfX03iMTMPuoij6exyW3Wvj+jQzhaZBtHHZZdBEw1Wd6QpgQEej
VcH1wUwvGZvPeMs9aYh3a6xd3IV0fI4JJbq9uokjr6oStg7B60T2LvjIlCW5q0czT9Zo8GK+iB2d
qQu1IFniKS+4C8hfYMufWDA24fBcrvVi70xeW7dlPctPIpv1vkuj6uoGmcsTnlV4uFFBXsbzlBVt
TDVVGJjn9HHkfz3OFccr5sDnqWI2NnU7/KqrmsBGHkKI6mks6mpG0rIekQX6aqxeiHPDnBChc5jA
XV+KxqClEAjYNVlbosKspcFMqf39BMH5Ec5v1+38FfcpGVWVjIVNM1W9Dptryw+G3jl7cIBTYx0N
i665n7OcilnMvQLBCfMP4Gn5U+k8XqilHTA8a/PDuCmjIduosJ2856bPMBFxjC3U+HWGPVVexZup
WMb1ppw9axuYwqbGVtOS4pqcc3Sm4IzRKXCPfU49sxNdSU7rlOnwyDpQ279YSqc7YRECuUikSSIL
i+gK6DjZhFNmgLKprHDi9KFE/TL2lj4O7Iye5rbnLmC31mH1sXCNPY7mdur0Cct6sRt6V16okpTb
1BnCvxUeiN8C2zmNSbLri8Nc6Rej4lR+IuBic6I48xYTwRUss67+DgZI9KeJdHYMBsxhG7vPKVGU
XfjGckgkSKWrl7CbVXvjmPVbMFgTZoRJXnI/Rl4Sh4bf9rySfn3UWuqPfPaqp2my/fOKg3yLwqt3
fm6z+bHzyk0yBeOBVR3TQavMYVZYbCjMoemXzvWdy2t8NUyRSU+1KRXNdpEQxbwO5+2SzE7XJ0MZ
nixd48jl4v7UZzLed0o43z6mjmOlOr1JFSdT2ejo2iCcH2TmjruuuUKaJS5gDEX59KuMrfFALde9
O+fxD1a/eyz1JJx6gbnYcZZja5cto9SQXaCCRZB5oU4lfG7avY5nP2kXxf2GD6XY2IUEtEZkOCFz
k3MbsdSXYabfNJjGj5ZM3Z1Fh+qWvluaoaJrfM0S1rL1CtfdNylVcXUcWve9uy5PhDSOA+06t0Sf
yO7iZeuYwK1/pkLyP1oH3m2aSslB25JiaCy+u4aDf9Ak8MqcGtKO1oQOBhwPnWl5zHsR341zphI0
9OCocCQnDjagjTANizVhP0RRhfMODb+BHZx9m7AudnWzwDbQdhvdUVVMGV4lFHVTpDqQztzPDO/n
xp0MImBFV8Onpc1n64ZkYMbo4NHHIDbo/j/Epgw2YLGelopUjc3Fk/gKdQWwPNgS0tvN9iHMsLav
5TcN7Xky8m5tnHr+oOXkJs+o3ljbn7ooP0wxXj9vLI6Toa8B0c8u7el4OzdgnNIzMD7/WxlqvqpM
BFtmZltsrRpWanKFJw8Zbr4LXbQ1nxYTHsiVkz3oPHnBc60e2D8IsRu8eYhQMsWIC5t5uxCjQ/iH
9c9MRvwUE5dMVgjRx6yIxJ+p5opW9MV4xL8w7CardR6RrNkI6O53n8/9OSQOsBEQzSn1whyWLxoa
ewCgGVzN2Qmr8ZHmQ5qrZfuL+xqjGJGnZeetRXWiWHVU2wy01jsKj9mw77l13Sp9Y5R6kVZ7bRjv
w5s8AM/eziuDY5Of0mltzSYfrG5Xj8NXbLfQJBd3g1f8DYOD2hYj1igdUEBBgUP0jqeKplES1Hg3
oxGOU+q/0C1GXHRVzk295BdamT97HZrjYvLnLsCTykm6nxamozrT9XPeOJ9ubpcnd6y9H4OQuhM0
ae20Vb3NYeT+1bqy1n1WRzig2HowfM/grsm6VU/R0mOnarKCigcdpV+jGBSM8nHEOx8v01NrE7vE
H5imrJ36adr7BkwRw39lc8eZ/YMa3PiJAnVyVdolZshfL8W4GXU5zdwL34FAqO7s1IySq8xmrjrp
tS1Mh7eq8PX9iJ2AGg921ODHFZ1ZgQMsPBkjwrPJIHJN1BvSIP/Af1J19NfJnCevaDg8IklzhRbq
vPg8XG13+p0qPbQHZaksAe7sbcIQ2LZfzudVhvSqCvuNCFm9La+JusG57gJ1nUE2HEJg2cG1HYDU
W3r1r0IF8raZIXO0CeaOygTcicdwbL+yiH5cPvBb4MripDLrNo0Ns06J/oK55qztsd9PLhH6UAXl
Wfus/9pYGJRtAg1Mps429dpLl42PUPh/BIGx3ZDSwhzP9WPr6XrHYiY8kT0n4Gj1+YG7CwtE7Pz3
k+O94xQ1xDUsvZu6AARYCRkgFzpLZEPl9Ux0Ytf5gznVIHHYXPTNhhLaHw226nGwBGu4dJLbvFm+
VGazOesXdx8qONtF7/5K/dF+niJfQX9b6P8qhmb645twfObsIzUY+N02FO1w7lqWUTh6tzbdo7dk
mGhRd6VEyhRKHeOgvvX6EiPp6nrwE+UUD0kIVo22dpGrc8vz0YbhTeZx0d/GbprPK6+tQqdY198K
UXTe2ouyvhusuPehKK1jwQOPvBAIwGOkiu6C/dqhdhwk+Y7Q3bmjQiFxq2X5xZzFVyvT1bekpfS+
mdwUn14OokAGf7MOzY1+EcucW9bQj+tMibAvw4kkrRTTazT7w4Pj5N56d6Wv0T8SVs2BLSgIirh3
NSXyQCGvwnG4C5Scd9qRNekPtNy91EBmPJFad2S5fFRQHgZHmY4vS+a/MiH4z22a4bVsl/7I92BJ
gs7YXK6itykKOOHz2nnGiaS3JnfvI9uk39UML5Si1whFzYFjUF4R5DcT9kf3UmLHIp055jfMEP28
zwIinx1mquHs1Zw/m6BHKj5kKdgplkQ4Xid2Ycw0FfrbtdaO8W5qcOUgX3Zvnfbam7aNIoARTRgL
8GTs+BZdQP7kXKDCBqnqbiJ68oIR2g52UTus74PqSTPrMGVpxIL6yktYzK076OES8umhSlNPPbCi
mhp7TfZzxwMLfyQ1CkxMCHMb2yFkymP+OglxynxWKgi/0PcivtpD0R91hO++tWbaDk3k0V+QWeUI
gNCdn/1B9yyfhNLATBcqGrRjxW+EaaGG5FlB+16WZjOs+2V5WhSYtK3LFy1ZW9rsGei5eJNfKoH2
i0rvRlf/RY6sEySCx4UWZOqYA/oAcB/tfD1Mh0ym7SMOJ+e9KJjAd753lT87334wbYMlqGzH6Inu
XZ6nnGXNQ7la47uFCeDsYn4ZNhU1qLfdYvXvVOKIO1FNy8HR0MO4vBr30QC9fIqtlOsLmZ74hvST
82spKcfuTTQiRLosQ2HS8y1tao7VTeVHtcPMCGAEtzBm0nCCoLsbJraC0FdgdN2x4b9a9+POLUFk
OlQv98Hk805X5K960ka7WZmHNTMeOfBFO+QIKIMRa5idC4+jkkT28rfEs/qZ2oZBjYLAaMemo4PH
hmdokxWyfR8Cv9lPIDh2WePxMOMjteOyIxORmeKgLUoa6EiobjrMVqdxEn2CiVBdtI3hhMneFpcG
LNlrX9T9zCkLzT63Jm8bdF7KcdIT21StvgOHFx2r3M4SM676ACPYg2ii+JRY3dTfRjg7PtjeWjzE
Jv0imO8uXdNS2N0z/bPODNnSWPnTkuNNgF2AixgtY5tpU90OffzbGm074XBKj0FOxstCH6Xuna+G
WwDPk617anI7eoC1TJPO4o/nwArXaROk5c7ruXUMTIxb9s3d2eTxQJdxqC4wJn7V0WwnY0o4vIiW
72ypcC57xEdSErXor2nFrqxb3izppvuQGEqiHfxbFh/0Q04903bsFuekDO1RVNDWi8OijcSpO9s7
aDzhpveBsFli7T4leMQtV4X1SKQCkmBIMfBDFDbsge24LHeYMsfyafaRx5ech03h01HPPmtUF4uq
yMlHvmHHajNpNPneViDiYqp7fLXy70X6aICm3E99fbWRqbfYOB9uxmGN6JtIoG87NiXfcU3YIs4Q
PCakdLp7Srq5wUTuHVuBSvXoT8gKSqxI0Teej9kBwBCa9nrv5tJFGm/ftWmLB6wgx9RycHS3/WFc
vfHLmpFBHNf6cAU2HLEyIc/A3Q54EfLNHA3fVVy0j9PQPg4NZbqUDkU82u3rRTAvrfvIjRdsKk5+
anF8XyDi/nhWONz+M7bQcf5vJDIYix6Ayf3kD1Q2zZdRY7zsyvb9f2Xr/x/Z2nH4uP93BrO7P7+6
b6P+s7nsX7/o35Vr/x9o3ziuPTaK+C2uv9+/wV5s4f0D17UQ8F64mYQI5P/OenExXrsQYhC74xCr
Femzf/OWeeJ/IlQ70X/RqcHHAJhBvyYh5wY+L+w/69TkF9AS0ny8uBztY367qs5xeIq7Hui7+jKG
0lt0dZIjTbPcA6IWXLeaXvyoC/DO9OlzWUVXDjwv/5Y8dHDvdCa4zEXseJSNWZqMA6gVotqdta+J
wnx4pqroLgrbYjc68bCP+0jeOXPkbvHRZgze48o+zaYIzYeOddej1G1TRrU94fXqQSlRPzC6D0/s
/8hRkTNSb90yTWcPOBiXwC6oP0Q7pW/M2xYKNVz1pzKPqieoeW90Qa0n4urzIbRDcjetvz4Ju+ye
5oyjC1tYcA95HRllcvvztZKGomxXUS2C8cPLvdCwmWzLl0FyToRh1SIONyklcSsAPbqfzEMQBvl7
W6kB50iDJO3ypN3HeWgTQGvzJ38OWM8KIu0E0OqZyXlyLlFrXmmIwpCEqSDsNt7oOlvBaf9SAyK9
eoB/qXnueByOyhyFNcpLCz4NlUP75kvWUAU2Le/ha6mK6g7aV75n1l5Zk3kQzPLFxRYzRkiMaPLR
BjC6fHBiUxytMrun0rrYh8WsdmtOWoOFbXwUUzNd5rweLrVly7vcho7OLm1anqkCGvZqjtW2D5Rz
T1kH1zinrW/DVkwXz9TLkdIH97vwXNJZsd0/B5FT4h/nFpPUjub63+VOdKo0weEVjMi+tUNrR7Sl
frR64T73i9d/urFT/l0cI14cxC6m07m+r4xv3bky3Gc4xz74WZGHh7kWP7Qmqj7cToLAxI6/4y4r
kgnd8jAJ30ost5t/2smYe25JzaWY+xls/XVFVvDBueaa4vi368KS3radzdyH77gut7TKqMQL6vwR
YqRQmyBu+2RJq3VTiYY+b5OvG9ovvsGPRjc13TUHwqH6zuuwbLPAxMXssBQnEzTvZ9uK52S04uJC
1sg7lpmOjhgXyj8AI4oHjI0AMxVPD0U2QENtSC2Q/S4khTQzTFXthNSwgQI93LBqCTHI5vlZKjYf
XN0L3GSl/yFt4g/dXMwX1ugiyT1DT2JIhSULk3Z87Kxs/SRO6fg4/SFKIl1mL7Gn/PuoBZrDju4w
jmH9IIXpn5wxdxLlu/1VjVgpbbZtbrt+w5TM/pBdZ2B6djIQPS2qKSLgcW5RECyP7e7kM7PRbtja
LAnTuUWwCUjGvXGM6AfUqfWIFCAQMCtKnCwtbqnmq4HX8IyCt4Yu3VHVdF9lVXbf5Z6zC9rA/SpZ
egNktbr53aR5SO9lNCzPQaBcKGZ1aSVrYedHGoiq87AinOFRDSdQJhYYu31NBuyeXJptby2/VtWd
xaj1FtrkQJACm1RvvbZNOUmk5tlfNT+ljTsIhamab901vOowypdUKi2j9cbmhKoDsG1xSmU2E7kr
bRTMtahbZ4+TENCsjvT8yCLMfu8ArQ8MZk6n231J+kDQEkauZqYYDrDqMDv7btTZNeU+LYRwk1kM
RjynZnGW4BXpQvdPvZsP47EB9yJrlp6OsdZtHxXVrHcedTzTc1fMWfTby1Sa19s8LLHqv1ZAm9sw
iTTEwb0F0KX4WUKWxGTleIs6Hly4p/83fvX/MJrb+K7/W6P56ec7b/5T+upfv+LfhgDbtolfwaP1
ePJC5PT+r8PctsN/UKtn4x5jb/8fZwASWxDYsJcH/6zBvlLi/n0GsP8Rxz4tSkTP/ZgJwv2fzASR
d+W5/Qfv2nUGcZlCghiIKZD5/wpFV3baDgRGgjs/96xTBrO4valDIC3M9PbiX7+F6NFufZ5FHJTP
q6Qf6xfPrj85xSvP3LlcMjKN+xLw3HwH6C5vfDdEFyqdCJVd18EVFLOaGN2G7XT/ZJVOBushm6b2
VdRtimNnlKVb3ahYGg6nsihIJ+dxu6EsMNpLLrinKl1cCj4GwBqLzSW5Kr2djYV3n0sbE0URD488
wHtYNGJKL6Wr9cUMTn9YgrE9O/To/Kw2RNGqj368GA21nJoQC5HUX2TcrxUzVUD3mPl2u8K+njr5
Qmjb6QiGL/l8FLrx9rxR1h1Ap3TehSEaOYbELt12YEBH7rF6sKuRDSOA3Q17o+LeynPnfSS45A3s
X3CtsiCRuXhaTN089UNLrqwX76Uv49cZ3Mn9XMPR1E78PiN7MzUw/btj9egVFo6/oXPuuqrqTkPk
wtorpMQt1FByGeTyNrbK77hvuQPoGulZB+qGmSQ+0A04/jIqTDETUrdLIhvAT0lsaS0iWoiJA7YY
6jqSz478g3rVJXTEzB++HU1sLCRBYAJ0SLiEjb8cZ1CJT8MKP5vmnXaR99bij+ZoXTcin8bPtLf8
xMWchpggw62vobxt2E8Rpiuxdtkbl66E55CLyzUSleMG4BP52o4m2Ed2KtldUsR0xB/SEhvH7M6r
H8NdbY2jexAjhS47koE48wNlZ08eWJ+HZTHrfTrlYpuvrCVz1wFOKMXs86eQqo3D0DsAMuwWHhKu
fJ5AE138Si+XfAncWwz3SIjwRB5Y+HT7GvHiNwZiQoe2uHpFFP6PmIpdLlYgvQ5VWEyXbk3lcSYL
f+nRQxEQgin7yR0A75i+aTaw+xpU4KDDG1vHbIBkH4q7qV4ET0YsSdAQKKHetgFh2ywywxvX0wHm
tLs4e+WqdtkSbZA7J8sJe+eOj44HBWDTVE58M6KEFuysPAQdjKbdPp7mi2x5UWEb6LNZF/OadZg1
6XZ18r/NsDZJFJXxMZQqoEHI+glWHz9anhfYQdMMr1xnIRLCYyJlr13NWEiBqxzBe8Ofu9FpLR+q
KMr3VGWJX4zE5d6RdvBbQVw5rzMQgG0w0hVxRZiy/Omnj7jx3AdLpeFOhFHKEqOJM1bH03LTkBGn
fTBKmzMbQ0hAVQqFZhnwY+AJxF7TAt8JAppySWg5J+Oo7gnYn3+Iyml483O/eQRCmwO8SRVVhnEm
byztLhufHvGKzQh/pYA1DjSMMjaQdyaIad24YIUYUS5JSCfYktbXkSGFCqrW3uc+izdUW94SXKm3
eVR3D0HQgiyMuheprOApdodjV7vr/TTAMWvm8AyIElovpID5BDZqOkZTQKqjcqzEBgPH0Kaj5VmZ
Ut+SIHVeHHhBX2hjGOsg1W+GqZtO0SLz9FSTqoW224LObej2xJVxW4UWWcJmesy8trssBUIch6e4
Mwjk28avyadWkogcqZld5k5YiFr7x578gFLftj45sANPlRmCjbRNtZ1r7eCvSLMDNvZ8l0r9YoV6
ocbHcfvnNc6XP5BE9Ha1wgX2QeU9Ur6BmZJVDsB214F/Jn11wB2jdzLlIMc4098QWZ1f61J4e1xL
2TaAZXsrWPTCEuEgijPac+nxij7d5kpUANyGUlPGSechNNN56wefPATXoxfHoHaKlhayKXchcHjD
Xy4pKLe+bJ5MG9hbjXIBRlR8Z2uVJUiohFyacTxEo7E6MAtt/umsWX/pqvIJBXLAnYxlyO06feNc
AdJrfV3uzdH6IGwZ36Oqq3bTD+maeGybD5UHYt1x52hHrHDcDWHu/cmWekymcMb7CLlacWbiriKY
s+0C37rkltcyXPvTu55jCPm2Xp+I4Mc7bCTB5xDlfDfcgCW7H5Unm87yW7qxsZqV2bSZfOl9qRIm
EndgeWendY0u0tjfU5V5O8DVr+nAke5QRH/0AfxXG2GlPi4omyW9WLk9xeXTKuwT04OgEI4S20SJ
hTe4dvwYK+/4OFG48w7Fmog08A2MJXX+UJRmAXvSZtObyIL2HIM5OmdUKkImVWl85Nykog3njqEZ
9Gldhwc6q2n1KkV5M/AD2/p89l6KxanO9Itt+EpQcR3b9SVYs/xERcuTWqBj0nnXRKApwQ14dRYd
JdrVPov6MjHuQJgnSi+F0urQBGagUrqIsF4JVm26gmxIiGo/VI0kkopH3ZnLq0yaVpfM7zi+p3T6
ZumnDzSpBTfraMLfdliWvzqjrTvfdGz3Kh9ztPcqFs/c4U0gXDy5IXQ/az1EQzgkrR+Or6bKh7Mf
VN/FWvSnHLF43wK5OYzDoo4D5FgoqVZmztJJh8STmUdzct08rC1iErK2P4K3e7SZ7T+tqZ4uMU9l
JAg7Hd8pLrOO5Tr6l0rL4uxIf9/QP7CF6XKvAu9tZiWMeluViazdlFLusXwhkaYPA37bex3BGZmN
dveiTf/QCsERCBrlEBmc4lAWy6NpyvWSe97EHU5lH2OM6Tg0dFXhY2p3UHPXvz7ribyqaxgyRfhM
Jpltua36La9vgZXp3o6cqonO7S84ENamarz8vuBqXE7Wcste+LKktvdatgTS2sL1Em5e4wEYWLyX
s0q/umGZD94su6/ZgnuexQM9gFyDTyGMHy465gt5GCOlAJCTwR2HqVEl5ZB/WwOo1o7A2SZkaXyO
4wXWEVm8ub8Jm4AMHIXI4x2O2WybR4IadxGWrwUBtGeGKnVTtxGPet9OQctNKirum6a3D3GY6bsy
8/ZV4OpDNIsOUKLHFmD2rUNeeEAwcye7hAXoD8TS4ZilBfGtcSqCh9ZnM0qRtr3nRkkxdEFubfKm
L2Nz1jZh57Oen+z1Xk9kI9hM2eeG7eoeOtL8PURpVG5My/I7xcvj08oMBh7xgTY4v1nn3zWVcF8B
qHTqn8x3lcXpjhfyF8BLuy8qklXbBfzLaTEi2laFsmA6dQDww1ZV5Ak8Ohv17CD04KBKprFqcxym
2Q9ih7Pz2PfwSAvov6P0Yn4iGXfP3LvtpSj3kxOse0GxGKaC1ObSSHyRh7De5VEkjqlrib+EX/xN
v5TjZqC0cNcEfZbYEoIho0eXYMh59EOIpxuDVHuTprgC29opToK3+quxTXZ05jRNQtwEBkiQUecO
IPA2Q4jctVOJTt3iLv9oc9HFe3sI/Y1cxWOIkuygbqHm2FNv/551WN6TNuFAGJ1yiwXb2ac1Wrn9
jJcMnO0uHVHMftMNgKa+qWoaW15AJinlnVPS1uqmn6O4eZkWIiBh0//MloU5uGZS3hSYClYIzSRf
4FZNhQ8GQVIBv+RZvaNuuOiJXSzzHx3o/GeKeYXMCP4Hv6b5srClk/Qf9SldUlCaNta2nTCRPA9j
1N62mv8bJ1bz6fLNc9XScfGHzqniuN0NGfE9Gf4f9s5kOXIk3c6vItNaMMPkGGRXWsSIiOCYHJMb
WDKTiXl2jE+vD6zqKzIYTSpL27voMuvurPQA4HC4//853xEl2vhyyH/VvqqdF9Hg7KxXsFLPYe7C
bq3bKUR5V9Wwl9DWkbs12VN58AVsJoEw91udAfaPLchNZLzgFe1pjVn4GOgJ4SPxzBRgKqvBuGLX
p9OCYAuj901GCwIqlDXzoexU6Ac1b4gqmMFR9DqNNbxrmn3WSDwYVtzyQLuxuBuiznxotIRKERwt
etqNNpdMVQJQVe4ciS+OAPIjx+9E9F4iUeG2qqk73Ay9G6y6mGbiEga0eo79E5mvbJoVTToYV7QB
LbKBqHVRJKxJImCn1e7iZpZfNDCX9kMWx7cBoqXvkq0nZ6amuxjzKbjJxNQgKOdmo3yKtwoJ5QBy
QDZdEOPY13QNBxgRLXIFik3Vje9nqlwh8AGSiYSXJlM9y3HAdAaVVt3XYa09aqVTPeZFcO9ntnpm
6iX2AxBq8JD1sgRx4QItbDv1YLtZedOFQ5OvfL/M7fN2CM3rPKx+2Oif6GtPqP0WSqhOS6dX+exH
UwB2TE19OLPpmD7E9KnvnBh8mkM9DC1Gq+lbjkLyLqnb/len4BaGlBscmiwokUMF+SauY17Coc6R
1VlSjAuOHux1qqgCMRuK/nli18eOXxHNop55adUrOi130+hbHbjsxEiGqBBwA1hrHEVb6/bk7vqZ
vBbODDYx09iymcuWzoQ2e2a1WUDbUmJB78LA9NHQg3ml3I8qHjtoMj5QJEYBhYVEpbZlT5fKCAoO
3q+/lXPzLZ/3ScbEvKonk8Y3SNa9P7PkSna+REMQuZvHvraMOZYVnD/njawm6jNhsLmOcoJKWcGC
NTRQQqaZdnFWPRbEIGWXGvBlA06xxWGsemXZdUUTOss2tJoZC2Va0y9lnNl3mkuCjYV5nL8QqeyD
zIdyuJ16Jeb7qkgOvPKqVRuQ5eu2tXXQxC6F4P7ALakdZ4PyMyTJCLUGGTz/IzOhVZhSGS5Aim99
+oi3KRCJ+zdtoKu/iif/DWXQVRFBX/lf/x0AzvuaiqMKFXKOILlFpbojZn7gGz9gWQ09rlqtvwiU
RqwUF4mFpnc8kWynOM7KD570zIAXqu+NRGwUs96gbkQZ6J+X7bSmdwq5Tdm64K2SKtp+/uNoLL2r
97z+NkuHIkZ/AjbJUQ8o0zpair7eXyBtuLBL9oq+F3UXfz7I3PjCkmS6qn18A0QsBw69XX8R6SSY
8B8L6nhuF/9FhHr5f2lNGiArqOP9e/bFw4j3PQ/eFiX//nf+VZR8bT8aum2p81xAifN/O5NzvRL/
iWMYaLzfdSaJKdKoO/4Lomm8qUqqVCXnYEUVsAwnfMKI/vd//Bz+Z/BS/P3CNEf//e0LNM/BtzXJ
eY7ObUoxhxuarjHP4Tfvj9/2nEH9qr9os19Bk9ISf35zN068ocdFz+MBjl7QejDSrBwYwIHRQ8Nw
0bo/eAkiF7n9r8+HEh+arhqwUuppBvwtQQP2KDwJdJqWitTUzmOBzyuG1qDo1InZwjh6Uomn5rWy
H4IUlCpFydfSf0GYIo0AKrdVkP0CFu/YwRw6EFI92Pp1oG4JWG1fIkd1ouysrYHOmQfVKqdd2rix
X986sToeLFMp/NsRZBJ5MmLfIPu4iklNxbYV+1UulzpwXUxXNRJIvQO330ApNVzUQynb0OSm+qu6
aZl5ZxcrfgSyJ8TcgL3zVt/XWhndjUPaHlJKyHi2ujHtN9lfxVxbErhGB3S6cNhy9E9KgUEzUQIK
DY7U6yVrhmlcomkop0Mskbbd9NhOzXxtQAB36STjyMEsi72tpir8+kT+q5HxVSOD15nJ9+9XjfMf
Uf7yds0Ayjb/G3+vGRZJM7NsAMO9eFUt8Nr+K6WMJcNRbSY4S4n2rpNB3g06MN1Bf/d3FNl/djIQ
OgjbFtB6NfCas0P/aI34bM04+q6ZDmoJg5YJWGCwO5p19F0bSUmjkalMHvxufOhiPOfk+OZunFg1
Pg5BR1uQVTAjhsk2PhrC71t6gbo7eZ1vIERyFuxQwIpxS//znv+DUeZf8WbxA+syIHpiFDt/apSn
YniRYvn/N8TR8oelwcyLjiHa6dpWr5FFV9MXKyx18flvebOKm7iSwf3YiDyZGcgZjm5XgyAkDrqq
9pBc1T9hw5Eeg1wVK3jP0MJP0m+oG/29mrb+3oDgsxnQbK2teNC249D126is63s9nAyN7XcTr5Cs
X+uCqswq7AaKMQiJMT/U6sqQpElrIFJvIgJWwoWdYXceEywXdmzHB4JTbUIjyqfMKTEcOWBEC63z
WhSIAsQ42SIu4lB8M+E5pfxxkVQtrt+ItEqrbuNdqKb2AbOV9V3J7FyDXDKG52qlWIc0mBMeVaUB
8CC6A/KVFqjCQBIG2Pn2rCWc4A4IOR+wMuTMZFc/LT2z936EiQXtMXFf6KO3pt6coZqWd2S6m9e9
32pbpbXTdUE7amdinIBhopkb6pUVW8hSQ8KcgE818NAO+tB9M2yYO+ShyTN7isd1AdEVDyShGfg8
DN6HmEp8ULThtR93/U9XZuN1Nxkc5C30jZASY8aLJgwJlv8Ir6wmX9ZNpzurt4Sx6iftpa4HoIHo
5+Vv3NKkLGGLkPf0jWgQDJY0r7tO5S+abzAS03Ns+LpcZDIj5hKFO/JLX5IN4Rt8PeYSkS9yu1zy
+xLQwtiSWpzZF3Fgvki+YhQOZPsrnoY7c9JfXMIovg+6oMDYKtGjxFC/U8eKW1KHlbbNe/NlkkXt
LsK+mry4Ugdq9JhRF8KfJKog/r4M8xJsfzvZZ65o7iNltJccW+1DBoT/vMx6f41dTtu22FWvezzg
r/TnlVuXNSUWB28SudTJArNnsHSpFKwd0gni5ZRC0xajqXuTRjBrrE/WsqpihMOZk3gYA7ubpJja
G1n6/GHOvEwMJxLXaUAeHMfIZO/Mfku+0O26g11+6WAcQ9tD7W6V1aW+0lk7L6AexvEu1q1sU6Yc
FBERRuQqtbWvfTNbP7geA4gYcd4mA+COSFzqqRZvw4ANAimx/rNPxBf5FbriX+jwG8BN0V1D7avl
GGx937wcQ8pMYzBaS3pB5p4Ii+qsUmztm4bPfGe5pXXlK4aybcrQuLK1LDjrTcHhupqu4W43s7e1
U702rCx9V9UIq9t2QASU0Op4lgPxFi4mT7kwlFbZFmPo/DbjxPlNPJBcNkrTH2pbc59DV0XKCuBQ
Y0/kqOCkpEvglzvfD19NrJU2Db/SquFONt2QwsQuVY9t1ehljqvPFhzzVh2Sae2P0IsYTGhb4tLr
raDI9+jofveU+yK8VrNK9bpIT62V2Q6c6amfGwuUU85PDUvZvqJmd9EaA1me9DLP4SMAYKRWdJu6
ks5Yw6F7PVSaQMwejFcotLCmlLVzRYBC/gOsdH8Nu2K4GuJQXgw0M860wR7Pm8oVh6TE76ChU1mC
4rRuSmJ+VnIaJ6/qFbwzQiUlclFp8+KV6kRS1JNqkzWsEmkIrsgSq8gxCiDQkLrMyJLZIkyLkLye
Lv4lJqvx0BE3azqGzZapIVYDPLtNOZb4VIs+yFaY1xsstqG5blU082lvTTGa+Qr+s54haqM4zd8p
/NBaxa5NQ8LOJ/wOXXCra8W0HyE0H0SszyHfflQtYyDWmEiz2N057Bg2WE8t4J2BuxM0+pFsD8Wa
NCJlW4dJhDfNolC0dIx42rBLkGt1BFCnAPHkMipn3PihD1nOb2fEKSWnJdEu3IeB4ipWLme4ytO6
eu4rKVnGuuQ6pdtHxZceuWQVeKIMMVGXtm2P6K/uxVZzcjQDRxz0XMsBskapsyCeB8dGUmjP0gYa
SBUw8n83ROrejw1xXi5+Lpw+/HE9t8QNuUfUa4dgdrcLu7/skQpfwjcgCtpJinHNHJ64uyjLTS2g
mvo6ZEQB1iTszOyWkFpcFHypVJ9hXjUPyCGaVSdC/qhZG8oak/t4Tm5PjF5yNgXlg/89NsPivosy
6JVum28FttR1NOGDixU0Zn2lulBlWwKni/aH4xpy59gIHBdBS82TZHLVg9aRsHjW3YULvDSEDI8m
rtbc6BxRXXeuKVTKFqOGcbpQXGTZTqkZuxriA2U+B449BTuIrdTnkcWb8TR5hLzyg1X28B41VetG
Gxr1ERjtdB3hF0cAlTkRnX4n386OX8psJYAPRFS9vx8mkLla3XYU1yvllninvifohkfvkLR6VtgG
WobUCH9BMyOiPsVMn9FrO/ha4W4Di9IiSD0aLahDnC270XpnlEpy37uRu83zyroh4BPuh1m7SwfU
/xa2Bjnq88cOr2uzUGJ7uOotqlGGBrS0cBtMbD6yTYPgrh9ahg8vL5nglm8m+4kZjTvIlKDl1Pwl
5hu+0xu1wfBqTfdMJKSjoRJcyrh1SfQiwcUyG5c2SZnD4DOsR8mGFI4aHSQaKzkA94ai/1b3leFK
ymS6nuBhvHS5r9xlc+bRJDmGrRwSmP96TgnHnN+jyo8dABNvVLPULkSUEjbrJywyFJ73tJ3btSKG
CI5H41y7RTdsFLUVD9BvzYcOF9EDjrTxgi+VtQmrUFmNNKdWQGdCzyaM7xyeff2N9Jl8rdfgbYhm
GS5e77oUwNEL7LuXwGQ2ao672q2b+EAPTiNMLixIFiLQt2AibgYBjdmu8JvkLr20bJTGuqwy2lgk
MvAS2y5IGH1ML32ia3ZaFo5IR+e5PDkaZHrFxIjBeeMwOdFwQYqFv85SWMmaKTuYOUj2LtUK6yKx
Vtaj6/vdVvoq2A8Hh9IKvByPf6qmc5wF07lWNbOYzoVLq45JyBKoad9CJXquk3G4YFEYdzoahku7
niYKxgJD9tiU4z1+UkFE49TH66kdm42tJeQbuah92sSOibANlU1r6MneRLd4iPtpuNLsXln7xNVc
gqnm0016kdzaVaEYqCcyO1kRIzMb4jWimvg2dTtwG9gsQASU572kybHM7by4hQ2cb1oWHPZAud0c
NFOXl1UArKpurY6WSjqdjz1BNpVv9RtD12hx0JdTbjGWFvWSViQ7ZtNATtOxbOBT4dWk9jlbfiJO
2k5HH6EiMWQrtTy9V1umU1ZObKvdSHtWA3M8N7OqWZl9rz6T9qAjno4KY6GYjb8PG15MvIM6yo5+
uq4T295bvQkKUI41sgVaJJSMO8w8mWt1w0J2xWxcJlXsWoXqQ5ncSIvZrmANtyZNZ7lwZ415K5V4
6fNHr2JDg3RSTJXvNVpsbiOAXbvY8dGPUN6cr+jSDvEXUtSHIEpkBjSvKLshbKheQ6nM11MZKluc
Iyi8DDHqT2M+gu7V8+rGAPoB5CRSDoHfXbXlCB3ZpIXWx8qLg+d9o5n5o9FCL0rJDjvjMpJVitmC
DV3Q1BvHqfs1CA99iyUaXDL7kgN1cnDLJK6grGwR4JYTvXUZjlcQgYolLcDsJ6nqP5tJXA56Y2z0
oc/mfVu1c0JyM+GV3uKmncB5KoHHakXDlzwH/AD5KvAztDuJ86hgTFzK2IDNHTWVT+IBAuXEqOVK
daSyI5nKJMG35HrRfcMqbYFZsWLn50NJjTgHrZF0Qb6GjkJ7voB/tKUBED4FbSe8ZNBS4g9beieo
IIqb0sSZSra2irk308NDGFvlFRnc5aMSJPmCr3r2vVHK9mfZ2daNrdXmsEod8ovJdJvoa7sgvtKw
9ZSQ3tFMUjCvTKeermLkFDcljah1l7UgWZCtw56eLGs92Ejj/Jp2dkoNe9NVCUdyNY32mPJGQhNk
9ezWU3agtG94U5IKt171BdKWcuPgXE8OTf7M9l77PuB2P8f1LdVlraMD6qoYd69O3saVP8GDkaSF
bIFsNhvptLyKGcqWV9cUBJ+ap7gafPGMlr/ql104jZemJuPrXMhi00Zj/d2q2V8tBlK6L0bHleRf
h/aedkr+4I82gLoqh6iqzl9IS8tKlG5O6A153h7CyDHPw6yRD7k0hDfIqt+nIugONNaTnxKOOjFV
+EMXBXDJq84us19ZY6uzt8D8gayswBXll/ZeS3TzrJYhjRmFAzYhaLnJWbcxSStRpHln5Ha2TnwB
AATYQ3hRKONL0tnOo17YOVybidTVIJ1m4WGMfRkNM3u8iU9hiOwBxNoAE2KsWcniNAYS05H8atkq
j5ev7X7kVEEkmTEteohPQYMsuomyWyWNHodckgHJKr+gcOOsIOVzKNbKh9qIoVBZKU011bSrlkKh
K8kdsrLbIsmKMzml+q6ufbZS6yAbfYA4QAyclvZb0yuZx3HJUl5GSYcJY6fYaa3l3EPgmiN5W2fL
KaZfANXA3WAo8oyPIimWgB1+DJpR3MVVUj2WbTnYWPTEqC1wN0YJkERBYysheY7DlMyvTfouObja
aHhKaouuSwsCed/p7UvQOz14YAjmg+vkB4Od7c+8xO0/gkhbWUpyMRUzkagxIM7IBDB7z6M6SzqI
Cgu3KiWgHye4iNkMLUi+IAqEwm91XgcWmYJ1rH/j/f8lSahctHzTMEna6HQMaFx7t8DalqgUGcwg
De/xd4CuGME6aXmGUa00imdDKZ/MuOmfzHG4mVq9MTfYS8ggyXttG1cTK3upGMR7toRNunYvl2FY
1d+EmqL58smhs4DibqYOFJpgxnuKU5jbMLRsgmYt+sl0Je0d9BHOprEePGO3oYrLSrgQhhJsnGCw
bznq8D0hh+5pbp6uysB9gIfRH9SS1iZ/CzCDoZI3QI5/2akD7aKQ43Mw+egVk96JuG9jfO4SfLlF
Q8gdKxwHDltMa10h3Ik7YT/YXWjeRh0KxrhFa6/XwIkIY+iWY0iWsFDEFiG8fsUZ5J4FObkEYwU3
p7JI6eyltS7T3P9RuMm0TGvMlUplxBfW4BMJKBC8LXS6pt7QQN8Kuj7/lk9NwA5Xuc6yTO4kSUHX
fqRYVzZtzJUVW/oFkjfjtxagoCnivlzXEGj3Puqty1wM4VkqEgTOZezOVvvJV9rvMYI3PwQ5krHc
rrtytlbLQb32/dby0p4EqEImxXbsjPRGsuIuQEyVa9ftCPhJ29uA/KvFYKvW3giKcSv7+il0c9uL
Uf5AopIDsZm2QpyK252xlbP3GBBJ9AuqhP1vkf9G4E/OfCrLZ6OKy++Ng5CYIwCl+mfCBmIV4Wnr
H0BaQ3RR4OeacABuW10ZxiU9SOFeRCmp1csir9ARGDWaNkKfhomjWVi7F/lYp7d5hkclE6O7DSPo
ACUlrFtLb16GAWWzOrFVqSuj3qtT/9MWnBpESjYHmyoOSVU3Lib6ursscrU1xwlP0fUYZ5UjHu3M
us8C9sZAmQOPXWG6otzxs9FJsyqwMyFq5vuKswtyifXD5ggykN8qavWaPRRkBqhPS6V1tJ+mm/YH
sxDG2qqMmREAdSXwNa/Dh/w7tAxxJVRFv24G93cFYOc+4NW7AxJbhyvRFKiL3RqwOK4wG16qKLaq
O7RrPUKPjTamW9BUyb5ohX6sguqvHVDXxHQB3/So1gqaWaeZ69S4SanfYQ4KllFZMCerLefx7K/e
xrtO2tvO2YcSNWoD1XY1Q3UsSlLHDj8wYQP7JLv2xiIQC7XhH1FmD2usSOnqD4vIs7BBJyHeEboQ
LH3v69RqY6FbGjQuLHSC24FoDtzVnXauSoKnPx/qqF1HJXkeytZB/0JTtN2je0gHSR3pp9deXuNU
S1I5i19itpxM3kUVDNm2QObzp0VyBtU1A9AhtkkoqkeDEmuv6QrJ4d5IJPUCKQdf6ZqSHWdS84vr
m/nA7yvlDIWDALqxqVqmdXQrExZ/UANK7ZF3i1Yw9ZE8KJUT7xKdiiaR7dVVOWpUENMpPG/TYfhi
/LkS/2F8w6B/YxH3o6tHlfoxMMtQTQJYO5lCAT7nAq2qv/v8IR6JIl4fokFn06EFSq9o7ji/7WsM
Gp8L6eq1JyWlW7sPZzKobfgXqa5O3jTqyLMJCl8X5FtvPh/61PwxdEvoZA2R6DD3tN4OTVt20ALd
qOciCXBZQ+C/jOdCsK2oc7h6wA5sDEkV/XzYeYYc31bDxMMzN6d0a3YRvR3WaCA2w+0kFbiK0z0O
kTvLpeQXWMxa12b+fj7cqXcfvzuSC8jWhE8c3eCgrlQNiCTDNVLcElm75fA/EJJqq1+sMtp8wz5c
mSt0wNqouz70tN1p+vtZWlPb/2xe5+bot7/wXA4LpUm1c0rK6pZENPUHNECKSZgA/sGkRaGAigUg
t+l8eGlsQwJGU2vPsAPzWhCKeF4GLLF/flN5hHP7CrS3fhxOZRJEDnWSped1Fejgri1JN4blZcbl
F8/v1FtoquTdYyA1aDHOz/dN4y8Z2nxuobOg4nxa6X3xZDnF0+eX89UYR4sa0bm6xYe69jRdnk/o
4U0nu/58iJOTg/lH+glTUWBxf38drhs7fa3L2ivZu54HrarvwffSKOv66DFUWGEgIaqXQQ1TrTQC
def4xlcr2sdXDxmKoIXC++dSujha0Uz4J4ZSuJUHuxHaCxzlZa8lFWHWcbXDK5avPr/oj/f1VfaC
BkYXumYfv3sVxypnLI3Ky3K0Z6Y1XmN4tb/YSnx8wQ166EITlHZR4aCxeTdB3ECTSIdTnOgyaJdN
iZMBShqSZ3oZn1/OiZG4CARspqUJw7SPpglac+BAo1N4LG05m5bmQMr4bVnH95+Pc+IxabaJAIln
xcr1ak58M+UxPCSGW9uFN0Xquk5/KA7ZDwkJaZW//3yk45Q5Pj/Gu6GOvrHUqPANWwzVdi6F+9wk
Xb63pVyQG4tZoMunu1GwHxP0P+pVZVLdV+vK/25xZF3LiXD0mO7vVm8oo2UoXzMaR1OyF04MCN8Y
sE724XROyhkF/QpodxvQLeJcJdepLmNobl06XPRFSwV7BNG7pMwWL3ry4L640NlOerQ28wWnr4eB
VGgGVPX3sySF4mO4QJG9qQnlg5vl6gXS5m9ILaMf2dTa+zZFA1qn/veaSEkoWrClkgEDpJWtI9jy
S60qE2hudxluFcz/2I+KDKqgQ4QnhSVCDKp1k/TUGyPDJuItBsIX9EW3qAm/2iux0i4HszA9etv9
SkpHXzJOvKKEZ58lJloGQpP95cB6DUuzX4LuGVYmV+hyt3SFcyMwvWfb7/MvPlon5pruokNAwSIc
tvzzJuHNXCMFDT1TPXJfYqU564h12vHUB2h8oCMXAzhl7/Mp93HDg12K9CboH7qK7Pboda0Ks+vw
uuCwdKS5o96arauglmf4F+TWd/AwhZReb83IDQ6fj3zi9WU3p1qIzZH4fzhz1ITNK2FrwTCNxvER
6L32VNHvuYU1Er98PtSJi0TgwWpErYP/HG8d6Yty3hzb3Mu6mq5Ip9HEoxPUEJ6a1zurSQirbmiw
j4tep2j/+eAnrpN9lYGCEZgJO+ijqY6ppKXslOdeg01pW/X5bTAESD3if6Ws/cG5ypwXKc1GYWS7
HxS91ICaoCAqx9Md52Ec836lOzAP6tQw/niast1AMIUwitOH+poH9maalrOnLejaFF1B268mi8Kr
EV/2vbA2FJ5+/ekNNNEQounE+k0X+fizRXxHmZtpxWWJzPCI0Z259CM9nSY1kuaLrdTHF5DB2Nqw
NRA0tI8/XxXakNBqM65MMW9DQ3moJudXPBi3QW99sQeZ3+X3+1OG4lhqcWl8Xl41mW9uYgaeCdMN
QgyjTNcGtVIXEPkCTvqEG6DbU6b8ajd6ekSXrSgqWF6648+LWdpOMY9Yad0+ccsfxajdGrP3EEl7
ClVTP/vzR8fGG5qx4/LpPP5Ei4Zzh/TtxAP8sMfi48FQvows9YthPm5sTMS4HA1Bc7L7OC4odI46
kOdEXGin6ApO0tzclQNfxM8v5uMqwihk54DF0FVQBEcv8qDoQx7HWuLVBhUtKj3LNG5/27l1HVeS
hrozLY2x+GKV1D9+KRmVhcMWkBRYLY9GhfEiXY59kB8FaaZ96lKGy0tY/mADgY3kNLGb0SXhRinM
JFzitihpe6n2VpK6vUMjiwmLbdE0iuqb2ybJKihLNgfztgC7jjggi7PuXL23vEA24otff/LBOAQM
0gyEP3P8YJAkhOQ+8OpSnc7X8ejGe2Wgzvn5g/m4wnKL0FVSUkJy/mHLmZkVn5GgSL1c2kTmFZ2n
JtqtY8uvdi0nXligFuxtWYcszrDvP87ChgdaVjkL0VAaCFn8cDeQJbL5/GpOrUDwNyjDORzKuXfv
R5liVR+CVkkQDzX4lGw+U4No5bpp0ucuNv98F82ZEZkonwz855C+3g/nSMj+CK4Szo7+r/ne1ZF1
ndX+w+dXderlwaZj2YDEOBgcT+Ohge0wFbw8aSScq2TUaLH54hfNlmJTB8L52adlDCzC+ltI/W8/
iqfWPBSxJvtqKmUfDj2UTtXQMLvECwL9UuYKYY7Bpozvy3i6Ybnefn6ZpyY8xx4ApzgDnA9FspRr
tC0CPDwwqck2s4R93euxsvp8lJmu9uHTwU20dT5HBjLn+f9/8+lwW31oBSV3z2l79R5mR7FRUBwv
/NjoUnpzdn8HoRXUNfmRl9WYJxcitY0tJgJjDVCVjKAAFphW4SdOewc9RtvGX51utZN3HizN/GYa
gv3P+x9ZY9UUfZbxtRlM2gSy+qHJ2WhqOM0usp2HdqA6YYOPgrhqRPdJ3zU73y2eQhQdk1XKfdnj
waaK5GJkVWa2LNfx+Y08cR/pabMFtW0gXuwP3//EFIBAHBF94vX59KucNLlRZ9C7n6JfGX98PtaJ
2wE7kheb2DMKxMfbGF0bVdV0SKiYfO2XSsFhlQn1RzOmuWe7OTGXwpJf7DBOvHSaRseOHQ1frA9b
bCK3xwFmKpcXi8cwCpSljmqHPkY9LQx9rO6quq9WqDE678+vFaSQO1ek2CAer5QmdLGodprC46x2
URGKQ1U6vaYaHyzCJLgfHRH8+b6NAecygA7wiqXs/ZPkXellY1aFp6hBtRy1DlUCAWrXfeVmXmZx
kP78Ck98cxiPPZTBh43N4tEbmPm1GUZwJbyBIJg1yZn9Sq0KSM0oYv/JUK7qzpYmlTr/0QehtM1I
ZjlHNM0t8iuRkkpV29I6RK2mfbF8nZqjBi/U7EOYK/36+7vYIYnLIdVwVsna2zYsXoTAfNjw/KKg
unZInP/jwxELGKYLHRcV7ZPjF1ADEl0Qt5B7E7yMhWr332q87yV1gC8GOrEwU1JXhWFQecbGMT/P
NytmOfUowHyOgMBiHgKCmJypuv1iShj8HUcb+ndjHM0JPKBEFIK/8RD0a+TsRlBvRCO+6S3Z436K
cykKVHyjfV2uGqID74q+JmEAmvWW6N2E4l+LGjIn6a0wBxRwYOLWvTOmXmRAwAXWF17rJHss87Hz
v/ulmm+zBnEWp1uS37Ak7ULh0KRQh+FKaDVa3Zj2/TeSfhFb5VqTbMjYq0EVVT75HkhHL2NYGhvE
p6TUJRHZv4MdbrW6GXepQKLZGWF23oFbAAvu3kZF0iy5w8kmo1ZUL0KEgh7ixAwy8FSu/TYUiIWT
/gx7PyFUEfSFz2/vqbnJV9zWmCcGfYqjuWlVTSVHi7mJTPhHNcgfTlhemoayMbJi7St98Q9eO/bc
bPYo39MQOhqPYKK8MqCueLICVcw61uvJDlTvF5vXj201k1opxjv2JpTp3KNhzCEJsQK7uYeI/Jpg
kRrNoPOzSu5oQp8jSFm2Qn8K6vyLI5NxelyqtNxRDtfHGzK3zKqs7AU1kWKcCDNRcQnVpnKN0UUl
jih1OeNUIvPXcs68THNEgkqbs5BXwDUEKn8R98rOUFtlo0mTcEKEoUy4cku/kw62Gz8LrZsD5JAC
JvYUrDDOW9Re7GlF8uKNTujc0pkE9FYZEzIoJzD7Mb9nJdPyBc8HLkAnnbbl0FcbHF3879kkQFjK
eG0rtn5PfP1Xj+LUmm5BwLNd2nA8kPmWvVkjwE2KLE86or/lj5F272Ls1W2ikVL1+Uw+tRa9Ged4
Y9SVXZYWbp97jkjVZU69YZmF4frzQU5tbSzD5rSq02+zjiPZ1Uovi8qsc4+mk7McBZx3VX8oyLFa
wGr4wnR2cjDqlZxZXNxtx4cIq2YxylPeFSW0CHktpm1nlhsUoGipZfTF7Tu1EEAcpIIxW/Y+bH7T
cTSsGBWVV8f1NXla1hKUzEOR1i8yQrMQWl/cSe3UvJh73hxgkRDYx32aqSlT7i/7tBgOKy4vXds7
E7AsyO/mqjCU0DPLSi6H0jW+RYRze2OAqSHAmH/uBE6yATs23tlYgrBn+AEs0s+f9Mmfx4JIGYn6
rXu8MPaD3yhJyDanr8oXww3uQ727SQ10JP9gHNvhpMjxd7bMvX89GsAGYYkez+MkWlLNkT/yUelX
RVt/8SE9tW2lOIVoQ53/YR+9hwaZCsJHe+lJPCNhg8S1z68JNtoDBbxMi+o2S90vChWnJvCbIY83
rPFkpmj0VGKM+mEbtMWLa6aI2619XXyFHTBOzV9OpDTJ2D5yFj46F4GWMCF3EJmkSn18kiEBCZFr
LUkvdQiFjIOlUirRMmNFhpA/ew0UbVZm1oj+3K55MCmqPPiV03itjmMBVxs+I5K0boIJfqWTp+ky
IyZwM9i9c+8IVs2FlTczh7YZVgB0KW0W+m+1BwtnF84KuNsT8SsXSHHKtWTLFzkdMVSjEa3bbNQJ
0CPWNcxg9X4+m07dBXd26s4B2FhVj+7CnF/c5PgTvAlD+CQnbSFV80GU4kDN9EFGY//FgKce8ezM
QihjU2w9vu0l1MyxYjPkRZWroItr63IzcfoFie0DAW1mTfrnl/iqnTjaEKKYAZuq87pwzDy6xkAZ
YXeRoeBZoMyXwHKsGzPUgAAZoziERZrel3rmrGIT5eSrXcAJZXpPfqtcSyR9W6XvUa5//qNO3Hc2
G7MF2sUY+OHI61qjk0ndSD3iNc11WI8WKDi2jSNBdA9xrU0eusjnz8fUThQxUSVQ9ZlXbfvD2TcY
xFT6HW90Q7gkFQAIWQhSjU3j1w3QLMtYMFNQTop07QZ1CHOvSXBemNrq8x/yCmU4fiL4wpFjaBxz
zOPyvoo0wspklOFbjg1aI7OvITLS6RptdS4O3Bl7J2PUyFiswEmlFJE1JaOPCnGsu+qNXt2MpCY/
EmNDmJSc1Ee2xYQE9UwpHFOExw0uUMg2fBkRY7Nkd2vTisM1WmFzVSu59EILGvIQEjrrBAfSUo0b
uLXDJa8tJrSRF+EhdFp3n6r2d3Xmv31+A058K/hkgr+gAcDe77hwRLkN7J40uP40GW5CZGkejLWI
5CMl3Pz5UAiv0RrgRuezMe+C3uymaDpVVTZ/ltzCCFclWb/sPIYy2bthGjx8Ptbrczt+rnP1F34F
VUZkjO8HI/krbXtoI/+HvTNpbhvZtvVfefHmqEDfDN6EAEmREtVZsmxPEHIj9F0iE92vfx9UdU6U
aR8p6oxPxL2TW9cCASYTufde61sX7eDEwOEZGGP2WsCiwh4biMsojUuDNL5bOUGVMU0tuTOlFoS2
Vbb7ttbF4fUD/Q/f8C6+AX7C37676Fk+/58/cTHXz9WP//d/rxpFPv1zTfPsz//z4TtsIrYi/tVf
CAff/2N9PeInptnh0fYy/41wCMijWHk9Di9OKsDXVv9fiRQWoAbOn/CdfTpdhIKy8f1Fozb5gywJ
1jw9BqZRgfFPGA7W2fGdto9lo/Lk90PbnAHo2cLGlDEqYqrAy9exx+6da8a9Tm7pyR+ydtd0uQ8J
r/X0r73mxQ9eGuDTrOr4qIksPvbCHEKv9DAY6m69J76SfWQw2GF8v9Ae/LbqIy+FiL9tdBmERoqr
06g19SMXJp6ANCk/2kRQbl+NjUlaxadGtyGp1aZH+COy59BIdDHuJZl0K6rd/aBqNf2ztilPwMaP
sx6GV8UAvd2ff2357IuhGdr2MAljunVjrIbJrAI2RLneF5/7b0vk9s/f8RuC4dfr0UVGWct8gnL1
7Ndt4jsh27FoD6MmsLQlJYr+kY07xtz59pXO3o7rlRgRGAyRfGcVDp/d2aJA9fXMQg9jjITGzHMI
ODPsRpjW2QfIgPaeqKP4/u2Lnm3KrxdlwMexmsXEDGb973/bKRn49GNV94TNuvgRmSwSv06x5jmR
mlZRwj+/GmMDKha0TO4vQ+Ak8MesrnIwsOD5i1MtqgVAgjDGG1UGD29f61xmt94ak8v1ZM0rZ33n
/nxraHfKFHp5dujSqbRCK40hJfFe4KDKUYMskHS6UUIZV2NfDBegTmW7zXqsFG9/jl+f8KrnXYXL
pNV4v0jFSqP35kpZ+aFDi0GsXT/jpUni+CFw20Z/52K/riHAUJTd6wGf1975QVN0QWlJ4eaH1liW
u8YXfSQ1fsFt2hYpiM3VC+nVOOzeue7vbpJ6n647oHxAJWf7UpHkY5a4TNFqbA7tZuDbHC1FiVBn
wGv/0QN9jQpC5g5Ki6+XEcrZtexMG40hDbJDZnQJlpuZCI5WF/NlMo/W49vXWv/W39/twRpLZJg8
Skh1NrPXn9dQXklXExprCBTBaERN7FXHMrOG9w6H5x2x1+vQ9g5cNhmWq/nzddC79YI0vgwKsDOQ
4Tbm3JQ9kwYXD5bzIc0y0FKTkLgZFxCS8VavkvT09r2erZ31ucIzYqMzGO4Rn3BWMQyzUWSdI/kM
w+psgYOHbm3RklNszdWxgRhA59ia39nPXx/h2SNGBMaNo0XlHXreLBoSd2iWmCDwFJnrkwD2eaSB
NV+3eZ3uhdUSKSc13MGvbWMvBDI0DwdifqfvsBo7gSszqI5FXMcXia7BYwY/foyRsL0zz/rd53T4
YtAdczpADXH2eIiBicfF07QLxCDu13lWtoA1XwZ8RSUomIsahIIHOEzzvK3WjMVJHzB7b6w6jg+q
aOzLQAYxKjffug40t/d2AOKbHINh4A37t7/JX1ftWl3hJDCoN5ALnH1UPahl02NChI6N/TssEp+g
RBj+cvv2dc5+9awY9Gx8ZfRj1nbJ+bsx00weitZnh2ZscLBnC5QDooOdy7K3nQ9vX+t8O3+9mIdY
j7ejEzD3Orup2WeeYTMyPcD3R0nix0NErCZGZH4qu9hsicAhjvnSUJMHh6hO9njZ5TsPFkXb+kv8
ebnC/aOvESAgtfg4Z2+VUrSayS8jvvDUKOaDV5pspjKYrPaQqHa50yxX/+qkMBMygL1iQ0YRbZWM
lCLY4pXuXPbJEB8Jap5v8UDiMycfryVxiWQMuOtFtZzKdPWcAz29X0orfhmgxHxkErOclhJuJ0ZL
gQu5mwByVEA8BqGz4fbVaN47CgqFm8J+kQYmzrS2ZxWR4rHKkvCtk89L2VnW6XBTCdrMJRmGXxeN
Y1yPsI1wwKmOXypfc9pjTYOeGLOhjRHJEky7y72UboDlrZMdDcs6GZ2daT+nQWx8wxJmPY7Wa5gl
McuA0/EEvJSDtMeoIrIgBcaap6fE4pdtO2wthhiyryBxEsgKifOSIAszQfhzbAzrWCdTg55UosBV
u/Z+tLFlU0NN/Xffg+ta55332e9G4d/Tr2K98etPil3RBNjvIXZqdz5t2QJnl/I+L1jVo4lmwwmo
D0xYBwtEQo6ave2ysR+JLgcjQYk4n3jPlB+7bgZ1sj5eGANya9apfodkPS2gXXsl+c9G4lpHU6/S
U4ELFFH0kubt1nvdrZQxXwq5rOpKY9K+1E3Bimz0iZjsEmkGStOWZzfDa+5DoevpA+Bw+0kBeWEy
nuj1rVUAlaEfw98Z0yw9ubIlcLHzgDboNOwREos5gXkKempjO7wU8sSyHv16IMFXozV6rCwz+1oC
ZdkZorGfc6fT4HJjfRYkH1fLnTNqk4QbKKZb5nDTTTbbQwqVxsi+lCjlDhMZMB9RCtgoAtd1WI1N
fPRVPuLuTNHqRMtkcIAxqmbZ1QNZeWDE5HJKxpkWVkzpNW9e6Sck3OvgcivOOSqFKhHm3ADWenAR
+IBZYFu9T9vnFG/KRTP5rF6nsKdbEacT4nNyFK6JH9Ue3LTggb2iGRKtxCfp06BZtAJAsD3dNFrZ
7SSzzotkJMwD9pETEvEq7hKZZgfdF/XlmJA5mhHpEmHQ1E+GBdFEdbqLH8aJHxLpbRtbFc+dWxen
mauFcex4N9Xi7QtYNZC+42mvZ7n1maSqcUPswl4ntH2jkYsd6dq0AAEyzdBwa5AFU1OFDDxgRfNU
zY9BNtxkSQ2ZxAh2+JCtHc20hpgBq92kGubuohqJM6u4rbLwRQjLu4zmYQ3H6e14Ix37s/B66wQO
8kZMMK7JeZmiYfbtkBeOtXO67NGN0aND7TAvaV2FhHs7YSuJECuCSg+LxcBhv+huFLQ0/bMgve/T
+WvQms+tgoSUa5UVkS5Rk809mAdN9z9hIo6xMiAIDeeJAVSsWvNLZdnHBcHqZjAJv3PxzEJhfxiG
+LKpveSTJNt0m+LIPqZlxQZsr2ekypyv3cyyTnLpuzsjK/ujNhAXsCzuFabx2W83dpV7fUBIQ2cm
/Q9wZe0F5B3SZOp4iDuSxK38aDQ2jJVYS7wr5ZR8oKa0IeYPs7k8kuFt7aaxREMkB/JfpGF0NxyU
7DQaGdZGhaeXj6Kdk0dl6uOHuXE4PzQ9eT0bEhXnE0NBa7u6HXZ2QeZRXmXiMJUEwaZINrgop2hs
6/q974zjvUfY8NZalNqu7x8H7lJLvEsG2uW2l95C7hI5AwdbQwO2MQsYYmLmLLLC9eqidqHIEVvD
VlSPGxDTvBG8JPAu2pzSR7H+kEPO9S5YdHuvRiZXIWyz6gbiyEevXMhcGcGu2giBSbYtYX1EhA3a
+Q7WVHWpIfbakX3o3OpqwuDuqeRJ5sl4aSkikrN4PObks4Au9cfgi5VP4NWd2uyzcGCfPNSBSI9W
x7l9Y4509Bes82TucXagRCi1u3IW3raaBbRwgqT0Sg6flU1Mu2RsTHpCbZDiUjneE0iUYNnrTkYo
vCKWOm4U5zFSsi5aYrWvJ61z7wR5GyEwjzbUZOcB+B+Di2AyoOC1hhI/WvqG23bM52MnrZMHZ+gU
xIKMFDswrmyH+BvyH7w9zL/gDpYq8IjYii2K/zy1aVMI40HLyD4xZBkc+VKDD4gWl4iXMDQZMpLs
b9Oi93ee1OgadHUf+Q1Ecd9lCbh53W7gMDj70YPA7PqSoBM/sx+LuW9uUaWCP4uN/BDnnXniCWaR
hRm/G2JjPzgOCzuoTy7tgzCuAvM26Urnwuk86ypIEhjlkFE+xE5nRJU/NvtSX9pdufT+s5LcEhtN
Fw79mFkwmhoyoOFYrBHBtVlu8IXRAWZg97HWJ+ta6X5zoy9EDaDUadxN22Me2M4FsttNlg/lvixq
77NTuDRxmi65nDTHb+C22+VhhmX1Q1KOX0lrVHfS1iZ/Y7UMc0KtqHmn2wGB8MAunWsq9nZfVJ5H
AWA0x9KA5yUHCaYnr8rb1nXkjd9P04XVEYgcZgHhzWTsHka/1jbYGvzLppviU65qn1Dgofpa1J1H
GksbdE94g7ud6+bFS+BUcPJbr20OjPTpJRFB9dHrISPyp7cCT0gJ9HAhB6GPl+FZb+0cWJDWYx9q
aUnzctVlCGMJcnq+qEumr9kaLrrlG8+2RWV+G7WAXB4I7RBsAqvf1rjqT16gmq8eWjMIPigifUzu
tx1kj/3szHFk+4W8pV3ef83hIx3zjnY4ATeBKBIZDnA8CucRZBhYom+Ec+D9BVUzpS+pNnckTZDo
yg9b1pRJUnvp3BQIjdOa19noqEdAfsNXW2T+50QF5BHXNXFk0URyjcNrbwbwVIV0RBheu/Z8BAcQ
JNvKHZ5mSdgoFEvykXyGc5u8w4JD2IcRcopKrmdz9hArdHQ1zC4+OE05WXwqOV3Yda6f7DEroxIL
Ejgac56rsFQKVRObE9QTI++mCyMe5dEQVasiiQyW7WwmbwACHQi7yTHVwQkmXiMG3SHWZRmw+/SL
9kD+pA6fB/56y0thb+mrUpIc228ttREVRkoqNalcL53wsy9QTljKdJT0U+q1JnlnppguEAzGHwFg
Ws+a2WovpqvGq9ifkwenXnKC8vizkz0Fj0YNb8hUjvgSt3bGcRLAW9dnjxyM0YXEro6ar7t3rY+k
TdcML9heGaWxqKqPulPrMNu0e4+A+E0Oqi/EJLCzFw1Ofy2BLBR6tZk4nESel4KerwWUZ2rsTW3Z
TRhM2deiNImRROvhYk+QDa/KNetDM3fKHX/IxQqw7gZ22Akz2BWMncKico9mTzqvgcUHQIQCGQLJ
ADm/Fnkxy1mH2no5OxXRDMYzAZZgtRuQLighi01VzeXeltn0oXPJlzKVn5zyenghFxQX2UJUnDsM
5jGjsbvt6WYdM4EyK9BpD8A3nfk9C7Vv0xWnJ4lJpcbnrcNBCExXY2/7IOt2FRLFK11O+VVB4G9B
lg68kXQK0WK5kRynm9HVIbfak3vhCPhQejX4lCYtYQdQJvHaxreT0eukGOdAiGT/QwoNhuEqtzDc
rNlUXfBFzFq1E0h8L2VL72DBuZqP/R1G0+fMtSHRpgQBK0AaVX+stO7zWC03qoiPsnEfWxGf2HJp
GBH+C1Z2ecm75COg4XvPrPctp+mwzgny07NxTyoz6Q2SlEVH72GHJioKNMN5bNb0Pr0xv06BwcEK
FHHkp+ahJB4mwoEGUqW9nFIPxk3ifqsGzApmRVd742hUBMmo1NNiLd8mQiLcXJm7ziuzMZyDOXnS
cTehfBQ+5DPRDpsZ3k/WZNbeWLZDBw9oIPxXyfTK6R6BBaqHzu+CbdpnHzy88xfwfItQdIP6pJnC
307jIC8GapgrpYR2QVjt+jOf9aNDqO8nCIn1Pqs6lwSudBSHDA3rjRrztZzwgnTaN6PBEToTMMYW
w12u5OBoYpdW072Dxuu77nqzdtTakoYOrKceQqs5mKN1Kf1qVfV3sIFvS1Osf8/sivx5puk80rgw
YnlImEIGO28sWsiG9GpyQjVyYoHIuiGxr+A8dOFZMFiupZKE8fVak3fQa2iauv1IyfnKGVRm/Nkn
iPWlhynI6kazsbIzfQoRjF1lijWsoSxKWPbQTdhe6DOtM425UfHnV1torHXUGKtFJM+W6brjHffR
7+L5pJGDFpoZ9DY5d65+nWtONmxxqSx3oGHYliASWSFRjlQnhEoOP/LFHG9ydzaudAMopZGI4piC
YPyckI3rRAlJpfdG70gk0IJKBOCc/pXENtc5yXRYS95Agm5LnbZ/wpTN0aHU8O2DhhQHzvb8aVKZ
tG3aUKBHzpwA8DRgK+qjK7+4ZWVGmeD4t7HT9tYRS1gYQ314BVuuVN6DWeD4y3oLDF3q0BToKfJ9
YoIuXyc1r9cbWlvbzo0rDrELIZU6Ydij9K4+vf6/EPBn3usuZX/jMbPHx7NcmFYByrOS1GCTANXH
+Av4zMKx50+iqL/U7oeg4GEyVwaBkspu99ooJkGSMcqELkMV9I3LKmvJpsggiGkBH7FKR+iaCzRJ
t3L6pyaT3ECW89Wyjyx3PY2XWxTexqdKwZrl7MtgM0b5ehBOPd0WE+fdhbwYeGYKA1E7z6iWdO7L
ruiFtw5lXzekbUPQed7tOapR2ytVeiIainiE77XQFaF5yWagSPKOdRFEGEgd3OqxXlWsf33RroIm
aXFZaNleB7ST+v5yGQjRE+ECiIuWTBdLyJ/JAoO1GEf7quykfu2QFXjZ5NAAYdbRvIrxJ72uO408
8R2+FziZC+KIUjCsT2XvUiaRscTnS9v4RYPASlOEMuuuVOszKcF6esQ+3/FdTdeNN/DYaFKGNsF4
p1eIarO24npVLydvjsebVyVI02TLzrVZAdKG9L8JhvUPruTPxGTAH6SDT2ReQz/fa1HO1J7+qdL5
J0Vti4NXr/+1kTwtA7bsHBoWYN2BP7SdFxE4ERRdhAOGY5OYIgk/xaaxAiE5XhsEgvGLXAt+8o7i
l8WwaSrlrCZr4Y/mk9Y800qsrYjX+fAoIdpcvVJJhzRunuNUn25naIYtWUD8hG1LMZscZXyMW6N5
LiBtHIJuAgY590Op44EuITNTHHCHNfKVNRcpKTgBr3ZmoqfNK+oW8SSD9fFWZC8dVcNjGvrGvAcA
lXPS4oObPUzLaqna587PuPSk+uFIMlN8QNXEglS+1j8vM1RvnY6c7Ph3gSAni833q3L6IUyNjNJD
tt9qRAQhrFt/3w8C0jp+hL2UMT/2iVlprObgT1qpFIPcJg1YWosWOFRsVNBiBBKGW2Qx4Jybxk1t
uTG8J4tPLql8nKhmO9xjw6T5wVjUj5x1FYwtrTmndWgpoE8iTdGX1IQj9rij6y3614QEjGdGkVoT
MovlN90IJ44aqtOd0tkfA5snlbiJ9rBQELx4ccsNB3Jdg0InZI3MrfiYJVCLOQcAU9E85Uee71H2
+fDSfvgudTJRYMb06ZUBNw0+U6ieA7mglYoQNuVYwZuxzbsrox/q63SU6gEsvf+9Hez4JWum4Air
t5wxtfNmsjNEsrPjgVALalbAEMAEyEkJQPQpLBFHXkODOyphQ85/tp//J3R4R+iwzogZIP07M+EX
ocOpqRFA/iRz+Ovf/D3dhgkzChnUbwa97H/LHLCToHNYpQoc+HiTmDTA/5I52G+Ebtt/WC6VOANs
HfM3Eqd/InMAOfhzl11n7IbIgv+xOCFjszqb8bVLU5hxPKc3XtsGBhHza9TvmJL663RuMV94iJfg
xRZJSlhLZrWn5DVnOEvS7/1r+LBHH7QNfbQRNHWWjiN0g1r328KBfVvVGUWcXRF23HSFKJ8yfCdX
Tb/o33MrmYKNAWgRmhtu9zmqXjOWweI1j8AwPPMArnwYjpOVifEkWrfeYpCluzSb/CKK2S1OrUFl
YKgYJcasXelqbgmPpfUUGnm9wAicxZdBESdtmilto2GC0z2jLv0BRkiBWVoFaoEfp+aWPdFJQ3sN
sUYhOkKEVt6FhknlMDQVOTkiq6e7odP2pDkSfkc49rimZKcarPKwStaZ2Twv+dPk9G1oKWB8BFZe
pYGRAXpaDGEYERVlLCPVlPQ2NlCnCbox1swbE0kzR2stppGIPs7mKeuLMm6zNSeHyru/7enXuJej
4TnfeCLzJUeZNVdnWTN25J95O55IpmKLro/m6ehO7V74bVpuTWRQpwZAZGaXaMFmbGT1zl1A+Brh
aKeptC4wxqV0E8K+aAflXS5gAomIDo3eMMxpO6aFytNhg1yPXRqScmEEA8x2jF8uU1ID/3RxgC7i
eW3UYmP8PCC7uO970PMl+svpO0zBNn8JcqN/QVDH2fjarNHfGx88mj07V2Ze02/aNbqRoN41xbEC
ODiiAjm6r1GPnihihIIl2ReZHdQWZJbizjAaqo81PBIC4niDuW7Y6FmWE389FVSQa/ykBkfp6OdF
s00SnfMQY6E9RfmNkbXTvXSVnUUx+e9RRm+uBrErk6PvS89GK8bTDk2YwBd6rfMuKpFxHtDpih3d
t/65Mdvymwk3zKI87wnhFGsep3yN5kwQFVr4sgPj2Fty3NhWUh5peeYG3QL1hWjQQYZLYzu3q3WO
TEe7TXB92PplsqaGVhMalGFNEvW43KmEzkHZY0x39Zo6yqGQGBl7zSKtOn9UG4hsvGiNpCPc1+yH
yC/c+jCMunOdETdJpLYs7St3jT2t40XfYDmeo4JMVD5jvvPXqFRVJtdu2tMaVbZ7BSitxyJC3Goq
CF5tiF3YtzkFW7HGsirDax/zfrkmMsO5W1f2TUyZGnm6Bf23M06k9s2bNGsJ2LbAOa6wbCDzVqu/
NIw6bpo1OjZps+VSdDb+oaEgWLZ06QlmbrLP86HYxxl907hr++/miFuqdUXwIbGJ9WagbV75hfdx
IdG2XqNtPS2mxb1G3rZZp13keT8+OV0DHTWH3Ho1ZZb5GXYkCDA1L02Co1637hE7KTinvfWieX4K
SZmnsSvWNF4ly29IaYIQ8VbvR5qau2BTDK79obVGUkaQXTXf7NfeSW4D02wK4XyVa2RwTTY7f6PV
DqVfmiFjB23TqQFpke42x2LqyAXP83wbD/m0s9Zo4snBJza2nCM3yp3ynXQSWpCektmlEaTqQa6p
x4TOFw/91JE3njf3pKhcBSNByc4amUw4DOnJvkWQsi+0LNigYve/AyhOb4PSz4gEaurvXqYH4KXX
fOa2whBOZWPrm5n8Zjqx9xyE/MNsDVNUsLo/GFpD3rOxRj8HihDokTRo8h+NaJ6cxNt4a2B0vkZH
N0q3vgCpRjq+BktPI+wxemyu85mA2iCy1kBqTi1ZaHtifCpSBOmOlTcns2xheAze9E2bCLgeTEu+
JAW2p8LpSExgDksryrQ+mfVS3SxrWPYAMPp2XgO0jTVK2xSEamP/0j94hliKsO/gWewapppkFJLQ
7SP0jmxIPvfUEI0M5zXTO82VtgG0nLyQKKJf1AOtW8uUiwbLRASwYeh7p5Is142fkBpeU40e4IWR
7O4P7snsloQOnWbt7MQwH5MuaAGaOumxCUR7260Z5bLTB57sGmSOXlB+wJ7X5SEj6zQixxacX2qs
SNypczeGwfBnEYgZQpR9P6o1Rt2YmgBjoNmc8EjnoWaRub6s6eslVTct2ODUDVh5N968xrVbYIFP
6RrkbqyR7mU/mA85Ho2Ttwa+6/Sx4d25aXBvBxNND19Oh2aKM3vTxPYKnc70G+ru4qkKmu4p8Uma
r1UZf2wJa75UExjWdM2mh7k9czBt8j35DTMxJrLbIGHs08jmbptwkqYuDzVp05TwnnpEzKfTobFJ
L9Uyh+hox2ZGqKf6bdd7ibX1/Lg51iD3ZFgViAacfK4Y3QnD3IIFtniOcvxkT56zcYbU3c9TxcQn
7+LlaGSG+w0KiK6FTVxnjAjSMXRzPXiaF6e/0O2FF71f6yS79Emf7VyYNFde1rYPsTfQZtQc4YKk
RT1oAzWfrhRqhl3f4tz8U034v8PxO4djTgurC+k/H453JcOU7z8djv/6N//SAOt/8Cc43YGItU0E
hBxO/4px870/YBy6Duoz02DWsiII/6UBNv5YT9KEMfIBEEiu0t1/aYDtP+hnc+rw6b3hRMAA/A9y
3FaByU8CFJc55ioBdohxg010JhVLxnV60DbqwjQV84mSeS+zZzMNrmxlUWp6DobNwlVZHb02Df72
rN6Xw4IlsjmQo39G74M6+lz+0hHJEAzLRIyTMoctykaXwGyT4bWHseG/uBTwXOIykd/9QgfhPDAY
RoWGxzYEKQimMW4shANbJg9d9M8vxaPEE4RHBGLMmcyP00zRzrYt96Bjs/1kMXgVZJOEcvLUn+r8
/8gEOVP6vT5Ai3t65S9R3ZzphyaG/AD9eYB0HYJ1mn1X4wR5mQY3SmoCnDxMfeS6xEXY6gwj3r7P
M2HYXxdfeYWsYsq+s/uUU0riWSvlnskhuz9urm1tUPu8fZUzWRhXcSAWQsNhYgjY4py81Ce+1WP0
VnsR2K5gbdY9tRCRYsM2b6EJvHNTZ7rF18vhxyR3FaEmdOCzWtHhdWSlhlTowDn+p4X4QZX64ick
IqNtv2RK3G7evsFfHyMKW4jEDhRP+1f/Muf7fCRuSu1zimE0S0HJlxU0f7Y3/uNKWb+Mv/3QX+8L
hEWACxH9Mooe/vvfpNnEl5EK0hVqb2XrjEfTrkhLvpkNRCeTXv1DT9wvVztbGuAfki5xSrXHgocC
AqEpM1yaZHnRbpogkBtRFF/ffoznfKnXa64+RAe8BL7n861sTgvXpwsr93DP7Bub2e/HhB7XwSWi
70I1CRVAxxBv9pHH2f13V+r+sXWsC5WIZg8LedgqasmNGL322zRZ2gFFS7AhHqz7wKFmU3rkgAA1
Xd7ZmIzffP8WXpBVNI8N+JcV5/eJazaSn1E2KvzjtjaSQkYo5bDVNCQqWW90Yes3Y2Tx9LZmOdlf
9IWxgDL89tpjfBgmhAfcGETIv/NbcH770dif11+4w/+e/RjyoHSLxSnlfpLpliMfwWiCMV/nu3Sc
u6R/pAghH2d0gzJqyqU+whUTVz3wR5QoE3bzATM+/njmRKSL4yJr4yiuffR+RLpdJsoU16a7aAdo
CyTeDlJGIx3HsJMi+KjGTPsoBz8OA4sQNGFr3g4/Hho9i6kXCT9HxGdE6GqlCmXskLtXYkW0i0eF
/uS6sGe6xNZS7ISlsmjU5A2dQwLgMo+0FrvEfMGA90pPZ/1JY5i2z+tCC2Nnfilm6176stgEXlJc
SDeVN/zlevf2av11m/Gh8lngQlbb6C8W5AmpoqKzzZfep9eIwJiZ+/qBIdMDqQXtVimEQ//FFZ3V
hoTpaN1vft4AECkMfrAUksi6+GD0JN4YybegJhHFqu2wCNxPb1/v130bZzu7DSp+aO4Ie3++Xp8E
Q813I/f5XNIBHuzxkDSjtfWhgkZvX+rXZYpBgf4+xvYAQtA5aCxRqNxH8jH2gT8we9E6Aw2xeo9e
89ur2NicmXHRSTx3jVd6rFWSscFec4UuNp0XaBeqS/zbt2/m3GLKPrbaLVZsGh5TwFhnXxTpSgxi
24ByEYh71Bh9vnOnigyNHlykHfceRwoWPqiq5Cj8J2Eme4B52XvbkvXLCwPjEE1TElrI0wYH8/P3
1yGeWYBc9Ht7Kr0t9KFyF4+53NmjBDJq2Yt9MOop2Aq9+VE2o3fPQGXcJ44+nMjrsI4O4rV3lrD5
288E4QrBNt63X7igNEo0WHVWv68TVR904WwDXY1AJmV3HffIt1NPtZ9JEqFN1mnzjWqzOXQzCFVE
0DR4VcofpTEN18jpEBCOX1SumWGXyfbDXKuMGU6G4oo6+VjP5bWm0/h8+7v9/Q0Ak4IXa9n8/tdO
9d/ewrEhgmr2Rx5qOt8nwmt3arSTx5RdLGw7L4/inll25bmSN5aojnO6PPuZ94CfIzggQ4Lki2Nt
LV6DO2TEzYNvLz/I1KuPlk8/a2yTmS4soiQrl+VOZN171PRz4fzr6qRg+fcdnK1OAkL4wM3c72ct
J75lCeqjRA8Z5ZqOSlCwySt33hCPcrAaBkgUo9U7q8D67SpAsk9fHwE/DuifH6I/s5fMjurXLCrZ
blTpO19xWNx6VOhkTerfG0alT+C10m89uV9qSEIyoFL6QCmz1qTfmXrfRAIyxGbMDOLEPFO1YcoF
95OT56GdJ8aPuYZJJWIPzUWxdfS8IbIoeGr9XFwYg6NfkXq68geaZ2/QP7gzF0psQ4XtGPTv5Uf/
enTzXarB1UrDJINq6ef7dZA5FHHOhkCuwVNNSvuQl5G2EPLTLESzvL1Ef7Nt49ZxqDwBkHFWPKso
+pIOq2DT2bdJ/UJqTMxbe8g39rQE71xp/Us/n0i5LTArmJxx7+nnB/suxuHgxQ4rSSQPhWElT3kJ
8xpiA9WEMxdlSVdG84+xi/r47Zv8zdsXV9nKcMQAC5T07CZlgh8iznVoVd78OZb+7eR19zrzSGx7
Xyl53XdeUOeu7vVXg/XLhK8GQNnBHfnzVxjAdAfsypKlDK/vlcW5Z47RTGOfCK1h+aHHZHpl5RQl
c8vhxsYOim1KRDqnlbdv/beLyWGkht0VF+H5azlTCHxS4qr3o9+Qf9d6LnoSNLBa1iAwS/OXty/3
m5cmw7cVI2lQe1Pk/3zjbpAXa0w3X/Is4JG0xCkvaMDeqRF/+3xX+joricf7y4Qv7w140TasGmpk
8huHKY2GOg/I3Pa1w9hjJk4GW0VoLMvtGCcV8W1GuZ0G7RId+Xt75K9FOZ5uqkKKcizev2Cex1k5
S9rT3bcGqROf7CW7XhA4OawagsrQwpbM0n3qSVTohdLf+VmdQ35e19rKJQVKD5PDPl9rBCvFpgUI
YD8bdvq19QTThVEk8qYHgFJtRrdBvdmoVUmkzQH6gsFFaRyhFChMxi4e3gWC9cbTkMIT2ZhSKiN0
Eqf//vbK+M1GsxoUcSgydDG8V4fc316FqeZnsJzcbk+kmEC8vgCYYPaHGhPL+D++FKgfm7Rjjzac
fw51YjbVt53wEAItcfViE65wt9RrPjDqq//itjiDkgOAKAEe4Pmu1tbtIlvfJm7KzMQdvC9318xe
fJkLSRfx343G3zTPfrOJcSXaIhwRsQKfdyrMJU7A3XClzCJhLSZA+EOVdOaWt9uy0aeKoXST/kPP
9bq4QGEAkHIN0hMh4P78e2bQWMsgdbr9bIJ/qVbhSZajTBNYv9/ZqV51A+dvCE4a+mqSXPGU5ydu
v7CBsy8GS8QWOpJvVF4izFJ7RI5PXEIZuoixIpczeRl21jBqOypHNW1hElnVHX42flyZRY/xEDNA
/WgSyZhGoi58hfipdFHWxF363IyOdiqI5+h3BMMmONZrI0PXxS1ZoeeSqxcFgzMauxEPH919DQ0b
oxCPoY4tgJAlRWo8uMpcjKi0kTvvcqOa3K0VtKn5KRiNrPrh5rRmcItQwaSIRoUVRyiIRPrYlwwO
D+TWwlpJM6Oyt/+fvTPbrhPZsvar/C9ADvrmFnavrW5Lli3fMGQrDUEXQEDQPH19OOtUneavcUbd
141zZKYlbUEQrFhrzm8aZmtd6nWeSYEfS60eILmN4b07jEv67Curag78uzGhwe0VOfSjG5XNDtib
m92Twu4Fu9FzZHEYsZG8kH+GiqhvDJCbfdmkeGF6JpZRLt5q3LcuWidXFucgmzLkDaOU5WEpxYJq
HDZ9fy2Qq/si8SOmSEel0J3uZs3EcSc1k+47OEypSd+hJjK4rb2tuBLA5j4CYDhLHKTDnKyhK/sX
IBBGcJSDInZuYnLx0gi3H/aL0UXBzZR1mDEK0tl4poidD13IdO3gNjjAY4bH65ogNCXHgzmg3Ffp
1v4jdA6/T6e88EuRd1UyV7V0EuXmqKWLtvVIqh+f6fMeRu21X9PWrr5VRmjehgZtaloX88lYCoxp
XQQqYDk0nTog5W1uaUAT1c2zfbk24mi7JQ6lqKwP2agvjl6mxG7VR1GSDushS92BGnYOteN8Am+c
9rpZFJ+hD46oV8195Ar/6EarjKmY17hoyJ1Qbjv/CMgv3bkjMchNoD/WzvdO+LFWVIBLjOTxbZtk
+obfPXlR3e+RM4in0kEQP5rCugvrKr93Ju4HpwVCIEX6Nq+Od/QMizlqjiFsmVPgw26ZzEU5UlSo
IKl4S+wUCSGICOdzN7jEIoNR54/ysaS7NE9uzxx3tnerSdzIPBDiU+QpcrKgrO8moDeCO/uUhu6t
NvJ5b01hflhXJKiLQXhgai/2caV0vaVZ1X4H5G5emxygCIM1n9Hp0P/ySR3FraPbHcmxFTI06Z17
4mrjAF8c7EWBEmYJwj1NiottzQfhtdah9BZUiWP3rREYZD33RYzLN29Om/2EhxHkUfqt9o2s5wms
wzPSjuagDeJ9V894LRG9XFTqYNfLZLg3GZlyHwDOukW07pCFtDfRG/qJiJDwpsaZ96Kjroj+grja
sI+L0fypuqk9bdi/k1B1fWrqUP9yFba6RUwrHa5Si2FdQFN3zUo6IpVmn6V7KaLhtZRhvuLfiphF
klYy7wJ8PCUvUzaJIhund0QC5QMRGoL2CEa5sLTO5pgteL2JywXdgf9lkHI/80DsU8/2FnUNFzyI
6n3JMfPharMZeWKDU3b/biDUMAuy07Fu8pmPgWHLn3OwYoRz8B6MOIb6AJ25RAp2NQwfBWMZhMwP
qwW194X2rKlo0nbi1PdcqXgom2q3SWhec7r6TzYpO68pQElxRjfS7z0sAA/WZIcHKfS0xnNHM44A
S/OHb6bUk/R38bGuZnXX8pL9Oagw8/fVksmkmDzhXOdZgQ9DiPsrork/JlQBNYfvVJu7dQnnL7kO
619926OMXWplfW9mlKgc0bzHCDHhu4jIA1G5ItKTiuU1XNziXSu+z2JU5NkNdndZMXQmYiY9wXYd
9ZUuHGOQQuXrYdAjKyF3ou5bTnzZz6518ftiK/sWdLY4FX06VGdnHsqDWEz11ZPdwvlQTkT7pl6N
uGlVPByVbXhJabo4x32fiB0KrvPY4UoMaCHvOZVG/aHk3ASwGSUkiVgi029dOmXrPvSEFSI2mvB0
A7zpoqRmNHgmZRrl5cQ+ciEJOH/BFkwAQNDjHFBcTuOtATI0JkFbRvldZq98VL/Ubxp8+nQP/yN7
FGEXku6JKlgOYXgllZbv6rTi6JrCf9GD7a0xlUiHfDjPH7FStN9p3dl7Gmce6WA8qnuSh5ARkQkN
SnfGoUqAYvYI304HSevl3iMPUcdDxd2lCd9dyjpyiRLP2x+9zvpnd8U6pwTXWxTlclyJDT/imBCI
zNzlzmBpPrde3/7AWdZgEvPXVu/KrhBHrqw4eXPNtzWQfTOe7y6tVUTXVav2x7C0/Tedc11XRBo/
JaL7Ll7HnMvaked7ybZw1zEa1Gc0Ke/RXTsDlqCMssdZeILkYx9nwOeKyAcPZWtPDgHfzoTV60o8
j93uEHohpcrDjkDNJi8adqgxVXEnTeu1tRbvUXgy/dL6OToiCKTf/cwvd8OYo4iyDQjosQ4pIr3R
sffZEHaXBTrzLjNGfdfX/PJQZeYvITSH78Sdi5PT8tWtaWSPY9T5cGNCjwoc4TATCwfjJ1owtLZD
RBNnJ3AWXPJ64C+kOgrjLJuqYVesrRzjleecNlajiMehaR0GWn0SzOdhO14A4vRY8+IcRfnIzMX2
XkSd6zdXDmOQTJIPWXlmeQuHvv1witx/MaK1I626mfLHxa8bK8Y10n+Dzz0/hb4a38x2Lm9iu912
n4ZXD3fHrXNRAFmlsRwA1Zg21kikZ67iquHPX55MmIG/zBX5kDG7yHdp2qc3uy7cM8qJhlSmie8o
1/JGyT5/AcWqPtdJu8Zl7WmJ7406X34FLW0+dNNow2P6LQoSum8QN+0bBHKzk694/NFSpjc358gV
k4PULedaax+38shKWo2uZ+v1XVYae1b+WJWFtJKabIMnYn5o4pIAyL02VZjrs+/IsEkiNfySocGZ
SZs1Qpd66n7hS7He3KyddnpSSCt1MY4Jj173zG6x/pJ2AXPBtxschX3hjX/a4QirMtUBa79tuSw+
b3J1NNFHgh2m5H3FkmjcosFkNwt8/efcht3zkJJePHZ2+zDopX2fi7R7toYwe0z9ThxJ8Q13QoXO
mX0s6ve4t51zY2TD106IxnzujVCxxxMM7p3lIrl4oRPccyZOD+2Y9mxiwMbomw54WbrUCb9jHR0e
0rrNjrra8mz8mlvDa/Pq9G5JrHWQiSffVe2BzCKF/Vmncb/mv4ZM8p9U27a7VLfODy/KvIPbVit+
7UXubGduEk87/tHiesVMNF08Aj3PIay+5WbVeCUpQnBmEdv+ZlcZHnRDvgyRe68DtsTZNFEtDj0R
9WNUPHT0f8wx1ygM254fW/qP5lRbD3lQs284K+N1Uxj3ROS0j83ipS9+assznrsxY9OFOmE1DBs7
rF2QnoeLXjDWCJ7NezPDMNVkQXPJ8maJKfUpAQmPQbWWfURejhEkaOZbKbXzqSv30gnTYkvDT7g6
qts3vtWiE3Lv5rlwv1Jvb7qzWf6Ipm3OJIdDTmf53KUyYFoGBO2kC7l8xfmf3cwmnw7BDHJcVt0u
mgws09BRT+G0ftD/q98xza4I0iQXyTbcjI2eE04SLIuLaqgs1bk0MPLp1DAfyxo4sRpHBl/W2GLp
n6Yn/Kfm0UEt+DJ2WBRh0Ga3UfFDRi8NnkZwLjGN6SXmUOp+RPBa33w1QGYXwdtcmDgKdZZTB1LK
xbVYZCzFlN+LkMaNtOxz6qzWj9xMp4MODfM42Na6CwUMg0lvrA5sg/FU0irMlsW/o7hwvxaudyTg
W2L6Jpmjlegr48zvomNURdEvXY7217l1rYeojlZUC7X72uZzkczUsJsxHZQlpK03GHbB86K5S55G
M3gIqAvjfuizPQj89s+VUZOdtNkgsHexDERTZSJGiNeyrbULxuS6UHCNiz5hgEDo3WAnY+BT0LtZ
8VEsc3nJwFgPZVcVsecaV7kU8/Nq2l8HgQ2RR/EgnLWgUPM8CrJgfKhdL/1SlZIyw9WHki2wiFu4
FrfQ7NddWTvhnVoA4Kdmvs89IgBL9NCPdetJCT81shhaVOt5WaS+9z0M2NRoRskD5zeXNpuLx6pw
8Mh1xQoOo+8bjqWEafIYMUPT+NmH4lttu/7Rs2jA01pDYtytLS2NURjzU5Q63RVhI7EkvBlEGQNi
A1c5CfPmBe6lL4L5lKLT1aEq7yvu8p1qpoBdX1YMRyd87pMarvR9sear4gSCJPoGxQCpq/HRy2aj
fHtr0rUwRzHE5htRYrC+zQvmIWkHP6zV/zPtZfedirVCxVdLNi1lfAkqD8i9HrP9EIz18+JTsQAG
sBh6R8OaZHOat5RD80nbtRYXw5GTu9OBqYJTUCLWZtPw5aOBdjqLmyWQj7RvsJvYYZFJxgBkMbJG
veJ7XRfNs92RteoL+sixWNhAC6wnn5WyzR+NKvLPLsVAn9go8R87VAAXj1jCF2gb4fStp+LhvgkO
OTC48Rlqw3fOVRvyRonm9p23Jb2ztbLskaY//0umwn6lPuZkCpTNvWQlgJkaY/OnGhVNBLWM9a/S
begqqHVIv5uqsH6Uec+bHqD2/KSwun+3y55DuJsKYJ7tmqpP0DlGvRE1omC/ll7zUnUzG4PK50ke
gmzQ8uBGEx2NEdspRFKMvnMsm0q+5D78DmpMmX4nFYCvidq56neY+kqc7o3JMgLcO5Q7rfiU+8JD
LrVrUGnhLcSXXMeFcBt1J1Zv4NxoNtrKcRrBdjhQvPKdVyOc5dmdaD/ucjdajCPpzpQAAxPSNOYw
FV2LHFv7zu9ritYq9blLxsqrDvX6mH7XvcYonY0iAvCQefUvexz5qWPnLJgIyCP6/tfF9LSRjahH
HUskq8KXhxNunSVSVl8encjLEgfOSAklemsKOJbbvHjox5pjhZPwbVMWICxtypkQI4su0KPdebOF
GHn17pCyyhdvQlHBLWTemoBJ5PcrA49+SN/i97tTqBj0ETN1kN9HetC/tE9vNB5tr4WnY1j5a7lo
+9iMTfO1tqLguQxwKyVtG5qvU96qBSAtUvZHlwhx9HXa5DNSlfOpBWASTnnL3BjM/8jKS7gnPLv0
/vNlR1+Gq6iNgb+/Qtj4FJxeBGEbVMT43tSfolBFdYzGvmOAESG9x54o7DmpILZT73I711ND/+8y
CWWYMeuQis7LXYB6WCRpopBqW0EA6ITX86i7HLh5CfP+SjBbQjpoiEepE3ud1+ox1+Aouq2ErIIG
wkaFNvCLBehx31XSvDCT7k8TQMLnGizYFS2TeFvXfPoy2bjRfvc7/0+D+m80qLQGHYbv/9Ua/heD
1iP5PH8Pof3PL/hvAervUDRGPQFvAx6W/xaguvBpAwiP1IKUnfSs/0uA6lp/wENEXUrb9bfIlCHs
fwpQnfAPYKkmzM1N9reFF/xvBKj/PK6gK89oCLQy+VpMx/5ldJNORqYhcHhnvEvIg+yCM0FeYTv8
bWh0FtzBkVOsh7bHn2qREXAJq6F9jxTHBq8J23ew1OorDg1FGg7r8u+u5P+nyf5PQ8rt022yEjos
m+j2X0RlFN19ak2Re6YXKj94iEB9bOcXKhqeyU5UyzFqzW3ODcfs3zTAyTv/xxGpi9AE+YW7jX0R
tkER/sduO7atqkV7253TjF4XZXsyTuya92XUS3/nt15wRVrb+Imz+MHd7EaCZ7MX3+eVFLCA4xCR
3+viXLKKAAtUvNVxqPqx3ENG8YnMDsFpzTjEcVbXvO7pFhxcswUEQGstLtjGrcTlFfGY24tJwJmF
pcrknEy4LOk2u3Fc6yUOx9zoYmfw51gXvv2O6r7EHVfkMQcMeRcod933shpvOeh+RiFuo2NjcAiT
wG0Q5UmU5kXiCHeTYfVEOJfB6wgIBlrP2vGaD/y2eQDRldFVMSYcv9LRJ8gQaVIaqxMXK33xeA0m
zek9JTy5zZs8qe15+dYUIbJGA6PSla0z5V20DF9Jzw0ILzKrCaaHlc+at0vo0+Qrl8OUV/6RM4BI
DNcm4sj07Y6gSaMg7kuIrW/Xme9sev4OWpXZQ4NA/TIxyxUH+rchDgEepdtM1DBvta4jhnR18+HV
GiW62CGYxjMgwioDcNwMN04oYY6xesIOJHzLPNRWCe67SYcSqpfnt1AZ3Gx17hrSnmA9ZYKzCdkY
Y0zkmcttLQz35Gnbpq2JLDaePO9bUCwhtabfPJVNPx8UwyDqQY9GJN12atcMfhx9wqI/9MPkPS10
sY6rHWafXW5TwpriEA1a73hSozOHxfq22lTc8SDH4rIW0KJCbwg+mFu2pxV//D6q2uG0iB6C22AP
IC0CgC8+PCMXMpwGjXQMh8LC0hLOFybj6RtAmJFzTj61qCm9/E93MvWjJa2ZVnQT1H9C9iwlFU8H
p8QDZBNHOL/oxWpkDrEfQKLd8ey95JlRgDEqxQj2pgC8Nb0AnxFziyYL9lACzqlD8kGj2IrDdig/
G5rZAq5iXxxtU06fZamR1xEWiRGDrkerzXvV4en+0IJu1ylqtGs/KoWFex1XKj8T8fg34PIZL2Cs
LB+r4Qxjkkbj3PNUdMbws0lHNBl9NAA78Qfpiv0wMnbZS2A096AzmiVRZjBY+1FTB70saGOW0wL5
ceQ8QheLuq1H4tWPedZ+p6qjuVUaDW0TmM00y7KpBHXQZTmvgqG59vkk2l1nOvJDycCh3bNULPXZ
lOelVOUNG+W2Geb8/uUqmkfYRsGDTZ86wjMY8dP67Xdb8tR76dPVmvadp2iD5NpVnHd8OsC9QLy3
n7NNMSnn9STk1L5DxZPvE4Q0FUce2T87Kmon3CtznI14NOfxB3l8o3lPYp5nPkTpRO3XEt7z0asK
A3trVOvh91Ye8ZtjRcVnuh+KkH20ZDTwMAt7fasUtY5MoA2tDNDn1CYEfcebwFo+vHHszfYCm9zk
HzATI5d1tFiZW8TSonn0rcnmSqiY5k3zMS5DzdLpV3Un+9V/6JTFJwb2LY3DhBENSYvRt8cutKvH
TYYxx74UzDAVHe/nEcs7CmJAGTFu/uqxJ6uuTphISW+H/EifZ7lN77FO5vW1NvotW55PwNqtW/eM
cijcMGugWGJmM+m4a1QffDd0M6GMArUSJRWYIeB2ob+YcB+gkMd5F0zvEpcaYLwlqgGKUaGlEFPP
GRbXfTkp+UNZwxdnnnxs8VHhHQmhnJ6B/TqogUo31XRbw86NrVDUwI4kse+uV6QHazQxVTkbCs8w
luaaV1P/apfj7MdwOL2fnm584lkdKz8Amt0XtjTWpLK8+epSJd6BY8ivY7AiORy6sIJ5FrbePpx7
687BG3wmKJwTBguIoQvvGSKfnWjZuRH1YWx1dWDjl1IKI6AESBUvQ0BbuJmchd1P+0W/Yx9HeJJ5
7mFO2fBVTQP5/wrHZhDD8m8KRyDlIUKj/7lwPDef/xJg8NfX/K12dP8gfp1GIUIhx/1tUPqbdyn8
A5gFwl6UjCgCfBt5x9+M/dYfAd59jDbUm+5fYpy/lY7BHzRCGOj7ZMrieAj+V6Wj6/6TBALDxBZa
GVGfUYpuwtx/rI9GW+VizWdja0vNO/rn1QcrPqXXheaTWSg0SsZeamGEPBp6AvxH9IDPwft+JfBv
Tiw8EXtO+ppiycKVmc7N98gs6HplUUkDia+qd7NMh0PdrM332ksdjlCW/dgLmDxxoXvnHs4pedll
UWc1cCxKCOGHL3i6q1s/j/rR1B+17Hm+VV6+Ddrs32UptJGsumrWY0ln/UPhsJ/R+Rtgcw0nY7A8
YwOfKapQoO9bvyt/5EbpZPTQaw76Cz34PSQ2ccZ6i9EeoNoIiHYmhYbj2+ruvB4Iwh6+Y+AkvYMx
Pebl7Ry7aJtZYNrJr04R6HCPDkagAWowYVNNlfLn1tZ9l4O5PoxqMZPRqdRdFqnpJ6PA5h2kGCdV
HaLchx3XPS9tkX3YuW2jALE3Ztd40GPdJkghgAWJcHpYafs9ec6CBXQK544Dbj0FuKJE+RA69fyM
DJ+6fhl2sLrOARVSFuNQSXQz0iZ3l+MEm+lpixOy48Kpf84Kdp0z1+ETMdDtmR7Y8OIsk6ItrtQe
TahzStfWAngIjPDiDVmwKxawfrRdRXpe8VFc9FpxhDczutax8LrgikfcbpLeWKo3B37dCw6MPi5G
i7Em6gvrm0B6+Q1+0HxuJ4++L8S967SykQ2N8NFfLm7CkWS9rpk1fq3Kpe2SbWx/ndK+u4MYpH9F
sAYQiSwDsFlVufmjdptq33Yk5e6aKeoafLOBvq8MdtQ4onPz0W3ahIwup3fMRI3xyGZa970oaHBt
bYoO4Ct5jk9NCCLlhOJS3PK2dL7a8F2fo9Xjp4Gc7l+s1kYG0uXunWUXGsIdheiJygWW5CLbnT3o
7jQtlr4RvoGUhu7su9Fk/cUx6+jPCRtMf/ABw/NCcYBY7qeui25R4a9TohgCGN8gBvtPuSuo93Fp
GNQqai1/uq0kvnnM7XIPlKDeRd5gMUWxmlfuY/kFC2/+FMyFulfWkl+C3tbR3pJTd83Txt0Z/pLV
O5YrymanM7e5JJAio+P/WzJzMQsDoQOQVbcPRRMgboinmqf829xYBWVA9VdRUM5Yu9pL9FelIBsr
GyA5RHop/JuS0WxW18Y05waYqTKG9VRPiMhJdTLT2zJpZ7nkCCFP3eQ/WeAVdq0Ll9VxaKHT4AQH
CiNc7xUg7fc0jRZsYamudgFCHJWUrS2BTyvvhab8uBn/LSDJLmjHvBHmg9vW83Xw/Pzo0qaOFVz1
pCzR20SpLkkYZNrV87zcUjXTixNaV19myqj66o+DWTwFQq1VtCN0bTRf3JWsDerEwG+8B5sq9DSN
/Ztb5dOzUYabVKd3prPT64vOGv9etm1/rIfS3lXzlkY51stzJ0P7TOHaxUBZs3O4qOp5ArNzq6Zi
hmtYiEPqRNU+aLmRdBCglyrBSz1/qAuejxr6lTmIqy4IuEbBMTpGh6I27faRsN997EJEaxqXAk4D
xmSTwsRSfBtjSuZOuW85vlSEWb1MLC7LAS+JehSm+x6NoKonqog9rW7jHrYIANxtt15G82tjofjm
NMwzsHz2St+BBa6SdDBhu9nAGK2oNA8Qob9ACkcMXsi3MFiCcx22Pz3u2J4i82Yu0L6Y3L1lTv/o
T0XxNHTNN+jec2wvdwGD/0NtyhctnDqu52BIJhMRANM7DbWq0rQAmdedgtwqifdqqnjUqqMfnPv3
nbDUpXfU3UA812HBjnK0He3uLLWUHb3VAJZEVOaXPgs4IlBTr+/5rNR9hALn4OOUs1lGdz53+2qi
1ELnNDY3E33FkZLWOLqkaiXDIteHpU8Lkt6kpeMQrcxztyzRzVn7Mt9lYqieS2OemDr2n4HMzUsp
MuturaNub6gprBnmz0jVddPRdA1Zfq8cZ7MdrWJMWAjY9it6F5QN2fKAFgbRmLb6L2uZcVbxXPVg
R+LZ642OR6LMk16jUav7sk560sVedJWmzx7alNhl5hB7EiAH/s27KDXRUmGt/Kjm9CNXZvdst8H0
ZM/RfCd6BbkCXccL3VCYFY5/UUHd0Jtg6WAs+OqpnJhWgz9IEcIQ5vNJ7TL4Oc1a3UIjChAVz8sB
QlVEQzWofm306Yd1Aou2jtdpIBwLuZByH9hjjGsBksWGXFh3N68CMsqpsbxzsMomXmq3x2hW+U+3
gs8WR1KpJCjHG4uweoikWT0xXdpiCP1gL/xV7Szrt+/A3Q120Z/r1XGeKrwrG16jfUQ0+N3Tvb/v
LKN8qSP0tZygmSlJtzsoUngtVkbOgIK6gOxPFwHTImzgDN42P6XhdWdoP7p4alpOTSjmsz/wipzL
1T8bFfrMv1Tq/9dg/Td1Mo29zYT1P9fJD7If8v+XMNqqxD+BsP760v8slwPvD+TWPpnt/maxo233
961WsED4XtEhbyXx1sr7m9ff/2PzeyEwJWcDJ7DPV/2tXnb+4K9S4tpMM3CUQ9b6X3j9g9/5S39n
uQBwTS+Z5i1ee9DGeJD+sV4ONlYL9OziNA9kTsdslnmAhCxDkGjrPpohNLcm8xUzyP0zsr6Mw6zd
RGHCUufdZE/+RnhZ57rcS09m3clAv0qmequbmoZa7jD2El54heHnniEIWg8MN9zz4I4M7xa76N7p
ZzpnLSx8HlNRESnwWwxAqGR4jZB5vDeKjm4Lnbrf60Jt8p3GCq9WTjxE02vroY5qg1RxjuKwdKUd
tkeb+Uy/V6WxfYmTMiTivbU82d2AhxRjm81If0MgIkObb+Q3Rm+1sOZbX6DZSsuabojTIjB7zGzC
Ri7S62V4IZVIfcI6tV6rpuZQauWNkVhNVolN5QCjEELymJRjxK/RRm7vx7ad9Se8O9ar6VreR2AT
XS6lMZ4cZPRfVsrfp8aR/Uk5JqNaH1nbQ2ZvkQptkKVvhU9oYtJ1ooW4EBUK9w0cpk9auduozpX2
K2Do9p2+FtBD3H/8NRdz4F0tPe9joUeGCyrjA3jWxKedKn6ayUHitUgplajjfXqAfjTzW7slPzOk
x/heMexP46jyVh2Pk+k8+K6o79Bt5g9OaRTXECx53E9ivi9SoXFzReW5ETCt4sDYriey/SLj/Vgb
/o51zX/564ZWZlb2vIXS6M0etzusF6Q43FKlvvkIU+br1KbM+ebSLuqdieFIPBsopTCGE3eDDlDn
/BmqbZqLg5zrMhUGn5FjHqPwaQGWBBoJdcqxG2pPn1pGrubX3ldA/Kt6NWSMJvFXnoJzo0HTRG9L
Nd2oErwDbR4fuQmZPkCWVPEcaDdykXt2ODKs2n5tXBbgnE/bqqUaRhaIa/6wtNu4eU1t/gzylM+W
b4toQNX5BOqWfw8GzWqwe8q5OOLQ5uzp2jlnYstG974K0PuiTFAsPsNmWptqm0cvmNrhM6DTl+3N
oUXQQnk9URzM3GDJBNGOwyhTflwWLcEPWFlKgUe3quo9cj3Wm8VjeZUtxttTUHAqNQrNoJnIKj63
WEexxnWZzjecAai+m6lmxaTWqD7n2eVHNivmPXK1WCfLNtEet1uE0tU5w5pu36nT+GawcMSRyUi0
DxhdH2l7RXuEGu17T2TU2+8ljKyb61sqeSe3h31D9bynvp5vtP64JJOdLU8zAo2nerXlnYu6rjzg
gI/eHCikPJKydZykrUIWzBiY8q5C38UK2B6JEcbjkfE9F2/JR262ycYhLNG9r0HfnzqvJT3EH33r
1QUn/WYUpjbilrmDBG+OwafqAx5OXy5AkOwQ4kfuMT6YRM2vYwr3LBSRbnFnLvwtnH8sMMPhISe8
jeuT9q71qu2B39pc2UGQ9jrnIJfRdZIVukS47Aia0BZk3CyLWhh1eR+iKFG581R0mpOn0UOI29MV
j7ZgoeAEEZjCtGKG60Ew3Tmgrvp4liW/rzP32XRYUQnk+4iHAtMNUXaaRho7Vm1D/LotaoZKWIzR
/reWwYH6dSOJxj0zbTFgEFoV3+e3hIveNpzVgS3DNFPrdfDakStYu/Ot/c1JtQGdv5dm2p0iMMxH
CLb2a4Ae8sEvqyk9hDnzhRcVRZ57mke2SIcTx3UuCTGBzIxGYcfUwHpFPLG2l0wGqGGcBk36pU5R
chYmiqzRtcs10RN3qRJojJSw2ZoRXLKmkJCzwBd/5bbSFfY+TCKyUX3RMn3txsV6LbxlAuGGboCc
Z1OyXiw1cBJoWKUTOQN+XPud9SBkZL3WzEz6HcowVNc62lZOYFVygSiImpUYHDQUWYkAUeQeq3uT
3WEdj9564VnFnQtN6zRaAb6S32vetYE/JebA75zY3bb+0QdZD6PQ0ZvnWQG/p7lte/AsugFOolfO
B5OeDYWlGpCx5M62HqNFhRh5w+jNcFZu5F9bGvY0Ue8od1lKkKv78VyEqgPMgpG13zPqsZ5cn6er
Ar9TMOLj8jrVfPj9xEFOd9+mZpgtTk1enx9+76xS5pZ/nOj3vlnCaZq3iWCC8qs3OewTlbvtUpae
0P7mg/cRATPcF2NXP1v5aCdh1nw2zK7OfUtLPg476CtbagU7MGlA1sO0emxkFfXDmIQybC16RowS
8kd7yZcT249TTzsrGykhUCM1CCohbER35D5yHrSDdM64JCKqntei+rMwRRWESTUYpE/UZX9qBq/m
FjUmTw09aPZanskeGUkD992YbI9pYNf7n7Kp32Rm9ZconUcmYLimZ+oQh9a1G55hOXB1YSdXr9hV
2jveMeGTxVgu5dnVzqHvHKazljU8oHVD3QQFcOtc5V9E0HlonJr0ezeg1LZld1WkcyX9ECRmUPAM
cK61amM6DcNyVjmQd2QzKHWezHyj+UfD14ZGV9uq7mD4QfTUujou6uCWkjJqfl38qjV4T8jaB7Jg
yZpdFZuG4/r+bnVMwJqt2dY7WAZrkwQKLl7sd26RtNKuTxYJhDmcsTZkAlk6wJhpjhArtR6YsEwX
ryDYJyF8a6G737T5clh8xCmQ+w3BiEiN2/k1yMmvwZz/GM5DcME3w2tOkJ4iZqMd4nqyvriWlvcG
vLNHLAjhJbBTVi+pXLGfh5Akw6LlVN/OHLzKYLzDkGHeQxpAcagMb/6o8At9WYL6i1sEXQXxWrnP
XZn/B3vnsRw3krXtW/lvAIqESwDLv3wVWfQUzQZBURK8SfjE1X8PqFaMRhPTPb3vjo6ezVAsoYDE
Oa8tt8hVRh/Stgl2/mAP31uW7C8UPZFcNoLfzdxk0EykvPuNbnaYx4ODGOCn9dQVW9ZzEggdJ2W3
ttv07OOr0meul/yadn6JJn2k5iFPxDZKxkfIj3qXJV6z98LxdQintZuk3peI8sa72NXlxsyVtbMz
WBmrc5vbVnBZZVDKLSLz6R3a6cFIvZAwQFZvP4lJe8cNs67QpEFQG84+DAbvsg4ScvxV+6AWDnjV
SCajbVuoiiaikCOKjOu1i85nGzE3nPqiMalsIIDfZWk8ZkHvXFb2LFiZp3I7ZMq9n2RV4ZVQ/hYB
GU0SnFgr7pDsBiyIXGP/ZMyZec1LQDPyDeWOzFF5zBtb30aspnZplwfLaJu9v7whbA2bNUVBf3Az
vrA20Qb83KQ2SJEDcipdOCxseV1ZijsKDnwEjXn3CJNkXNLnDeJj+B4/h/FHfuko2GQugcc5dVOp
9mnSVc8p4zvjXY8Qj/vbyh4W5TfdA7ZxJaQCHEYassl8Z4d+QO9SdMfEQXrem5EVz9gpWGpNLy/W
Q9O0O8PjtkFwCukOgtHvERnFa9fP1JrDP8Kvk/MiiuLuOJTu1zqmzd3qzBFYSOTLaWUeNXmebyHs
n9qEVTs9MxFvma4bJsFElBudiWzbKUc+hIoThZO/KbZJZaIATSzvIFpybPFT6E1rac2XlpvjJdmO
HlGydp/CqbfSb7h2nSvuhjHLzS3ZRY1mFkcBn94loUmAr5kWS8Ls3A7RVw7/CImvpXDJmAihofbQ
kcXh3KyqyA73pMZQb6KbBGlB1o+fjay1fF57oSVXSW9iQqw7NpBYbT3ZVGc8WskmIU31cy1h2GaJ
YDWgHA+PVTdv+xinf5B6xP9ZuXgco8nnFreLCrF8gnR0sDhIiyR4DwI7uoxUcRUPXfuETbG/IAPz
LLOyXfPyCu8LkHkciS20Zs/u0p0ypXTy1Mq6F8cik0F3IjtlXkh6Ow12dmD3atym5iK8iFjcwusQ
ypFpFhp1NblJ5b+EKudQD9N0rDXHtxYBtVDEV9p7L02JJ1hbuYMGLUKIRvMb6SA9DWhxwVvX6lPE
Aj4NlhEVEZhrLpRYXJ5Zxci1EZhtfO4eC6m72zODktfKtIUulUFEDg7vJsItcn0SKALvtDWaD8yi
+bpQI2N5YDCf/bLx/w9CIFZnpLH+oq2yyNv/D6qJ+idyX5P0EFYBWsqiquzpaXbmvn0GlpvVzgHf
aZCGoPWVaKB5+f75B/jd474s75hgl/9BrsWnWKz2vximx1ia1YzOAqtMgNULzWOUbPrADK0r02gx
LXbAopiBkziiMiWcS6ijNryKyg5LhujNK6ciTfbvX5aAclB8wUiTHe93i25p92EVkxd7KNE17NGx
otSZkoqZdGA5ptDIYvLpSdePN8YQ1S9/cU0Wu/FvgAa/HpWaLxnB/yOkBhFw1pfDzDXROatQaiqN
4rtF+pvyhcTaNZiiR99+yLzQOJrL+F06uZNeDI6qofilHjLM0llHr0q3bNC1isqUqhGXHaa0OWj/
4gPDv/72gRGqm65nIysTnvn79RqCKDFsw88PSEBRfAaatoF1LKl3XDVu4Kp1SabdVk6teiucTN+p
DqxCxezyROU3d0Wpfqgq/2sunPm7xoySZWYgh6YBxyNt8uO2++W2MlxlzD1zw6FJl5oEnKeERwNJ
fW6BeNqVbyzr72ihQyVTAkvZwH5Rjrja9ovsJMGcWy87GFf2zy/V7zEv3OgAaIvFXPqmJEBz+e5/
+WDeIOqmaFR8qCXhtIvwHRnZKhjHxpuYiuy2vCcA3HdoemFs3Ux21WYnlDvDXe8MaFTiYQw+k9zK
tux8zMUmnN3eSFiikPwyvidRy8wd4hVcNQvWUwaCJxttGWhJ5sHenjXA4NcfS2lSjNNdPy8oQKnr
6Q5FEVzskGKRWua4N2gw7i00bxlVYdj05r/4nqzfuW4uh4cASqK7BEIMfs8siU1DJXrwjD3tLpyB
VkWEAYWay6pTTnx6Dn7kSZY/GPelNQOeTIj03xKd9PP9FCDUvY9sk+3EnfFGpiTgcbw6Fv+dSE2P
th/wkG2RK74aGwwRlygNo+RQRSBg68SrB5wWg2oOsy747a4F4b0hO3/gDmEh+JEN8Q8S/VdItOku
z99/R6IZBYCGm+Tf5L4/fuinZINahcANCO/h6bFQZfwh2AhcpBdk7Uj/l5hZR3wC+ubpIl4TeT+R
l/+CniluICKHAAsoDBgLShP+BvTs2r/dvrSrE7jk4PfykZPwvvhNqtFgtlSkpcWn2RWTWuV5JAf0
8Fhn9aqWzvAiosK7Mly3uksIH4C8CViQ/UKY6zLo063JpHefdtmst401ZdesFmwL0ihpY2ETIDLA
PnVlT1vakDAmuv7k28RCBw71jtno7TSc7sWQjxXMWmB6q8rKL2tiyG/gffw9Htx4H5LRv3eynBzn
qDDCDfkLcj8ncXPMOD7PaCLwls8tGeU26rKGbcq3LrypGl/pa9MQrl6IIyHuCRM0LOKpyyq8q5Tj
EJFhjNOxp1AtmwmMynL/PGd0Tq6aye+2/B8iXLgSwDGc5PUYTn60pXYgF2sQcUIBdegcssYy3jl1
FaZIosPttGQJpv/zWzRZIexyUVOnENf9vrPhb53Woa4zI7d+pTPSqNcoL1nFK7FOXfbuOq9tNgAd
ySvyPIglqGfjvZSQ7SuTTfTKmFV51Il6HoJJ3aWjJfdZ7A+Pcd1196zAuOVzY26+OCGtrY2RIWjr
XQevkASiwrMQQA77JbrJzEtWFuVix9gNMm9tWWbzpvQ0gpY64xO6c4uLXOZfaGnrDsGcdDvTSZL3
mcDry0Q010jD3FPWdPUJneJ8UYf5sCbiosU/55P80YAPsqzqHp1rZUXZM3Y2RSpWo3r+NOIpdlZr
5xfa9KhRZSXnLzoF5HuYYX9pMjofsErE+0mF+UNVOvFT1iVL+E1Z2wAiE/b7QmJ13RihKxATUYWF
dJh776gapz/D988t5n+Brx8VRbiLF7tJHmEbX48tLUj5bJvUwcHtfkcg0zfrerJLvL55C/2exuVN
ItnYHaW9SxJIUTnOmsbexi/OdQf+bhm2qWkCHHHy4hKieMCt6uhz6M0sEUEfOV8UrDE8eO3KvZfD
Gla1KA5zTWs0pimHPmy/NK/mwg1uI8pP1iNdyRjy6SvSA2po94r+xeG9JJeAJL1WLTC7QWxS2+u9
Az5EMlIn6eoOuvIxqNLw2SjoCTqFimT2bVB65lc10ou9isXY3w2IHwHhdGa+dAEZHesIlOTW7Ev1
2mhhrUkQMd8ypAXDetCdvmshaf2DY2forBs/qA6JxboVFPbkrIAkY9qwQtP+bA8iZi2InS89OydK
GYebdu01c34gnsx/TckWOmfupMVxCrLggVSGiuJYlvsCq02OLAPgvQLULIs3cv2CxyZxvrCJ1Gjn
kW6ZvdTf3LrRinvCrMpt6Iclupa+pSSmSTuPL6tsXqjMoGxTe2l99ENCsyhx6Qtqld3gMramblN3
zS1vVrgElfA8N4IxDkmns/XzekaMTiTCPPTtZnLqZOOwlm3nscM+TxzDycXctp7tOPW5Dk66r/qe
E42l31tTPSrw5jrJnTUY7p6QhmzaGEEXOlvHa8SLhRx8OzscpoMlUPIH5WIFQp2dHyNtKyJQQ3Lj
KSRn1SQgngvrFelTlqQI+JXZ2SOHWdhjLZhKf02iTP06eHjtDw5O4oMSAeFPrtDttQOq8V65HuMq
4tjhRisaAdNsjoNVBYzDEOvggDT8WL3KUY/fFBKUF3T+5tkmnqTYdmOLON520Syg9rfVdayDMNv4
FkCYjMfwGFvgfmtT1PdR1pIQkgXjRYNRaV3kmdrI0js5i0hsKMv8NojbfDOAgR7TjGOT0C+FBbh4
iEq337fNiJqetPNh1TZJg7Yt0zi6OwoMlJjmr7M9TBAoplSbyu4L2h1jludc0DnCBJUP/YWTK1l2
a6cZ6+RpNhh+Dhr2IxPPvs4k/H3c2GbXPfe9btPrcAqNlYUm6tpMwc7RCDR3ssjFHdhIdMOxOO09
P5uPQzR+dp2yvFOkut/1Zhsi7UggUUYyLp5to/HpqvbK8RTrKPuMnwN9WTvyWFEwUt4A/hU36C2R
DERUgnZJ5lwFUdGuq2G2MO8R7bUyedsx8Onkil25J0LHA1OySS25SgPBx5WZAZCeU3PT5kbNox5Y
6LqaVl4qk49PBLt1pmQrpJYSg+K94zfymJI/8BD1ho/qYgjjb/ZMoiaO877Yd4aqLjXcCZqIur6f
ucePEX/xd5pK5uOoG5fEYGDSKVTzKw3TU7WeWTMOkUnaTupoiluI2N6qjsrtrHM5j/rEnC+IR/GO
tNVX62JMb1SODNBVln0dVnnrcMhm4R2t78eK3IYzllcCRcrZ8XjW+uommr1kv1zPh6ZaSuXSmaBG
MoP3qWqMa1iRwd5a1ujekjoTfw07h1SXyRiNVaOmmt8jOn3Ss6dv4TjGfaCD4DhAmH1uQkDcwYRo
5Hki2bIklxPG2AsKvqIIcGzWmuRLau9GiNZA3ZISVaAcTe1g7QeeiSEjEQdagB3aSYvwPMPxHVte
jPBc1ngFuf4uiIx5N1sbEaXbuuo56fP4VYxhdmwro96XNllpiME4arj9Yl7S6CbdBdHxdsmQZjdh
wAhSo5/EaW/KF6tKfLD6kicvXg5NGBYr2c/j6OLEaSyrui918IxNcqFNYnQAF6pVZLyJ0qcudijG
4CWhqgkrZdCqGwmW3x5srI2s0lLSC1+wZYtLi2Ij3mOBWQrCaDpKcda8+LnylTXr+0ZFiFhtH01O
TC86PKWHAq6U4ZpG8VsotSq9IGWoLQ59Z8TPbm27yZslecTX1LkId9uMNLFCf8pJzfJsmhNR93sy
vBPRn7hlLYo3PXTrNPPRo/HC2Ds9ZTgm3tNhsj4H5Fw8AKbXJyj1B1V6elvYqjh6iuoqrx/wkVbT
ncznFw7A705CX1AnXzw2ni8skUwQTgMw37r9Cxm/6UF6fn6jyAscncK45MuBnG1q2PCsU9/tGf38
iopa9r5R2T4FYn2SH5pKd7e2O2bkA/UOwqW6ocX7wZd9s4UMpfmRpqWFAR3dwvgBMvyzPf3F9mTb
BJf+2fb08K0ktan99u3X9emPn/q5Ppmf0O4A8KG7WRaln9uT+GSbLDWLbob4Yf77q3wHgAKHNMsS
8f3mIvr5Kd9xPhFUTCg12kVU9H9zhwKO+Q088onvl7SCoCORiOh/b3vwdGMb8eiWR2PIWrPek5gR
pcOWzqAR83UhfHO1gAjjJcWVel2QhoK+DOwbPt07qMIhR8YN22KLMN+8ahe8fFqQcwKSy00USYJr
UX9ui0hOz8UEU7HReK/fggWBtxYsvg/ckTgL8Hk2pa99WYPY25DIeLWIp17wfHNB9hkce+QCQqBl
oQJ7hWme2IYYB01e+hAD6OufHUhSFD1tcewnem6JKNr1LaZCgRRuPaRJdG0ufEOpk/zBim3O2aF1
ICTwAVRUj/Zqz1A0n6gBhbqI0FR9CT8IDVKEIDeKJorOFYa/xwz+6HJKZ3HXj421KXPvdujN4CxS
W238IopeKWYCXrez4TBzNGyyRFHQRTbMHgFBeRgTstEXDqaqK+/YoIba0VGE5bAf6Oj0glNUZhu3
mrIbAw30inLubGXq0d/iuCSTYOF9mqU9bFSOWIvZcXgzTe2xb2fjEBqzeXKy2DjlLdEvGW1M69hI
503LqnZGYwDhpIiiwVw09g+0usGLAC1eRmHh7h0kKztL8SJAWTPf1oPVnj3ObbgA60EuPJfOerlt
R5yYoZe1tzMZwshnZL6ThOdvkLTrO2fhzXoINEQmr7y2WlSHdnogAsTaI9EIPw9+Uu3SNJRf/QS0
59wj4jrj2M9W+QdlNy3sHZl0wyZB7H6AWWh2tI4nG1q4aD/CVLuKFg4Qzi/44jfl+D0adbCbRQmZ
q8gU2/LcOLcOKv78Uqf1Y9yb6SPpAvrNwBVJ0RxwwdmosuGCuBHyUgsBa5UE0G515MNZLuxlvPCY
4cJoErlVnXNITsRC0J00casDw0F2O1XKOPmlPVxbRRNcOCrBr1oDBJMnaRqFd+iNPtE7EhVByOHu
IFpRlI4nCfmaftCwM3LqHR56f43WGj5RLYwtrHPKDEISwcpyekHJntWjlCYdztqgQvE2rcksMFlz
cYMp7QC+myHDL9W5kdYb8S9eeKlg+uMLXAtPkon1DkXXHsOkaRzbpHdCa5931D54qyEYy+B9Rkme
bNnm5uuZkvCbtrf8ghB/GwcC7Xs497v+0WXPvGGkjJt+m2OnJTKeha3pYbXyMjiNlWfhrCRURW/q
WNZ3NYkP6bgGXIwOteNlzaNFYiG7BhlRZRdv0LpW3qlsXb81NoWb0k/HQcl1L4Z63lG1VpIJV0Wh
eJljNXZrAQN+xVZbeE+C2H6FOM/V5i1Z8X34lSSVFrp2DlaccHSHOYazFX11z53rZmieCpT4Aeob
4gsHCBf05UH6hSY8bRz8csDg6FY5Q1vl9zT6DX0DXBlOMTqrMSpQ9unafcvwrHOnCJyBRzPuxLAq
F1IIC67zVTt2l+2tcBrqg6cR/m4GIyFKsjOR8m9LN+NXznnUIDNZMFWyQ9HPZe2SCsrWmOw5+/iN
XRaiGsIHCatRRElKGg/i5era87VVSXTqKra7C7QErthUFbqkyJs8hF5xKa+nBehxF8hHiJxgbfqs
OzyjyGMe8gVPaphpGjIbGjhWJNvjPl2wJ9LfSCRKSAklYTTcuB8gldXb3h5lZbwnSNLfVwuaVQJr
zR8AV4Oc+3JaUK+wrj2sfR1QWO5gClqVHxBZv6BlHZ7tkw+A5i5IGs8qoJoZyWTbQDobO7Ggbl5e
p1tptbO5tkcYFUC38grrIKV9gyevOqmGF2xXAHnIWC80dNEqV425QT8X7bsG7d1qnvtc0N0+63el
1RfeUc0VhITcjfAya9IlhQ9QpMQ9ca/hbhKp/+g6UXvrOEbIy6HMj3nktdck2xm7JariNJQifAcJ
cW90aG5aT0ZHjs7wAPonnjPPTDZtEfgvg6nIC+mQdYP1qOmCZKX5jIaXMDU14ewYdfoKsGOeKFbE
shlNu84oiUXFA5WiQ49NDMYD9ZCENM43hFmn26WFuc3L+pH0/Y6KmKGHB8HJ5Q6Fq1apOY5ElRjD
eszJ/ULg56abBjvKBSqdGnWXjQ+Wwo3VyO8HlnfclbWEzWL6im9qHVFiN8fZlpDKaC/5C+yIvBqg
0mky5WicnWcbcQzvQjeo3wbf6s6mN5vfht6qdi5NMFsKWM2DbJX9tGQfbS0azDc1Oq8d0UH1tim7
/CoTo/rc8xye4Q6aG7RNwSUtHuV6jsv0MouprFJ2TEdCRcSPa+XyQBHeq/Kd5JIEqvgppCDxKgxN
1LVpK5kEihkLhA+2WBW2uGonEuvWCU/+jUvM0J6mnuaNYNq1akm+I+e0u21adBgrp/DlsQja4DZD
nnph0mP6ZUSKvKqnQmwzDfIZi+gpbIg3MJEXMzx4bPSGtrcJO5qPf9/A9xOKrUNwztlNEoEhtU2I
rWoitaElvN44ZowriF3z0bDQK216WvSQziLmCgzcuu0wyWCtyC1fI0DWYHOR1WFW8hfIRmTSjPjT
BJWBts9DTWn3hqQf982ayFecUDPieBcpJ0GDpbfgqYK39+5t1BYRrzzcWFH80EpdJ7cfQ+s/8/1f
zPfo3/9Upv//m+ytbN/aX6f7Hz/zc7gPPkEokkePNZxJHtvqvwZ8ByZEwjVajgdHAYHy64BPABLd
1vRY/3TB/hzw7U8CM7eLmZUNGLft3/Kz8vL79wEfpoV/bcH4TbkJn/Q3il9RS+DUVu8c3dxHTuoa
wxXP7LCfw3g65ZFyD+ibU70mj1R/hZ31Lt3MUdGKNpnxruLBXPVtbbzlXi6ARZ3gai5D+0GmzNMr
WUum/NbxrgBG2zudDskDRrV8n/VDcmToN1+rOmRwTb30RL78ttOt+jK0KW4B1K3stek4AQH29fwu
ahpWkjCSFs2fmXUPRkC8GGDpRejZ+b63W0StXXmuCEFH4xMWGyMt4pM5tCMa8gKNPqpxe2MZkXfC
NwplH+bTNbrnfI8aGBqzjXg1enKybiejD668JBNnUyfirG1tUCtV2QhIUHvuTXD/ZxPcHw1EdmNO
sj+HFvmKgixCU4aMRMqBSBKqtr/bGrZgLBbViTmUFoalprsJtAkSliLaprAFN22TJ/3ezUX9dRz5
JXYDvK8S2G6An+wRrZ5UNE2B1OJZSw+kRdJZ5YwI2T1trjsiwZ4qPwmvux4fXlcl83uAoPWZVj77
Nsp8fbDRMvHqI2TAZU5eC8tKdip0+wsxSfWFuKwJoDMCMhnyYe+ZdD2bCKhXDpG8MErseSpz+q9G
YK9IWdBrm8ZWkJwjks9pC/BA3BOq2U3rhuciq4ujQf8BQyBBtaqan5yhUXulBvc7IbOcfzihLjrp
jHuGsfBoFXFxY/KGtHbAHhloJKb+LbF3/UXt6PRzpJPgxVOy2FKNXZ/CmuCNehjVQxA6yXkWUpxH
UnmwEzR28gTE1l6mvcjvHTqg9wXaGmzA+ADRr+RI87Lctm9nLMjnCDp+pz2Pwg+j9r27MqlBcOn0
WQIv7eFSjom4CfDMnaqoWyCk2cnfe2L/rkIp8wMSCvtCAnvvi1omL73vJc+qjs2rMqrd28LP58NE
KvaVMAb7AgSwOjS0wV13TtU+pDMw3VS0+bEwekJ4QwDkoHT9Kwt5yEsJJ39WjHwIz8kFwYFLmU3B
OLjjfexe5/V4YcWjw+0IMU5dEFKtqHuLe5+6WCIFza1Vh96bssdvzB4FqHw90G6yBHSq0Nl5fk1E
Nqlan20ne0e6X5NDGznWi+eXD+ROzp+RVpCjS0X3bRVL0pDxbhsn12gXPZjtC3ReUMOUNUj1RuQ6
/tCI/EJC+uzgndgKxsKBH4rmJH/0E4EWD6R5KwYivdOIL3HE0nokE0hufAfnnme33RfbD4aG+Rbh
eFWSPDHKE97cfVn6cj1LPHmrJE+zW9s08zs3zA9Sj91JojU6OllRbahgQsHJYfnSVUFy9Ejpx9HG
po1EglCcEjFd3Qrn24ylcW1nKVhBrJFC1m727AljevTK2ritraIiRaX2xArRFx33hG3eGCTajLlU
F6oZWLqCgIEnLfZhO4qzT67OXuW3QxgOz0ZIl1wmbfM2FZF9wD4EIUfez3BViqF5tzvNJ3HEZhQT
mfTmOG2H3OyNbQzu89yxFNQrzCo5dhZPVzgldHQ9t1VGjG235IJr11s3H3MDlAk5AaHe9sg+GHGh
bmgKCIbHCFc4XuQsqDf5Moqg2mSOCOqGDvRa1WfUx2JrMr2kH3NMRMzPFi6O0r9FWBksAw9y/qfM
HwUcaiu2lUgVJnAGpHwZlVBcBbfuMj61H5PUHBndbbL4yz3mLLcko14uo1e6DGGilcxj9TKaDcuQ
5n/Ma5afSzDRKvgcLOMcQUXxE/xTconv4DWA+DvwRiTePW2HqzZyEm6lMb1sU1muO20El0XvNDeY
XNU5XcZJI0zyqzYjwZnmoGhnLmPnjM1l6y6jaDYW1kEu4ymQTrUj3dP6NntRfx6XMdb5mGhRqTjP
+NCTRyJFmXhpOkaAuIzB/TIQV8tobJgMyeYyLhPIRT7vMkKLnktfkka5oRyixpXNqO1/TN3TMoDb
HputnSEmDQyH+bwW/bzXkd3vy2TqkOnO9WPeh/vEZMXJliE/W8Z9RE4wvvpjC+iXhcBlM5DLimAC
jZyIJcpeR2VlG6hxwi9NXrekCUwXEDvslSb4BRb9JnjJpEw2RTmK5zxswgMnU0xsgbXRy+Iy0z72
zsItTvWy1hTLgmMuqw75o+FOLutPDpL0GI0+IS7LchR/7EmgfnCc2pBg615zBXtJoiWLlfjYsRjq
2bcoiYz2E7YOVOesY9jcL9xSWCguygY5ONa5D9zZLCkV4ERLxK1vi4Z3f5pGD73LIEIIgsr1urSD
7lZFKj9U2F/AMmoPoJsQ9LEE7PIV8QYg4fRqYJKZRuMysQqiiUsok6GkPREI3V2wdM5aYHV/Qdgz
oHYXyF0AvXtA8D5QfGnOxdqYx5rfB07fLIh9A3RvLRh+HXveA63e1meKUst3eoynJ+QAL/4P/H/x
CMEG4NJauIEaLgOmIP/BGzBq4RRcodqCUkho2XS2pPzElxMI6KYfp96/UZ3S8rmV4XcAINs/5MPI
F2fo2Kp3xjCTJlWJPf6oekZCXFdnxCVG9VJzgDJ7BcPGJLVmpzBRFycCXJsNgJu1YcjLLsxIlye0
PN6Lq131Khaw9gawIr/wYiSyD0uEeLjP54zizPXUjjNqu6hz068EixGW6qpwcrdUsFMPUBlJVh0V
ordNaQi9b4KKrgPZPtE/ThHCFOUbofkmu8h5mgxrPMikhhcruh6Crpx2weLBgLg4JY1z2Qdkfq2E
UbmrLOItY3iDcWAWeSznON/GJH+deIMY99jwokvEYSZkvqmvhjhSVw3f5mnuxhWEz/jmZIE+NYuO
vXUM9uByWvixZdyyZwupnms3FwkxJSG5mlITvhR2Bz+3QVQVjqwWXeIabQvq+7gFLjOi4+xE3bEP
QzpLcASeOhFdSpPUC5SUNQERkqSQyFOvvS0Rhk+u3idqSHZph47PiPB+NEle0e/k1AShxgR5dGEN
2sTXfOhFDUSeW8XeFaH4jrGPMbrO6mRKVmD45lcJ7eo/kWVVeu1773gqcx9D5TBxIDTOkyL/h6T5
9r+EEgGm/Hmj+tW38f+dv03J+79nWv74sT8WOZ6fRZ1Gy0BgC4mr+l+LHHVBn4QLP+KYFilEHx7s
n0Zrjx8iryhYWgM9z14ak34ucuYn8GxT8k3DpCNU+3uL3LKn/SJLhpvh17NFOqAnhBP9R3dm6uTz
iJD4srE4Vd4YgF3eUo7H+SMQp5fByiZgJdWHBL6xMI60E9Zusw5crzzghxJ7QEDiLWy49rUhapcu
F0LwLiag2G+qyb1NQjV8MyvcVLQRLDbRHGPsPSrw2e8xdvaWVbdfSWwlw0DoCEkgjTZzGgfXpKV3
UCAV9IWNPrxran1vl7RerOU4dOIlt0fyoFezA2CybuJKlMUpYdJZT76H1gGQS+NdiWYcEPElfK2q
/fvY8uZqpAeYd4i1NQunwweRImRuH8irl+bWB8PMxVOiaCvmzVuDXBXk4RWluMDRmaGHEeo9Bvfc
earWN4BOJYiMHlN+VGpjfq1LgMjzPyjK//IAopI3/zRO9r7q/0vawR8/+sdD6PmfXP4ojw63hfVc
qNc/2FLf/kQLH6AJkvI/VKg/H0H3kyVcHg1iCKTDWxYZ6M9H0PokHB/sg1pX0wVo+XuC048+41+e
QXo1KDoWDp4NPoeJGuLf5eM9IGHZpEl1mAaPiMMgzuxxXZZJsI+5a3eyhLEh0i/1b5GOwvpYSZlc
jXKqNkwzdH41dm9ioE/sJ9nSZ1HR73A/MCe8Bo6Jnx1bAaMeXskDeC4+gYBrdJEYAy2zWVlN63HK
ZLHpDKKOqJuBCL30cyO+yszKgDyjoP3U07mhtipIyMxrtB5NAgVkTDHtkJbf26KHivAC7ewyo3Wu
P4p4sjh01kY1DcZWKMNGFInKA5jEJUrKsGMrJkO3rVlHtTxbRhPW687CG95TUXUaZ6ojKEYQ5XbK
AexFwYfaqCLsvvFb2Lcbh3WXso2ytUnNVEzZnsz1Dys7UZqyWWckW2ZbtKzuAbyeVHL8bcX3hC/8
QCjKdEMQEbSGOSfh11m69Kkwd7dPaEs9/lw+2ZNTu+0T03B2F2RiYhZK4uuxD8uHmqjY665tBn1B
pFlESDlOJXjL2IPjy4uc8gFhLhFCc1z7t1PG51Ky5kJSRILUT9hJCESSTvT6JTO9NpFPWxWlxPjt
5kaYmzBAxLXBB0twul+0Kxed0VQX9dJ+FdyQLsNMmLI1HFqu3451PrikHk7t5zhenGKBtZviAdQq
ccvqHpumf2vgV71KSRBdB9qnb8zEcl6EDc5ocoCPuPHsk5FjMydet7rOGoUqf3YKvZVeCueLuGuN
cap3NolruS2oHtVChGTYOxSi6ss4F+oFkMJ6qgWM1Zp2Flf+6GCErKQlq4s7ufJhUm+nGi6Saojg
3mqS6HYinIM0qakhRJ4WjleYLvYj7jwXL2BsjG8+XCmEFph/XdsUU/ZaRCdnSsvkEHqqm48o2yzm
qrA3Li18bSMmfq/A+4zpDJshaXIdYt7MJZJ2rPs7D/w1u4ztCSOsb5g2mjIpHxkXnXP8w/Jlf/i/
/B9mMPnhDIvQa2ITM/4wjX04yPSHm0wtxjLjw2MW14vfLPvwnlFWuxjRfM/3d1HzYVALq8boTt2H
cy1Xi4uNNx7+NZd/qInh9nlm3jbu9di0aysLz15RDBfJYoxDiHAVLla5/MM1l/6w0Fk/DHVRISAF
vcVo51JLRpYCmKFYbHjhYsgTizWvs0V+VDOivqSD6jaCuDoTPKC2La6+dLH3JXltka6ZWlQ9ZdxD
n6UELD3weBsP5WIQJBGQd2SPc6LmtYmFEIUwUsfFVmh0VovDsOQzHJjpcR7yOu/pUpumCzrs0iML
u7vR1MhWs3/ZpS1SyMFs1wGL1GlM0n7rTUm+dVDRQlJP+9FwjK/uzEnzf+yd2W7kVpZFf6V/gAan
y+E1yJhDQ0gppaQXIlOZyXkeLsmv73XDdpfLQHdXvRdgGAbSoZRCDPKeffZemxmUnfu6nz0j2wMa
MgDOD+49nIJnZsY4ZJbYswAUr0ZHfx8dN3i5l7F+kJ7+ZFh4oqcOGhREZRwXSnWG9dRwq3DiHVm0
oM9EddYRH35mi3uvr2b03na5PMyyLZ4rZ/IesqnugyWnDM8u+unRGCEWtip9I9MEz7Gz3qett+wL
Wx+CBJ/nDscf4XONVxk53Tpp18Gty731vY5cEZB9flib7o5Odqj7Jk26OYSVfRtV3S5zNP2u6yIg
WH2BeQ54KkBShCzKt7ZptEQ7kj2s7qkfDqg1aVWTM8H5acLZCh7mvNCMthnd+EMxYcPYSKBvuCSL
MVfS5zfU3VeZtfIAHm94yRi5uTCkto+7+dfYOcV+Ib68HTpCiZNhRh9WLiBt0W5hH52MJhLCt6Z+
HB1wqweLIpFzBcFl5/sdBvImhliAjGaf8JPQbKhp7nVsVOUkzQfADnqqgIRdclU4q3uPRF9Ruwjl
N9t6FJk/YdmLXv1W8JFFfNvy7E3u2W0hEdR5zeAOe/GtIZi7M0aEPnorvF0JYGFfr1Pz3shI/4rQ
qsEBAvdTy2q9xxRYn5dWdofSKr0r7R3VXe/M2gOtbq8uoSM9MHysnnEPZLczicqCR0NAPIk5iy+U
J3o+vVo4ooshHd0ABFhNMh9fRYhqjqcdGZYqJcO6tyKKWcgJsmPQGoJaLuzkvYvccNI65tuOLqhN
q43a69Do/VeuuKoN01E2Z53AgxNl9ZXdon6PW4IKr4F3eiy4DGy502eT6hc2gQeTDLPyEWlHir2z
n1Zvlz8JbisbskWaexoiKXgOOgBXyNJYQba0InTovHipSXU8JX7u/Zg5YG8bv/UubWR+aP74i/ql
+I0sw0yiotKD3hYvlU2lKJ+pPCA0wLrCIBy7Lm30Enc2skz2ETnjJ9YIsV9ryhjXCJ3BSpc3KoL9
cChqEyWPpAT+5w39C0eWsjDbDbP5iZFrggmjgT8jonuYzLGqaWpY7O3qRMZjgQFnm/cyv1aGg/4N
K7pcsYGUg4kkbWJXBWaXYG7eYkxZ74FSRluO6T/GLPnCwoSjFOeLlNzCRloTYWfQJqGIdLOF7cjN
NRetOsy0HkjDrt/MPOW2SRXh3MzzLxrOLKwvrc5CneIrTKjuz87onpg0fkVli2UyJe+tue8VaImw
FcBVcJ+5Jx/V7YIuZ29cq32v47XZrf54klWOlylha82QgVs8nqxDNi/l0ZqaoyBTsMkc4yWVS34p
uOY34DiNHY5mf29mGCoaPdt3U9Gc6mEGlZj0O4P99qaYRDCyuP0BI8FmwY/zJPLmKVBgxZxmUGuh
kKaatsKpBygRfbmbRwCclGt9RrH5hvMnetdbYT0A2SJs7IkrTnquK/FZmqVxhLzTk7FIm3NTTfV5
bM2fbikDzgXQpPKWqha+JbbZvTx4DXas3sbTRTEZQUIPKCQnFvfJIOIQwmjOdjqnxwezcqNHTMin
jl96XXT7NEH4X3o7IGXIJWp4cbjQjhd2RmbcW032MueN86RMMftGpmLcuGZVP43YNYKsx6GGGV7Q
ibmxeaRfNLbyYe+srwP0FnXYbI3qAbZ1HNjSP8Pu/iXS+NCayB8JfVOR7B+UNF4kQx90vYtyX37Q
41mhCM5fZD8+NsbwgIXijtMa0VCHesxiwF+2LGPOGXCMkZT5mAsPK3oorFREm9m1xQVYv3dxSkpC
E8Lp5uIyL0MSWB9N6nrP/xn8/pXBz7RNH0fp/x4ufMiLb/DAvv11f/7Hi/4Y+Xz7N3B0hst4Zvh0
U6gt+R8z3++SjOO4kO9uAgp/9OfQp3SXv8yCfw58Fit3jmMeO3egeWoW/HcShsoL8FfRBeGHiQWH
LBZInhfG392x3UQd4uwA+bX53ITUPO4GQAg7C5DAlXLiBO+YH4OpHVBJ0EM6Z9RewONk6CSOifY6
w4NHiS1LP432PGhAzYz0xZ+92E+zx4HSyo/ppuaudHQlRlycB6X1+kr1BZWVlidTacGOUoUHZrhL
1iipuFKqMXwaJSAvxj7GHBjEq5KXy5vUPN1kZ09PSIDftOjppksvSqKGcMtgctOtLcQWsixx46Xf
JuWZH2/2+bqr8xiXEFFFwLJ6MnCALEpu40Df02QmowhgQd4XiU0wdOe1xdrcA7Xkx0Vk7twAGntm
R4eBNuhu3pZ1q2vlqULY8qjXNCPfFGE+wtq59+gbV5TcgvezpVELo14bRMIH6zlOTNiBkUSG/kkz
MUr2Nk9SAe0D8oTgnFtldURL09iRINk4IyQTnIqmVtKg59v4ZxJvbW0jpK7MhqTtwKttAjw9ZuJi
CczGes1+gFxZepEHQxkvggBQnfK8MO0p3ps5/fH3LjWZR11W3SPesQjLsWZt5GSjQ/VJhTVMm/ax
aMznXKNPZWP1On3LRiWvBia9neM3yze3yfKtBDjHEXXhCM/GYkcRbX7hVGbta84KRyBn4z6vppZK
wap2eJoU49GbZjIFSb4ry4oHID2hD8L0q2BKijlki5OH9kB9RcY999CvfnTtSllyftEA2eYRh9NV
mxrq3pyXvC7jqwVy5lEmk3stmnx6T0pvDvHzoYhTi3fleqjhQtUpRQlz9FiYtArykNTMQI4juwpo
PqE0Uvfe9/PoNcEJyu7b0R40wAwDoSjN301uZ10iJyr2Gri9NTRglS+v2LEFC53CeWHbWj0zE3D0
JgkfA9fJWmsOgDTRZViDujhWHX7rjT/gJCetNhwlQ/ZeFnn8ajW1dfZXF/qG0Qj5hYx/T0VMA602
HPOu+IWRjV4Uy4UMrthRFabneiXZY4pH6n0wWEvxJWvxzWajrermZvdiAOCLqU1Yi2oTdRDVIR2a
ZwIh9cG2YbcMGccQ2t/67kqBS/Xa9XO1nyK3+S7N5KvBujgYcNOc+E2zmmrYPix9QwAXhuM1Qto5
VfbcfYkNa30brbUsd76czc+sZlurrRVGhba13JMsZn9nZ83PyW+jgyH0dsuhDE4AB8lnzoXjm+5k
xdeFk/hXS0JKD0Tr5V9btN5Qkhw6ONrQ7dljmFvflcMubZyzrDOHM0Ra7DMc5g8VxoOTnHuqrWkS
zRrI7L5Gsoz6PgX15qnp6OljFWXzCXcz1SPEYXCeGnhTE+HN1NwNWh/aWrtAFh4JeUUyUe/LsMFa
kQSxpgP+7eWppgIytBZhvtquZvG07l7StXvOGs39MYuakJvuTzoUA0lCIjCbNfvidpl9Lsl7XfSB
yKnD0Bm6aXz07d69Y8Ru+WiM/fNaeEUI567+dEYMnQ0rrUcr8tfvrcTPujHoZybjyZE9zmL7JaYL
LXDagiSaLIkqrKsf31FGNr4PQgurGmQXfE5csLlhrNS5dCcksfhbbyXpz0IiT/dTezHHSHKekXOY
TKP1ZoJlOFiai8FzxiN1MWc8FnbuEDMdBlPjE2dzfMIUqu06yjbwUehefc2znvxrMxjgIBSSbOpp
aNsAitTBThJFmw9mMsxPtBGCS8hjaT0zKnjf2WszvI7pCCzOU4w1Jhg89VoEbQmS0bcRlujZd6LO
YZWsiKejYkbGRsXYTPtPvzGlDVxLgekWCC73LjinhVo8kpmGBYAIqlNyrEuP8EOzQEHViE3dk8bK
uURFHQz6/NnyzHsypLMcYy3qA74okJ0s6o9Qofw9SKT5gp6ABwuvyaddd+JXrdk/2GGaF8Od+iFY
Woawws+2LfgPPuRafifnxLsjEIGuoxO1o2PpM1EjQKvT6GHP80utd8/EsvASGF3CDI36mSJt7FJc
bXsdbzeH4q7eag7BjQCtqz/EKJ9FPsU7e0yjsKs6g2WAsPdZLPQdn/fPbK28p9bsZZDQG/IlZt8H
dLVrTjT0laTWIlHcCaqfA9FX011d6fGBSD2OTad0hr1NePfKlVuGFcXwj/RZdj9oRoA7ZGKs59hj
e68xhQ8nvsMlNGXDbCsaQXtMLsrHMtLErjCX+mhU1IJiuJgpJNDTC3Onu3Gqqt4P4zyiz83Du9l1
JLu9mqHbzT+G3vietQ1hAR6Pl0mWzKhOLxNKWFsModhGQigcZrBYc//LsGC8j8YyPme6I7aTYv/V
MUVYNpS90Oo0aksRcu4dioL20sc1s/Rp9zDFmWVss5W5fGObJWy4LtGOEjRbSiGsqOT3TreLD8Lg
DOHSy3+UHqnDBQccGQ3vI/GKn12e9kfMPwpxl+fMXvxXJFx/s6DFHxgK9aOOtymEy2vuoF4al7XR
sk8/84ibFomG4lBpG7uPims2FBacM8jwzZC1x5EDyRajgH8g6KNi+Zy8sMWIfY4ec6a8AGRrMcNj
GAxNY0cNv3xu6mlruX31OQiJAc4G4TfGRjAuiXOAvt+ist6tNup6ZZMz0RvUV1o9P1u9ueKw4eiQ
VhnlQSsimq5tFkt7M1LgA0niINfBh9g4he5sscHdu013pT10jyhC/hHNRC9zqSqkYIYP+Qk+Vbyr
usbbtDg/sZxUmBiS5MQsiKRlF3dWqdHS3M8SP8HoH/DAYWuxyiv1Eo/AvZIdmSsCoDVEYqTyq0+y
iPxQXuz7oanDYW2q0I5rj+7F0cBBY1FxqrnWgzbMVJkyCn8ZbBrC1ywCLCiMn23kaFuxZOUmhbvG
QqIRPMjyhOeBNV6laWDrKheYYRqXX92ztJ+n6upok8fDmGqPSagUp9+Mx5mQyyGrYpIH6eqdymG5
Fqn4gNfw8p9Z6l+ZpSB5e//nEu3MMnz8zJe/zlJ/vOhPM7JqWPT/XFL/dXvm/yYIINo4jn3XY1nG
cvvPScr/DfSYb+jssbEqM/L8Y33m/GYrGzIXig3QRb3q35imjL9tsDFj6gYWacGUR+TQNP+2PYMW
lXTeGsWnyYDHEFjURF4lJao7S1YDtguSb5P+PVNck6a1QZxktec/Id8Ph84tp73VGu2ecghd/384
SJyV/3nO41vjhxM6DGQGR0P/O4lt7rHT5CbuN3cSTf3ASVd/8FaH4SS7hYgo3HtOb8GiFLlviKkj
0ZqpD8pbAMmrKuPas6Ekl9TcQkrc6+L75RZdspPeeC8Ttit4oVS6aZ0cDTzmLfSEWdojAWU7g+Yd
0JxRMH8PSHGyVHGp+padAq4RH+rfI1U+tWFP3i1pZbs9bRLcOPyTp6JYtblk27nzv7S/B7V8IGWP
9NCOsDawQ3OkosOL4HZBlxFS83dso/qTHdE0vmGqabKAQYA7vJcLOv2myEyK02DVRU4ifMFHm42k
6qq2D4EkSO5x0evMNmTPGbs7tXFm7Ec82p+pnnQPfimYU7Iev1J9amqn/+LijXs0/HnZu/04nDnV
TJw4Jy1M3ZUSH04Lzn1rWwv96clOS+nQJdRm1E+a7b/rFvtODb29DjE2JW9mFDXuRh+FvNMojbmu
I1SEwEXA2sp0mi80zOHhi6lYW5jL5hWwCLl6x4h3Xq7Z3wmIwvdpOCvNGOZXEvYkRZ90L2+eprSy
WLl55aOYmDgQUCmSvrPAq1gvWdzRdGRo6QNkvq29ROauZfv3ZdH1GbegVR1nyjP34LSrXeMOQF/Y
W3GgxGyy5cxvHGYrarYuU+SGHWe7nfWGvmN8TwEKoHPlXW/PnpOzZ8Bpf2J28PEEOh6qgE7BY1Tp
xRunyf5L7dbZr1YiqLDb1ZrnFnrhvVWZ8wWyifsjBrO/s6Oh3WKCTzd04QwBi4dua6Y1Cz7ed3u3
kl3Dtwjk81vOZU8AtpuDgZQeklssn3R3kvfAHKazQH7bFjb7bbvFxzUwvHDATC1+oMF6Soay241s
ZTYxDy4u6a50o50kR7yAZrCdN8EXCbS50DaRB6FE+ABbzBiHbpkty0+MeNFdS7d16M0ziBCotzIY
ssx5B6m5dgyeCRnhW59bLVW323rreZtunW+IefS/ma3qghO3XjhdVcQVt7Y4EIXaF4z3qntaU3Vy
M8VyfiNqsZ15H4+Tq5rnAFwnlzh3qjN8dt49/Fsr3aTZFoNqsisQSzIkhcj+BJcjYWyqijvshNVF
lczz9tElCt+CMjwsr1EAD1x9uqAn25sYWvK0n24teiabx6tLF7PYu3ntHPOhe/ETuX53p5XWd9nb
R1/V8qW3hr7GoKyPO6F8n24Nfg1eFTJut2a//NbyR6U8jX+1Kv+rItcfQ3HrBKyJlEz3rP5YD99a
Awl6MWcatzbB5dYs6MN+Pta3vkEiGiSnM1VDSHc86uikyglpkpJXp+O8CG9JtRciVhcPNh+MvTSB
eG/kremwIyZOWagqQHS4HZzLBOIqbJ2ifI2Gqn1KR2uoMQSY1l2kSpa0dqBvCSFef0hVCZNbm1oR
GmNqhxRntheHa9RnFUF1E6Wc3R0jdvKYmjJ/aVTFEwWhuAVpOw/LhipBbs/cfEWf559ZjCoM21i1
RaGsOY8QawvtrSFhqeqAWv/JhNOYbt1b41TcdE63s3WKqECJtqelNCTNsgn1Y6qwyhiorprZBa6a
A0U9VsVW+q3jiv5N+5z4UwZSdOqehYV2BPjeSa5YTsyv9VSmT+4yl8ah7/r40bbtBr8EVehFAAKx
/6gXDE8b26i4O3SqhotFTf4taf2WBm1jnu4GqtBwfRtSsHa3VJo9B36BvqLs12Lq+euKmK5w7u+0
ZZHW37Wu0384ms9fEfs6OV3uzbtssagZz81520pqxbg3zMdMVY1ROW7wLy467vN8yHNKdjYLkQ6m
xxXymH/rKyPLiDByazFzF4juG71H9/RnCRdnArxyHjyA0+rXdoDLw+TeMepS5xaYk+Fu+8T5zCyE
O+nZDV7M2Xqlpqo5Zo3rPvqEHvlby0+zVb1rrPetB+SGC15vbjmiuMSLF33OFLb5LodUR2hzEAPM
Dj12v9umsbP7RdRw1ECX8IJ1Nh/ozaBFDCFS3gsW82DA4GAD56QWquNfqadrH5lqlOtMaz5j07aL
oG8SGucEgKrJooUut1BDu5J1tjqXfC9UWx1XqWC+vJXYQaOm0I5G0+TS1xOtrjxOu7PlqX48gU3a
Cox+de3tuGiLHdKb5Vu7BWGvDud11F+dbBgqLCU07dm30j3W6xTwxTa5zJCtybLiHVUlfV7iSjJo
ZEr2za3Gb1SNfqnq9uMIx68r+abZ2fSg6Xb+tOjOM+Kk2Ge3ckDL7ugRq6gIuOtv9YEGB6+HKK9o
wRqS+mNRPYPDSOMgFXz8viJdFRFqoN4+LNGWfE16Ck3VWKjfygtd1WPotb1x6bmd8SlSPYfxOlF5
yLmL+sPCG6hChMuXf8P1+N5rhhOKxUABg//TnNBJNRcjoqfZG4v6wASHcCQheddt+SQTfbivs2y5
QqRMn+di0q3Q6Q1aCLvCpLa+759iX/KwxgZ5l4g6oSeRjxgGcET/EOIDzUnSJvW6EaWNJUUtfPDc
0tmUze13z28bLEer5p9cFAJ1wBQmZJSs9reLsQ400MpuPXoZ2fMNEQXEbRqH7U2TFiPwIG11W+wV
2QS+aGWOl9xHsqCrbEcEHE+6r2bmLtoVK39p70ce+lc+tavEyOHa0davC+c0ZZ0qSGV52x5y4jhz
OMsoiXi02py/6sLynufZsMO6dTUio7CKz16Xc6NNfKvZe7VTZHcd4ZUZAcQFs1R582tn+u2TYUn3
o408WF43oh4DofZpGyR3vNptq33bdzOuTowmFvn3lUdGS5Z6nyqCn0lkFB+5IvzFo9v88ivdxpag
x/qx8TKAgNQbY7a2RkcP599T5s7vmfP/jHX/ylhnOdSl/18rsq8/++G/XtMuxgz4T3uyP175pzWS
nlM0cLjESF4qM8oX/dMbaQKYMUHBAHIxMC6rwe+P6U7ROC0dR6XnUpDqQWr5x3Tn/mb4ngPSycFa
DM7I/3emO8fjL/nrrgyQtEMMBaK1axi4p/7O1o0XWxZVFifHvgTyDyiQDUWFg+psURUSQsBkQZTT
nvTUG0gsZYyNGKd8WOiGPORJp2VonaO76wa/e6baWyOPVviv0O+KPf5mMC3p6FMKM4t2N5I/guaQ
J+LYR3S37MZMHd6Epg5qcHNorrZz4YSTD0KTVpf5wKfxBChm5AaxxDzeSy9+YWeOZWwSiiHnZEDM
5Ss8swi0b9QvL+swcRyUwMWoVoXGxTP2GsvaOJFiw8g4s3DfDthppmDVIlrfoGhceAm+q44D9L5h
MEmjJutDskny0FlA/le5ELhjIvi6dt105nm5fImaRT02aLCE/UAO1F/VT15Ueb81S5I+qZFBV3EV
ECqRS/kcJ0LseKY1bN75Y1dvOdoa6QtWHKFYC9OdZy/UJRRDoLV6HcbMz3CnUnt4zpvMfYxqw7pG
Nua7DQc/29jVy8hPXHjaGgLT8DeeO8GEaSZj47CpDPmeidj3gx3YNYF0U3Nd6BjW1zHPmwO5qYsL
em1vjMlD7K2k2c0F9S10JxRKW5BjrKhvti8sBCa6NSpn2HgUteCKgM3J1P9i90uWcQteja02mR0a
3MJM2/WV4Pchxgsi6GHI9He8bIKlIDJfHg2vUQWuwZfdC2s1G7ekXn0o6/vJSBgMy8VLoFks29gY
RFhkcfzU2+wHw8mtizuaDtr7oqKoj3e5TNxNU9YOd8beecwtAK1a4k7vBKvM69LW2VbEznxZ1ubn
YFoxSZRldbZRm8aPq8z60+wT1M+ourU8Y8beib2EDr0oHCstuhrW8Aawh/Qco9URD0IUn+UAoOM6
+3HdfoMn1INka3H7ZJNxdcpGEKJsrefcsfHeimq8MOS0TjBMJW+ZbMrujqPOh6RC6l5rTG1rSv2n
XZUfrpT42UpRtccps8dNkVr6A1Y2qjHLbvHeKSkZv6yacmtMUbF1gJOOgEDGsTzo9igygCscBoEh
SPmRxGuthyjKKYYerBwz1iBKZKHEmFvhQuZJq37Scfuv1IzqiX5pWp+j0AxR9jo15qMUxvvaM7R3
46ZjJtt2HL+bg096yA9sN2m7/dRzxeix6XyluOYLgPmfOisX3IFAQbYdItlB4JrzHpKCvRAwuzTI
SBAdYu45T3wFjh9Wn8CaSpmXfcm8QzkqF7OdzMEY99K862mNjfdeRAdSMHbNe5lq+Eq7YXH5lsCP
amP0iOeshtOXE52crCnsFUJl1P093tjkCFN3aq/mCgnnADS0BLs3LhknRp19bto3nJxnvRZ3vbCi
rWvVyTEpI2PbNqSYHBdV2qB04avdlYvYDOuZpIF2iPEI7HMP8SVyOOyICDegry8oKTZtLvFc5G8z
Pa1hiQnw7KXuzq6GcqNqzUaay+x8Q+WGuOK1UPXNGMAciVHYm3I7yNqyBZ5prSFxUQhedp8Gk1HG
d3LCPB2M2bp+aQtdHMXgdXczFiCqfcJkLM4s9OOwLHpOJymi8hbARbnLmrOzzKgssxPWXW8e6etc
t4L/61wIvb4zCqtNNwQKcdW1dWvqocB06h5Zsnvcqbr2avmdxdzmwaBx2JWRTANkuDTrAoYoql3S
+3n+vmYsWu3ZlWcSAdgXu+mjyD32jtOIx4BNQrczcfWj30z3xRovv8i2sTqbXHeXiNimpDYFTTxH
/ScMRXyuLla6TeJURlibOgjScimCuo66C8e7Dx4scGGGYjpUiB9qD0chPYQ9KdmWlunwSfWZRSkt
ktrFLiM22rHxHLuOx+KvJFGiu7gHKs5fhYvrMoEDyb6X9lkesNvKremIrbTpgLGIrceirOm0IB4d
ac+Ysz2dJDnGBZ7Y3q5vdPMyYnEmeOOm29ksniLlaHL72N3LxkfUiLpU5QYxhS6uZ2/KhnuvJL8a
+pbZHlsfl90mI5Ud6jNMJqNW7n2TChI+ondJE6f3KS6sIKc0KCBX44fwEozTMrRIM2N7nsuy3err
3MN6QPWJGaq3tEA3l8HiHL7CFTx2K1wtfyBcLth5+fG4HXP5vSztcasbi8GCnscNa7qjx7x7GGVh
hWhm96i6T0Nf4bqk/ppc5iSuHNbLXccaMl6yp1HvtatMsseZ9/VEENHk01jcx2657mYcLjwaU3Z3
G4dExE4QB2XJCiduI6ZxCDp7Xl4oL1g2cuR9fULbip3Tmg0LRH3KeOqtyZMTm1c6W9So6daCh92W
zN5bp/JWfZtEfrM+l6nua2+yN+cF5dH1VszyPfu5Ka/clRZUgoGA6AbDWA6NSJ+F2zkZ4YmVo0zP
yu9+yo2Oy0rgSjfJtdYb3ejKn0ttzAJBcm0fTMSNJGwoPPtqNeP8taz1+eQOmYFxr+r3YG6hWU2l
OwOgWfLppDs5mktJb/tunpLhgCS7EnfijolW6XxbqK0O8T5lKOP+aMHId8snbx3TU6mXFB9bYour
VO4W4pc/WnPUWBNJ8dgvXruTXmvsLCzJtJ5V3F4p+OYNwvQ874DgxK9ImE3oZuWwIW6Liw9Ssn1I
u9WeQn3F4yfr0UD/diyGHGgL1rmj4DnZDmbXoBCZy+hjgs4mfSdwiEYbb0nI0PcuoqNSaU9LT7kl
XTb9NB71ZBnPtKRrR61tMWsQlyTUr1u2/2AIzRmCeljbdIcESi2b5690dzGPhHnc6u89HVU0MWR6
dvWSDnS4n7F5950lxWUNvAoe8Lyja8E5rEYCKKLNqZcioda5dO2A6/uKWkc1c+8blzLzSrEp+OW/
rVZKO3Iv9ha8WLxH4AVRvitp8fo0Cvramg7UalBSg/Acby3E93t7cWg45ATUYtNk0XG0U1v/ipSd
BXGjM+uyZmf12sAphombDzru8mF44+a94pzunTMFc98R9BFfXKETMeG8BbU+16EH+F2ebOUwZgul
wsIMhsFZm8B2kvIBjc2jDy1Pxu0gkjs8MPi6ZTlc5OiKIw1bcJormmCvfdGNOWC0qgC2zbbB55dG
mwPh5bCo7OXHDL/hw+fM/WIujnuO7AQqQEr/A3VlHM3CKDZi/64kCRnglnwbSqv/ukSwyZxY2CCy
1jgwZ6Efu5s8C8TFebduoi39qh2xQ5f7QGH6d8VN3dUA1w+UV3/jfpqeUqmxQFai8HTTh2njQyum
fgLdmEg8ErISkxclKyP7W8p+wT6SKpZtruRnfy7Rj+dpOq9KnIblIp96JVhnlZwB0CNi10rOxlSO
sm3Wtb0zbnp3YzTdtlUiOEIPJi0ljGsOErmpxHJTyeaNEtC9dm2eAYqjqnM/z35RPdl/YVQu3uKb
/s4K1T9BDIhOqZLn9SZqd66S7HUl3ltKxpdK0DeVtK+tEM0Mhv7tooT/Tq0AhIjGAB2WvUCuVgRS
LQtoq2VtoBYIjVolUIBi7TQy80PTZg+pWjgg80z3GXrLmZsESOMy4cPiggLssf/dWTlE60RrAT2W
mbNdbAPKRT4tLVBDRXzraKVpUs4o2PdaDlBD8ZnkjlgPmHckJuHR+TWBi/3hlPgzgqbw57vJNGdr
Jzu73v1n/v9X5n82izpD9/9ukVX9G+qfpvl7BYd63Z+bXe83g/wvAWRLWGp/yx/9Mf37BgQqW1is
ff9n7Lf4zz8tsfpvBktfw2fZ4itP7L9liXU8NsX/NOb7QuCHNZj2WeNSvsE38tcKndTFZZODkDsi
rK134GHWnWb2WKfWkrOeGBL9MLSClgLTGLCRGS3pHOKDZnWp7Zqxmtstl2fcm/Sc5o4qRDfw1gR5
ZM749WyAI4vWvK9N3nFXwBQyAidJ3WXcVn1jbiGlr3e+GzMj+ECgNktizzkcgWr66WYeDV5tCl6z
SyzKehTl8KnVwN53WTTvPSnnx9Xl+20sskGMuRHVzDP5GKeaqwvfpsANKKvmm+XzOPZ0Pw8rLLvH
hbM/03Bia1VzKLAOjt2zEa0j6hubIxJPmu65P6bYijlj+q5mvuoT1Zfbcoxn+uqBsYr3RPcXQiq+
9IfkXA9WDkEDh1ojH1sTp+fGjT0Zk6rREm9X52Amn2SsO5S75iULpRRlz9uZPWlqBlTdEkd20fyf
hIh8923u8qbaO63ubGItT6mSX5IOa7wBySE0fkfNGX+Q5+iQRA/Cahp/LxWGBjx/DQtGGfD7G6fG
iFvvDU7poG0rA5CNrFqAkM6K20YiGejgbjBvTveul8HAyRUOp3AA46ygMEKpYDkdRH0PeA4hGABb
6Np7z981N8LOpGA7eFV3rd02j60C8YhBMXmGMeUcC8P/CvBufqF/In/j0JBvXEb1wBKMrjDqxU9N
4X48Bf5pfcr1MLz4u6Qy0uOAjeE9Yy20kUlSc7brqiP8zOGEF/hgKrRQoiBDEwQxICMwwoIKBpGG
ze3EiE7Tw8KKuiO+pPl+/x1bWPRUqiLzWQGNcoU20uVQnl296Ink2WWQKARSrWBIrWYk+3iu/U/n
xkrqFDZpUgCleFIspblZ9HsSnbhpOAdqJxqjeRWahQ61EBiTbNv11TKLLxlD/bvjxDCbTOhNSvV+
dTDZhba07F1URPYxzlkyOgr81EGAiqLe+7YqKJTfqM09OI3hW7f2OLvS7sDQZdPkIeklU2AphZiy
JqxGPM4jeFUKQcWBxLljIjPeZ3P07g36AigKlmxMaS09cmaghMUGadUruBWczvrAFsc6S4W+wpe5
HkqFw2oUGGucmuytrZLsnd9osZ8VQAuXdXEYq6q5zxVeq7mRtiIF3Uo7a30krzNdcH5Dfb3RuSIF
6lqygWCIRtXtTrPm9M5bOuvqrzhhIRbzsS/mDiYyjvX0RLuM9TBywLlMCg7Gvpfjn7VI/Q6Xc3rH
o7b9MuajfE4VWszKY/YQM7gxmk+y125yhvMgal/bkqfNTsj4MMoMhSsTClzWrFi0hlWPQz2DmUna
VvwSCnVGPH35Cm4I/JmvwWsHiPbf3J1Jk5vIFoX/isN7KZiHRXfEq1mya/DUtnujkKtkgUAgJiH0
69+XgGxBDa/d6QXxiOhNq5xAknnzDueek8OMFgqKtBm6ihAJIWCM7zvR4FGrTKUiGtSptkOxVgiy
NV3QrimCgC2imHmmqtkWEEVkX2geKMG9oGzbzAR5W1L6F6GBn2tFFGZXsZnceILuLU4LUnhVWX0p
BBmcOVO375iQ2S3ly+LzXpDGAQRcn7FPYJcUlHJlTS5X88ytCyjnNoJ8js/ObhmVyYVrB5sHHT/8
cu+sqW7t0Ao+31nopiSCzs6ume22guRupVEHczJT+w4VkyBlEXR4lSDGc2HI2+yC7bU3W99ttrl7
Qyi0/KI57P89FfqLXc2ypwjCPYiYlGs3D9ybUbzW3lW7bcFBkVWoj8fw77nw9oU1g58qyPwKdGnO
9oZLr/SszHcTP1CXgEpWMA86ln/KZETXBfB50lCYGkEYOEJiZ6olhvrBqtY402Q8cOkTq7r3ViVZ
i7LmHiwEDWFWQUgYWDZwDNjpOEtA3Cax9vdKEBiGgsowoZ7zUU1X1Kbs3L7RBNfXqEgEQWkVJJ8y
yGludqa9v94KmsSNIEzk+Czfh35MPyu7x35LXq16qGqWRUIa8yqiqX1KtWYL1Zi6vdnmKfjHEBpw
x0+Sv0rTzO4gopmdVcZ2f6n7Ow8mJSTULRpFvzl5ZH+v/AA2UCvPlieuu3wog93q3AAki87N5qKE
yPhNBaTpzFbpeh3FPCdNctlo4qiwHVHXDbfzzdpRqXxrJQVcC+X2Kd0cyV906ufnsY0f65hrwiDT
WgXfI0NFJsTdJp/RTbWsc/hr1t/05dK5jNBmvC7UmfNm6wDmDMHsTzzXuXKLQEMQWeN8g5YAftjc
UNxbgq/sOlArKO2cLJ7SpZtfz/KRdbYiV39ThnQhonlafKbEYAGyRZibvsfRzqE2VRbvEN1x3lLb
qxaKXgjNvoLGecp4yfJNWOajj55nWl8TP8b0BKPYEFjGVSSM9gaupv1sdp6Dyr6FR0EnPwIJOxKP
CO46YaWerGYmXaF5DB9lkYFuOUVIPjldq2iG7GLbmQcK/YOKr8+NIkPmmM7TDw652xOVBMzbknYT
zGCloWEDfHk5i67FB5wmoa5eElWCLoj8M3eVaNcFjdDw38VodHlRfBcvNf2TTcb+fGePwoskAeI6
gvkayWxLPwcKpJ2FgGzPRrG+mYC9zd7Z5L3ucy8NEWfJN3vYprbuB5UWlwtiRO0C5JX60ZytPON0
PdoYd8EsoS9O2+7cd+EyIr3kcciWCqwRs7Tks69BiieKep0b1m7q5ppzrvqjZOFBcwHPeVW6V0RL
9pU9Wm1OsxBQD1mEDJaKcHMXVJvkauVpGqgmE5pf0x+dliXyE5czNbU/4wtoH3c09leiH93+7sCE
+HUdO+bFLNh8MZPQPkfl5x24o4xMd6zQtoKfkl1pmDz6MvKVNy036WgCoQa5TNsQ+QV7lOzv/U1K
4p6Qv5xqsFqiXlW+qQJnydI0sov1KjDvoGdC4N3nsEahxliRBkltdGuSPdmJHUb4Bgac5CxL0r8i
JV3fbuno2ZzO9opxyXkHA5YBCTjS4hUoNNW+0uLQubVVe8epYPtfcdCs7HS0cnBAqtlVsVnN0OgN
ADXYKlAxOFZBHYv+87sy3mw9kbZa0QOjxLivpL3Pg1FQvrfAe5+UkH1MLKWKbvMgKdknupWyOFz7
AcfXOzeMQLuklXV/7dCZtjyhEL6jzUxTyg9b8GCflCAOPxkaPiCcbnsaN2dJcrsJcvfNHoK4NWLD
swlJS9AUS2QJ6JqiWWJ74mxnE7+g5R6ZZ301XeUCyARA3C9wMVHMWifaMlvo65WdkUwNcjoENic6
fcmzrQnsnPTx1Ay9BHxwpl8bRlrduAmk3G7gE+svk93Ui2jUou6y/LK3nDcr1CDg/aabS/NvIt9U
eUtjug5s9W/fNkj/ASuEPQAZ7RN7bX1RwRlMqpENDr709LOkGNH4qu/nlMS/+fbonUMrFwirrYUM
mgpxROLDD51H5aWij+D/MulsJ0R444fqGta55Sc+iw4ZhUOFKAMopYc4NxBo3G6BEJC6N76qmUGv
6DYvTpZBECK/7SCotg6ZGARr4AipoCLQSSfGMH1Ml16iX0SFc+Eto2rq+Fs0pwx4NtMoDCAOg9Md
tYD0QrU1jYrgbk+jSaGf7dFsIXu2RrRpV57QUq9/rUYaPIpwipyC0bp0Ac3f7izSAnDpBtcRy28+
yuxzzTZnH9f00F1tYKqfmlqmXAsuQ/rUSoPegJRjDo6RCaRszkWV5fvTDQqzp5UBZlXIbN9Eo5CT
PVhVt6bCy62c8Jws15o4YZPCzLQhPXYUtd41NDivomJ9F/tRnv3xWqgtdshxBF+PrtcqJxaKjCJw
PNJWhUcG6dbC8ScQChDWjZAunKZ7Bytt0kn4wVCi5H6DLxVxZCvB2cs37xefXW6O5KSmkOiC/snt
3XzvR6lFmc6fqLs4vd+v0ugtuA7vFuGv4P3Lt+rDmLkVnaD8J6JfaK56t/ITf2VBSM6tNloSAS1x
qpDC4DJevHwfIZTZn1DIjgy4f0AQqEjWdic0iOFgSQN7OSmoAl14qL9BQLDTzsPIz+/gwUAcdut6
is9HX8839pKIutwvAY7NPBFczzye7uVHevyJbQ15FZjOYDh1yDp1n6hQcsfLiTImyS7aXysUFy/1
VUkEbYTw/ZwpSy+93xVbvjNKK9P63v83DOXti5zN8/l5nRd6VyzS6v0iK8I8O8Dmxa/1/vkIzWvu
0yPxi3/08kCvFkcZqfsYb008wdKPo+OeAU2Q1HXyUfUj1Y/y0gjhnCcuHhZ/vNZpJyDLYBu6TdsA
Fz3gYRwt25+JkeEwFxki1yC5ztXc8GiKnpuEl9+vmc2X/6bzBvOHtR/B6Jyn/n3emQPRcv7PZqE3
xs9ZAFuj6i7KuLponuBiOxzPgg3/O80WmkLurb4GNwu6roik4T9ZC8/Ogm6OHdBDNDU6T86CY40B
K5GroIe/vhq+/QGtBc6q5pkagfMfe/Txhnh+EljwGESL7Gz7rXtLwRzTDG9BdOA0vzezPqBJ0CDK
k90QujN2qUAyB723t8a2onJyHMxBQxkxpLfHZ5BeA+ZYcIfacHg135jp7JgDGq1wTkBJg7kTF44D
O29As+BCaShrDVgCECQ6IH57bw9hB91fAoTYzM7gjCGFGuGCyRlDZwwK0oTT6OkjwdXGBiyxtOS3
Z8Lg7ADQTWk7YEC7SVCOf2A0K73vHui4D6x/KlrN74PbCaLGJbsU7LFmGuB1Vbd5SezLsTkAGwRX
jY2iiNGuhaGZg7a3VG5D2GNOBDonwSfXFyHF8Sw4kLcSSNg1m6qYp8FtCJ3yraxZMAw2BKybxMfd
17dBbhO4upajN9MzuNe3LRHIy60BzgRA1xDn/vQAj9eAqnBycmYQLwxtC8AzazQP9e99Q6wh21wH
OwhhsLh6hsCmfq8QTumt3R2QQ6Dhysg6hQaUXA5ATZeNVF/9LaDSmo7nTCDV/N5stgHNAsq4Iskj
tQdqY0+EQI991wLAViYspNgazWHYuKEDen1Qtpr0HlDGDkJobhsiPt4D9tjRkdSx7dZ35phgvgc0
CwhHarKLgLSJjiFgsbdboZcwUFVMge1oGn0+g3t/0zFkIyTDHkObQ96IZqT66kVI5DnHpiloMFr3
eXh7Aa9NdhXgDDgcBvBwtH7fY5eIkwIeDzzH+hrcWgBS3OxPiUNRWH1wbCCUG6vfPxS1MdpYaKK3
+akhWQIKDE3w+u9fX8ctVlGLJFhsvnFvDaCDIIwlVIft78PzjPDYZd1i3RjDvUY0bLQZkZ5roCoW
qEdcY8ofQ7OHInaV9AksA+YdAzEurT30eikT2jzH8PXUbZ1De33kbKSTJYbIDNOwqh/cgp4NgBmW
/hld0dv4a0A2QKM3V9YGiNPQoDmXXFljA3pZUzJIJI1p6jnkipqMxKBmAToByU1AdEReWDN0vQ0O
ezbANsc0UCsEEG0paXCnoYZajfRawPHTHM012+SoOF+PQ2RiRBP2YQWp4WatDO48QN7qUZv7M2XF
Z6sooqCmGaJw2H7r3o5wBFUZlXehpdxcgzOLYNOkd4TOjnCoFuloStdXdy00XjLyy23VakAG4Skd
qF9dBDqvT18wjkGbQu8ZBEeEkgZWE1e8vgZnEACGNGk8Cf/QGFMu0/B/253Qj5REpCiMAZmJ2n8e
nn8kEhqSZ4NOdhRqPrRV26XQcxAcnRMUDAKroQkiBmcVdVA7srNAvAiQApQBgtnN1bUHWEVb5+iA
V3Gos4BdkN4RKs6Q7hjs+ycDRiAnOj4EGaSfhYZhZZDYzVCsyKURDfwAKkYih9TMQi+DxCw4kL0w
Be2OGFw9gQPckY4b3bHIjRhQCPxY8cfeEpATLCeR88GnHOAs8BFl14IxppbOxz7UD3s+Iyw80AIB
SCCPMDg/iahO2iKw40kW0vn4M2d8vApU1eL9AVwg4VYvk8GdkU+1hv6yu0SiDHgoOLP2cHjsMwu5
TGpvbXw1OHdJOI3S6UQySUB4BPlUMw19f4lYmmIWjkQbqg3JabZgZZa1BUTRrkuFQm2XQd8WKCQc
TbJNZFsPPsSwTkcyPdIJNcMkoSTc4gMKr7cKLHeskbEwAKc0k9C4ZgNaCzydJhs/gsIDg48PQDHt
YPeO7aILRskBnosF/rFXBrYWakAxzyQRQGEWWQmU0nprAN+AhSayTa2fOLysmmo70n4iaDtKK1Bw
Po3AEorm7BNVQ0JraL4BDr50ZUFDR5qIiNxyswX6mAsHHJ5j64ZGerm+Bhc5agbnleypQAIZfIGQ
n292eu9UYBb4BV4WahCDnQVX1k8GoG46SC/C799cvSyCy9FIkQkezNZ3GJxFgMZI+lCg6CyCQv0Z
B0EAU3Vk7pDOayZpcCGD6rJZJTeEroxhDgV5ChypubqpFKhUHFcFgAG5R30Nzjg+xSb7yyEDxWUD
qT+K681b9o9IOGNJMVB2/ZmB/acOwj/wpX40Q516fvhQt0H5i+ypRqjn/uDgGDz+vW3+mTz88Vp0
OXX+8GO1WTT3/tkl9WenFlHjjY5+POCP6vu0/7x9wce37tzr8FaH/3nlL9J5eu9V9Q9V+5g38zXN
VP8J59/mXYVM5p2l/vNJ/njdec6jXfA/Bs6C+WEcMSdN0Vp6XCQ94qg7cJ3ylh84mEfZPOs8cm37
ZEc+nYf+9zjtESw3KG/pseMwTucP8fFTN6hZ+ZGjaHGf+/dF3hm8ht/IDn62COflPF0cj9x0QkmP
3PbbvYq/vzqNUbz/1uW1btpMZO9ywaz7D91V2HiOsiNfLmLIuLsjN9UM2ZGvmHHfP57xFlsqO/Dk
AZXdzrhGnWCUHjcM/Sj2uzuyqfRKDx09+POeFWlyw9Ijx2X34zUtLbLDvnlsm5poXXpgBnhO1+uo
n/ffHAFv48LPHk1z40nJPvb13I861qNN4ciPC+/DPHo4Xs5td6L80Fk2v/eKbJHnnTXd4vylx/fv
PX8573ZbN5BR+aE5C7I476zsFoUlP/aLDISSa1DwG8ZF2jF7ba+d9IPHUd6zIVqTPZEd+WbxLZ33
vKe2gCc/9HbePbeI9EU1RH7g8tXVfL3JPL97rLdtHL9j/OkizRbV4VlrP7vppP8dg18vdv595xhD
E17kgn7H4F/jNDiM1D63gOpIDx2nuffqdJ7GnJTdzdn0FP+eG5zNg/7ebyCIssPfQvp0mIUmbKrz
TtLDBiEeSTeqIaUlkjnSQ6cLZLwP4zTPXKOuZAe+W0RRVkF+1gsT2gYY2eHfe/HD4tUke3S2NfhB
2eE/xMUzC7FFZf2eGzxeiG39Tnb4j8z+IssWHZeiJaiQH3vXjSr1BpEiO+6nfO4dL8S2SUh22L8W
yI5FnZiv7UKVHvkpmaGmn0F26M9zzp1oifpNZ0aatiHpwf+XRpKkj/LZz+7jCAn2zrM34C3pZ69i
SGiW3ZHrku/LIz+VafrREvc4/3Tgxnnqn3WTa+Iv7sPFPP3zvwAAAP//</cx:binary>
              </cx:geoCache>
            </cx:geography>
          </cx:layoutPr>
          <cx:valueColors>
            <cx:minColor>
              <a:schemeClr val="accent4">
                <a:lumMod val="20000"/>
                <a:lumOff val="80000"/>
              </a:schemeClr>
            </cx:minColor>
            <cx:maxColor>
              <a:schemeClr val="accent2"/>
            </cx:maxColor>
          </cx:valueColors>
        </cx:series>
      </cx:plotAreaRegion>
    </cx:plotArea>
    <cx:legend pos="t" align="ctr" overlay="0">
      <cx:txPr>
        <a:bodyPr spcFirstLastPara="1" vertOverflow="ellipsis" horzOverflow="overflow" wrap="square" lIns="0" tIns="0" rIns="0" bIns="0" anchor="ctr" anchorCtr="1"/>
        <a:lstStyle/>
        <a:p>
          <a:pPr algn="ctr" rtl="0">
            <a:defRPr b="0">
              <a:solidFill>
                <a:schemeClr val="tx1"/>
              </a:solidFill>
            </a:defRPr>
          </a:pPr>
          <a:endParaRPr lang="en-US" sz="1197" b="0" i="0" u="none" strike="noStrike" baseline="0">
            <a:solidFill>
              <a:schemeClr val="tx1"/>
            </a:solidFill>
            <a:latin typeface="Arial" panose="020B0604020202020204"/>
          </a:endParaRPr>
        </a:p>
      </cx:txPr>
    </cx:legend>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written NBRx</cx:pt>
          <cx:pt idx="1">Rejected by original payer</cx:pt>
          <cx:pt idx="2">Approval by new payer</cx:pt>
          <cx:pt idx="3">Total approved NBRx</cx:pt>
          <cx:pt idx="4">Abandoned by patient</cx:pt>
          <cx:pt idx="5">Filled NBRx</cx:pt>
        </cx:lvl>
      </cx:strDim>
      <cx:numDim type="val">
        <cx:f>Sheet1!$B$2:$B$7</cx:f>
        <cx:lvl ptCount="6" formatCode="0%">
          <cx:pt idx="0">1</cx:pt>
          <cx:pt idx="1">-0.51660488269745908</cx:pt>
          <cx:pt idx="2">0.13026852748724013</cx:pt>
          <cx:pt idx="3">0.61066589174991437</cx:pt>
          <cx:pt idx="4">-0.17000336220684983</cx:pt>
          <cx:pt idx="5">0.44066252954306456</cx:pt>
        </cx:lvl>
      </cx:numDim>
    </cx:data>
  </cx:chartData>
  <cx:chart>
    <cx:plotArea>
      <cx:plotAreaRegion>
        <cx:series layoutId="waterfall" uniqueId="{38514DC9-111C-4233-92A5-67574441C325}">
          <cx:tx>
            <cx:txData>
              <cx:f>Sheet1!$B$1</cx:f>
              <cx:v>percentage of written NBRx</cx:v>
            </cx:txData>
          </cx:tx>
          <cx:spPr>
            <a:ln w="28575">
              <a:prstDash val="dashDot"/>
            </a:ln>
          </cx:spPr>
          <cx:dataPt idx="0">
            <cx:spPr>
              <a:solidFill>
                <a:srgbClr val="00A3E0"/>
              </a:solidFill>
            </cx:spPr>
          </cx:dataPt>
          <cx:dataPt idx="2">
            <cx:spPr>
              <a:solidFill>
                <a:srgbClr val="43B02A"/>
              </a:solidFill>
            </cx:spPr>
          </cx:dataPt>
          <cx:dataPt idx="3">
            <cx:spPr>
              <a:solidFill>
                <a:srgbClr val="00A3E0"/>
              </a:solidFill>
            </cx:spPr>
          </cx:dataPt>
          <cx:dataPt idx="4">
            <cx:spPr>
              <a:solidFill>
                <a:srgbClr val="606B71">
                  <a:lumMod val="60000"/>
                  <a:lumOff val="40000"/>
                </a:srgbClr>
              </a:solidFill>
            </cx:spPr>
          </cx:dataPt>
          <cx:dataPt idx="5">
            <cx:spPr>
              <a:solidFill>
                <a:srgbClr val="00A3E0"/>
              </a:solidFill>
            </cx:spPr>
          </cx:dataPt>
          <cx:dataLabels pos="inEnd">
            <cx:txPr>
              <a:bodyPr spcFirstLastPara="1" vertOverflow="ellipsis" horzOverflow="overflow" wrap="square" lIns="0" tIns="0" rIns="0" bIns="0" anchor="ctr" anchorCtr="1"/>
              <a:lstStyle/>
              <a:p>
                <a:pPr algn="ctr" rtl="0">
                  <a:defRPr sz="1600" b="1">
                    <a:solidFill>
                      <a:schemeClr val="bg1"/>
                    </a:solidFill>
                  </a:defRPr>
                </a:pPr>
                <a:endParaRPr lang="en-US" sz="1600" b="1" i="0" u="none" strike="noStrike" baseline="0">
                  <a:solidFill>
                    <a:schemeClr val="bg1"/>
                  </a:solidFill>
                  <a:latin typeface="Arial" panose="020B0604020202020204"/>
                </a:endParaRPr>
              </a:p>
            </cx:txPr>
            <cx:visibility seriesName="0" categoryName="0" value="1"/>
            <cx:dataLabel idx="0">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panose="020B0604020202020204"/>
                    </a:rPr>
                    <a:t>100%</a:t>
                  </a:r>
                </a:p>
              </cx:txPr>
              <cx:visibility seriesName="0" categoryName="0" value="1"/>
            </cx:dataLabel>
            <cx:dataLabel idx="2">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panose="020B0604020202020204"/>
                    </a:rPr>
                    <a:t>13%</a:t>
                  </a:r>
                </a:p>
              </cx:txPr>
              <cx:visibility seriesName="0" categoryName="0" value="1"/>
            </cx:dataLabel>
            <cx:dataLabel idx="3">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panose="020B0604020202020204"/>
                    </a:rPr>
                    <a:t>61%</a:t>
                  </a:r>
                </a:p>
              </cx:txPr>
              <cx:visibility seriesName="0" categoryName="0" value="1"/>
            </cx:dataLabel>
            <cx:dataLabel idx="5">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panose="020B0604020202020204"/>
                    </a:rPr>
                    <a:t>44%</a:t>
                  </a:r>
                </a:p>
              </cx:txPr>
              <cx:visibility seriesName="0" categoryName="0" value="1"/>
            </cx:dataLabel>
          </cx:dataLabels>
          <cx:dataId val="0"/>
          <cx:layoutPr>
            <cx:subtotals>
              <cx:idx val="0"/>
              <cx:idx val="3"/>
              <cx:idx val="5"/>
            </cx:subtotals>
          </cx:layoutPr>
        </cx:series>
      </cx:plotAreaRegion>
      <cx:axis id="0">
        <cx:catScaling gapWidth="0.5"/>
        <cx:tickLabels/>
        <cx:txPr>
          <a:bodyPr spcFirstLastPara="1" vertOverflow="ellipsis" horzOverflow="overflow" wrap="square" lIns="0" tIns="0" rIns="0" bIns="0" anchor="ctr" anchorCtr="1"/>
          <a:lstStyle/>
          <a:p>
            <a:pPr algn="ctr" rtl="0">
              <a:defRPr sz="900">
                <a:solidFill>
                  <a:schemeClr val="tx1"/>
                </a:solidFill>
              </a:defRPr>
            </a:pPr>
            <a:endParaRPr lang="en-US" sz="900" b="0" i="0" u="none" strike="noStrike" baseline="0">
              <a:solidFill>
                <a:schemeClr val="tx1"/>
              </a:solidFill>
              <a:latin typeface="Arial"/>
            </a:endParaRPr>
          </a:p>
        </cx:txPr>
      </cx:axis>
      <cx:axis id="1">
        <cx:valScaling max="1"/>
        <cx:tickLabels/>
        <cx:txPr>
          <a:bodyPr spcFirstLastPara="1" vertOverflow="ellipsis" horzOverflow="overflow" wrap="square" lIns="0" tIns="0" rIns="0" bIns="0" anchor="ctr" anchorCtr="1"/>
          <a:lstStyle/>
          <a:p>
            <a:pPr algn="ctr" rtl="0">
              <a:defRPr>
                <a:solidFill>
                  <a:schemeClr val="tx1"/>
                </a:solidFill>
              </a:defRPr>
            </a:pPr>
            <a:endParaRPr lang="en-US" sz="1197" b="0" i="0" u="none" strike="noStrike" baseline="0">
              <a:solidFill>
                <a:schemeClr val="tx1"/>
              </a:solidFill>
              <a:latin typeface="Arial"/>
            </a:endParaRPr>
          </a:p>
        </cx:txPr>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Filled NBRx</cx:pt>
          <cx:pt idx="1">Single fill only</cx:pt>
          <cx:pt idx="2">Multiple fills &lt;1yr</cx:pt>
          <cx:pt idx="3">1-year persistent</cx:pt>
        </cx:lvl>
      </cx:strDim>
      <cx:numDim type="val">
        <cx:f>Sheet1!$B$2:$B$5</cx:f>
        <cx:lvl ptCount="4" formatCode="0%">
          <cx:pt idx="0">1</cx:pt>
          <cx:pt idx="1">-0.22298504042389902</cx:pt>
          <cx:pt idx="2">-0.48260872234944757</cx:pt>
          <cx:pt idx="3">0.29440623722661857</cx:pt>
        </cx:lvl>
      </cx:numDim>
    </cx:data>
  </cx:chartData>
  <cx:chart>
    <cx:title pos="t" align="ctr" overlay="0">
      <cx:tx>
        <cx:txData>
          <cx:v>Chronic NAS persistence</cx:v>
        </cx:txData>
      </cx:tx>
      <cx:txPr>
        <a:bodyPr spcFirstLastPara="1" vertOverflow="ellipsis" horzOverflow="overflow" wrap="square" lIns="0" tIns="0" rIns="0" bIns="0" anchor="ctr" anchorCtr="1"/>
        <a:lstStyle/>
        <a:p>
          <a:pPr algn="ctr" rtl="0">
            <a:defRPr sz="1600"/>
          </a:pPr>
          <a:r>
            <a:rPr lang="en-US" sz="1600" b="0" i="0" u="none" strike="noStrike" baseline="0">
              <a:solidFill>
                <a:srgbClr val="2B3A42">
                  <a:lumMod val="65000"/>
                  <a:lumOff val="35000"/>
                </a:srgbClr>
              </a:solidFill>
              <a:latin typeface="Arial"/>
            </a:rPr>
            <a:t>Chronic NAS persistence</a:t>
          </a:r>
        </a:p>
      </cx:txPr>
    </cx:title>
    <cx:plotArea>
      <cx:plotAreaRegion>
        <cx:series layoutId="waterfall" uniqueId="{38514DC9-111C-4233-92A5-67574441C325}">
          <cx:tx>
            <cx:txData>
              <cx:f>Sheet1!$B$1</cx:f>
              <cx:v>percentage of written NBRx</cx:v>
            </cx:txData>
          </cx:tx>
          <cx:spPr>
            <a:ln w="28575">
              <a:noFill/>
              <a:prstDash val="dashDot"/>
            </a:ln>
          </cx:spPr>
          <cx:dataPt idx="0">
            <cx:spPr>
              <a:solidFill>
                <a:srgbClr val="00A3E0"/>
              </a:solidFill>
            </cx:spPr>
          </cx:dataPt>
          <cx:dataPt idx="1">
            <cx:spPr>
              <a:solidFill>
                <a:srgbClr val="00BFB3"/>
              </a:solidFill>
            </cx:spPr>
          </cx:dataPt>
          <cx:dataPt idx="2">
            <cx:spPr>
              <a:solidFill>
                <a:srgbClr val="027123"/>
              </a:solidFill>
            </cx:spPr>
          </cx:dataPt>
          <cx:dataPt idx="3">
            <cx:spPr>
              <a:solidFill>
                <a:srgbClr val="830065"/>
              </a:solidFill>
            </cx:spPr>
          </cx:dataPt>
          <cx:dataLabels pos="inEnd">
            <cx:txPr>
              <a:bodyPr spcFirstLastPara="1" vertOverflow="ellipsis" horzOverflow="overflow" wrap="square" lIns="0" tIns="0" rIns="0" bIns="0" anchor="ctr" anchorCtr="1"/>
              <a:lstStyle/>
              <a:p>
                <a:pPr algn="ctr" rtl="0">
                  <a:defRPr sz="1200" b="1">
                    <a:solidFill>
                      <a:schemeClr val="bg1"/>
                    </a:solidFill>
                  </a:defRPr>
                </a:pPr>
                <a:endParaRPr lang="en-US" sz="1200" b="1" i="0" u="none" strike="noStrike" baseline="0">
                  <a:solidFill>
                    <a:schemeClr val="bg1"/>
                  </a:solidFill>
                  <a:latin typeface="Arial"/>
                </a:endParaRPr>
              </a:p>
            </cx:txPr>
            <cx:visibility seriesName="0" categoryName="0" value="1"/>
          </cx:dataLabels>
          <cx:dataId val="0"/>
          <cx:layoutPr>
            <cx:subtotals>
              <cx:idx val="0"/>
              <cx:idx val="3"/>
            </cx:subtotals>
          </cx:layoutPr>
        </cx:series>
      </cx:plotAreaRegion>
      <cx:axis id="0">
        <cx:catScaling gapWidth="0.5"/>
        <cx:tickLabels/>
        <cx:txPr>
          <a:bodyPr spcFirstLastPara="1" vertOverflow="ellipsis" horzOverflow="overflow" wrap="square" lIns="0" tIns="0" rIns="0" bIns="0" anchor="ctr" anchorCtr="1"/>
          <a:lstStyle/>
          <a:p>
            <a:pPr algn="ctr" rtl="0">
              <a:defRPr sz="1000">
                <a:solidFill>
                  <a:schemeClr val="tx1"/>
                </a:solidFill>
              </a:defRPr>
            </a:pPr>
            <a:endParaRPr lang="en-US" sz="1000" b="0" i="0" u="none" strike="noStrike" baseline="0">
              <a:solidFill>
                <a:schemeClr val="tx1"/>
              </a:solidFill>
              <a:latin typeface="Arial"/>
            </a:endParaRPr>
          </a:p>
        </cx:txPr>
      </cx:axis>
      <cx:axis id="1">
        <cx:valScaling max="1"/>
        <cx:tickLabels/>
        <cx:txPr>
          <a:bodyPr spcFirstLastPara="1" vertOverflow="ellipsis" horzOverflow="overflow" wrap="square" lIns="0" tIns="0" rIns="0" bIns="0" anchor="ctr" anchorCtr="1"/>
          <a:lstStyle/>
          <a:p>
            <a:pPr algn="ctr" rtl="0">
              <a:defRPr>
                <a:solidFill>
                  <a:schemeClr val="bg1"/>
                </a:solidFill>
              </a:defRPr>
            </a:pPr>
            <a:endParaRPr lang="en-US" sz="1197" b="0" i="0" u="none" strike="noStrike" baseline="0">
              <a:solidFill>
                <a:schemeClr val="bg1"/>
              </a:solidFill>
              <a:latin typeface="Arial"/>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0.16154</cdr:x>
      <cdr:y>0.11312</cdr:y>
    </cdr:from>
    <cdr:to>
      <cdr:x>0.1806</cdr:x>
      <cdr:y>0.1757</cdr:y>
    </cdr:to>
    <cdr:sp macro="" textlink="">
      <cdr:nvSpPr>
        <cdr:cNvPr id="2" name="TextBox 1">
          <a:extLst xmlns:a="http://schemas.openxmlformats.org/drawingml/2006/main">
            <a:ext uri="{FF2B5EF4-FFF2-40B4-BE49-F238E27FC236}">
              <a16:creationId xmlns:a16="http://schemas.microsoft.com/office/drawing/2014/main" id="{2D7E8EF1-A7A9-05F1-EF33-49CB61FB5C10}"/>
            </a:ext>
          </a:extLst>
        </cdr:cNvPr>
        <cdr:cNvSpPr txBox="1"/>
      </cdr:nvSpPr>
      <cdr:spPr>
        <a:xfrm xmlns:a="http://schemas.openxmlformats.org/drawingml/2006/main">
          <a:off x="1565537" y="611957"/>
          <a:ext cx="184731" cy="338554"/>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endParaRPr lang="en-US" sz="1600" kern="1200" dirty="0" err="1">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0.03348</cdr:x>
      <cdr:y>0.0779</cdr:y>
    </cdr:from>
    <cdr:to>
      <cdr:x>0.2508</cdr:x>
      <cdr:y>0.2309</cdr:y>
    </cdr:to>
    <cdr:sp macro="" textlink="">
      <cdr:nvSpPr>
        <cdr:cNvPr id="2" name="TextBox 1">
          <a:extLst xmlns:a="http://schemas.openxmlformats.org/drawingml/2006/main">
            <a:ext uri="{FF2B5EF4-FFF2-40B4-BE49-F238E27FC236}">
              <a16:creationId xmlns:a16="http://schemas.microsoft.com/office/drawing/2014/main" id="{8B4C6468-F321-9066-5FED-4E52C797FF96}"/>
            </a:ext>
          </a:extLst>
        </cdr:cNvPr>
        <cdr:cNvSpPr txBox="1"/>
      </cdr:nvSpPr>
      <cdr:spPr>
        <a:xfrm xmlns:a="http://schemas.openxmlformats.org/drawingml/2006/main">
          <a:off x="122456" y="156710"/>
          <a:ext cx="794870" cy="30778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r>
            <a:rPr lang="en-US" sz="1400" b="0" kern="1200" dirty="0">
              <a:solidFill>
                <a:schemeClr val="bg1"/>
              </a:solidFill>
            </a:rPr>
            <a:t>-53.8%</a:t>
          </a:r>
        </a:p>
      </cdr:txBody>
    </cdr:sp>
  </cdr:relSizeAnchor>
</c:userShapes>
</file>

<file path=ppt/drawings/drawing3.xml><?xml version="1.0" encoding="utf-8"?>
<c:userShapes xmlns:c="http://schemas.openxmlformats.org/drawingml/2006/chart">
  <cdr:relSizeAnchor xmlns:cdr="http://schemas.openxmlformats.org/drawingml/2006/chartDrawing">
    <cdr:from>
      <cdr:x>0.59852</cdr:x>
      <cdr:y>0.89354</cdr:y>
    </cdr:from>
    <cdr:to>
      <cdr:x>0.66882</cdr:x>
      <cdr:y>0.95292</cdr:y>
    </cdr:to>
    <cdr:sp macro="" textlink="">
      <cdr:nvSpPr>
        <cdr:cNvPr id="3" name="TextBox 1"/>
        <cdr:cNvSpPr txBox="1"/>
      </cdr:nvSpPr>
      <cdr:spPr>
        <a:xfrm xmlns:a="http://schemas.openxmlformats.org/drawingml/2006/main">
          <a:off x="3081540" y="4204394"/>
          <a:ext cx="361950" cy="279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p>
      </cdr:txBody>
    </cdr:sp>
  </cdr:relSizeAnchor>
</c:userShapes>
</file>

<file path=ppt/drawings/drawing4.xml><?xml version="1.0" encoding="utf-8"?>
<c:userShapes xmlns:c="http://schemas.openxmlformats.org/drawingml/2006/chart">
  <cdr:relSizeAnchor xmlns:cdr="http://schemas.openxmlformats.org/drawingml/2006/chartDrawing">
    <cdr:from>
      <cdr:x>0.59852</cdr:x>
      <cdr:y>0.89354</cdr:y>
    </cdr:from>
    <cdr:to>
      <cdr:x>0.66882</cdr:x>
      <cdr:y>0.95292</cdr:y>
    </cdr:to>
    <cdr:sp macro="" textlink="">
      <cdr:nvSpPr>
        <cdr:cNvPr id="3" name="TextBox 1"/>
        <cdr:cNvSpPr txBox="1"/>
      </cdr:nvSpPr>
      <cdr:spPr>
        <a:xfrm xmlns:a="http://schemas.openxmlformats.org/drawingml/2006/main">
          <a:off x="3081540" y="4204394"/>
          <a:ext cx="361950" cy="279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p>
      </cdr:txBody>
    </cdr:sp>
  </cdr:relSizeAnchor>
</c:userShapes>
</file>

<file path=ppt/drawings/drawing5.xml><?xml version="1.0" encoding="utf-8"?>
<c:userShapes xmlns:c="http://schemas.openxmlformats.org/drawingml/2006/chart">
  <cdr:relSizeAnchor xmlns:cdr="http://schemas.openxmlformats.org/drawingml/2006/chartDrawing">
    <cdr:from>
      <cdr:x>0.59852</cdr:x>
      <cdr:y>0.89354</cdr:y>
    </cdr:from>
    <cdr:to>
      <cdr:x>0.66882</cdr:x>
      <cdr:y>0.95292</cdr:y>
    </cdr:to>
    <cdr:sp macro="" textlink="">
      <cdr:nvSpPr>
        <cdr:cNvPr id="3" name="TextBox 1"/>
        <cdr:cNvSpPr txBox="1"/>
      </cdr:nvSpPr>
      <cdr:spPr>
        <a:xfrm xmlns:a="http://schemas.openxmlformats.org/drawingml/2006/main">
          <a:off x="3081540" y="4204394"/>
          <a:ext cx="361950" cy="279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p>
      </cdr:txBody>
    </cdr:sp>
  </cdr:relSizeAnchor>
</c:userShapes>
</file>

<file path=ppt/drawings/drawing6.xml><?xml version="1.0" encoding="utf-8"?>
<c:userShapes xmlns:c="http://schemas.openxmlformats.org/drawingml/2006/chart">
  <cdr:relSizeAnchor xmlns:cdr="http://schemas.openxmlformats.org/drawingml/2006/chartDrawing">
    <cdr:from>
      <cdr:x>0.59852</cdr:x>
      <cdr:y>0.89354</cdr:y>
    </cdr:from>
    <cdr:to>
      <cdr:x>0.66882</cdr:x>
      <cdr:y>0.95292</cdr:y>
    </cdr:to>
    <cdr:sp macro="" textlink="">
      <cdr:nvSpPr>
        <cdr:cNvPr id="3" name="TextBox 1"/>
        <cdr:cNvSpPr txBox="1"/>
      </cdr:nvSpPr>
      <cdr:spPr>
        <a:xfrm xmlns:a="http://schemas.openxmlformats.org/drawingml/2006/main">
          <a:off x="3081540" y="4204394"/>
          <a:ext cx="361950" cy="279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p>
      </cdr:txBody>
    </cdr:sp>
  </cdr:relSizeAnchor>
</c:userShapes>
</file>

<file path=ppt/drawings/drawing7.xml><?xml version="1.0" encoding="utf-8"?>
<c:userShapes xmlns:c="http://schemas.openxmlformats.org/drawingml/2006/chart">
  <cdr:relSizeAnchor xmlns:cdr="http://schemas.openxmlformats.org/drawingml/2006/chartDrawing">
    <cdr:from>
      <cdr:x>0.09625</cdr:x>
      <cdr:y>0.03668</cdr:y>
    </cdr:from>
    <cdr:to>
      <cdr:x>0.20444</cdr:x>
      <cdr:y>0.085</cdr:y>
    </cdr:to>
    <cdr:sp macro="" textlink="">
      <cdr:nvSpPr>
        <cdr:cNvPr id="7" name="TextBox 1"/>
        <cdr:cNvSpPr txBox="1"/>
      </cdr:nvSpPr>
      <cdr:spPr>
        <a:xfrm xmlns:a="http://schemas.openxmlformats.org/drawingml/2006/main">
          <a:off x="1034153" y="193219"/>
          <a:ext cx="1162415" cy="25454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rgbClr val="002868"/>
              </a:solidFill>
              <a:ea typeface="Verdana" pitchFamily="34" charset="0"/>
              <a:cs typeface="Verdana" pitchFamily="34" charset="0"/>
            </a:rPr>
            <a:t>17/18 </a:t>
          </a:r>
          <a:r>
            <a:rPr lang="en-US" sz="1000" b="1" i="1" dirty="0"/>
            <a:t>38MM</a:t>
          </a:r>
          <a:endParaRPr lang="en-US" sz="1000" b="1" dirty="0">
            <a:solidFill>
              <a:srgbClr val="002868"/>
            </a:solidFill>
            <a:ea typeface="Verdana" pitchFamily="34" charset="0"/>
            <a:cs typeface="Verdana" pitchFamily="34" charset="0"/>
          </a:endParaRPr>
        </a:p>
      </cdr:txBody>
    </cdr:sp>
  </cdr:relSizeAnchor>
  <cdr:relSizeAnchor xmlns:cdr="http://schemas.openxmlformats.org/drawingml/2006/chartDrawing">
    <cdr:from>
      <cdr:x>0.7668</cdr:x>
      <cdr:y>0.17262</cdr:y>
    </cdr:from>
    <cdr:to>
      <cdr:x>0.90008</cdr:x>
      <cdr:y>0.22094</cdr:y>
    </cdr:to>
    <cdr:sp macro="" textlink="">
      <cdr:nvSpPr>
        <cdr:cNvPr id="2" name="TextBox 1">
          <a:extLst xmlns:a="http://schemas.openxmlformats.org/drawingml/2006/main">
            <a:ext uri="{FF2B5EF4-FFF2-40B4-BE49-F238E27FC236}">
              <a16:creationId xmlns:a16="http://schemas.microsoft.com/office/drawing/2014/main" id="{D0EB6C44-4785-489D-B306-A8A6E59FAD5B}"/>
            </a:ext>
          </a:extLst>
        </cdr:cNvPr>
        <cdr:cNvSpPr txBox="1"/>
      </cdr:nvSpPr>
      <cdr:spPr>
        <a:xfrm xmlns:a="http://schemas.openxmlformats.org/drawingml/2006/main">
          <a:off x="8238618" y="909341"/>
          <a:ext cx="1431987" cy="25454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b="1" i="1" dirty="0"/>
            <a:t>23/24 31.6MM</a:t>
          </a:r>
        </a:p>
      </cdr:txBody>
    </cdr:sp>
  </cdr:relSizeAnchor>
  <cdr:relSizeAnchor xmlns:cdr="http://schemas.openxmlformats.org/drawingml/2006/chartDrawing">
    <cdr:from>
      <cdr:x>0.88528</cdr:x>
      <cdr:y>0.17172</cdr:y>
    </cdr:from>
    <cdr:to>
      <cdr:x>0.98595</cdr:x>
      <cdr:y>0.22004</cdr:y>
    </cdr:to>
    <cdr:sp macro="" textlink="">
      <cdr:nvSpPr>
        <cdr:cNvPr id="3" name="TextBox 1">
          <a:extLst xmlns:a="http://schemas.openxmlformats.org/drawingml/2006/main">
            <a:ext uri="{FF2B5EF4-FFF2-40B4-BE49-F238E27FC236}">
              <a16:creationId xmlns:a16="http://schemas.microsoft.com/office/drawing/2014/main" id="{6FA279FD-6912-A42D-76DD-7797F39D76BF}"/>
            </a:ext>
          </a:extLst>
        </cdr:cNvPr>
        <cdr:cNvSpPr txBox="1"/>
      </cdr:nvSpPr>
      <cdr:spPr>
        <a:xfrm xmlns:a="http://schemas.openxmlformats.org/drawingml/2006/main">
          <a:off x="9511597" y="904588"/>
          <a:ext cx="1081619" cy="25454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i="1" dirty="0"/>
            <a:t>24/25 31.7MM</a:t>
          </a: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00267" y="282194"/>
            <a:ext cx="4442705" cy="371096"/>
          </a:xfrm>
          <a:prstGeom prst="rect">
            <a:avLst/>
          </a:prstGeom>
        </p:spPr>
        <p:txBody>
          <a:bodyPr vert="horz" lIns="94219" tIns="47109" rIns="94219" bIns="47109" rtlCol="0"/>
          <a:lstStyle>
            <a:lvl1pPr algn="l">
              <a:defRPr sz="1200"/>
            </a:lvl1pPr>
          </a:lstStyle>
          <a:p>
            <a:endParaRPr lang="en-US" b="1"/>
          </a:p>
        </p:txBody>
      </p:sp>
      <p:sp>
        <p:nvSpPr>
          <p:cNvPr id="3" name="Date Placeholder 2"/>
          <p:cNvSpPr>
            <a:spLocks noGrp="1"/>
          </p:cNvSpPr>
          <p:nvPr>
            <p:ph type="dt" sz="quarter" idx="1"/>
          </p:nvPr>
        </p:nvSpPr>
        <p:spPr>
          <a:xfrm>
            <a:off x="500267" y="674851"/>
            <a:ext cx="4442705" cy="154552"/>
          </a:xfrm>
          <a:prstGeom prst="rect">
            <a:avLst/>
          </a:prstGeom>
        </p:spPr>
        <p:txBody>
          <a:bodyPr vert="horz" lIns="94219" tIns="0" rIns="94219" bIns="0" rtlCol="0">
            <a:noAutofit/>
          </a:bodyPr>
          <a:lstStyle>
            <a:lvl1pPr algn="r">
              <a:defRPr sz="1200"/>
            </a:lvl1pPr>
          </a:lstStyle>
          <a:p>
            <a:pPr algn="l"/>
            <a:fld id="{E7A8D578-5E90-413C-9512-130603CF2639}" type="datetimeFigureOut">
              <a:rPr lang="en-US" sz="1000" i="1"/>
              <a:pPr algn="l"/>
              <a:t>8/20/2025</a:t>
            </a:fld>
            <a:endParaRPr lang="en-US" sz="1000" i="1"/>
          </a:p>
        </p:txBody>
      </p:sp>
      <p:sp>
        <p:nvSpPr>
          <p:cNvPr id="4" name="Footer Placeholder 3"/>
          <p:cNvSpPr>
            <a:spLocks noGrp="1"/>
          </p:cNvSpPr>
          <p:nvPr>
            <p:ph type="ftr" sz="quarter" idx="2"/>
          </p:nvPr>
        </p:nvSpPr>
        <p:spPr>
          <a:xfrm>
            <a:off x="500271" y="8855110"/>
            <a:ext cx="2926220" cy="253489"/>
          </a:xfrm>
          <a:prstGeom prst="rect">
            <a:avLst/>
          </a:prstGeom>
        </p:spPr>
        <p:txBody>
          <a:bodyPr vert="horz" lIns="94219" tIns="47109" rIns="94219" bIns="47109" rtlCol="0" anchor="b"/>
          <a:lstStyle>
            <a:lvl1pPr algn="l">
              <a:defRPr sz="1200"/>
            </a:lvl1pPr>
          </a:lstStyle>
          <a:p>
            <a:endParaRPr lang="en-US" sz="1000"/>
          </a:p>
        </p:txBody>
      </p:sp>
      <p:sp>
        <p:nvSpPr>
          <p:cNvPr id="5" name="Slide Number Placeholder 4"/>
          <p:cNvSpPr>
            <a:spLocks noGrp="1"/>
          </p:cNvSpPr>
          <p:nvPr>
            <p:ph type="sldNum" sz="quarter" idx="3"/>
          </p:nvPr>
        </p:nvSpPr>
        <p:spPr>
          <a:xfrm>
            <a:off x="5366445" y="8855110"/>
            <a:ext cx="1235765" cy="253489"/>
          </a:xfrm>
          <a:prstGeom prst="rect">
            <a:avLst/>
          </a:prstGeom>
        </p:spPr>
        <p:txBody>
          <a:bodyPr vert="horz" lIns="94219" tIns="47109" rIns="94219" bIns="47109" rtlCol="0" anchor="b"/>
          <a:lstStyle>
            <a:lvl1pPr algn="r">
              <a:defRPr sz="1200"/>
            </a:lvl1pPr>
          </a:lstStyle>
          <a:p>
            <a:fld id="{6D32B792-199B-4EBF-B605-6F6C876EB442}" type="slidenum">
              <a:rPr lang="en-US" sz="1000"/>
              <a:t>‹#›</a:t>
            </a:fld>
            <a:endParaRPr lang="en-US" sz="1000"/>
          </a:p>
        </p:txBody>
      </p:sp>
      <p:pic>
        <p:nvPicPr>
          <p:cNvPr id="9" name="Graphic 8">
            <a:extLst>
              <a:ext uri="{FF2B5EF4-FFF2-40B4-BE49-F238E27FC236}">
                <a16:creationId xmlns:a16="http://schemas.microsoft.com/office/drawing/2014/main" id="{51AEB31D-785F-4037-AF55-C38B1E926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2062" y="338815"/>
            <a:ext cx="1430148" cy="257849"/>
          </a:xfrm>
          <a:prstGeom prst="rect">
            <a:avLst/>
          </a:prstGeom>
        </p:spPr>
      </p:pic>
    </p:spTree>
    <p:extLst>
      <p:ext uri="{BB962C8B-B14F-4D97-AF65-F5344CB8AC3E}">
        <p14:creationId xmlns:p14="http://schemas.microsoft.com/office/powerpoint/2010/main" val="9115028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04446" y="332509"/>
            <a:ext cx="4527471" cy="422481"/>
          </a:xfrm>
          <a:prstGeom prst="rect">
            <a:avLst/>
          </a:prstGeom>
        </p:spPr>
        <p:txBody>
          <a:bodyPr vert="horz" lIns="94219" tIns="47109" rIns="94219" bIns="47109" rtlCol="0"/>
          <a:lstStyle>
            <a:lvl1pPr algn="l">
              <a:defRPr sz="1200" b="1">
                <a:solidFill>
                  <a:schemeClr val="tx1"/>
                </a:solidFill>
              </a:defRPr>
            </a:lvl1pPr>
          </a:lstStyle>
          <a:p>
            <a:endParaRPr lang="en-US"/>
          </a:p>
        </p:txBody>
      </p:sp>
      <p:sp>
        <p:nvSpPr>
          <p:cNvPr id="3" name="Date Placeholder 2"/>
          <p:cNvSpPr>
            <a:spLocks noGrp="1"/>
          </p:cNvSpPr>
          <p:nvPr>
            <p:ph type="dt" idx="1"/>
          </p:nvPr>
        </p:nvSpPr>
        <p:spPr>
          <a:xfrm>
            <a:off x="404448" y="776955"/>
            <a:ext cx="4527469" cy="233988"/>
          </a:xfrm>
          <a:prstGeom prst="rect">
            <a:avLst/>
          </a:prstGeom>
        </p:spPr>
        <p:txBody>
          <a:bodyPr vert="horz" lIns="94219" tIns="47109" rIns="94219" bIns="47109" rtlCol="0"/>
          <a:lstStyle>
            <a:lvl1pPr algn="l">
              <a:defRPr sz="1000" i="1">
                <a:solidFill>
                  <a:schemeClr val="tx1"/>
                </a:solidFill>
              </a:defRPr>
            </a:lvl1pPr>
          </a:lstStyle>
          <a:p>
            <a:endParaRPr lang="en-US"/>
          </a:p>
        </p:txBody>
      </p:sp>
      <p:sp>
        <p:nvSpPr>
          <p:cNvPr id="4" name="Slide Image Placeholder 3"/>
          <p:cNvSpPr>
            <a:spLocks noGrp="1" noRot="1" noChangeAspect="1"/>
          </p:cNvSpPr>
          <p:nvPr>
            <p:ph type="sldImg" idx="2"/>
          </p:nvPr>
        </p:nvSpPr>
        <p:spPr>
          <a:xfrm>
            <a:off x="4568825" y="6980238"/>
            <a:ext cx="2716213" cy="1527175"/>
          </a:xfrm>
          <a:prstGeom prst="rect">
            <a:avLst/>
          </a:prstGeom>
          <a:noFill/>
          <a:ln w="12700">
            <a:solidFill>
              <a:prstClr val="black"/>
            </a:solidFill>
          </a:ln>
        </p:spPr>
        <p:txBody>
          <a:bodyPr vert="horz" lIns="94219" tIns="47109" rIns="94219" bIns="47109" rtlCol="0" anchor="ctr"/>
          <a:lstStyle/>
          <a:p>
            <a:endParaRPr lang="en-US"/>
          </a:p>
        </p:txBody>
      </p:sp>
      <p:sp>
        <p:nvSpPr>
          <p:cNvPr id="5" name="Notes Placeholder 4"/>
          <p:cNvSpPr>
            <a:spLocks noGrp="1"/>
          </p:cNvSpPr>
          <p:nvPr>
            <p:ph type="body" sz="quarter" idx="3"/>
          </p:nvPr>
        </p:nvSpPr>
        <p:spPr>
          <a:xfrm>
            <a:off x="400895" y="1326123"/>
            <a:ext cx="6300685" cy="5304488"/>
          </a:xfrm>
          <a:prstGeom prst="rect">
            <a:avLst/>
          </a:prstGeom>
        </p:spPr>
        <p:txBody>
          <a:bodyPr vert="horz" lIns="94219" tIns="47109" rIns="94219" bIns="47109" rtlCol="0"/>
          <a:lstStyle/>
          <a:p>
            <a:pPr lvl="0"/>
            <a:endParaRPr lang="en-US"/>
          </a:p>
        </p:txBody>
      </p:sp>
      <p:sp>
        <p:nvSpPr>
          <p:cNvPr id="7" name="Slide Number Placeholder 6"/>
          <p:cNvSpPr>
            <a:spLocks noGrp="1"/>
          </p:cNvSpPr>
          <p:nvPr>
            <p:ph type="sldNum" sz="quarter" idx="5"/>
          </p:nvPr>
        </p:nvSpPr>
        <p:spPr>
          <a:xfrm>
            <a:off x="5764057" y="8855110"/>
            <a:ext cx="937527" cy="253489"/>
          </a:xfrm>
          <a:prstGeom prst="rect">
            <a:avLst/>
          </a:prstGeom>
        </p:spPr>
        <p:txBody>
          <a:bodyPr vert="horz" lIns="94219" tIns="47109" rIns="94219" bIns="47109" rtlCol="0" anchor="b"/>
          <a:lstStyle>
            <a:lvl1pPr algn="r">
              <a:defRPr sz="1000">
                <a:solidFill>
                  <a:schemeClr val="tx1"/>
                </a:solidFill>
              </a:defRPr>
            </a:lvl1pPr>
          </a:lstStyle>
          <a:p>
            <a:endParaRPr lang="en-US"/>
          </a:p>
        </p:txBody>
      </p:sp>
    </p:spTree>
    <p:extLst>
      <p:ext uri="{BB962C8B-B14F-4D97-AF65-F5344CB8AC3E}">
        <p14:creationId xmlns:p14="http://schemas.microsoft.com/office/powerpoint/2010/main" val="3382299678"/>
      </p:ext>
    </p:extLst>
  </p:cSld>
  <p:clrMap bg1="lt1" tx1="dk1" bg2="lt2" tx2="dk2" accent1="accent1" accent2="accent2" accent3="accent3" accent4="accent4" accent5="accent5" accent6="accent6" hlink="hlink" folHlink="folHlink"/>
  <p:hf dt="0"/>
  <p:notesStyle>
    <a:lvl1pPr marL="1174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1pPr>
    <a:lvl2pPr marL="228600" indent="-11112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2pPr>
    <a:lvl3pPr marL="346075" indent="-117475"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3pPr>
    <a:lvl4pPr marL="512763" indent="-166688"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4pPr>
    <a:lvl5pPr marL="630238" indent="-117475" algn="l" defTabSz="914400" rtl="0" eaLnBrk="1" latinLnBrk="0" hangingPunct="1">
      <a:spcBef>
        <a:spcPts val="400"/>
      </a:spcBef>
      <a:buSzPct val="75000"/>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7826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06474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030840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9288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89489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E90F-13B0-E57C-AFC7-300496F50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512A1-171E-D712-6754-CBE7DBA80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C259A-9BCF-FA9E-F57F-40E0A2D8F1B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85D8961-EBEC-1457-BCEC-3081483638C8}"/>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3BD31981-9D1B-1EB8-6EB3-2F49FE40124D}"/>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7518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3404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5648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1BD5-653D-0A50-5738-9EC83CC3A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5D2DF-8C67-791A-2109-C741DAD12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29F73-EC2C-97D3-8FE2-0149A6E2603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3025302-A1FC-AB27-FAE6-3339325C2637}"/>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76B96163-9260-A5B3-43DE-458343180730}"/>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447417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84479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8DB6-A782-2887-0560-EE1F578A5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3F3E7-D345-3411-1747-DA1BCA2B9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21FD2-A91C-35AD-0A5D-E66F8BE3239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2AF6C66-7183-9071-01A3-4B4FFDD56EC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D057779-803C-5F08-3C83-FF52E3081150}"/>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FA3EB3B2-ABE7-9A82-0A83-23A5467742E0}"/>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53371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8350" y="6989763"/>
            <a:ext cx="2717800" cy="1528762"/>
          </a:xfrm>
          <a:prstGeom prst="rect">
            <a:avLst/>
          </a:prstGeom>
        </p:spPr>
      </p:sp>
      <p:sp>
        <p:nvSpPr>
          <p:cNvPr id="3" name="Notes Placeholder 2"/>
          <p:cNvSpPr>
            <a:spLocks noGrp="1"/>
          </p:cNvSpPr>
          <p:nvPr>
            <p:ph type="body" idx="1"/>
          </p:nvPr>
        </p:nvSpPr>
        <p:spPr>
          <a:xfrm>
            <a:off x="401621" y="1327935"/>
            <a:ext cx="6312099" cy="5311735"/>
          </a:xfrm>
          <a:prstGeom prst="rect">
            <a:avLst/>
          </a:prstGeom>
        </p:spPr>
        <p:txBody>
          <a:bodyPr/>
          <a:lstStyle/>
          <a:p>
            <a:endParaRPr lang="en-US"/>
          </a:p>
        </p:txBody>
      </p:sp>
      <p:sp>
        <p:nvSpPr>
          <p:cNvPr id="4" name="Header Placeholder 3"/>
          <p:cNvSpPr>
            <a:spLocks noGrp="1"/>
          </p:cNvSpPr>
          <p:nvPr>
            <p:ph type="hdr" sz="quarter"/>
          </p:nvPr>
        </p:nvSpPr>
        <p:spPr>
          <a:xfrm>
            <a:off x="405178" y="332963"/>
            <a:ext cx="4535674" cy="423059"/>
          </a:xfrm>
          <a:prstGeom prst="rect">
            <a:avLst/>
          </a:prstGeom>
        </p:spPr>
        <p:txBody>
          <a:bodyPr/>
          <a:lstStyle/>
          <a:p>
            <a:endParaRPr lang="en-US"/>
          </a:p>
        </p:txBody>
      </p:sp>
      <p:sp>
        <p:nvSpPr>
          <p:cNvPr id="5" name="Slide Number Placeholder 4"/>
          <p:cNvSpPr>
            <a:spLocks noGrp="1"/>
          </p:cNvSpPr>
          <p:nvPr>
            <p:ph type="sldNum" sz="quarter" idx="5"/>
          </p:nvPr>
        </p:nvSpPr>
        <p:spPr>
          <a:xfrm>
            <a:off x="5774511" y="8867206"/>
            <a:ext cx="939225" cy="253835"/>
          </a:xfrm>
          <a:prstGeom prst="rect">
            <a:avLst/>
          </a:prstGeom>
        </p:spPr>
        <p:txBody>
          <a:bodyPr/>
          <a:lstStyle/>
          <a:p>
            <a:endParaRPr lang="en-US"/>
          </a:p>
        </p:txBody>
      </p:sp>
    </p:spTree>
    <p:extLst>
      <p:ext uri="{BB962C8B-B14F-4D97-AF65-F5344CB8AC3E}">
        <p14:creationId xmlns:p14="http://schemas.microsoft.com/office/powerpoint/2010/main" val="1038927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8350" y="6989763"/>
            <a:ext cx="2717800" cy="1528762"/>
          </a:xfrm>
          <a:prstGeom prst="rect">
            <a:avLst/>
          </a:prstGeom>
        </p:spPr>
      </p:sp>
      <p:sp>
        <p:nvSpPr>
          <p:cNvPr id="3" name="Notes Placeholder 2"/>
          <p:cNvSpPr>
            <a:spLocks noGrp="1"/>
          </p:cNvSpPr>
          <p:nvPr>
            <p:ph type="body" idx="1"/>
          </p:nvPr>
        </p:nvSpPr>
        <p:spPr>
          <a:xfrm>
            <a:off x="401621" y="1327935"/>
            <a:ext cx="6312099" cy="5311735"/>
          </a:xfrm>
          <a:prstGeom prst="rect">
            <a:avLst/>
          </a:prstGeom>
        </p:spPr>
        <p:txBody>
          <a:bodyPr/>
          <a:lstStyle/>
          <a:p>
            <a:endParaRPr lang="en-US"/>
          </a:p>
        </p:txBody>
      </p:sp>
      <p:sp>
        <p:nvSpPr>
          <p:cNvPr id="4" name="Header Placeholder 3"/>
          <p:cNvSpPr>
            <a:spLocks noGrp="1"/>
          </p:cNvSpPr>
          <p:nvPr>
            <p:ph type="hdr" sz="quarter"/>
          </p:nvPr>
        </p:nvSpPr>
        <p:spPr>
          <a:xfrm>
            <a:off x="405178" y="332963"/>
            <a:ext cx="4535674" cy="423059"/>
          </a:xfrm>
          <a:prstGeom prst="rect">
            <a:avLst/>
          </a:prstGeom>
        </p:spPr>
        <p:txBody>
          <a:bodyPr/>
          <a:lstStyle/>
          <a:p>
            <a:endParaRPr lang="en-US"/>
          </a:p>
        </p:txBody>
      </p:sp>
      <p:sp>
        <p:nvSpPr>
          <p:cNvPr id="5" name="Slide Number Placeholder 4"/>
          <p:cNvSpPr>
            <a:spLocks noGrp="1"/>
          </p:cNvSpPr>
          <p:nvPr>
            <p:ph type="sldNum" sz="quarter" idx="5"/>
          </p:nvPr>
        </p:nvSpPr>
        <p:spPr>
          <a:xfrm>
            <a:off x="5774512" y="8867206"/>
            <a:ext cx="939225" cy="253835"/>
          </a:xfrm>
          <a:prstGeom prst="rect">
            <a:avLst/>
          </a:prstGeom>
        </p:spPr>
        <p:txBody>
          <a:bodyPr/>
          <a:lstStyle/>
          <a:p>
            <a:endParaRPr lang="en-US"/>
          </a:p>
        </p:txBody>
      </p:sp>
    </p:spTree>
    <p:extLst>
      <p:ext uri="{BB962C8B-B14F-4D97-AF65-F5344CB8AC3E}">
        <p14:creationId xmlns:p14="http://schemas.microsoft.com/office/powerpoint/2010/main" val="718312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151D-4826-EFE1-088C-61F3F3992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BC734-62A7-97F7-E192-4D8984A8CE7B}"/>
              </a:ext>
            </a:extLst>
          </p:cNvPr>
          <p:cNvSpPr>
            <a:spLocks noGrp="1" noRot="1" noChangeAspect="1"/>
          </p:cNvSpPr>
          <p:nvPr>
            <p:ph type="sldImg"/>
          </p:nvPr>
        </p:nvSpPr>
        <p:spPr>
          <a:xfrm>
            <a:off x="4578350" y="6989763"/>
            <a:ext cx="2717800" cy="1528762"/>
          </a:xfrm>
          <a:prstGeom prst="rect">
            <a:avLst/>
          </a:prstGeom>
        </p:spPr>
      </p:sp>
      <p:sp>
        <p:nvSpPr>
          <p:cNvPr id="3" name="Notes Placeholder 2">
            <a:extLst>
              <a:ext uri="{FF2B5EF4-FFF2-40B4-BE49-F238E27FC236}">
                <a16:creationId xmlns:a16="http://schemas.microsoft.com/office/drawing/2014/main" id="{9127B6A2-9CC6-344F-70A8-B4CE624AFBB5}"/>
              </a:ext>
            </a:extLst>
          </p:cNvPr>
          <p:cNvSpPr>
            <a:spLocks noGrp="1"/>
          </p:cNvSpPr>
          <p:nvPr>
            <p:ph type="body" idx="1"/>
          </p:nvPr>
        </p:nvSpPr>
        <p:spPr>
          <a:xfrm>
            <a:off x="401621" y="1327935"/>
            <a:ext cx="6312099" cy="5311735"/>
          </a:xfrm>
          <a:prstGeom prst="rect">
            <a:avLst/>
          </a:prstGeom>
        </p:spPr>
        <p:txBody>
          <a:bodyPr/>
          <a:lstStyle/>
          <a:p>
            <a:endParaRPr lang="en-US"/>
          </a:p>
        </p:txBody>
      </p:sp>
      <p:sp>
        <p:nvSpPr>
          <p:cNvPr id="4" name="Header Placeholder 3">
            <a:extLst>
              <a:ext uri="{FF2B5EF4-FFF2-40B4-BE49-F238E27FC236}">
                <a16:creationId xmlns:a16="http://schemas.microsoft.com/office/drawing/2014/main" id="{C3D8C40B-C01E-F07E-51A2-2E40B0D1EAE3}"/>
              </a:ext>
            </a:extLst>
          </p:cNvPr>
          <p:cNvSpPr>
            <a:spLocks noGrp="1"/>
          </p:cNvSpPr>
          <p:nvPr>
            <p:ph type="hdr" sz="quarter"/>
          </p:nvPr>
        </p:nvSpPr>
        <p:spPr>
          <a:xfrm>
            <a:off x="405178" y="332963"/>
            <a:ext cx="4535674" cy="42305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FF83B8-08DB-EB23-1ED4-31EEC68391DF}"/>
              </a:ext>
            </a:extLst>
          </p:cNvPr>
          <p:cNvSpPr>
            <a:spLocks noGrp="1"/>
          </p:cNvSpPr>
          <p:nvPr>
            <p:ph type="sldNum" sz="quarter" idx="5"/>
          </p:nvPr>
        </p:nvSpPr>
        <p:spPr>
          <a:xfrm>
            <a:off x="5774512" y="8867206"/>
            <a:ext cx="939225" cy="253835"/>
          </a:xfrm>
          <a:prstGeom prst="rect">
            <a:avLst/>
          </a:prstGeom>
        </p:spPr>
        <p:txBody>
          <a:bodyPr/>
          <a:lstStyle/>
          <a:p>
            <a:endParaRPr lang="en-US"/>
          </a:p>
        </p:txBody>
      </p:sp>
    </p:spTree>
    <p:extLst>
      <p:ext uri="{BB962C8B-B14F-4D97-AF65-F5344CB8AC3E}">
        <p14:creationId xmlns:p14="http://schemas.microsoft.com/office/powerpoint/2010/main" val="57272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4335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013057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4540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582324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4819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048922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718854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58598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320571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38230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56571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884675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302790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B22E2-6BBE-5681-0908-B2684E9A9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F5589-A13F-8ECB-85D0-C9F183058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10243-9ECE-345F-2E23-AD67D082ED1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AEC0F77-1CDE-42E7-3F85-963AC99E63E1}"/>
              </a:ext>
            </a:extLst>
          </p:cNvPr>
          <p:cNvSpPr>
            <a:spLocks noGrp="1"/>
          </p:cNvSpPr>
          <p:nvPr>
            <p:ph type="hdr" sz="quarter"/>
          </p:nvPr>
        </p:nvSpPr>
        <p:spPr/>
        <p:txBody>
          <a:bodyPr/>
          <a:lstStyle/>
          <a:p>
            <a:pPr defTabSz="934720">
              <a:defRPr/>
            </a:pPr>
            <a:endParaRPr lang="en-US" b="0">
              <a:solidFill>
                <a:srgbClr val="2B3A42"/>
              </a:solidFill>
              <a:latin typeface="Arial" panose="020B0604020202020204"/>
            </a:endParaRPr>
          </a:p>
        </p:txBody>
      </p:sp>
      <p:sp>
        <p:nvSpPr>
          <p:cNvPr id="6" name="Slide Number Placeholder 5">
            <a:extLst>
              <a:ext uri="{FF2B5EF4-FFF2-40B4-BE49-F238E27FC236}">
                <a16:creationId xmlns:a16="http://schemas.microsoft.com/office/drawing/2014/main" id="{37CBBEAB-F055-36FD-8770-3ADD982C0D69}"/>
              </a:ext>
            </a:extLst>
          </p:cNvPr>
          <p:cNvSpPr>
            <a:spLocks noGrp="1"/>
          </p:cNvSpPr>
          <p:nvPr>
            <p:ph type="sldNum" sz="quarter" idx="5"/>
          </p:nvPr>
        </p:nvSpPr>
        <p:spPr/>
        <p:txBody>
          <a:bodyPr/>
          <a:lstStyle/>
          <a:p>
            <a:pPr defTabSz="934720">
              <a:defRPr/>
            </a:pPr>
            <a:endParaRPr lang="en-US" sz="1200">
              <a:solidFill>
                <a:srgbClr val="2B3A42"/>
              </a:solidFill>
              <a:latin typeface="Arial" panose="020B0604020202020204"/>
            </a:endParaRPr>
          </a:p>
        </p:txBody>
      </p:sp>
    </p:spTree>
    <p:extLst>
      <p:ext uri="{BB962C8B-B14F-4D97-AF65-F5344CB8AC3E}">
        <p14:creationId xmlns:p14="http://schemas.microsoft.com/office/powerpoint/2010/main" val="2638779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24367">
              <a:defRPr/>
            </a:pPr>
            <a:endParaRPr lang="en-US" b="0">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924367">
              <a:defRPr/>
            </a:pPr>
            <a:endParaRPr lang="en-US" sz="1200">
              <a:solidFill>
                <a:prstClr val="black"/>
              </a:solidFill>
              <a:latin typeface="Calibri" panose="020F0502020204030204"/>
            </a:endParaRPr>
          </a:p>
        </p:txBody>
      </p:sp>
    </p:spTree>
    <p:extLst>
      <p:ext uri="{BB962C8B-B14F-4D97-AF65-F5344CB8AC3E}">
        <p14:creationId xmlns:p14="http://schemas.microsoft.com/office/powerpoint/2010/main" val="2108853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33BA2-F76D-8FDD-926F-2ECDA45E3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8F433-22FE-D987-AC34-5F454B0A2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C3A32-EF58-1E54-3D07-6B29BDEF9BBC}"/>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C8F3914-307F-986B-EB9C-91AF5E1B800E}"/>
              </a:ext>
            </a:extLst>
          </p:cNvPr>
          <p:cNvSpPr>
            <a:spLocks noGrp="1"/>
          </p:cNvSpPr>
          <p:nvPr>
            <p:ph type="hdr" sz="quarter"/>
          </p:nvPr>
        </p:nvSpPr>
        <p:spPr/>
        <p:txBody>
          <a:bodyPr/>
          <a:lstStyle/>
          <a:p>
            <a:pPr defTabSz="924367">
              <a:defRPr/>
            </a:pPr>
            <a:endParaRPr lang="en-US" b="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1E99524E-B25A-DC00-7FC4-03CED4A37AB8}"/>
              </a:ext>
            </a:extLst>
          </p:cNvPr>
          <p:cNvSpPr>
            <a:spLocks noGrp="1"/>
          </p:cNvSpPr>
          <p:nvPr>
            <p:ph type="sldNum" sz="quarter" idx="5"/>
          </p:nvPr>
        </p:nvSpPr>
        <p:spPr/>
        <p:txBody>
          <a:bodyPr/>
          <a:lstStyle/>
          <a:p>
            <a:pPr defTabSz="924367">
              <a:defRPr/>
            </a:pPr>
            <a:endParaRPr lang="en-US" sz="1200">
              <a:solidFill>
                <a:prstClr val="black"/>
              </a:solidFill>
              <a:latin typeface="Calibri" panose="020F0502020204030204"/>
            </a:endParaRPr>
          </a:p>
        </p:txBody>
      </p:sp>
    </p:spTree>
    <p:extLst>
      <p:ext uri="{BB962C8B-B14F-4D97-AF65-F5344CB8AC3E}">
        <p14:creationId xmlns:p14="http://schemas.microsoft.com/office/powerpoint/2010/main" val="1735262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558642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389375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66756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765001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253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35924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040239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62894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95099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933440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69102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39285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22786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09943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31227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0100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045108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95650" y="6577013"/>
            <a:ext cx="3613150" cy="20335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
        <p:nvSpPr>
          <p:cNvPr id="5" name="Header Placeholder 4"/>
          <p:cNvSpPr>
            <a:spLocks noGrp="1"/>
          </p:cNvSpPr>
          <p:nvPr>
            <p:ph type="hdr" sz="quarter" idx="11"/>
          </p:nvPr>
        </p:nvSpPr>
        <p:spPr/>
        <p:txBody>
          <a:bodyPr/>
          <a:lstStyle/>
          <a:p>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444878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C05A-A7FA-601A-F603-3430D337D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4DEC2-5294-43DB-E266-D183D2997A9B}"/>
              </a:ext>
            </a:extLst>
          </p:cNvPr>
          <p:cNvSpPr>
            <a:spLocks noGrp="1" noRot="1" noChangeAspect="1"/>
          </p:cNvSpPr>
          <p:nvPr>
            <p:ph type="sldImg"/>
          </p:nvPr>
        </p:nvSpPr>
        <p:spPr>
          <a:xfrm>
            <a:off x="3295650" y="6577013"/>
            <a:ext cx="3613150" cy="2033587"/>
          </a:xfrm>
        </p:spPr>
      </p:sp>
      <p:sp>
        <p:nvSpPr>
          <p:cNvPr id="3" name="Notes Placeholder 2">
            <a:extLst>
              <a:ext uri="{FF2B5EF4-FFF2-40B4-BE49-F238E27FC236}">
                <a16:creationId xmlns:a16="http://schemas.microsoft.com/office/drawing/2014/main" id="{9BAA543B-CA74-F380-89FB-CC2A34CAC5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D34E81-4995-F891-79AB-735BECD9F2F8}"/>
              </a:ext>
            </a:extLst>
          </p:cNvPr>
          <p:cNvSpPr>
            <a:spLocks noGrp="1"/>
          </p:cNvSpPr>
          <p:nvPr>
            <p:ph type="sldNum" sz="quarter" idx="10"/>
          </p:nvPr>
        </p:nvSpPr>
        <p:spPr/>
        <p:txBody>
          <a:bodyPr/>
          <a:lstStyle/>
          <a:p>
            <a:endParaRPr lang="en-US"/>
          </a:p>
        </p:txBody>
      </p:sp>
      <p:sp>
        <p:nvSpPr>
          <p:cNvPr id="5" name="Header Placeholder 4">
            <a:extLst>
              <a:ext uri="{FF2B5EF4-FFF2-40B4-BE49-F238E27FC236}">
                <a16:creationId xmlns:a16="http://schemas.microsoft.com/office/drawing/2014/main" id="{C6B7947A-D465-690B-3B97-FC9AA963EE00}"/>
              </a:ext>
            </a:extLst>
          </p:cNvPr>
          <p:cNvSpPr>
            <a:spLocks noGrp="1"/>
          </p:cNvSpPr>
          <p:nvPr>
            <p:ph type="hdr" sz="quarter" idx="11"/>
          </p:nvPr>
        </p:nvSpPr>
        <p:spPr/>
        <p:txBody>
          <a:bodyPr/>
          <a:lstStyle/>
          <a:p>
            <a:endParaRPr lang="en-US"/>
          </a:p>
        </p:txBody>
      </p:sp>
      <p:sp>
        <p:nvSpPr>
          <p:cNvPr id="6" name="Date Placeholder 5">
            <a:extLst>
              <a:ext uri="{FF2B5EF4-FFF2-40B4-BE49-F238E27FC236}">
                <a16:creationId xmlns:a16="http://schemas.microsoft.com/office/drawing/2014/main" id="{6DCD38E1-3298-E086-6642-162431A82D49}"/>
              </a:ext>
            </a:extLst>
          </p:cNvPr>
          <p:cNvSpPr>
            <a:spLocks noGrp="1"/>
          </p:cNvSpPr>
          <p:nvPr>
            <p:ph type="dt" idx="12"/>
          </p:nvPr>
        </p:nvSpPr>
        <p:spPr/>
        <p:txBody>
          <a:bodyPr/>
          <a:lstStyle/>
          <a:p>
            <a:endParaRPr lang="en-US"/>
          </a:p>
        </p:txBody>
      </p:sp>
    </p:spTree>
    <p:extLst>
      <p:ext uri="{BB962C8B-B14F-4D97-AF65-F5344CB8AC3E}">
        <p14:creationId xmlns:p14="http://schemas.microsoft.com/office/powerpoint/2010/main" val="42774268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52088-1C50-2C8D-F373-F34C1CE3A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34C6A-748D-E3F2-ACA5-F6FE691F309E}"/>
              </a:ext>
            </a:extLst>
          </p:cNvPr>
          <p:cNvSpPr>
            <a:spLocks noGrp="1" noRot="1" noChangeAspect="1"/>
          </p:cNvSpPr>
          <p:nvPr>
            <p:ph type="sldImg"/>
          </p:nvPr>
        </p:nvSpPr>
        <p:spPr>
          <a:xfrm>
            <a:off x="3295650" y="6577013"/>
            <a:ext cx="3613150" cy="2033587"/>
          </a:xfrm>
        </p:spPr>
      </p:sp>
      <p:sp>
        <p:nvSpPr>
          <p:cNvPr id="3" name="Notes Placeholder 2">
            <a:extLst>
              <a:ext uri="{FF2B5EF4-FFF2-40B4-BE49-F238E27FC236}">
                <a16:creationId xmlns:a16="http://schemas.microsoft.com/office/drawing/2014/main" id="{327F07E1-1E15-5C72-0651-CFF4C3DD98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55BC98-0F6B-F910-96C5-3525EC85AE1B}"/>
              </a:ext>
            </a:extLst>
          </p:cNvPr>
          <p:cNvSpPr>
            <a:spLocks noGrp="1"/>
          </p:cNvSpPr>
          <p:nvPr>
            <p:ph type="sldNum" sz="quarter" idx="10"/>
          </p:nvPr>
        </p:nvSpPr>
        <p:spPr/>
        <p:txBody>
          <a:bodyPr/>
          <a:lstStyle/>
          <a:p>
            <a:endParaRPr lang="en-US"/>
          </a:p>
        </p:txBody>
      </p:sp>
      <p:sp>
        <p:nvSpPr>
          <p:cNvPr id="5" name="Header Placeholder 4">
            <a:extLst>
              <a:ext uri="{FF2B5EF4-FFF2-40B4-BE49-F238E27FC236}">
                <a16:creationId xmlns:a16="http://schemas.microsoft.com/office/drawing/2014/main" id="{BE3E3388-3EEE-565C-85A2-9E4815587C25}"/>
              </a:ext>
            </a:extLst>
          </p:cNvPr>
          <p:cNvSpPr>
            <a:spLocks noGrp="1"/>
          </p:cNvSpPr>
          <p:nvPr>
            <p:ph type="hdr" sz="quarter" idx="11"/>
          </p:nvPr>
        </p:nvSpPr>
        <p:spPr/>
        <p:txBody>
          <a:bodyPr/>
          <a:lstStyle/>
          <a:p>
            <a:endParaRPr lang="en-US"/>
          </a:p>
        </p:txBody>
      </p:sp>
      <p:sp>
        <p:nvSpPr>
          <p:cNvPr id="6" name="Date Placeholder 5">
            <a:extLst>
              <a:ext uri="{FF2B5EF4-FFF2-40B4-BE49-F238E27FC236}">
                <a16:creationId xmlns:a16="http://schemas.microsoft.com/office/drawing/2014/main" id="{F6A678F0-2632-09D7-E188-6BC0304C0DB3}"/>
              </a:ext>
            </a:extLst>
          </p:cNvPr>
          <p:cNvSpPr>
            <a:spLocks noGrp="1"/>
          </p:cNvSpPr>
          <p:nvPr>
            <p:ph type="dt" idx="12"/>
          </p:nvPr>
        </p:nvSpPr>
        <p:spPr/>
        <p:txBody>
          <a:bodyPr/>
          <a:lstStyle/>
          <a:p>
            <a:endParaRPr lang="en-US"/>
          </a:p>
        </p:txBody>
      </p:sp>
    </p:spTree>
    <p:extLst>
      <p:ext uri="{BB962C8B-B14F-4D97-AF65-F5344CB8AC3E}">
        <p14:creationId xmlns:p14="http://schemas.microsoft.com/office/powerpoint/2010/main" val="3829693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52122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387611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1636178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30763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6763" y="6988175"/>
            <a:ext cx="2716212" cy="1527175"/>
          </a:xfrm>
          <a:prstGeom prst="rect">
            <a:avLst/>
          </a:prstGeom>
        </p:spPr>
      </p:sp>
      <p:sp>
        <p:nvSpPr>
          <p:cNvPr id="3" name="Notes Placeholder 2"/>
          <p:cNvSpPr>
            <a:spLocks noGrp="1"/>
          </p:cNvSpPr>
          <p:nvPr>
            <p:ph type="body" idx="1"/>
          </p:nvPr>
        </p:nvSpPr>
        <p:spPr>
          <a:xfrm>
            <a:off x="401442" y="1327485"/>
            <a:ext cx="6309277" cy="5309939"/>
          </a:xfrm>
          <a:prstGeom prst="rect">
            <a:avLst/>
          </a:prstGeom>
        </p:spPr>
        <p:txBody>
          <a:bodyPr/>
          <a:lstStyle/>
          <a:p>
            <a:endParaRPr lang="en-US"/>
          </a:p>
        </p:txBody>
      </p:sp>
      <p:sp>
        <p:nvSpPr>
          <p:cNvPr id="4" name="Header Placeholder 3"/>
          <p:cNvSpPr>
            <a:spLocks noGrp="1"/>
          </p:cNvSpPr>
          <p:nvPr>
            <p:ph type="hdr" sz="quarter"/>
          </p:nvPr>
        </p:nvSpPr>
        <p:spPr>
          <a:xfrm>
            <a:off x="404998" y="332851"/>
            <a:ext cx="4533646" cy="422916"/>
          </a:xfrm>
          <a:prstGeom prst="rect">
            <a:avLst/>
          </a:prstGeom>
        </p:spPr>
        <p:txBody>
          <a:bodyPr/>
          <a:lstStyle/>
          <a:p>
            <a:endParaRPr lang="en-US"/>
          </a:p>
        </p:txBody>
      </p:sp>
      <p:sp>
        <p:nvSpPr>
          <p:cNvPr id="5" name="Slide Number Placeholder 4"/>
          <p:cNvSpPr>
            <a:spLocks noGrp="1"/>
          </p:cNvSpPr>
          <p:nvPr>
            <p:ph type="sldNum" sz="quarter" idx="5"/>
          </p:nvPr>
        </p:nvSpPr>
        <p:spPr>
          <a:xfrm>
            <a:off x="5771930" y="8864207"/>
            <a:ext cx="938805" cy="253750"/>
          </a:xfrm>
          <a:prstGeom prst="rect">
            <a:avLst/>
          </a:prstGeom>
        </p:spPr>
        <p:txBody>
          <a:bodyPr/>
          <a:lstStyle/>
          <a:p>
            <a:endParaRPr lang="en-US"/>
          </a:p>
        </p:txBody>
      </p:sp>
    </p:spTree>
    <p:extLst>
      <p:ext uri="{BB962C8B-B14F-4D97-AF65-F5344CB8AC3E}">
        <p14:creationId xmlns:p14="http://schemas.microsoft.com/office/powerpoint/2010/main" val="152197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93B3A-36B3-C4F5-4262-02809EDF9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7CC45-7EF7-37AD-4A22-E4D6C9A0D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B8F17-7940-3651-F3FF-5F5AF23750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B80A1E-4E37-CBBF-82D2-20878637817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64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230816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57199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005734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9307047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04841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2021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2400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42711-3BEF-E55F-D890-8CCA912E7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13BAB-4556-305E-9202-CCBCDDD76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78BC1-767A-A35D-F950-F408942CCA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E1AAA8-D53F-77B7-3EF0-4F180A2268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468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7211972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2414" indent="-122414" defTabSz="952843">
              <a:defRPr/>
            </a:pPr>
            <a:endParaRPr lang="en-US">
              <a:solidFill>
                <a:srgbClr val="2B3A42"/>
              </a:solidFill>
              <a:latin typeface="Arial" panose="020B0604020202020204"/>
            </a:endParaRPr>
          </a:p>
        </p:txBody>
      </p:sp>
      <p:sp>
        <p:nvSpPr>
          <p:cNvPr id="4" name="Header Placeholder 3"/>
          <p:cNvSpPr>
            <a:spLocks noGrp="1"/>
          </p:cNvSpPr>
          <p:nvPr>
            <p:ph type="hdr" sz="quarter"/>
          </p:nvPr>
        </p:nvSpPr>
        <p:spPr/>
        <p:txBody>
          <a:bodyPr/>
          <a:lstStyle/>
          <a:p>
            <a:pPr defTabSz="952843">
              <a:defRPr/>
            </a:pPr>
            <a:endParaRPr lang="en-US">
              <a:solidFill>
                <a:srgbClr val="2B3A42"/>
              </a:solidFill>
              <a:latin typeface="Arial" panose="020B0604020202020204"/>
            </a:endParaRPr>
          </a:p>
        </p:txBody>
      </p:sp>
      <p:sp>
        <p:nvSpPr>
          <p:cNvPr id="6" name="Slide Number Placeholder 5"/>
          <p:cNvSpPr>
            <a:spLocks noGrp="1"/>
          </p:cNvSpPr>
          <p:nvPr>
            <p:ph type="sldNum" sz="quarter" idx="5"/>
          </p:nvPr>
        </p:nvSpPr>
        <p:spPr/>
        <p:txBody>
          <a:bodyPr/>
          <a:lstStyle/>
          <a:p>
            <a:pPr defTabSz="952843">
              <a:defRPr/>
            </a:pPr>
            <a:endParaRPr lang="en-US">
              <a:solidFill>
                <a:srgbClr val="2B3A42"/>
              </a:solidFill>
              <a:latin typeface="Arial" panose="020B0604020202020204"/>
            </a:endParaRPr>
          </a:p>
        </p:txBody>
      </p:sp>
    </p:spTree>
    <p:extLst>
      <p:ext uri="{BB962C8B-B14F-4D97-AF65-F5344CB8AC3E}">
        <p14:creationId xmlns:p14="http://schemas.microsoft.com/office/powerpoint/2010/main" val="2158464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0543782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997376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32346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endParaRPr lang="en-US"/>
          </a:p>
        </p:txBody>
      </p:sp>
      <p:sp>
        <p:nvSpPr>
          <p:cNvPr id="7" name="Notes Placeholder 6">
            <a:extLst>
              <a:ext uri="{FF2B5EF4-FFF2-40B4-BE49-F238E27FC236}">
                <a16:creationId xmlns:a16="http://schemas.microsoft.com/office/drawing/2014/main" id="{C93F9380-62C2-4297-9E4C-0C4A37E460C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643445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39054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0672625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878344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713022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7161971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7864534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
        <p:nvSpPr>
          <p:cNvPr id="5" name="Slide Number Placeholder 4"/>
          <p:cNvSpPr>
            <a:spLocks noGrp="1"/>
          </p:cNvSpPr>
          <p:nvPr>
            <p:ph type="sldNum" sz="quarter" idx="14"/>
          </p:nvPr>
        </p:nvSpPr>
        <p:spPr/>
        <p:txBody>
          <a:bodyPr/>
          <a:lstStyle/>
          <a:p>
            <a:endParaRPr lang="en-US"/>
          </a:p>
        </p:txBody>
      </p:sp>
      <p:sp>
        <p:nvSpPr>
          <p:cNvPr id="10" name="Slide Image Placeholder 9"/>
          <p:cNvSpPr>
            <a:spLocks noGrp="1" noRot="1" noChangeAspect="1"/>
          </p:cNvSpPr>
          <p:nvPr>
            <p:ph type="sldImg"/>
          </p:nvPr>
        </p:nvSpPr>
        <p:spPr>
          <a:xfrm>
            <a:off x="3287713" y="6567488"/>
            <a:ext cx="3609975" cy="2032000"/>
          </a:xfrm>
        </p:spPr>
      </p:sp>
      <p:sp>
        <p:nvSpPr>
          <p:cNvPr id="11" name="Notes Placeholder 10"/>
          <p:cNvSpPr>
            <a:spLocks noGrp="1"/>
          </p:cNvSpPr>
          <p:nvPr>
            <p:ph type="body" idx="1"/>
          </p:nvPr>
        </p:nvSpPr>
        <p:spPr/>
        <p:txBody>
          <a:bodyPr/>
          <a:lstStyle/>
          <a:p>
            <a:endParaRPr lang="en-US"/>
          </a:p>
        </p:txBody>
      </p:sp>
    </p:spTree>
    <p:extLst>
      <p:ext uri="{BB962C8B-B14F-4D97-AF65-F5344CB8AC3E}">
        <p14:creationId xmlns:p14="http://schemas.microsoft.com/office/powerpoint/2010/main" val="112889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6" name="Slide Number Placeholder 5"/>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3564883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0053684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5273579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37720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7971194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6438" y="6921500"/>
            <a:ext cx="2687637" cy="1512888"/>
          </a:xfrm>
          <a:prstGeom prst="rect">
            <a:avLst/>
          </a:prstGeom>
        </p:spPr>
      </p:sp>
      <p:sp>
        <p:nvSpPr>
          <p:cNvPr id="3" name="Notes Placeholder 2"/>
          <p:cNvSpPr>
            <a:spLocks noGrp="1"/>
          </p:cNvSpPr>
          <p:nvPr>
            <p:ph type="body" idx="1"/>
          </p:nvPr>
        </p:nvSpPr>
        <p:spPr>
          <a:xfrm>
            <a:off x="396415" y="1314911"/>
            <a:ext cx="6230270" cy="5259642"/>
          </a:xfrm>
          <a:prstGeom prst="rect">
            <a:avLst/>
          </a:prstGeom>
        </p:spPr>
        <p:txBody>
          <a:bodyPr/>
          <a:lstStyle/>
          <a:p>
            <a:endParaRPr lang="en-US"/>
          </a:p>
        </p:txBody>
      </p:sp>
      <p:sp>
        <p:nvSpPr>
          <p:cNvPr id="4" name="Header Placeholder 3"/>
          <p:cNvSpPr>
            <a:spLocks noGrp="1"/>
          </p:cNvSpPr>
          <p:nvPr>
            <p:ph type="hdr" sz="quarter"/>
          </p:nvPr>
        </p:nvSpPr>
        <p:spPr>
          <a:xfrm>
            <a:off x="399926" y="329698"/>
            <a:ext cx="4476874" cy="41891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Slide Number Placeholder 4"/>
          <p:cNvSpPr>
            <a:spLocks noGrp="1"/>
          </p:cNvSpPr>
          <p:nvPr>
            <p:ph type="sldNum" sz="quarter" idx="5"/>
          </p:nvPr>
        </p:nvSpPr>
        <p:spPr>
          <a:xfrm>
            <a:off x="5699651" y="8780243"/>
            <a:ext cx="927049" cy="25134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23946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6438" y="6921500"/>
            <a:ext cx="2687637" cy="1512888"/>
          </a:xfrm>
          <a:prstGeom prst="rect">
            <a:avLst/>
          </a:prstGeom>
        </p:spPr>
      </p:sp>
      <p:sp>
        <p:nvSpPr>
          <p:cNvPr id="3" name="Notes Placeholder 2"/>
          <p:cNvSpPr>
            <a:spLocks noGrp="1"/>
          </p:cNvSpPr>
          <p:nvPr>
            <p:ph type="body" idx="1"/>
          </p:nvPr>
        </p:nvSpPr>
        <p:spPr>
          <a:xfrm>
            <a:off x="396415" y="1314911"/>
            <a:ext cx="6230270" cy="5259642"/>
          </a:xfrm>
          <a:prstGeom prst="rect">
            <a:avLst/>
          </a:prstGeom>
        </p:spPr>
        <p:txBody>
          <a:bodyPr/>
          <a:lstStyle/>
          <a:p>
            <a:endParaRPr lang="en-US"/>
          </a:p>
        </p:txBody>
      </p:sp>
      <p:sp>
        <p:nvSpPr>
          <p:cNvPr id="4" name="Header Placeholder 3"/>
          <p:cNvSpPr>
            <a:spLocks noGrp="1"/>
          </p:cNvSpPr>
          <p:nvPr>
            <p:ph type="hdr" sz="quarter"/>
          </p:nvPr>
        </p:nvSpPr>
        <p:spPr>
          <a:xfrm>
            <a:off x="399926" y="329698"/>
            <a:ext cx="4476874" cy="41891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Slide Number Placeholder 4"/>
          <p:cNvSpPr>
            <a:spLocks noGrp="1"/>
          </p:cNvSpPr>
          <p:nvPr>
            <p:ph type="sldNum" sz="quarter" idx="5"/>
          </p:nvPr>
        </p:nvSpPr>
        <p:spPr>
          <a:xfrm>
            <a:off x="5699651" y="8780243"/>
            <a:ext cx="927049" cy="25134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52560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913270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03407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6438" y="6921500"/>
            <a:ext cx="2687637" cy="1512888"/>
          </a:xfrm>
          <a:prstGeom prst="rect">
            <a:avLst/>
          </a:prstGeom>
        </p:spPr>
      </p:sp>
      <p:sp>
        <p:nvSpPr>
          <p:cNvPr id="3" name="Notes Placeholder 2"/>
          <p:cNvSpPr>
            <a:spLocks noGrp="1"/>
          </p:cNvSpPr>
          <p:nvPr>
            <p:ph type="body" idx="1"/>
          </p:nvPr>
        </p:nvSpPr>
        <p:spPr>
          <a:xfrm>
            <a:off x="396415" y="1314911"/>
            <a:ext cx="6230270" cy="5259642"/>
          </a:xfrm>
          <a:prstGeom prst="rect">
            <a:avLst/>
          </a:prstGeom>
        </p:spPr>
        <p:txBody>
          <a:bodyPr/>
          <a:lstStyle/>
          <a:p>
            <a:endParaRPr lang="en-US"/>
          </a:p>
        </p:txBody>
      </p:sp>
      <p:sp>
        <p:nvSpPr>
          <p:cNvPr id="4" name="Header Placeholder 3"/>
          <p:cNvSpPr>
            <a:spLocks noGrp="1"/>
          </p:cNvSpPr>
          <p:nvPr>
            <p:ph type="hdr" sz="quarter"/>
          </p:nvPr>
        </p:nvSpPr>
        <p:spPr>
          <a:xfrm>
            <a:off x="399926" y="329698"/>
            <a:ext cx="4476874" cy="41891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Slide Number Placeholder 4"/>
          <p:cNvSpPr>
            <a:spLocks noGrp="1"/>
          </p:cNvSpPr>
          <p:nvPr>
            <p:ph type="sldNum" sz="quarter" idx="5"/>
          </p:nvPr>
        </p:nvSpPr>
        <p:spPr>
          <a:xfrm>
            <a:off x="5699651" y="8780243"/>
            <a:ext cx="927049" cy="25134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0674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6438" y="6921500"/>
            <a:ext cx="2687637" cy="1512888"/>
          </a:xfrm>
          <a:prstGeom prst="rect">
            <a:avLst/>
          </a:prstGeom>
        </p:spPr>
      </p:sp>
      <p:sp>
        <p:nvSpPr>
          <p:cNvPr id="3" name="Notes Placeholder 2"/>
          <p:cNvSpPr>
            <a:spLocks noGrp="1"/>
          </p:cNvSpPr>
          <p:nvPr>
            <p:ph type="body" idx="1"/>
          </p:nvPr>
        </p:nvSpPr>
        <p:spPr>
          <a:xfrm>
            <a:off x="396415" y="1314911"/>
            <a:ext cx="6230270" cy="5259642"/>
          </a:xfrm>
          <a:prstGeom prst="rect">
            <a:avLst/>
          </a:prstGeom>
        </p:spPr>
        <p:txBody>
          <a:bodyPr/>
          <a:lstStyle/>
          <a:p>
            <a:endParaRPr lang="en-US"/>
          </a:p>
        </p:txBody>
      </p:sp>
      <p:sp>
        <p:nvSpPr>
          <p:cNvPr id="4" name="Header Placeholder 3"/>
          <p:cNvSpPr>
            <a:spLocks noGrp="1"/>
          </p:cNvSpPr>
          <p:nvPr>
            <p:ph type="hdr" sz="quarter"/>
          </p:nvPr>
        </p:nvSpPr>
        <p:spPr>
          <a:xfrm>
            <a:off x="399926" y="329698"/>
            <a:ext cx="4476874" cy="41891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Slide Number Placeholder 4"/>
          <p:cNvSpPr>
            <a:spLocks noGrp="1"/>
          </p:cNvSpPr>
          <p:nvPr>
            <p:ph type="sldNum" sz="quarter" idx="5"/>
          </p:nvPr>
        </p:nvSpPr>
        <p:spPr>
          <a:xfrm>
            <a:off x="5699651" y="8780243"/>
            <a:ext cx="927049" cy="25134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547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5619382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6438" y="6921500"/>
            <a:ext cx="2687637" cy="1512888"/>
          </a:xfrm>
          <a:prstGeom prst="rect">
            <a:avLst/>
          </a:prstGeom>
        </p:spPr>
      </p:sp>
      <p:sp>
        <p:nvSpPr>
          <p:cNvPr id="3" name="Notes Placeholder 2"/>
          <p:cNvSpPr>
            <a:spLocks noGrp="1"/>
          </p:cNvSpPr>
          <p:nvPr>
            <p:ph type="body" idx="1"/>
          </p:nvPr>
        </p:nvSpPr>
        <p:spPr>
          <a:xfrm>
            <a:off x="396415" y="1314911"/>
            <a:ext cx="6230270" cy="5259642"/>
          </a:xfrm>
          <a:prstGeom prst="rect">
            <a:avLst/>
          </a:prstGeom>
        </p:spPr>
        <p:txBody>
          <a:bodyPr/>
          <a:lstStyle/>
          <a:p>
            <a:endParaRPr lang="en-US"/>
          </a:p>
        </p:txBody>
      </p:sp>
      <p:sp>
        <p:nvSpPr>
          <p:cNvPr id="4" name="Header Placeholder 3"/>
          <p:cNvSpPr>
            <a:spLocks noGrp="1"/>
          </p:cNvSpPr>
          <p:nvPr>
            <p:ph type="hdr" sz="quarter"/>
          </p:nvPr>
        </p:nvSpPr>
        <p:spPr>
          <a:xfrm>
            <a:off x="399926" y="329698"/>
            <a:ext cx="4476874" cy="41891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Slide Number Placeholder 4"/>
          <p:cNvSpPr>
            <a:spLocks noGrp="1"/>
          </p:cNvSpPr>
          <p:nvPr>
            <p:ph type="sldNum" sz="quarter" idx="5"/>
          </p:nvPr>
        </p:nvSpPr>
        <p:spPr>
          <a:xfrm>
            <a:off x="5699651" y="8780243"/>
            <a:ext cx="927049" cy="25134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22224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16438" y="6921500"/>
            <a:ext cx="2687637" cy="1512888"/>
          </a:xfrm>
          <a:prstGeom prst="rect">
            <a:avLst/>
          </a:prstGeom>
        </p:spPr>
      </p:sp>
      <p:sp>
        <p:nvSpPr>
          <p:cNvPr id="3" name="Notes Placeholder 2"/>
          <p:cNvSpPr>
            <a:spLocks noGrp="1"/>
          </p:cNvSpPr>
          <p:nvPr>
            <p:ph type="body" idx="1"/>
          </p:nvPr>
        </p:nvSpPr>
        <p:spPr>
          <a:xfrm>
            <a:off x="396415" y="1314911"/>
            <a:ext cx="6230270" cy="5259642"/>
          </a:xfrm>
          <a:prstGeom prst="rect">
            <a:avLst/>
          </a:prstGeom>
        </p:spPr>
        <p:txBody>
          <a:bodyPr/>
          <a:lstStyle/>
          <a:p>
            <a:endParaRPr lang="en-US"/>
          </a:p>
        </p:txBody>
      </p:sp>
      <p:sp>
        <p:nvSpPr>
          <p:cNvPr id="4" name="Header Placeholder 3"/>
          <p:cNvSpPr>
            <a:spLocks noGrp="1"/>
          </p:cNvSpPr>
          <p:nvPr>
            <p:ph type="hdr" sz="quarter"/>
          </p:nvPr>
        </p:nvSpPr>
        <p:spPr>
          <a:xfrm>
            <a:off x="399926" y="329698"/>
            <a:ext cx="4476874" cy="41891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5" name="Slide Number Placeholder 4"/>
          <p:cNvSpPr>
            <a:spLocks noGrp="1"/>
          </p:cNvSpPr>
          <p:nvPr>
            <p:ph type="sldNum" sz="quarter" idx="5"/>
          </p:nvPr>
        </p:nvSpPr>
        <p:spPr>
          <a:xfrm>
            <a:off x="5699651" y="8780243"/>
            <a:ext cx="927049" cy="25134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A4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3957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11338560" cy="768263"/>
          </a:xfrm>
          <a:prstGeom prst="rect">
            <a:avLst/>
          </a:prstGeom>
        </p:spPr>
        <p:txBody>
          <a:bodyPr lIns="91440" tIns="45720" rIns="91440" bIns="45720" anchor="b" anchorCtr="0"/>
          <a:lstStyle>
            <a:lvl1pPr>
              <a:defRPr sz="28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98154847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p:cSld name="Title and Subhead_Only - IQVIA">
    <p:spTree>
      <p:nvGrpSpPr>
        <p:cNvPr id="1" name=""/>
        <p:cNvGrpSpPr/>
        <p:nvPr/>
      </p:nvGrpSpPr>
      <p:grpSpPr>
        <a:xfrm>
          <a:off x="0" y="0"/>
          <a:ext cx="0" cy="0"/>
          <a:chOff x="0" y="0"/>
          <a:chExt cx="0" cy="0"/>
        </a:xfrm>
      </p:grpSpPr>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07529808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Divider 2024-02 - IQVI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7C944E-D498-D622-98F6-EFDA46864246}"/>
              </a:ext>
            </a:extLst>
          </p:cNvPr>
          <p:cNvSpPr>
            <a:spLocks noGrp="1"/>
          </p:cNvSpPr>
          <p:nvPr>
            <p:ph type="title" hasCustomPrompt="1"/>
          </p:nvPr>
        </p:nvSpPr>
        <p:spPr bwMode="white">
          <a:xfrm>
            <a:off x="613608" y="2001994"/>
            <a:ext cx="5588846" cy="3282696"/>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pic>
        <p:nvPicPr>
          <p:cNvPr id="10" name="Graphic 9">
            <a:extLst>
              <a:ext uri="{FF2B5EF4-FFF2-40B4-BE49-F238E27FC236}">
                <a16:creationId xmlns:a16="http://schemas.microsoft.com/office/drawing/2014/main" id="{B22C3E46-9D61-E508-04E3-6A06DDAA0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812800"/>
            <a:ext cx="2247900" cy="406400"/>
          </a:xfrm>
          <a:prstGeom prst="rect">
            <a:avLst/>
          </a:prstGeom>
        </p:spPr>
      </p:pic>
      <p:sp>
        <p:nvSpPr>
          <p:cNvPr id="36" name="Freeform: Shape 35">
            <a:extLst>
              <a:ext uri="{FF2B5EF4-FFF2-40B4-BE49-F238E27FC236}">
                <a16:creationId xmlns:a16="http://schemas.microsoft.com/office/drawing/2014/main" id="{26C46D3E-AC6D-3103-8DBD-956D74F4C909}"/>
              </a:ext>
            </a:extLst>
          </p:cNvPr>
          <p:cNvSpPr>
            <a:spLocks/>
          </p:cNvSpPr>
          <p:nvPr userDrawn="1"/>
        </p:nvSpPr>
        <p:spPr>
          <a:xfrm rot="900000">
            <a:off x="8442677" y="-448970"/>
            <a:ext cx="3111997" cy="7865277"/>
          </a:xfrm>
          <a:custGeom>
            <a:avLst/>
            <a:gdLst>
              <a:gd name="connsiteX0" fmla="*/ 0 w 3111997"/>
              <a:gd name="connsiteY0" fmla="*/ 743009 h 7865277"/>
              <a:gd name="connsiteX1" fmla="*/ 2772948 w 3111997"/>
              <a:gd name="connsiteY1" fmla="*/ 0 h 7865277"/>
              <a:gd name="connsiteX2" fmla="*/ 3111997 w 3111997"/>
              <a:gd name="connsiteY2" fmla="*/ 1265346 h 7865277"/>
              <a:gd name="connsiteX3" fmla="*/ 3111997 w 3111997"/>
              <a:gd name="connsiteY3" fmla="*/ 7031420 h 7865277"/>
              <a:gd name="connsiteX4" fmla="*/ 0 w 3111997"/>
              <a:gd name="connsiteY4" fmla="*/ 7865277 h 786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97" h="7865277">
                <a:moveTo>
                  <a:pt x="0" y="743009"/>
                </a:moveTo>
                <a:lnTo>
                  <a:pt x="2772948" y="0"/>
                </a:lnTo>
                <a:lnTo>
                  <a:pt x="3111997" y="1265346"/>
                </a:lnTo>
                <a:lnTo>
                  <a:pt x="3111997" y="7031420"/>
                </a:lnTo>
                <a:lnTo>
                  <a:pt x="0" y="7865277"/>
                </a:lnTo>
                <a:close/>
              </a:path>
            </a:pathLst>
          </a:custGeom>
          <a:gradFill flip="none" rotWithShape="1">
            <a:gsLst>
              <a:gs pos="80000">
                <a:srgbClr val="005587"/>
              </a:gs>
              <a:gs pos="2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sp>
        <p:nvSpPr>
          <p:cNvPr id="33" name="Freeform: Shape 32">
            <a:extLst>
              <a:ext uri="{FF2B5EF4-FFF2-40B4-BE49-F238E27FC236}">
                <a16:creationId xmlns:a16="http://schemas.microsoft.com/office/drawing/2014/main" id="{C91B8118-8001-4841-19F8-D496141A50A0}"/>
              </a:ext>
            </a:extLst>
          </p:cNvPr>
          <p:cNvSpPr>
            <a:spLocks/>
          </p:cNvSpPr>
          <p:nvPr userDrawn="1"/>
        </p:nvSpPr>
        <p:spPr>
          <a:xfrm rot="900000">
            <a:off x="7857953" y="-251045"/>
            <a:ext cx="1122250" cy="6279582"/>
          </a:xfrm>
          <a:custGeom>
            <a:avLst/>
            <a:gdLst>
              <a:gd name="connsiteX0" fmla="*/ 0 w 1122250"/>
              <a:gd name="connsiteY0" fmla="*/ 299494 h 6279582"/>
              <a:gd name="connsiteX1" fmla="*/ 1117728 w 1122250"/>
              <a:gd name="connsiteY1" fmla="*/ 0 h 6279582"/>
              <a:gd name="connsiteX2" fmla="*/ 1122250 w 1122250"/>
              <a:gd name="connsiteY2" fmla="*/ 44868 h 6279582"/>
              <a:gd name="connsiteX3" fmla="*/ 1122250 w 1122250"/>
              <a:gd name="connsiteY3" fmla="*/ 5718457 h 6279582"/>
              <a:gd name="connsiteX4" fmla="*/ 561125 w 1122250"/>
              <a:gd name="connsiteY4" fmla="*/ 6279582 h 6279582"/>
              <a:gd name="connsiteX5" fmla="*/ 0 w 1122250"/>
              <a:gd name="connsiteY5" fmla="*/ 5718457 h 62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250" h="6279582">
                <a:moveTo>
                  <a:pt x="0" y="299494"/>
                </a:moveTo>
                <a:lnTo>
                  <a:pt x="1117728" y="0"/>
                </a:lnTo>
                <a:lnTo>
                  <a:pt x="1122250" y="44868"/>
                </a:lnTo>
                <a:lnTo>
                  <a:pt x="1122250" y="5718457"/>
                </a:lnTo>
                <a:cubicBezTo>
                  <a:pt x="1122250" y="6028358"/>
                  <a:pt x="871026" y="6279582"/>
                  <a:pt x="561125" y="6279582"/>
                </a:cubicBezTo>
                <a:cubicBezTo>
                  <a:pt x="251224" y="6279582"/>
                  <a:pt x="0" y="6028358"/>
                  <a:pt x="0" y="57184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
        <p:nvSpPr>
          <p:cNvPr id="35" name="Freeform: Shape 34">
            <a:extLst>
              <a:ext uri="{FF2B5EF4-FFF2-40B4-BE49-F238E27FC236}">
                <a16:creationId xmlns:a16="http://schemas.microsoft.com/office/drawing/2014/main" id="{3D0BEB81-5C21-E6CB-2945-4D85A1CF4B39}"/>
              </a:ext>
            </a:extLst>
          </p:cNvPr>
          <p:cNvSpPr>
            <a:spLocks/>
          </p:cNvSpPr>
          <p:nvPr userDrawn="1"/>
        </p:nvSpPr>
        <p:spPr>
          <a:xfrm rot="900000">
            <a:off x="10684011" y="4443897"/>
            <a:ext cx="1122250" cy="2625649"/>
          </a:xfrm>
          <a:custGeom>
            <a:avLst/>
            <a:gdLst>
              <a:gd name="connsiteX0" fmla="*/ 448039 w 1122250"/>
              <a:gd name="connsiteY0" fmla="*/ 11400 h 2625649"/>
              <a:gd name="connsiteX1" fmla="*/ 561125 w 1122250"/>
              <a:gd name="connsiteY1" fmla="*/ 1 h 2625649"/>
              <a:gd name="connsiteX2" fmla="*/ 1122250 w 1122250"/>
              <a:gd name="connsiteY2" fmla="*/ 561125 h 2625649"/>
              <a:gd name="connsiteX3" fmla="*/ 1122250 w 1122250"/>
              <a:gd name="connsiteY3" fmla="*/ 2324943 h 2625649"/>
              <a:gd name="connsiteX4" fmla="*/ 0 w 1122250"/>
              <a:gd name="connsiteY4" fmla="*/ 2625649 h 2625649"/>
              <a:gd name="connsiteX5" fmla="*/ 0 w 1122250"/>
              <a:gd name="connsiteY5" fmla="*/ 561125 h 2625649"/>
              <a:gd name="connsiteX6" fmla="*/ 448039 w 1122250"/>
              <a:gd name="connsiteY6" fmla="*/ 11400 h 262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250" h="2625649">
                <a:moveTo>
                  <a:pt x="448039" y="11400"/>
                </a:moveTo>
                <a:cubicBezTo>
                  <a:pt x="484566" y="3926"/>
                  <a:pt x="522387" y="0"/>
                  <a:pt x="561125" y="1"/>
                </a:cubicBezTo>
                <a:cubicBezTo>
                  <a:pt x="871026" y="0"/>
                  <a:pt x="1122250" y="251225"/>
                  <a:pt x="1122250" y="561125"/>
                </a:cubicBezTo>
                <a:lnTo>
                  <a:pt x="1122250" y="2324943"/>
                </a:lnTo>
                <a:lnTo>
                  <a:pt x="0" y="2625649"/>
                </a:lnTo>
                <a:lnTo>
                  <a:pt x="0" y="561125"/>
                </a:lnTo>
                <a:cubicBezTo>
                  <a:pt x="0" y="289962"/>
                  <a:pt x="192344" y="63723"/>
                  <a:pt x="448039" y="114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Tree>
    <p:extLst>
      <p:ext uri="{BB962C8B-B14F-4D97-AF65-F5344CB8AC3E}">
        <p14:creationId xmlns:p14="http://schemas.microsoft.com/office/powerpoint/2010/main" val="1941716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Divider 2024-03 - IQVI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EDBA70-406E-67AC-EA19-AFC94EEB8D0C}"/>
              </a:ext>
            </a:extLst>
          </p:cNvPr>
          <p:cNvSpPr>
            <a:spLocks/>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180FF161-95B3-687F-236E-89576B37039B}"/>
              </a:ext>
            </a:extLst>
          </p:cNvPr>
          <p:cNvSpPr>
            <a:spLocks/>
          </p:cNvSpPr>
          <p:nvPr userDrawn="1"/>
        </p:nvSpPr>
        <p:spPr>
          <a:xfrm rot="18896850">
            <a:off x="8810675" y="809749"/>
            <a:ext cx="2572502" cy="6381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 name="Freeform: Shape 10">
            <a:extLst>
              <a:ext uri="{FF2B5EF4-FFF2-40B4-BE49-F238E27FC236}">
                <a16:creationId xmlns:a16="http://schemas.microsoft.com/office/drawing/2014/main" id="{91B89BCA-B6DC-9CFA-1B14-60CBF7F68A9A}"/>
              </a:ext>
            </a:extLst>
          </p:cNvPr>
          <p:cNvSpPr>
            <a:spLocks/>
          </p:cNvSpPr>
          <p:nvPr userDrawn="1"/>
        </p:nvSpPr>
        <p:spPr>
          <a:xfrm rot="18896850">
            <a:off x="9955161" y="3750354"/>
            <a:ext cx="2884755" cy="638140"/>
          </a:xfrm>
          <a:custGeom>
            <a:avLst/>
            <a:gdLst>
              <a:gd name="connsiteX0" fmla="*/ 3674317 w 3674317"/>
              <a:gd name="connsiteY0" fmla="*/ 0 h 812800"/>
              <a:gd name="connsiteX1" fmla="*/ 2860027 w 3674317"/>
              <a:gd name="connsiteY1" fmla="*/ 812800 h 812800"/>
              <a:gd name="connsiteX2" fmla="*/ 406400 w 3674317"/>
              <a:gd name="connsiteY2" fmla="*/ 812800 h 812800"/>
              <a:gd name="connsiteX3" fmla="*/ 0 w 3674317"/>
              <a:gd name="connsiteY3" fmla="*/ 406400 h 812800"/>
              <a:gd name="connsiteX4" fmla="*/ 406400 w 3674317"/>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317" h="812800">
                <a:moveTo>
                  <a:pt x="3674317" y="0"/>
                </a:moveTo>
                <a:lnTo>
                  <a:pt x="2860027" y="812800"/>
                </a:lnTo>
                <a:lnTo>
                  <a:pt x="406400" y="812800"/>
                </a:lnTo>
                <a:cubicBezTo>
                  <a:pt x="181951" y="812800"/>
                  <a:pt x="0" y="630849"/>
                  <a:pt x="0" y="406400"/>
                </a:cubicBezTo>
                <a:cubicBezTo>
                  <a:pt x="0" y="181951"/>
                  <a:pt x="181951" y="0"/>
                  <a:pt x="4064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
        <p:nvSpPr>
          <p:cNvPr id="2" name="Title 1">
            <a:extLst>
              <a:ext uri="{FF2B5EF4-FFF2-40B4-BE49-F238E27FC236}">
                <a16:creationId xmlns:a16="http://schemas.microsoft.com/office/drawing/2014/main" id="{DCF014C0-8BB5-5793-9DBD-D422EF624E7C}"/>
              </a:ext>
            </a:extLst>
          </p:cNvPr>
          <p:cNvSpPr>
            <a:spLocks noGrp="1"/>
          </p:cNvSpPr>
          <p:nvPr userDrawn="1">
            <p:ph type="title" hasCustomPrompt="1"/>
          </p:nvPr>
        </p:nvSpPr>
        <p:spPr bwMode="white">
          <a:xfrm>
            <a:off x="613608" y="711200"/>
            <a:ext cx="7285515" cy="4576605"/>
          </a:xfrm>
          <a:prstGeom prst="rect">
            <a:avLst/>
          </a:prstGeom>
        </p:spPr>
        <p:txBody>
          <a:bodyPr anchor="ctr" anchorCtr="0"/>
          <a:lstStyle>
            <a:lvl1pPr>
              <a:lnSpc>
                <a:spcPct val="100000"/>
              </a:lnSpc>
              <a:defRPr sz="3600" b="1">
                <a:solidFill>
                  <a:schemeClr val="bg1"/>
                </a:solidFill>
              </a:defRPr>
            </a:lvl1pPr>
          </a:lstStyle>
          <a:p>
            <a:r>
              <a:rPr lang="en-US"/>
              <a:t>Divider title are 36pt Arial Bold sentence case</a:t>
            </a:r>
          </a:p>
        </p:txBody>
      </p:sp>
      <p:pic>
        <p:nvPicPr>
          <p:cNvPr id="4" name="Graphic 3">
            <a:extLst>
              <a:ext uri="{FF2B5EF4-FFF2-40B4-BE49-F238E27FC236}">
                <a16:creationId xmlns:a16="http://schemas.microsoft.com/office/drawing/2014/main" id="{D381AB1C-94E0-88DE-B7FB-AF548E53C0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5585" y="5760594"/>
            <a:ext cx="2247900" cy="406400"/>
          </a:xfrm>
          <a:prstGeom prst="rect">
            <a:avLst/>
          </a:prstGeom>
        </p:spPr>
      </p:pic>
      <p:sp>
        <p:nvSpPr>
          <p:cNvPr id="20" name="Freeform: Shape 19">
            <a:extLst>
              <a:ext uri="{FF2B5EF4-FFF2-40B4-BE49-F238E27FC236}">
                <a16:creationId xmlns:a16="http://schemas.microsoft.com/office/drawing/2014/main" id="{E20C9601-4C00-1F60-ACBA-FDEED78A2031}"/>
              </a:ext>
            </a:extLst>
          </p:cNvPr>
          <p:cNvSpPr>
            <a:spLocks/>
          </p:cNvSpPr>
          <p:nvPr userDrawn="1"/>
        </p:nvSpPr>
        <p:spPr bwMode="auto">
          <a:xfrm>
            <a:off x="11012739" y="-38910"/>
            <a:ext cx="1224656" cy="1829007"/>
          </a:xfrm>
          <a:custGeom>
            <a:avLst/>
            <a:gdLst>
              <a:gd name="connsiteX0" fmla="*/ 153315 w 1224656"/>
              <a:gd name="connsiteY0" fmla="*/ 0 h 1829007"/>
              <a:gd name="connsiteX1" fmla="*/ 1224656 w 1224656"/>
              <a:gd name="connsiteY1" fmla="*/ 0 h 1829007"/>
              <a:gd name="connsiteX2" fmla="*/ 1224656 w 1224656"/>
              <a:gd name="connsiteY2" fmla="*/ 1829007 h 1829007"/>
              <a:gd name="connsiteX3" fmla="*/ 1154215 w 1224656"/>
              <a:gd name="connsiteY3" fmla="*/ 1758565 h 1829007"/>
              <a:gd name="connsiteX4" fmla="*/ 159544 w 1224656"/>
              <a:gd name="connsiteY4" fmla="*/ 763895 h 1829007"/>
              <a:gd name="connsiteX5" fmla="*/ 89744 w 1224656"/>
              <a:gd name="connsiteY5" fmla="*/ 77872 h 1829007"/>
              <a:gd name="connsiteX0" fmla="*/ 1224656 w 1316096"/>
              <a:gd name="connsiteY0" fmla="*/ 0 h 1829007"/>
              <a:gd name="connsiteX1" fmla="*/ 1224656 w 1316096"/>
              <a:gd name="connsiteY1" fmla="*/ 1829007 h 1829007"/>
              <a:gd name="connsiteX2" fmla="*/ 1154215 w 1316096"/>
              <a:gd name="connsiteY2" fmla="*/ 1758565 h 1829007"/>
              <a:gd name="connsiteX3" fmla="*/ 159544 w 1316096"/>
              <a:gd name="connsiteY3" fmla="*/ 763895 h 1829007"/>
              <a:gd name="connsiteX4" fmla="*/ 89744 w 1316096"/>
              <a:gd name="connsiteY4" fmla="*/ 77872 h 1829007"/>
              <a:gd name="connsiteX5" fmla="*/ 153315 w 1316096"/>
              <a:gd name="connsiteY5" fmla="*/ 0 h 1829007"/>
              <a:gd name="connsiteX6" fmla="*/ 1316096 w 1316096"/>
              <a:gd name="connsiteY6" fmla="*/ 91440 h 1829007"/>
              <a:gd name="connsiteX0" fmla="*/ 1224656 w 1224656"/>
              <a:gd name="connsiteY0" fmla="*/ 0 h 1829007"/>
              <a:gd name="connsiteX1" fmla="*/ 1224656 w 1224656"/>
              <a:gd name="connsiteY1" fmla="*/ 1829007 h 1829007"/>
              <a:gd name="connsiteX2" fmla="*/ 1154215 w 1224656"/>
              <a:gd name="connsiteY2" fmla="*/ 1758565 h 1829007"/>
              <a:gd name="connsiteX3" fmla="*/ 159544 w 1224656"/>
              <a:gd name="connsiteY3" fmla="*/ 763895 h 1829007"/>
              <a:gd name="connsiteX4" fmla="*/ 89744 w 1224656"/>
              <a:gd name="connsiteY4" fmla="*/ 77872 h 1829007"/>
              <a:gd name="connsiteX5" fmla="*/ 153315 w 1224656"/>
              <a:gd name="connsiteY5" fmla="*/ 0 h 1829007"/>
              <a:gd name="connsiteX0" fmla="*/ 1224656 w 1224656"/>
              <a:gd name="connsiteY0" fmla="*/ 1829007 h 1829007"/>
              <a:gd name="connsiteX1" fmla="*/ 1154215 w 1224656"/>
              <a:gd name="connsiteY1" fmla="*/ 1758565 h 1829007"/>
              <a:gd name="connsiteX2" fmla="*/ 159544 w 1224656"/>
              <a:gd name="connsiteY2" fmla="*/ 763895 h 1829007"/>
              <a:gd name="connsiteX3" fmla="*/ 89744 w 1224656"/>
              <a:gd name="connsiteY3" fmla="*/ 77872 h 1829007"/>
              <a:gd name="connsiteX4" fmla="*/ 153315 w 1224656"/>
              <a:gd name="connsiteY4" fmla="*/ 0 h 182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56" h="1829007">
                <a:moveTo>
                  <a:pt x="1224656" y="1829007"/>
                </a:moveTo>
                <a:lnTo>
                  <a:pt x="1154215" y="1758565"/>
                </a:lnTo>
                <a:lnTo>
                  <a:pt x="159544" y="763895"/>
                </a:lnTo>
                <a:cubicBezTo>
                  <a:pt x="-26590" y="577761"/>
                  <a:pt x="-49857" y="289530"/>
                  <a:pt x="89744" y="77872"/>
                </a:cubicBezTo>
                <a:lnTo>
                  <a:pt x="15331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sp>
        <p:nvSpPr>
          <p:cNvPr id="16" name="Freeform: Shape 15">
            <a:extLst>
              <a:ext uri="{FF2B5EF4-FFF2-40B4-BE49-F238E27FC236}">
                <a16:creationId xmlns:a16="http://schemas.microsoft.com/office/drawing/2014/main" id="{30699829-9421-BC32-D008-18D3C6101425}"/>
              </a:ext>
            </a:extLst>
          </p:cNvPr>
          <p:cNvSpPr>
            <a:spLocks/>
          </p:cNvSpPr>
          <p:nvPr userDrawn="1"/>
        </p:nvSpPr>
        <p:spPr bwMode="auto">
          <a:xfrm rot="2700000">
            <a:off x="9141640" y="1040337"/>
            <a:ext cx="3187991" cy="3194255"/>
          </a:xfrm>
          <a:custGeom>
            <a:avLst/>
            <a:gdLst>
              <a:gd name="connsiteX0" fmla="*/ 159586 w 3187991"/>
              <a:gd name="connsiteY0" fmla="*/ 159586 h 3194255"/>
              <a:gd name="connsiteX1" fmla="*/ 544860 w 3187991"/>
              <a:gd name="connsiteY1" fmla="*/ 0 h 3194255"/>
              <a:gd name="connsiteX2" fmla="*/ 2056479 w 3187991"/>
              <a:gd name="connsiteY2" fmla="*/ 0 h 3194255"/>
              <a:gd name="connsiteX3" fmla="*/ 3187991 w 3187991"/>
              <a:gd name="connsiteY3" fmla="*/ 1131513 h 3194255"/>
              <a:gd name="connsiteX4" fmla="*/ 3187991 w 3187991"/>
              <a:gd name="connsiteY4" fmla="*/ 2649395 h 3194255"/>
              <a:gd name="connsiteX5" fmla="*/ 2643131 w 3187991"/>
              <a:gd name="connsiteY5" fmla="*/ 3194255 h 3194255"/>
              <a:gd name="connsiteX6" fmla="*/ 544860 w 3187991"/>
              <a:gd name="connsiteY6" fmla="*/ 3194255 h 3194255"/>
              <a:gd name="connsiteX7" fmla="*/ 0 w 3187991"/>
              <a:gd name="connsiteY7" fmla="*/ 2649395 h 3194255"/>
              <a:gd name="connsiteX8" fmla="*/ 0 w 3187991"/>
              <a:gd name="connsiteY8" fmla="*/ 544860 h 3194255"/>
              <a:gd name="connsiteX9" fmla="*/ 159586 w 3187991"/>
              <a:gd name="connsiteY9" fmla="*/ 159586 h 319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7991" h="3194255">
                <a:moveTo>
                  <a:pt x="159586" y="159586"/>
                </a:moveTo>
                <a:cubicBezTo>
                  <a:pt x="258186" y="60985"/>
                  <a:pt x="394401" y="0"/>
                  <a:pt x="544860" y="0"/>
                </a:cubicBezTo>
                <a:lnTo>
                  <a:pt x="2056479" y="0"/>
                </a:lnTo>
                <a:lnTo>
                  <a:pt x="3187991" y="1131513"/>
                </a:lnTo>
                <a:lnTo>
                  <a:pt x="3187991" y="2649395"/>
                </a:lnTo>
                <a:cubicBezTo>
                  <a:pt x="3187991" y="2950313"/>
                  <a:pt x="2944049" y="3194255"/>
                  <a:pt x="2643131" y="3194255"/>
                </a:cubicBezTo>
                <a:lnTo>
                  <a:pt x="544860" y="3194255"/>
                </a:lnTo>
                <a:cubicBezTo>
                  <a:pt x="243942" y="3194255"/>
                  <a:pt x="0" y="2950313"/>
                  <a:pt x="0" y="2649395"/>
                </a:cubicBezTo>
                <a:lnTo>
                  <a:pt x="0" y="544860"/>
                </a:lnTo>
                <a:cubicBezTo>
                  <a:pt x="0" y="394401"/>
                  <a:pt x="60985" y="258186"/>
                  <a:pt x="159586" y="15958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p>
        </p:txBody>
      </p:sp>
    </p:spTree>
    <p:extLst>
      <p:ext uri="{BB962C8B-B14F-4D97-AF65-F5344CB8AC3E}">
        <p14:creationId xmlns:p14="http://schemas.microsoft.com/office/powerpoint/2010/main" val="346327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cSld name="2_Title and Content_Subhead - Institute">
    <p:spTree>
      <p:nvGrpSpPr>
        <p:cNvPr id="1" name=""/>
        <p:cNvGrpSpPr/>
        <p:nvPr/>
      </p:nvGrpSpPr>
      <p:grpSpPr>
        <a:xfrm>
          <a:off x="0" y="0"/>
          <a:ext cx="0" cy="0"/>
          <a:chOff x="0" y="0"/>
          <a:chExt cx="0" cy="0"/>
        </a:xfrm>
      </p:grpSpPr>
      <p:sp>
        <p:nvSpPr>
          <p:cNvPr id="55" name="Content Placeholder 2">
            <a:extLst>
              <a:ext uri="{FF2B5EF4-FFF2-40B4-BE49-F238E27FC236}">
                <a16:creationId xmlns:a16="http://schemas.microsoft.com/office/drawing/2014/main" id="{E5D9FA07-AC90-D640-BA2A-3533DC757D41}"/>
              </a:ext>
            </a:extLst>
          </p:cNvPr>
          <p:cNvSpPr>
            <a:spLocks noGrp="1"/>
          </p:cNvSpPr>
          <p:nvPr>
            <p:ph idx="17" hasCustomPrompt="1"/>
          </p:nvPr>
        </p:nvSpPr>
        <p:spPr>
          <a:xfrm>
            <a:off x="384694" y="1702630"/>
            <a:ext cx="11338560"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bg1">
                    <a:lumMod val="50000"/>
                  </a:schemeClr>
                </a:solidFill>
              </a:defRPr>
            </a:lvl1pPr>
          </a:lstStyle>
          <a:p>
            <a:pPr lvl="0"/>
            <a:r>
              <a:rPr lang="en-US"/>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10" name="Footer Placeholder 6"/>
          <p:cNvSpPr>
            <a:spLocks noGrp="1"/>
          </p:cNvSpPr>
          <p:nvPr>
            <p:ph type="ftr" sz="quarter" idx="10"/>
          </p:nvPr>
        </p:nvSpPr>
        <p:spPr>
          <a:xfrm>
            <a:off x="384693" y="6387858"/>
            <a:ext cx="9290304" cy="338087"/>
          </a:xfrm>
        </p:spPr>
        <p:txBody>
          <a:bodyPr/>
          <a:lstStyle/>
          <a:p>
            <a:r>
              <a:rPr lang="en-US"/>
              <a:t>©2025 IQVIA Confidential. Do not reproduce without permission | For discussion purposes only | Not approved by management. </a:t>
            </a:r>
          </a:p>
        </p:txBody>
      </p:sp>
      <p:sp>
        <p:nvSpPr>
          <p:cNvPr id="14"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a:solidFill>
                <a:schemeClr val="tx1"/>
              </a:solidFill>
            </a:endParaRPr>
          </a:p>
        </p:txBody>
      </p:sp>
      <p:sp>
        <p:nvSpPr>
          <p:cNvPr id="8" name="Content Placeholder 3">
            <a:extLst>
              <a:ext uri="{FF2B5EF4-FFF2-40B4-BE49-F238E27FC236}">
                <a16:creationId xmlns:a16="http://schemas.microsoft.com/office/drawing/2014/main" id="{D304E926-2493-48B6-A3C5-964824BA12C1}"/>
              </a:ext>
            </a:extLst>
          </p:cNvPr>
          <p:cNvSpPr>
            <a:spLocks noGrp="1"/>
          </p:cNvSpPr>
          <p:nvPr>
            <p:ph sz="quarter" idx="19" hasCustomPrompt="1"/>
          </p:nvPr>
        </p:nvSpPr>
        <p:spPr>
          <a:xfrm>
            <a:off x="384173" y="6174222"/>
            <a:ext cx="9290303" cy="184666"/>
          </a:xfrm>
          <a:prstGeom prst="rect">
            <a:avLst/>
          </a:prstGeom>
        </p:spPr>
        <p:txBody>
          <a:bodyPr wrap="square" tIns="45720" bIns="0" anchor="b" anchorCtr="0">
            <a:spAutoFit/>
          </a:bodyPr>
          <a:lstStyle>
            <a:lvl1pPr marL="0" indent="0">
              <a:spcBef>
                <a:spcPts val="0"/>
              </a:spcBef>
              <a:buNone/>
              <a:defRPr sz="1000">
                <a:solidFill>
                  <a:srgbClr val="959CA0"/>
                </a:solidFill>
              </a:defRPr>
            </a:lvl1pPr>
          </a:lstStyle>
          <a:p>
            <a:pPr lvl="0"/>
            <a:r>
              <a:rPr lang="en-US"/>
              <a:t>Source: XXXXX, </a:t>
            </a:r>
            <a:r>
              <a:rPr lang="en-US" err="1"/>
              <a:t>Mth</a:t>
            </a:r>
            <a:r>
              <a:rPr lang="en-US"/>
              <a:t> Year</a:t>
            </a:r>
          </a:p>
        </p:txBody>
      </p:sp>
      <p:pic>
        <p:nvPicPr>
          <p:cNvPr id="3" name="Picture 2">
            <a:extLst>
              <a:ext uri="{FF2B5EF4-FFF2-40B4-BE49-F238E27FC236}">
                <a16:creationId xmlns:a16="http://schemas.microsoft.com/office/drawing/2014/main" id="{B9433E02-5987-5534-8B75-780EEE281DBE}"/>
              </a:ext>
            </a:extLst>
          </p:cNvPr>
          <p:cNvPicPr>
            <a:picLocks noChangeAspect="1"/>
          </p:cNvPicPr>
          <p:nvPr userDrawn="1"/>
        </p:nvPicPr>
        <p:blipFill>
          <a:blip r:embed="rId2">
            <a:alphaModFix amt="50000"/>
          </a:blip>
          <a:stretch>
            <a:fillRect/>
          </a:stretch>
        </p:blipFill>
        <p:spPr>
          <a:xfrm>
            <a:off x="10285614" y="6291144"/>
            <a:ext cx="1086987" cy="430332"/>
          </a:xfrm>
          <a:prstGeom prst="rect">
            <a:avLst/>
          </a:prstGeom>
        </p:spPr>
      </p:pic>
    </p:spTree>
    <p:extLst>
      <p:ext uri="{BB962C8B-B14F-4D97-AF65-F5344CB8AC3E}">
        <p14:creationId xmlns:p14="http://schemas.microsoft.com/office/powerpoint/2010/main" val="81073005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cSld name="1_Two Column - Institute">
    <p:spTree>
      <p:nvGrpSpPr>
        <p:cNvPr id="1" name=""/>
        <p:cNvGrpSpPr/>
        <p:nvPr/>
      </p:nvGrpSpPr>
      <p:grpSpPr>
        <a:xfrm>
          <a:off x="0" y="0"/>
          <a:ext cx="0" cy="0"/>
          <a:chOff x="0" y="0"/>
          <a:chExt cx="0" cy="0"/>
        </a:xfrm>
      </p:grpSpPr>
      <p:sp>
        <p:nvSpPr>
          <p:cNvPr id="55" name="Content Placeholder 2">
            <a:extLst>
              <a:ext uri="{FF2B5EF4-FFF2-40B4-BE49-F238E27FC236}">
                <a16:creationId xmlns:a16="http://schemas.microsoft.com/office/drawing/2014/main" id="{BE9DCBF1-3D22-3741-8550-A15C7BCFA67D}"/>
              </a:ext>
            </a:extLst>
          </p:cNvPr>
          <p:cNvSpPr>
            <a:spLocks noGrp="1"/>
          </p:cNvSpPr>
          <p:nvPr>
            <p:ph idx="19" hasCustomPrompt="1"/>
          </p:nvPr>
        </p:nvSpPr>
        <p:spPr>
          <a:xfrm>
            <a:off x="6191135" y="1702627"/>
            <a:ext cx="5532119"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20B0EECD-CE58-EE4E-BDD4-A2389E692847}"/>
              </a:ext>
            </a:extLst>
          </p:cNvPr>
          <p:cNvSpPr>
            <a:spLocks noGrp="1"/>
          </p:cNvSpPr>
          <p:nvPr>
            <p:ph idx="18" hasCustomPrompt="1"/>
          </p:nvPr>
        </p:nvSpPr>
        <p:spPr>
          <a:xfrm>
            <a:off x="384694" y="1702627"/>
            <a:ext cx="5532119"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bg1">
                    <a:lumMod val="50000"/>
                  </a:schemeClr>
                </a:solidFill>
              </a:defRPr>
            </a:lvl1pPr>
          </a:lstStyle>
          <a:p>
            <a:pPr lvl="0"/>
            <a:r>
              <a:rPr lang="en-US"/>
              <a:t>Subheads are 20pt Arial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15" name="Footer Placeholder 6"/>
          <p:cNvSpPr>
            <a:spLocks noGrp="1"/>
          </p:cNvSpPr>
          <p:nvPr>
            <p:ph type="ftr" sz="quarter" idx="10"/>
          </p:nvPr>
        </p:nvSpPr>
        <p:spPr>
          <a:xfrm>
            <a:off x="384693" y="6387858"/>
            <a:ext cx="9290304" cy="338087"/>
          </a:xfrm>
        </p:spPr>
        <p:txBody>
          <a:bodyPr/>
          <a:lstStyle/>
          <a:p>
            <a:r>
              <a:rPr lang="en-US"/>
              <a:t>©2025 IQVIA Confidential. Do not reproduce without permission | For discussion purposes only | Not approved by management. </a:t>
            </a:r>
          </a:p>
        </p:txBody>
      </p:sp>
      <p:sp>
        <p:nvSpPr>
          <p:cNvPr id="18"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a:solidFill>
                <a:schemeClr val="tx1"/>
              </a:solidFill>
            </a:endParaRPr>
          </a:p>
        </p:txBody>
      </p:sp>
      <p:sp>
        <p:nvSpPr>
          <p:cNvPr id="10" name="Content Placeholder 3">
            <a:extLst>
              <a:ext uri="{FF2B5EF4-FFF2-40B4-BE49-F238E27FC236}">
                <a16:creationId xmlns:a16="http://schemas.microsoft.com/office/drawing/2014/main" id="{295AE0E5-81B7-4CB7-94B4-F90092FED96C}"/>
              </a:ext>
            </a:extLst>
          </p:cNvPr>
          <p:cNvSpPr>
            <a:spLocks noGrp="1"/>
          </p:cNvSpPr>
          <p:nvPr>
            <p:ph sz="quarter" idx="20" hasCustomPrompt="1"/>
          </p:nvPr>
        </p:nvSpPr>
        <p:spPr>
          <a:xfrm>
            <a:off x="384173" y="6174222"/>
            <a:ext cx="9290303" cy="184666"/>
          </a:xfrm>
          <a:prstGeom prst="rect">
            <a:avLst/>
          </a:prstGeom>
        </p:spPr>
        <p:txBody>
          <a:bodyPr wrap="square" tIns="45720" bIns="0" anchor="b" anchorCtr="0">
            <a:spAutoFit/>
          </a:bodyPr>
          <a:lstStyle>
            <a:lvl1pPr marL="0" indent="0">
              <a:spcBef>
                <a:spcPts val="0"/>
              </a:spcBef>
              <a:buNone/>
              <a:defRPr sz="1000">
                <a:solidFill>
                  <a:srgbClr val="959CA0"/>
                </a:solidFill>
              </a:defRPr>
            </a:lvl1pPr>
          </a:lstStyle>
          <a:p>
            <a:pPr lvl="0"/>
            <a:r>
              <a:rPr lang="en-US"/>
              <a:t>Source: XXXXX, </a:t>
            </a:r>
            <a:r>
              <a:rPr lang="en-US" err="1"/>
              <a:t>Mth</a:t>
            </a:r>
            <a:r>
              <a:rPr lang="en-US"/>
              <a:t> Year</a:t>
            </a:r>
          </a:p>
        </p:txBody>
      </p:sp>
      <p:pic>
        <p:nvPicPr>
          <p:cNvPr id="2" name="Picture 1">
            <a:extLst>
              <a:ext uri="{FF2B5EF4-FFF2-40B4-BE49-F238E27FC236}">
                <a16:creationId xmlns:a16="http://schemas.microsoft.com/office/drawing/2014/main" id="{3AE91031-6A90-D2A2-0242-AEFC296A4F49}"/>
              </a:ext>
            </a:extLst>
          </p:cNvPr>
          <p:cNvPicPr>
            <a:picLocks noChangeAspect="1"/>
          </p:cNvPicPr>
          <p:nvPr userDrawn="1"/>
        </p:nvPicPr>
        <p:blipFill>
          <a:blip r:embed="rId2">
            <a:alphaModFix amt="50000"/>
          </a:blip>
          <a:stretch>
            <a:fillRect/>
          </a:stretch>
        </p:blipFill>
        <p:spPr>
          <a:xfrm>
            <a:off x="10285614" y="6291144"/>
            <a:ext cx="1086987" cy="430332"/>
          </a:xfrm>
          <a:prstGeom prst="rect">
            <a:avLst/>
          </a:prstGeom>
        </p:spPr>
      </p:pic>
    </p:spTree>
    <p:extLst>
      <p:ext uri="{BB962C8B-B14F-4D97-AF65-F5344CB8AC3E}">
        <p14:creationId xmlns:p14="http://schemas.microsoft.com/office/powerpoint/2010/main" val="325154931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cSld name="Two Column - Institute">
    <p:spTree>
      <p:nvGrpSpPr>
        <p:cNvPr id="1" name=""/>
        <p:cNvGrpSpPr/>
        <p:nvPr/>
      </p:nvGrpSpPr>
      <p:grpSpPr>
        <a:xfrm>
          <a:off x="0" y="0"/>
          <a:ext cx="0" cy="0"/>
          <a:chOff x="0" y="0"/>
          <a:chExt cx="0" cy="0"/>
        </a:xfrm>
      </p:grpSpPr>
      <p:sp>
        <p:nvSpPr>
          <p:cNvPr id="55" name="Content Placeholder 2">
            <a:extLst>
              <a:ext uri="{FF2B5EF4-FFF2-40B4-BE49-F238E27FC236}">
                <a16:creationId xmlns:a16="http://schemas.microsoft.com/office/drawing/2014/main" id="{BE9DCBF1-3D22-3741-8550-A15C7BCFA67D}"/>
              </a:ext>
            </a:extLst>
          </p:cNvPr>
          <p:cNvSpPr>
            <a:spLocks noGrp="1"/>
          </p:cNvSpPr>
          <p:nvPr>
            <p:ph idx="19" hasCustomPrompt="1"/>
          </p:nvPr>
        </p:nvSpPr>
        <p:spPr>
          <a:xfrm>
            <a:off x="6191135" y="1702627"/>
            <a:ext cx="5532119"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20B0EECD-CE58-EE4E-BDD4-A2389E692847}"/>
              </a:ext>
            </a:extLst>
          </p:cNvPr>
          <p:cNvSpPr>
            <a:spLocks noGrp="1"/>
          </p:cNvSpPr>
          <p:nvPr>
            <p:ph idx="18" hasCustomPrompt="1"/>
          </p:nvPr>
        </p:nvSpPr>
        <p:spPr>
          <a:xfrm>
            <a:off x="384694" y="1702627"/>
            <a:ext cx="5532119"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bg1">
                    <a:lumMod val="50000"/>
                  </a:schemeClr>
                </a:solidFill>
              </a:defRPr>
            </a:lvl1pPr>
          </a:lstStyle>
          <a:p>
            <a:pPr lvl="0"/>
            <a:r>
              <a:rPr lang="en-US"/>
              <a:t>Subheads are 20pt Arial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15" name="Footer Placeholder 6"/>
          <p:cNvSpPr>
            <a:spLocks noGrp="1"/>
          </p:cNvSpPr>
          <p:nvPr>
            <p:ph type="ftr" sz="quarter" idx="10"/>
          </p:nvPr>
        </p:nvSpPr>
        <p:spPr>
          <a:xfrm>
            <a:off x="384693" y="6387858"/>
            <a:ext cx="9290304" cy="338087"/>
          </a:xfrm>
        </p:spPr>
        <p:txBody>
          <a:bodyPr/>
          <a:lstStyle/>
          <a:p>
            <a:r>
              <a:rPr lang="en-US"/>
              <a:t>©2025 IQVIA Confidential. Do not reproduce without permission | For discussion purposes only | Not approved by management. </a:t>
            </a:r>
          </a:p>
        </p:txBody>
      </p:sp>
      <p:sp>
        <p:nvSpPr>
          <p:cNvPr id="18"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a:solidFill>
                <a:schemeClr val="tx1"/>
              </a:solidFill>
            </a:endParaRPr>
          </a:p>
        </p:txBody>
      </p:sp>
      <p:sp>
        <p:nvSpPr>
          <p:cNvPr id="10" name="Date Placeholder 2">
            <a:extLst>
              <a:ext uri="{FF2B5EF4-FFF2-40B4-BE49-F238E27FC236}">
                <a16:creationId xmlns:a16="http://schemas.microsoft.com/office/drawing/2014/main" id="{B0855B31-37E0-BC42-A3F9-ABDD963AE04F}"/>
              </a:ext>
            </a:extLst>
          </p:cNvPr>
          <p:cNvSpPr>
            <a:spLocks noGrp="1"/>
          </p:cNvSpPr>
          <p:nvPr>
            <p:ph type="dt" sz="half" idx="2"/>
          </p:nvPr>
        </p:nvSpPr>
        <p:spPr>
          <a:xfrm>
            <a:off x="384694" y="6176008"/>
            <a:ext cx="9290304" cy="182880"/>
          </a:xfrm>
          <a:prstGeom prst="rect">
            <a:avLst/>
          </a:prstGeom>
        </p:spPr>
        <p:txBody>
          <a:bodyPr vert="horz" lIns="91440" tIns="45720" rIns="91440" bIns="45720" rtlCol="0" anchor="ctr"/>
          <a:lstStyle>
            <a:lvl1pPr algn="l">
              <a:defRPr sz="1000">
                <a:solidFill>
                  <a:srgbClr val="959CA0"/>
                </a:solidFill>
              </a:defRPr>
            </a:lvl1pPr>
          </a:lstStyle>
          <a:p>
            <a:endParaRPr lang="en-US"/>
          </a:p>
        </p:txBody>
      </p:sp>
      <p:pic>
        <p:nvPicPr>
          <p:cNvPr id="2" name="Picture 1">
            <a:extLst>
              <a:ext uri="{FF2B5EF4-FFF2-40B4-BE49-F238E27FC236}">
                <a16:creationId xmlns:a16="http://schemas.microsoft.com/office/drawing/2014/main" id="{0D5E6CE4-4970-8857-3DAD-452DC2722794}"/>
              </a:ext>
            </a:extLst>
          </p:cNvPr>
          <p:cNvPicPr>
            <a:picLocks noChangeAspect="1"/>
          </p:cNvPicPr>
          <p:nvPr userDrawn="1"/>
        </p:nvPicPr>
        <p:blipFill>
          <a:blip r:embed="rId2">
            <a:alphaModFix amt="50000"/>
          </a:blip>
          <a:stretch>
            <a:fillRect/>
          </a:stretch>
        </p:blipFill>
        <p:spPr>
          <a:xfrm>
            <a:off x="10285614" y="6291144"/>
            <a:ext cx="1086987" cy="430332"/>
          </a:xfrm>
          <a:prstGeom prst="rect">
            <a:avLst/>
          </a:prstGeom>
        </p:spPr>
      </p:pic>
    </p:spTree>
    <p:extLst>
      <p:ext uri="{BB962C8B-B14F-4D97-AF65-F5344CB8AC3E}">
        <p14:creationId xmlns:p14="http://schemas.microsoft.com/office/powerpoint/2010/main" val="217047026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cSld name="Title and Subhead_Only">
    <p:spTree>
      <p:nvGrpSpPr>
        <p:cNvPr id="1" name=""/>
        <p:cNvGrpSpPr/>
        <p:nvPr/>
      </p:nvGrpSpPr>
      <p:grpSpPr>
        <a:xfrm>
          <a:off x="0" y="0"/>
          <a:ext cx="0" cy="0"/>
          <a:chOff x="0" y="0"/>
          <a:chExt cx="0" cy="0"/>
        </a:xfrm>
      </p:grpSpPr>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Title Case</a:t>
            </a:r>
          </a:p>
        </p:txBody>
      </p:sp>
      <p:sp>
        <p:nvSpPr>
          <p:cNvPr id="9" name="Footer Placeholder 6"/>
          <p:cNvSpPr>
            <a:spLocks noGrp="1"/>
          </p:cNvSpPr>
          <p:nvPr>
            <p:ph type="ftr" sz="quarter" idx="10"/>
          </p:nvPr>
        </p:nvSpPr>
        <p:spPr>
          <a:xfrm>
            <a:off x="384693" y="6387858"/>
            <a:ext cx="9116145" cy="338087"/>
          </a:xfrm>
        </p:spPr>
        <p:txBody>
          <a:bodyPr/>
          <a:lstStyle/>
          <a:p>
            <a:r>
              <a:rPr lang="en-US"/>
              <a:t>©2025 IQVIA Confidential. Do not reproduce without permission | For discussion purposes only | Not approved by management. </a:t>
            </a:r>
          </a:p>
        </p:txBody>
      </p:sp>
      <p:sp>
        <p:nvSpPr>
          <p:cNvPr id="15" name="Rectangle 58"/>
          <p:cNvSpPr>
            <a:spLocks noChangeArrowheads="1"/>
          </p:cNvSpPr>
          <p:nvPr/>
        </p:nvSpPr>
        <p:spPr bwMode="gray">
          <a:xfrm>
            <a:off x="11615748" y="6420040"/>
            <a:ext cx="576252" cy="177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rial" charset="0"/>
            </a:endParaRPr>
          </a:p>
        </p:txBody>
      </p:sp>
      <p:sp>
        <p:nvSpPr>
          <p:cNvPr id="16"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bg1"/>
                </a:solidFill>
              </a:rPr>
              <a:t>‹#›</a:t>
            </a:fld>
            <a:endParaRPr lang="en-US" sz="900">
              <a:solidFill>
                <a:schemeClr val="bg1"/>
              </a:solidFill>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462" y="6396504"/>
            <a:ext cx="1393818" cy="243541"/>
          </a:xfrm>
          <a:prstGeom prst="rect">
            <a:avLst/>
          </a:prstGeom>
        </p:spPr>
      </p:pic>
      <p:sp>
        <p:nvSpPr>
          <p:cNvPr id="8" name="Rectangle 7">
            <a:extLst>
              <a:ext uri="{FF2B5EF4-FFF2-40B4-BE49-F238E27FC236}">
                <a16:creationId xmlns:a16="http://schemas.microsoft.com/office/drawing/2014/main" id="{C83B7FE9-8CB9-4445-9039-0708958823D8}"/>
              </a:ext>
            </a:extLst>
          </p:cNvPr>
          <p:cNvSpPr>
            <a:spLocks/>
          </p:cNvSpPr>
          <p:nvPr userDrawn="1"/>
        </p:nvSpPr>
        <p:spPr>
          <a:xfrm>
            <a:off x="9882554" y="6277708"/>
            <a:ext cx="1669980" cy="442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Tree>
    <p:extLst>
      <p:ext uri="{BB962C8B-B14F-4D97-AF65-F5344CB8AC3E}">
        <p14:creationId xmlns:p14="http://schemas.microsoft.com/office/powerpoint/2010/main" val="287155737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cSld name="Three Column - Institute">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0579D1C8-71F5-9F45-A309-3AAD2E1E2624}"/>
              </a:ext>
            </a:extLst>
          </p:cNvPr>
          <p:cNvSpPr>
            <a:spLocks noGrp="1"/>
          </p:cNvSpPr>
          <p:nvPr>
            <p:ph idx="19" hasCustomPrompt="1"/>
          </p:nvPr>
        </p:nvSpPr>
        <p:spPr>
          <a:xfrm>
            <a:off x="384694"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7" name="Content Placeholder 2">
            <a:extLst>
              <a:ext uri="{FF2B5EF4-FFF2-40B4-BE49-F238E27FC236}">
                <a16:creationId xmlns:a16="http://schemas.microsoft.com/office/drawing/2014/main" id="{17AC32BE-FA3E-F74D-AD67-966C3EA125CF}"/>
              </a:ext>
            </a:extLst>
          </p:cNvPr>
          <p:cNvSpPr>
            <a:spLocks noGrp="1"/>
          </p:cNvSpPr>
          <p:nvPr>
            <p:ph idx="20" hasCustomPrompt="1"/>
          </p:nvPr>
        </p:nvSpPr>
        <p:spPr>
          <a:xfrm>
            <a:off x="8102230"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8" name="Content Placeholder 2">
            <a:extLst>
              <a:ext uri="{FF2B5EF4-FFF2-40B4-BE49-F238E27FC236}">
                <a16:creationId xmlns:a16="http://schemas.microsoft.com/office/drawing/2014/main" id="{F638715D-1773-994B-BBC3-CE8CA35E863A}"/>
              </a:ext>
            </a:extLst>
          </p:cNvPr>
          <p:cNvSpPr>
            <a:spLocks noGrp="1"/>
          </p:cNvSpPr>
          <p:nvPr>
            <p:ph idx="21" hasCustomPrompt="1"/>
          </p:nvPr>
        </p:nvSpPr>
        <p:spPr>
          <a:xfrm>
            <a:off x="4243462"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bg1">
                    <a:lumMod val="50000"/>
                  </a:schemeClr>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16" name="Footer Placeholder 6"/>
          <p:cNvSpPr>
            <a:spLocks noGrp="1"/>
          </p:cNvSpPr>
          <p:nvPr>
            <p:ph type="ftr" sz="quarter" idx="10"/>
          </p:nvPr>
        </p:nvSpPr>
        <p:spPr>
          <a:xfrm>
            <a:off x="384693" y="6387858"/>
            <a:ext cx="9290304" cy="338087"/>
          </a:xfrm>
        </p:spPr>
        <p:txBody>
          <a:bodyPr/>
          <a:lstStyle/>
          <a:p>
            <a:r>
              <a:rPr lang="en-US"/>
              <a:t>©2025 IQVIA Confidential. Do not reproduce without permission | For discussion purposes only | Not approved by management. </a:t>
            </a:r>
          </a:p>
        </p:txBody>
      </p:sp>
      <p:sp>
        <p:nvSpPr>
          <p:cNvPr id="19"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a:solidFill>
                <a:schemeClr val="tx1"/>
              </a:solidFill>
            </a:endParaRPr>
          </a:p>
        </p:txBody>
      </p:sp>
      <p:sp>
        <p:nvSpPr>
          <p:cNvPr id="11" name="Date Placeholder 2">
            <a:extLst>
              <a:ext uri="{FF2B5EF4-FFF2-40B4-BE49-F238E27FC236}">
                <a16:creationId xmlns:a16="http://schemas.microsoft.com/office/drawing/2014/main" id="{C7415E2C-8D3C-C944-9265-0DBEAB69BEED}"/>
              </a:ext>
            </a:extLst>
          </p:cNvPr>
          <p:cNvSpPr>
            <a:spLocks noGrp="1"/>
          </p:cNvSpPr>
          <p:nvPr>
            <p:ph type="dt" sz="half" idx="2"/>
          </p:nvPr>
        </p:nvSpPr>
        <p:spPr>
          <a:xfrm>
            <a:off x="384694" y="6176008"/>
            <a:ext cx="9290304" cy="182880"/>
          </a:xfrm>
          <a:prstGeom prst="rect">
            <a:avLst/>
          </a:prstGeom>
        </p:spPr>
        <p:txBody>
          <a:bodyPr vert="horz" lIns="91440" tIns="45720" rIns="91440" bIns="45720" rtlCol="0" anchor="ctr"/>
          <a:lstStyle>
            <a:lvl1pPr algn="l">
              <a:defRPr sz="1000">
                <a:solidFill>
                  <a:srgbClr val="959CA0"/>
                </a:solidFill>
              </a:defRPr>
            </a:lvl1pPr>
          </a:lstStyle>
          <a:p>
            <a:endParaRPr lang="en-US"/>
          </a:p>
        </p:txBody>
      </p:sp>
      <p:pic>
        <p:nvPicPr>
          <p:cNvPr id="2" name="Picture 1">
            <a:extLst>
              <a:ext uri="{FF2B5EF4-FFF2-40B4-BE49-F238E27FC236}">
                <a16:creationId xmlns:a16="http://schemas.microsoft.com/office/drawing/2014/main" id="{8013BCAF-7DD3-2A5B-8921-6760AC0AB59A}"/>
              </a:ext>
            </a:extLst>
          </p:cNvPr>
          <p:cNvPicPr>
            <a:picLocks noChangeAspect="1"/>
          </p:cNvPicPr>
          <p:nvPr userDrawn="1"/>
        </p:nvPicPr>
        <p:blipFill>
          <a:blip r:embed="rId2"/>
          <a:srcRect l="10973" t="20501" r="10500" b="20166"/>
          <a:stretch/>
        </p:blipFill>
        <p:spPr>
          <a:xfrm>
            <a:off x="10248900" y="6316662"/>
            <a:ext cx="1158875" cy="477837"/>
          </a:xfrm>
          <a:prstGeom prst="rect">
            <a:avLst/>
          </a:prstGeom>
        </p:spPr>
      </p:pic>
    </p:spTree>
    <p:extLst>
      <p:ext uri="{BB962C8B-B14F-4D97-AF65-F5344CB8AC3E}">
        <p14:creationId xmlns:p14="http://schemas.microsoft.com/office/powerpoint/2010/main" val="1898857207"/>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cSld name="1_Three Column - Institute">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0579D1C8-71F5-9F45-A309-3AAD2E1E2624}"/>
              </a:ext>
            </a:extLst>
          </p:cNvPr>
          <p:cNvSpPr>
            <a:spLocks noGrp="1"/>
          </p:cNvSpPr>
          <p:nvPr>
            <p:ph idx="19" hasCustomPrompt="1"/>
          </p:nvPr>
        </p:nvSpPr>
        <p:spPr>
          <a:xfrm>
            <a:off x="384694"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7" name="Content Placeholder 2">
            <a:extLst>
              <a:ext uri="{FF2B5EF4-FFF2-40B4-BE49-F238E27FC236}">
                <a16:creationId xmlns:a16="http://schemas.microsoft.com/office/drawing/2014/main" id="{17AC32BE-FA3E-F74D-AD67-966C3EA125CF}"/>
              </a:ext>
            </a:extLst>
          </p:cNvPr>
          <p:cNvSpPr>
            <a:spLocks noGrp="1"/>
          </p:cNvSpPr>
          <p:nvPr>
            <p:ph idx="20" hasCustomPrompt="1"/>
          </p:nvPr>
        </p:nvSpPr>
        <p:spPr>
          <a:xfrm>
            <a:off x="8102230"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8" name="Content Placeholder 2">
            <a:extLst>
              <a:ext uri="{FF2B5EF4-FFF2-40B4-BE49-F238E27FC236}">
                <a16:creationId xmlns:a16="http://schemas.microsoft.com/office/drawing/2014/main" id="{F638715D-1773-994B-BBC3-CE8CA35E863A}"/>
              </a:ext>
            </a:extLst>
          </p:cNvPr>
          <p:cNvSpPr>
            <a:spLocks noGrp="1"/>
          </p:cNvSpPr>
          <p:nvPr>
            <p:ph idx="21" hasCustomPrompt="1"/>
          </p:nvPr>
        </p:nvSpPr>
        <p:spPr>
          <a:xfrm>
            <a:off x="4243462" y="1702627"/>
            <a:ext cx="3621024" cy="4434840"/>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bg1">
                    <a:lumMod val="50000"/>
                  </a:schemeClr>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16" name="Footer Placeholder 6"/>
          <p:cNvSpPr>
            <a:spLocks noGrp="1"/>
          </p:cNvSpPr>
          <p:nvPr>
            <p:ph type="ftr" sz="quarter" idx="10"/>
          </p:nvPr>
        </p:nvSpPr>
        <p:spPr>
          <a:xfrm>
            <a:off x="384693" y="6387858"/>
            <a:ext cx="9290304" cy="338087"/>
          </a:xfrm>
        </p:spPr>
        <p:txBody>
          <a:bodyPr/>
          <a:lstStyle/>
          <a:p>
            <a:r>
              <a:rPr lang="en-US"/>
              <a:t>©2025 IQVIA Confidential. Do not reproduce without permission | For discussion purposes only | Not approved by management. </a:t>
            </a:r>
          </a:p>
        </p:txBody>
      </p:sp>
      <p:sp>
        <p:nvSpPr>
          <p:cNvPr id="19" name="Slide Number Placeholder 5"/>
          <p:cNvSpPr txBox="1">
            <a:spLocks/>
          </p:cNvSpPr>
          <p:nvPr/>
        </p:nvSpPr>
        <p:spPr bwMode="white">
          <a:xfrm>
            <a:off x="11615748" y="6420040"/>
            <a:ext cx="401164"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900" smtClean="0">
                <a:solidFill>
                  <a:schemeClr val="tx1"/>
                </a:solidFill>
              </a:rPr>
              <a:t>‹#›</a:t>
            </a:fld>
            <a:endParaRPr lang="en-US" sz="900">
              <a:solidFill>
                <a:schemeClr val="tx1"/>
              </a:solidFill>
            </a:endParaRPr>
          </a:p>
        </p:txBody>
      </p:sp>
      <p:sp>
        <p:nvSpPr>
          <p:cNvPr id="11" name="Content Placeholder 3">
            <a:extLst>
              <a:ext uri="{FF2B5EF4-FFF2-40B4-BE49-F238E27FC236}">
                <a16:creationId xmlns:a16="http://schemas.microsoft.com/office/drawing/2014/main" id="{63C6542E-BB49-42C1-8D3C-7D680A847EA6}"/>
              </a:ext>
            </a:extLst>
          </p:cNvPr>
          <p:cNvSpPr>
            <a:spLocks noGrp="1"/>
          </p:cNvSpPr>
          <p:nvPr>
            <p:ph sz="quarter" idx="22" hasCustomPrompt="1"/>
          </p:nvPr>
        </p:nvSpPr>
        <p:spPr>
          <a:xfrm>
            <a:off x="384173" y="6174222"/>
            <a:ext cx="9290303" cy="184666"/>
          </a:xfrm>
          <a:prstGeom prst="rect">
            <a:avLst/>
          </a:prstGeom>
        </p:spPr>
        <p:txBody>
          <a:bodyPr wrap="square" tIns="45720" bIns="0" anchor="b" anchorCtr="0">
            <a:spAutoFit/>
          </a:bodyPr>
          <a:lstStyle>
            <a:lvl1pPr marL="0" indent="0">
              <a:spcBef>
                <a:spcPts val="0"/>
              </a:spcBef>
              <a:buNone/>
              <a:defRPr sz="1000">
                <a:solidFill>
                  <a:srgbClr val="959CA0"/>
                </a:solidFill>
              </a:defRPr>
            </a:lvl1pPr>
          </a:lstStyle>
          <a:p>
            <a:pPr lvl="0"/>
            <a:r>
              <a:rPr lang="en-US"/>
              <a:t>Source: XXXXX, </a:t>
            </a:r>
            <a:r>
              <a:rPr lang="en-US" err="1"/>
              <a:t>Mth</a:t>
            </a:r>
            <a:r>
              <a:rPr lang="en-US"/>
              <a:t> Year</a:t>
            </a:r>
          </a:p>
        </p:txBody>
      </p:sp>
      <p:pic>
        <p:nvPicPr>
          <p:cNvPr id="13" name="Graphic 12">
            <a:extLst>
              <a:ext uri="{FF2B5EF4-FFF2-40B4-BE49-F238E27FC236}">
                <a16:creationId xmlns:a16="http://schemas.microsoft.com/office/drawing/2014/main" id="{A4767C6E-AAFE-4FA8-8518-7E086011E73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6301"/>
          <a:stretch/>
        </p:blipFill>
        <p:spPr>
          <a:xfrm>
            <a:off x="10274301" y="6333130"/>
            <a:ext cx="1104900" cy="366120"/>
          </a:xfrm>
          <a:prstGeom prst="rect">
            <a:avLst/>
          </a:prstGeom>
        </p:spPr>
      </p:pic>
    </p:spTree>
    <p:extLst>
      <p:ext uri="{BB962C8B-B14F-4D97-AF65-F5344CB8AC3E}">
        <p14:creationId xmlns:p14="http://schemas.microsoft.com/office/powerpoint/2010/main" val="309273067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p:cSld name="Title Only - IQVI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D80A3C4-B04A-444F-8181-F938081177F8}"/>
              </a:ext>
            </a:extLst>
          </p:cNvPr>
          <p:cNvGraphicFramePr>
            <a:graphicFrameLocks noChangeAspect="1"/>
          </p:cNvGraphicFramePr>
          <p:nvPr userDrawn="1">
            <p:custDataLst>
              <p:tags r:id="rId1"/>
            </p:custDataLst>
            <p:extLst>
              <p:ext uri="{D42A27DB-BD31-4B8C-83A1-F6EECF244321}">
                <p14:modId xmlns:p14="http://schemas.microsoft.com/office/powerpoint/2010/main" val="52609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Object 2" hidden="1">
                        <a:extLst>
                          <a:ext uri="{FF2B5EF4-FFF2-40B4-BE49-F238E27FC236}">
                            <a16:creationId xmlns:a16="http://schemas.microsoft.com/office/drawing/2014/main" id="{AD80A3C4-B04A-444F-8181-F938081177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4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75653421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p:cSld name="Title and Subhead_Only - IQVIA">
    <p:spTree>
      <p:nvGrpSpPr>
        <p:cNvPr id="1" name=""/>
        <p:cNvGrpSpPr/>
        <p:nvPr/>
      </p:nvGrpSpPr>
      <p:grpSpPr>
        <a:xfrm>
          <a:off x="0" y="0"/>
          <a:ext cx="0" cy="0"/>
          <a:chOff x="0" y="0"/>
          <a:chExt cx="0" cy="0"/>
        </a:xfrm>
      </p:grpSpPr>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68025523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p:cSld name="Title and Subhead_Only - IQVIA">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0B1A9CE-67AA-43A4-A072-E43A6BF70D8C}"/>
              </a:ext>
            </a:extLst>
          </p:cNvPr>
          <p:cNvGraphicFramePr>
            <a:graphicFrameLocks noChangeAspect="1"/>
          </p:cNvGraphicFramePr>
          <p:nvPr userDrawn="1">
            <p:custDataLst>
              <p:tags r:id="rId1"/>
            </p:custDataLst>
            <p:extLst>
              <p:ext uri="{D42A27DB-BD31-4B8C-83A1-F6EECF244321}">
                <p14:modId xmlns:p14="http://schemas.microsoft.com/office/powerpoint/2010/main" val="1478877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Object 2" hidden="1">
                        <a:extLst>
                          <a:ext uri="{FF2B5EF4-FFF2-40B4-BE49-F238E27FC236}">
                            <a16:creationId xmlns:a16="http://schemas.microsoft.com/office/drawing/2014/main" id="{00B1A9CE-67AA-43A4-A072-E43A6BF70D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1800" i="1" baseline="0">
                <a:solidFill>
                  <a:schemeClr val="accent1"/>
                </a:solidFill>
              </a:defRPr>
            </a:lvl1pPr>
          </a:lstStyle>
          <a:p>
            <a:pPr lvl="0"/>
            <a:r>
              <a:rPr lang="en-US"/>
              <a:t>Subheads are 20pt Arial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400" b="1">
                <a:solidFill>
                  <a:schemeClr val="tx1"/>
                </a:solidFill>
              </a:defRPr>
            </a:lvl1pPr>
          </a:lstStyle>
          <a:p>
            <a:r>
              <a:rPr lang="en-US"/>
              <a:t>Headlines are 28pt Arial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22263911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userDrawn="1">
  <p:cSld name="Divider 2024-03 - IQVI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EDBA70-406E-67AC-EA19-AFC94EEB8D0C}"/>
              </a:ext>
            </a:extLst>
          </p:cNvPr>
          <p:cNvSpPr>
            <a:spLocks/>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180FF161-95B3-687F-236E-89576B37039B}"/>
              </a:ext>
            </a:extLst>
          </p:cNvPr>
          <p:cNvSpPr>
            <a:spLocks/>
          </p:cNvSpPr>
          <p:nvPr userDrawn="1"/>
        </p:nvSpPr>
        <p:spPr>
          <a:xfrm rot="18896850">
            <a:off x="8810675" y="809749"/>
            <a:ext cx="2572502" cy="6381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 name="Freeform: Shape 10">
            <a:extLst>
              <a:ext uri="{FF2B5EF4-FFF2-40B4-BE49-F238E27FC236}">
                <a16:creationId xmlns:a16="http://schemas.microsoft.com/office/drawing/2014/main" id="{91B89BCA-B6DC-9CFA-1B14-60CBF7F68A9A}"/>
              </a:ext>
            </a:extLst>
          </p:cNvPr>
          <p:cNvSpPr>
            <a:spLocks/>
          </p:cNvSpPr>
          <p:nvPr userDrawn="1"/>
        </p:nvSpPr>
        <p:spPr>
          <a:xfrm rot="18896850">
            <a:off x="9955161" y="3750354"/>
            <a:ext cx="2884755" cy="638140"/>
          </a:xfrm>
          <a:custGeom>
            <a:avLst/>
            <a:gdLst>
              <a:gd name="connsiteX0" fmla="*/ 3674317 w 3674317"/>
              <a:gd name="connsiteY0" fmla="*/ 0 h 812800"/>
              <a:gd name="connsiteX1" fmla="*/ 2860027 w 3674317"/>
              <a:gd name="connsiteY1" fmla="*/ 812800 h 812800"/>
              <a:gd name="connsiteX2" fmla="*/ 406400 w 3674317"/>
              <a:gd name="connsiteY2" fmla="*/ 812800 h 812800"/>
              <a:gd name="connsiteX3" fmla="*/ 0 w 3674317"/>
              <a:gd name="connsiteY3" fmla="*/ 406400 h 812800"/>
              <a:gd name="connsiteX4" fmla="*/ 406400 w 3674317"/>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317" h="812800">
                <a:moveTo>
                  <a:pt x="3674317" y="0"/>
                </a:moveTo>
                <a:lnTo>
                  <a:pt x="2860027" y="812800"/>
                </a:lnTo>
                <a:lnTo>
                  <a:pt x="406400" y="812800"/>
                </a:lnTo>
                <a:cubicBezTo>
                  <a:pt x="181951" y="812800"/>
                  <a:pt x="0" y="630849"/>
                  <a:pt x="0" y="406400"/>
                </a:cubicBezTo>
                <a:cubicBezTo>
                  <a:pt x="0" y="181951"/>
                  <a:pt x="181951" y="0"/>
                  <a:pt x="4064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
        <p:nvSpPr>
          <p:cNvPr id="2" name="Title 1">
            <a:extLst>
              <a:ext uri="{FF2B5EF4-FFF2-40B4-BE49-F238E27FC236}">
                <a16:creationId xmlns:a16="http://schemas.microsoft.com/office/drawing/2014/main" id="{DCF014C0-8BB5-5793-9DBD-D422EF624E7C}"/>
              </a:ext>
            </a:extLst>
          </p:cNvPr>
          <p:cNvSpPr>
            <a:spLocks noGrp="1"/>
          </p:cNvSpPr>
          <p:nvPr userDrawn="1">
            <p:ph type="title" hasCustomPrompt="1"/>
          </p:nvPr>
        </p:nvSpPr>
        <p:spPr bwMode="white">
          <a:xfrm>
            <a:off x="613608" y="711200"/>
            <a:ext cx="7285515" cy="4576605"/>
          </a:xfrm>
          <a:prstGeom prst="rect">
            <a:avLst/>
          </a:prstGeom>
        </p:spPr>
        <p:txBody>
          <a:bodyPr anchor="ctr" anchorCtr="0"/>
          <a:lstStyle>
            <a:lvl1pPr>
              <a:lnSpc>
                <a:spcPct val="100000"/>
              </a:lnSpc>
              <a:defRPr sz="3600" b="1">
                <a:solidFill>
                  <a:schemeClr val="bg1"/>
                </a:solidFill>
              </a:defRPr>
            </a:lvl1pPr>
          </a:lstStyle>
          <a:p>
            <a:r>
              <a:rPr lang="en-US"/>
              <a:t>Divider title are 36pt Arial Bold sentence case</a:t>
            </a:r>
          </a:p>
        </p:txBody>
      </p:sp>
      <p:pic>
        <p:nvPicPr>
          <p:cNvPr id="4" name="Graphic 3">
            <a:extLst>
              <a:ext uri="{FF2B5EF4-FFF2-40B4-BE49-F238E27FC236}">
                <a16:creationId xmlns:a16="http://schemas.microsoft.com/office/drawing/2014/main" id="{D381AB1C-94E0-88DE-B7FB-AF548E53C0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5585" y="5760594"/>
            <a:ext cx="2247900" cy="406400"/>
          </a:xfrm>
          <a:prstGeom prst="rect">
            <a:avLst/>
          </a:prstGeom>
        </p:spPr>
      </p:pic>
      <p:sp>
        <p:nvSpPr>
          <p:cNvPr id="20" name="Freeform: Shape 19">
            <a:extLst>
              <a:ext uri="{FF2B5EF4-FFF2-40B4-BE49-F238E27FC236}">
                <a16:creationId xmlns:a16="http://schemas.microsoft.com/office/drawing/2014/main" id="{E20C9601-4C00-1F60-ACBA-FDEED78A2031}"/>
              </a:ext>
            </a:extLst>
          </p:cNvPr>
          <p:cNvSpPr>
            <a:spLocks/>
          </p:cNvSpPr>
          <p:nvPr userDrawn="1"/>
        </p:nvSpPr>
        <p:spPr bwMode="auto">
          <a:xfrm>
            <a:off x="11012739" y="-38910"/>
            <a:ext cx="1224656" cy="1829007"/>
          </a:xfrm>
          <a:custGeom>
            <a:avLst/>
            <a:gdLst>
              <a:gd name="connsiteX0" fmla="*/ 153315 w 1224656"/>
              <a:gd name="connsiteY0" fmla="*/ 0 h 1829007"/>
              <a:gd name="connsiteX1" fmla="*/ 1224656 w 1224656"/>
              <a:gd name="connsiteY1" fmla="*/ 0 h 1829007"/>
              <a:gd name="connsiteX2" fmla="*/ 1224656 w 1224656"/>
              <a:gd name="connsiteY2" fmla="*/ 1829007 h 1829007"/>
              <a:gd name="connsiteX3" fmla="*/ 1154215 w 1224656"/>
              <a:gd name="connsiteY3" fmla="*/ 1758565 h 1829007"/>
              <a:gd name="connsiteX4" fmla="*/ 159544 w 1224656"/>
              <a:gd name="connsiteY4" fmla="*/ 763895 h 1829007"/>
              <a:gd name="connsiteX5" fmla="*/ 89744 w 1224656"/>
              <a:gd name="connsiteY5" fmla="*/ 77872 h 1829007"/>
              <a:gd name="connsiteX0" fmla="*/ 1224656 w 1316096"/>
              <a:gd name="connsiteY0" fmla="*/ 0 h 1829007"/>
              <a:gd name="connsiteX1" fmla="*/ 1224656 w 1316096"/>
              <a:gd name="connsiteY1" fmla="*/ 1829007 h 1829007"/>
              <a:gd name="connsiteX2" fmla="*/ 1154215 w 1316096"/>
              <a:gd name="connsiteY2" fmla="*/ 1758565 h 1829007"/>
              <a:gd name="connsiteX3" fmla="*/ 159544 w 1316096"/>
              <a:gd name="connsiteY3" fmla="*/ 763895 h 1829007"/>
              <a:gd name="connsiteX4" fmla="*/ 89744 w 1316096"/>
              <a:gd name="connsiteY4" fmla="*/ 77872 h 1829007"/>
              <a:gd name="connsiteX5" fmla="*/ 153315 w 1316096"/>
              <a:gd name="connsiteY5" fmla="*/ 0 h 1829007"/>
              <a:gd name="connsiteX6" fmla="*/ 1316096 w 1316096"/>
              <a:gd name="connsiteY6" fmla="*/ 91440 h 1829007"/>
              <a:gd name="connsiteX0" fmla="*/ 1224656 w 1224656"/>
              <a:gd name="connsiteY0" fmla="*/ 0 h 1829007"/>
              <a:gd name="connsiteX1" fmla="*/ 1224656 w 1224656"/>
              <a:gd name="connsiteY1" fmla="*/ 1829007 h 1829007"/>
              <a:gd name="connsiteX2" fmla="*/ 1154215 w 1224656"/>
              <a:gd name="connsiteY2" fmla="*/ 1758565 h 1829007"/>
              <a:gd name="connsiteX3" fmla="*/ 159544 w 1224656"/>
              <a:gd name="connsiteY3" fmla="*/ 763895 h 1829007"/>
              <a:gd name="connsiteX4" fmla="*/ 89744 w 1224656"/>
              <a:gd name="connsiteY4" fmla="*/ 77872 h 1829007"/>
              <a:gd name="connsiteX5" fmla="*/ 153315 w 1224656"/>
              <a:gd name="connsiteY5" fmla="*/ 0 h 1829007"/>
              <a:gd name="connsiteX0" fmla="*/ 1224656 w 1224656"/>
              <a:gd name="connsiteY0" fmla="*/ 1829007 h 1829007"/>
              <a:gd name="connsiteX1" fmla="*/ 1154215 w 1224656"/>
              <a:gd name="connsiteY1" fmla="*/ 1758565 h 1829007"/>
              <a:gd name="connsiteX2" fmla="*/ 159544 w 1224656"/>
              <a:gd name="connsiteY2" fmla="*/ 763895 h 1829007"/>
              <a:gd name="connsiteX3" fmla="*/ 89744 w 1224656"/>
              <a:gd name="connsiteY3" fmla="*/ 77872 h 1829007"/>
              <a:gd name="connsiteX4" fmla="*/ 153315 w 1224656"/>
              <a:gd name="connsiteY4" fmla="*/ 0 h 182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56" h="1829007">
                <a:moveTo>
                  <a:pt x="1224656" y="1829007"/>
                </a:moveTo>
                <a:lnTo>
                  <a:pt x="1154215" y="1758565"/>
                </a:lnTo>
                <a:lnTo>
                  <a:pt x="159544" y="763895"/>
                </a:lnTo>
                <a:cubicBezTo>
                  <a:pt x="-26590" y="577761"/>
                  <a:pt x="-49857" y="289530"/>
                  <a:pt x="89744" y="77872"/>
                </a:cubicBezTo>
                <a:lnTo>
                  <a:pt x="15331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sp>
        <p:nvSpPr>
          <p:cNvPr id="16" name="Freeform: Shape 15">
            <a:extLst>
              <a:ext uri="{FF2B5EF4-FFF2-40B4-BE49-F238E27FC236}">
                <a16:creationId xmlns:a16="http://schemas.microsoft.com/office/drawing/2014/main" id="{30699829-9421-BC32-D008-18D3C6101425}"/>
              </a:ext>
            </a:extLst>
          </p:cNvPr>
          <p:cNvSpPr>
            <a:spLocks/>
          </p:cNvSpPr>
          <p:nvPr userDrawn="1"/>
        </p:nvSpPr>
        <p:spPr bwMode="auto">
          <a:xfrm rot="2700000">
            <a:off x="9141640" y="1040337"/>
            <a:ext cx="3187991" cy="3194255"/>
          </a:xfrm>
          <a:custGeom>
            <a:avLst/>
            <a:gdLst>
              <a:gd name="connsiteX0" fmla="*/ 159586 w 3187991"/>
              <a:gd name="connsiteY0" fmla="*/ 159586 h 3194255"/>
              <a:gd name="connsiteX1" fmla="*/ 544860 w 3187991"/>
              <a:gd name="connsiteY1" fmla="*/ 0 h 3194255"/>
              <a:gd name="connsiteX2" fmla="*/ 2056479 w 3187991"/>
              <a:gd name="connsiteY2" fmla="*/ 0 h 3194255"/>
              <a:gd name="connsiteX3" fmla="*/ 3187991 w 3187991"/>
              <a:gd name="connsiteY3" fmla="*/ 1131513 h 3194255"/>
              <a:gd name="connsiteX4" fmla="*/ 3187991 w 3187991"/>
              <a:gd name="connsiteY4" fmla="*/ 2649395 h 3194255"/>
              <a:gd name="connsiteX5" fmla="*/ 2643131 w 3187991"/>
              <a:gd name="connsiteY5" fmla="*/ 3194255 h 3194255"/>
              <a:gd name="connsiteX6" fmla="*/ 544860 w 3187991"/>
              <a:gd name="connsiteY6" fmla="*/ 3194255 h 3194255"/>
              <a:gd name="connsiteX7" fmla="*/ 0 w 3187991"/>
              <a:gd name="connsiteY7" fmla="*/ 2649395 h 3194255"/>
              <a:gd name="connsiteX8" fmla="*/ 0 w 3187991"/>
              <a:gd name="connsiteY8" fmla="*/ 544860 h 3194255"/>
              <a:gd name="connsiteX9" fmla="*/ 159586 w 3187991"/>
              <a:gd name="connsiteY9" fmla="*/ 159586 h 319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7991" h="3194255">
                <a:moveTo>
                  <a:pt x="159586" y="159586"/>
                </a:moveTo>
                <a:cubicBezTo>
                  <a:pt x="258186" y="60985"/>
                  <a:pt x="394401" y="0"/>
                  <a:pt x="544860" y="0"/>
                </a:cubicBezTo>
                <a:lnTo>
                  <a:pt x="2056479" y="0"/>
                </a:lnTo>
                <a:lnTo>
                  <a:pt x="3187991" y="1131513"/>
                </a:lnTo>
                <a:lnTo>
                  <a:pt x="3187991" y="2649395"/>
                </a:lnTo>
                <a:cubicBezTo>
                  <a:pt x="3187991" y="2950313"/>
                  <a:pt x="2944049" y="3194255"/>
                  <a:pt x="2643131" y="3194255"/>
                </a:cubicBezTo>
                <a:lnTo>
                  <a:pt x="544860" y="3194255"/>
                </a:lnTo>
                <a:cubicBezTo>
                  <a:pt x="243942" y="3194255"/>
                  <a:pt x="0" y="2950313"/>
                  <a:pt x="0" y="2649395"/>
                </a:cubicBezTo>
                <a:lnTo>
                  <a:pt x="0" y="544860"/>
                </a:lnTo>
                <a:cubicBezTo>
                  <a:pt x="0" y="394401"/>
                  <a:pt x="60985" y="258186"/>
                  <a:pt x="159586" y="15958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p>
        </p:txBody>
      </p:sp>
    </p:spTree>
    <p:extLst>
      <p:ext uri="{BB962C8B-B14F-4D97-AF65-F5344CB8AC3E}">
        <p14:creationId xmlns:p14="http://schemas.microsoft.com/office/powerpoint/2010/main" val="3669813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cSld name="Title and Content_Subhead - Consumer Health">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58" name="Graphic 57">
            <a:extLst>
              <a:ext uri="{FF2B5EF4-FFF2-40B4-BE49-F238E27FC236}">
                <a16:creationId xmlns:a16="http://schemas.microsoft.com/office/drawing/2014/main" id="{DB5AC777-07AD-2E43-B6A4-BF21E462C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04607" y="6239171"/>
            <a:ext cx="1481328" cy="692739"/>
          </a:xfrm>
          <a:prstGeom prst="rect">
            <a:avLst/>
          </a:prstGeom>
        </p:spPr>
      </p:pic>
    </p:spTree>
    <p:extLst>
      <p:ext uri="{BB962C8B-B14F-4D97-AF65-F5344CB8AC3E}">
        <p14:creationId xmlns:p14="http://schemas.microsoft.com/office/powerpoint/2010/main" val="38673580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p:cSld name="Table of Contents - IQVIA">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8658025-8660-B74C-8ED5-6D1A405A1A70}"/>
              </a:ext>
            </a:extLst>
          </p:cNvPr>
          <p:cNvSpPr>
            <a:spLocks/>
          </p:cNvSpPr>
          <p:nvPr/>
        </p:nvSpPr>
        <p:spPr bwMode="gray">
          <a:xfrm>
            <a:off x="353568" y="0"/>
            <a:ext cx="11484864"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accent1"/>
              </a:buClr>
              <a:buFont typeface="System Font Regular"/>
              <a:buChar char="+"/>
              <a:defRPr sz="1800">
                <a:solidFill>
                  <a:schemeClr val="tx1"/>
                </a:solidFill>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defRPr>
            </a:lvl2pPr>
            <a:lvl3pPr marL="548640" indent="-182880">
              <a:lnSpc>
                <a:spcPct val="100000"/>
              </a:lnSpc>
              <a:spcBef>
                <a:spcPts val="800"/>
              </a:spcBef>
              <a:buClrTx/>
              <a:buFont typeface="Arial" panose="020B0604020202020204" pitchFamily="34" charset="0"/>
              <a:buChar char="›"/>
              <a:defRPr sz="1600">
                <a:solidFill>
                  <a:schemeClr val="tx1"/>
                </a:solidFill>
              </a:defRPr>
            </a:lvl3pPr>
            <a:lvl4pPr marL="731520" indent="-182880">
              <a:lnSpc>
                <a:spcPct val="100000"/>
              </a:lnSpc>
              <a:spcBef>
                <a:spcPts val="800"/>
              </a:spcBef>
              <a:buClrTx/>
              <a:buFont typeface="Arial" panose="020B0604020202020204" pitchFamily="34" charset="0"/>
              <a:buChar char="»"/>
              <a:defRPr sz="1600">
                <a:solidFill>
                  <a:schemeClr val="tx1"/>
                </a:solidFill>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defRPr>
            </a:lvl5pPr>
          </a:lstStyle>
          <a:p>
            <a:pPr lvl="0"/>
            <a:r>
              <a:rPr lang="en-US"/>
              <a:t>Arial 18pt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a:p>
            <a:pPr lvl="0"/>
            <a:r>
              <a:rPr lang="en-US"/>
              <a:t>Arial 18pt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anchor="ctr"/>
          <a:lstStyle>
            <a:lvl1pPr>
              <a:defRPr sz="3200" b="1">
                <a:solidFill>
                  <a:schemeClr val="accent1"/>
                </a:solidFill>
              </a:defRPr>
            </a:lvl1pPr>
          </a:lstStyle>
          <a:p>
            <a:r>
              <a:rPr lang="en-US"/>
              <a:t>Table of contents or Agenda</a:t>
            </a:r>
          </a:p>
        </p:txBody>
      </p:sp>
      <p:grpSp>
        <p:nvGrpSpPr>
          <p:cNvPr id="4" name="Group 3">
            <a:extLst>
              <a:ext uri="{FF2B5EF4-FFF2-40B4-BE49-F238E27FC236}">
                <a16:creationId xmlns:a16="http://schemas.microsoft.com/office/drawing/2014/main" id="{6A1CD0AD-A634-4EA6-AE67-C63B52CE7B06}"/>
              </a:ext>
            </a:extLst>
          </p:cNvPr>
          <p:cNvGrpSpPr>
            <a:grpSpLocks/>
          </p:cNvGrpSpPr>
          <p:nvPr/>
        </p:nvGrpSpPr>
        <p:grpSpPr>
          <a:xfrm>
            <a:off x="-1" y="260324"/>
            <a:ext cx="1250388" cy="1575820"/>
            <a:chOff x="-1" y="260324"/>
            <a:chExt cx="1250388" cy="1575820"/>
          </a:xfrm>
          <a:solidFill>
            <a:schemeClr val="accent1"/>
          </a:solidFill>
        </p:grpSpPr>
        <p:grpSp>
          <p:nvGrpSpPr>
            <p:cNvPr id="78" name="Group 77">
              <a:extLst>
                <a:ext uri="{FF2B5EF4-FFF2-40B4-BE49-F238E27FC236}">
                  <a16:creationId xmlns:a16="http://schemas.microsoft.com/office/drawing/2014/main" id="{B2E777F5-EFF3-457A-8259-AC8F3FAFC249}"/>
                </a:ext>
              </a:extLst>
            </p:cNvPr>
            <p:cNvGrpSpPr>
              <a:grpSpLocks/>
            </p:cNvGrpSpPr>
            <p:nvPr/>
          </p:nvGrpSpPr>
          <p:grpSpPr>
            <a:xfrm>
              <a:off x="686264" y="1652391"/>
              <a:ext cx="564123" cy="183753"/>
              <a:chOff x="876236" y="5534957"/>
              <a:chExt cx="1674271" cy="545364"/>
            </a:xfrm>
            <a:grpFill/>
          </p:grpSpPr>
          <p:sp>
            <p:nvSpPr>
              <p:cNvPr id="96" name="Rectangle 95">
                <a:extLst>
                  <a:ext uri="{FF2B5EF4-FFF2-40B4-BE49-F238E27FC236}">
                    <a16:creationId xmlns:a16="http://schemas.microsoft.com/office/drawing/2014/main" id="{B117E7E6-D510-412B-8045-21F2179CDBFD}"/>
                  </a:ext>
                </a:extLst>
              </p:cNvPr>
              <p:cNvSpPr>
                <a:spLocks/>
              </p:cNvSpPr>
              <p:nvPr/>
            </p:nvSpPr>
            <p:spPr>
              <a:xfrm>
                <a:off x="1154393" y="5534957"/>
                <a:ext cx="1117582"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7" name="Oval 96">
                <a:extLst>
                  <a:ext uri="{FF2B5EF4-FFF2-40B4-BE49-F238E27FC236}">
                    <a16:creationId xmlns:a16="http://schemas.microsoft.com/office/drawing/2014/main" id="{79A544B5-B37E-40F9-A3D1-E4A00DF6E89F}"/>
                  </a:ext>
                </a:extLst>
              </p:cNvPr>
              <p:cNvSpPr>
                <a:spLocks/>
              </p:cNvSpPr>
              <p:nvPr/>
            </p:nvSpPr>
            <p:spPr>
              <a:xfrm>
                <a:off x="2005143"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8" name="Oval 97">
                <a:extLst>
                  <a:ext uri="{FF2B5EF4-FFF2-40B4-BE49-F238E27FC236}">
                    <a16:creationId xmlns:a16="http://schemas.microsoft.com/office/drawing/2014/main" id="{EF1038BB-A4E9-41A9-B2F4-23E7F5CD6621}"/>
                  </a:ext>
                </a:extLst>
              </p:cNvPr>
              <p:cNvSpPr>
                <a:spLocks/>
              </p:cNvSpPr>
              <p:nvPr/>
            </p:nvSpPr>
            <p:spPr>
              <a:xfrm>
                <a:off x="876236"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79" name="Group 78">
              <a:extLst>
                <a:ext uri="{FF2B5EF4-FFF2-40B4-BE49-F238E27FC236}">
                  <a16:creationId xmlns:a16="http://schemas.microsoft.com/office/drawing/2014/main" id="{029BE464-4CCF-4D58-8077-7337778D29CA}"/>
                </a:ext>
              </a:extLst>
            </p:cNvPr>
            <p:cNvGrpSpPr>
              <a:grpSpLocks/>
            </p:cNvGrpSpPr>
            <p:nvPr/>
          </p:nvGrpSpPr>
          <p:grpSpPr>
            <a:xfrm>
              <a:off x="864211" y="1304375"/>
              <a:ext cx="386176" cy="183753"/>
              <a:chOff x="1404367" y="4502072"/>
              <a:chExt cx="1146140" cy="545364"/>
            </a:xfrm>
            <a:grpFill/>
          </p:grpSpPr>
          <p:sp>
            <p:nvSpPr>
              <p:cNvPr id="93" name="Rectangle 92">
                <a:extLst>
                  <a:ext uri="{FF2B5EF4-FFF2-40B4-BE49-F238E27FC236}">
                    <a16:creationId xmlns:a16="http://schemas.microsoft.com/office/drawing/2014/main" id="{D0DC8CC7-4C81-439E-B602-330616AC3184}"/>
                  </a:ext>
                </a:extLst>
              </p:cNvPr>
              <p:cNvSpPr>
                <a:spLocks/>
              </p:cNvSpPr>
              <p:nvPr/>
            </p:nvSpPr>
            <p:spPr>
              <a:xfrm>
                <a:off x="1682197" y="4502072"/>
                <a:ext cx="589775"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4" name="Oval 93">
                <a:extLst>
                  <a:ext uri="{FF2B5EF4-FFF2-40B4-BE49-F238E27FC236}">
                    <a16:creationId xmlns:a16="http://schemas.microsoft.com/office/drawing/2014/main" id="{ECB59EFB-5B99-4637-9821-186308CA811D}"/>
                  </a:ext>
                </a:extLst>
              </p:cNvPr>
              <p:cNvSpPr>
                <a:spLocks/>
              </p:cNvSpPr>
              <p:nvPr/>
            </p:nvSpPr>
            <p:spPr>
              <a:xfrm>
                <a:off x="2005143"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5" name="Oval 94">
                <a:extLst>
                  <a:ext uri="{FF2B5EF4-FFF2-40B4-BE49-F238E27FC236}">
                    <a16:creationId xmlns:a16="http://schemas.microsoft.com/office/drawing/2014/main" id="{7060CC02-8F6C-45AF-9DBE-33B4EAA77FAE}"/>
                  </a:ext>
                </a:extLst>
              </p:cNvPr>
              <p:cNvSpPr>
                <a:spLocks/>
              </p:cNvSpPr>
              <p:nvPr/>
            </p:nvSpPr>
            <p:spPr>
              <a:xfrm>
                <a:off x="1404367"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0" name="Group 79">
              <a:extLst>
                <a:ext uri="{FF2B5EF4-FFF2-40B4-BE49-F238E27FC236}">
                  <a16:creationId xmlns:a16="http://schemas.microsoft.com/office/drawing/2014/main" id="{EDBE8CF3-142D-438A-880B-7423D1E442C5}"/>
                </a:ext>
              </a:extLst>
            </p:cNvPr>
            <p:cNvGrpSpPr>
              <a:grpSpLocks/>
            </p:cNvGrpSpPr>
            <p:nvPr/>
          </p:nvGrpSpPr>
          <p:grpSpPr>
            <a:xfrm>
              <a:off x="917753" y="956358"/>
              <a:ext cx="332634" cy="183753"/>
              <a:chOff x="1560101" y="3469185"/>
              <a:chExt cx="987231" cy="545364"/>
            </a:xfrm>
            <a:grpFill/>
          </p:grpSpPr>
          <p:sp>
            <p:nvSpPr>
              <p:cNvPr id="90" name="Oval 89">
                <a:extLst>
                  <a:ext uri="{FF2B5EF4-FFF2-40B4-BE49-F238E27FC236}">
                    <a16:creationId xmlns:a16="http://schemas.microsoft.com/office/drawing/2014/main" id="{61D9E7AA-5FDE-45C3-B7AC-F8C06B142069}"/>
                  </a:ext>
                </a:extLst>
              </p:cNvPr>
              <p:cNvSpPr>
                <a:spLocks/>
              </p:cNvSpPr>
              <p:nvPr/>
            </p:nvSpPr>
            <p:spPr>
              <a:xfrm>
                <a:off x="1560101"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1" name="Rectangle 90">
                <a:extLst>
                  <a:ext uri="{FF2B5EF4-FFF2-40B4-BE49-F238E27FC236}">
                    <a16:creationId xmlns:a16="http://schemas.microsoft.com/office/drawing/2014/main" id="{13502E5E-1590-4501-977E-A406C72F35D0}"/>
                  </a:ext>
                </a:extLst>
              </p:cNvPr>
              <p:cNvSpPr>
                <a:spLocks/>
              </p:cNvSpPr>
              <p:nvPr/>
            </p:nvSpPr>
            <p:spPr>
              <a:xfrm>
                <a:off x="1825936" y="3469185"/>
                <a:ext cx="446037"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2" name="Oval 91">
                <a:extLst>
                  <a:ext uri="{FF2B5EF4-FFF2-40B4-BE49-F238E27FC236}">
                    <a16:creationId xmlns:a16="http://schemas.microsoft.com/office/drawing/2014/main" id="{9849375F-4430-4BAF-8CD8-BABE2895B0CD}"/>
                  </a:ext>
                </a:extLst>
              </p:cNvPr>
              <p:cNvSpPr>
                <a:spLocks/>
              </p:cNvSpPr>
              <p:nvPr/>
            </p:nvSpPr>
            <p:spPr>
              <a:xfrm>
                <a:off x="2001968"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1" name="Group 80">
              <a:extLst>
                <a:ext uri="{FF2B5EF4-FFF2-40B4-BE49-F238E27FC236}">
                  <a16:creationId xmlns:a16="http://schemas.microsoft.com/office/drawing/2014/main" id="{7C368109-07EC-4B00-B53E-7AA055EEDBEE}"/>
                </a:ext>
              </a:extLst>
            </p:cNvPr>
            <p:cNvGrpSpPr>
              <a:grpSpLocks/>
            </p:cNvGrpSpPr>
            <p:nvPr/>
          </p:nvGrpSpPr>
          <p:grpSpPr>
            <a:xfrm>
              <a:off x="868078" y="608341"/>
              <a:ext cx="382309" cy="183753"/>
              <a:chOff x="1415887" y="2436300"/>
              <a:chExt cx="1134663" cy="545364"/>
            </a:xfrm>
            <a:grpFill/>
          </p:grpSpPr>
          <p:sp>
            <p:nvSpPr>
              <p:cNvPr id="87" name="Oval 86">
                <a:extLst>
                  <a:ext uri="{FF2B5EF4-FFF2-40B4-BE49-F238E27FC236}">
                    <a16:creationId xmlns:a16="http://schemas.microsoft.com/office/drawing/2014/main" id="{458E032A-AC8B-4235-848E-250F4190B814}"/>
                  </a:ext>
                </a:extLst>
              </p:cNvPr>
              <p:cNvSpPr>
                <a:spLocks/>
              </p:cNvSpPr>
              <p:nvPr/>
            </p:nvSpPr>
            <p:spPr>
              <a:xfrm>
                <a:off x="2005186"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8" name="Oval 87">
                <a:extLst>
                  <a:ext uri="{FF2B5EF4-FFF2-40B4-BE49-F238E27FC236}">
                    <a16:creationId xmlns:a16="http://schemas.microsoft.com/office/drawing/2014/main" id="{6E7F926D-F5AA-4D9E-9C81-33784AC45D52}"/>
                  </a:ext>
                </a:extLst>
              </p:cNvPr>
              <p:cNvSpPr>
                <a:spLocks/>
              </p:cNvSpPr>
              <p:nvPr/>
            </p:nvSpPr>
            <p:spPr>
              <a:xfrm>
                <a:off x="1415887"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9" name="Rectangle 88">
                <a:extLst>
                  <a:ext uri="{FF2B5EF4-FFF2-40B4-BE49-F238E27FC236}">
                    <a16:creationId xmlns:a16="http://schemas.microsoft.com/office/drawing/2014/main" id="{C1912F97-C2EB-4275-9791-4E9C64D9ACD9}"/>
                  </a:ext>
                </a:extLst>
              </p:cNvPr>
              <p:cNvSpPr>
                <a:spLocks/>
              </p:cNvSpPr>
              <p:nvPr/>
            </p:nvSpPr>
            <p:spPr>
              <a:xfrm>
                <a:off x="1682240" y="2436300"/>
                <a:ext cx="58973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2" name="Group 81">
              <a:extLst>
                <a:ext uri="{FF2B5EF4-FFF2-40B4-BE49-F238E27FC236}">
                  <a16:creationId xmlns:a16="http://schemas.microsoft.com/office/drawing/2014/main" id="{C16323A1-198A-411C-8014-263092240122}"/>
                </a:ext>
              </a:extLst>
            </p:cNvPr>
            <p:cNvGrpSpPr>
              <a:grpSpLocks/>
            </p:cNvGrpSpPr>
            <p:nvPr/>
          </p:nvGrpSpPr>
          <p:grpSpPr>
            <a:xfrm>
              <a:off x="693506" y="260324"/>
              <a:ext cx="556881" cy="183753"/>
              <a:chOff x="898206" y="1403413"/>
              <a:chExt cx="1652778" cy="545364"/>
            </a:xfrm>
            <a:grpFill/>
          </p:grpSpPr>
          <p:sp>
            <p:nvSpPr>
              <p:cNvPr id="84" name="Oval 83">
                <a:extLst>
                  <a:ext uri="{FF2B5EF4-FFF2-40B4-BE49-F238E27FC236}">
                    <a16:creationId xmlns:a16="http://schemas.microsoft.com/office/drawing/2014/main" id="{EBCE0676-4E25-4F10-A07B-A47F92C7CF81}"/>
                  </a:ext>
                </a:extLst>
              </p:cNvPr>
              <p:cNvSpPr>
                <a:spLocks/>
              </p:cNvSpPr>
              <p:nvPr/>
            </p:nvSpPr>
            <p:spPr>
              <a:xfrm>
                <a:off x="2005620"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5" name="Oval 84">
                <a:extLst>
                  <a:ext uri="{FF2B5EF4-FFF2-40B4-BE49-F238E27FC236}">
                    <a16:creationId xmlns:a16="http://schemas.microsoft.com/office/drawing/2014/main" id="{54E9DB86-0937-4D11-B319-669FF994439C}"/>
                  </a:ext>
                </a:extLst>
              </p:cNvPr>
              <p:cNvSpPr>
                <a:spLocks/>
              </p:cNvSpPr>
              <p:nvPr/>
            </p:nvSpPr>
            <p:spPr>
              <a:xfrm>
                <a:off x="898206"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6" name="Rectangle 85">
                <a:extLst>
                  <a:ext uri="{FF2B5EF4-FFF2-40B4-BE49-F238E27FC236}">
                    <a16:creationId xmlns:a16="http://schemas.microsoft.com/office/drawing/2014/main" id="{3D6AB82A-C88A-4E42-B5CF-C687B3371284}"/>
                  </a:ext>
                </a:extLst>
              </p:cNvPr>
              <p:cNvSpPr>
                <a:spLocks/>
              </p:cNvSpPr>
              <p:nvPr/>
            </p:nvSpPr>
            <p:spPr>
              <a:xfrm>
                <a:off x="1164538" y="1403413"/>
                <a:ext cx="111758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103" name="Freeform: Shape 102">
              <a:extLst>
                <a:ext uri="{FF2B5EF4-FFF2-40B4-BE49-F238E27FC236}">
                  <a16:creationId xmlns:a16="http://schemas.microsoft.com/office/drawing/2014/main" id="{754DFB64-FFE8-4762-8BD2-6D5B67A56394}"/>
                </a:ext>
              </a:extLst>
            </p:cNvPr>
            <p:cNvSpPr>
              <a:spLocks/>
            </p:cNvSpPr>
            <p:nvPr/>
          </p:nvSpPr>
          <p:spPr>
            <a:xfrm>
              <a:off x="0" y="260324"/>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06" name="Freeform: Shape 105">
              <a:extLst>
                <a:ext uri="{FF2B5EF4-FFF2-40B4-BE49-F238E27FC236}">
                  <a16:creationId xmlns:a16="http://schemas.microsoft.com/office/drawing/2014/main" id="{82D6BF1B-7B4E-4715-B3AA-0137D5565B61}"/>
                </a:ext>
              </a:extLst>
            </p:cNvPr>
            <p:cNvSpPr>
              <a:spLocks/>
            </p:cNvSpPr>
            <p:nvPr/>
          </p:nvSpPr>
          <p:spPr>
            <a:xfrm>
              <a:off x="-1" y="608341"/>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2" name="Freeform: Shape 111">
              <a:extLst>
                <a:ext uri="{FF2B5EF4-FFF2-40B4-BE49-F238E27FC236}">
                  <a16:creationId xmlns:a16="http://schemas.microsoft.com/office/drawing/2014/main" id="{DFFECD78-AD3E-430A-825C-361F3F0A6DF1}"/>
                </a:ext>
              </a:extLst>
            </p:cNvPr>
            <p:cNvSpPr>
              <a:spLocks/>
            </p:cNvSpPr>
            <p:nvPr/>
          </p:nvSpPr>
          <p:spPr>
            <a:xfrm>
              <a:off x="0" y="952508"/>
              <a:ext cx="786403" cy="183006"/>
            </a:xfrm>
            <a:custGeom>
              <a:avLst/>
              <a:gdLst>
                <a:gd name="connsiteX0" fmla="*/ 0 w 786403"/>
                <a:gd name="connsiteY0" fmla="*/ 0 h 183006"/>
                <a:gd name="connsiteX1" fmla="*/ 692936 w 786403"/>
                <a:gd name="connsiteY1" fmla="*/ 0 h 183006"/>
                <a:gd name="connsiteX2" fmla="*/ 692936 w 786403"/>
                <a:gd name="connsiteY2" fmla="*/ 397 h 183006"/>
                <a:gd name="connsiteX3" fmla="*/ 694900 w 786403"/>
                <a:gd name="connsiteY3" fmla="*/ 0 h 183006"/>
                <a:gd name="connsiteX4" fmla="*/ 786403 w 786403"/>
                <a:gd name="connsiteY4" fmla="*/ 91503 h 183006"/>
                <a:gd name="connsiteX5" fmla="*/ 694900 w 786403"/>
                <a:gd name="connsiteY5" fmla="*/ 183006 h 183006"/>
                <a:gd name="connsiteX6" fmla="*/ 692936 w 786403"/>
                <a:gd name="connsiteY6" fmla="*/ 182610 h 183006"/>
                <a:gd name="connsiteX7" fmla="*/ 692936 w 786403"/>
                <a:gd name="connsiteY7" fmla="*/ 183006 h 183006"/>
                <a:gd name="connsiteX8" fmla="*/ 0 w 786403"/>
                <a:gd name="connsiteY8" fmla="*/ 183006 h 183006"/>
                <a:gd name="connsiteX9" fmla="*/ 0 w 786403"/>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03" h="183006">
                  <a:moveTo>
                    <a:pt x="0" y="0"/>
                  </a:moveTo>
                  <a:lnTo>
                    <a:pt x="692936" y="0"/>
                  </a:lnTo>
                  <a:lnTo>
                    <a:pt x="692936" y="397"/>
                  </a:lnTo>
                  <a:lnTo>
                    <a:pt x="694900" y="0"/>
                  </a:lnTo>
                  <a:cubicBezTo>
                    <a:pt x="745436" y="0"/>
                    <a:pt x="786403" y="40967"/>
                    <a:pt x="786403" y="91503"/>
                  </a:cubicBezTo>
                  <a:cubicBezTo>
                    <a:pt x="786403" y="142039"/>
                    <a:pt x="745436" y="183006"/>
                    <a:pt x="694900" y="183006"/>
                  </a:cubicBezTo>
                  <a:lnTo>
                    <a:pt x="692936" y="182610"/>
                  </a:lnTo>
                  <a:lnTo>
                    <a:pt x="69293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5" name="Freeform: Shape 114">
              <a:extLst>
                <a:ext uri="{FF2B5EF4-FFF2-40B4-BE49-F238E27FC236}">
                  <a16:creationId xmlns:a16="http://schemas.microsoft.com/office/drawing/2014/main" id="{01864E2F-2224-4B8D-A54C-010E70A5006D}"/>
                </a:ext>
              </a:extLst>
            </p:cNvPr>
            <p:cNvSpPr>
              <a:spLocks/>
            </p:cNvSpPr>
            <p:nvPr/>
          </p:nvSpPr>
          <p:spPr>
            <a:xfrm>
              <a:off x="-1" y="1304902"/>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8" name="Freeform: Shape 117">
              <a:extLst>
                <a:ext uri="{FF2B5EF4-FFF2-40B4-BE49-F238E27FC236}">
                  <a16:creationId xmlns:a16="http://schemas.microsoft.com/office/drawing/2014/main" id="{8652EA3D-B91A-4960-BC33-8380D943F8F9}"/>
                </a:ext>
              </a:extLst>
            </p:cNvPr>
            <p:cNvSpPr>
              <a:spLocks/>
            </p:cNvSpPr>
            <p:nvPr/>
          </p:nvSpPr>
          <p:spPr>
            <a:xfrm>
              <a:off x="0" y="1649603"/>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98264953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Divider 2024-03 - IQVI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EDBA70-406E-67AC-EA19-AFC94EEB8D0C}"/>
              </a:ext>
            </a:extLst>
          </p:cNvPr>
          <p:cNvSpPr>
            <a:spLocks/>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180FF161-95B3-687F-236E-89576B37039B}"/>
              </a:ext>
            </a:extLst>
          </p:cNvPr>
          <p:cNvSpPr>
            <a:spLocks/>
          </p:cNvSpPr>
          <p:nvPr userDrawn="1"/>
        </p:nvSpPr>
        <p:spPr>
          <a:xfrm rot="18896850">
            <a:off x="8810675" y="809749"/>
            <a:ext cx="2572502" cy="6381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 name="Freeform: Shape 10">
            <a:extLst>
              <a:ext uri="{FF2B5EF4-FFF2-40B4-BE49-F238E27FC236}">
                <a16:creationId xmlns:a16="http://schemas.microsoft.com/office/drawing/2014/main" id="{91B89BCA-B6DC-9CFA-1B14-60CBF7F68A9A}"/>
              </a:ext>
            </a:extLst>
          </p:cNvPr>
          <p:cNvSpPr>
            <a:spLocks/>
          </p:cNvSpPr>
          <p:nvPr userDrawn="1"/>
        </p:nvSpPr>
        <p:spPr>
          <a:xfrm rot="18896850">
            <a:off x="9955161" y="3750354"/>
            <a:ext cx="2884755" cy="638140"/>
          </a:xfrm>
          <a:custGeom>
            <a:avLst/>
            <a:gdLst>
              <a:gd name="connsiteX0" fmla="*/ 3674317 w 3674317"/>
              <a:gd name="connsiteY0" fmla="*/ 0 h 812800"/>
              <a:gd name="connsiteX1" fmla="*/ 2860027 w 3674317"/>
              <a:gd name="connsiteY1" fmla="*/ 812800 h 812800"/>
              <a:gd name="connsiteX2" fmla="*/ 406400 w 3674317"/>
              <a:gd name="connsiteY2" fmla="*/ 812800 h 812800"/>
              <a:gd name="connsiteX3" fmla="*/ 0 w 3674317"/>
              <a:gd name="connsiteY3" fmla="*/ 406400 h 812800"/>
              <a:gd name="connsiteX4" fmla="*/ 406400 w 3674317"/>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317" h="812800">
                <a:moveTo>
                  <a:pt x="3674317" y="0"/>
                </a:moveTo>
                <a:lnTo>
                  <a:pt x="2860027" y="812800"/>
                </a:lnTo>
                <a:lnTo>
                  <a:pt x="406400" y="812800"/>
                </a:lnTo>
                <a:cubicBezTo>
                  <a:pt x="181951" y="812800"/>
                  <a:pt x="0" y="630849"/>
                  <a:pt x="0" y="406400"/>
                </a:cubicBezTo>
                <a:cubicBezTo>
                  <a:pt x="0" y="181951"/>
                  <a:pt x="181951" y="0"/>
                  <a:pt x="4064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
        <p:nvSpPr>
          <p:cNvPr id="2" name="Title 1">
            <a:extLst>
              <a:ext uri="{FF2B5EF4-FFF2-40B4-BE49-F238E27FC236}">
                <a16:creationId xmlns:a16="http://schemas.microsoft.com/office/drawing/2014/main" id="{DCF014C0-8BB5-5793-9DBD-D422EF624E7C}"/>
              </a:ext>
            </a:extLst>
          </p:cNvPr>
          <p:cNvSpPr>
            <a:spLocks noGrp="1"/>
          </p:cNvSpPr>
          <p:nvPr userDrawn="1">
            <p:ph type="title" hasCustomPrompt="1"/>
          </p:nvPr>
        </p:nvSpPr>
        <p:spPr bwMode="white">
          <a:xfrm>
            <a:off x="613608" y="711200"/>
            <a:ext cx="7285515" cy="4576605"/>
          </a:xfrm>
          <a:prstGeom prst="rect">
            <a:avLst/>
          </a:prstGeom>
        </p:spPr>
        <p:txBody>
          <a:bodyPr anchor="ctr" anchorCtr="0"/>
          <a:lstStyle>
            <a:lvl1pPr>
              <a:lnSpc>
                <a:spcPct val="100000"/>
              </a:lnSpc>
              <a:defRPr sz="3600" b="1">
                <a:solidFill>
                  <a:schemeClr val="bg1"/>
                </a:solidFill>
              </a:defRPr>
            </a:lvl1pPr>
          </a:lstStyle>
          <a:p>
            <a:r>
              <a:rPr lang="en-US"/>
              <a:t>Divider title are 36pt Arial Bold sentence case</a:t>
            </a:r>
          </a:p>
        </p:txBody>
      </p:sp>
      <p:pic>
        <p:nvPicPr>
          <p:cNvPr id="4" name="Graphic 3">
            <a:extLst>
              <a:ext uri="{FF2B5EF4-FFF2-40B4-BE49-F238E27FC236}">
                <a16:creationId xmlns:a16="http://schemas.microsoft.com/office/drawing/2014/main" id="{D381AB1C-94E0-88DE-B7FB-AF548E53C0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5585" y="5760594"/>
            <a:ext cx="2247900" cy="406400"/>
          </a:xfrm>
          <a:prstGeom prst="rect">
            <a:avLst/>
          </a:prstGeom>
        </p:spPr>
      </p:pic>
      <p:sp>
        <p:nvSpPr>
          <p:cNvPr id="20" name="Freeform: Shape 19">
            <a:extLst>
              <a:ext uri="{FF2B5EF4-FFF2-40B4-BE49-F238E27FC236}">
                <a16:creationId xmlns:a16="http://schemas.microsoft.com/office/drawing/2014/main" id="{E20C9601-4C00-1F60-ACBA-FDEED78A2031}"/>
              </a:ext>
            </a:extLst>
          </p:cNvPr>
          <p:cNvSpPr>
            <a:spLocks/>
          </p:cNvSpPr>
          <p:nvPr userDrawn="1"/>
        </p:nvSpPr>
        <p:spPr bwMode="auto">
          <a:xfrm>
            <a:off x="11012739" y="-38910"/>
            <a:ext cx="1224656" cy="1829007"/>
          </a:xfrm>
          <a:custGeom>
            <a:avLst/>
            <a:gdLst>
              <a:gd name="connsiteX0" fmla="*/ 153315 w 1224656"/>
              <a:gd name="connsiteY0" fmla="*/ 0 h 1829007"/>
              <a:gd name="connsiteX1" fmla="*/ 1224656 w 1224656"/>
              <a:gd name="connsiteY1" fmla="*/ 0 h 1829007"/>
              <a:gd name="connsiteX2" fmla="*/ 1224656 w 1224656"/>
              <a:gd name="connsiteY2" fmla="*/ 1829007 h 1829007"/>
              <a:gd name="connsiteX3" fmla="*/ 1154215 w 1224656"/>
              <a:gd name="connsiteY3" fmla="*/ 1758565 h 1829007"/>
              <a:gd name="connsiteX4" fmla="*/ 159544 w 1224656"/>
              <a:gd name="connsiteY4" fmla="*/ 763895 h 1829007"/>
              <a:gd name="connsiteX5" fmla="*/ 89744 w 1224656"/>
              <a:gd name="connsiteY5" fmla="*/ 77872 h 1829007"/>
              <a:gd name="connsiteX0" fmla="*/ 1224656 w 1316096"/>
              <a:gd name="connsiteY0" fmla="*/ 0 h 1829007"/>
              <a:gd name="connsiteX1" fmla="*/ 1224656 w 1316096"/>
              <a:gd name="connsiteY1" fmla="*/ 1829007 h 1829007"/>
              <a:gd name="connsiteX2" fmla="*/ 1154215 w 1316096"/>
              <a:gd name="connsiteY2" fmla="*/ 1758565 h 1829007"/>
              <a:gd name="connsiteX3" fmla="*/ 159544 w 1316096"/>
              <a:gd name="connsiteY3" fmla="*/ 763895 h 1829007"/>
              <a:gd name="connsiteX4" fmla="*/ 89744 w 1316096"/>
              <a:gd name="connsiteY4" fmla="*/ 77872 h 1829007"/>
              <a:gd name="connsiteX5" fmla="*/ 153315 w 1316096"/>
              <a:gd name="connsiteY5" fmla="*/ 0 h 1829007"/>
              <a:gd name="connsiteX6" fmla="*/ 1316096 w 1316096"/>
              <a:gd name="connsiteY6" fmla="*/ 91440 h 1829007"/>
              <a:gd name="connsiteX0" fmla="*/ 1224656 w 1224656"/>
              <a:gd name="connsiteY0" fmla="*/ 0 h 1829007"/>
              <a:gd name="connsiteX1" fmla="*/ 1224656 w 1224656"/>
              <a:gd name="connsiteY1" fmla="*/ 1829007 h 1829007"/>
              <a:gd name="connsiteX2" fmla="*/ 1154215 w 1224656"/>
              <a:gd name="connsiteY2" fmla="*/ 1758565 h 1829007"/>
              <a:gd name="connsiteX3" fmla="*/ 159544 w 1224656"/>
              <a:gd name="connsiteY3" fmla="*/ 763895 h 1829007"/>
              <a:gd name="connsiteX4" fmla="*/ 89744 w 1224656"/>
              <a:gd name="connsiteY4" fmla="*/ 77872 h 1829007"/>
              <a:gd name="connsiteX5" fmla="*/ 153315 w 1224656"/>
              <a:gd name="connsiteY5" fmla="*/ 0 h 1829007"/>
              <a:gd name="connsiteX0" fmla="*/ 1224656 w 1224656"/>
              <a:gd name="connsiteY0" fmla="*/ 1829007 h 1829007"/>
              <a:gd name="connsiteX1" fmla="*/ 1154215 w 1224656"/>
              <a:gd name="connsiteY1" fmla="*/ 1758565 h 1829007"/>
              <a:gd name="connsiteX2" fmla="*/ 159544 w 1224656"/>
              <a:gd name="connsiteY2" fmla="*/ 763895 h 1829007"/>
              <a:gd name="connsiteX3" fmla="*/ 89744 w 1224656"/>
              <a:gd name="connsiteY3" fmla="*/ 77872 h 1829007"/>
              <a:gd name="connsiteX4" fmla="*/ 153315 w 1224656"/>
              <a:gd name="connsiteY4" fmla="*/ 0 h 182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56" h="1829007">
                <a:moveTo>
                  <a:pt x="1224656" y="1829007"/>
                </a:moveTo>
                <a:lnTo>
                  <a:pt x="1154215" y="1758565"/>
                </a:lnTo>
                <a:lnTo>
                  <a:pt x="159544" y="763895"/>
                </a:lnTo>
                <a:cubicBezTo>
                  <a:pt x="-26590" y="577761"/>
                  <a:pt x="-49857" y="289530"/>
                  <a:pt x="89744" y="77872"/>
                </a:cubicBezTo>
                <a:lnTo>
                  <a:pt x="15331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sp>
        <p:nvSpPr>
          <p:cNvPr id="16" name="Freeform: Shape 15">
            <a:extLst>
              <a:ext uri="{FF2B5EF4-FFF2-40B4-BE49-F238E27FC236}">
                <a16:creationId xmlns:a16="http://schemas.microsoft.com/office/drawing/2014/main" id="{30699829-9421-BC32-D008-18D3C6101425}"/>
              </a:ext>
            </a:extLst>
          </p:cNvPr>
          <p:cNvSpPr>
            <a:spLocks/>
          </p:cNvSpPr>
          <p:nvPr userDrawn="1"/>
        </p:nvSpPr>
        <p:spPr bwMode="auto">
          <a:xfrm rot="2700000">
            <a:off x="9141640" y="1040337"/>
            <a:ext cx="3187991" cy="3194255"/>
          </a:xfrm>
          <a:custGeom>
            <a:avLst/>
            <a:gdLst>
              <a:gd name="connsiteX0" fmla="*/ 159586 w 3187991"/>
              <a:gd name="connsiteY0" fmla="*/ 159586 h 3194255"/>
              <a:gd name="connsiteX1" fmla="*/ 544860 w 3187991"/>
              <a:gd name="connsiteY1" fmla="*/ 0 h 3194255"/>
              <a:gd name="connsiteX2" fmla="*/ 2056479 w 3187991"/>
              <a:gd name="connsiteY2" fmla="*/ 0 h 3194255"/>
              <a:gd name="connsiteX3" fmla="*/ 3187991 w 3187991"/>
              <a:gd name="connsiteY3" fmla="*/ 1131513 h 3194255"/>
              <a:gd name="connsiteX4" fmla="*/ 3187991 w 3187991"/>
              <a:gd name="connsiteY4" fmla="*/ 2649395 h 3194255"/>
              <a:gd name="connsiteX5" fmla="*/ 2643131 w 3187991"/>
              <a:gd name="connsiteY5" fmla="*/ 3194255 h 3194255"/>
              <a:gd name="connsiteX6" fmla="*/ 544860 w 3187991"/>
              <a:gd name="connsiteY6" fmla="*/ 3194255 h 3194255"/>
              <a:gd name="connsiteX7" fmla="*/ 0 w 3187991"/>
              <a:gd name="connsiteY7" fmla="*/ 2649395 h 3194255"/>
              <a:gd name="connsiteX8" fmla="*/ 0 w 3187991"/>
              <a:gd name="connsiteY8" fmla="*/ 544860 h 3194255"/>
              <a:gd name="connsiteX9" fmla="*/ 159586 w 3187991"/>
              <a:gd name="connsiteY9" fmla="*/ 159586 h 319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7991" h="3194255">
                <a:moveTo>
                  <a:pt x="159586" y="159586"/>
                </a:moveTo>
                <a:cubicBezTo>
                  <a:pt x="258186" y="60985"/>
                  <a:pt x="394401" y="0"/>
                  <a:pt x="544860" y="0"/>
                </a:cubicBezTo>
                <a:lnTo>
                  <a:pt x="2056479" y="0"/>
                </a:lnTo>
                <a:lnTo>
                  <a:pt x="3187991" y="1131513"/>
                </a:lnTo>
                <a:lnTo>
                  <a:pt x="3187991" y="2649395"/>
                </a:lnTo>
                <a:cubicBezTo>
                  <a:pt x="3187991" y="2950313"/>
                  <a:pt x="2944049" y="3194255"/>
                  <a:pt x="2643131" y="3194255"/>
                </a:cubicBezTo>
                <a:lnTo>
                  <a:pt x="544860" y="3194255"/>
                </a:lnTo>
                <a:cubicBezTo>
                  <a:pt x="243942" y="3194255"/>
                  <a:pt x="0" y="2950313"/>
                  <a:pt x="0" y="2649395"/>
                </a:cubicBezTo>
                <a:lnTo>
                  <a:pt x="0" y="544860"/>
                </a:lnTo>
                <a:cubicBezTo>
                  <a:pt x="0" y="394401"/>
                  <a:pt x="60985" y="258186"/>
                  <a:pt x="159586" y="15958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p>
        </p:txBody>
      </p:sp>
    </p:spTree>
    <p:extLst>
      <p:ext uri="{BB962C8B-B14F-4D97-AF65-F5344CB8AC3E}">
        <p14:creationId xmlns:p14="http://schemas.microsoft.com/office/powerpoint/2010/main" val="1674954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Divider 2024-04 - IQVIA">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8B1F425-7FCC-95EC-889D-1C469BA8156D}"/>
              </a:ext>
            </a:extLst>
          </p:cNvPr>
          <p:cNvSpPr>
            <a:spLocks/>
          </p:cNvSpPr>
          <p:nvPr userDrawn="1"/>
        </p:nvSpPr>
        <p:spPr>
          <a:xfrm rot="2700000">
            <a:off x="8997003" y="-456334"/>
            <a:ext cx="1658711" cy="544391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
        <p:nvSpPr>
          <p:cNvPr id="6" name="Title 1">
            <a:extLst>
              <a:ext uri="{FF2B5EF4-FFF2-40B4-BE49-F238E27FC236}">
                <a16:creationId xmlns:a16="http://schemas.microsoft.com/office/drawing/2014/main" id="{3D8CB6CB-17D6-9423-37F8-6EFC4880AECC}"/>
              </a:ext>
            </a:extLst>
          </p:cNvPr>
          <p:cNvSpPr>
            <a:spLocks noGrp="1"/>
          </p:cNvSpPr>
          <p:nvPr userDrawn="1">
            <p:ph type="title" hasCustomPrompt="1"/>
          </p:nvPr>
        </p:nvSpPr>
        <p:spPr bwMode="white">
          <a:xfrm>
            <a:off x="613608" y="1741713"/>
            <a:ext cx="5071843" cy="3374574"/>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9" name="Rectangle: Rounded Corners 8">
            <a:extLst>
              <a:ext uri="{FF2B5EF4-FFF2-40B4-BE49-F238E27FC236}">
                <a16:creationId xmlns:a16="http://schemas.microsoft.com/office/drawing/2014/main" id="{8CA16036-B78E-0275-6CA7-911DE4060426}"/>
              </a:ext>
            </a:extLst>
          </p:cNvPr>
          <p:cNvSpPr>
            <a:spLocks/>
          </p:cNvSpPr>
          <p:nvPr userDrawn="1"/>
        </p:nvSpPr>
        <p:spPr>
          <a:xfrm rot="2700000">
            <a:off x="9736981" y="3459243"/>
            <a:ext cx="1658711" cy="3580309"/>
          </a:xfrm>
          <a:prstGeom prst="roundRect">
            <a:avLst>
              <a:gd name="adj" fmla="val 50000"/>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pic>
        <p:nvPicPr>
          <p:cNvPr id="2" name="Graphic 1">
            <a:extLst>
              <a:ext uri="{FF2B5EF4-FFF2-40B4-BE49-F238E27FC236}">
                <a16:creationId xmlns:a16="http://schemas.microsoft.com/office/drawing/2014/main" id="{6BB13D00-4BF1-FD01-6A9F-B1CBB08123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0" y="812800"/>
            <a:ext cx="2247900" cy="406400"/>
          </a:xfrm>
          <a:prstGeom prst="rect">
            <a:avLst/>
          </a:prstGeom>
        </p:spPr>
      </p:pic>
      <p:sp>
        <p:nvSpPr>
          <p:cNvPr id="10" name="Picture Placeholder 9">
            <a:extLst>
              <a:ext uri="{FF2B5EF4-FFF2-40B4-BE49-F238E27FC236}">
                <a16:creationId xmlns:a16="http://schemas.microsoft.com/office/drawing/2014/main" id="{4AE586FF-C25B-AF33-5F15-454F206B533D}"/>
              </a:ext>
            </a:extLst>
          </p:cNvPr>
          <p:cNvSpPr>
            <a:spLocks noGrp="1"/>
          </p:cNvSpPr>
          <p:nvPr>
            <p:ph type="pic" sz="quarter" idx="11"/>
          </p:nvPr>
        </p:nvSpPr>
        <p:spPr>
          <a:xfrm>
            <a:off x="7640637" y="1828800"/>
            <a:ext cx="4551363" cy="35814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4"/>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319251729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Cover 2024-03 - IQVIA">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008FDF6-6C42-435C-8ABA-FDA3F0DFE00D}"/>
              </a:ext>
            </a:extLst>
          </p:cNvPr>
          <p:cNvSpPr>
            <a:spLocks/>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95852"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95852"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95852"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40" name="Picture 39">
            <a:extLst>
              <a:ext uri="{FF2B5EF4-FFF2-40B4-BE49-F238E27FC236}">
                <a16:creationId xmlns:a16="http://schemas.microsoft.com/office/drawing/2014/main" id="{78BCC127-A4D6-48D0-A944-3E354801CDCC}"/>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21" name="Freeform: Shape 20">
            <a:extLst>
              <a:ext uri="{FF2B5EF4-FFF2-40B4-BE49-F238E27FC236}">
                <a16:creationId xmlns:a16="http://schemas.microsoft.com/office/drawing/2014/main" id="{2455B4A9-C2C4-4D4B-B5A6-E3BB93F31793}"/>
              </a:ext>
            </a:extLst>
          </p:cNvPr>
          <p:cNvSpPr>
            <a:spLocks/>
          </p:cNvSpPr>
          <p:nvPr userDrawn="1"/>
        </p:nvSpPr>
        <p:spPr>
          <a:xfrm rot="18880191">
            <a:off x="7003968" y="958724"/>
            <a:ext cx="5766811" cy="1634831"/>
          </a:xfrm>
          <a:custGeom>
            <a:avLst/>
            <a:gdLst>
              <a:gd name="connsiteX0" fmla="*/ 7130190 w 7130190"/>
              <a:gd name="connsiteY0" fmla="*/ 1494581 h 2021334"/>
              <a:gd name="connsiteX1" fmla="*/ 6597331 w 7130190"/>
              <a:gd name="connsiteY1" fmla="*/ 2021334 h 2021334"/>
              <a:gd name="connsiteX2" fmla="*/ 1010667 w 7130190"/>
              <a:gd name="connsiteY2" fmla="*/ 2021334 h 2021334"/>
              <a:gd name="connsiteX3" fmla="*/ 0 w 7130190"/>
              <a:gd name="connsiteY3" fmla="*/ 1010667 h 2021334"/>
              <a:gd name="connsiteX4" fmla="*/ 1010667 w 7130190"/>
              <a:gd name="connsiteY4" fmla="*/ 0 h 2021334"/>
              <a:gd name="connsiteX5" fmla="*/ 5652735 w 7130190"/>
              <a:gd name="connsiteY5" fmla="*/ 0 h 202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0190" h="2021334">
                <a:moveTo>
                  <a:pt x="7130190" y="1494581"/>
                </a:moveTo>
                <a:lnTo>
                  <a:pt x="6597331" y="2021334"/>
                </a:lnTo>
                <a:lnTo>
                  <a:pt x="1010667" y="2021334"/>
                </a:lnTo>
                <a:cubicBezTo>
                  <a:pt x="452491" y="2021334"/>
                  <a:pt x="0" y="1568843"/>
                  <a:pt x="0" y="1010667"/>
                </a:cubicBezTo>
                <a:cubicBezTo>
                  <a:pt x="0" y="452491"/>
                  <a:pt x="452491" y="0"/>
                  <a:pt x="1010667" y="0"/>
                </a:cubicBezTo>
                <a:lnTo>
                  <a:pt x="565273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
        <p:nvSpPr>
          <p:cNvPr id="6" name="Rectangle: Rounded Corners 5">
            <a:extLst>
              <a:ext uri="{FF2B5EF4-FFF2-40B4-BE49-F238E27FC236}">
                <a16:creationId xmlns:a16="http://schemas.microsoft.com/office/drawing/2014/main" id="{9745EF4D-5A59-0033-22CE-A967C3343CEA}"/>
              </a:ext>
            </a:extLst>
          </p:cNvPr>
          <p:cNvSpPr>
            <a:spLocks/>
          </p:cNvSpPr>
          <p:nvPr userDrawn="1"/>
        </p:nvSpPr>
        <p:spPr>
          <a:xfrm rot="18880191">
            <a:off x="8499307" y="2355298"/>
            <a:ext cx="2930426" cy="887781"/>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6" name="Freeform: Shape 15">
            <a:extLst>
              <a:ext uri="{FF2B5EF4-FFF2-40B4-BE49-F238E27FC236}">
                <a16:creationId xmlns:a16="http://schemas.microsoft.com/office/drawing/2014/main" id="{74CC37FF-6C44-F059-2F5F-95F30D6AF64C}"/>
              </a:ext>
            </a:extLst>
          </p:cNvPr>
          <p:cNvSpPr>
            <a:spLocks/>
          </p:cNvSpPr>
          <p:nvPr userDrawn="1"/>
        </p:nvSpPr>
        <p:spPr>
          <a:xfrm rot="18880191">
            <a:off x="8572095" y="74113"/>
            <a:ext cx="2335382" cy="887781"/>
          </a:xfrm>
          <a:custGeom>
            <a:avLst/>
            <a:gdLst>
              <a:gd name="connsiteX0" fmla="*/ 1802418 w 2887509"/>
              <a:gd name="connsiteY0" fmla="*/ 0 h 1097669"/>
              <a:gd name="connsiteX1" fmla="*/ 2887509 w 2887509"/>
              <a:gd name="connsiteY1" fmla="*/ 1097669 h 1097669"/>
              <a:gd name="connsiteX2" fmla="*/ 548834 w 2887509"/>
              <a:gd name="connsiteY2" fmla="*/ 1097668 h 1097669"/>
              <a:gd name="connsiteX3" fmla="*/ 0 w 2887509"/>
              <a:gd name="connsiteY3" fmla="*/ 548834 h 1097669"/>
              <a:gd name="connsiteX4" fmla="*/ 548834 w 2887509"/>
              <a:gd name="connsiteY4" fmla="*/ 0 h 10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509" h="1097669">
                <a:moveTo>
                  <a:pt x="1802418" y="0"/>
                </a:moveTo>
                <a:lnTo>
                  <a:pt x="2887509" y="1097669"/>
                </a:lnTo>
                <a:lnTo>
                  <a:pt x="548834" y="1097668"/>
                </a:lnTo>
                <a:cubicBezTo>
                  <a:pt x="245721" y="1097668"/>
                  <a:pt x="0" y="851947"/>
                  <a:pt x="0" y="548834"/>
                </a:cubicBezTo>
                <a:cubicBezTo>
                  <a:pt x="0" y="245721"/>
                  <a:pt x="245721" y="0"/>
                  <a:pt x="5488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a:p>
        </p:txBody>
      </p:sp>
      <p:sp>
        <p:nvSpPr>
          <p:cNvPr id="2" name="TextBox 1">
            <a:extLst>
              <a:ext uri="{FF2B5EF4-FFF2-40B4-BE49-F238E27FC236}">
                <a16:creationId xmlns:a16="http://schemas.microsoft.com/office/drawing/2014/main" id="{3B69183B-EF09-DEB8-DBB1-EE99DD036764}"/>
              </a:ext>
            </a:extLst>
          </p:cNvPr>
          <p:cNvSpPr txBox="1">
            <a:spLocks/>
          </p:cNvSpPr>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2024.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3" name="Freeform: Shape 22">
            <a:extLst>
              <a:ext uri="{FF2B5EF4-FFF2-40B4-BE49-F238E27FC236}">
                <a16:creationId xmlns:a16="http://schemas.microsoft.com/office/drawing/2014/main" id="{AAC475A6-CE10-0E6A-2700-525C57FA92F3}"/>
              </a:ext>
            </a:extLst>
          </p:cNvPr>
          <p:cNvSpPr>
            <a:spLocks/>
          </p:cNvSpPr>
          <p:nvPr userDrawn="1"/>
        </p:nvSpPr>
        <p:spPr bwMode="auto">
          <a:xfrm rot="2700000">
            <a:off x="9437387" y="536223"/>
            <a:ext cx="3931862" cy="3934695"/>
          </a:xfrm>
          <a:custGeom>
            <a:avLst/>
            <a:gdLst>
              <a:gd name="connsiteX0" fmla="*/ 382156 w 3931862"/>
              <a:gd name="connsiteY0" fmla="*/ 10539 h 3934695"/>
              <a:gd name="connsiteX1" fmla="*/ 384583 w 3931862"/>
              <a:gd name="connsiteY1" fmla="*/ 9785 h 3934695"/>
              <a:gd name="connsiteX2" fmla="*/ 481653 w 3931862"/>
              <a:gd name="connsiteY2" fmla="*/ 0 h 3934695"/>
              <a:gd name="connsiteX3" fmla="*/ 1113950 w 3931862"/>
              <a:gd name="connsiteY3" fmla="*/ 0 h 3934695"/>
              <a:gd name="connsiteX4" fmla="*/ 3931862 w 3931862"/>
              <a:gd name="connsiteY4" fmla="*/ 2817912 h 3934695"/>
              <a:gd name="connsiteX5" fmla="*/ 3931862 w 3931862"/>
              <a:gd name="connsiteY5" fmla="*/ 3453042 h 3934695"/>
              <a:gd name="connsiteX6" fmla="*/ 3450209 w 3931862"/>
              <a:gd name="connsiteY6" fmla="*/ 3934695 h 3934695"/>
              <a:gd name="connsiteX7" fmla="*/ 481653 w 3931862"/>
              <a:gd name="connsiteY7" fmla="*/ 3934695 h 3934695"/>
              <a:gd name="connsiteX8" fmla="*/ 0 w 3931862"/>
              <a:gd name="connsiteY8" fmla="*/ 3453042 h 3934695"/>
              <a:gd name="connsiteX9" fmla="*/ 0 w 3931862"/>
              <a:gd name="connsiteY9" fmla="*/ 481653 h 3934695"/>
              <a:gd name="connsiteX10" fmla="*/ 9786 w 3931862"/>
              <a:gd name="connsiteY10" fmla="*/ 384583 h 3934695"/>
              <a:gd name="connsiteX11" fmla="*/ 10539 w 3931862"/>
              <a:gd name="connsiteY11" fmla="*/ 382157 h 393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862" h="3934695">
                <a:moveTo>
                  <a:pt x="382156" y="10539"/>
                </a:moveTo>
                <a:lnTo>
                  <a:pt x="384583" y="9785"/>
                </a:lnTo>
                <a:cubicBezTo>
                  <a:pt x="415937" y="3370"/>
                  <a:pt x="448402" y="0"/>
                  <a:pt x="481653" y="0"/>
                </a:cubicBezTo>
                <a:lnTo>
                  <a:pt x="1113950" y="0"/>
                </a:lnTo>
                <a:lnTo>
                  <a:pt x="3931862" y="2817912"/>
                </a:lnTo>
                <a:lnTo>
                  <a:pt x="3931862" y="3453042"/>
                </a:lnTo>
                <a:cubicBezTo>
                  <a:pt x="3931862" y="3719052"/>
                  <a:pt x="3716219" y="3934695"/>
                  <a:pt x="3450209" y="3934695"/>
                </a:cubicBezTo>
                <a:lnTo>
                  <a:pt x="481653" y="3934695"/>
                </a:lnTo>
                <a:cubicBezTo>
                  <a:pt x="215643" y="3934695"/>
                  <a:pt x="0" y="3719052"/>
                  <a:pt x="0" y="3453042"/>
                </a:cubicBezTo>
                <a:lnTo>
                  <a:pt x="0" y="481653"/>
                </a:lnTo>
                <a:cubicBezTo>
                  <a:pt x="0" y="448402"/>
                  <a:pt x="3369" y="415937"/>
                  <a:pt x="9786" y="384583"/>
                </a:cubicBezTo>
                <a:lnTo>
                  <a:pt x="10539" y="3821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
        <p:nvSpPr>
          <p:cNvPr id="28" name="Freeform: Shape 27">
            <a:extLst>
              <a:ext uri="{FF2B5EF4-FFF2-40B4-BE49-F238E27FC236}">
                <a16:creationId xmlns:a16="http://schemas.microsoft.com/office/drawing/2014/main" id="{74012F6A-325E-BA05-9E6A-DBAD18E7D956}"/>
              </a:ext>
            </a:extLst>
          </p:cNvPr>
          <p:cNvSpPr>
            <a:spLocks/>
          </p:cNvSpPr>
          <p:nvPr userDrawn="1"/>
        </p:nvSpPr>
        <p:spPr bwMode="auto">
          <a:xfrm rot="2700000">
            <a:off x="10223690" y="810799"/>
            <a:ext cx="3785617" cy="3568117"/>
          </a:xfrm>
          <a:custGeom>
            <a:avLst/>
            <a:gdLst>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7" fmla="*/ 197031 w 3804547"/>
              <a:gd name="connsiteY7" fmla="*/ 91440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3804547 w 3804547"/>
              <a:gd name="connsiteY0" fmla="*/ 3593489 h 3596007"/>
              <a:gd name="connsiteX1" fmla="*/ 3779576 w 3804547"/>
              <a:gd name="connsiteY1" fmla="*/ 3596007 h 3596007"/>
              <a:gd name="connsiteX2" fmla="*/ 501834 w 3804547"/>
              <a:gd name="connsiteY2" fmla="*/ 3596007 h 3596007"/>
              <a:gd name="connsiteX3" fmla="*/ 0 w 3804547"/>
              <a:gd name="connsiteY3" fmla="*/ 3094173 h 3596007"/>
              <a:gd name="connsiteX4" fmla="*/ 0 w 3804547"/>
              <a:gd name="connsiteY4" fmla="*/ 1237 h 3596007"/>
              <a:gd name="connsiteX5" fmla="*/ 125 w 3804547"/>
              <a:gd name="connsiteY5" fmla="*/ 0 h 35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547" h="3596007">
                <a:moveTo>
                  <a:pt x="3804547" y="3593489"/>
                </a:moveTo>
                <a:lnTo>
                  <a:pt x="3779576" y="3596007"/>
                </a:lnTo>
                <a:lnTo>
                  <a:pt x="501834" y="3596007"/>
                </a:lnTo>
                <a:cubicBezTo>
                  <a:pt x="224679" y="3596007"/>
                  <a:pt x="0" y="3371328"/>
                  <a:pt x="0" y="3094173"/>
                </a:cubicBezTo>
                <a:lnTo>
                  <a:pt x="0" y="1237"/>
                </a:lnTo>
                <a:cubicBezTo>
                  <a:pt x="42" y="825"/>
                  <a:pt x="83" y="412"/>
                  <a:pt x="12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Tree>
    <p:extLst>
      <p:ext uri="{BB962C8B-B14F-4D97-AF65-F5344CB8AC3E}">
        <p14:creationId xmlns:p14="http://schemas.microsoft.com/office/powerpoint/2010/main" val="8986141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p:cSld name="Title and Content_Subhead - IQVIA">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15743913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p:cSld name="Two Column_NoSubhead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97567631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11338560" cy="768263"/>
          </a:xfrm>
          <a:prstGeom prst="rect">
            <a:avLst/>
          </a:prstGeom>
        </p:spPr>
        <p:txBody>
          <a:bodyPr lIns="91440" tIns="45720" rIns="91440" bIns="45720" anchor="b" anchorCtr="0"/>
          <a:lstStyle>
            <a:lvl1pPr>
              <a:defRPr sz="28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4006424637"/>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emf"/><Relationship Id="rId2" Type="http://schemas.openxmlformats.org/officeDocument/2006/relationships/slideLayout" Target="../slideLayouts/slideLayout7.xml"/><Relationship Id="rId16" Type="http://schemas.openxmlformats.org/officeDocument/2006/relationships/oleObject" Target="../embeddings/oleObject2.bin"/><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ags" Target="../tags/tag3.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ags" Target="../tags/tag4.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D868A82-6519-6222-A8B2-170D66D9E42C}"/>
              </a:ext>
            </a:extLst>
          </p:cNvPr>
          <p:cNvGraphicFramePr>
            <a:graphicFrameLocks noChangeAspect="1"/>
          </p:cNvGraphicFramePr>
          <p:nvPr userDrawn="1">
            <p:custDataLst>
              <p:tags r:id="rId7"/>
            </p:custDataLst>
            <p:extLst>
              <p:ext uri="{D42A27DB-BD31-4B8C-83A1-F6EECF244321}">
                <p14:modId xmlns:p14="http://schemas.microsoft.com/office/powerpoint/2010/main" val="956950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6" progId="TCLayout.ActiveDocument.1">
                  <p:embed/>
                </p:oleObj>
              </mc:Choice>
              <mc:Fallback>
                <p:oleObj name="think-cell Slide" r:id="rId8" imgW="395" imgH="396" progId="TCLayout.ActiveDocument.1">
                  <p:embed/>
                  <p:pic>
                    <p:nvPicPr>
                      <p:cNvPr id="2" name="think-cell data - do not delete" hidden="1">
                        <a:extLst>
                          <a:ext uri="{FF2B5EF4-FFF2-40B4-BE49-F238E27FC236}">
                            <a16:creationId xmlns:a16="http://schemas.microsoft.com/office/drawing/2014/main" id="{ED868A82-6519-6222-A8B2-170D66D9E42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44" name="TextBox 43">
            <a:extLst>
              <a:ext uri="{FF2B5EF4-FFF2-40B4-BE49-F238E27FC236}">
                <a16:creationId xmlns:a16="http://schemas.microsoft.com/office/drawing/2014/main" id="{3CC58985-6F6A-8540-ABC2-450EF4A8FB42}"/>
              </a:ext>
            </a:extLst>
          </p:cNvPr>
          <p:cNvSpPr txBox="1">
            <a:spLocks/>
          </p:cNvSpPr>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n-lt"/>
                <a:ea typeface="+mn-ea"/>
                <a:cs typeface="+mn-cs"/>
              </a:rPr>
              <a:t>IQVIA Template (V3.0.0)</a:t>
            </a:r>
            <a:endParaRPr lang="en-US" sz="1000" kern="1200">
              <a:solidFill>
                <a:schemeClr val="bg1">
                  <a:lumMod val="50000"/>
                </a:schemeClr>
              </a:solidFill>
              <a:latin typeface="+mn-lt"/>
              <a:ea typeface="Arial" charset="0"/>
              <a:cs typeface="Arial" charset="0"/>
            </a:endParaRPr>
          </a:p>
        </p:txBody>
      </p:sp>
    </p:spTree>
    <p:extLst>
      <p:ext uri="{BB962C8B-B14F-4D97-AF65-F5344CB8AC3E}">
        <p14:creationId xmlns:p14="http://schemas.microsoft.com/office/powerpoint/2010/main" val="3689463509"/>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8" r:id="rId3"/>
    <p:sldLayoutId id="2147485026" r:id="rId4"/>
    <p:sldLayoutId id="2147485027" r:id="rId5"/>
  </p:sldLayoutIdLst>
  <mc:AlternateContent xmlns:mc="http://schemas.openxmlformats.org/markup-compatibility/2006">
    <mc:Choice xmlns:p14="http://schemas.microsoft.com/office/powerpoint/2010/main" Requires="p14">
      <p:transition spd="med" p14:dur="700"/>
    </mc:Choice>
    <mc:Fallback>
      <p:transition spd="med"/>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1BAFC5F-83D5-F23A-FDE7-BD6EB4170F1A}"/>
              </a:ext>
            </a:extLst>
          </p:cNvPr>
          <p:cNvGraphicFramePr>
            <a:graphicFrameLocks noChangeAspect="1"/>
          </p:cNvGraphicFramePr>
          <p:nvPr userDrawn="1">
            <p:custDataLst>
              <p:tags r:id="rId15"/>
            </p:custDataLst>
            <p:extLst>
              <p:ext uri="{D42A27DB-BD31-4B8C-83A1-F6EECF244321}">
                <p14:modId xmlns:p14="http://schemas.microsoft.com/office/powerpoint/2010/main" val="2510633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95" imgH="396" progId="TCLayout.ActiveDocument.1">
                  <p:embed/>
                </p:oleObj>
              </mc:Choice>
              <mc:Fallback>
                <p:oleObj name="think-cell Slide" r:id="rId16" imgW="395" imgH="396" progId="TCLayout.ActiveDocument.1">
                  <p:embed/>
                  <p:pic>
                    <p:nvPicPr>
                      <p:cNvPr id="2" name="think-cell data - do not delete" hidden="1">
                        <a:extLst>
                          <a:ext uri="{FF2B5EF4-FFF2-40B4-BE49-F238E27FC236}">
                            <a16:creationId xmlns:a16="http://schemas.microsoft.com/office/drawing/2014/main" id="{D1BAFC5F-83D5-F23A-FDE7-BD6EB4170F1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44" name="TextBox 43">
            <a:extLst>
              <a:ext uri="{FF2B5EF4-FFF2-40B4-BE49-F238E27FC236}">
                <a16:creationId xmlns:a16="http://schemas.microsoft.com/office/drawing/2014/main" id="{3CC58985-6F6A-8540-ABC2-450EF4A8FB42}"/>
              </a:ext>
            </a:extLst>
          </p:cNvPr>
          <p:cNvSpPr txBox="1">
            <a:spLocks/>
          </p:cNvSpPr>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n-lt"/>
                <a:ea typeface="+mn-ea"/>
                <a:cs typeface="+mn-cs"/>
              </a:rPr>
              <a:t>IQVIA Template (V3.0.0)</a:t>
            </a:r>
            <a:endParaRPr lang="en-US" sz="1000" kern="1200">
              <a:solidFill>
                <a:schemeClr val="bg1">
                  <a:lumMod val="50000"/>
                </a:schemeClr>
              </a:solidFill>
              <a:latin typeface="+mn-lt"/>
              <a:ea typeface="Arial" charset="0"/>
              <a:cs typeface="Arial" charset="0"/>
            </a:endParaRPr>
          </a:p>
        </p:txBody>
      </p:sp>
    </p:spTree>
    <p:extLst>
      <p:ext uri="{BB962C8B-B14F-4D97-AF65-F5344CB8AC3E}">
        <p14:creationId xmlns:p14="http://schemas.microsoft.com/office/powerpoint/2010/main" val="677857506"/>
      </p:ext>
    </p:extLst>
  </p:cSld>
  <p:clrMap bg1="lt1" tx1="dk1" bg2="lt2" tx2="dk2" accent1="accent1" accent2="accent2" accent3="accent3" accent4="accent4" accent5="accent5" accent6="accent6" hlink="hlink" folHlink="folHlink"/>
  <p:sldLayoutIdLst>
    <p:sldLayoutId id="2147485034" r:id="rId1"/>
    <p:sldLayoutId id="2147485040" r:id="rId2"/>
    <p:sldLayoutId id="2147485044" r:id="rId3"/>
    <p:sldLayoutId id="2147485046" r:id="rId4"/>
    <p:sldLayoutId id="2147485047" r:id="rId5"/>
    <p:sldLayoutId id="2147485057" r:id="rId6"/>
    <p:sldLayoutId id="2147485058" r:id="rId7"/>
    <p:sldLayoutId id="2147485542" r:id="rId8"/>
    <p:sldLayoutId id="2147485543" r:id="rId9"/>
    <p:sldLayoutId id="2147485544" r:id="rId10"/>
    <p:sldLayoutId id="2147485546" r:id="rId11"/>
    <p:sldLayoutId id="2147485554" r:id="rId12"/>
    <p:sldLayoutId id="2147485555" r:id="rId13"/>
  </p:sldLayoutIdLst>
  <mc:AlternateContent xmlns:mc="http://schemas.openxmlformats.org/markup-compatibility/2006">
    <mc:Choice xmlns:p14="http://schemas.microsoft.com/office/powerpoint/2010/main" Requires="p14">
      <p:transition spd="med" p14:dur="700"/>
    </mc:Choice>
    <mc:Fallback>
      <p:transition spd="med"/>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53C66C4-EE04-4DC6-9049-AB3D7E6C76F0}"/>
              </a:ext>
            </a:extLst>
          </p:cNvPr>
          <p:cNvGraphicFramePr>
            <a:graphicFrameLocks noChangeAspect="1"/>
          </p:cNvGraphicFramePr>
          <p:nvPr userDrawn="1">
            <p:custDataLst>
              <p:tags r:id="rId6"/>
            </p:custDataLst>
            <p:extLst>
              <p:ext uri="{D42A27DB-BD31-4B8C-83A1-F6EECF244321}">
                <p14:modId xmlns:p14="http://schemas.microsoft.com/office/powerpoint/2010/main" val="1836398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2" name="Object 1" hidden="1">
                        <a:extLst>
                          <a:ext uri="{FF2B5EF4-FFF2-40B4-BE49-F238E27FC236}">
                            <a16:creationId xmlns:a16="http://schemas.microsoft.com/office/drawing/2014/main" id="{553C66C4-EE04-4DC6-9049-AB3D7E6C76F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r>
              <a:rPr lang="en-US"/>
              <a:t>©2025 IQVIA Confidential. Do not reproduce without permission | For discussion purposes only | Not approved by management. </a:t>
            </a:r>
          </a:p>
        </p:txBody>
      </p:sp>
      <p:sp>
        <p:nvSpPr>
          <p:cNvPr id="44" name="TextBox 43">
            <a:extLst>
              <a:ext uri="{FF2B5EF4-FFF2-40B4-BE49-F238E27FC236}">
                <a16:creationId xmlns:a16="http://schemas.microsoft.com/office/drawing/2014/main" id="{3CC58985-6F6A-8540-ABC2-450EF4A8FB42}"/>
              </a:ext>
            </a:extLst>
          </p:cNvPr>
          <p:cNvSpPr txBox="1">
            <a:spLocks/>
          </p:cNvSpPr>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n-lt"/>
                <a:ea typeface="+mn-ea"/>
                <a:cs typeface="+mn-cs"/>
              </a:rPr>
              <a:t>IQVIA Template (V2.2.2)</a:t>
            </a:r>
            <a:endParaRPr lang="en-US" sz="1000" kern="1200">
              <a:solidFill>
                <a:schemeClr val="bg1">
                  <a:lumMod val="50000"/>
                </a:schemeClr>
              </a:solidFill>
              <a:latin typeface="+mn-lt"/>
              <a:ea typeface="Arial" charset="0"/>
              <a:cs typeface="Arial" charset="0"/>
            </a:endParaRPr>
          </a:p>
        </p:txBody>
      </p:sp>
    </p:spTree>
    <p:extLst>
      <p:ext uri="{BB962C8B-B14F-4D97-AF65-F5344CB8AC3E}">
        <p14:creationId xmlns:p14="http://schemas.microsoft.com/office/powerpoint/2010/main" val="330170527"/>
      </p:ext>
    </p:extLst>
  </p:cSld>
  <p:clrMap bg1="lt1" tx1="dk1" bg2="lt2" tx2="dk2" accent1="accent1" accent2="accent2" accent3="accent3" accent4="accent4" accent5="accent5" accent6="accent6" hlink="hlink" folHlink="folHlink"/>
  <p:sldLayoutIdLst>
    <p:sldLayoutId id="2147485440" r:id="rId1"/>
    <p:sldLayoutId id="2147485441" r:id="rId2"/>
    <p:sldLayoutId id="2147485539" r:id="rId3"/>
    <p:sldLayoutId id="2147485548" r:id="rId4"/>
  </p:sldLayoutIdLst>
  <mc:AlternateContent xmlns:mc="http://schemas.openxmlformats.org/markup-compatibility/2006">
    <mc:Choice xmlns:p14="http://schemas.microsoft.com/office/powerpoint/2010/main" Requires="p14">
      <p:transition spd="med" p14:dur="700"/>
    </mc:Choice>
    <mc:Fallback>
      <p:transition spd="med"/>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chart" Target="../charts/chart10.xml"/><Relationship Id="rId2" Type="http://schemas.openxmlformats.org/officeDocument/2006/relationships/slideLayout" Target="../slideLayouts/slideLayout9.xml"/><Relationship Id="rId1" Type="http://schemas.openxmlformats.org/officeDocument/2006/relationships/tags" Target="../tags/tag163.xml"/><Relationship Id="rId6" Type="http://schemas.openxmlformats.org/officeDocument/2006/relationships/chart" Target="../charts/chart9.xml"/><Relationship Id="rId5" Type="http://schemas.openxmlformats.org/officeDocument/2006/relationships/image" Target="../media/image38.emf"/><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chart" Target="../charts/chart12.xml"/><Relationship Id="rId2" Type="http://schemas.openxmlformats.org/officeDocument/2006/relationships/slideLayout" Target="../slideLayouts/slideLayout9.xml"/><Relationship Id="rId1" Type="http://schemas.openxmlformats.org/officeDocument/2006/relationships/tags" Target="../tags/tag164.xml"/><Relationship Id="rId6" Type="http://schemas.openxmlformats.org/officeDocument/2006/relationships/chart" Target="../charts/chart11.xml"/><Relationship Id="rId5" Type="http://schemas.openxmlformats.org/officeDocument/2006/relationships/image" Target="../media/image38.emf"/><Relationship Id="rId4" Type="http://schemas.openxmlformats.org/officeDocument/2006/relationships/oleObject" Target="../embeddings/oleObject16.bin"/></Relationships>
</file>

<file path=ppt/slides/_rels/slide12.xml.rels><?xml version="1.0" encoding="UTF-8" standalone="yes"?>
<Relationships xmlns="http://schemas.openxmlformats.org/package/2006/relationships"><Relationship Id="rId13" Type="http://schemas.openxmlformats.org/officeDocument/2006/relationships/tags" Target="../tags/tag177.xml"/><Relationship Id="rId18" Type="http://schemas.openxmlformats.org/officeDocument/2006/relationships/tags" Target="../tags/tag182.xml"/><Relationship Id="rId26" Type="http://schemas.openxmlformats.org/officeDocument/2006/relationships/tags" Target="../tags/tag190.xml"/><Relationship Id="rId39" Type="http://schemas.openxmlformats.org/officeDocument/2006/relationships/image" Target="../media/image44.png"/><Relationship Id="rId21" Type="http://schemas.openxmlformats.org/officeDocument/2006/relationships/tags" Target="../tags/tag185.xml"/><Relationship Id="rId34" Type="http://schemas.openxmlformats.org/officeDocument/2006/relationships/slideLayout" Target="../slideLayouts/slideLayout9.xml"/><Relationship Id="rId42" Type="http://schemas.openxmlformats.org/officeDocument/2006/relationships/chart" Target="../charts/chart15.xml"/><Relationship Id="rId7" Type="http://schemas.openxmlformats.org/officeDocument/2006/relationships/tags" Target="../tags/tag171.xml"/><Relationship Id="rId2" Type="http://schemas.openxmlformats.org/officeDocument/2006/relationships/tags" Target="../tags/tag166.xml"/><Relationship Id="rId16" Type="http://schemas.openxmlformats.org/officeDocument/2006/relationships/tags" Target="../tags/tag180.xml"/><Relationship Id="rId20" Type="http://schemas.openxmlformats.org/officeDocument/2006/relationships/tags" Target="../tags/tag184.xml"/><Relationship Id="rId29" Type="http://schemas.openxmlformats.org/officeDocument/2006/relationships/tags" Target="../tags/tag193.xml"/><Relationship Id="rId41" Type="http://schemas.openxmlformats.org/officeDocument/2006/relationships/chart" Target="../charts/chart14.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tags" Target="../tags/tag175.xml"/><Relationship Id="rId24" Type="http://schemas.openxmlformats.org/officeDocument/2006/relationships/tags" Target="../tags/tag188.xml"/><Relationship Id="rId32" Type="http://schemas.openxmlformats.org/officeDocument/2006/relationships/tags" Target="../tags/tag196.xml"/><Relationship Id="rId37" Type="http://schemas.openxmlformats.org/officeDocument/2006/relationships/image" Target="../media/image43.emf"/><Relationship Id="rId40" Type="http://schemas.openxmlformats.org/officeDocument/2006/relationships/image" Target="../media/image45.svg"/><Relationship Id="rId5" Type="http://schemas.openxmlformats.org/officeDocument/2006/relationships/tags" Target="../tags/tag169.xml"/><Relationship Id="rId15" Type="http://schemas.openxmlformats.org/officeDocument/2006/relationships/tags" Target="../tags/tag179.xml"/><Relationship Id="rId23" Type="http://schemas.openxmlformats.org/officeDocument/2006/relationships/tags" Target="../tags/tag187.xml"/><Relationship Id="rId28" Type="http://schemas.openxmlformats.org/officeDocument/2006/relationships/tags" Target="../tags/tag192.xml"/><Relationship Id="rId36" Type="http://schemas.openxmlformats.org/officeDocument/2006/relationships/oleObject" Target="../embeddings/oleObject17.bin"/><Relationship Id="rId10" Type="http://schemas.openxmlformats.org/officeDocument/2006/relationships/tags" Target="../tags/tag174.xml"/><Relationship Id="rId19" Type="http://schemas.openxmlformats.org/officeDocument/2006/relationships/tags" Target="../tags/tag183.xml"/><Relationship Id="rId31" Type="http://schemas.openxmlformats.org/officeDocument/2006/relationships/tags" Target="../tags/tag195.xml"/><Relationship Id="rId44" Type="http://schemas.openxmlformats.org/officeDocument/2006/relationships/chart" Target="../charts/chart17.xm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tags" Target="../tags/tag178.xml"/><Relationship Id="rId22" Type="http://schemas.openxmlformats.org/officeDocument/2006/relationships/tags" Target="../tags/tag186.xml"/><Relationship Id="rId27" Type="http://schemas.openxmlformats.org/officeDocument/2006/relationships/tags" Target="../tags/tag191.xml"/><Relationship Id="rId30" Type="http://schemas.openxmlformats.org/officeDocument/2006/relationships/tags" Target="../tags/tag194.xml"/><Relationship Id="rId35" Type="http://schemas.openxmlformats.org/officeDocument/2006/relationships/notesSlide" Target="../notesSlides/notesSlide12.xml"/><Relationship Id="rId43" Type="http://schemas.openxmlformats.org/officeDocument/2006/relationships/chart" Target="../charts/chart16.xml"/><Relationship Id="rId8" Type="http://schemas.openxmlformats.org/officeDocument/2006/relationships/tags" Target="../tags/tag172.xml"/><Relationship Id="rId3" Type="http://schemas.openxmlformats.org/officeDocument/2006/relationships/tags" Target="../tags/tag167.xml"/><Relationship Id="rId12" Type="http://schemas.openxmlformats.org/officeDocument/2006/relationships/tags" Target="../tags/tag176.xml"/><Relationship Id="rId17" Type="http://schemas.openxmlformats.org/officeDocument/2006/relationships/tags" Target="../tags/tag181.xml"/><Relationship Id="rId25" Type="http://schemas.openxmlformats.org/officeDocument/2006/relationships/tags" Target="../tags/tag189.xml"/><Relationship Id="rId33" Type="http://schemas.openxmlformats.org/officeDocument/2006/relationships/tags" Target="../tags/tag197.xml"/><Relationship Id="rId38" Type="http://schemas.openxmlformats.org/officeDocument/2006/relationships/chart" Target="../charts/char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notesSlide" Target="../notesSlides/notesSlide13.xm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slideLayout" Target="../slideLayouts/slideLayout10.xml"/><Relationship Id="rId16" Type="http://schemas.openxmlformats.org/officeDocument/2006/relationships/image" Target="../media/image56.png"/><Relationship Id="rId1" Type="http://schemas.openxmlformats.org/officeDocument/2006/relationships/tags" Target="../tags/tag19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3.emf"/><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oleObject" Target="../embeddings/oleObject18.bin"/><Relationship Id="rId9" Type="http://schemas.openxmlformats.org/officeDocument/2006/relationships/image" Target="../media/image49.sv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18" Type="http://schemas.openxmlformats.org/officeDocument/2006/relationships/image" Target="../media/image69.jpeg"/><Relationship Id="rId3" Type="http://schemas.openxmlformats.org/officeDocument/2006/relationships/notesSlide" Target="../notesSlides/notesSlide14.xml"/><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jpeg"/><Relationship Id="rId2" Type="http://schemas.openxmlformats.org/officeDocument/2006/relationships/slideLayout" Target="../slideLayouts/slideLayout10.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tags" Target="../tags/tag199.xml"/><Relationship Id="rId6" Type="http://schemas.openxmlformats.org/officeDocument/2006/relationships/chart" Target="../charts/chart18.xml"/><Relationship Id="rId11" Type="http://schemas.openxmlformats.org/officeDocument/2006/relationships/image" Target="../media/image62.png"/><Relationship Id="rId5" Type="http://schemas.openxmlformats.org/officeDocument/2006/relationships/image" Target="../media/image43.emf"/><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oleObject" Target="../embeddings/oleObject19.bin"/><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notesSlide" Target="../notesSlides/notesSlide15.xml"/><Relationship Id="rId7" Type="http://schemas.openxmlformats.org/officeDocument/2006/relationships/chart" Target="../charts/chart20.xml"/><Relationship Id="rId2" Type="http://schemas.openxmlformats.org/officeDocument/2006/relationships/slideLayout" Target="../slideLayouts/slideLayout10.xml"/><Relationship Id="rId1" Type="http://schemas.openxmlformats.org/officeDocument/2006/relationships/tags" Target="../tags/tag200.xml"/><Relationship Id="rId6" Type="http://schemas.openxmlformats.org/officeDocument/2006/relationships/chart" Target="../charts/chart19.xml"/><Relationship Id="rId11" Type="http://schemas.openxmlformats.org/officeDocument/2006/relationships/chart" Target="../charts/chart24.xml"/><Relationship Id="rId5" Type="http://schemas.openxmlformats.org/officeDocument/2006/relationships/image" Target="../media/image43.emf"/><Relationship Id="rId10" Type="http://schemas.openxmlformats.org/officeDocument/2006/relationships/chart" Target="../charts/chart23.xml"/><Relationship Id="rId4" Type="http://schemas.openxmlformats.org/officeDocument/2006/relationships/oleObject" Target="../embeddings/oleObject20.bin"/><Relationship Id="rId9" Type="http://schemas.openxmlformats.org/officeDocument/2006/relationships/chart" Target="../charts/chart22.xml"/></Relationships>
</file>

<file path=ppt/slides/_rels/slide16.xml.rels><?xml version="1.0" encoding="UTF-8" standalone="yes"?>
<Relationships xmlns="http://schemas.openxmlformats.org/package/2006/relationships"><Relationship Id="rId13" Type="http://schemas.openxmlformats.org/officeDocument/2006/relationships/tags" Target="../tags/tag213.xml"/><Relationship Id="rId18" Type="http://schemas.openxmlformats.org/officeDocument/2006/relationships/tags" Target="../tags/tag218.xml"/><Relationship Id="rId26" Type="http://schemas.openxmlformats.org/officeDocument/2006/relationships/tags" Target="../tags/tag226.xml"/><Relationship Id="rId39" Type="http://schemas.openxmlformats.org/officeDocument/2006/relationships/tags" Target="../tags/tag239.xml"/><Relationship Id="rId21" Type="http://schemas.openxmlformats.org/officeDocument/2006/relationships/tags" Target="../tags/tag221.xml"/><Relationship Id="rId34" Type="http://schemas.openxmlformats.org/officeDocument/2006/relationships/tags" Target="../tags/tag234.xml"/><Relationship Id="rId42" Type="http://schemas.openxmlformats.org/officeDocument/2006/relationships/oleObject" Target="../embeddings/oleObject21.bin"/><Relationship Id="rId7" Type="http://schemas.openxmlformats.org/officeDocument/2006/relationships/tags" Target="../tags/tag207.xml"/><Relationship Id="rId2" Type="http://schemas.openxmlformats.org/officeDocument/2006/relationships/tags" Target="../tags/tag202.xml"/><Relationship Id="rId16" Type="http://schemas.openxmlformats.org/officeDocument/2006/relationships/tags" Target="../tags/tag216.xml"/><Relationship Id="rId29" Type="http://schemas.openxmlformats.org/officeDocument/2006/relationships/tags" Target="../tags/tag229.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tags" Target="../tags/tag211.xml"/><Relationship Id="rId24" Type="http://schemas.openxmlformats.org/officeDocument/2006/relationships/tags" Target="../tags/tag224.xml"/><Relationship Id="rId32" Type="http://schemas.openxmlformats.org/officeDocument/2006/relationships/tags" Target="../tags/tag232.xml"/><Relationship Id="rId37" Type="http://schemas.openxmlformats.org/officeDocument/2006/relationships/tags" Target="../tags/tag237.xml"/><Relationship Id="rId40" Type="http://schemas.openxmlformats.org/officeDocument/2006/relationships/slideLayout" Target="../slideLayouts/slideLayout10.xml"/><Relationship Id="rId45" Type="http://schemas.openxmlformats.org/officeDocument/2006/relationships/chart" Target="../charts/chart26.xml"/><Relationship Id="rId5" Type="http://schemas.openxmlformats.org/officeDocument/2006/relationships/tags" Target="../tags/tag205.xml"/><Relationship Id="rId15" Type="http://schemas.openxmlformats.org/officeDocument/2006/relationships/tags" Target="../tags/tag215.xml"/><Relationship Id="rId23" Type="http://schemas.openxmlformats.org/officeDocument/2006/relationships/tags" Target="../tags/tag223.xml"/><Relationship Id="rId28" Type="http://schemas.openxmlformats.org/officeDocument/2006/relationships/tags" Target="../tags/tag228.xml"/><Relationship Id="rId36" Type="http://schemas.openxmlformats.org/officeDocument/2006/relationships/tags" Target="../tags/tag236.xml"/><Relationship Id="rId10" Type="http://schemas.openxmlformats.org/officeDocument/2006/relationships/tags" Target="../tags/tag210.xml"/><Relationship Id="rId19" Type="http://schemas.openxmlformats.org/officeDocument/2006/relationships/tags" Target="../tags/tag219.xml"/><Relationship Id="rId31" Type="http://schemas.openxmlformats.org/officeDocument/2006/relationships/tags" Target="../tags/tag231.xml"/><Relationship Id="rId44" Type="http://schemas.openxmlformats.org/officeDocument/2006/relationships/chart" Target="../charts/chart25.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tags" Target="../tags/tag214.xml"/><Relationship Id="rId22" Type="http://schemas.openxmlformats.org/officeDocument/2006/relationships/tags" Target="../tags/tag222.xml"/><Relationship Id="rId27" Type="http://schemas.openxmlformats.org/officeDocument/2006/relationships/tags" Target="../tags/tag227.xml"/><Relationship Id="rId30" Type="http://schemas.openxmlformats.org/officeDocument/2006/relationships/tags" Target="../tags/tag230.xml"/><Relationship Id="rId35" Type="http://schemas.openxmlformats.org/officeDocument/2006/relationships/tags" Target="../tags/tag235.xml"/><Relationship Id="rId43" Type="http://schemas.openxmlformats.org/officeDocument/2006/relationships/image" Target="../media/image1.emf"/><Relationship Id="rId8" Type="http://schemas.openxmlformats.org/officeDocument/2006/relationships/tags" Target="../tags/tag208.xml"/><Relationship Id="rId3" Type="http://schemas.openxmlformats.org/officeDocument/2006/relationships/tags" Target="../tags/tag203.xml"/><Relationship Id="rId12" Type="http://schemas.openxmlformats.org/officeDocument/2006/relationships/tags" Target="../tags/tag212.xml"/><Relationship Id="rId17" Type="http://schemas.openxmlformats.org/officeDocument/2006/relationships/tags" Target="../tags/tag217.xml"/><Relationship Id="rId25" Type="http://schemas.openxmlformats.org/officeDocument/2006/relationships/tags" Target="../tags/tag225.xml"/><Relationship Id="rId33" Type="http://schemas.openxmlformats.org/officeDocument/2006/relationships/tags" Target="../tags/tag233.xml"/><Relationship Id="rId38" Type="http://schemas.openxmlformats.org/officeDocument/2006/relationships/tags" Target="../tags/tag238.xml"/><Relationship Id="rId46" Type="http://schemas.openxmlformats.org/officeDocument/2006/relationships/chart" Target="../charts/chart27.xml"/><Relationship Id="rId20" Type="http://schemas.openxmlformats.org/officeDocument/2006/relationships/tags" Target="../tags/tag220.xml"/><Relationship Id="rId4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chart" Target="../charts/chart30.xml"/><Relationship Id="rId13" Type="http://schemas.openxmlformats.org/officeDocument/2006/relationships/image" Target="../media/image45.svg"/><Relationship Id="rId3" Type="http://schemas.openxmlformats.org/officeDocument/2006/relationships/notesSlide" Target="../notesSlides/notesSlide17.xml"/><Relationship Id="rId7" Type="http://schemas.openxmlformats.org/officeDocument/2006/relationships/chart" Target="../charts/chart29.xml"/><Relationship Id="rId12" Type="http://schemas.openxmlformats.org/officeDocument/2006/relationships/image" Target="../media/image44.png"/><Relationship Id="rId2" Type="http://schemas.openxmlformats.org/officeDocument/2006/relationships/slideLayout" Target="../slideLayouts/slideLayout10.xml"/><Relationship Id="rId1" Type="http://schemas.openxmlformats.org/officeDocument/2006/relationships/tags" Target="../tags/tag240.xml"/><Relationship Id="rId6" Type="http://schemas.openxmlformats.org/officeDocument/2006/relationships/chart" Target="../charts/chart28.xml"/><Relationship Id="rId11" Type="http://schemas.openxmlformats.org/officeDocument/2006/relationships/chart" Target="../charts/chart33.xml"/><Relationship Id="rId5" Type="http://schemas.openxmlformats.org/officeDocument/2006/relationships/image" Target="../media/image43.emf"/><Relationship Id="rId15" Type="http://schemas.openxmlformats.org/officeDocument/2006/relationships/image" Target="../media/image77.svg"/><Relationship Id="rId10" Type="http://schemas.openxmlformats.org/officeDocument/2006/relationships/chart" Target="../charts/chart32.xml"/><Relationship Id="rId4" Type="http://schemas.openxmlformats.org/officeDocument/2006/relationships/oleObject" Target="../embeddings/oleObject22.bin"/><Relationship Id="rId9" Type="http://schemas.openxmlformats.org/officeDocument/2006/relationships/chart" Target="../charts/chart31.xml"/><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41.x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19.xml.rels><?xml version="1.0" encoding="UTF-8" standalone="yes"?>
<Relationships xmlns="http://schemas.openxmlformats.org/package/2006/relationships"><Relationship Id="rId26" Type="http://schemas.openxmlformats.org/officeDocument/2006/relationships/tags" Target="../tags/tag267.xml"/><Relationship Id="rId21" Type="http://schemas.openxmlformats.org/officeDocument/2006/relationships/tags" Target="../tags/tag262.xml"/><Relationship Id="rId34" Type="http://schemas.openxmlformats.org/officeDocument/2006/relationships/tags" Target="../tags/tag275.xml"/><Relationship Id="rId42" Type="http://schemas.openxmlformats.org/officeDocument/2006/relationships/tags" Target="../tags/tag283.xml"/><Relationship Id="rId47" Type="http://schemas.openxmlformats.org/officeDocument/2006/relationships/tags" Target="../tags/tag288.xml"/><Relationship Id="rId50" Type="http://schemas.openxmlformats.org/officeDocument/2006/relationships/tags" Target="../tags/tag291.xml"/><Relationship Id="rId55" Type="http://schemas.openxmlformats.org/officeDocument/2006/relationships/image" Target="../media/image43.emf"/><Relationship Id="rId63" Type="http://schemas.openxmlformats.org/officeDocument/2006/relationships/image" Target="../media/image42.svg"/><Relationship Id="rId7" Type="http://schemas.openxmlformats.org/officeDocument/2006/relationships/tags" Target="../tags/tag248.xml"/><Relationship Id="rId2" Type="http://schemas.openxmlformats.org/officeDocument/2006/relationships/tags" Target="../tags/tag243.xml"/><Relationship Id="rId16" Type="http://schemas.openxmlformats.org/officeDocument/2006/relationships/tags" Target="../tags/tag257.xml"/><Relationship Id="rId29" Type="http://schemas.openxmlformats.org/officeDocument/2006/relationships/tags" Target="../tags/tag270.xml"/><Relationship Id="rId11" Type="http://schemas.openxmlformats.org/officeDocument/2006/relationships/tags" Target="../tags/tag252.xml"/><Relationship Id="rId24" Type="http://schemas.openxmlformats.org/officeDocument/2006/relationships/tags" Target="../tags/tag265.xml"/><Relationship Id="rId32" Type="http://schemas.openxmlformats.org/officeDocument/2006/relationships/tags" Target="../tags/tag273.xml"/><Relationship Id="rId37" Type="http://schemas.openxmlformats.org/officeDocument/2006/relationships/tags" Target="../tags/tag278.xml"/><Relationship Id="rId40" Type="http://schemas.openxmlformats.org/officeDocument/2006/relationships/tags" Target="../tags/tag281.xml"/><Relationship Id="rId45" Type="http://schemas.openxmlformats.org/officeDocument/2006/relationships/tags" Target="../tags/tag286.xml"/><Relationship Id="rId53" Type="http://schemas.openxmlformats.org/officeDocument/2006/relationships/notesSlide" Target="../notesSlides/notesSlide19.xml"/><Relationship Id="rId58" Type="http://schemas.openxmlformats.org/officeDocument/2006/relationships/chart" Target="../charts/chart34.xml"/><Relationship Id="rId66" Type="http://schemas.openxmlformats.org/officeDocument/2006/relationships/chart" Target="../charts/chart38.xml"/><Relationship Id="rId5" Type="http://schemas.openxmlformats.org/officeDocument/2006/relationships/tags" Target="../tags/tag246.xml"/><Relationship Id="rId61" Type="http://schemas.openxmlformats.org/officeDocument/2006/relationships/image" Target="../media/image81.svg"/><Relationship Id="rId19" Type="http://schemas.openxmlformats.org/officeDocument/2006/relationships/tags" Target="../tags/tag260.xml"/><Relationship Id="rId14" Type="http://schemas.openxmlformats.org/officeDocument/2006/relationships/tags" Target="../tags/tag255.xml"/><Relationship Id="rId22" Type="http://schemas.openxmlformats.org/officeDocument/2006/relationships/tags" Target="../tags/tag263.xml"/><Relationship Id="rId27" Type="http://schemas.openxmlformats.org/officeDocument/2006/relationships/tags" Target="../tags/tag268.xml"/><Relationship Id="rId30" Type="http://schemas.openxmlformats.org/officeDocument/2006/relationships/tags" Target="../tags/tag271.xml"/><Relationship Id="rId35" Type="http://schemas.openxmlformats.org/officeDocument/2006/relationships/tags" Target="../tags/tag276.xml"/><Relationship Id="rId43" Type="http://schemas.openxmlformats.org/officeDocument/2006/relationships/tags" Target="../tags/tag284.xml"/><Relationship Id="rId48" Type="http://schemas.openxmlformats.org/officeDocument/2006/relationships/tags" Target="../tags/tag289.xml"/><Relationship Id="rId56" Type="http://schemas.openxmlformats.org/officeDocument/2006/relationships/image" Target="../media/image78.png"/><Relationship Id="rId64" Type="http://schemas.openxmlformats.org/officeDocument/2006/relationships/chart" Target="../charts/chart36.xml"/><Relationship Id="rId8" Type="http://schemas.openxmlformats.org/officeDocument/2006/relationships/tags" Target="../tags/tag249.xml"/><Relationship Id="rId51" Type="http://schemas.openxmlformats.org/officeDocument/2006/relationships/tags" Target="../tags/tag292.xml"/><Relationship Id="rId3" Type="http://schemas.openxmlformats.org/officeDocument/2006/relationships/tags" Target="../tags/tag244.xml"/><Relationship Id="rId12" Type="http://schemas.openxmlformats.org/officeDocument/2006/relationships/tags" Target="../tags/tag253.xml"/><Relationship Id="rId17" Type="http://schemas.openxmlformats.org/officeDocument/2006/relationships/tags" Target="../tags/tag258.xml"/><Relationship Id="rId25" Type="http://schemas.openxmlformats.org/officeDocument/2006/relationships/tags" Target="../tags/tag266.xml"/><Relationship Id="rId33" Type="http://schemas.openxmlformats.org/officeDocument/2006/relationships/tags" Target="../tags/tag274.xml"/><Relationship Id="rId38" Type="http://schemas.openxmlformats.org/officeDocument/2006/relationships/tags" Target="../tags/tag279.xml"/><Relationship Id="rId46" Type="http://schemas.openxmlformats.org/officeDocument/2006/relationships/tags" Target="../tags/tag287.xml"/><Relationship Id="rId59" Type="http://schemas.openxmlformats.org/officeDocument/2006/relationships/chart" Target="../charts/chart35.xml"/><Relationship Id="rId67" Type="http://schemas.openxmlformats.org/officeDocument/2006/relationships/chart" Target="../charts/chart39.xml"/><Relationship Id="rId20" Type="http://schemas.openxmlformats.org/officeDocument/2006/relationships/tags" Target="../tags/tag261.xml"/><Relationship Id="rId41" Type="http://schemas.openxmlformats.org/officeDocument/2006/relationships/tags" Target="../tags/tag282.xml"/><Relationship Id="rId54" Type="http://schemas.openxmlformats.org/officeDocument/2006/relationships/oleObject" Target="../embeddings/oleObject24.bin"/><Relationship Id="rId62" Type="http://schemas.openxmlformats.org/officeDocument/2006/relationships/image" Target="../media/image41.png"/><Relationship Id="rId1" Type="http://schemas.openxmlformats.org/officeDocument/2006/relationships/tags" Target="../tags/tag242.xml"/><Relationship Id="rId6" Type="http://schemas.openxmlformats.org/officeDocument/2006/relationships/tags" Target="../tags/tag247.xml"/><Relationship Id="rId15" Type="http://schemas.openxmlformats.org/officeDocument/2006/relationships/tags" Target="../tags/tag256.xml"/><Relationship Id="rId23" Type="http://schemas.openxmlformats.org/officeDocument/2006/relationships/tags" Target="../tags/tag264.xml"/><Relationship Id="rId28" Type="http://schemas.openxmlformats.org/officeDocument/2006/relationships/tags" Target="../tags/tag269.xml"/><Relationship Id="rId36" Type="http://schemas.openxmlformats.org/officeDocument/2006/relationships/tags" Target="../tags/tag277.xml"/><Relationship Id="rId49" Type="http://schemas.openxmlformats.org/officeDocument/2006/relationships/tags" Target="../tags/tag290.xml"/><Relationship Id="rId57" Type="http://schemas.openxmlformats.org/officeDocument/2006/relationships/image" Target="../media/image79.svg"/><Relationship Id="rId10" Type="http://schemas.openxmlformats.org/officeDocument/2006/relationships/tags" Target="../tags/tag251.xml"/><Relationship Id="rId31" Type="http://schemas.openxmlformats.org/officeDocument/2006/relationships/tags" Target="../tags/tag272.xml"/><Relationship Id="rId44" Type="http://schemas.openxmlformats.org/officeDocument/2006/relationships/tags" Target="../tags/tag285.xml"/><Relationship Id="rId52" Type="http://schemas.openxmlformats.org/officeDocument/2006/relationships/slideLayout" Target="../slideLayouts/slideLayout1.xml"/><Relationship Id="rId60" Type="http://schemas.openxmlformats.org/officeDocument/2006/relationships/image" Target="../media/image80.png"/><Relationship Id="rId65" Type="http://schemas.openxmlformats.org/officeDocument/2006/relationships/chart" Target="../charts/chart37.xml"/><Relationship Id="rId4" Type="http://schemas.openxmlformats.org/officeDocument/2006/relationships/tags" Target="../tags/tag245.xml"/><Relationship Id="rId9" Type="http://schemas.openxmlformats.org/officeDocument/2006/relationships/tags" Target="../tags/tag250.xml"/><Relationship Id="rId13" Type="http://schemas.openxmlformats.org/officeDocument/2006/relationships/tags" Target="../tags/tag254.xml"/><Relationship Id="rId18" Type="http://schemas.openxmlformats.org/officeDocument/2006/relationships/tags" Target="../tags/tag259.xml"/><Relationship Id="rId39" Type="http://schemas.openxmlformats.org/officeDocument/2006/relationships/tags" Target="../tags/tag28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7.bin"/></Relationships>
</file>

<file path=ppt/slides/_rels/slide20.xml.rels><?xml version="1.0" encoding="UTF-8" standalone="yes"?>
<Relationships xmlns="http://schemas.openxmlformats.org/package/2006/relationships"><Relationship Id="rId13" Type="http://schemas.openxmlformats.org/officeDocument/2006/relationships/tags" Target="../tags/tag305.xml"/><Relationship Id="rId18" Type="http://schemas.openxmlformats.org/officeDocument/2006/relationships/tags" Target="../tags/tag310.xml"/><Relationship Id="rId26" Type="http://schemas.openxmlformats.org/officeDocument/2006/relationships/tags" Target="../tags/tag318.xml"/><Relationship Id="rId39" Type="http://schemas.openxmlformats.org/officeDocument/2006/relationships/tags" Target="../tags/tag331.xml"/><Relationship Id="rId21" Type="http://schemas.openxmlformats.org/officeDocument/2006/relationships/tags" Target="../tags/tag313.xml"/><Relationship Id="rId34" Type="http://schemas.openxmlformats.org/officeDocument/2006/relationships/tags" Target="../tags/tag326.xml"/><Relationship Id="rId42" Type="http://schemas.openxmlformats.org/officeDocument/2006/relationships/oleObject" Target="../embeddings/oleObject25.bin"/><Relationship Id="rId7" Type="http://schemas.openxmlformats.org/officeDocument/2006/relationships/tags" Target="../tags/tag299.xml"/><Relationship Id="rId2" Type="http://schemas.openxmlformats.org/officeDocument/2006/relationships/tags" Target="../tags/tag294.xml"/><Relationship Id="rId16" Type="http://schemas.openxmlformats.org/officeDocument/2006/relationships/tags" Target="../tags/tag308.xml"/><Relationship Id="rId29" Type="http://schemas.openxmlformats.org/officeDocument/2006/relationships/tags" Target="../tags/tag321.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tags" Target="../tags/tag303.xml"/><Relationship Id="rId24" Type="http://schemas.openxmlformats.org/officeDocument/2006/relationships/tags" Target="../tags/tag316.xml"/><Relationship Id="rId32" Type="http://schemas.openxmlformats.org/officeDocument/2006/relationships/tags" Target="../tags/tag324.xml"/><Relationship Id="rId37" Type="http://schemas.openxmlformats.org/officeDocument/2006/relationships/tags" Target="../tags/tag329.xml"/><Relationship Id="rId40" Type="http://schemas.openxmlformats.org/officeDocument/2006/relationships/slideLayout" Target="../slideLayouts/slideLayout2.xml"/><Relationship Id="rId45" Type="http://schemas.openxmlformats.org/officeDocument/2006/relationships/chart" Target="../charts/chart41.xml"/><Relationship Id="rId5" Type="http://schemas.openxmlformats.org/officeDocument/2006/relationships/tags" Target="../tags/tag297.xml"/><Relationship Id="rId15" Type="http://schemas.openxmlformats.org/officeDocument/2006/relationships/tags" Target="../tags/tag307.xml"/><Relationship Id="rId23" Type="http://schemas.openxmlformats.org/officeDocument/2006/relationships/tags" Target="../tags/tag315.xml"/><Relationship Id="rId28" Type="http://schemas.openxmlformats.org/officeDocument/2006/relationships/tags" Target="../tags/tag320.xml"/><Relationship Id="rId36" Type="http://schemas.openxmlformats.org/officeDocument/2006/relationships/tags" Target="../tags/tag328.xml"/><Relationship Id="rId10" Type="http://schemas.openxmlformats.org/officeDocument/2006/relationships/tags" Target="../tags/tag302.xml"/><Relationship Id="rId19" Type="http://schemas.openxmlformats.org/officeDocument/2006/relationships/tags" Target="../tags/tag311.xml"/><Relationship Id="rId31" Type="http://schemas.openxmlformats.org/officeDocument/2006/relationships/tags" Target="../tags/tag323.xml"/><Relationship Id="rId44" Type="http://schemas.openxmlformats.org/officeDocument/2006/relationships/chart" Target="../charts/chart40.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tags" Target="../tags/tag306.xml"/><Relationship Id="rId22" Type="http://schemas.openxmlformats.org/officeDocument/2006/relationships/tags" Target="../tags/tag314.xml"/><Relationship Id="rId27" Type="http://schemas.openxmlformats.org/officeDocument/2006/relationships/tags" Target="../tags/tag319.xml"/><Relationship Id="rId30" Type="http://schemas.openxmlformats.org/officeDocument/2006/relationships/tags" Target="../tags/tag322.xml"/><Relationship Id="rId35" Type="http://schemas.openxmlformats.org/officeDocument/2006/relationships/tags" Target="../tags/tag327.xml"/><Relationship Id="rId43" Type="http://schemas.openxmlformats.org/officeDocument/2006/relationships/image" Target="../media/image1.emf"/><Relationship Id="rId8" Type="http://schemas.openxmlformats.org/officeDocument/2006/relationships/tags" Target="../tags/tag300.xml"/><Relationship Id="rId3" Type="http://schemas.openxmlformats.org/officeDocument/2006/relationships/tags" Target="../tags/tag295.xml"/><Relationship Id="rId12" Type="http://schemas.openxmlformats.org/officeDocument/2006/relationships/tags" Target="../tags/tag304.xml"/><Relationship Id="rId17" Type="http://schemas.openxmlformats.org/officeDocument/2006/relationships/tags" Target="../tags/tag309.xml"/><Relationship Id="rId25" Type="http://schemas.openxmlformats.org/officeDocument/2006/relationships/tags" Target="../tags/tag317.xml"/><Relationship Id="rId33" Type="http://schemas.openxmlformats.org/officeDocument/2006/relationships/tags" Target="../tags/tag325.xml"/><Relationship Id="rId38" Type="http://schemas.openxmlformats.org/officeDocument/2006/relationships/tags" Target="../tags/tag330.xml"/><Relationship Id="rId46" Type="http://schemas.openxmlformats.org/officeDocument/2006/relationships/chart" Target="../charts/chart42.xml"/><Relationship Id="rId20" Type="http://schemas.openxmlformats.org/officeDocument/2006/relationships/tags" Target="../tags/tag312.xml"/><Relationship Id="rId4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3" Type="http://schemas.openxmlformats.org/officeDocument/2006/relationships/tags" Target="../tags/tag344.xml"/><Relationship Id="rId18" Type="http://schemas.openxmlformats.org/officeDocument/2006/relationships/tags" Target="../tags/tag349.xml"/><Relationship Id="rId26" Type="http://schemas.openxmlformats.org/officeDocument/2006/relationships/tags" Target="../tags/tag357.xml"/><Relationship Id="rId39" Type="http://schemas.openxmlformats.org/officeDocument/2006/relationships/tags" Target="../tags/tag370.xml"/><Relationship Id="rId21" Type="http://schemas.openxmlformats.org/officeDocument/2006/relationships/tags" Target="../tags/tag352.xml"/><Relationship Id="rId34" Type="http://schemas.openxmlformats.org/officeDocument/2006/relationships/tags" Target="../tags/tag365.xml"/><Relationship Id="rId42" Type="http://schemas.openxmlformats.org/officeDocument/2006/relationships/oleObject" Target="../embeddings/oleObject26.bin"/><Relationship Id="rId7" Type="http://schemas.openxmlformats.org/officeDocument/2006/relationships/tags" Target="../tags/tag338.xml"/><Relationship Id="rId2" Type="http://schemas.openxmlformats.org/officeDocument/2006/relationships/tags" Target="../tags/tag333.xml"/><Relationship Id="rId16" Type="http://schemas.openxmlformats.org/officeDocument/2006/relationships/tags" Target="../tags/tag347.xml"/><Relationship Id="rId29" Type="http://schemas.openxmlformats.org/officeDocument/2006/relationships/tags" Target="../tags/tag360.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tags" Target="../tags/tag342.xml"/><Relationship Id="rId24" Type="http://schemas.openxmlformats.org/officeDocument/2006/relationships/tags" Target="../tags/tag355.xml"/><Relationship Id="rId32" Type="http://schemas.openxmlformats.org/officeDocument/2006/relationships/tags" Target="../tags/tag363.xml"/><Relationship Id="rId37" Type="http://schemas.openxmlformats.org/officeDocument/2006/relationships/tags" Target="../tags/tag368.xml"/><Relationship Id="rId40" Type="http://schemas.openxmlformats.org/officeDocument/2006/relationships/slideLayout" Target="../slideLayouts/slideLayout2.xml"/><Relationship Id="rId45" Type="http://schemas.openxmlformats.org/officeDocument/2006/relationships/chart" Target="../charts/chart44.xml"/><Relationship Id="rId5" Type="http://schemas.openxmlformats.org/officeDocument/2006/relationships/tags" Target="../tags/tag336.xml"/><Relationship Id="rId15" Type="http://schemas.openxmlformats.org/officeDocument/2006/relationships/tags" Target="../tags/tag346.xml"/><Relationship Id="rId23" Type="http://schemas.openxmlformats.org/officeDocument/2006/relationships/tags" Target="../tags/tag354.xml"/><Relationship Id="rId28" Type="http://schemas.openxmlformats.org/officeDocument/2006/relationships/tags" Target="../tags/tag359.xml"/><Relationship Id="rId36" Type="http://schemas.openxmlformats.org/officeDocument/2006/relationships/tags" Target="../tags/tag367.xml"/><Relationship Id="rId10" Type="http://schemas.openxmlformats.org/officeDocument/2006/relationships/tags" Target="../tags/tag341.xml"/><Relationship Id="rId19" Type="http://schemas.openxmlformats.org/officeDocument/2006/relationships/tags" Target="../tags/tag350.xml"/><Relationship Id="rId31" Type="http://schemas.openxmlformats.org/officeDocument/2006/relationships/tags" Target="../tags/tag362.xml"/><Relationship Id="rId44" Type="http://schemas.openxmlformats.org/officeDocument/2006/relationships/chart" Target="../charts/chart43.xml"/><Relationship Id="rId4" Type="http://schemas.openxmlformats.org/officeDocument/2006/relationships/tags" Target="../tags/tag335.xml"/><Relationship Id="rId9" Type="http://schemas.openxmlformats.org/officeDocument/2006/relationships/tags" Target="../tags/tag340.xml"/><Relationship Id="rId14" Type="http://schemas.openxmlformats.org/officeDocument/2006/relationships/tags" Target="../tags/tag345.xml"/><Relationship Id="rId22" Type="http://schemas.openxmlformats.org/officeDocument/2006/relationships/tags" Target="../tags/tag353.xml"/><Relationship Id="rId27" Type="http://schemas.openxmlformats.org/officeDocument/2006/relationships/tags" Target="../tags/tag358.xml"/><Relationship Id="rId30" Type="http://schemas.openxmlformats.org/officeDocument/2006/relationships/tags" Target="../tags/tag361.xml"/><Relationship Id="rId35" Type="http://schemas.openxmlformats.org/officeDocument/2006/relationships/tags" Target="../tags/tag366.xml"/><Relationship Id="rId43" Type="http://schemas.openxmlformats.org/officeDocument/2006/relationships/image" Target="../media/image1.emf"/><Relationship Id="rId8" Type="http://schemas.openxmlformats.org/officeDocument/2006/relationships/tags" Target="../tags/tag339.xml"/><Relationship Id="rId3" Type="http://schemas.openxmlformats.org/officeDocument/2006/relationships/tags" Target="../tags/tag334.xml"/><Relationship Id="rId12" Type="http://schemas.openxmlformats.org/officeDocument/2006/relationships/tags" Target="../tags/tag343.xml"/><Relationship Id="rId17" Type="http://schemas.openxmlformats.org/officeDocument/2006/relationships/tags" Target="../tags/tag348.xml"/><Relationship Id="rId25" Type="http://schemas.openxmlformats.org/officeDocument/2006/relationships/tags" Target="../tags/tag356.xml"/><Relationship Id="rId33" Type="http://schemas.openxmlformats.org/officeDocument/2006/relationships/tags" Target="../tags/tag364.xml"/><Relationship Id="rId38" Type="http://schemas.openxmlformats.org/officeDocument/2006/relationships/tags" Target="../tags/tag369.xml"/><Relationship Id="rId46" Type="http://schemas.openxmlformats.org/officeDocument/2006/relationships/chart" Target="../charts/chart45.xml"/><Relationship Id="rId20" Type="http://schemas.openxmlformats.org/officeDocument/2006/relationships/tags" Target="../tags/tag351.xml"/><Relationship Id="rId4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s://data.medicaid.gov/medicaid-chip-eligibility-enrollment-snapshot-data" TargetMode="External"/><Relationship Id="rId2" Type="http://schemas.openxmlformats.org/officeDocument/2006/relationships/slideLayout" Target="../slideLayouts/slideLayout2.xml"/><Relationship Id="rId1" Type="http://schemas.openxmlformats.org/officeDocument/2006/relationships/tags" Target="../tags/tag371.xml"/><Relationship Id="rId6" Type="http://schemas.openxmlformats.org/officeDocument/2006/relationships/chart" Target="../charts/chart46.xml"/><Relationship Id="rId5" Type="http://schemas.openxmlformats.org/officeDocument/2006/relationships/image" Target="../media/image43.emf"/><Relationship Id="rId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117" Type="http://schemas.openxmlformats.org/officeDocument/2006/relationships/tags" Target="../tags/tag488.xml"/><Relationship Id="rId21" Type="http://schemas.openxmlformats.org/officeDocument/2006/relationships/tags" Target="../tags/tag392.xml"/><Relationship Id="rId42" Type="http://schemas.openxmlformats.org/officeDocument/2006/relationships/tags" Target="../tags/tag413.xml"/><Relationship Id="rId63" Type="http://schemas.openxmlformats.org/officeDocument/2006/relationships/tags" Target="../tags/tag434.xml"/><Relationship Id="rId84" Type="http://schemas.openxmlformats.org/officeDocument/2006/relationships/tags" Target="../tags/tag455.xml"/><Relationship Id="rId138" Type="http://schemas.openxmlformats.org/officeDocument/2006/relationships/tags" Target="../tags/tag509.xml"/><Relationship Id="rId107" Type="http://schemas.openxmlformats.org/officeDocument/2006/relationships/tags" Target="../tags/tag478.xml"/><Relationship Id="rId11" Type="http://schemas.openxmlformats.org/officeDocument/2006/relationships/tags" Target="../tags/tag382.xml"/><Relationship Id="rId32" Type="http://schemas.openxmlformats.org/officeDocument/2006/relationships/tags" Target="../tags/tag403.xml"/><Relationship Id="rId53" Type="http://schemas.openxmlformats.org/officeDocument/2006/relationships/tags" Target="../tags/tag424.xml"/><Relationship Id="rId74" Type="http://schemas.openxmlformats.org/officeDocument/2006/relationships/tags" Target="../tags/tag445.xml"/><Relationship Id="rId128" Type="http://schemas.openxmlformats.org/officeDocument/2006/relationships/tags" Target="../tags/tag499.xml"/><Relationship Id="rId149" Type="http://schemas.openxmlformats.org/officeDocument/2006/relationships/chart" Target="../charts/chart47.xml"/><Relationship Id="rId5" Type="http://schemas.openxmlformats.org/officeDocument/2006/relationships/tags" Target="../tags/tag376.xml"/><Relationship Id="rId95" Type="http://schemas.openxmlformats.org/officeDocument/2006/relationships/tags" Target="../tags/tag466.xml"/><Relationship Id="rId22" Type="http://schemas.openxmlformats.org/officeDocument/2006/relationships/tags" Target="../tags/tag393.xml"/><Relationship Id="rId27" Type="http://schemas.openxmlformats.org/officeDocument/2006/relationships/tags" Target="../tags/tag398.xml"/><Relationship Id="rId43" Type="http://schemas.openxmlformats.org/officeDocument/2006/relationships/tags" Target="../tags/tag414.xml"/><Relationship Id="rId48" Type="http://schemas.openxmlformats.org/officeDocument/2006/relationships/tags" Target="../tags/tag419.xml"/><Relationship Id="rId64" Type="http://schemas.openxmlformats.org/officeDocument/2006/relationships/tags" Target="../tags/tag435.xml"/><Relationship Id="rId69" Type="http://schemas.openxmlformats.org/officeDocument/2006/relationships/tags" Target="../tags/tag440.xml"/><Relationship Id="rId113" Type="http://schemas.openxmlformats.org/officeDocument/2006/relationships/tags" Target="../tags/tag484.xml"/><Relationship Id="rId118" Type="http://schemas.openxmlformats.org/officeDocument/2006/relationships/tags" Target="../tags/tag489.xml"/><Relationship Id="rId134" Type="http://schemas.openxmlformats.org/officeDocument/2006/relationships/tags" Target="../tags/tag505.xml"/><Relationship Id="rId139" Type="http://schemas.openxmlformats.org/officeDocument/2006/relationships/tags" Target="../tags/tag510.xml"/><Relationship Id="rId80" Type="http://schemas.openxmlformats.org/officeDocument/2006/relationships/tags" Target="../tags/tag451.xml"/><Relationship Id="rId85" Type="http://schemas.openxmlformats.org/officeDocument/2006/relationships/tags" Target="../tags/tag456.xml"/><Relationship Id="rId150" Type="http://schemas.openxmlformats.org/officeDocument/2006/relationships/chart" Target="../charts/chart48.xml"/><Relationship Id="rId12" Type="http://schemas.openxmlformats.org/officeDocument/2006/relationships/tags" Target="../tags/tag383.xml"/><Relationship Id="rId17" Type="http://schemas.openxmlformats.org/officeDocument/2006/relationships/tags" Target="../tags/tag388.xml"/><Relationship Id="rId33" Type="http://schemas.openxmlformats.org/officeDocument/2006/relationships/tags" Target="../tags/tag404.xml"/><Relationship Id="rId38" Type="http://schemas.openxmlformats.org/officeDocument/2006/relationships/tags" Target="../tags/tag409.xml"/><Relationship Id="rId59" Type="http://schemas.openxmlformats.org/officeDocument/2006/relationships/tags" Target="../tags/tag430.xml"/><Relationship Id="rId103" Type="http://schemas.openxmlformats.org/officeDocument/2006/relationships/tags" Target="../tags/tag474.xml"/><Relationship Id="rId108" Type="http://schemas.openxmlformats.org/officeDocument/2006/relationships/tags" Target="../tags/tag479.xml"/><Relationship Id="rId124" Type="http://schemas.openxmlformats.org/officeDocument/2006/relationships/tags" Target="../tags/tag495.xml"/><Relationship Id="rId129" Type="http://schemas.openxmlformats.org/officeDocument/2006/relationships/tags" Target="../tags/tag500.xml"/><Relationship Id="rId54" Type="http://schemas.openxmlformats.org/officeDocument/2006/relationships/tags" Target="../tags/tag425.xml"/><Relationship Id="rId70" Type="http://schemas.openxmlformats.org/officeDocument/2006/relationships/tags" Target="../tags/tag441.xml"/><Relationship Id="rId75" Type="http://schemas.openxmlformats.org/officeDocument/2006/relationships/tags" Target="../tags/tag446.xml"/><Relationship Id="rId91" Type="http://schemas.openxmlformats.org/officeDocument/2006/relationships/tags" Target="../tags/tag462.xml"/><Relationship Id="rId96" Type="http://schemas.openxmlformats.org/officeDocument/2006/relationships/tags" Target="../tags/tag467.xml"/><Relationship Id="rId140" Type="http://schemas.openxmlformats.org/officeDocument/2006/relationships/tags" Target="../tags/tag511.xml"/><Relationship Id="rId145" Type="http://schemas.openxmlformats.org/officeDocument/2006/relationships/slideLayout" Target="../slideLayouts/slideLayout2.xml"/><Relationship Id="rId1" Type="http://schemas.openxmlformats.org/officeDocument/2006/relationships/tags" Target="../tags/tag372.xml"/><Relationship Id="rId6" Type="http://schemas.openxmlformats.org/officeDocument/2006/relationships/tags" Target="../tags/tag377.xml"/><Relationship Id="rId23" Type="http://schemas.openxmlformats.org/officeDocument/2006/relationships/tags" Target="../tags/tag394.xml"/><Relationship Id="rId28" Type="http://schemas.openxmlformats.org/officeDocument/2006/relationships/tags" Target="../tags/tag399.xml"/><Relationship Id="rId49" Type="http://schemas.openxmlformats.org/officeDocument/2006/relationships/tags" Target="../tags/tag420.xml"/><Relationship Id="rId114" Type="http://schemas.openxmlformats.org/officeDocument/2006/relationships/tags" Target="../tags/tag485.xml"/><Relationship Id="rId119" Type="http://schemas.openxmlformats.org/officeDocument/2006/relationships/tags" Target="../tags/tag490.xml"/><Relationship Id="rId44" Type="http://schemas.openxmlformats.org/officeDocument/2006/relationships/tags" Target="../tags/tag415.xml"/><Relationship Id="rId60" Type="http://schemas.openxmlformats.org/officeDocument/2006/relationships/tags" Target="../tags/tag431.xml"/><Relationship Id="rId65" Type="http://schemas.openxmlformats.org/officeDocument/2006/relationships/tags" Target="../tags/tag436.xml"/><Relationship Id="rId81" Type="http://schemas.openxmlformats.org/officeDocument/2006/relationships/tags" Target="../tags/tag452.xml"/><Relationship Id="rId86" Type="http://schemas.openxmlformats.org/officeDocument/2006/relationships/tags" Target="../tags/tag457.xml"/><Relationship Id="rId130" Type="http://schemas.openxmlformats.org/officeDocument/2006/relationships/tags" Target="../tags/tag501.xml"/><Relationship Id="rId135" Type="http://schemas.openxmlformats.org/officeDocument/2006/relationships/tags" Target="../tags/tag506.xml"/><Relationship Id="rId151" Type="http://schemas.openxmlformats.org/officeDocument/2006/relationships/chart" Target="../charts/chart49.xml"/><Relationship Id="rId13" Type="http://schemas.openxmlformats.org/officeDocument/2006/relationships/tags" Target="../tags/tag384.xml"/><Relationship Id="rId18" Type="http://schemas.openxmlformats.org/officeDocument/2006/relationships/tags" Target="../tags/tag389.xml"/><Relationship Id="rId39" Type="http://schemas.openxmlformats.org/officeDocument/2006/relationships/tags" Target="../tags/tag410.xml"/><Relationship Id="rId109" Type="http://schemas.openxmlformats.org/officeDocument/2006/relationships/tags" Target="../tags/tag480.xml"/><Relationship Id="rId34" Type="http://schemas.openxmlformats.org/officeDocument/2006/relationships/tags" Target="../tags/tag405.xml"/><Relationship Id="rId50" Type="http://schemas.openxmlformats.org/officeDocument/2006/relationships/tags" Target="../tags/tag421.xml"/><Relationship Id="rId55" Type="http://schemas.openxmlformats.org/officeDocument/2006/relationships/tags" Target="../tags/tag426.xml"/><Relationship Id="rId76" Type="http://schemas.openxmlformats.org/officeDocument/2006/relationships/tags" Target="../tags/tag447.xml"/><Relationship Id="rId97" Type="http://schemas.openxmlformats.org/officeDocument/2006/relationships/tags" Target="../tags/tag468.xml"/><Relationship Id="rId104" Type="http://schemas.openxmlformats.org/officeDocument/2006/relationships/tags" Target="../tags/tag475.xml"/><Relationship Id="rId120" Type="http://schemas.openxmlformats.org/officeDocument/2006/relationships/tags" Target="../tags/tag491.xml"/><Relationship Id="rId125" Type="http://schemas.openxmlformats.org/officeDocument/2006/relationships/tags" Target="../tags/tag496.xml"/><Relationship Id="rId141" Type="http://schemas.openxmlformats.org/officeDocument/2006/relationships/tags" Target="../tags/tag512.xml"/><Relationship Id="rId146" Type="http://schemas.openxmlformats.org/officeDocument/2006/relationships/notesSlide" Target="../notesSlides/notesSlide23.xml"/><Relationship Id="rId7" Type="http://schemas.openxmlformats.org/officeDocument/2006/relationships/tags" Target="../tags/tag378.xml"/><Relationship Id="rId71" Type="http://schemas.openxmlformats.org/officeDocument/2006/relationships/tags" Target="../tags/tag442.xml"/><Relationship Id="rId92" Type="http://schemas.openxmlformats.org/officeDocument/2006/relationships/tags" Target="../tags/tag463.xml"/><Relationship Id="rId2" Type="http://schemas.openxmlformats.org/officeDocument/2006/relationships/tags" Target="../tags/tag373.xml"/><Relationship Id="rId29" Type="http://schemas.openxmlformats.org/officeDocument/2006/relationships/tags" Target="../tags/tag400.xml"/><Relationship Id="rId24" Type="http://schemas.openxmlformats.org/officeDocument/2006/relationships/tags" Target="../tags/tag395.xml"/><Relationship Id="rId40" Type="http://schemas.openxmlformats.org/officeDocument/2006/relationships/tags" Target="../tags/tag411.xml"/><Relationship Id="rId45" Type="http://schemas.openxmlformats.org/officeDocument/2006/relationships/tags" Target="../tags/tag416.xml"/><Relationship Id="rId66" Type="http://schemas.openxmlformats.org/officeDocument/2006/relationships/tags" Target="../tags/tag437.xml"/><Relationship Id="rId87" Type="http://schemas.openxmlformats.org/officeDocument/2006/relationships/tags" Target="../tags/tag458.xml"/><Relationship Id="rId110" Type="http://schemas.openxmlformats.org/officeDocument/2006/relationships/tags" Target="../tags/tag481.xml"/><Relationship Id="rId115" Type="http://schemas.openxmlformats.org/officeDocument/2006/relationships/tags" Target="../tags/tag486.xml"/><Relationship Id="rId131" Type="http://schemas.openxmlformats.org/officeDocument/2006/relationships/tags" Target="../tags/tag502.xml"/><Relationship Id="rId136" Type="http://schemas.openxmlformats.org/officeDocument/2006/relationships/tags" Target="../tags/tag507.xml"/><Relationship Id="rId61" Type="http://schemas.openxmlformats.org/officeDocument/2006/relationships/tags" Target="../tags/tag432.xml"/><Relationship Id="rId82" Type="http://schemas.openxmlformats.org/officeDocument/2006/relationships/tags" Target="../tags/tag453.xml"/><Relationship Id="rId152" Type="http://schemas.openxmlformats.org/officeDocument/2006/relationships/chart" Target="../charts/chart50.xml"/><Relationship Id="rId19" Type="http://schemas.openxmlformats.org/officeDocument/2006/relationships/tags" Target="../tags/tag390.xml"/><Relationship Id="rId14" Type="http://schemas.openxmlformats.org/officeDocument/2006/relationships/tags" Target="../tags/tag385.xml"/><Relationship Id="rId30" Type="http://schemas.openxmlformats.org/officeDocument/2006/relationships/tags" Target="../tags/tag401.xml"/><Relationship Id="rId35" Type="http://schemas.openxmlformats.org/officeDocument/2006/relationships/tags" Target="../tags/tag406.xml"/><Relationship Id="rId56" Type="http://schemas.openxmlformats.org/officeDocument/2006/relationships/tags" Target="../tags/tag427.xml"/><Relationship Id="rId77" Type="http://schemas.openxmlformats.org/officeDocument/2006/relationships/tags" Target="../tags/tag448.xml"/><Relationship Id="rId100" Type="http://schemas.openxmlformats.org/officeDocument/2006/relationships/tags" Target="../tags/tag471.xml"/><Relationship Id="rId105" Type="http://schemas.openxmlformats.org/officeDocument/2006/relationships/tags" Target="../tags/tag476.xml"/><Relationship Id="rId126" Type="http://schemas.openxmlformats.org/officeDocument/2006/relationships/tags" Target="../tags/tag497.xml"/><Relationship Id="rId147" Type="http://schemas.openxmlformats.org/officeDocument/2006/relationships/oleObject" Target="../embeddings/oleObject28.bin"/><Relationship Id="rId8" Type="http://schemas.openxmlformats.org/officeDocument/2006/relationships/tags" Target="../tags/tag379.xml"/><Relationship Id="rId51" Type="http://schemas.openxmlformats.org/officeDocument/2006/relationships/tags" Target="../tags/tag422.xml"/><Relationship Id="rId72" Type="http://schemas.openxmlformats.org/officeDocument/2006/relationships/tags" Target="../tags/tag443.xml"/><Relationship Id="rId93" Type="http://schemas.openxmlformats.org/officeDocument/2006/relationships/tags" Target="../tags/tag464.xml"/><Relationship Id="rId98" Type="http://schemas.openxmlformats.org/officeDocument/2006/relationships/tags" Target="../tags/tag469.xml"/><Relationship Id="rId121" Type="http://schemas.openxmlformats.org/officeDocument/2006/relationships/tags" Target="../tags/tag492.xml"/><Relationship Id="rId142" Type="http://schemas.openxmlformats.org/officeDocument/2006/relationships/tags" Target="../tags/tag513.xml"/><Relationship Id="rId3" Type="http://schemas.openxmlformats.org/officeDocument/2006/relationships/tags" Target="../tags/tag374.xml"/><Relationship Id="rId25" Type="http://schemas.openxmlformats.org/officeDocument/2006/relationships/tags" Target="../tags/tag396.xml"/><Relationship Id="rId46" Type="http://schemas.openxmlformats.org/officeDocument/2006/relationships/tags" Target="../tags/tag417.xml"/><Relationship Id="rId67" Type="http://schemas.openxmlformats.org/officeDocument/2006/relationships/tags" Target="../tags/tag438.xml"/><Relationship Id="rId116" Type="http://schemas.openxmlformats.org/officeDocument/2006/relationships/tags" Target="../tags/tag487.xml"/><Relationship Id="rId137" Type="http://schemas.openxmlformats.org/officeDocument/2006/relationships/tags" Target="../tags/tag508.xml"/><Relationship Id="rId20" Type="http://schemas.openxmlformats.org/officeDocument/2006/relationships/tags" Target="../tags/tag391.xml"/><Relationship Id="rId41" Type="http://schemas.openxmlformats.org/officeDocument/2006/relationships/tags" Target="../tags/tag412.xml"/><Relationship Id="rId62" Type="http://schemas.openxmlformats.org/officeDocument/2006/relationships/tags" Target="../tags/tag433.xml"/><Relationship Id="rId83" Type="http://schemas.openxmlformats.org/officeDocument/2006/relationships/tags" Target="../tags/tag454.xml"/><Relationship Id="rId88" Type="http://schemas.openxmlformats.org/officeDocument/2006/relationships/tags" Target="../tags/tag459.xml"/><Relationship Id="rId111" Type="http://schemas.openxmlformats.org/officeDocument/2006/relationships/tags" Target="../tags/tag482.xml"/><Relationship Id="rId132" Type="http://schemas.openxmlformats.org/officeDocument/2006/relationships/tags" Target="../tags/tag503.xml"/><Relationship Id="rId15" Type="http://schemas.openxmlformats.org/officeDocument/2006/relationships/tags" Target="../tags/tag386.xml"/><Relationship Id="rId36" Type="http://schemas.openxmlformats.org/officeDocument/2006/relationships/tags" Target="../tags/tag407.xml"/><Relationship Id="rId57" Type="http://schemas.openxmlformats.org/officeDocument/2006/relationships/tags" Target="../tags/tag428.xml"/><Relationship Id="rId106" Type="http://schemas.openxmlformats.org/officeDocument/2006/relationships/tags" Target="../tags/tag477.xml"/><Relationship Id="rId127" Type="http://schemas.openxmlformats.org/officeDocument/2006/relationships/tags" Target="../tags/tag498.xml"/><Relationship Id="rId10" Type="http://schemas.openxmlformats.org/officeDocument/2006/relationships/tags" Target="../tags/tag381.xml"/><Relationship Id="rId31" Type="http://schemas.openxmlformats.org/officeDocument/2006/relationships/tags" Target="../tags/tag402.xml"/><Relationship Id="rId52" Type="http://schemas.openxmlformats.org/officeDocument/2006/relationships/tags" Target="../tags/tag423.xml"/><Relationship Id="rId73" Type="http://schemas.openxmlformats.org/officeDocument/2006/relationships/tags" Target="../tags/tag444.xml"/><Relationship Id="rId78" Type="http://schemas.openxmlformats.org/officeDocument/2006/relationships/tags" Target="../tags/tag449.xml"/><Relationship Id="rId94" Type="http://schemas.openxmlformats.org/officeDocument/2006/relationships/tags" Target="../tags/tag465.xml"/><Relationship Id="rId99" Type="http://schemas.openxmlformats.org/officeDocument/2006/relationships/tags" Target="../tags/tag470.xml"/><Relationship Id="rId101" Type="http://schemas.openxmlformats.org/officeDocument/2006/relationships/tags" Target="../tags/tag472.xml"/><Relationship Id="rId122" Type="http://schemas.openxmlformats.org/officeDocument/2006/relationships/tags" Target="../tags/tag493.xml"/><Relationship Id="rId143" Type="http://schemas.openxmlformats.org/officeDocument/2006/relationships/tags" Target="../tags/tag514.xml"/><Relationship Id="rId148" Type="http://schemas.openxmlformats.org/officeDocument/2006/relationships/image" Target="../media/image1.emf"/><Relationship Id="rId4" Type="http://schemas.openxmlformats.org/officeDocument/2006/relationships/tags" Target="../tags/tag375.xml"/><Relationship Id="rId9" Type="http://schemas.openxmlformats.org/officeDocument/2006/relationships/tags" Target="../tags/tag380.xml"/><Relationship Id="rId26" Type="http://schemas.openxmlformats.org/officeDocument/2006/relationships/tags" Target="../tags/tag397.xml"/><Relationship Id="rId47" Type="http://schemas.openxmlformats.org/officeDocument/2006/relationships/tags" Target="../tags/tag418.xml"/><Relationship Id="rId68" Type="http://schemas.openxmlformats.org/officeDocument/2006/relationships/tags" Target="../tags/tag439.xml"/><Relationship Id="rId89" Type="http://schemas.openxmlformats.org/officeDocument/2006/relationships/tags" Target="../tags/tag460.xml"/><Relationship Id="rId112" Type="http://schemas.openxmlformats.org/officeDocument/2006/relationships/tags" Target="../tags/tag483.xml"/><Relationship Id="rId133" Type="http://schemas.openxmlformats.org/officeDocument/2006/relationships/tags" Target="../tags/tag504.xml"/><Relationship Id="rId16" Type="http://schemas.openxmlformats.org/officeDocument/2006/relationships/tags" Target="../tags/tag387.xml"/><Relationship Id="rId37" Type="http://schemas.openxmlformats.org/officeDocument/2006/relationships/tags" Target="../tags/tag408.xml"/><Relationship Id="rId58" Type="http://schemas.openxmlformats.org/officeDocument/2006/relationships/tags" Target="../tags/tag429.xml"/><Relationship Id="rId79" Type="http://schemas.openxmlformats.org/officeDocument/2006/relationships/tags" Target="../tags/tag450.xml"/><Relationship Id="rId102" Type="http://schemas.openxmlformats.org/officeDocument/2006/relationships/tags" Target="../tags/tag473.xml"/><Relationship Id="rId123" Type="http://schemas.openxmlformats.org/officeDocument/2006/relationships/tags" Target="../tags/tag494.xml"/><Relationship Id="rId144" Type="http://schemas.openxmlformats.org/officeDocument/2006/relationships/tags" Target="../tags/tag515.xml"/><Relationship Id="rId90" Type="http://schemas.openxmlformats.org/officeDocument/2006/relationships/tags" Target="../tags/tag46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516.xml"/><Relationship Id="rId6" Type="http://schemas.openxmlformats.org/officeDocument/2006/relationships/chart" Target="../charts/chart51.xml"/><Relationship Id="rId5" Type="http://schemas.openxmlformats.org/officeDocument/2006/relationships/image" Target="../media/image43.emf"/><Relationship Id="rId4" Type="http://schemas.openxmlformats.org/officeDocument/2006/relationships/oleObject" Target="../embeddings/oleObject2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517.xml"/><Relationship Id="rId6" Type="http://schemas.openxmlformats.org/officeDocument/2006/relationships/chart" Target="../charts/chart52.xml"/><Relationship Id="rId5" Type="http://schemas.openxmlformats.org/officeDocument/2006/relationships/image" Target="../media/image43.emf"/><Relationship Id="rId4" Type="http://schemas.openxmlformats.org/officeDocument/2006/relationships/oleObject" Target="../embeddings/oleObject30.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518.xml"/><Relationship Id="rId6" Type="http://schemas.openxmlformats.org/officeDocument/2006/relationships/chart" Target="../charts/chart53.xml"/><Relationship Id="rId5" Type="http://schemas.openxmlformats.org/officeDocument/2006/relationships/image" Target="../media/image43.emf"/><Relationship Id="rId4" Type="http://schemas.openxmlformats.org/officeDocument/2006/relationships/oleObject" Target="../embeddings/oleObject31.bin"/></Relationships>
</file>

<file path=ppt/slides/_rels/slide27.xml.rels><?xml version="1.0" encoding="UTF-8" standalone="yes"?>
<Relationships xmlns="http://schemas.openxmlformats.org/package/2006/relationships"><Relationship Id="rId26" Type="http://schemas.openxmlformats.org/officeDocument/2006/relationships/tags" Target="../tags/tag544.xml"/><Relationship Id="rId21" Type="http://schemas.openxmlformats.org/officeDocument/2006/relationships/tags" Target="../tags/tag539.xml"/><Relationship Id="rId42" Type="http://schemas.openxmlformats.org/officeDocument/2006/relationships/tags" Target="../tags/tag560.xml"/><Relationship Id="rId47" Type="http://schemas.openxmlformats.org/officeDocument/2006/relationships/tags" Target="../tags/tag565.xml"/><Relationship Id="rId63" Type="http://schemas.openxmlformats.org/officeDocument/2006/relationships/tags" Target="../tags/tag581.xml"/><Relationship Id="rId68" Type="http://schemas.openxmlformats.org/officeDocument/2006/relationships/tags" Target="../tags/tag586.xml"/><Relationship Id="rId84" Type="http://schemas.openxmlformats.org/officeDocument/2006/relationships/tags" Target="../tags/tag602.xml"/><Relationship Id="rId89" Type="http://schemas.openxmlformats.org/officeDocument/2006/relationships/tags" Target="../tags/tag607.xml"/><Relationship Id="rId16" Type="http://schemas.openxmlformats.org/officeDocument/2006/relationships/tags" Target="../tags/tag534.xml"/><Relationship Id="rId11" Type="http://schemas.openxmlformats.org/officeDocument/2006/relationships/tags" Target="../tags/tag529.xml"/><Relationship Id="rId32" Type="http://schemas.openxmlformats.org/officeDocument/2006/relationships/tags" Target="../tags/tag550.xml"/><Relationship Id="rId37" Type="http://schemas.openxmlformats.org/officeDocument/2006/relationships/tags" Target="../tags/tag555.xml"/><Relationship Id="rId53" Type="http://schemas.openxmlformats.org/officeDocument/2006/relationships/tags" Target="../tags/tag571.xml"/><Relationship Id="rId58" Type="http://schemas.openxmlformats.org/officeDocument/2006/relationships/tags" Target="../tags/tag576.xml"/><Relationship Id="rId74" Type="http://schemas.openxmlformats.org/officeDocument/2006/relationships/tags" Target="../tags/tag592.xml"/><Relationship Id="rId79" Type="http://schemas.openxmlformats.org/officeDocument/2006/relationships/tags" Target="../tags/tag597.xml"/><Relationship Id="rId5" Type="http://schemas.openxmlformats.org/officeDocument/2006/relationships/tags" Target="../tags/tag523.xml"/><Relationship Id="rId90" Type="http://schemas.openxmlformats.org/officeDocument/2006/relationships/slideLayout" Target="../slideLayouts/slideLayout19.xml"/><Relationship Id="rId95" Type="http://schemas.openxmlformats.org/officeDocument/2006/relationships/chart" Target="../charts/chart55.xml"/><Relationship Id="rId22" Type="http://schemas.openxmlformats.org/officeDocument/2006/relationships/tags" Target="../tags/tag540.xml"/><Relationship Id="rId27" Type="http://schemas.openxmlformats.org/officeDocument/2006/relationships/tags" Target="../tags/tag545.xml"/><Relationship Id="rId43" Type="http://schemas.openxmlformats.org/officeDocument/2006/relationships/tags" Target="../tags/tag561.xml"/><Relationship Id="rId48" Type="http://schemas.openxmlformats.org/officeDocument/2006/relationships/tags" Target="../tags/tag566.xml"/><Relationship Id="rId64" Type="http://schemas.openxmlformats.org/officeDocument/2006/relationships/tags" Target="../tags/tag582.xml"/><Relationship Id="rId69" Type="http://schemas.openxmlformats.org/officeDocument/2006/relationships/tags" Target="../tags/tag587.xml"/><Relationship Id="rId80" Type="http://schemas.openxmlformats.org/officeDocument/2006/relationships/tags" Target="../tags/tag598.xml"/><Relationship Id="rId85" Type="http://schemas.openxmlformats.org/officeDocument/2006/relationships/tags" Target="../tags/tag603.xml"/><Relationship Id="rId3" Type="http://schemas.openxmlformats.org/officeDocument/2006/relationships/tags" Target="../tags/tag521.xml"/><Relationship Id="rId12" Type="http://schemas.openxmlformats.org/officeDocument/2006/relationships/tags" Target="../tags/tag530.xml"/><Relationship Id="rId17" Type="http://schemas.openxmlformats.org/officeDocument/2006/relationships/tags" Target="../tags/tag535.xml"/><Relationship Id="rId25" Type="http://schemas.openxmlformats.org/officeDocument/2006/relationships/tags" Target="../tags/tag543.xml"/><Relationship Id="rId33" Type="http://schemas.openxmlformats.org/officeDocument/2006/relationships/tags" Target="../tags/tag551.xml"/><Relationship Id="rId38" Type="http://schemas.openxmlformats.org/officeDocument/2006/relationships/tags" Target="../tags/tag556.xml"/><Relationship Id="rId46" Type="http://schemas.openxmlformats.org/officeDocument/2006/relationships/tags" Target="../tags/tag564.xml"/><Relationship Id="rId59" Type="http://schemas.openxmlformats.org/officeDocument/2006/relationships/tags" Target="../tags/tag577.xml"/><Relationship Id="rId67" Type="http://schemas.openxmlformats.org/officeDocument/2006/relationships/tags" Target="../tags/tag585.xml"/><Relationship Id="rId20" Type="http://schemas.openxmlformats.org/officeDocument/2006/relationships/tags" Target="../tags/tag538.xml"/><Relationship Id="rId41" Type="http://schemas.openxmlformats.org/officeDocument/2006/relationships/tags" Target="../tags/tag559.xml"/><Relationship Id="rId54" Type="http://schemas.openxmlformats.org/officeDocument/2006/relationships/tags" Target="../tags/tag572.xml"/><Relationship Id="rId62" Type="http://schemas.openxmlformats.org/officeDocument/2006/relationships/tags" Target="../tags/tag580.xml"/><Relationship Id="rId70" Type="http://schemas.openxmlformats.org/officeDocument/2006/relationships/tags" Target="../tags/tag588.xml"/><Relationship Id="rId75" Type="http://schemas.openxmlformats.org/officeDocument/2006/relationships/tags" Target="../tags/tag593.xml"/><Relationship Id="rId83" Type="http://schemas.openxmlformats.org/officeDocument/2006/relationships/tags" Target="../tags/tag601.xml"/><Relationship Id="rId88" Type="http://schemas.openxmlformats.org/officeDocument/2006/relationships/tags" Target="../tags/tag606.xml"/><Relationship Id="rId91" Type="http://schemas.openxmlformats.org/officeDocument/2006/relationships/notesSlide" Target="../notesSlides/notesSlide27.xml"/><Relationship Id="rId96" Type="http://schemas.openxmlformats.org/officeDocument/2006/relationships/chart" Target="../charts/chart56.xml"/><Relationship Id="rId1" Type="http://schemas.openxmlformats.org/officeDocument/2006/relationships/tags" Target="../tags/tag519.xml"/><Relationship Id="rId6" Type="http://schemas.openxmlformats.org/officeDocument/2006/relationships/tags" Target="../tags/tag524.xml"/><Relationship Id="rId15" Type="http://schemas.openxmlformats.org/officeDocument/2006/relationships/tags" Target="../tags/tag533.xml"/><Relationship Id="rId23" Type="http://schemas.openxmlformats.org/officeDocument/2006/relationships/tags" Target="../tags/tag541.xml"/><Relationship Id="rId28" Type="http://schemas.openxmlformats.org/officeDocument/2006/relationships/tags" Target="../tags/tag546.xml"/><Relationship Id="rId36" Type="http://schemas.openxmlformats.org/officeDocument/2006/relationships/tags" Target="../tags/tag554.xml"/><Relationship Id="rId49" Type="http://schemas.openxmlformats.org/officeDocument/2006/relationships/tags" Target="../tags/tag567.xml"/><Relationship Id="rId57" Type="http://schemas.openxmlformats.org/officeDocument/2006/relationships/tags" Target="../tags/tag575.xml"/><Relationship Id="rId10" Type="http://schemas.openxmlformats.org/officeDocument/2006/relationships/tags" Target="../tags/tag528.xml"/><Relationship Id="rId31" Type="http://schemas.openxmlformats.org/officeDocument/2006/relationships/tags" Target="../tags/tag549.xml"/><Relationship Id="rId44" Type="http://schemas.openxmlformats.org/officeDocument/2006/relationships/tags" Target="../tags/tag562.xml"/><Relationship Id="rId52" Type="http://schemas.openxmlformats.org/officeDocument/2006/relationships/tags" Target="../tags/tag570.xml"/><Relationship Id="rId60" Type="http://schemas.openxmlformats.org/officeDocument/2006/relationships/tags" Target="../tags/tag578.xml"/><Relationship Id="rId65" Type="http://schemas.openxmlformats.org/officeDocument/2006/relationships/tags" Target="../tags/tag583.xml"/><Relationship Id="rId73" Type="http://schemas.openxmlformats.org/officeDocument/2006/relationships/tags" Target="../tags/tag591.xml"/><Relationship Id="rId78" Type="http://schemas.openxmlformats.org/officeDocument/2006/relationships/tags" Target="../tags/tag596.xml"/><Relationship Id="rId81" Type="http://schemas.openxmlformats.org/officeDocument/2006/relationships/tags" Target="../tags/tag599.xml"/><Relationship Id="rId86" Type="http://schemas.openxmlformats.org/officeDocument/2006/relationships/tags" Target="../tags/tag604.xml"/><Relationship Id="rId94" Type="http://schemas.openxmlformats.org/officeDocument/2006/relationships/chart" Target="../charts/chart54.xml"/><Relationship Id="rId4" Type="http://schemas.openxmlformats.org/officeDocument/2006/relationships/tags" Target="../tags/tag522.xml"/><Relationship Id="rId9" Type="http://schemas.openxmlformats.org/officeDocument/2006/relationships/tags" Target="../tags/tag527.xml"/><Relationship Id="rId13" Type="http://schemas.openxmlformats.org/officeDocument/2006/relationships/tags" Target="../tags/tag531.xml"/><Relationship Id="rId18" Type="http://schemas.openxmlformats.org/officeDocument/2006/relationships/tags" Target="../tags/tag536.xml"/><Relationship Id="rId39" Type="http://schemas.openxmlformats.org/officeDocument/2006/relationships/tags" Target="../tags/tag557.xml"/><Relationship Id="rId34" Type="http://schemas.openxmlformats.org/officeDocument/2006/relationships/tags" Target="../tags/tag552.xml"/><Relationship Id="rId50" Type="http://schemas.openxmlformats.org/officeDocument/2006/relationships/tags" Target="../tags/tag568.xml"/><Relationship Id="rId55" Type="http://schemas.openxmlformats.org/officeDocument/2006/relationships/tags" Target="../tags/tag573.xml"/><Relationship Id="rId76" Type="http://schemas.openxmlformats.org/officeDocument/2006/relationships/tags" Target="../tags/tag594.xml"/><Relationship Id="rId97" Type="http://schemas.openxmlformats.org/officeDocument/2006/relationships/chart" Target="../charts/chart57.xml"/><Relationship Id="rId7" Type="http://schemas.openxmlformats.org/officeDocument/2006/relationships/tags" Target="../tags/tag525.xml"/><Relationship Id="rId71" Type="http://schemas.openxmlformats.org/officeDocument/2006/relationships/tags" Target="../tags/tag589.xml"/><Relationship Id="rId92" Type="http://schemas.openxmlformats.org/officeDocument/2006/relationships/oleObject" Target="../embeddings/oleObject32.bin"/><Relationship Id="rId2" Type="http://schemas.openxmlformats.org/officeDocument/2006/relationships/tags" Target="../tags/tag520.xml"/><Relationship Id="rId29" Type="http://schemas.openxmlformats.org/officeDocument/2006/relationships/tags" Target="../tags/tag547.xml"/><Relationship Id="rId24" Type="http://schemas.openxmlformats.org/officeDocument/2006/relationships/tags" Target="../tags/tag542.xml"/><Relationship Id="rId40" Type="http://schemas.openxmlformats.org/officeDocument/2006/relationships/tags" Target="../tags/tag558.xml"/><Relationship Id="rId45" Type="http://schemas.openxmlformats.org/officeDocument/2006/relationships/tags" Target="../tags/tag563.xml"/><Relationship Id="rId66" Type="http://schemas.openxmlformats.org/officeDocument/2006/relationships/tags" Target="../tags/tag584.xml"/><Relationship Id="rId87" Type="http://schemas.openxmlformats.org/officeDocument/2006/relationships/tags" Target="../tags/tag605.xml"/><Relationship Id="rId61" Type="http://schemas.openxmlformats.org/officeDocument/2006/relationships/tags" Target="../tags/tag579.xml"/><Relationship Id="rId82" Type="http://schemas.openxmlformats.org/officeDocument/2006/relationships/tags" Target="../tags/tag600.xml"/><Relationship Id="rId19" Type="http://schemas.openxmlformats.org/officeDocument/2006/relationships/tags" Target="../tags/tag537.xml"/><Relationship Id="rId14" Type="http://schemas.openxmlformats.org/officeDocument/2006/relationships/tags" Target="../tags/tag532.xml"/><Relationship Id="rId30" Type="http://schemas.openxmlformats.org/officeDocument/2006/relationships/tags" Target="../tags/tag548.xml"/><Relationship Id="rId35" Type="http://schemas.openxmlformats.org/officeDocument/2006/relationships/tags" Target="../tags/tag553.xml"/><Relationship Id="rId56" Type="http://schemas.openxmlformats.org/officeDocument/2006/relationships/tags" Target="../tags/tag574.xml"/><Relationship Id="rId77" Type="http://schemas.openxmlformats.org/officeDocument/2006/relationships/tags" Target="../tags/tag595.xml"/><Relationship Id="rId8" Type="http://schemas.openxmlformats.org/officeDocument/2006/relationships/tags" Target="../tags/tag526.xml"/><Relationship Id="rId51" Type="http://schemas.openxmlformats.org/officeDocument/2006/relationships/tags" Target="../tags/tag569.xml"/><Relationship Id="rId72" Type="http://schemas.openxmlformats.org/officeDocument/2006/relationships/tags" Target="../tags/tag590.xml"/><Relationship Id="rId93" Type="http://schemas.openxmlformats.org/officeDocument/2006/relationships/image" Target="../media/image82.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chart" Target="../charts/chart59.xml"/><Relationship Id="rId2" Type="http://schemas.openxmlformats.org/officeDocument/2006/relationships/slideLayout" Target="../slideLayouts/slideLayout19.xml"/><Relationship Id="rId1" Type="http://schemas.openxmlformats.org/officeDocument/2006/relationships/tags" Target="../tags/tag608.xml"/><Relationship Id="rId6" Type="http://schemas.openxmlformats.org/officeDocument/2006/relationships/chart" Target="../charts/chart58.xml"/><Relationship Id="rId5" Type="http://schemas.openxmlformats.org/officeDocument/2006/relationships/image" Target="../media/image43.emf"/><Relationship Id="rId4" Type="http://schemas.openxmlformats.org/officeDocument/2006/relationships/oleObject" Target="../embeddings/oleObject33.bin"/></Relationships>
</file>

<file path=ppt/slides/_rels/slide29.xml.rels><?xml version="1.0" encoding="UTF-8" standalone="yes"?>
<Relationships xmlns="http://schemas.openxmlformats.org/package/2006/relationships"><Relationship Id="rId8" Type="http://schemas.openxmlformats.org/officeDocument/2006/relationships/tags" Target="../tags/tag616.xml"/><Relationship Id="rId13" Type="http://schemas.openxmlformats.org/officeDocument/2006/relationships/tags" Target="../tags/tag621.xml"/><Relationship Id="rId18" Type="http://schemas.openxmlformats.org/officeDocument/2006/relationships/tags" Target="../tags/tag626.xml"/><Relationship Id="rId26" Type="http://schemas.openxmlformats.org/officeDocument/2006/relationships/image" Target="../media/image83.emf"/><Relationship Id="rId3" Type="http://schemas.openxmlformats.org/officeDocument/2006/relationships/tags" Target="../tags/tag611.xml"/><Relationship Id="rId21" Type="http://schemas.openxmlformats.org/officeDocument/2006/relationships/tags" Target="../tags/tag629.xml"/><Relationship Id="rId7" Type="http://schemas.openxmlformats.org/officeDocument/2006/relationships/tags" Target="../tags/tag615.xml"/><Relationship Id="rId12" Type="http://schemas.openxmlformats.org/officeDocument/2006/relationships/tags" Target="../tags/tag620.xml"/><Relationship Id="rId17" Type="http://schemas.openxmlformats.org/officeDocument/2006/relationships/tags" Target="../tags/tag625.xml"/><Relationship Id="rId25" Type="http://schemas.openxmlformats.org/officeDocument/2006/relationships/oleObject" Target="../embeddings/oleObject34.bin"/><Relationship Id="rId2" Type="http://schemas.openxmlformats.org/officeDocument/2006/relationships/tags" Target="../tags/tag610.xml"/><Relationship Id="rId16" Type="http://schemas.openxmlformats.org/officeDocument/2006/relationships/tags" Target="../tags/tag624.xml"/><Relationship Id="rId20" Type="http://schemas.openxmlformats.org/officeDocument/2006/relationships/tags" Target="../tags/tag628.xml"/><Relationship Id="rId29" Type="http://schemas.openxmlformats.org/officeDocument/2006/relationships/image" Target="../media/image86.png"/><Relationship Id="rId1" Type="http://schemas.openxmlformats.org/officeDocument/2006/relationships/tags" Target="../tags/tag609.xml"/><Relationship Id="rId6" Type="http://schemas.openxmlformats.org/officeDocument/2006/relationships/tags" Target="../tags/tag614.xml"/><Relationship Id="rId11" Type="http://schemas.openxmlformats.org/officeDocument/2006/relationships/tags" Target="../tags/tag619.xml"/><Relationship Id="rId24" Type="http://schemas.openxmlformats.org/officeDocument/2006/relationships/notesSlide" Target="../notesSlides/notesSlide29.xml"/><Relationship Id="rId5" Type="http://schemas.openxmlformats.org/officeDocument/2006/relationships/tags" Target="../tags/tag613.xml"/><Relationship Id="rId15" Type="http://schemas.openxmlformats.org/officeDocument/2006/relationships/tags" Target="../tags/tag623.xml"/><Relationship Id="rId23" Type="http://schemas.openxmlformats.org/officeDocument/2006/relationships/slideLayout" Target="../slideLayouts/slideLayout19.xml"/><Relationship Id="rId28" Type="http://schemas.openxmlformats.org/officeDocument/2006/relationships/image" Target="../media/image85.png"/><Relationship Id="rId10" Type="http://schemas.openxmlformats.org/officeDocument/2006/relationships/tags" Target="../tags/tag618.xml"/><Relationship Id="rId19" Type="http://schemas.openxmlformats.org/officeDocument/2006/relationships/tags" Target="../tags/tag627.xml"/><Relationship Id="rId31" Type="http://schemas.openxmlformats.org/officeDocument/2006/relationships/image" Target="../media/image87.png"/><Relationship Id="rId4" Type="http://schemas.openxmlformats.org/officeDocument/2006/relationships/tags" Target="../tags/tag612.xml"/><Relationship Id="rId9" Type="http://schemas.openxmlformats.org/officeDocument/2006/relationships/tags" Target="../tags/tag617.xml"/><Relationship Id="rId14" Type="http://schemas.openxmlformats.org/officeDocument/2006/relationships/tags" Target="../tags/tag622.xml"/><Relationship Id="rId22" Type="http://schemas.openxmlformats.org/officeDocument/2006/relationships/tags" Target="../tags/tag630.xml"/><Relationship Id="rId27" Type="http://schemas.openxmlformats.org/officeDocument/2006/relationships/image" Target="../media/image84.png"/><Relationship Id="rId30" Type="http://schemas.openxmlformats.org/officeDocument/2006/relationships/chart" Target="../charts/chart6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631.x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31.xml.rels><?xml version="1.0" encoding="UTF-8" standalone="yes"?>
<Relationships xmlns="http://schemas.openxmlformats.org/package/2006/relationships"><Relationship Id="rId8" Type="http://schemas.openxmlformats.org/officeDocument/2006/relationships/chart" Target="../charts/chart61.xml"/><Relationship Id="rId13" Type="http://schemas.microsoft.com/office/2014/relationships/chartEx" Target="../charts/chartEx2.xml"/><Relationship Id="rId3" Type="http://schemas.openxmlformats.org/officeDocument/2006/relationships/notesSlide" Target="../notesSlides/notesSlide31.xml"/><Relationship Id="rId7" Type="http://schemas.openxmlformats.org/officeDocument/2006/relationships/image" Target="../media/image88.png"/><Relationship Id="rId12" Type="http://schemas.openxmlformats.org/officeDocument/2006/relationships/hyperlink" Target="https://data.census.gov/table?t=Income+(Households,+Families,+Individuals)&amp;g=010XX00US$0400000&amp;tid=ACSST1Y2021.S1903&amp;moe=false&amp;tp=true" TargetMode="External"/><Relationship Id="rId2" Type="http://schemas.openxmlformats.org/officeDocument/2006/relationships/slideLayout" Target="../slideLayouts/slideLayout9.xml"/><Relationship Id="rId1" Type="http://schemas.openxmlformats.org/officeDocument/2006/relationships/tags" Target="../tags/tag632.xml"/><Relationship Id="rId6" Type="http://schemas.microsoft.com/office/2014/relationships/chartEx" Target="../charts/chartEx1.xml"/><Relationship Id="rId11" Type="http://schemas.openxmlformats.org/officeDocument/2006/relationships/chart" Target="../charts/chart64.xml"/><Relationship Id="rId5" Type="http://schemas.openxmlformats.org/officeDocument/2006/relationships/image" Target="../media/image43.emf"/><Relationship Id="rId10" Type="http://schemas.openxmlformats.org/officeDocument/2006/relationships/chart" Target="../charts/chart63.xml"/><Relationship Id="rId4" Type="http://schemas.openxmlformats.org/officeDocument/2006/relationships/oleObject" Target="../embeddings/oleObject36.bin"/><Relationship Id="rId9" Type="http://schemas.openxmlformats.org/officeDocument/2006/relationships/chart" Target="../charts/chart62.xml"/><Relationship Id="rId14" Type="http://schemas.openxmlformats.org/officeDocument/2006/relationships/image" Target="../media/image89.png"/></Relationships>
</file>

<file path=ppt/slides/_rels/slide32.xml.rels><?xml version="1.0" encoding="UTF-8" standalone="yes"?>
<Relationships xmlns="http://schemas.openxmlformats.org/package/2006/relationships"><Relationship Id="rId26" Type="http://schemas.openxmlformats.org/officeDocument/2006/relationships/tags" Target="../tags/tag658.xml"/><Relationship Id="rId21" Type="http://schemas.openxmlformats.org/officeDocument/2006/relationships/tags" Target="../tags/tag653.xml"/><Relationship Id="rId42" Type="http://schemas.openxmlformats.org/officeDocument/2006/relationships/tags" Target="../tags/tag674.xml"/><Relationship Id="rId47" Type="http://schemas.openxmlformats.org/officeDocument/2006/relationships/tags" Target="../tags/tag679.xml"/><Relationship Id="rId63" Type="http://schemas.openxmlformats.org/officeDocument/2006/relationships/tags" Target="../tags/tag695.xml"/><Relationship Id="rId68" Type="http://schemas.openxmlformats.org/officeDocument/2006/relationships/tags" Target="../tags/tag700.xml"/><Relationship Id="rId16" Type="http://schemas.openxmlformats.org/officeDocument/2006/relationships/tags" Target="../tags/tag648.xml"/><Relationship Id="rId11" Type="http://schemas.openxmlformats.org/officeDocument/2006/relationships/tags" Target="../tags/tag643.xml"/><Relationship Id="rId32" Type="http://schemas.openxmlformats.org/officeDocument/2006/relationships/tags" Target="../tags/tag664.xml"/><Relationship Id="rId37" Type="http://schemas.openxmlformats.org/officeDocument/2006/relationships/tags" Target="../tags/tag669.xml"/><Relationship Id="rId53" Type="http://schemas.openxmlformats.org/officeDocument/2006/relationships/tags" Target="../tags/tag685.xml"/><Relationship Id="rId58" Type="http://schemas.openxmlformats.org/officeDocument/2006/relationships/tags" Target="../tags/tag690.xml"/><Relationship Id="rId74" Type="http://schemas.openxmlformats.org/officeDocument/2006/relationships/notesSlide" Target="../notesSlides/notesSlide32.xml"/><Relationship Id="rId79" Type="http://schemas.openxmlformats.org/officeDocument/2006/relationships/image" Target="../media/image52.png"/><Relationship Id="rId5" Type="http://schemas.openxmlformats.org/officeDocument/2006/relationships/tags" Target="../tags/tag637.xml"/><Relationship Id="rId61" Type="http://schemas.openxmlformats.org/officeDocument/2006/relationships/tags" Target="../tags/tag693.xml"/><Relationship Id="rId82" Type="http://schemas.openxmlformats.org/officeDocument/2006/relationships/image" Target="../media/image47.svg"/><Relationship Id="rId19" Type="http://schemas.openxmlformats.org/officeDocument/2006/relationships/tags" Target="../tags/tag651.xml"/><Relationship Id="rId14" Type="http://schemas.openxmlformats.org/officeDocument/2006/relationships/tags" Target="../tags/tag646.xml"/><Relationship Id="rId22" Type="http://schemas.openxmlformats.org/officeDocument/2006/relationships/tags" Target="../tags/tag654.xml"/><Relationship Id="rId27" Type="http://schemas.openxmlformats.org/officeDocument/2006/relationships/tags" Target="../tags/tag659.xml"/><Relationship Id="rId30" Type="http://schemas.openxmlformats.org/officeDocument/2006/relationships/tags" Target="../tags/tag662.xml"/><Relationship Id="rId35" Type="http://schemas.openxmlformats.org/officeDocument/2006/relationships/tags" Target="../tags/tag667.xml"/><Relationship Id="rId43" Type="http://schemas.openxmlformats.org/officeDocument/2006/relationships/tags" Target="../tags/tag675.xml"/><Relationship Id="rId48" Type="http://schemas.openxmlformats.org/officeDocument/2006/relationships/tags" Target="../tags/tag680.xml"/><Relationship Id="rId56" Type="http://schemas.openxmlformats.org/officeDocument/2006/relationships/tags" Target="../tags/tag688.xml"/><Relationship Id="rId64" Type="http://schemas.openxmlformats.org/officeDocument/2006/relationships/tags" Target="../tags/tag696.xml"/><Relationship Id="rId69" Type="http://schemas.openxmlformats.org/officeDocument/2006/relationships/tags" Target="../tags/tag701.xml"/><Relationship Id="rId77" Type="http://schemas.openxmlformats.org/officeDocument/2006/relationships/chart" Target="../charts/chart65.xml"/><Relationship Id="rId8" Type="http://schemas.openxmlformats.org/officeDocument/2006/relationships/tags" Target="../tags/tag640.xml"/><Relationship Id="rId51" Type="http://schemas.openxmlformats.org/officeDocument/2006/relationships/tags" Target="../tags/tag683.xml"/><Relationship Id="rId72" Type="http://schemas.openxmlformats.org/officeDocument/2006/relationships/tags" Target="../tags/tag704.xml"/><Relationship Id="rId80" Type="http://schemas.openxmlformats.org/officeDocument/2006/relationships/image" Target="../media/image90.svg"/><Relationship Id="rId3" Type="http://schemas.openxmlformats.org/officeDocument/2006/relationships/tags" Target="../tags/tag635.xml"/><Relationship Id="rId12" Type="http://schemas.openxmlformats.org/officeDocument/2006/relationships/tags" Target="../tags/tag644.xml"/><Relationship Id="rId17" Type="http://schemas.openxmlformats.org/officeDocument/2006/relationships/tags" Target="../tags/tag649.xml"/><Relationship Id="rId25" Type="http://schemas.openxmlformats.org/officeDocument/2006/relationships/tags" Target="../tags/tag657.xml"/><Relationship Id="rId33" Type="http://schemas.openxmlformats.org/officeDocument/2006/relationships/tags" Target="../tags/tag665.xml"/><Relationship Id="rId38" Type="http://schemas.openxmlformats.org/officeDocument/2006/relationships/tags" Target="../tags/tag670.xml"/><Relationship Id="rId46" Type="http://schemas.openxmlformats.org/officeDocument/2006/relationships/tags" Target="../tags/tag678.xml"/><Relationship Id="rId59" Type="http://schemas.openxmlformats.org/officeDocument/2006/relationships/tags" Target="../tags/tag691.xml"/><Relationship Id="rId67" Type="http://schemas.openxmlformats.org/officeDocument/2006/relationships/tags" Target="../tags/tag699.xml"/><Relationship Id="rId20" Type="http://schemas.openxmlformats.org/officeDocument/2006/relationships/tags" Target="../tags/tag652.xml"/><Relationship Id="rId41" Type="http://schemas.openxmlformats.org/officeDocument/2006/relationships/tags" Target="../tags/tag673.xml"/><Relationship Id="rId54" Type="http://schemas.openxmlformats.org/officeDocument/2006/relationships/tags" Target="../tags/tag686.xml"/><Relationship Id="rId62" Type="http://schemas.openxmlformats.org/officeDocument/2006/relationships/tags" Target="../tags/tag694.xml"/><Relationship Id="rId70" Type="http://schemas.openxmlformats.org/officeDocument/2006/relationships/tags" Target="../tags/tag702.xml"/><Relationship Id="rId75" Type="http://schemas.openxmlformats.org/officeDocument/2006/relationships/oleObject" Target="../embeddings/oleObject37.bin"/><Relationship Id="rId1" Type="http://schemas.openxmlformats.org/officeDocument/2006/relationships/tags" Target="../tags/tag633.xml"/><Relationship Id="rId6" Type="http://schemas.openxmlformats.org/officeDocument/2006/relationships/tags" Target="../tags/tag638.xml"/><Relationship Id="rId15" Type="http://schemas.openxmlformats.org/officeDocument/2006/relationships/tags" Target="../tags/tag647.xml"/><Relationship Id="rId23" Type="http://schemas.openxmlformats.org/officeDocument/2006/relationships/tags" Target="../tags/tag655.xml"/><Relationship Id="rId28" Type="http://schemas.openxmlformats.org/officeDocument/2006/relationships/tags" Target="../tags/tag660.xml"/><Relationship Id="rId36" Type="http://schemas.openxmlformats.org/officeDocument/2006/relationships/tags" Target="../tags/tag668.xml"/><Relationship Id="rId49" Type="http://schemas.openxmlformats.org/officeDocument/2006/relationships/tags" Target="../tags/tag681.xml"/><Relationship Id="rId57" Type="http://schemas.openxmlformats.org/officeDocument/2006/relationships/tags" Target="../tags/tag689.xml"/><Relationship Id="rId10" Type="http://schemas.openxmlformats.org/officeDocument/2006/relationships/tags" Target="../tags/tag642.xml"/><Relationship Id="rId31" Type="http://schemas.openxmlformats.org/officeDocument/2006/relationships/tags" Target="../tags/tag663.xml"/><Relationship Id="rId44" Type="http://schemas.openxmlformats.org/officeDocument/2006/relationships/tags" Target="../tags/tag676.xml"/><Relationship Id="rId52" Type="http://schemas.openxmlformats.org/officeDocument/2006/relationships/tags" Target="../tags/tag684.xml"/><Relationship Id="rId60" Type="http://schemas.openxmlformats.org/officeDocument/2006/relationships/tags" Target="../tags/tag692.xml"/><Relationship Id="rId65" Type="http://schemas.openxmlformats.org/officeDocument/2006/relationships/tags" Target="../tags/tag697.xml"/><Relationship Id="rId73" Type="http://schemas.openxmlformats.org/officeDocument/2006/relationships/slideLayout" Target="../slideLayouts/slideLayout9.xml"/><Relationship Id="rId78" Type="http://schemas.openxmlformats.org/officeDocument/2006/relationships/chart" Target="../charts/chart66.xml"/><Relationship Id="rId81" Type="http://schemas.openxmlformats.org/officeDocument/2006/relationships/image" Target="../media/image46.png"/><Relationship Id="rId4" Type="http://schemas.openxmlformats.org/officeDocument/2006/relationships/tags" Target="../tags/tag636.xml"/><Relationship Id="rId9" Type="http://schemas.openxmlformats.org/officeDocument/2006/relationships/tags" Target="../tags/tag641.xml"/><Relationship Id="rId13" Type="http://schemas.openxmlformats.org/officeDocument/2006/relationships/tags" Target="../tags/tag645.xml"/><Relationship Id="rId18" Type="http://schemas.openxmlformats.org/officeDocument/2006/relationships/tags" Target="../tags/tag650.xml"/><Relationship Id="rId39" Type="http://schemas.openxmlformats.org/officeDocument/2006/relationships/tags" Target="../tags/tag671.xml"/><Relationship Id="rId34" Type="http://schemas.openxmlformats.org/officeDocument/2006/relationships/tags" Target="../tags/tag666.xml"/><Relationship Id="rId50" Type="http://schemas.openxmlformats.org/officeDocument/2006/relationships/tags" Target="../tags/tag682.xml"/><Relationship Id="rId55" Type="http://schemas.openxmlformats.org/officeDocument/2006/relationships/tags" Target="../tags/tag687.xml"/><Relationship Id="rId76" Type="http://schemas.openxmlformats.org/officeDocument/2006/relationships/image" Target="../media/image43.emf"/><Relationship Id="rId7" Type="http://schemas.openxmlformats.org/officeDocument/2006/relationships/tags" Target="../tags/tag639.xml"/><Relationship Id="rId71" Type="http://schemas.openxmlformats.org/officeDocument/2006/relationships/tags" Target="../tags/tag703.xml"/><Relationship Id="rId2" Type="http://schemas.openxmlformats.org/officeDocument/2006/relationships/tags" Target="../tags/tag634.xml"/><Relationship Id="rId29" Type="http://schemas.openxmlformats.org/officeDocument/2006/relationships/tags" Target="../tags/tag661.xml"/><Relationship Id="rId24" Type="http://schemas.openxmlformats.org/officeDocument/2006/relationships/tags" Target="../tags/tag656.xml"/><Relationship Id="rId40" Type="http://schemas.openxmlformats.org/officeDocument/2006/relationships/tags" Target="../tags/tag672.xml"/><Relationship Id="rId45" Type="http://schemas.openxmlformats.org/officeDocument/2006/relationships/tags" Target="../tags/tag677.xml"/><Relationship Id="rId66" Type="http://schemas.openxmlformats.org/officeDocument/2006/relationships/tags" Target="../tags/tag698.xml"/></Relationships>
</file>

<file path=ppt/slides/_rels/slide33.xml.rels><?xml version="1.0" encoding="UTF-8" standalone="yes"?>
<Relationships xmlns="http://schemas.openxmlformats.org/package/2006/relationships"><Relationship Id="rId13" Type="http://schemas.openxmlformats.org/officeDocument/2006/relationships/tags" Target="../tags/tag717.xml"/><Relationship Id="rId18" Type="http://schemas.openxmlformats.org/officeDocument/2006/relationships/tags" Target="../tags/tag722.xml"/><Relationship Id="rId26" Type="http://schemas.openxmlformats.org/officeDocument/2006/relationships/tags" Target="../tags/tag730.xml"/><Relationship Id="rId39" Type="http://schemas.openxmlformats.org/officeDocument/2006/relationships/notesSlide" Target="../notesSlides/notesSlide33.xml"/><Relationship Id="rId21" Type="http://schemas.openxmlformats.org/officeDocument/2006/relationships/tags" Target="../tags/tag725.xml"/><Relationship Id="rId34" Type="http://schemas.openxmlformats.org/officeDocument/2006/relationships/tags" Target="../tags/tag738.xml"/><Relationship Id="rId42" Type="http://schemas.openxmlformats.org/officeDocument/2006/relationships/chart" Target="../charts/chart67.xml"/><Relationship Id="rId7" Type="http://schemas.openxmlformats.org/officeDocument/2006/relationships/tags" Target="../tags/tag711.xml"/><Relationship Id="rId2" Type="http://schemas.openxmlformats.org/officeDocument/2006/relationships/tags" Target="../tags/tag706.xml"/><Relationship Id="rId16" Type="http://schemas.openxmlformats.org/officeDocument/2006/relationships/tags" Target="../tags/tag720.xml"/><Relationship Id="rId20" Type="http://schemas.openxmlformats.org/officeDocument/2006/relationships/tags" Target="../tags/tag724.xml"/><Relationship Id="rId29" Type="http://schemas.openxmlformats.org/officeDocument/2006/relationships/tags" Target="../tags/tag733.xml"/><Relationship Id="rId41" Type="http://schemas.openxmlformats.org/officeDocument/2006/relationships/image" Target="../media/image1.emf"/><Relationship Id="rId1" Type="http://schemas.openxmlformats.org/officeDocument/2006/relationships/tags" Target="../tags/tag705.xml"/><Relationship Id="rId6" Type="http://schemas.openxmlformats.org/officeDocument/2006/relationships/tags" Target="../tags/tag710.xml"/><Relationship Id="rId11" Type="http://schemas.openxmlformats.org/officeDocument/2006/relationships/tags" Target="../tags/tag715.xml"/><Relationship Id="rId24" Type="http://schemas.openxmlformats.org/officeDocument/2006/relationships/tags" Target="../tags/tag728.xml"/><Relationship Id="rId32" Type="http://schemas.openxmlformats.org/officeDocument/2006/relationships/tags" Target="../tags/tag736.xml"/><Relationship Id="rId37" Type="http://schemas.openxmlformats.org/officeDocument/2006/relationships/tags" Target="../tags/tag741.xml"/><Relationship Id="rId40" Type="http://schemas.openxmlformats.org/officeDocument/2006/relationships/oleObject" Target="../embeddings/oleObject38.bin"/><Relationship Id="rId5" Type="http://schemas.openxmlformats.org/officeDocument/2006/relationships/tags" Target="../tags/tag709.xml"/><Relationship Id="rId15" Type="http://schemas.openxmlformats.org/officeDocument/2006/relationships/tags" Target="../tags/tag719.xml"/><Relationship Id="rId23" Type="http://schemas.openxmlformats.org/officeDocument/2006/relationships/tags" Target="../tags/tag727.xml"/><Relationship Id="rId28" Type="http://schemas.openxmlformats.org/officeDocument/2006/relationships/tags" Target="../tags/tag732.xml"/><Relationship Id="rId36" Type="http://schemas.openxmlformats.org/officeDocument/2006/relationships/tags" Target="../tags/tag740.xml"/><Relationship Id="rId10" Type="http://schemas.openxmlformats.org/officeDocument/2006/relationships/tags" Target="../tags/tag714.xml"/><Relationship Id="rId19" Type="http://schemas.openxmlformats.org/officeDocument/2006/relationships/tags" Target="../tags/tag723.xml"/><Relationship Id="rId31" Type="http://schemas.openxmlformats.org/officeDocument/2006/relationships/tags" Target="../tags/tag735.xml"/><Relationship Id="rId4" Type="http://schemas.openxmlformats.org/officeDocument/2006/relationships/tags" Target="../tags/tag708.xml"/><Relationship Id="rId9" Type="http://schemas.openxmlformats.org/officeDocument/2006/relationships/tags" Target="../tags/tag713.xml"/><Relationship Id="rId14" Type="http://schemas.openxmlformats.org/officeDocument/2006/relationships/tags" Target="../tags/tag718.xml"/><Relationship Id="rId22" Type="http://schemas.openxmlformats.org/officeDocument/2006/relationships/tags" Target="../tags/tag726.xml"/><Relationship Id="rId27" Type="http://schemas.openxmlformats.org/officeDocument/2006/relationships/tags" Target="../tags/tag731.xml"/><Relationship Id="rId30" Type="http://schemas.openxmlformats.org/officeDocument/2006/relationships/tags" Target="../tags/tag734.xml"/><Relationship Id="rId35" Type="http://schemas.openxmlformats.org/officeDocument/2006/relationships/tags" Target="../tags/tag739.xml"/><Relationship Id="rId43" Type="http://schemas.openxmlformats.org/officeDocument/2006/relationships/chart" Target="../charts/chart68.xml"/><Relationship Id="rId8" Type="http://schemas.openxmlformats.org/officeDocument/2006/relationships/tags" Target="../tags/tag712.xml"/><Relationship Id="rId3" Type="http://schemas.openxmlformats.org/officeDocument/2006/relationships/tags" Target="../tags/tag707.xml"/><Relationship Id="rId12" Type="http://schemas.openxmlformats.org/officeDocument/2006/relationships/tags" Target="../tags/tag716.xml"/><Relationship Id="rId17" Type="http://schemas.openxmlformats.org/officeDocument/2006/relationships/tags" Target="../tags/tag721.xml"/><Relationship Id="rId25" Type="http://schemas.openxmlformats.org/officeDocument/2006/relationships/tags" Target="../tags/tag729.xml"/><Relationship Id="rId33" Type="http://schemas.openxmlformats.org/officeDocument/2006/relationships/tags" Target="../tags/tag737.xml"/><Relationship Id="rId38"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6" Type="http://schemas.openxmlformats.org/officeDocument/2006/relationships/tags" Target="../tags/tag767.xml"/><Relationship Id="rId21" Type="http://schemas.openxmlformats.org/officeDocument/2006/relationships/tags" Target="../tags/tag762.xml"/><Relationship Id="rId42" Type="http://schemas.openxmlformats.org/officeDocument/2006/relationships/tags" Target="../tags/tag783.xml"/><Relationship Id="rId47" Type="http://schemas.openxmlformats.org/officeDocument/2006/relationships/tags" Target="../tags/tag788.xml"/><Relationship Id="rId63" Type="http://schemas.openxmlformats.org/officeDocument/2006/relationships/tags" Target="../tags/tag804.xml"/><Relationship Id="rId68" Type="http://schemas.openxmlformats.org/officeDocument/2006/relationships/tags" Target="../tags/tag809.xml"/><Relationship Id="rId84" Type="http://schemas.openxmlformats.org/officeDocument/2006/relationships/tags" Target="../tags/tag825.xml"/><Relationship Id="rId89" Type="http://schemas.openxmlformats.org/officeDocument/2006/relationships/image" Target="../media/image1.emf"/><Relationship Id="rId16" Type="http://schemas.openxmlformats.org/officeDocument/2006/relationships/tags" Target="../tags/tag757.xml"/><Relationship Id="rId11" Type="http://schemas.openxmlformats.org/officeDocument/2006/relationships/tags" Target="../tags/tag752.xml"/><Relationship Id="rId32" Type="http://schemas.openxmlformats.org/officeDocument/2006/relationships/tags" Target="../tags/tag773.xml"/><Relationship Id="rId37" Type="http://schemas.openxmlformats.org/officeDocument/2006/relationships/tags" Target="../tags/tag778.xml"/><Relationship Id="rId53" Type="http://schemas.openxmlformats.org/officeDocument/2006/relationships/tags" Target="../tags/tag794.xml"/><Relationship Id="rId58" Type="http://schemas.openxmlformats.org/officeDocument/2006/relationships/tags" Target="../tags/tag799.xml"/><Relationship Id="rId74" Type="http://schemas.openxmlformats.org/officeDocument/2006/relationships/tags" Target="../tags/tag815.xml"/><Relationship Id="rId79" Type="http://schemas.openxmlformats.org/officeDocument/2006/relationships/tags" Target="../tags/tag820.xml"/><Relationship Id="rId5" Type="http://schemas.openxmlformats.org/officeDocument/2006/relationships/tags" Target="../tags/tag746.xml"/><Relationship Id="rId90" Type="http://schemas.openxmlformats.org/officeDocument/2006/relationships/chart" Target="../charts/chart69.xml"/><Relationship Id="rId22" Type="http://schemas.openxmlformats.org/officeDocument/2006/relationships/tags" Target="../tags/tag763.xml"/><Relationship Id="rId27" Type="http://schemas.openxmlformats.org/officeDocument/2006/relationships/tags" Target="../tags/tag768.xml"/><Relationship Id="rId43" Type="http://schemas.openxmlformats.org/officeDocument/2006/relationships/tags" Target="../tags/tag784.xml"/><Relationship Id="rId48" Type="http://schemas.openxmlformats.org/officeDocument/2006/relationships/tags" Target="../tags/tag789.xml"/><Relationship Id="rId64" Type="http://schemas.openxmlformats.org/officeDocument/2006/relationships/tags" Target="../tags/tag805.xml"/><Relationship Id="rId69" Type="http://schemas.openxmlformats.org/officeDocument/2006/relationships/tags" Target="../tags/tag810.xml"/><Relationship Id="rId8" Type="http://schemas.openxmlformats.org/officeDocument/2006/relationships/tags" Target="../tags/tag749.xml"/><Relationship Id="rId51" Type="http://schemas.openxmlformats.org/officeDocument/2006/relationships/tags" Target="../tags/tag792.xml"/><Relationship Id="rId72" Type="http://schemas.openxmlformats.org/officeDocument/2006/relationships/tags" Target="../tags/tag813.xml"/><Relationship Id="rId80" Type="http://schemas.openxmlformats.org/officeDocument/2006/relationships/tags" Target="../tags/tag821.xml"/><Relationship Id="rId85" Type="http://schemas.openxmlformats.org/officeDocument/2006/relationships/tags" Target="../tags/tag826.xml"/><Relationship Id="rId93" Type="http://schemas.openxmlformats.org/officeDocument/2006/relationships/image" Target="../media/image42.svg"/><Relationship Id="rId3" Type="http://schemas.openxmlformats.org/officeDocument/2006/relationships/tags" Target="../tags/tag744.xml"/><Relationship Id="rId12" Type="http://schemas.openxmlformats.org/officeDocument/2006/relationships/tags" Target="../tags/tag753.xml"/><Relationship Id="rId17" Type="http://schemas.openxmlformats.org/officeDocument/2006/relationships/tags" Target="../tags/tag758.xml"/><Relationship Id="rId25" Type="http://schemas.openxmlformats.org/officeDocument/2006/relationships/tags" Target="../tags/tag766.xml"/><Relationship Id="rId33" Type="http://schemas.openxmlformats.org/officeDocument/2006/relationships/tags" Target="../tags/tag774.xml"/><Relationship Id="rId38" Type="http://schemas.openxmlformats.org/officeDocument/2006/relationships/tags" Target="../tags/tag779.xml"/><Relationship Id="rId46" Type="http://schemas.openxmlformats.org/officeDocument/2006/relationships/tags" Target="../tags/tag787.xml"/><Relationship Id="rId59" Type="http://schemas.openxmlformats.org/officeDocument/2006/relationships/tags" Target="../tags/tag800.xml"/><Relationship Id="rId67" Type="http://schemas.openxmlformats.org/officeDocument/2006/relationships/tags" Target="../tags/tag808.xml"/><Relationship Id="rId20" Type="http://schemas.openxmlformats.org/officeDocument/2006/relationships/tags" Target="../tags/tag761.xml"/><Relationship Id="rId41" Type="http://schemas.openxmlformats.org/officeDocument/2006/relationships/tags" Target="../tags/tag782.xml"/><Relationship Id="rId54" Type="http://schemas.openxmlformats.org/officeDocument/2006/relationships/tags" Target="../tags/tag795.xml"/><Relationship Id="rId62" Type="http://schemas.openxmlformats.org/officeDocument/2006/relationships/tags" Target="../tags/tag803.xml"/><Relationship Id="rId70" Type="http://schemas.openxmlformats.org/officeDocument/2006/relationships/tags" Target="../tags/tag811.xml"/><Relationship Id="rId75" Type="http://schemas.openxmlformats.org/officeDocument/2006/relationships/tags" Target="../tags/tag816.xml"/><Relationship Id="rId83" Type="http://schemas.openxmlformats.org/officeDocument/2006/relationships/tags" Target="../tags/tag824.xml"/><Relationship Id="rId88" Type="http://schemas.openxmlformats.org/officeDocument/2006/relationships/oleObject" Target="../embeddings/oleObject39.bin"/><Relationship Id="rId91" Type="http://schemas.openxmlformats.org/officeDocument/2006/relationships/chart" Target="../charts/chart70.xml"/><Relationship Id="rId1" Type="http://schemas.openxmlformats.org/officeDocument/2006/relationships/tags" Target="../tags/tag742.xml"/><Relationship Id="rId6" Type="http://schemas.openxmlformats.org/officeDocument/2006/relationships/tags" Target="../tags/tag747.xml"/><Relationship Id="rId15" Type="http://schemas.openxmlformats.org/officeDocument/2006/relationships/tags" Target="../tags/tag756.xml"/><Relationship Id="rId23" Type="http://schemas.openxmlformats.org/officeDocument/2006/relationships/tags" Target="../tags/tag764.xml"/><Relationship Id="rId28" Type="http://schemas.openxmlformats.org/officeDocument/2006/relationships/tags" Target="../tags/tag769.xml"/><Relationship Id="rId36" Type="http://schemas.openxmlformats.org/officeDocument/2006/relationships/tags" Target="../tags/tag777.xml"/><Relationship Id="rId49" Type="http://schemas.openxmlformats.org/officeDocument/2006/relationships/tags" Target="../tags/tag790.xml"/><Relationship Id="rId57" Type="http://schemas.openxmlformats.org/officeDocument/2006/relationships/tags" Target="../tags/tag798.xml"/><Relationship Id="rId10" Type="http://schemas.openxmlformats.org/officeDocument/2006/relationships/tags" Target="../tags/tag751.xml"/><Relationship Id="rId31" Type="http://schemas.openxmlformats.org/officeDocument/2006/relationships/tags" Target="../tags/tag772.xml"/><Relationship Id="rId44" Type="http://schemas.openxmlformats.org/officeDocument/2006/relationships/tags" Target="../tags/tag785.xml"/><Relationship Id="rId52" Type="http://schemas.openxmlformats.org/officeDocument/2006/relationships/tags" Target="../tags/tag793.xml"/><Relationship Id="rId60" Type="http://schemas.openxmlformats.org/officeDocument/2006/relationships/tags" Target="../tags/tag801.xml"/><Relationship Id="rId65" Type="http://schemas.openxmlformats.org/officeDocument/2006/relationships/tags" Target="../tags/tag806.xml"/><Relationship Id="rId73" Type="http://schemas.openxmlformats.org/officeDocument/2006/relationships/tags" Target="../tags/tag814.xml"/><Relationship Id="rId78" Type="http://schemas.openxmlformats.org/officeDocument/2006/relationships/tags" Target="../tags/tag819.xml"/><Relationship Id="rId81" Type="http://schemas.openxmlformats.org/officeDocument/2006/relationships/tags" Target="../tags/tag822.xml"/><Relationship Id="rId86" Type="http://schemas.openxmlformats.org/officeDocument/2006/relationships/slideLayout" Target="../slideLayouts/slideLayout9.xml"/><Relationship Id="rId94" Type="http://schemas.openxmlformats.org/officeDocument/2006/relationships/chart" Target="../charts/chart71.xml"/><Relationship Id="rId4" Type="http://schemas.openxmlformats.org/officeDocument/2006/relationships/tags" Target="../tags/tag745.xml"/><Relationship Id="rId9" Type="http://schemas.openxmlformats.org/officeDocument/2006/relationships/tags" Target="../tags/tag750.xml"/><Relationship Id="rId13" Type="http://schemas.openxmlformats.org/officeDocument/2006/relationships/tags" Target="../tags/tag754.xml"/><Relationship Id="rId18" Type="http://schemas.openxmlformats.org/officeDocument/2006/relationships/tags" Target="../tags/tag759.xml"/><Relationship Id="rId39" Type="http://schemas.openxmlformats.org/officeDocument/2006/relationships/tags" Target="../tags/tag780.xml"/><Relationship Id="rId34" Type="http://schemas.openxmlformats.org/officeDocument/2006/relationships/tags" Target="../tags/tag775.xml"/><Relationship Id="rId50" Type="http://schemas.openxmlformats.org/officeDocument/2006/relationships/tags" Target="../tags/tag791.xml"/><Relationship Id="rId55" Type="http://schemas.openxmlformats.org/officeDocument/2006/relationships/tags" Target="../tags/tag796.xml"/><Relationship Id="rId76" Type="http://schemas.openxmlformats.org/officeDocument/2006/relationships/tags" Target="../tags/tag817.xml"/><Relationship Id="rId7" Type="http://schemas.openxmlformats.org/officeDocument/2006/relationships/tags" Target="../tags/tag748.xml"/><Relationship Id="rId71" Type="http://schemas.openxmlformats.org/officeDocument/2006/relationships/tags" Target="../tags/tag812.xml"/><Relationship Id="rId92" Type="http://schemas.openxmlformats.org/officeDocument/2006/relationships/image" Target="../media/image41.png"/><Relationship Id="rId2" Type="http://schemas.openxmlformats.org/officeDocument/2006/relationships/tags" Target="../tags/tag743.xml"/><Relationship Id="rId29" Type="http://schemas.openxmlformats.org/officeDocument/2006/relationships/tags" Target="../tags/tag770.xml"/><Relationship Id="rId24" Type="http://schemas.openxmlformats.org/officeDocument/2006/relationships/tags" Target="../tags/tag765.xml"/><Relationship Id="rId40" Type="http://schemas.openxmlformats.org/officeDocument/2006/relationships/tags" Target="../tags/tag781.xml"/><Relationship Id="rId45" Type="http://schemas.openxmlformats.org/officeDocument/2006/relationships/tags" Target="../tags/tag786.xml"/><Relationship Id="rId66" Type="http://schemas.openxmlformats.org/officeDocument/2006/relationships/tags" Target="../tags/tag807.xml"/><Relationship Id="rId87" Type="http://schemas.openxmlformats.org/officeDocument/2006/relationships/notesSlide" Target="../notesSlides/notesSlide34.xml"/><Relationship Id="rId61" Type="http://schemas.openxmlformats.org/officeDocument/2006/relationships/tags" Target="../tags/tag802.xml"/><Relationship Id="rId82" Type="http://schemas.openxmlformats.org/officeDocument/2006/relationships/tags" Target="../tags/tag823.xml"/><Relationship Id="rId19" Type="http://schemas.openxmlformats.org/officeDocument/2006/relationships/tags" Target="../tags/tag760.xml"/><Relationship Id="rId14" Type="http://schemas.openxmlformats.org/officeDocument/2006/relationships/tags" Target="../tags/tag755.xml"/><Relationship Id="rId30" Type="http://schemas.openxmlformats.org/officeDocument/2006/relationships/tags" Target="../tags/tag771.xml"/><Relationship Id="rId35" Type="http://schemas.openxmlformats.org/officeDocument/2006/relationships/tags" Target="../tags/tag776.xml"/><Relationship Id="rId56" Type="http://schemas.openxmlformats.org/officeDocument/2006/relationships/tags" Target="../tags/tag797.xml"/><Relationship Id="rId77" Type="http://schemas.openxmlformats.org/officeDocument/2006/relationships/tags" Target="../tags/tag818.xml"/></Relationships>
</file>

<file path=ppt/slides/_rels/slide35.xml.rels><?xml version="1.0" encoding="UTF-8" standalone="yes"?>
<Relationships xmlns="http://schemas.openxmlformats.org/package/2006/relationships"><Relationship Id="rId8" Type="http://schemas.openxmlformats.org/officeDocument/2006/relationships/chart" Target="../charts/chart74.xml"/><Relationship Id="rId3" Type="http://schemas.openxmlformats.org/officeDocument/2006/relationships/notesSlide" Target="../notesSlides/notesSlide35.xml"/><Relationship Id="rId7" Type="http://schemas.openxmlformats.org/officeDocument/2006/relationships/chart" Target="../charts/chart73.xml"/><Relationship Id="rId12" Type="http://schemas.openxmlformats.org/officeDocument/2006/relationships/image" Target="../media/image45.svg"/><Relationship Id="rId2" Type="http://schemas.openxmlformats.org/officeDocument/2006/relationships/slideLayout" Target="../slideLayouts/slideLayout9.xml"/><Relationship Id="rId1" Type="http://schemas.openxmlformats.org/officeDocument/2006/relationships/tags" Target="../tags/tag827.xml"/><Relationship Id="rId6" Type="http://schemas.openxmlformats.org/officeDocument/2006/relationships/chart" Target="../charts/chart72.xml"/><Relationship Id="rId11" Type="http://schemas.openxmlformats.org/officeDocument/2006/relationships/image" Target="../media/image44.png"/><Relationship Id="rId5" Type="http://schemas.openxmlformats.org/officeDocument/2006/relationships/image" Target="../media/image1.emf"/><Relationship Id="rId10" Type="http://schemas.openxmlformats.org/officeDocument/2006/relationships/chart" Target="../charts/chart76.xml"/><Relationship Id="rId4" Type="http://schemas.openxmlformats.org/officeDocument/2006/relationships/oleObject" Target="../embeddings/oleObject40.bin"/><Relationship Id="rId9" Type="http://schemas.openxmlformats.org/officeDocument/2006/relationships/chart" Target="../charts/chart75.xml"/></Relationships>
</file>

<file path=ppt/slides/_rels/slide36.xml.rels><?xml version="1.0" encoding="UTF-8" standalone="yes"?>
<Relationships xmlns="http://schemas.openxmlformats.org/package/2006/relationships"><Relationship Id="rId26" Type="http://schemas.openxmlformats.org/officeDocument/2006/relationships/tags" Target="../tags/tag853.xml"/><Relationship Id="rId21" Type="http://schemas.openxmlformats.org/officeDocument/2006/relationships/tags" Target="../tags/tag848.xml"/><Relationship Id="rId42" Type="http://schemas.openxmlformats.org/officeDocument/2006/relationships/tags" Target="../tags/tag869.xml"/><Relationship Id="rId47" Type="http://schemas.openxmlformats.org/officeDocument/2006/relationships/tags" Target="../tags/tag874.xml"/><Relationship Id="rId63" Type="http://schemas.openxmlformats.org/officeDocument/2006/relationships/tags" Target="../tags/tag890.xml"/><Relationship Id="rId68" Type="http://schemas.openxmlformats.org/officeDocument/2006/relationships/tags" Target="../tags/tag895.xml"/><Relationship Id="rId84" Type="http://schemas.openxmlformats.org/officeDocument/2006/relationships/tags" Target="../tags/tag911.xml"/><Relationship Id="rId89" Type="http://schemas.openxmlformats.org/officeDocument/2006/relationships/tags" Target="../tags/tag916.xml"/><Relationship Id="rId16" Type="http://schemas.openxmlformats.org/officeDocument/2006/relationships/tags" Target="../tags/tag843.xml"/><Relationship Id="rId11" Type="http://schemas.openxmlformats.org/officeDocument/2006/relationships/tags" Target="../tags/tag838.xml"/><Relationship Id="rId32" Type="http://schemas.openxmlformats.org/officeDocument/2006/relationships/tags" Target="../tags/tag859.xml"/><Relationship Id="rId37" Type="http://schemas.openxmlformats.org/officeDocument/2006/relationships/tags" Target="../tags/tag864.xml"/><Relationship Id="rId53" Type="http://schemas.openxmlformats.org/officeDocument/2006/relationships/tags" Target="../tags/tag880.xml"/><Relationship Id="rId58" Type="http://schemas.openxmlformats.org/officeDocument/2006/relationships/tags" Target="../tags/tag885.xml"/><Relationship Id="rId74" Type="http://schemas.openxmlformats.org/officeDocument/2006/relationships/tags" Target="../tags/tag901.xml"/><Relationship Id="rId79" Type="http://schemas.openxmlformats.org/officeDocument/2006/relationships/tags" Target="../tags/tag906.xml"/><Relationship Id="rId102" Type="http://schemas.openxmlformats.org/officeDocument/2006/relationships/chart" Target="../charts/chart78.xml"/><Relationship Id="rId5" Type="http://schemas.openxmlformats.org/officeDocument/2006/relationships/tags" Target="../tags/tag832.xml"/><Relationship Id="rId90" Type="http://schemas.openxmlformats.org/officeDocument/2006/relationships/tags" Target="../tags/tag917.xml"/><Relationship Id="rId95" Type="http://schemas.openxmlformats.org/officeDocument/2006/relationships/tags" Target="../tags/tag922.xml"/><Relationship Id="rId22" Type="http://schemas.openxmlformats.org/officeDocument/2006/relationships/tags" Target="../tags/tag849.xml"/><Relationship Id="rId27" Type="http://schemas.openxmlformats.org/officeDocument/2006/relationships/tags" Target="../tags/tag854.xml"/><Relationship Id="rId43" Type="http://schemas.openxmlformats.org/officeDocument/2006/relationships/tags" Target="../tags/tag870.xml"/><Relationship Id="rId48" Type="http://schemas.openxmlformats.org/officeDocument/2006/relationships/tags" Target="../tags/tag875.xml"/><Relationship Id="rId64" Type="http://schemas.openxmlformats.org/officeDocument/2006/relationships/tags" Target="../tags/tag891.xml"/><Relationship Id="rId69" Type="http://schemas.openxmlformats.org/officeDocument/2006/relationships/tags" Target="../tags/tag896.xml"/><Relationship Id="rId80" Type="http://schemas.openxmlformats.org/officeDocument/2006/relationships/tags" Target="../tags/tag907.xml"/><Relationship Id="rId85" Type="http://schemas.openxmlformats.org/officeDocument/2006/relationships/tags" Target="../tags/tag912.xml"/><Relationship Id="rId12" Type="http://schemas.openxmlformats.org/officeDocument/2006/relationships/tags" Target="../tags/tag839.xml"/><Relationship Id="rId17" Type="http://schemas.openxmlformats.org/officeDocument/2006/relationships/tags" Target="../tags/tag844.xml"/><Relationship Id="rId33" Type="http://schemas.openxmlformats.org/officeDocument/2006/relationships/tags" Target="../tags/tag860.xml"/><Relationship Id="rId38" Type="http://schemas.openxmlformats.org/officeDocument/2006/relationships/tags" Target="../tags/tag865.xml"/><Relationship Id="rId59" Type="http://schemas.openxmlformats.org/officeDocument/2006/relationships/tags" Target="../tags/tag886.xml"/><Relationship Id="rId103" Type="http://schemas.openxmlformats.org/officeDocument/2006/relationships/chart" Target="../charts/chart79.xml"/><Relationship Id="rId20" Type="http://schemas.openxmlformats.org/officeDocument/2006/relationships/tags" Target="../tags/tag847.xml"/><Relationship Id="rId41" Type="http://schemas.openxmlformats.org/officeDocument/2006/relationships/tags" Target="../tags/tag868.xml"/><Relationship Id="rId54" Type="http://schemas.openxmlformats.org/officeDocument/2006/relationships/tags" Target="../tags/tag881.xml"/><Relationship Id="rId62" Type="http://schemas.openxmlformats.org/officeDocument/2006/relationships/tags" Target="../tags/tag889.xml"/><Relationship Id="rId70" Type="http://schemas.openxmlformats.org/officeDocument/2006/relationships/tags" Target="../tags/tag897.xml"/><Relationship Id="rId75" Type="http://schemas.openxmlformats.org/officeDocument/2006/relationships/tags" Target="../tags/tag902.xml"/><Relationship Id="rId83" Type="http://schemas.openxmlformats.org/officeDocument/2006/relationships/tags" Target="../tags/tag910.xml"/><Relationship Id="rId88" Type="http://schemas.openxmlformats.org/officeDocument/2006/relationships/tags" Target="../tags/tag915.xml"/><Relationship Id="rId91" Type="http://schemas.openxmlformats.org/officeDocument/2006/relationships/tags" Target="../tags/tag918.xml"/><Relationship Id="rId96" Type="http://schemas.openxmlformats.org/officeDocument/2006/relationships/tags" Target="../tags/tag923.xml"/><Relationship Id="rId1" Type="http://schemas.openxmlformats.org/officeDocument/2006/relationships/tags" Target="../tags/tag828.xml"/><Relationship Id="rId6" Type="http://schemas.openxmlformats.org/officeDocument/2006/relationships/tags" Target="../tags/tag833.xml"/><Relationship Id="rId15" Type="http://schemas.openxmlformats.org/officeDocument/2006/relationships/tags" Target="../tags/tag842.xml"/><Relationship Id="rId23" Type="http://schemas.openxmlformats.org/officeDocument/2006/relationships/tags" Target="../tags/tag850.xml"/><Relationship Id="rId28" Type="http://schemas.openxmlformats.org/officeDocument/2006/relationships/tags" Target="../tags/tag855.xml"/><Relationship Id="rId36" Type="http://schemas.openxmlformats.org/officeDocument/2006/relationships/tags" Target="../tags/tag863.xml"/><Relationship Id="rId49" Type="http://schemas.openxmlformats.org/officeDocument/2006/relationships/tags" Target="../tags/tag876.xml"/><Relationship Id="rId57" Type="http://schemas.openxmlformats.org/officeDocument/2006/relationships/tags" Target="../tags/tag884.xml"/><Relationship Id="rId10" Type="http://schemas.openxmlformats.org/officeDocument/2006/relationships/tags" Target="../tags/tag837.xml"/><Relationship Id="rId31" Type="http://schemas.openxmlformats.org/officeDocument/2006/relationships/tags" Target="../tags/tag858.xml"/><Relationship Id="rId44" Type="http://schemas.openxmlformats.org/officeDocument/2006/relationships/tags" Target="../tags/tag871.xml"/><Relationship Id="rId52" Type="http://schemas.openxmlformats.org/officeDocument/2006/relationships/tags" Target="../tags/tag879.xml"/><Relationship Id="rId60" Type="http://schemas.openxmlformats.org/officeDocument/2006/relationships/tags" Target="../tags/tag887.xml"/><Relationship Id="rId65" Type="http://schemas.openxmlformats.org/officeDocument/2006/relationships/tags" Target="../tags/tag892.xml"/><Relationship Id="rId73" Type="http://schemas.openxmlformats.org/officeDocument/2006/relationships/tags" Target="../tags/tag900.xml"/><Relationship Id="rId78" Type="http://schemas.openxmlformats.org/officeDocument/2006/relationships/tags" Target="../tags/tag905.xml"/><Relationship Id="rId81" Type="http://schemas.openxmlformats.org/officeDocument/2006/relationships/tags" Target="../tags/tag908.xml"/><Relationship Id="rId86" Type="http://schemas.openxmlformats.org/officeDocument/2006/relationships/tags" Target="../tags/tag913.xml"/><Relationship Id="rId94" Type="http://schemas.openxmlformats.org/officeDocument/2006/relationships/tags" Target="../tags/tag921.xml"/><Relationship Id="rId99" Type="http://schemas.openxmlformats.org/officeDocument/2006/relationships/oleObject" Target="../embeddings/oleObject41.bin"/><Relationship Id="rId101" Type="http://schemas.openxmlformats.org/officeDocument/2006/relationships/chart" Target="../charts/chart77.xml"/><Relationship Id="rId4" Type="http://schemas.openxmlformats.org/officeDocument/2006/relationships/tags" Target="../tags/tag831.xml"/><Relationship Id="rId9" Type="http://schemas.openxmlformats.org/officeDocument/2006/relationships/tags" Target="../tags/tag836.xml"/><Relationship Id="rId13" Type="http://schemas.openxmlformats.org/officeDocument/2006/relationships/tags" Target="../tags/tag840.xml"/><Relationship Id="rId18" Type="http://schemas.openxmlformats.org/officeDocument/2006/relationships/tags" Target="../tags/tag845.xml"/><Relationship Id="rId39" Type="http://schemas.openxmlformats.org/officeDocument/2006/relationships/tags" Target="../tags/tag866.xml"/><Relationship Id="rId34" Type="http://schemas.openxmlformats.org/officeDocument/2006/relationships/tags" Target="../tags/tag861.xml"/><Relationship Id="rId50" Type="http://schemas.openxmlformats.org/officeDocument/2006/relationships/tags" Target="../tags/tag877.xml"/><Relationship Id="rId55" Type="http://schemas.openxmlformats.org/officeDocument/2006/relationships/tags" Target="../tags/tag882.xml"/><Relationship Id="rId76" Type="http://schemas.openxmlformats.org/officeDocument/2006/relationships/tags" Target="../tags/tag903.xml"/><Relationship Id="rId97" Type="http://schemas.openxmlformats.org/officeDocument/2006/relationships/slideLayout" Target="../slideLayouts/slideLayout9.xml"/><Relationship Id="rId104" Type="http://schemas.openxmlformats.org/officeDocument/2006/relationships/image" Target="../media/image44.png"/><Relationship Id="rId7" Type="http://schemas.openxmlformats.org/officeDocument/2006/relationships/tags" Target="../tags/tag834.xml"/><Relationship Id="rId71" Type="http://schemas.openxmlformats.org/officeDocument/2006/relationships/tags" Target="../tags/tag898.xml"/><Relationship Id="rId92" Type="http://schemas.openxmlformats.org/officeDocument/2006/relationships/tags" Target="../tags/tag919.xml"/><Relationship Id="rId2" Type="http://schemas.openxmlformats.org/officeDocument/2006/relationships/tags" Target="../tags/tag829.xml"/><Relationship Id="rId29" Type="http://schemas.openxmlformats.org/officeDocument/2006/relationships/tags" Target="../tags/tag856.xml"/><Relationship Id="rId24" Type="http://schemas.openxmlformats.org/officeDocument/2006/relationships/tags" Target="../tags/tag851.xml"/><Relationship Id="rId40" Type="http://schemas.openxmlformats.org/officeDocument/2006/relationships/tags" Target="../tags/tag867.xml"/><Relationship Id="rId45" Type="http://schemas.openxmlformats.org/officeDocument/2006/relationships/tags" Target="../tags/tag872.xml"/><Relationship Id="rId66" Type="http://schemas.openxmlformats.org/officeDocument/2006/relationships/tags" Target="../tags/tag893.xml"/><Relationship Id="rId87" Type="http://schemas.openxmlformats.org/officeDocument/2006/relationships/tags" Target="../tags/tag914.xml"/><Relationship Id="rId61" Type="http://schemas.openxmlformats.org/officeDocument/2006/relationships/tags" Target="../tags/tag888.xml"/><Relationship Id="rId82" Type="http://schemas.openxmlformats.org/officeDocument/2006/relationships/tags" Target="../tags/tag909.xml"/><Relationship Id="rId19" Type="http://schemas.openxmlformats.org/officeDocument/2006/relationships/tags" Target="../tags/tag846.xml"/><Relationship Id="rId14" Type="http://schemas.openxmlformats.org/officeDocument/2006/relationships/tags" Target="../tags/tag841.xml"/><Relationship Id="rId30" Type="http://schemas.openxmlformats.org/officeDocument/2006/relationships/tags" Target="../tags/tag857.xml"/><Relationship Id="rId35" Type="http://schemas.openxmlformats.org/officeDocument/2006/relationships/tags" Target="../tags/tag862.xml"/><Relationship Id="rId56" Type="http://schemas.openxmlformats.org/officeDocument/2006/relationships/tags" Target="../tags/tag883.xml"/><Relationship Id="rId77" Type="http://schemas.openxmlformats.org/officeDocument/2006/relationships/tags" Target="../tags/tag904.xml"/><Relationship Id="rId100" Type="http://schemas.openxmlformats.org/officeDocument/2006/relationships/image" Target="../media/image1.emf"/><Relationship Id="rId105" Type="http://schemas.openxmlformats.org/officeDocument/2006/relationships/image" Target="../media/image45.svg"/><Relationship Id="rId8" Type="http://schemas.openxmlformats.org/officeDocument/2006/relationships/tags" Target="../tags/tag835.xml"/><Relationship Id="rId51" Type="http://schemas.openxmlformats.org/officeDocument/2006/relationships/tags" Target="../tags/tag878.xml"/><Relationship Id="rId72" Type="http://schemas.openxmlformats.org/officeDocument/2006/relationships/tags" Target="../tags/tag899.xml"/><Relationship Id="rId93" Type="http://schemas.openxmlformats.org/officeDocument/2006/relationships/tags" Target="../tags/tag920.xml"/><Relationship Id="rId98" Type="http://schemas.openxmlformats.org/officeDocument/2006/relationships/notesSlide" Target="../notesSlides/notesSlide36.xml"/><Relationship Id="rId3" Type="http://schemas.openxmlformats.org/officeDocument/2006/relationships/tags" Target="../tags/tag830.xml"/><Relationship Id="rId25" Type="http://schemas.openxmlformats.org/officeDocument/2006/relationships/tags" Target="../tags/tag852.xml"/><Relationship Id="rId46" Type="http://schemas.openxmlformats.org/officeDocument/2006/relationships/tags" Target="../tags/tag873.xml"/><Relationship Id="rId67" Type="http://schemas.openxmlformats.org/officeDocument/2006/relationships/tags" Target="../tags/tag894.xml"/></Relationships>
</file>

<file path=ppt/slides/_rels/slide37.xml.rels><?xml version="1.0" encoding="UTF-8" standalone="yes"?>
<Relationships xmlns="http://schemas.openxmlformats.org/package/2006/relationships"><Relationship Id="rId26" Type="http://schemas.openxmlformats.org/officeDocument/2006/relationships/tags" Target="../tags/tag949.xml"/><Relationship Id="rId21" Type="http://schemas.openxmlformats.org/officeDocument/2006/relationships/tags" Target="../tags/tag944.xml"/><Relationship Id="rId42" Type="http://schemas.openxmlformats.org/officeDocument/2006/relationships/tags" Target="../tags/tag965.xml"/><Relationship Id="rId47" Type="http://schemas.openxmlformats.org/officeDocument/2006/relationships/tags" Target="../tags/tag970.xml"/><Relationship Id="rId63" Type="http://schemas.openxmlformats.org/officeDocument/2006/relationships/tags" Target="../tags/tag986.xml"/><Relationship Id="rId68" Type="http://schemas.openxmlformats.org/officeDocument/2006/relationships/tags" Target="../tags/tag991.xml"/><Relationship Id="rId2" Type="http://schemas.openxmlformats.org/officeDocument/2006/relationships/tags" Target="../tags/tag925.xml"/><Relationship Id="rId16" Type="http://schemas.openxmlformats.org/officeDocument/2006/relationships/tags" Target="../tags/tag939.xml"/><Relationship Id="rId29" Type="http://schemas.openxmlformats.org/officeDocument/2006/relationships/tags" Target="../tags/tag952.xml"/><Relationship Id="rId11" Type="http://schemas.openxmlformats.org/officeDocument/2006/relationships/tags" Target="../tags/tag934.xml"/><Relationship Id="rId24" Type="http://schemas.openxmlformats.org/officeDocument/2006/relationships/tags" Target="../tags/tag947.xml"/><Relationship Id="rId32" Type="http://schemas.openxmlformats.org/officeDocument/2006/relationships/tags" Target="../tags/tag955.xml"/><Relationship Id="rId37" Type="http://schemas.openxmlformats.org/officeDocument/2006/relationships/tags" Target="../tags/tag960.xml"/><Relationship Id="rId40" Type="http://schemas.openxmlformats.org/officeDocument/2006/relationships/tags" Target="../tags/tag963.xml"/><Relationship Id="rId45" Type="http://schemas.openxmlformats.org/officeDocument/2006/relationships/tags" Target="../tags/tag968.xml"/><Relationship Id="rId53" Type="http://schemas.openxmlformats.org/officeDocument/2006/relationships/tags" Target="../tags/tag976.xml"/><Relationship Id="rId58" Type="http://schemas.openxmlformats.org/officeDocument/2006/relationships/tags" Target="../tags/tag981.xml"/><Relationship Id="rId66" Type="http://schemas.openxmlformats.org/officeDocument/2006/relationships/tags" Target="../tags/tag989.xml"/><Relationship Id="rId74" Type="http://schemas.openxmlformats.org/officeDocument/2006/relationships/chart" Target="../charts/chart80.xml"/><Relationship Id="rId5" Type="http://schemas.openxmlformats.org/officeDocument/2006/relationships/tags" Target="../tags/tag928.xml"/><Relationship Id="rId61" Type="http://schemas.openxmlformats.org/officeDocument/2006/relationships/tags" Target="../tags/tag984.xml"/><Relationship Id="rId19" Type="http://schemas.openxmlformats.org/officeDocument/2006/relationships/tags" Target="../tags/tag942.xml"/><Relationship Id="rId14" Type="http://schemas.openxmlformats.org/officeDocument/2006/relationships/tags" Target="../tags/tag937.xml"/><Relationship Id="rId22" Type="http://schemas.openxmlformats.org/officeDocument/2006/relationships/tags" Target="../tags/tag945.xml"/><Relationship Id="rId27" Type="http://schemas.openxmlformats.org/officeDocument/2006/relationships/tags" Target="../tags/tag950.xml"/><Relationship Id="rId30" Type="http://schemas.openxmlformats.org/officeDocument/2006/relationships/tags" Target="../tags/tag953.xml"/><Relationship Id="rId35" Type="http://schemas.openxmlformats.org/officeDocument/2006/relationships/tags" Target="../tags/tag958.xml"/><Relationship Id="rId43" Type="http://schemas.openxmlformats.org/officeDocument/2006/relationships/tags" Target="../tags/tag966.xml"/><Relationship Id="rId48" Type="http://schemas.openxmlformats.org/officeDocument/2006/relationships/tags" Target="../tags/tag971.xml"/><Relationship Id="rId56" Type="http://schemas.openxmlformats.org/officeDocument/2006/relationships/tags" Target="../tags/tag979.xml"/><Relationship Id="rId64" Type="http://schemas.openxmlformats.org/officeDocument/2006/relationships/tags" Target="../tags/tag987.xml"/><Relationship Id="rId69" Type="http://schemas.openxmlformats.org/officeDocument/2006/relationships/tags" Target="../tags/tag992.xml"/><Relationship Id="rId8" Type="http://schemas.openxmlformats.org/officeDocument/2006/relationships/tags" Target="../tags/tag931.xml"/><Relationship Id="rId51" Type="http://schemas.openxmlformats.org/officeDocument/2006/relationships/tags" Target="../tags/tag974.xml"/><Relationship Id="rId72" Type="http://schemas.openxmlformats.org/officeDocument/2006/relationships/oleObject" Target="../embeddings/oleObject42.bin"/><Relationship Id="rId3" Type="http://schemas.openxmlformats.org/officeDocument/2006/relationships/tags" Target="../tags/tag926.xml"/><Relationship Id="rId12" Type="http://schemas.openxmlformats.org/officeDocument/2006/relationships/tags" Target="../tags/tag935.xml"/><Relationship Id="rId17" Type="http://schemas.openxmlformats.org/officeDocument/2006/relationships/tags" Target="../tags/tag940.xml"/><Relationship Id="rId25" Type="http://schemas.openxmlformats.org/officeDocument/2006/relationships/tags" Target="../tags/tag948.xml"/><Relationship Id="rId33" Type="http://schemas.openxmlformats.org/officeDocument/2006/relationships/tags" Target="../tags/tag956.xml"/><Relationship Id="rId38" Type="http://schemas.openxmlformats.org/officeDocument/2006/relationships/tags" Target="../tags/tag961.xml"/><Relationship Id="rId46" Type="http://schemas.openxmlformats.org/officeDocument/2006/relationships/tags" Target="../tags/tag969.xml"/><Relationship Id="rId59" Type="http://schemas.openxmlformats.org/officeDocument/2006/relationships/tags" Target="../tags/tag982.xml"/><Relationship Id="rId67" Type="http://schemas.openxmlformats.org/officeDocument/2006/relationships/tags" Target="../tags/tag990.xml"/><Relationship Id="rId20" Type="http://schemas.openxmlformats.org/officeDocument/2006/relationships/tags" Target="../tags/tag943.xml"/><Relationship Id="rId41" Type="http://schemas.openxmlformats.org/officeDocument/2006/relationships/tags" Target="../tags/tag964.xml"/><Relationship Id="rId54" Type="http://schemas.openxmlformats.org/officeDocument/2006/relationships/tags" Target="../tags/tag977.xml"/><Relationship Id="rId62" Type="http://schemas.openxmlformats.org/officeDocument/2006/relationships/tags" Target="../tags/tag985.xml"/><Relationship Id="rId70" Type="http://schemas.openxmlformats.org/officeDocument/2006/relationships/slideLayout" Target="../slideLayouts/slideLayout9.xml"/><Relationship Id="rId75" Type="http://schemas.openxmlformats.org/officeDocument/2006/relationships/chart" Target="../charts/chart81.xml"/><Relationship Id="rId1" Type="http://schemas.openxmlformats.org/officeDocument/2006/relationships/tags" Target="../tags/tag924.xml"/><Relationship Id="rId6" Type="http://schemas.openxmlformats.org/officeDocument/2006/relationships/tags" Target="../tags/tag929.xml"/><Relationship Id="rId15" Type="http://schemas.openxmlformats.org/officeDocument/2006/relationships/tags" Target="../tags/tag938.xml"/><Relationship Id="rId23" Type="http://schemas.openxmlformats.org/officeDocument/2006/relationships/tags" Target="../tags/tag946.xml"/><Relationship Id="rId28" Type="http://schemas.openxmlformats.org/officeDocument/2006/relationships/tags" Target="../tags/tag951.xml"/><Relationship Id="rId36" Type="http://schemas.openxmlformats.org/officeDocument/2006/relationships/tags" Target="../tags/tag959.xml"/><Relationship Id="rId49" Type="http://schemas.openxmlformats.org/officeDocument/2006/relationships/tags" Target="../tags/tag972.xml"/><Relationship Id="rId57" Type="http://schemas.openxmlformats.org/officeDocument/2006/relationships/tags" Target="../tags/tag980.xml"/><Relationship Id="rId10" Type="http://schemas.openxmlformats.org/officeDocument/2006/relationships/tags" Target="../tags/tag933.xml"/><Relationship Id="rId31" Type="http://schemas.openxmlformats.org/officeDocument/2006/relationships/tags" Target="../tags/tag954.xml"/><Relationship Id="rId44" Type="http://schemas.openxmlformats.org/officeDocument/2006/relationships/tags" Target="../tags/tag967.xml"/><Relationship Id="rId52" Type="http://schemas.openxmlformats.org/officeDocument/2006/relationships/tags" Target="../tags/tag975.xml"/><Relationship Id="rId60" Type="http://schemas.openxmlformats.org/officeDocument/2006/relationships/tags" Target="../tags/tag983.xml"/><Relationship Id="rId65" Type="http://schemas.openxmlformats.org/officeDocument/2006/relationships/tags" Target="../tags/tag988.xml"/><Relationship Id="rId73" Type="http://schemas.openxmlformats.org/officeDocument/2006/relationships/image" Target="../media/image43.emf"/><Relationship Id="rId4" Type="http://schemas.openxmlformats.org/officeDocument/2006/relationships/tags" Target="../tags/tag927.xml"/><Relationship Id="rId9" Type="http://schemas.openxmlformats.org/officeDocument/2006/relationships/tags" Target="../tags/tag932.xml"/><Relationship Id="rId13" Type="http://schemas.openxmlformats.org/officeDocument/2006/relationships/tags" Target="../tags/tag936.xml"/><Relationship Id="rId18" Type="http://schemas.openxmlformats.org/officeDocument/2006/relationships/tags" Target="../tags/tag941.xml"/><Relationship Id="rId39" Type="http://schemas.openxmlformats.org/officeDocument/2006/relationships/tags" Target="../tags/tag962.xml"/><Relationship Id="rId34" Type="http://schemas.openxmlformats.org/officeDocument/2006/relationships/tags" Target="../tags/tag957.xml"/><Relationship Id="rId50" Type="http://schemas.openxmlformats.org/officeDocument/2006/relationships/tags" Target="../tags/tag973.xml"/><Relationship Id="rId55" Type="http://schemas.openxmlformats.org/officeDocument/2006/relationships/tags" Target="../tags/tag978.xml"/><Relationship Id="rId76" Type="http://schemas.openxmlformats.org/officeDocument/2006/relationships/chart" Target="../charts/chart82.xml"/><Relationship Id="rId7" Type="http://schemas.openxmlformats.org/officeDocument/2006/relationships/tags" Target="../tags/tag930.xml"/><Relationship Id="rId71"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6" Type="http://schemas.openxmlformats.org/officeDocument/2006/relationships/tags" Target="../tags/tag1018.xml"/><Relationship Id="rId21" Type="http://schemas.openxmlformats.org/officeDocument/2006/relationships/tags" Target="../tags/tag1013.xml"/><Relationship Id="rId34" Type="http://schemas.openxmlformats.org/officeDocument/2006/relationships/tags" Target="../tags/tag1026.xml"/><Relationship Id="rId42" Type="http://schemas.openxmlformats.org/officeDocument/2006/relationships/tags" Target="../tags/tag1034.xml"/><Relationship Id="rId47" Type="http://schemas.openxmlformats.org/officeDocument/2006/relationships/tags" Target="../tags/tag1039.xml"/><Relationship Id="rId50" Type="http://schemas.openxmlformats.org/officeDocument/2006/relationships/tags" Target="../tags/tag1042.xml"/><Relationship Id="rId55" Type="http://schemas.openxmlformats.org/officeDocument/2006/relationships/tags" Target="../tags/tag1047.xml"/><Relationship Id="rId63" Type="http://schemas.openxmlformats.org/officeDocument/2006/relationships/chart" Target="../charts/chart84.xml"/><Relationship Id="rId7" Type="http://schemas.openxmlformats.org/officeDocument/2006/relationships/tags" Target="../tags/tag999.xml"/><Relationship Id="rId2" Type="http://schemas.openxmlformats.org/officeDocument/2006/relationships/tags" Target="../tags/tag994.xml"/><Relationship Id="rId16" Type="http://schemas.openxmlformats.org/officeDocument/2006/relationships/tags" Target="../tags/tag1008.xml"/><Relationship Id="rId29" Type="http://schemas.openxmlformats.org/officeDocument/2006/relationships/tags" Target="../tags/tag1021.xml"/><Relationship Id="rId11" Type="http://schemas.openxmlformats.org/officeDocument/2006/relationships/tags" Target="../tags/tag1003.xml"/><Relationship Id="rId24" Type="http://schemas.openxmlformats.org/officeDocument/2006/relationships/tags" Target="../tags/tag1016.xml"/><Relationship Id="rId32" Type="http://schemas.openxmlformats.org/officeDocument/2006/relationships/tags" Target="../tags/tag1024.xml"/><Relationship Id="rId37" Type="http://schemas.openxmlformats.org/officeDocument/2006/relationships/tags" Target="../tags/tag1029.xml"/><Relationship Id="rId40" Type="http://schemas.openxmlformats.org/officeDocument/2006/relationships/tags" Target="../tags/tag1032.xml"/><Relationship Id="rId45" Type="http://schemas.openxmlformats.org/officeDocument/2006/relationships/tags" Target="../tags/tag1037.xml"/><Relationship Id="rId53" Type="http://schemas.openxmlformats.org/officeDocument/2006/relationships/tags" Target="../tags/tag1045.xml"/><Relationship Id="rId58" Type="http://schemas.openxmlformats.org/officeDocument/2006/relationships/slideLayout" Target="../slideLayouts/slideLayout9.xml"/><Relationship Id="rId5" Type="http://schemas.openxmlformats.org/officeDocument/2006/relationships/tags" Target="../tags/tag997.xml"/><Relationship Id="rId61" Type="http://schemas.openxmlformats.org/officeDocument/2006/relationships/image" Target="../media/image38.emf"/><Relationship Id="rId19" Type="http://schemas.openxmlformats.org/officeDocument/2006/relationships/tags" Target="../tags/tag1011.xml"/><Relationship Id="rId14" Type="http://schemas.openxmlformats.org/officeDocument/2006/relationships/tags" Target="../tags/tag1006.xml"/><Relationship Id="rId22" Type="http://schemas.openxmlformats.org/officeDocument/2006/relationships/tags" Target="../tags/tag1014.xml"/><Relationship Id="rId27" Type="http://schemas.openxmlformats.org/officeDocument/2006/relationships/tags" Target="../tags/tag1019.xml"/><Relationship Id="rId30" Type="http://schemas.openxmlformats.org/officeDocument/2006/relationships/tags" Target="../tags/tag1022.xml"/><Relationship Id="rId35" Type="http://schemas.openxmlformats.org/officeDocument/2006/relationships/tags" Target="../tags/tag1027.xml"/><Relationship Id="rId43" Type="http://schemas.openxmlformats.org/officeDocument/2006/relationships/tags" Target="../tags/tag1035.xml"/><Relationship Id="rId48" Type="http://schemas.openxmlformats.org/officeDocument/2006/relationships/tags" Target="../tags/tag1040.xml"/><Relationship Id="rId56" Type="http://schemas.openxmlformats.org/officeDocument/2006/relationships/tags" Target="../tags/tag1048.xml"/><Relationship Id="rId64" Type="http://schemas.openxmlformats.org/officeDocument/2006/relationships/image" Target="../media/image91.png"/><Relationship Id="rId8" Type="http://schemas.openxmlformats.org/officeDocument/2006/relationships/tags" Target="../tags/tag1000.xml"/><Relationship Id="rId51" Type="http://schemas.openxmlformats.org/officeDocument/2006/relationships/tags" Target="../tags/tag1043.xml"/><Relationship Id="rId3" Type="http://schemas.openxmlformats.org/officeDocument/2006/relationships/tags" Target="../tags/tag995.xml"/><Relationship Id="rId12" Type="http://schemas.openxmlformats.org/officeDocument/2006/relationships/tags" Target="../tags/tag1004.xml"/><Relationship Id="rId17" Type="http://schemas.openxmlformats.org/officeDocument/2006/relationships/tags" Target="../tags/tag1009.xml"/><Relationship Id="rId25" Type="http://schemas.openxmlformats.org/officeDocument/2006/relationships/tags" Target="../tags/tag1017.xml"/><Relationship Id="rId33" Type="http://schemas.openxmlformats.org/officeDocument/2006/relationships/tags" Target="../tags/tag1025.xml"/><Relationship Id="rId38" Type="http://schemas.openxmlformats.org/officeDocument/2006/relationships/tags" Target="../tags/tag1030.xml"/><Relationship Id="rId46" Type="http://schemas.openxmlformats.org/officeDocument/2006/relationships/tags" Target="../tags/tag1038.xml"/><Relationship Id="rId59" Type="http://schemas.openxmlformats.org/officeDocument/2006/relationships/notesSlide" Target="../notesSlides/notesSlide38.xml"/><Relationship Id="rId20" Type="http://schemas.openxmlformats.org/officeDocument/2006/relationships/tags" Target="../tags/tag1012.xml"/><Relationship Id="rId41" Type="http://schemas.openxmlformats.org/officeDocument/2006/relationships/tags" Target="../tags/tag1033.xml"/><Relationship Id="rId54" Type="http://schemas.openxmlformats.org/officeDocument/2006/relationships/tags" Target="../tags/tag1046.xml"/><Relationship Id="rId62" Type="http://schemas.openxmlformats.org/officeDocument/2006/relationships/chart" Target="../charts/chart83.xml"/><Relationship Id="rId1" Type="http://schemas.openxmlformats.org/officeDocument/2006/relationships/tags" Target="../tags/tag993.xml"/><Relationship Id="rId6" Type="http://schemas.openxmlformats.org/officeDocument/2006/relationships/tags" Target="../tags/tag998.xml"/><Relationship Id="rId15" Type="http://schemas.openxmlformats.org/officeDocument/2006/relationships/tags" Target="../tags/tag1007.xml"/><Relationship Id="rId23" Type="http://schemas.openxmlformats.org/officeDocument/2006/relationships/tags" Target="../tags/tag1015.xml"/><Relationship Id="rId28" Type="http://schemas.openxmlformats.org/officeDocument/2006/relationships/tags" Target="../tags/tag1020.xml"/><Relationship Id="rId36" Type="http://schemas.openxmlformats.org/officeDocument/2006/relationships/tags" Target="../tags/tag1028.xml"/><Relationship Id="rId49" Type="http://schemas.openxmlformats.org/officeDocument/2006/relationships/tags" Target="../tags/tag1041.xml"/><Relationship Id="rId57" Type="http://schemas.openxmlformats.org/officeDocument/2006/relationships/tags" Target="../tags/tag1049.xml"/><Relationship Id="rId10" Type="http://schemas.openxmlformats.org/officeDocument/2006/relationships/tags" Target="../tags/tag1002.xml"/><Relationship Id="rId31" Type="http://schemas.openxmlformats.org/officeDocument/2006/relationships/tags" Target="../tags/tag1023.xml"/><Relationship Id="rId44" Type="http://schemas.openxmlformats.org/officeDocument/2006/relationships/tags" Target="../tags/tag1036.xml"/><Relationship Id="rId52" Type="http://schemas.openxmlformats.org/officeDocument/2006/relationships/tags" Target="../tags/tag1044.xml"/><Relationship Id="rId60" Type="http://schemas.openxmlformats.org/officeDocument/2006/relationships/oleObject" Target="../embeddings/oleObject43.bin"/><Relationship Id="rId65" Type="http://schemas.openxmlformats.org/officeDocument/2006/relationships/image" Target="../media/image92.svg"/><Relationship Id="rId4" Type="http://schemas.openxmlformats.org/officeDocument/2006/relationships/tags" Target="../tags/tag996.xml"/><Relationship Id="rId9" Type="http://schemas.openxmlformats.org/officeDocument/2006/relationships/tags" Target="../tags/tag1001.xml"/><Relationship Id="rId13" Type="http://schemas.openxmlformats.org/officeDocument/2006/relationships/tags" Target="../tags/tag1005.xml"/><Relationship Id="rId18" Type="http://schemas.openxmlformats.org/officeDocument/2006/relationships/tags" Target="../tags/tag1010.xml"/><Relationship Id="rId39" Type="http://schemas.openxmlformats.org/officeDocument/2006/relationships/tags" Target="../tags/tag1031.xml"/></Relationships>
</file>

<file path=ppt/slides/_rels/slide39.xml.rels><?xml version="1.0" encoding="UTF-8" standalone="yes"?>
<Relationships xmlns="http://schemas.openxmlformats.org/package/2006/relationships"><Relationship Id="rId13" Type="http://schemas.openxmlformats.org/officeDocument/2006/relationships/tags" Target="../tags/tag1062.xml"/><Relationship Id="rId18" Type="http://schemas.openxmlformats.org/officeDocument/2006/relationships/tags" Target="../tags/tag1067.xml"/><Relationship Id="rId26" Type="http://schemas.openxmlformats.org/officeDocument/2006/relationships/tags" Target="../tags/tag1075.xml"/><Relationship Id="rId39" Type="http://schemas.openxmlformats.org/officeDocument/2006/relationships/tags" Target="../tags/tag1088.xml"/><Relationship Id="rId21" Type="http://schemas.openxmlformats.org/officeDocument/2006/relationships/tags" Target="../tags/tag1070.xml"/><Relationship Id="rId34" Type="http://schemas.openxmlformats.org/officeDocument/2006/relationships/tags" Target="../tags/tag1083.xml"/><Relationship Id="rId42" Type="http://schemas.openxmlformats.org/officeDocument/2006/relationships/tags" Target="../tags/tag1091.xml"/><Relationship Id="rId47" Type="http://schemas.openxmlformats.org/officeDocument/2006/relationships/tags" Target="../tags/tag1096.xml"/><Relationship Id="rId50" Type="http://schemas.openxmlformats.org/officeDocument/2006/relationships/tags" Target="../tags/tag1099.xml"/><Relationship Id="rId55" Type="http://schemas.openxmlformats.org/officeDocument/2006/relationships/tags" Target="../tags/tag1104.xml"/><Relationship Id="rId63" Type="http://schemas.openxmlformats.org/officeDocument/2006/relationships/image" Target="../media/image92.svg"/><Relationship Id="rId7" Type="http://schemas.openxmlformats.org/officeDocument/2006/relationships/tags" Target="../tags/tag1056.xml"/><Relationship Id="rId2" Type="http://schemas.openxmlformats.org/officeDocument/2006/relationships/tags" Target="../tags/tag1051.xml"/><Relationship Id="rId16" Type="http://schemas.openxmlformats.org/officeDocument/2006/relationships/tags" Target="../tags/tag1065.xml"/><Relationship Id="rId29" Type="http://schemas.openxmlformats.org/officeDocument/2006/relationships/tags" Target="../tags/tag1078.xml"/><Relationship Id="rId11" Type="http://schemas.openxmlformats.org/officeDocument/2006/relationships/tags" Target="../tags/tag1060.xml"/><Relationship Id="rId24" Type="http://schemas.openxmlformats.org/officeDocument/2006/relationships/tags" Target="../tags/tag1073.xml"/><Relationship Id="rId32" Type="http://schemas.openxmlformats.org/officeDocument/2006/relationships/tags" Target="../tags/tag1081.xml"/><Relationship Id="rId37" Type="http://schemas.openxmlformats.org/officeDocument/2006/relationships/tags" Target="../tags/tag1086.xml"/><Relationship Id="rId40" Type="http://schemas.openxmlformats.org/officeDocument/2006/relationships/tags" Target="../tags/tag1089.xml"/><Relationship Id="rId45" Type="http://schemas.openxmlformats.org/officeDocument/2006/relationships/tags" Target="../tags/tag1094.xml"/><Relationship Id="rId53" Type="http://schemas.openxmlformats.org/officeDocument/2006/relationships/tags" Target="../tags/tag1102.xml"/><Relationship Id="rId58" Type="http://schemas.openxmlformats.org/officeDocument/2006/relationships/notesSlide" Target="../notesSlides/notesSlide39.xml"/><Relationship Id="rId5" Type="http://schemas.openxmlformats.org/officeDocument/2006/relationships/tags" Target="../tags/tag1054.xml"/><Relationship Id="rId61" Type="http://schemas.openxmlformats.org/officeDocument/2006/relationships/chart" Target="../charts/chart85.xml"/><Relationship Id="rId19" Type="http://schemas.openxmlformats.org/officeDocument/2006/relationships/tags" Target="../tags/tag1068.xml"/><Relationship Id="rId14" Type="http://schemas.openxmlformats.org/officeDocument/2006/relationships/tags" Target="../tags/tag1063.xml"/><Relationship Id="rId22" Type="http://schemas.openxmlformats.org/officeDocument/2006/relationships/tags" Target="../tags/tag1071.xml"/><Relationship Id="rId27" Type="http://schemas.openxmlformats.org/officeDocument/2006/relationships/tags" Target="../tags/tag1076.xml"/><Relationship Id="rId30" Type="http://schemas.openxmlformats.org/officeDocument/2006/relationships/tags" Target="../tags/tag1079.xml"/><Relationship Id="rId35" Type="http://schemas.openxmlformats.org/officeDocument/2006/relationships/tags" Target="../tags/tag1084.xml"/><Relationship Id="rId43" Type="http://schemas.openxmlformats.org/officeDocument/2006/relationships/tags" Target="../tags/tag1092.xml"/><Relationship Id="rId48" Type="http://schemas.openxmlformats.org/officeDocument/2006/relationships/tags" Target="../tags/tag1097.xml"/><Relationship Id="rId56" Type="http://schemas.openxmlformats.org/officeDocument/2006/relationships/tags" Target="../tags/tag1105.xml"/><Relationship Id="rId8" Type="http://schemas.openxmlformats.org/officeDocument/2006/relationships/tags" Target="../tags/tag1057.xml"/><Relationship Id="rId51" Type="http://schemas.openxmlformats.org/officeDocument/2006/relationships/tags" Target="../tags/tag1100.xml"/><Relationship Id="rId3" Type="http://schemas.openxmlformats.org/officeDocument/2006/relationships/tags" Target="../tags/tag1052.xml"/><Relationship Id="rId12" Type="http://schemas.openxmlformats.org/officeDocument/2006/relationships/tags" Target="../tags/tag1061.xml"/><Relationship Id="rId17" Type="http://schemas.openxmlformats.org/officeDocument/2006/relationships/tags" Target="../tags/tag1066.xml"/><Relationship Id="rId25" Type="http://schemas.openxmlformats.org/officeDocument/2006/relationships/tags" Target="../tags/tag1074.xml"/><Relationship Id="rId33" Type="http://schemas.openxmlformats.org/officeDocument/2006/relationships/tags" Target="../tags/tag1082.xml"/><Relationship Id="rId38" Type="http://schemas.openxmlformats.org/officeDocument/2006/relationships/tags" Target="../tags/tag1087.xml"/><Relationship Id="rId46" Type="http://schemas.openxmlformats.org/officeDocument/2006/relationships/tags" Target="../tags/tag1095.xml"/><Relationship Id="rId59" Type="http://schemas.openxmlformats.org/officeDocument/2006/relationships/oleObject" Target="../embeddings/oleObject44.bin"/><Relationship Id="rId20" Type="http://schemas.openxmlformats.org/officeDocument/2006/relationships/tags" Target="../tags/tag1069.xml"/><Relationship Id="rId41" Type="http://schemas.openxmlformats.org/officeDocument/2006/relationships/tags" Target="../tags/tag1090.xml"/><Relationship Id="rId54" Type="http://schemas.openxmlformats.org/officeDocument/2006/relationships/tags" Target="../tags/tag1103.xml"/><Relationship Id="rId62" Type="http://schemas.openxmlformats.org/officeDocument/2006/relationships/image" Target="../media/image91.png"/><Relationship Id="rId1" Type="http://schemas.openxmlformats.org/officeDocument/2006/relationships/tags" Target="../tags/tag1050.xml"/><Relationship Id="rId6" Type="http://schemas.openxmlformats.org/officeDocument/2006/relationships/tags" Target="../tags/tag1055.xml"/><Relationship Id="rId15" Type="http://schemas.openxmlformats.org/officeDocument/2006/relationships/tags" Target="../tags/tag1064.xml"/><Relationship Id="rId23" Type="http://schemas.openxmlformats.org/officeDocument/2006/relationships/tags" Target="../tags/tag1072.xml"/><Relationship Id="rId28" Type="http://schemas.openxmlformats.org/officeDocument/2006/relationships/tags" Target="../tags/tag1077.xml"/><Relationship Id="rId36" Type="http://schemas.openxmlformats.org/officeDocument/2006/relationships/tags" Target="../tags/tag1085.xml"/><Relationship Id="rId49" Type="http://schemas.openxmlformats.org/officeDocument/2006/relationships/tags" Target="../tags/tag1098.xml"/><Relationship Id="rId57" Type="http://schemas.openxmlformats.org/officeDocument/2006/relationships/slideLayout" Target="../slideLayouts/slideLayout9.xml"/><Relationship Id="rId10" Type="http://schemas.openxmlformats.org/officeDocument/2006/relationships/tags" Target="../tags/tag1059.xml"/><Relationship Id="rId31" Type="http://schemas.openxmlformats.org/officeDocument/2006/relationships/tags" Target="../tags/tag1080.xml"/><Relationship Id="rId44" Type="http://schemas.openxmlformats.org/officeDocument/2006/relationships/tags" Target="../tags/tag1093.xml"/><Relationship Id="rId52" Type="http://schemas.openxmlformats.org/officeDocument/2006/relationships/tags" Target="../tags/tag1101.xml"/><Relationship Id="rId60" Type="http://schemas.openxmlformats.org/officeDocument/2006/relationships/image" Target="../media/image43.emf"/><Relationship Id="rId4" Type="http://schemas.openxmlformats.org/officeDocument/2006/relationships/tags" Target="../tags/tag1053.xml"/><Relationship Id="rId9" Type="http://schemas.openxmlformats.org/officeDocument/2006/relationships/tags" Target="../tags/tag1058.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notesSlide" Target="../notesSlides/notesSlide4.xml"/><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slideLayout" Target="../slideLayouts/slideLayout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emf"/><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oleObject" Target="../embeddings/oleObject9.bin"/><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s/_rels/slide40.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notesSlide" Target="../notesSlides/notesSlide40.xml"/><Relationship Id="rId7" Type="http://schemas.openxmlformats.org/officeDocument/2006/relationships/chart" Target="../charts/chart87.xml"/><Relationship Id="rId2" Type="http://schemas.openxmlformats.org/officeDocument/2006/relationships/slideLayout" Target="../slideLayouts/slideLayout17.xml"/><Relationship Id="rId1" Type="http://schemas.openxmlformats.org/officeDocument/2006/relationships/tags" Target="../tags/tag1106.xml"/><Relationship Id="rId6" Type="http://schemas.openxmlformats.org/officeDocument/2006/relationships/chart" Target="../charts/chart86.xml"/><Relationship Id="rId5" Type="http://schemas.openxmlformats.org/officeDocument/2006/relationships/image" Target="../media/image43.emf"/><Relationship Id="rId4" Type="http://schemas.openxmlformats.org/officeDocument/2006/relationships/oleObject" Target="../embeddings/oleObject45.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1107.xml"/><Relationship Id="rId5" Type="http://schemas.openxmlformats.org/officeDocument/2006/relationships/image" Target="../media/image1.emf"/><Relationship Id="rId4" Type="http://schemas.openxmlformats.org/officeDocument/2006/relationships/oleObject" Target="../embeddings/oleObject46.bin"/></Relationships>
</file>

<file path=ppt/slides/_rels/slide4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notesSlide" Target="../notesSlides/notesSlide42.xml"/><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slideLayout" Target="../slideLayouts/slideLayout1.xml"/><Relationship Id="rId1" Type="http://schemas.openxmlformats.org/officeDocument/2006/relationships/tags" Target="../tags/tag1108.xml"/><Relationship Id="rId6" Type="http://schemas.openxmlformats.org/officeDocument/2006/relationships/chart" Target="../charts/chart89.xml"/><Relationship Id="rId11" Type="http://schemas.openxmlformats.org/officeDocument/2006/relationships/image" Target="../media/image97.png"/><Relationship Id="rId5" Type="http://schemas.openxmlformats.org/officeDocument/2006/relationships/image" Target="../media/image38.emf"/><Relationship Id="rId10" Type="http://schemas.openxmlformats.org/officeDocument/2006/relationships/image" Target="../media/image96.svg"/><Relationship Id="rId4" Type="http://schemas.openxmlformats.org/officeDocument/2006/relationships/oleObject" Target="../embeddings/oleObject47.bin"/><Relationship Id="rId9" Type="http://schemas.openxmlformats.org/officeDocument/2006/relationships/image" Target="../media/image95.png"/></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43.xml"/><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1109.xml"/><Relationship Id="rId6" Type="http://schemas.openxmlformats.org/officeDocument/2006/relationships/image" Target="../media/image99.png"/><Relationship Id="rId5" Type="http://schemas.openxmlformats.org/officeDocument/2006/relationships/image" Target="../media/image38.emf"/><Relationship Id="rId4" Type="http://schemas.openxmlformats.org/officeDocument/2006/relationships/oleObject" Target="../embeddings/oleObject48.bin"/><Relationship Id="rId9" Type="http://schemas.openxmlformats.org/officeDocument/2006/relationships/image" Target="../media/image102.svg"/></Relationships>
</file>

<file path=ppt/slides/_rels/slide44.xml.rels><?xml version="1.0" encoding="UTF-8" standalone="yes"?>
<Relationships xmlns="http://schemas.openxmlformats.org/package/2006/relationships"><Relationship Id="rId8" Type="http://schemas.openxmlformats.org/officeDocument/2006/relationships/tags" Target="../tags/tag1117.xml"/><Relationship Id="rId13" Type="http://schemas.openxmlformats.org/officeDocument/2006/relationships/tags" Target="../tags/tag1122.xml"/><Relationship Id="rId18" Type="http://schemas.openxmlformats.org/officeDocument/2006/relationships/tags" Target="../tags/tag1127.xml"/><Relationship Id="rId26" Type="http://schemas.openxmlformats.org/officeDocument/2006/relationships/oleObject" Target="../embeddings/oleObject49.bin"/><Relationship Id="rId3" Type="http://schemas.openxmlformats.org/officeDocument/2006/relationships/tags" Target="../tags/tag1112.xml"/><Relationship Id="rId21" Type="http://schemas.openxmlformats.org/officeDocument/2006/relationships/tags" Target="../tags/tag1130.xml"/><Relationship Id="rId7" Type="http://schemas.openxmlformats.org/officeDocument/2006/relationships/tags" Target="../tags/tag1116.xml"/><Relationship Id="rId12" Type="http://schemas.openxmlformats.org/officeDocument/2006/relationships/tags" Target="../tags/tag1121.xml"/><Relationship Id="rId17" Type="http://schemas.openxmlformats.org/officeDocument/2006/relationships/tags" Target="../tags/tag1126.xml"/><Relationship Id="rId25" Type="http://schemas.openxmlformats.org/officeDocument/2006/relationships/notesSlide" Target="../notesSlides/notesSlide44.xml"/><Relationship Id="rId2" Type="http://schemas.openxmlformats.org/officeDocument/2006/relationships/tags" Target="../tags/tag1111.xml"/><Relationship Id="rId16" Type="http://schemas.openxmlformats.org/officeDocument/2006/relationships/tags" Target="../tags/tag1125.xml"/><Relationship Id="rId20" Type="http://schemas.openxmlformats.org/officeDocument/2006/relationships/tags" Target="../tags/tag1129.xml"/><Relationship Id="rId29" Type="http://schemas.openxmlformats.org/officeDocument/2006/relationships/chart" Target="../charts/chart91.xml"/><Relationship Id="rId1" Type="http://schemas.openxmlformats.org/officeDocument/2006/relationships/tags" Target="../tags/tag1110.xml"/><Relationship Id="rId6" Type="http://schemas.openxmlformats.org/officeDocument/2006/relationships/tags" Target="../tags/tag1115.xml"/><Relationship Id="rId11" Type="http://schemas.openxmlformats.org/officeDocument/2006/relationships/tags" Target="../tags/tag1120.xml"/><Relationship Id="rId24" Type="http://schemas.openxmlformats.org/officeDocument/2006/relationships/slideLayout" Target="../slideLayouts/slideLayout1.xml"/><Relationship Id="rId5" Type="http://schemas.openxmlformats.org/officeDocument/2006/relationships/tags" Target="../tags/tag1114.xml"/><Relationship Id="rId15" Type="http://schemas.openxmlformats.org/officeDocument/2006/relationships/tags" Target="../tags/tag1124.xml"/><Relationship Id="rId23" Type="http://schemas.openxmlformats.org/officeDocument/2006/relationships/tags" Target="../tags/tag1132.xml"/><Relationship Id="rId28" Type="http://schemas.openxmlformats.org/officeDocument/2006/relationships/chart" Target="../charts/chart90.xml"/><Relationship Id="rId10" Type="http://schemas.openxmlformats.org/officeDocument/2006/relationships/tags" Target="../tags/tag1119.xml"/><Relationship Id="rId19" Type="http://schemas.openxmlformats.org/officeDocument/2006/relationships/tags" Target="../tags/tag1128.xml"/><Relationship Id="rId4" Type="http://schemas.openxmlformats.org/officeDocument/2006/relationships/tags" Target="../tags/tag1113.xml"/><Relationship Id="rId9" Type="http://schemas.openxmlformats.org/officeDocument/2006/relationships/tags" Target="../tags/tag1118.xml"/><Relationship Id="rId14" Type="http://schemas.openxmlformats.org/officeDocument/2006/relationships/tags" Target="../tags/tag1123.xml"/><Relationship Id="rId22" Type="http://schemas.openxmlformats.org/officeDocument/2006/relationships/tags" Target="../tags/tag1131.xml"/><Relationship Id="rId27" Type="http://schemas.openxmlformats.org/officeDocument/2006/relationships/image" Target="../media/image103.emf"/></Relationships>
</file>

<file path=ppt/slides/_rels/slide45.xml.rels><?xml version="1.0" encoding="UTF-8" standalone="yes"?>
<Relationships xmlns="http://schemas.openxmlformats.org/package/2006/relationships"><Relationship Id="rId117" Type="http://schemas.openxmlformats.org/officeDocument/2006/relationships/tags" Target="../tags/tag1249.xml"/><Relationship Id="rId21" Type="http://schemas.openxmlformats.org/officeDocument/2006/relationships/tags" Target="../tags/tag1153.xml"/><Relationship Id="rId42" Type="http://schemas.openxmlformats.org/officeDocument/2006/relationships/tags" Target="../tags/tag1174.xml"/><Relationship Id="rId63" Type="http://schemas.openxmlformats.org/officeDocument/2006/relationships/tags" Target="../tags/tag1195.xml"/><Relationship Id="rId84" Type="http://schemas.openxmlformats.org/officeDocument/2006/relationships/tags" Target="../tags/tag1216.xml"/><Relationship Id="rId138" Type="http://schemas.openxmlformats.org/officeDocument/2006/relationships/image" Target="../media/image1.emf"/><Relationship Id="rId107" Type="http://schemas.openxmlformats.org/officeDocument/2006/relationships/tags" Target="../tags/tag1239.xml"/><Relationship Id="rId11" Type="http://schemas.openxmlformats.org/officeDocument/2006/relationships/tags" Target="../tags/tag1143.xml"/><Relationship Id="rId32" Type="http://schemas.openxmlformats.org/officeDocument/2006/relationships/tags" Target="../tags/tag1164.xml"/><Relationship Id="rId53" Type="http://schemas.openxmlformats.org/officeDocument/2006/relationships/tags" Target="../tags/tag1185.xml"/><Relationship Id="rId74" Type="http://schemas.openxmlformats.org/officeDocument/2006/relationships/tags" Target="../tags/tag1206.xml"/><Relationship Id="rId128" Type="http://schemas.openxmlformats.org/officeDocument/2006/relationships/tags" Target="../tags/tag1260.xml"/><Relationship Id="rId5" Type="http://schemas.openxmlformats.org/officeDocument/2006/relationships/tags" Target="../tags/tag1137.xml"/><Relationship Id="rId90" Type="http://schemas.openxmlformats.org/officeDocument/2006/relationships/tags" Target="../tags/tag1222.xml"/><Relationship Id="rId95" Type="http://schemas.openxmlformats.org/officeDocument/2006/relationships/tags" Target="../tags/tag1227.xml"/><Relationship Id="rId22" Type="http://schemas.openxmlformats.org/officeDocument/2006/relationships/tags" Target="../tags/tag1154.xml"/><Relationship Id="rId27" Type="http://schemas.openxmlformats.org/officeDocument/2006/relationships/tags" Target="../tags/tag1159.xml"/><Relationship Id="rId43" Type="http://schemas.openxmlformats.org/officeDocument/2006/relationships/tags" Target="../tags/tag1175.xml"/><Relationship Id="rId48" Type="http://schemas.openxmlformats.org/officeDocument/2006/relationships/tags" Target="../tags/tag1180.xml"/><Relationship Id="rId64" Type="http://schemas.openxmlformats.org/officeDocument/2006/relationships/tags" Target="../tags/tag1196.xml"/><Relationship Id="rId69" Type="http://schemas.openxmlformats.org/officeDocument/2006/relationships/tags" Target="../tags/tag1201.xml"/><Relationship Id="rId113" Type="http://schemas.openxmlformats.org/officeDocument/2006/relationships/tags" Target="../tags/tag1245.xml"/><Relationship Id="rId118" Type="http://schemas.openxmlformats.org/officeDocument/2006/relationships/tags" Target="../tags/tag1250.xml"/><Relationship Id="rId134" Type="http://schemas.openxmlformats.org/officeDocument/2006/relationships/tags" Target="../tags/tag1266.xml"/><Relationship Id="rId139" Type="http://schemas.openxmlformats.org/officeDocument/2006/relationships/chart" Target="../charts/chart92.xml"/><Relationship Id="rId80" Type="http://schemas.openxmlformats.org/officeDocument/2006/relationships/tags" Target="../tags/tag1212.xml"/><Relationship Id="rId85" Type="http://schemas.openxmlformats.org/officeDocument/2006/relationships/tags" Target="../tags/tag1217.xml"/><Relationship Id="rId12" Type="http://schemas.openxmlformats.org/officeDocument/2006/relationships/tags" Target="../tags/tag1144.xml"/><Relationship Id="rId17" Type="http://schemas.openxmlformats.org/officeDocument/2006/relationships/tags" Target="../tags/tag1149.xml"/><Relationship Id="rId33" Type="http://schemas.openxmlformats.org/officeDocument/2006/relationships/tags" Target="../tags/tag1165.xml"/><Relationship Id="rId38" Type="http://schemas.openxmlformats.org/officeDocument/2006/relationships/tags" Target="../tags/tag1170.xml"/><Relationship Id="rId59" Type="http://schemas.openxmlformats.org/officeDocument/2006/relationships/tags" Target="../tags/tag1191.xml"/><Relationship Id="rId103" Type="http://schemas.openxmlformats.org/officeDocument/2006/relationships/tags" Target="../tags/tag1235.xml"/><Relationship Id="rId108" Type="http://schemas.openxmlformats.org/officeDocument/2006/relationships/tags" Target="../tags/tag1240.xml"/><Relationship Id="rId124" Type="http://schemas.openxmlformats.org/officeDocument/2006/relationships/tags" Target="../tags/tag1256.xml"/><Relationship Id="rId129" Type="http://schemas.openxmlformats.org/officeDocument/2006/relationships/tags" Target="../tags/tag1261.xml"/><Relationship Id="rId54" Type="http://schemas.openxmlformats.org/officeDocument/2006/relationships/tags" Target="../tags/tag1186.xml"/><Relationship Id="rId70" Type="http://schemas.openxmlformats.org/officeDocument/2006/relationships/tags" Target="../tags/tag1202.xml"/><Relationship Id="rId75" Type="http://schemas.openxmlformats.org/officeDocument/2006/relationships/tags" Target="../tags/tag1207.xml"/><Relationship Id="rId91" Type="http://schemas.openxmlformats.org/officeDocument/2006/relationships/tags" Target="../tags/tag1223.xml"/><Relationship Id="rId96" Type="http://schemas.openxmlformats.org/officeDocument/2006/relationships/tags" Target="../tags/tag1228.xml"/><Relationship Id="rId140" Type="http://schemas.openxmlformats.org/officeDocument/2006/relationships/chart" Target="../charts/chart93.xml"/><Relationship Id="rId145" Type="http://schemas.openxmlformats.org/officeDocument/2006/relationships/image" Target="../media/image104.png"/><Relationship Id="rId1" Type="http://schemas.openxmlformats.org/officeDocument/2006/relationships/tags" Target="../tags/tag1133.xml"/><Relationship Id="rId6" Type="http://schemas.openxmlformats.org/officeDocument/2006/relationships/tags" Target="../tags/tag1138.xml"/><Relationship Id="rId23" Type="http://schemas.openxmlformats.org/officeDocument/2006/relationships/tags" Target="../tags/tag1155.xml"/><Relationship Id="rId28" Type="http://schemas.openxmlformats.org/officeDocument/2006/relationships/tags" Target="../tags/tag1160.xml"/><Relationship Id="rId49" Type="http://schemas.openxmlformats.org/officeDocument/2006/relationships/tags" Target="../tags/tag1181.xml"/><Relationship Id="rId114" Type="http://schemas.openxmlformats.org/officeDocument/2006/relationships/tags" Target="../tags/tag1246.xml"/><Relationship Id="rId119" Type="http://schemas.openxmlformats.org/officeDocument/2006/relationships/tags" Target="../tags/tag1251.xml"/><Relationship Id="rId44" Type="http://schemas.openxmlformats.org/officeDocument/2006/relationships/tags" Target="../tags/tag1176.xml"/><Relationship Id="rId60" Type="http://schemas.openxmlformats.org/officeDocument/2006/relationships/tags" Target="../tags/tag1192.xml"/><Relationship Id="rId65" Type="http://schemas.openxmlformats.org/officeDocument/2006/relationships/tags" Target="../tags/tag1197.xml"/><Relationship Id="rId81" Type="http://schemas.openxmlformats.org/officeDocument/2006/relationships/tags" Target="../tags/tag1213.xml"/><Relationship Id="rId86" Type="http://schemas.openxmlformats.org/officeDocument/2006/relationships/tags" Target="../tags/tag1218.xml"/><Relationship Id="rId130" Type="http://schemas.openxmlformats.org/officeDocument/2006/relationships/tags" Target="../tags/tag1262.xml"/><Relationship Id="rId135" Type="http://schemas.openxmlformats.org/officeDocument/2006/relationships/slideLayout" Target="../slideLayouts/slideLayout1.xml"/><Relationship Id="rId13" Type="http://schemas.openxmlformats.org/officeDocument/2006/relationships/tags" Target="../tags/tag1145.xml"/><Relationship Id="rId18" Type="http://schemas.openxmlformats.org/officeDocument/2006/relationships/tags" Target="../tags/tag1150.xml"/><Relationship Id="rId39" Type="http://schemas.openxmlformats.org/officeDocument/2006/relationships/tags" Target="../tags/tag1171.xml"/><Relationship Id="rId109" Type="http://schemas.openxmlformats.org/officeDocument/2006/relationships/tags" Target="../tags/tag1241.xml"/><Relationship Id="rId34" Type="http://schemas.openxmlformats.org/officeDocument/2006/relationships/tags" Target="../tags/tag1166.xml"/><Relationship Id="rId50" Type="http://schemas.openxmlformats.org/officeDocument/2006/relationships/tags" Target="../tags/tag1182.xml"/><Relationship Id="rId55" Type="http://schemas.openxmlformats.org/officeDocument/2006/relationships/tags" Target="../tags/tag1187.xml"/><Relationship Id="rId76" Type="http://schemas.openxmlformats.org/officeDocument/2006/relationships/tags" Target="../tags/tag1208.xml"/><Relationship Id="rId97" Type="http://schemas.openxmlformats.org/officeDocument/2006/relationships/tags" Target="../tags/tag1229.xml"/><Relationship Id="rId104" Type="http://schemas.openxmlformats.org/officeDocument/2006/relationships/tags" Target="../tags/tag1236.xml"/><Relationship Id="rId120" Type="http://schemas.openxmlformats.org/officeDocument/2006/relationships/tags" Target="../tags/tag1252.xml"/><Relationship Id="rId125" Type="http://schemas.openxmlformats.org/officeDocument/2006/relationships/tags" Target="../tags/tag1257.xml"/><Relationship Id="rId141" Type="http://schemas.openxmlformats.org/officeDocument/2006/relationships/chart" Target="../charts/chart94.xml"/><Relationship Id="rId7" Type="http://schemas.openxmlformats.org/officeDocument/2006/relationships/tags" Target="../tags/tag1139.xml"/><Relationship Id="rId71" Type="http://schemas.openxmlformats.org/officeDocument/2006/relationships/tags" Target="../tags/tag1203.xml"/><Relationship Id="rId92" Type="http://schemas.openxmlformats.org/officeDocument/2006/relationships/tags" Target="../tags/tag1224.xml"/><Relationship Id="rId2" Type="http://schemas.openxmlformats.org/officeDocument/2006/relationships/tags" Target="../tags/tag1134.xml"/><Relationship Id="rId29" Type="http://schemas.openxmlformats.org/officeDocument/2006/relationships/tags" Target="../tags/tag1161.xml"/><Relationship Id="rId24" Type="http://schemas.openxmlformats.org/officeDocument/2006/relationships/tags" Target="../tags/tag1156.xml"/><Relationship Id="rId40" Type="http://schemas.openxmlformats.org/officeDocument/2006/relationships/tags" Target="../tags/tag1172.xml"/><Relationship Id="rId45" Type="http://schemas.openxmlformats.org/officeDocument/2006/relationships/tags" Target="../tags/tag1177.xml"/><Relationship Id="rId66" Type="http://schemas.openxmlformats.org/officeDocument/2006/relationships/tags" Target="../tags/tag1198.xml"/><Relationship Id="rId87" Type="http://schemas.openxmlformats.org/officeDocument/2006/relationships/tags" Target="../tags/tag1219.xml"/><Relationship Id="rId110" Type="http://schemas.openxmlformats.org/officeDocument/2006/relationships/tags" Target="../tags/tag1242.xml"/><Relationship Id="rId115" Type="http://schemas.openxmlformats.org/officeDocument/2006/relationships/tags" Target="../tags/tag1247.xml"/><Relationship Id="rId131" Type="http://schemas.openxmlformats.org/officeDocument/2006/relationships/tags" Target="../tags/tag1263.xml"/><Relationship Id="rId136" Type="http://schemas.openxmlformats.org/officeDocument/2006/relationships/notesSlide" Target="../notesSlides/notesSlide45.xml"/><Relationship Id="rId61" Type="http://schemas.openxmlformats.org/officeDocument/2006/relationships/tags" Target="../tags/tag1193.xml"/><Relationship Id="rId82" Type="http://schemas.openxmlformats.org/officeDocument/2006/relationships/tags" Target="../tags/tag1214.xml"/><Relationship Id="rId19" Type="http://schemas.openxmlformats.org/officeDocument/2006/relationships/tags" Target="../tags/tag1151.xml"/><Relationship Id="rId14" Type="http://schemas.openxmlformats.org/officeDocument/2006/relationships/tags" Target="../tags/tag1146.xml"/><Relationship Id="rId30" Type="http://schemas.openxmlformats.org/officeDocument/2006/relationships/tags" Target="../tags/tag1162.xml"/><Relationship Id="rId35" Type="http://schemas.openxmlformats.org/officeDocument/2006/relationships/tags" Target="../tags/tag1167.xml"/><Relationship Id="rId56" Type="http://schemas.openxmlformats.org/officeDocument/2006/relationships/tags" Target="../tags/tag1188.xml"/><Relationship Id="rId77" Type="http://schemas.openxmlformats.org/officeDocument/2006/relationships/tags" Target="../tags/tag1209.xml"/><Relationship Id="rId100" Type="http://schemas.openxmlformats.org/officeDocument/2006/relationships/tags" Target="../tags/tag1232.xml"/><Relationship Id="rId105" Type="http://schemas.openxmlformats.org/officeDocument/2006/relationships/tags" Target="../tags/tag1237.xml"/><Relationship Id="rId126" Type="http://schemas.openxmlformats.org/officeDocument/2006/relationships/tags" Target="../tags/tag1258.xml"/><Relationship Id="rId8" Type="http://schemas.openxmlformats.org/officeDocument/2006/relationships/tags" Target="../tags/tag1140.xml"/><Relationship Id="rId51" Type="http://schemas.openxmlformats.org/officeDocument/2006/relationships/tags" Target="../tags/tag1183.xml"/><Relationship Id="rId72" Type="http://schemas.openxmlformats.org/officeDocument/2006/relationships/tags" Target="../tags/tag1204.xml"/><Relationship Id="rId93" Type="http://schemas.openxmlformats.org/officeDocument/2006/relationships/tags" Target="../tags/tag1225.xml"/><Relationship Id="rId98" Type="http://schemas.openxmlformats.org/officeDocument/2006/relationships/tags" Target="../tags/tag1230.xml"/><Relationship Id="rId121" Type="http://schemas.openxmlformats.org/officeDocument/2006/relationships/tags" Target="../tags/tag1253.xml"/><Relationship Id="rId142" Type="http://schemas.openxmlformats.org/officeDocument/2006/relationships/chart" Target="../charts/chart95.xml"/><Relationship Id="rId3" Type="http://schemas.openxmlformats.org/officeDocument/2006/relationships/tags" Target="../tags/tag1135.xml"/><Relationship Id="rId25" Type="http://schemas.openxmlformats.org/officeDocument/2006/relationships/tags" Target="../tags/tag1157.xml"/><Relationship Id="rId46" Type="http://schemas.openxmlformats.org/officeDocument/2006/relationships/tags" Target="../tags/tag1178.xml"/><Relationship Id="rId67" Type="http://schemas.openxmlformats.org/officeDocument/2006/relationships/tags" Target="../tags/tag1199.xml"/><Relationship Id="rId116" Type="http://schemas.openxmlformats.org/officeDocument/2006/relationships/tags" Target="../tags/tag1248.xml"/><Relationship Id="rId137" Type="http://schemas.openxmlformats.org/officeDocument/2006/relationships/oleObject" Target="../embeddings/oleObject50.bin"/><Relationship Id="rId20" Type="http://schemas.openxmlformats.org/officeDocument/2006/relationships/tags" Target="../tags/tag1152.xml"/><Relationship Id="rId41" Type="http://schemas.openxmlformats.org/officeDocument/2006/relationships/tags" Target="../tags/tag1173.xml"/><Relationship Id="rId62" Type="http://schemas.openxmlformats.org/officeDocument/2006/relationships/tags" Target="../tags/tag1194.xml"/><Relationship Id="rId83" Type="http://schemas.openxmlformats.org/officeDocument/2006/relationships/tags" Target="../tags/tag1215.xml"/><Relationship Id="rId88" Type="http://schemas.openxmlformats.org/officeDocument/2006/relationships/tags" Target="../tags/tag1220.xml"/><Relationship Id="rId111" Type="http://schemas.openxmlformats.org/officeDocument/2006/relationships/tags" Target="../tags/tag1243.xml"/><Relationship Id="rId132" Type="http://schemas.openxmlformats.org/officeDocument/2006/relationships/tags" Target="../tags/tag1264.xml"/><Relationship Id="rId15" Type="http://schemas.openxmlformats.org/officeDocument/2006/relationships/tags" Target="../tags/tag1147.xml"/><Relationship Id="rId36" Type="http://schemas.openxmlformats.org/officeDocument/2006/relationships/tags" Target="../tags/tag1168.xml"/><Relationship Id="rId57" Type="http://schemas.openxmlformats.org/officeDocument/2006/relationships/tags" Target="../tags/tag1189.xml"/><Relationship Id="rId106" Type="http://schemas.openxmlformats.org/officeDocument/2006/relationships/tags" Target="../tags/tag1238.xml"/><Relationship Id="rId127" Type="http://schemas.openxmlformats.org/officeDocument/2006/relationships/tags" Target="../tags/tag1259.xml"/><Relationship Id="rId10" Type="http://schemas.openxmlformats.org/officeDocument/2006/relationships/tags" Target="../tags/tag1142.xml"/><Relationship Id="rId31" Type="http://schemas.openxmlformats.org/officeDocument/2006/relationships/tags" Target="../tags/tag1163.xml"/><Relationship Id="rId52" Type="http://schemas.openxmlformats.org/officeDocument/2006/relationships/tags" Target="../tags/tag1184.xml"/><Relationship Id="rId73" Type="http://schemas.openxmlformats.org/officeDocument/2006/relationships/tags" Target="../tags/tag1205.xml"/><Relationship Id="rId78" Type="http://schemas.openxmlformats.org/officeDocument/2006/relationships/tags" Target="../tags/tag1210.xml"/><Relationship Id="rId94" Type="http://schemas.openxmlformats.org/officeDocument/2006/relationships/tags" Target="../tags/tag1226.xml"/><Relationship Id="rId99" Type="http://schemas.openxmlformats.org/officeDocument/2006/relationships/tags" Target="../tags/tag1231.xml"/><Relationship Id="rId101" Type="http://schemas.openxmlformats.org/officeDocument/2006/relationships/tags" Target="../tags/tag1233.xml"/><Relationship Id="rId122" Type="http://schemas.openxmlformats.org/officeDocument/2006/relationships/tags" Target="../tags/tag1254.xml"/><Relationship Id="rId143" Type="http://schemas.openxmlformats.org/officeDocument/2006/relationships/chart" Target="../charts/chart96.xml"/><Relationship Id="rId4" Type="http://schemas.openxmlformats.org/officeDocument/2006/relationships/tags" Target="../tags/tag1136.xml"/><Relationship Id="rId9" Type="http://schemas.openxmlformats.org/officeDocument/2006/relationships/tags" Target="../tags/tag1141.xml"/><Relationship Id="rId26" Type="http://schemas.openxmlformats.org/officeDocument/2006/relationships/tags" Target="../tags/tag1158.xml"/><Relationship Id="rId47" Type="http://schemas.openxmlformats.org/officeDocument/2006/relationships/tags" Target="../tags/tag1179.xml"/><Relationship Id="rId68" Type="http://schemas.openxmlformats.org/officeDocument/2006/relationships/tags" Target="../tags/tag1200.xml"/><Relationship Id="rId89" Type="http://schemas.openxmlformats.org/officeDocument/2006/relationships/tags" Target="../tags/tag1221.xml"/><Relationship Id="rId112" Type="http://schemas.openxmlformats.org/officeDocument/2006/relationships/tags" Target="../tags/tag1244.xml"/><Relationship Id="rId133" Type="http://schemas.openxmlformats.org/officeDocument/2006/relationships/tags" Target="../tags/tag1265.xml"/><Relationship Id="rId16" Type="http://schemas.openxmlformats.org/officeDocument/2006/relationships/tags" Target="../tags/tag1148.xml"/><Relationship Id="rId37" Type="http://schemas.openxmlformats.org/officeDocument/2006/relationships/tags" Target="../tags/tag1169.xml"/><Relationship Id="rId58" Type="http://schemas.openxmlformats.org/officeDocument/2006/relationships/tags" Target="../tags/tag1190.xml"/><Relationship Id="rId79" Type="http://schemas.openxmlformats.org/officeDocument/2006/relationships/tags" Target="../tags/tag1211.xml"/><Relationship Id="rId102" Type="http://schemas.openxmlformats.org/officeDocument/2006/relationships/tags" Target="../tags/tag1234.xml"/><Relationship Id="rId123" Type="http://schemas.openxmlformats.org/officeDocument/2006/relationships/tags" Target="../tags/tag1255.xml"/><Relationship Id="rId144" Type="http://schemas.openxmlformats.org/officeDocument/2006/relationships/chart" Target="../charts/chart97.xml"/></Relationships>
</file>

<file path=ppt/slides/_rels/slide46.xml.rels><?xml version="1.0" encoding="UTF-8" standalone="yes"?>
<Relationships xmlns="http://schemas.openxmlformats.org/package/2006/relationships"><Relationship Id="rId117" Type="http://schemas.openxmlformats.org/officeDocument/2006/relationships/tags" Target="../tags/tag1383.xml"/><Relationship Id="rId21" Type="http://schemas.openxmlformats.org/officeDocument/2006/relationships/tags" Target="../tags/tag1287.xml"/><Relationship Id="rId42" Type="http://schemas.openxmlformats.org/officeDocument/2006/relationships/tags" Target="../tags/tag1308.xml"/><Relationship Id="rId63" Type="http://schemas.openxmlformats.org/officeDocument/2006/relationships/tags" Target="../tags/tag1329.xml"/><Relationship Id="rId84" Type="http://schemas.openxmlformats.org/officeDocument/2006/relationships/tags" Target="../tags/tag1350.xml"/><Relationship Id="rId16" Type="http://schemas.openxmlformats.org/officeDocument/2006/relationships/tags" Target="../tags/tag1282.xml"/><Relationship Id="rId107" Type="http://schemas.openxmlformats.org/officeDocument/2006/relationships/tags" Target="../tags/tag1373.xml"/><Relationship Id="rId11" Type="http://schemas.openxmlformats.org/officeDocument/2006/relationships/tags" Target="../tags/tag1277.xml"/><Relationship Id="rId32" Type="http://schemas.openxmlformats.org/officeDocument/2006/relationships/tags" Target="../tags/tag1298.xml"/><Relationship Id="rId37" Type="http://schemas.openxmlformats.org/officeDocument/2006/relationships/tags" Target="../tags/tag1303.xml"/><Relationship Id="rId53" Type="http://schemas.openxmlformats.org/officeDocument/2006/relationships/tags" Target="../tags/tag1319.xml"/><Relationship Id="rId58" Type="http://schemas.openxmlformats.org/officeDocument/2006/relationships/tags" Target="../tags/tag1324.xml"/><Relationship Id="rId74" Type="http://schemas.openxmlformats.org/officeDocument/2006/relationships/tags" Target="../tags/tag1340.xml"/><Relationship Id="rId79" Type="http://schemas.openxmlformats.org/officeDocument/2006/relationships/tags" Target="../tags/tag1345.xml"/><Relationship Id="rId102" Type="http://schemas.openxmlformats.org/officeDocument/2006/relationships/tags" Target="../tags/tag1368.xml"/><Relationship Id="rId123" Type="http://schemas.openxmlformats.org/officeDocument/2006/relationships/tags" Target="../tags/tag1389.xml"/><Relationship Id="rId128" Type="http://schemas.openxmlformats.org/officeDocument/2006/relationships/oleObject" Target="../embeddings/oleObject51.bin"/><Relationship Id="rId5" Type="http://schemas.openxmlformats.org/officeDocument/2006/relationships/tags" Target="../tags/tag1271.xml"/><Relationship Id="rId90" Type="http://schemas.openxmlformats.org/officeDocument/2006/relationships/tags" Target="../tags/tag1356.xml"/><Relationship Id="rId95" Type="http://schemas.openxmlformats.org/officeDocument/2006/relationships/tags" Target="../tags/tag1361.xml"/><Relationship Id="rId22" Type="http://schemas.openxmlformats.org/officeDocument/2006/relationships/tags" Target="../tags/tag1288.xml"/><Relationship Id="rId27" Type="http://schemas.openxmlformats.org/officeDocument/2006/relationships/tags" Target="../tags/tag1293.xml"/><Relationship Id="rId43" Type="http://schemas.openxmlformats.org/officeDocument/2006/relationships/tags" Target="../tags/tag1309.xml"/><Relationship Id="rId48" Type="http://schemas.openxmlformats.org/officeDocument/2006/relationships/tags" Target="../tags/tag1314.xml"/><Relationship Id="rId64" Type="http://schemas.openxmlformats.org/officeDocument/2006/relationships/tags" Target="../tags/tag1330.xml"/><Relationship Id="rId69" Type="http://schemas.openxmlformats.org/officeDocument/2006/relationships/tags" Target="../tags/tag1335.xml"/><Relationship Id="rId113" Type="http://schemas.openxmlformats.org/officeDocument/2006/relationships/tags" Target="../tags/tag1379.xml"/><Relationship Id="rId118" Type="http://schemas.openxmlformats.org/officeDocument/2006/relationships/tags" Target="../tags/tag1384.xml"/><Relationship Id="rId134" Type="http://schemas.openxmlformats.org/officeDocument/2006/relationships/chart" Target="../charts/chart101.xml"/><Relationship Id="rId80" Type="http://schemas.openxmlformats.org/officeDocument/2006/relationships/tags" Target="../tags/tag1346.xml"/><Relationship Id="rId85" Type="http://schemas.openxmlformats.org/officeDocument/2006/relationships/tags" Target="../tags/tag1351.xml"/><Relationship Id="rId12" Type="http://schemas.openxmlformats.org/officeDocument/2006/relationships/tags" Target="../tags/tag1278.xml"/><Relationship Id="rId17" Type="http://schemas.openxmlformats.org/officeDocument/2006/relationships/tags" Target="../tags/tag1283.xml"/><Relationship Id="rId33" Type="http://schemas.openxmlformats.org/officeDocument/2006/relationships/tags" Target="../tags/tag1299.xml"/><Relationship Id="rId38" Type="http://schemas.openxmlformats.org/officeDocument/2006/relationships/tags" Target="../tags/tag1304.xml"/><Relationship Id="rId59" Type="http://schemas.openxmlformats.org/officeDocument/2006/relationships/tags" Target="../tags/tag1325.xml"/><Relationship Id="rId103" Type="http://schemas.openxmlformats.org/officeDocument/2006/relationships/tags" Target="../tags/tag1369.xml"/><Relationship Id="rId108" Type="http://schemas.openxmlformats.org/officeDocument/2006/relationships/tags" Target="../tags/tag1374.xml"/><Relationship Id="rId124" Type="http://schemas.openxmlformats.org/officeDocument/2006/relationships/tags" Target="../tags/tag1390.xml"/><Relationship Id="rId129" Type="http://schemas.openxmlformats.org/officeDocument/2006/relationships/image" Target="../media/image1.emf"/><Relationship Id="rId54" Type="http://schemas.openxmlformats.org/officeDocument/2006/relationships/tags" Target="../tags/tag1320.xml"/><Relationship Id="rId70" Type="http://schemas.openxmlformats.org/officeDocument/2006/relationships/tags" Target="../tags/tag1336.xml"/><Relationship Id="rId75" Type="http://schemas.openxmlformats.org/officeDocument/2006/relationships/tags" Target="../tags/tag1341.xml"/><Relationship Id="rId91" Type="http://schemas.openxmlformats.org/officeDocument/2006/relationships/tags" Target="../tags/tag1357.xml"/><Relationship Id="rId96" Type="http://schemas.openxmlformats.org/officeDocument/2006/relationships/tags" Target="../tags/tag1362.xml"/><Relationship Id="rId1" Type="http://schemas.openxmlformats.org/officeDocument/2006/relationships/tags" Target="../tags/tag1267.xml"/><Relationship Id="rId6" Type="http://schemas.openxmlformats.org/officeDocument/2006/relationships/tags" Target="../tags/tag1272.xml"/><Relationship Id="rId23" Type="http://schemas.openxmlformats.org/officeDocument/2006/relationships/tags" Target="../tags/tag1289.xml"/><Relationship Id="rId28" Type="http://schemas.openxmlformats.org/officeDocument/2006/relationships/tags" Target="../tags/tag1294.xml"/><Relationship Id="rId49" Type="http://schemas.openxmlformats.org/officeDocument/2006/relationships/tags" Target="../tags/tag1315.xml"/><Relationship Id="rId114" Type="http://schemas.openxmlformats.org/officeDocument/2006/relationships/tags" Target="../tags/tag1380.xml"/><Relationship Id="rId119" Type="http://schemas.openxmlformats.org/officeDocument/2006/relationships/tags" Target="../tags/tag1385.xml"/><Relationship Id="rId44" Type="http://schemas.openxmlformats.org/officeDocument/2006/relationships/tags" Target="../tags/tag1310.xml"/><Relationship Id="rId60" Type="http://schemas.openxmlformats.org/officeDocument/2006/relationships/tags" Target="../tags/tag1326.xml"/><Relationship Id="rId65" Type="http://schemas.openxmlformats.org/officeDocument/2006/relationships/tags" Target="../tags/tag1331.xml"/><Relationship Id="rId81" Type="http://schemas.openxmlformats.org/officeDocument/2006/relationships/tags" Target="../tags/tag1347.xml"/><Relationship Id="rId86" Type="http://schemas.openxmlformats.org/officeDocument/2006/relationships/tags" Target="../tags/tag1352.xml"/><Relationship Id="rId130" Type="http://schemas.openxmlformats.org/officeDocument/2006/relationships/image" Target="../media/image104.png"/><Relationship Id="rId135" Type="http://schemas.openxmlformats.org/officeDocument/2006/relationships/chart" Target="../charts/chart102.xml"/><Relationship Id="rId13" Type="http://schemas.openxmlformats.org/officeDocument/2006/relationships/tags" Target="../tags/tag1279.xml"/><Relationship Id="rId18" Type="http://schemas.openxmlformats.org/officeDocument/2006/relationships/tags" Target="../tags/tag1284.xml"/><Relationship Id="rId39" Type="http://schemas.openxmlformats.org/officeDocument/2006/relationships/tags" Target="../tags/tag1305.xml"/><Relationship Id="rId109" Type="http://schemas.openxmlformats.org/officeDocument/2006/relationships/tags" Target="../tags/tag1375.xml"/><Relationship Id="rId34" Type="http://schemas.openxmlformats.org/officeDocument/2006/relationships/tags" Target="../tags/tag1300.xml"/><Relationship Id="rId50" Type="http://schemas.openxmlformats.org/officeDocument/2006/relationships/tags" Target="../tags/tag1316.xml"/><Relationship Id="rId55" Type="http://schemas.openxmlformats.org/officeDocument/2006/relationships/tags" Target="../tags/tag1321.xml"/><Relationship Id="rId76" Type="http://schemas.openxmlformats.org/officeDocument/2006/relationships/tags" Target="../tags/tag1342.xml"/><Relationship Id="rId97" Type="http://schemas.openxmlformats.org/officeDocument/2006/relationships/tags" Target="../tags/tag1363.xml"/><Relationship Id="rId104" Type="http://schemas.openxmlformats.org/officeDocument/2006/relationships/tags" Target="../tags/tag1370.xml"/><Relationship Id="rId120" Type="http://schemas.openxmlformats.org/officeDocument/2006/relationships/tags" Target="../tags/tag1386.xml"/><Relationship Id="rId125" Type="http://schemas.openxmlformats.org/officeDocument/2006/relationships/tags" Target="../tags/tag1391.xml"/><Relationship Id="rId7" Type="http://schemas.openxmlformats.org/officeDocument/2006/relationships/tags" Target="../tags/tag1273.xml"/><Relationship Id="rId71" Type="http://schemas.openxmlformats.org/officeDocument/2006/relationships/tags" Target="../tags/tag1337.xml"/><Relationship Id="rId92" Type="http://schemas.openxmlformats.org/officeDocument/2006/relationships/tags" Target="../tags/tag1358.xml"/><Relationship Id="rId2" Type="http://schemas.openxmlformats.org/officeDocument/2006/relationships/tags" Target="../tags/tag1268.xml"/><Relationship Id="rId29" Type="http://schemas.openxmlformats.org/officeDocument/2006/relationships/tags" Target="../tags/tag1295.xml"/><Relationship Id="rId24" Type="http://schemas.openxmlformats.org/officeDocument/2006/relationships/tags" Target="../tags/tag1290.xml"/><Relationship Id="rId40" Type="http://schemas.openxmlformats.org/officeDocument/2006/relationships/tags" Target="../tags/tag1306.xml"/><Relationship Id="rId45" Type="http://schemas.openxmlformats.org/officeDocument/2006/relationships/tags" Target="../tags/tag1311.xml"/><Relationship Id="rId66" Type="http://schemas.openxmlformats.org/officeDocument/2006/relationships/tags" Target="../tags/tag1332.xml"/><Relationship Id="rId87" Type="http://schemas.openxmlformats.org/officeDocument/2006/relationships/tags" Target="../tags/tag1353.xml"/><Relationship Id="rId110" Type="http://schemas.openxmlformats.org/officeDocument/2006/relationships/tags" Target="../tags/tag1376.xml"/><Relationship Id="rId115" Type="http://schemas.openxmlformats.org/officeDocument/2006/relationships/tags" Target="../tags/tag1381.xml"/><Relationship Id="rId131" Type="http://schemas.openxmlformats.org/officeDocument/2006/relationships/chart" Target="../charts/chart98.xml"/><Relationship Id="rId136" Type="http://schemas.openxmlformats.org/officeDocument/2006/relationships/chart" Target="../charts/chart103.xml"/><Relationship Id="rId61" Type="http://schemas.openxmlformats.org/officeDocument/2006/relationships/tags" Target="../tags/tag1327.xml"/><Relationship Id="rId82" Type="http://schemas.openxmlformats.org/officeDocument/2006/relationships/tags" Target="../tags/tag1348.xml"/><Relationship Id="rId19" Type="http://schemas.openxmlformats.org/officeDocument/2006/relationships/tags" Target="../tags/tag1285.xml"/><Relationship Id="rId14" Type="http://schemas.openxmlformats.org/officeDocument/2006/relationships/tags" Target="../tags/tag1280.xml"/><Relationship Id="rId30" Type="http://schemas.openxmlformats.org/officeDocument/2006/relationships/tags" Target="../tags/tag1296.xml"/><Relationship Id="rId35" Type="http://schemas.openxmlformats.org/officeDocument/2006/relationships/tags" Target="../tags/tag1301.xml"/><Relationship Id="rId56" Type="http://schemas.openxmlformats.org/officeDocument/2006/relationships/tags" Target="../tags/tag1322.xml"/><Relationship Id="rId77" Type="http://schemas.openxmlformats.org/officeDocument/2006/relationships/tags" Target="../tags/tag1343.xml"/><Relationship Id="rId100" Type="http://schemas.openxmlformats.org/officeDocument/2006/relationships/tags" Target="../tags/tag1366.xml"/><Relationship Id="rId105" Type="http://schemas.openxmlformats.org/officeDocument/2006/relationships/tags" Target="../tags/tag1371.xml"/><Relationship Id="rId126" Type="http://schemas.openxmlformats.org/officeDocument/2006/relationships/slideLayout" Target="../slideLayouts/slideLayout1.xml"/><Relationship Id="rId8" Type="http://schemas.openxmlformats.org/officeDocument/2006/relationships/tags" Target="../tags/tag1274.xml"/><Relationship Id="rId51" Type="http://schemas.openxmlformats.org/officeDocument/2006/relationships/tags" Target="../tags/tag1317.xml"/><Relationship Id="rId72" Type="http://schemas.openxmlformats.org/officeDocument/2006/relationships/tags" Target="../tags/tag1338.xml"/><Relationship Id="rId93" Type="http://schemas.openxmlformats.org/officeDocument/2006/relationships/tags" Target="../tags/tag1359.xml"/><Relationship Id="rId98" Type="http://schemas.openxmlformats.org/officeDocument/2006/relationships/tags" Target="../tags/tag1364.xml"/><Relationship Id="rId121" Type="http://schemas.openxmlformats.org/officeDocument/2006/relationships/tags" Target="../tags/tag1387.xml"/><Relationship Id="rId3" Type="http://schemas.openxmlformats.org/officeDocument/2006/relationships/tags" Target="../tags/tag1269.xml"/><Relationship Id="rId25" Type="http://schemas.openxmlformats.org/officeDocument/2006/relationships/tags" Target="../tags/tag1291.xml"/><Relationship Id="rId46" Type="http://schemas.openxmlformats.org/officeDocument/2006/relationships/tags" Target="../tags/tag1312.xml"/><Relationship Id="rId67" Type="http://schemas.openxmlformats.org/officeDocument/2006/relationships/tags" Target="../tags/tag1333.xml"/><Relationship Id="rId116" Type="http://schemas.openxmlformats.org/officeDocument/2006/relationships/tags" Target="../tags/tag1382.xml"/><Relationship Id="rId20" Type="http://schemas.openxmlformats.org/officeDocument/2006/relationships/tags" Target="../tags/tag1286.xml"/><Relationship Id="rId41" Type="http://schemas.openxmlformats.org/officeDocument/2006/relationships/tags" Target="../tags/tag1307.xml"/><Relationship Id="rId62" Type="http://schemas.openxmlformats.org/officeDocument/2006/relationships/tags" Target="../tags/tag1328.xml"/><Relationship Id="rId83" Type="http://schemas.openxmlformats.org/officeDocument/2006/relationships/tags" Target="../tags/tag1349.xml"/><Relationship Id="rId88" Type="http://schemas.openxmlformats.org/officeDocument/2006/relationships/tags" Target="../tags/tag1354.xml"/><Relationship Id="rId111" Type="http://schemas.openxmlformats.org/officeDocument/2006/relationships/tags" Target="../tags/tag1377.xml"/><Relationship Id="rId132" Type="http://schemas.openxmlformats.org/officeDocument/2006/relationships/chart" Target="../charts/chart99.xml"/><Relationship Id="rId15" Type="http://schemas.openxmlformats.org/officeDocument/2006/relationships/tags" Target="../tags/tag1281.xml"/><Relationship Id="rId36" Type="http://schemas.openxmlformats.org/officeDocument/2006/relationships/tags" Target="../tags/tag1302.xml"/><Relationship Id="rId57" Type="http://schemas.openxmlformats.org/officeDocument/2006/relationships/tags" Target="../tags/tag1323.xml"/><Relationship Id="rId106" Type="http://schemas.openxmlformats.org/officeDocument/2006/relationships/tags" Target="../tags/tag1372.xml"/><Relationship Id="rId127" Type="http://schemas.openxmlformats.org/officeDocument/2006/relationships/notesSlide" Target="../notesSlides/notesSlide46.xml"/><Relationship Id="rId10" Type="http://schemas.openxmlformats.org/officeDocument/2006/relationships/tags" Target="../tags/tag1276.xml"/><Relationship Id="rId31" Type="http://schemas.openxmlformats.org/officeDocument/2006/relationships/tags" Target="../tags/tag1297.xml"/><Relationship Id="rId52" Type="http://schemas.openxmlformats.org/officeDocument/2006/relationships/tags" Target="../tags/tag1318.xml"/><Relationship Id="rId73" Type="http://schemas.openxmlformats.org/officeDocument/2006/relationships/tags" Target="../tags/tag1339.xml"/><Relationship Id="rId78" Type="http://schemas.openxmlformats.org/officeDocument/2006/relationships/tags" Target="../tags/tag1344.xml"/><Relationship Id="rId94" Type="http://schemas.openxmlformats.org/officeDocument/2006/relationships/tags" Target="../tags/tag1360.xml"/><Relationship Id="rId99" Type="http://schemas.openxmlformats.org/officeDocument/2006/relationships/tags" Target="../tags/tag1365.xml"/><Relationship Id="rId101" Type="http://schemas.openxmlformats.org/officeDocument/2006/relationships/tags" Target="../tags/tag1367.xml"/><Relationship Id="rId122" Type="http://schemas.openxmlformats.org/officeDocument/2006/relationships/tags" Target="../tags/tag1388.xml"/><Relationship Id="rId4" Type="http://schemas.openxmlformats.org/officeDocument/2006/relationships/tags" Target="../tags/tag1270.xml"/><Relationship Id="rId9" Type="http://schemas.openxmlformats.org/officeDocument/2006/relationships/tags" Target="../tags/tag1275.xml"/><Relationship Id="rId26" Type="http://schemas.openxmlformats.org/officeDocument/2006/relationships/tags" Target="../tags/tag1292.xml"/><Relationship Id="rId47" Type="http://schemas.openxmlformats.org/officeDocument/2006/relationships/tags" Target="../tags/tag1313.xml"/><Relationship Id="rId68" Type="http://schemas.openxmlformats.org/officeDocument/2006/relationships/tags" Target="../tags/tag1334.xml"/><Relationship Id="rId89" Type="http://schemas.openxmlformats.org/officeDocument/2006/relationships/tags" Target="../tags/tag1355.xml"/><Relationship Id="rId112" Type="http://schemas.openxmlformats.org/officeDocument/2006/relationships/tags" Target="../tags/tag1378.xml"/><Relationship Id="rId133" Type="http://schemas.openxmlformats.org/officeDocument/2006/relationships/chart" Target="../charts/chart10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392.xml"/><Relationship Id="rId6" Type="http://schemas.openxmlformats.org/officeDocument/2006/relationships/chart" Target="../charts/chart104.xml"/><Relationship Id="rId5" Type="http://schemas.openxmlformats.org/officeDocument/2006/relationships/image" Target="../media/image105.emf"/><Relationship Id="rId4" Type="http://schemas.openxmlformats.org/officeDocument/2006/relationships/oleObject" Target="../embeddings/oleObject5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393.xml"/><Relationship Id="rId5" Type="http://schemas.openxmlformats.org/officeDocument/2006/relationships/image" Target="../media/image105.emf"/><Relationship Id="rId4" Type="http://schemas.openxmlformats.org/officeDocument/2006/relationships/oleObject" Target="../embeddings/oleObject53.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394.xml"/><Relationship Id="rId6" Type="http://schemas.openxmlformats.org/officeDocument/2006/relationships/chart" Target="../charts/chart105.xml"/><Relationship Id="rId5" Type="http://schemas.openxmlformats.org/officeDocument/2006/relationships/image" Target="../media/image105.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1.xml"/><Relationship Id="rId1" Type="http://schemas.openxmlformats.org/officeDocument/2006/relationships/tags" Target="../tags/tag1395.xml"/><Relationship Id="rId5" Type="http://schemas.openxmlformats.org/officeDocument/2006/relationships/image" Target="../media/image1.emf"/><Relationship Id="rId4" Type="http://schemas.openxmlformats.org/officeDocument/2006/relationships/oleObject" Target="../embeddings/oleObject5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hyperlink" Target="https://app.powerbi.com/view?r=eyJrIjoiZTIxMzAwMzYtZWE4NC00YTU2LWE3MTUtMTI0OGY1ZjQyMWViIiwidCI6ImY2MTBjMGI3LWJkMjQtNGIzOS04MTBiLTNkYzI4MGFmYjU5MCIsImMiOjh9" TargetMode="External"/><Relationship Id="rId2" Type="http://schemas.openxmlformats.org/officeDocument/2006/relationships/slideLayout" Target="../slideLayouts/slideLayout19.xml"/><Relationship Id="rId1" Type="http://schemas.openxmlformats.org/officeDocument/2006/relationships/tags" Target="../tags/tag1396.xml"/><Relationship Id="rId6" Type="http://schemas.openxmlformats.org/officeDocument/2006/relationships/image" Target="../media/image106.png"/><Relationship Id="rId5" Type="http://schemas.openxmlformats.org/officeDocument/2006/relationships/image" Target="../media/image17.emf"/><Relationship Id="rId4" Type="http://schemas.openxmlformats.org/officeDocument/2006/relationships/oleObject" Target="../embeddings/oleObject56.bin"/></Relationships>
</file>

<file path=ppt/slides/_rels/slide52.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chart" Target="../charts/chart108.xml"/><Relationship Id="rId2" Type="http://schemas.openxmlformats.org/officeDocument/2006/relationships/slideLayout" Target="../slideLayouts/slideLayout22.xml"/><Relationship Id="rId1" Type="http://schemas.openxmlformats.org/officeDocument/2006/relationships/tags" Target="../tags/tag1397.xml"/><Relationship Id="rId6" Type="http://schemas.openxmlformats.org/officeDocument/2006/relationships/chart" Target="../charts/chart107.xml"/><Relationship Id="rId5" Type="http://schemas.openxmlformats.org/officeDocument/2006/relationships/image" Target="../media/image38.emf"/><Relationship Id="rId4" Type="http://schemas.openxmlformats.org/officeDocument/2006/relationships/oleObject" Target="../embeddings/oleObject57.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chart" Target="../charts/chart110.xml"/><Relationship Id="rId2" Type="http://schemas.openxmlformats.org/officeDocument/2006/relationships/slideLayout" Target="../slideLayouts/slideLayout22.xml"/><Relationship Id="rId1" Type="http://schemas.openxmlformats.org/officeDocument/2006/relationships/tags" Target="../tags/tag1398.xml"/><Relationship Id="rId6" Type="http://schemas.openxmlformats.org/officeDocument/2006/relationships/chart" Target="../charts/chart109.xml"/><Relationship Id="rId5" Type="http://schemas.openxmlformats.org/officeDocument/2006/relationships/image" Target="../media/image38.emf"/><Relationship Id="rId4" Type="http://schemas.openxmlformats.org/officeDocument/2006/relationships/oleObject" Target="../embeddings/oleObject57.bin"/></Relationships>
</file>

<file path=ppt/slides/_rels/slide55.xml.rels><?xml version="1.0" encoding="UTF-8" standalone="yes"?>
<Relationships xmlns="http://schemas.openxmlformats.org/package/2006/relationships"><Relationship Id="rId8" Type="http://schemas.openxmlformats.org/officeDocument/2006/relationships/chart" Target="../charts/chart113.xml"/><Relationship Id="rId3" Type="http://schemas.openxmlformats.org/officeDocument/2006/relationships/notesSlide" Target="../notesSlides/notesSlide55.xml"/><Relationship Id="rId7" Type="http://schemas.openxmlformats.org/officeDocument/2006/relationships/chart" Target="../charts/chart112.xml"/><Relationship Id="rId2" Type="http://schemas.openxmlformats.org/officeDocument/2006/relationships/slideLayout" Target="../slideLayouts/slideLayout19.xml"/><Relationship Id="rId1" Type="http://schemas.openxmlformats.org/officeDocument/2006/relationships/tags" Target="../tags/tag1399.xml"/><Relationship Id="rId6" Type="http://schemas.openxmlformats.org/officeDocument/2006/relationships/chart" Target="../charts/chart111.xml"/><Relationship Id="rId5" Type="http://schemas.openxmlformats.org/officeDocument/2006/relationships/image" Target="../media/image38.emf"/><Relationship Id="rId10" Type="http://schemas.openxmlformats.org/officeDocument/2006/relationships/image" Target="../media/image107.png"/><Relationship Id="rId4" Type="http://schemas.openxmlformats.org/officeDocument/2006/relationships/oleObject" Target="../embeddings/oleObject58.bin"/><Relationship Id="rId9" Type="http://schemas.openxmlformats.org/officeDocument/2006/relationships/chart" Target="../charts/chart114.xml"/></Relationships>
</file>

<file path=ppt/slides/_rels/slide56.xml.rels><?xml version="1.0" encoding="UTF-8" standalone="yes"?>
<Relationships xmlns="http://schemas.openxmlformats.org/package/2006/relationships"><Relationship Id="rId26" Type="http://schemas.openxmlformats.org/officeDocument/2006/relationships/tags" Target="../tags/tag1425.xml"/><Relationship Id="rId21" Type="http://schemas.openxmlformats.org/officeDocument/2006/relationships/tags" Target="../tags/tag1420.xml"/><Relationship Id="rId42" Type="http://schemas.openxmlformats.org/officeDocument/2006/relationships/tags" Target="../tags/tag1441.xml"/><Relationship Id="rId47" Type="http://schemas.openxmlformats.org/officeDocument/2006/relationships/tags" Target="../tags/tag1446.xml"/><Relationship Id="rId63" Type="http://schemas.openxmlformats.org/officeDocument/2006/relationships/tags" Target="../tags/tag1462.xml"/><Relationship Id="rId68" Type="http://schemas.openxmlformats.org/officeDocument/2006/relationships/tags" Target="../tags/tag1467.xml"/><Relationship Id="rId16" Type="http://schemas.openxmlformats.org/officeDocument/2006/relationships/tags" Target="../tags/tag1415.xml"/><Relationship Id="rId11" Type="http://schemas.openxmlformats.org/officeDocument/2006/relationships/tags" Target="../tags/tag1410.xml"/><Relationship Id="rId32" Type="http://schemas.openxmlformats.org/officeDocument/2006/relationships/tags" Target="../tags/tag1431.xml"/><Relationship Id="rId37" Type="http://schemas.openxmlformats.org/officeDocument/2006/relationships/tags" Target="../tags/tag1436.xml"/><Relationship Id="rId53" Type="http://schemas.openxmlformats.org/officeDocument/2006/relationships/tags" Target="../tags/tag1452.xml"/><Relationship Id="rId58" Type="http://schemas.openxmlformats.org/officeDocument/2006/relationships/tags" Target="../tags/tag1457.xml"/><Relationship Id="rId74" Type="http://schemas.openxmlformats.org/officeDocument/2006/relationships/slideLayout" Target="../slideLayouts/slideLayout19.xml"/><Relationship Id="rId79" Type="http://schemas.openxmlformats.org/officeDocument/2006/relationships/image" Target="../media/image108.png"/><Relationship Id="rId5" Type="http://schemas.openxmlformats.org/officeDocument/2006/relationships/tags" Target="../tags/tag1404.xml"/><Relationship Id="rId61" Type="http://schemas.openxmlformats.org/officeDocument/2006/relationships/tags" Target="../tags/tag1460.xml"/><Relationship Id="rId82" Type="http://schemas.openxmlformats.org/officeDocument/2006/relationships/chart" Target="../charts/chart117.xml"/><Relationship Id="rId19" Type="http://schemas.openxmlformats.org/officeDocument/2006/relationships/tags" Target="../tags/tag1418.xml"/><Relationship Id="rId14" Type="http://schemas.openxmlformats.org/officeDocument/2006/relationships/tags" Target="../tags/tag1413.xml"/><Relationship Id="rId22" Type="http://schemas.openxmlformats.org/officeDocument/2006/relationships/tags" Target="../tags/tag1421.xml"/><Relationship Id="rId27" Type="http://schemas.openxmlformats.org/officeDocument/2006/relationships/tags" Target="../tags/tag1426.xml"/><Relationship Id="rId30" Type="http://schemas.openxmlformats.org/officeDocument/2006/relationships/tags" Target="../tags/tag1429.xml"/><Relationship Id="rId35" Type="http://schemas.openxmlformats.org/officeDocument/2006/relationships/tags" Target="../tags/tag1434.xml"/><Relationship Id="rId43" Type="http://schemas.openxmlformats.org/officeDocument/2006/relationships/tags" Target="../tags/tag1442.xml"/><Relationship Id="rId48" Type="http://schemas.openxmlformats.org/officeDocument/2006/relationships/tags" Target="../tags/tag1447.xml"/><Relationship Id="rId56" Type="http://schemas.openxmlformats.org/officeDocument/2006/relationships/tags" Target="../tags/tag1455.xml"/><Relationship Id="rId64" Type="http://schemas.openxmlformats.org/officeDocument/2006/relationships/tags" Target="../tags/tag1463.xml"/><Relationship Id="rId69" Type="http://schemas.openxmlformats.org/officeDocument/2006/relationships/tags" Target="../tags/tag1468.xml"/><Relationship Id="rId77" Type="http://schemas.openxmlformats.org/officeDocument/2006/relationships/image" Target="../media/image38.emf"/><Relationship Id="rId8" Type="http://schemas.openxmlformats.org/officeDocument/2006/relationships/tags" Target="../tags/tag1407.xml"/><Relationship Id="rId51" Type="http://schemas.openxmlformats.org/officeDocument/2006/relationships/tags" Target="../tags/tag1450.xml"/><Relationship Id="rId72" Type="http://schemas.openxmlformats.org/officeDocument/2006/relationships/tags" Target="../tags/tag1471.xml"/><Relationship Id="rId80" Type="http://schemas.openxmlformats.org/officeDocument/2006/relationships/image" Target="../media/image109.svg"/><Relationship Id="rId3" Type="http://schemas.openxmlformats.org/officeDocument/2006/relationships/tags" Target="../tags/tag1402.xml"/><Relationship Id="rId12" Type="http://schemas.openxmlformats.org/officeDocument/2006/relationships/tags" Target="../tags/tag1411.xml"/><Relationship Id="rId17" Type="http://schemas.openxmlformats.org/officeDocument/2006/relationships/tags" Target="../tags/tag1416.xml"/><Relationship Id="rId25" Type="http://schemas.openxmlformats.org/officeDocument/2006/relationships/tags" Target="../tags/tag1424.xml"/><Relationship Id="rId33" Type="http://schemas.openxmlformats.org/officeDocument/2006/relationships/tags" Target="../tags/tag1432.xml"/><Relationship Id="rId38" Type="http://schemas.openxmlformats.org/officeDocument/2006/relationships/tags" Target="../tags/tag1437.xml"/><Relationship Id="rId46" Type="http://schemas.openxmlformats.org/officeDocument/2006/relationships/tags" Target="../tags/tag1445.xml"/><Relationship Id="rId59" Type="http://schemas.openxmlformats.org/officeDocument/2006/relationships/tags" Target="../tags/tag1458.xml"/><Relationship Id="rId67" Type="http://schemas.openxmlformats.org/officeDocument/2006/relationships/tags" Target="../tags/tag1466.xml"/><Relationship Id="rId20" Type="http://schemas.openxmlformats.org/officeDocument/2006/relationships/tags" Target="../tags/tag1419.xml"/><Relationship Id="rId41" Type="http://schemas.openxmlformats.org/officeDocument/2006/relationships/tags" Target="../tags/tag1440.xml"/><Relationship Id="rId54" Type="http://schemas.openxmlformats.org/officeDocument/2006/relationships/tags" Target="../tags/tag1453.xml"/><Relationship Id="rId62" Type="http://schemas.openxmlformats.org/officeDocument/2006/relationships/tags" Target="../tags/tag1461.xml"/><Relationship Id="rId70" Type="http://schemas.openxmlformats.org/officeDocument/2006/relationships/tags" Target="../tags/tag1469.xml"/><Relationship Id="rId75" Type="http://schemas.openxmlformats.org/officeDocument/2006/relationships/notesSlide" Target="../notesSlides/notesSlide56.xml"/><Relationship Id="rId1" Type="http://schemas.openxmlformats.org/officeDocument/2006/relationships/tags" Target="../tags/tag1400.xml"/><Relationship Id="rId6" Type="http://schemas.openxmlformats.org/officeDocument/2006/relationships/tags" Target="../tags/tag1405.xml"/><Relationship Id="rId15" Type="http://schemas.openxmlformats.org/officeDocument/2006/relationships/tags" Target="../tags/tag1414.xml"/><Relationship Id="rId23" Type="http://schemas.openxmlformats.org/officeDocument/2006/relationships/tags" Target="../tags/tag1422.xml"/><Relationship Id="rId28" Type="http://schemas.openxmlformats.org/officeDocument/2006/relationships/tags" Target="../tags/tag1427.xml"/><Relationship Id="rId36" Type="http://schemas.openxmlformats.org/officeDocument/2006/relationships/tags" Target="../tags/tag1435.xml"/><Relationship Id="rId49" Type="http://schemas.openxmlformats.org/officeDocument/2006/relationships/tags" Target="../tags/tag1448.xml"/><Relationship Id="rId57" Type="http://schemas.openxmlformats.org/officeDocument/2006/relationships/tags" Target="../tags/tag1456.xml"/><Relationship Id="rId10" Type="http://schemas.openxmlformats.org/officeDocument/2006/relationships/tags" Target="../tags/tag1409.xml"/><Relationship Id="rId31" Type="http://schemas.openxmlformats.org/officeDocument/2006/relationships/tags" Target="../tags/tag1430.xml"/><Relationship Id="rId44" Type="http://schemas.openxmlformats.org/officeDocument/2006/relationships/tags" Target="../tags/tag1443.xml"/><Relationship Id="rId52" Type="http://schemas.openxmlformats.org/officeDocument/2006/relationships/tags" Target="../tags/tag1451.xml"/><Relationship Id="rId60" Type="http://schemas.openxmlformats.org/officeDocument/2006/relationships/tags" Target="../tags/tag1459.xml"/><Relationship Id="rId65" Type="http://schemas.openxmlformats.org/officeDocument/2006/relationships/tags" Target="../tags/tag1464.xml"/><Relationship Id="rId73" Type="http://schemas.openxmlformats.org/officeDocument/2006/relationships/tags" Target="../tags/tag1472.xml"/><Relationship Id="rId78" Type="http://schemas.openxmlformats.org/officeDocument/2006/relationships/chart" Target="../charts/chart115.xml"/><Relationship Id="rId81" Type="http://schemas.openxmlformats.org/officeDocument/2006/relationships/chart" Target="../charts/chart116.xml"/><Relationship Id="rId4" Type="http://schemas.openxmlformats.org/officeDocument/2006/relationships/tags" Target="../tags/tag1403.xml"/><Relationship Id="rId9" Type="http://schemas.openxmlformats.org/officeDocument/2006/relationships/tags" Target="../tags/tag1408.xml"/><Relationship Id="rId13" Type="http://schemas.openxmlformats.org/officeDocument/2006/relationships/tags" Target="../tags/tag1412.xml"/><Relationship Id="rId18" Type="http://schemas.openxmlformats.org/officeDocument/2006/relationships/tags" Target="../tags/tag1417.xml"/><Relationship Id="rId39" Type="http://schemas.openxmlformats.org/officeDocument/2006/relationships/tags" Target="../tags/tag1438.xml"/><Relationship Id="rId34" Type="http://schemas.openxmlformats.org/officeDocument/2006/relationships/tags" Target="../tags/tag1433.xml"/><Relationship Id="rId50" Type="http://schemas.openxmlformats.org/officeDocument/2006/relationships/tags" Target="../tags/tag1449.xml"/><Relationship Id="rId55" Type="http://schemas.openxmlformats.org/officeDocument/2006/relationships/tags" Target="../tags/tag1454.xml"/><Relationship Id="rId76" Type="http://schemas.openxmlformats.org/officeDocument/2006/relationships/oleObject" Target="../embeddings/oleObject59.bin"/><Relationship Id="rId7" Type="http://schemas.openxmlformats.org/officeDocument/2006/relationships/tags" Target="../tags/tag1406.xml"/><Relationship Id="rId71" Type="http://schemas.openxmlformats.org/officeDocument/2006/relationships/tags" Target="../tags/tag1470.xml"/><Relationship Id="rId2" Type="http://schemas.openxmlformats.org/officeDocument/2006/relationships/tags" Target="../tags/tag1401.xml"/><Relationship Id="rId29" Type="http://schemas.openxmlformats.org/officeDocument/2006/relationships/tags" Target="../tags/tag1428.xml"/><Relationship Id="rId24" Type="http://schemas.openxmlformats.org/officeDocument/2006/relationships/tags" Target="../tags/tag1423.xml"/><Relationship Id="rId40" Type="http://schemas.openxmlformats.org/officeDocument/2006/relationships/tags" Target="../tags/tag1439.xml"/><Relationship Id="rId45" Type="http://schemas.openxmlformats.org/officeDocument/2006/relationships/tags" Target="../tags/tag1444.xml"/><Relationship Id="rId66" Type="http://schemas.openxmlformats.org/officeDocument/2006/relationships/tags" Target="../tags/tag1465.xml"/></Relationships>
</file>

<file path=ppt/slides/_rels/slide57.xml.rels><?xml version="1.0" encoding="UTF-8" standalone="yes"?>
<Relationships xmlns="http://schemas.openxmlformats.org/package/2006/relationships"><Relationship Id="rId26" Type="http://schemas.openxmlformats.org/officeDocument/2006/relationships/tags" Target="../tags/tag1498.xml"/><Relationship Id="rId21" Type="http://schemas.openxmlformats.org/officeDocument/2006/relationships/tags" Target="../tags/tag1493.xml"/><Relationship Id="rId42" Type="http://schemas.openxmlformats.org/officeDocument/2006/relationships/tags" Target="../tags/tag1514.xml"/><Relationship Id="rId47" Type="http://schemas.openxmlformats.org/officeDocument/2006/relationships/tags" Target="../tags/tag1519.xml"/><Relationship Id="rId63" Type="http://schemas.openxmlformats.org/officeDocument/2006/relationships/tags" Target="../tags/tag1535.xml"/><Relationship Id="rId68" Type="http://schemas.openxmlformats.org/officeDocument/2006/relationships/tags" Target="../tags/tag1540.xml"/><Relationship Id="rId16" Type="http://schemas.openxmlformats.org/officeDocument/2006/relationships/tags" Target="../tags/tag1488.xml"/><Relationship Id="rId11" Type="http://schemas.openxmlformats.org/officeDocument/2006/relationships/tags" Target="../tags/tag1483.xml"/><Relationship Id="rId32" Type="http://schemas.openxmlformats.org/officeDocument/2006/relationships/tags" Target="../tags/tag1504.xml"/><Relationship Id="rId37" Type="http://schemas.openxmlformats.org/officeDocument/2006/relationships/tags" Target="../tags/tag1509.xml"/><Relationship Id="rId53" Type="http://schemas.openxmlformats.org/officeDocument/2006/relationships/tags" Target="../tags/tag1525.xml"/><Relationship Id="rId58" Type="http://schemas.openxmlformats.org/officeDocument/2006/relationships/tags" Target="../tags/tag1530.xml"/><Relationship Id="rId74" Type="http://schemas.openxmlformats.org/officeDocument/2006/relationships/notesSlide" Target="../notesSlides/notesSlide57.xml"/><Relationship Id="rId79" Type="http://schemas.openxmlformats.org/officeDocument/2006/relationships/image" Target="../media/image109.svg"/><Relationship Id="rId5" Type="http://schemas.openxmlformats.org/officeDocument/2006/relationships/tags" Target="../tags/tag1477.xml"/><Relationship Id="rId61" Type="http://schemas.openxmlformats.org/officeDocument/2006/relationships/tags" Target="../tags/tag1533.xml"/><Relationship Id="rId19" Type="http://schemas.openxmlformats.org/officeDocument/2006/relationships/tags" Target="../tags/tag1491.xml"/><Relationship Id="rId14" Type="http://schemas.openxmlformats.org/officeDocument/2006/relationships/tags" Target="../tags/tag1486.xml"/><Relationship Id="rId22" Type="http://schemas.openxmlformats.org/officeDocument/2006/relationships/tags" Target="../tags/tag1494.xml"/><Relationship Id="rId27" Type="http://schemas.openxmlformats.org/officeDocument/2006/relationships/tags" Target="../tags/tag1499.xml"/><Relationship Id="rId30" Type="http://schemas.openxmlformats.org/officeDocument/2006/relationships/tags" Target="../tags/tag1502.xml"/><Relationship Id="rId35" Type="http://schemas.openxmlformats.org/officeDocument/2006/relationships/tags" Target="../tags/tag1507.xml"/><Relationship Id="rId43" Type="http://schemas.openxmlformats.org/officeDocument/2006/relationships/tags" Target="../tags/tag1515.xml"/><Relationship Id="rId48" Type="http://schemas.openxmlformats.org/officeDocument/2006/relationships/tags" Target="../tags/tag1520.xml"/><Relationship Id="rId56" Type="http://schemas.openxmlformats.org/officeDocument/2006/relationships/tags" Target="../tags/tag1528.xml"/><Relationship Id="rId64" Type="http://schemas.openxmlformats.org/officeDocument/2006/relationships/tags" Target="../tags/tag1536.xml"/><Relationship Id="rId69" Type="http://schemas.openxmlformats.org/officeDocument/2006/relationships/tags" Target="../tags/tag1541.xml"/><Relationship Id="rId77" Type="http://schemas.openxmlformats.org/officeDocument/2006/relationships/chart" Target="../charts/chart118.xml"/><Relationship Id="rId8" Type="http://schemas.openxmlformats.org/officeDocument/2006/relationships/tags" Target="../tags/tag1480.xml"/><Relationship Id="rId51" Type="http://schemas.openxmlformats.org/officeDocument/2006/relationships/tags" Target="../tags/tag1523.xml"/><Relationship Id="rId72" Type="http://schemas.openxmlformats.org/officeDocument/2006/relationships/tags" Target="../tags/tag1544.xml"/><Relationship Id="rId80" Type="http://schemas.openxmlformats.org/officeDocument/2006/relationships/chart" Target="../charts/chart119.xml"/><Relationship Id="rId3" Type="http://schemas.openxmlformats.org/officeDocument/2006/relationships/tags" Target="../tags/tag1475.xml"/><Relationship Id="rId12" Type="http://schemas.openxmlformats.org/officeDocument/2006/relationships/tags" Target="../tags/tag1484.xml"/><Relationship Id="rId17" Type="http://schemas.openxmlformats.org/officeDocument/2006/relationships/tags" Target="../tags/tag1489.xml"/><Relationship Id="rId25" Type="http://schemas.openxmlformats.org/officeDocument/2006/relationships/tags" Target="../tags/tag1497.xml"/><Relationship Id="rId33" Type="http://schemas.openxmlformats.org/officeDocument/2006/relationships/tags" Target="../tags/tag1505.xml"/><Relationship Id="rId38" Type="http://schemas.openxmlformats.org/officeDocument/2006/relationships/tags" Target="../tags/tag1510.xml"/><Relationship Id="rId46" Type="http://schemas.openxmlformats.org/officeDocument/2006/relationships/tags" Target="../tags/tag1518.xml"/><Relationship Id="rId59" Type="http://schemas.openxmlformats.org/officeDocument/2006/relationships/tags" Target="../tags/tag1531.xml"/><Relationship Id="rId67" Type="http://schemas.openxmlformats.org/officeDocument/2006/relationships/tags" Target="../tags/tag1539.xml"/><Relationship Id="rId20" Type="http://schemas.openxmlformats.org/officeDocument/2006/relationships/tags" Target="../tags/tag1492.xml"/><Relationship Id="rId41" Type="http://schemas.openxmlformats.org/officeDocument/2006/relationships/tags" Target="../tags/tag1513.xml"/><Relationship Id="rId54" Type="http://schemas.openxmlformats.org/officeDocument/2006/relationships/tags" Target="../tags/tag1526.xml"/><Relationship Id="rId62" Type="http://schemas.openxmlformats.org/officeDocument/2006/relationships/tags" Target="../tags/tag1534.xml"/><Relationship Id="rId70" Type="http://schemas.openxmlformats.org/officeDocument/2006/relationships/tags" Target="../tags/tag1542.xml"/><Relationship Id="rId75" Type="http://schemas.openxmlformats.org/officeDocument/2006/relationships/oleObject" Target="../embeddings/oleObject60.bin"/><Relationship Id="rId1" Type="http://schemas.openxmlformats.org/officeDocument/2006/relationships/tags" Target="../tags/tag1473.xml"/><Relationship Id="rId6" Type="http://schemas.openxmlformats.org/officeDocument/2006/relationships/tags" Target="../tags/tag1478.xml"/><Relationship Id="rId15" Type="http://schemas.openxmlformats.org/officeDocument/2006/relationships/tags" Target="../tags/tag1487.xml"/><Relationship Id="rId23" Type="http://schemas.openxmlformats.org/officeDocument/2006/relationships/tags" Target="../tags/tag1495.xml"/><Relationship Id="rId28" Type="http://schemas.openxmlformats.org/officeDocument/2006/relationships/tags" Target="../tags/tag1500.xml"/><Relationship Id="rId36" Type="http://schemas.openxmlformats.org/officeDocument/2006/relationships/tags" Target="../tags/tag1508.xml"/><Relationship Id="rId49" Type="http://schemas.openxmlformats.org/officeDocument/2006/relationships/tags" Target="../tags/tag1521.xml"/><Relationship Id="rId57" Type="http://schemas.openxmlformats.org/officeDocument/2006/relationships/tags" Target="../tags/tag1529.xml"/><Relationship Id="rId10" Type="http://schemas.openxmlformats.org/officeDocument/2006/relationships/tags" Target="../tags/tag1482.xml"/><Relationship Id="rId31" Type="http://schemas.openxmlformats.org/officeDocument/2006/relationships/tags" Target="../tags/tag1503.xml"/><Relationship Id="rId44" Type="http://schemas.openxmlformats.org/officeDocument/2006/relationships/tags" Target="../tags/tag1516.xml"/><Relationship Id="rId52" Type="http://schemas.openxmlformats.org/officeDocument/2006/relationships/tags" Target="../tags/tag1524.xml"/><Relationship Id="rId60" Type="http://schemas.openxmlformats.org/officeDocument/2006/relationships/tags" Target="../tags/tag1532.xml"/><Relationship Id="rId65" Type="http://schemas.openxmlformats.org/officeDocument/2006/relationships/tags" Target="../tags/tag1537.xml"/><Relationship Id="rId73" Type="http://schemas.openxmlformats.org/officeDocument/2006/relationships/slideLayout" Target="../slideLayouts/slideLayout19.xml"/><Relationship Id="rId78" Type="http://schemas.openxmlformats.org/officeDocument/2006/relationships/image" Target="../media/image108.png"/><Relationship Id="rId81" Type="http://schemas.openxmlformats.org/officeDocument/2006/relationships/chart" Target="../charts/chart120.xml"/><Relationship Id="rId4" Type="http://schemas.openxmlformats.org/officeDocument/2006/relationships/tags" Target="../tags/tag1476.xml"/><Relationship Id="rId9" Type="http://schemas.openxmlformats.org/officeDocument/2006/relationships/tags" Target="../tags/tag1481.xml"/><Relationship Id="rId13" Type="http://schemas.openxmlformats.org/officeDocument/2006/relationships/tags" Target="../tags/tag1485.xml"/><Relationship Id="rId18" Type="http://schemas.openxmlformats.org/officeDocument/2006/relationships/tags" Target="../tags/tag1490.xml"/><Relationship Id="rId39" Type="http://schemas.openxmlformats.org/officeDocument/2006/relationships/tags" Target="../tags/tag1511.xml"/><Relationship Id="rId34" Type="http://schemas.openxmlformats.org/officeDocument/2006/relationships/tags" Target="../tags/tag1506.xml"/><Relationship Id="rId50" Type="http://schemas.openxmlformats.org/officeDocument/2006/relationships/tags" Target="../tags/tag1522.xml"/><Relationship Id="rId55" Type="http://schemas.openxmlformats.org/officeDocument/2006/relationships/tags" Target="../tags/tag1527.xml"/><Relationship Id="rId76" Type="http://schemas.openxmlformats.org/officeDocument/2006/relationships/image" Target="../media/image38.emf"/><Relationship Id="rId7" Type="http://schemas.openxmlformats.org/officeDocument/2006/relationships/tags" Target="../tags/tag1479.xml"/><Relationship Id="rId71" Type="http://schemas.openxmlformats.org/officeDocument/2006/relationships/tags" Target="../tags/tag1543.xml"/><Relationship Id="rId2" Type="http://schemas.openxmlformats.org/officeDocument/2006/relationships/tags" Target="../tags/tag1474.xml"/><Relationship Id="rId29" Type="http://schemas.openxmlformats.org/officeDocument/2006/relationships/tags" Target="../tags/tag1501.xml"/><Relationship Id="rId24" Type="http://schemas.openxmlformats.org/officeDocument/2006/relationships/tags" Target="../tags/tag1496.xml"/><Relationship Id="rId40" Type="http://schemas.openxmlformats.org/officeDocument/2006/relationships/tags" Target="../tags/tag1512.xml"/><Relationship Id="rId45" Type="http://schemas.openxmlformats.org/officeDocument/2006/relationships/tags" Target="../tags/tag1517.xml"/><Relationship Id="rId66" Type="http://schemas.openxmlformats.org/officeDocument/2006/relationships/tags" Target="../tags/tag1538.xml"/></Relationships>
</file>

<file path=ppt/slides/_rels/slide58.xml.rels><?xml version="1.0" encoding="UTF-8" standalone="yes"?>
<Relationships xmlns="http://schemas.openxmlformats.org/package/2006/relationships"><Relationship Id="rId26" Type="http://schemas.openxmlformats.org/officeDocument/2006/relationships/tags" Target="../tags/tag1570.xml"/><Relationship Id="rId21" Type="http://schemas.openxmlformats.org/officeDocument/2006/relationships/tags" Target="../tags/tag1565.xml"/><Relationship Id="rId42" Type="http://schemas.openxmlformats.org/officeDocument/2006/relationships/tags" Target="../tags/tag1586.xml"/><Relationship Id="rId47" Type="http://schemas.openxmlformats.org/officeDocument/2006/relationships/tags" Target="../tags/tag1591.xml"/><Relationship Id="rId63" Type="http://schemas.openxmlformats.org/officeDocument/2006/relationships/tags" Target="../tags/tag1607.xml"/><Relationship Id="rId68" Type="http://schemas.openxmlformats.org/officeDocument/2006/relationships/tags" Target="../tags/tag1612.xml"/><Relationship Id="rId16" Type="http://schemas.openxmlformats.org/officeDocument/2006/relationships/tags" Target="../tags/tag1560.xml"/><Relationship Id="rId11" Type="http://schemas.openxmlformats.org/officeDocument/2006/relationships/tags" Target="../tags/tag1555.xml"/><Relationship Id="rId32" Type="http://schemas.openxmlformats.org/officeDocument/2006/relationships/tags" Target="../tags/tag1576.xml"/><Relationship Id="rId37" Type="http://schemas.openxmlformats.org/officeDocument/2006/relationships/tags" Target="../tags/tag1581.xml"/><Relationship Id="rId53" Type="http://schemas.openxmlformats.org/officeDocument/2006/relationships/tags" Target="../tags/tag1597.xml"/><Relationship Id="rId58" Type="http://schemas.openxmlformats.org/officeDocument/2006/relationships/tags" Target="../tags/tag1602.xml"/><Relationship Id="rId74" Type="http://schemas.openxmlformats.org/officeDocument/2006/relationships/slideLayout" Target="../slideLayouts/slideLayout19.xml"/><Relationship Id="rId79" Type="http://schemas.openxmlformats.org/officeDocument/2006/relationships/image" Target="../media/image108.png"/><Relationship Id="rId5" Type="http://schemas.openxmlformats.org/officeDocument/2006/relationships/tags" Target="../tags/tag1549.xml"/><Relationship Id="rId61" Type="http://schemas.openxmlformats.org/officeDocument/2006/relationships/tags" Target="../tags/tag1605.xml"/><Relationship Id="rId82" Type="http://schemas.openxmlformats.org/officeDocument/2006/relationships/chart" Target="../charts/chart123.xml"/><Relationship Id="rId19" Type="http://schemas.openxmlformats.org/officeDocument/2006/relationships/tags" Target="../tags/tag1563.xml"/><Relationship Id="rId14" Type="http://schemas.openxmlformats.org/officeDocument/2006/relationships/tags" Target="../tags/tag1558.xml"/><Relationship Id="rId22" Type="http://schemas.openxmlformats.org/officeDocument/2006/relationships/tags" Target="../tags/tag1566.xml"/><Relationship Id="rId27" Type="http://schemas.openxmlformats.org/officeDocument/2006/relationships/tags" Target="../tags/tag1571.xml"/><Relationship Id="rId30" Type="http://schemas.openxmlformats.org/officeDocument/2006/relationships/tags" Target="../tags/tag1574.xml"/><Relationship Id="rId35" Type="http://schemas.openxmlformats.org/officeDocument/2006/relationships/tags" Target="../tags/tag1579.xml"/><Relationship Id="rId43" Type="http://schemas.openxmlformats.org/officeDocument/2006/relationships/tags" Target="../tags/tag1587.xml"/><Relationship Id="rId48" Type="http://schemas.openxmlformats.org/officeDocument/2006/relationships/tags" Target="../tags/tag1592.xml"/><Relationship Id="rId56" Type="http://schemas.openxmlformats.org/officeDocument/2006/relationships/tags" Target="../tags/tag1600.xml"/><Relationship Id="rId64" Type="http://schemas.openxmlformats.org/officeDocument/2006/relationships/tags" Target="../tags/tag1608.xml"/><Relationship Id="rId69" Type="http://schemas.openxmlformats.org/officeDocument/2006/relationships/tags" Target="../tags/tag1613.xml"/><Relationship Id="rId77" Type="http://schemas.openxmlformats.org/officeDocument/2006/relationships/image" Target="../media/image38.emf"/><Relationship Id="rId8" Type="http://schemas.openxmlformats.org/officeDocument/2006/relationships/tags" Target="../tags/tag1552.xml"/><Relationship Id="rId51" Type="http://schemas.openxmlformats.org/officeDocument/2006/relationships/tags" Target="../tags/tag1595.xml"/><Relationship Id="rId72" Type="http://schemas.openxmlformats.org/officeDocument/2006/relationships/tags" Target="../tags/tag1616.xml"/><Relationship Id="rId80" Type="http://schemas.openxmlformats.org/officeDocument/2006/relationships/image" Target="../media/image109.svg"/><Relationship Id="rId3" Type="http://schemas.openxmlformats.org/officeDocument/2006/relationships/tags" Target="../tags/tag1547.xml"/><Relationship Id="rId12" Type="http://schemas.openxmlformats.org/officeDocument/2006/relationships/tags" Target="../tags/tag1556.xml"/><Relationship Id="rId17" Type="http://schemas.openxmlformats.org/officeDocument/2006/relationships/tags" Target="../tags/tag1561.xml"/><Relationship Id="rId25" Type="http://schemas.openxmlformats.org/officeDocument/2006/relationships/tags" Target="../tags/tag1569.xml"/><Relationship Id="rId33" Type="http://schemas.openxmlformats.org/officeDocument/2006/relationships/tags" Target="../tags/tag1577.xml"/><Relationship Id="rId38" Type="http://schemas.openxmlformats.org/officeDocument/2006/relationships/tags" Target="../tags/tag1582.xml"/><Relationship Id="rId46" Type="http://schemas.openxmlformats.org/officeDocument/2006/relationships/tags" Target="../tags/tag1590.xml"/><Relationship Id="rId59" Type="http://schemas.openxmlformats.org/officeDocument/2006/relationships/tags" Target="../tags/tag1603.xml"/><Relationship Id="rId67" Type="http://schemas.openxmlformats.org/officeDocument/2006/relationships/tags" Target="../tags/tag1611.xml"/><Relationship Id="rId20" Type="http://schemas.openxmlformats.org/officeDocument/2006/relationships/tags" Target="../tags/tag1564.xml"/><Relationship Id="rId41" Type="http://schemas.openxmlformats.org/officeDocument/2006/relationships/tags" Target="../tags/tag1585.xml"/><Relationship Id="rId54" Type="http://schemas.openxmlformats.org/officeDocument/2006/relationships/tags" Target="../tags/tag1598.xml"/><Relationship Id="rId62" Type="http://schemas.openxmlformats.org/officeDocument/2006/relationships/tags" Target="../tags/tag1606.xml"/><Relationship Id="rId70" Type="http://schemas.openxmlformats.org/officeDocument/2006/relationships/tags" Target="../tags/tag1614.xml"/><Relationship Id="rId75" Type="http://schemas.openxmlformats.org/officeDocument/2006/relationships/notesSlide" Target="../notesSlides/notesSlide58.xml"/><Relationship Id="rId1" Type="http://schemas.openxmlformats.org/officeDocument/2006/relationships/tags" Target="../tags/tag1545.xml"/><Relationship Id="rId6" Type="http://schemas.openxmlformats.org/officeDocument/2006/relationships/tags" Target="../tags/tag1550.xml"/><Relationship Id="rId15" Type="http://schemas.openxmlformats.org/officeDocument/2006/relationships/tags" Target="../tags/tag1559.xml"/><Relationship Id="rId23" Type="http://schemas.openxmlformats.org/officeDocument/2006/relationships/tags" Target="../tags/tag1567.xml"/><Relationship Id="rId28" Type="http://schemas.openxmlformats.org/officeDocument/2006/relationships/tags" Target="../tags/tag1572.xml"/><Relationship Id="rId36" Type="http://schemas.openxmlformats.org/officeDocument/2006/relationships/tags" Target="../tags/tag1580.xml"/><Relationship Id="rId49" Type="http://schemas.openxmlformats.org/officeDocument/2006/relationships/tags" Target="../tags/tag1593.xml"/><Relationship Id="rId57" Type="http://schemas.openxmlformats.org/officeDocument/2006/relationships/tags" Target="../tags/tag1601.xml"/><Relationship Id="rId10" Type="http://schemas.openxmlformats.org/officeDocument/2006/relationships/tags" Target="../tags/tag1554.xml"/><Relationship Id="rId31" Type="http://schemas.openxmlformats.org/officeDocument/2006/relationships/tags" Target="../tags/tag1575.xml"/><Relationship Id="rId44" Type="http://schemas.openxmlformats.org/officeDocument/2006/relationships/tags" Target="../tags/tag1588.xml"/><Relationship Id="rId52" Type="http://schemas.openxmlformats.org/officeDocument/2006/relationships/tags" Target="../tags/tag1596.xml"/><Relationship Id="rId60" Type="http://schemas.openxmlformats.org/officeDocument/2006/relationships/tags" Target="../tags/tag1604.xml"/><Relationship Id="rId65" Type="http://schemas.openxmlformats.org/officeDocument/2006/relationships/tags" Target="../tags/tag1609.xml"/><Relationship Id="rId73" Type="http://schemas.openxmlformats.org/officeDocument/2006/relationships/tags" Target="../tags/tag1617.xml"/><Relationship Id="rId78" Type="http://schemas.openxmlformats.org/officeDocument/2006/relationships/chart" Target="../charts/chart121.xml"/><Relationship Id="rId81" Type="http://schemas.openxmlformats.org/officeDocument/2006/relationships/chart" Target="../charts/chart122.xml"/><Relationship Id="rId4" Type="http://schemas.openxmlformats.org/officeDocument/2006/relationships/tags" Target="../tags/tag1548.xml"/><Relationship Id="rId9" Type="http://schemas.openxmlformats.org/officeDocument/2006/relationships/tags" Target="../tags/tag1553.xml"/><Relationship Id="rId13" Type="http://schemas.openxmlformats.org/officeDocument/2006/relationships/tags" Target="../tags/tag1557.xml"/><Relationship Id="rId18" Type="http://schemas.openxmlformats.org/officeDocument/2006/relationships/tags" Target="../tags/tag1562.xml"/><Relationship Id="rId39" Type="http://schemas.openxmlformats.org/officeDocument/2006/relationships/tags" Target="../tags/tag1583.xml"/><Relationship Id="rId34" Type="http://schemas.openxmlformats.org/officeDocument/2006/relationships/tags" Target="../tags/tag1578.xml"/><Relationship Id="rId50" Type="http://schemas.openxmlformats.org/officeDocument/2006/relationships/tags" Target="../tags/tag1594.xml"/><Relationship Id="rId55" Type="http://schemas.openxmlformats.org/officeDocument/2006/relationships/tags" Target="../tags/tag1599.xml"/><Relationship Id="rId76" Type="http://schemas.openxmlformats.org/officeDocument/2006/relationships/oleObject" Target="../embeddings/oleObject61.bin"/><Relationship Id="rId7" Type="http://schemas.openxmlformats.org/officeDocument/2006/relationships/tags" Target="../tags/tag1551.xml"/><Relationship Id="rId71" Type="http://schemas.openxmlformats.org/officeDocument/2006/relationships/tags" Target="../tags/tag1615.xml"/><Relationship Id="rId2" Type="http://schemas.openxmlformats.org/officeDocument/2006/relationships/tags" Target="../tags/tag1546.xml"/><Relationship Id="rId29" Type="http://schemas.openxmlformats.org/officeDocument/2006/relationships/tags" Target="../tags/tag1573.xml"/><Relationship Id="rId24" Type="http://schemas.openxmlformats.org/officeDocument/2006/relationships/tags" Target="../tags/tag1568.xml"/><Relationship Id="rId40" Type="http://schemas.openxmlformats.org/officeDocument/2006/relationships/tags" Target="../tags/tag1584.xml"/><Relationship Id="rId45" Type="http://schemas.openxmlformats.org/officeDocument/2006/relationships/tags" Target="../tags/tag1589.xml"/><Relationship Id="rId66" Type="http://schemas.openxmlformats.org/officeDocument/2006/relationships/tags" Target="../tags/tag1610.xml"/></Relationships>
</file>

<file path=ppt/slides/_rels/slide59.xml.rels><?xml version="1.0" encoding="UTF-8" standalone="yes"?>
<Relationships xmlns="http://schemas.openxmlformats.org/package/2006/relationships"><Relationship Id="rId26" Type="http://schemas.openxmlformats.org/officeDocument/2006/relationships/tags" Target="../tags/tag1643.xml"/><Relationship Id="rId21" Type="http://schemas.openxmlformats.org/officeDocument/2006/relationships/tags" Target="../tags/tag1638.xml"/><Relationship Id="rId42" Type="http://schemas.openxmlformats.org/officeDocument/2006/relationships/tags" Target="../tags/tag1659.xml"/><Relationship Id="rId47" Type="http://schemas.openxmlformats.org/officeDocument/2006/relationships/tags" Target="../tags/tag1664.xml"/><Relationship Id="rId63" Type="http://schemas.openxmlformats.org/officeDocument/2006/relationships/tags" Target="../tags/tag1680.xml"/><Relationship Id="rId68" Type="http://schemas.openxmlformats.org/officeDocument/2006/relationships/tags" Target="../tags/tag1685.xml"/><Relationship Id="rId16" Type="http://schemas.openxmlformats.org/officeDocument/2006/relationships/tags" Target="../tags/tag1633.xml"/><Relationship Id="rId11" Type="http://schemas.openxmlformats.org/officeDocument/2006/relationships/tags" Target="../tags/tag1628.xml"/><Relationship Id="rId32" Type="http://schemas.openxmlformats.org/officeDocument/2006/relationships/tags" Target="../tags/tag1649.xml"/><Relationship Id="rId37" Type="http://schemas.openxmlformats.org/officeDocument/2006/relationships/tags" Target="../tags/tag1654.xml"/><Relationship Id="rId53" Type="http://schemas.openxmlformats.org/officeDocument/2006/relationships/tags" Target="../tags/tag1670.xml"/><Relationship Id="rId58" Type="http://schemas.openxmlformats.org/officeDocument/2006/relationships/tags" Target="../tags/tag1675.xml"/><Relationship Id="rId74" Type="http://schemas.openxmlformats.org/officeDocument/2006/relationships/tags" Target="../tags/tag1691.xml"/><Relationship Id="rId79" Type="http://schemas.openxmlformats.org/officeDocument/2006/relationships/oleObject" Target="../embeddings/oleObject62.bin"/><Relationship Id="rId5" Type="http://schemas.openxmlformats.org/officeDocument/2006/relationships/tags" Target="../tags/tag1622.xml"/><Relationship Id="rId61" Type="http://schemas.openxmlformats.org/officeDocument/2006/relationships/tags" Target="../tags/tag1678.xml"/><Relationship Id="rId82" Type="http://schemas.openxmlformats.org/officeDocument/2006/relationships/image" Target="../media/image108.png"/><Relationship Id="rId19" Type="http://schemas.openxmlformats.org/officeDocument/2006/relationships/tags" Target="../tags/tag1636.xml"/><Relationship Id="rId14" Type="http://schemas.openxmlformats.org/officeDocument/2006/relationships/tags" Target="../tags/tag1631.xml"/><Relationship Id="rId22" Type="http://schemas.openxmlformats.org/officeDocument/2006/relationships/tags" Target="../tags/tag1639.xml"/><Relationship Id="rId27" Type="http://schemas.openxmlformats.org/officeDocument/2006/relationships/tags" Target="../tags/tag1644.xml"/><Relationship Id="rId30" Type="http://schemas.openxmlformats.org/officeDocument/2006/relationships/tags" Target="../tags/tag1647.xml"/><Relationship Id="rId35" Type="http://schemas.openxmlformats.org/officeDocument/2006/relationships/tags" Target="../tags/tag1652.xml"/><Relationship Id="rId43" Type="http://schemas.openxmlformats.org/officeDocument/2006/relationships/tags" Target="../tags/tag1660.xml"/><Relationship Id="rId48" Type="http://schemas.openxmlformats.org/officeDocument/2006/relationships/tags" Target="../tags/tag1665.xml"/><Relationship Id="rId56" Type="http://schemas.openxmlformats.org/officeDocument/2006/relationships/tags" Target="../tags/tag1673.xml"/><Relationship Id="rId64" Type="http://schemas.openxmlformats.org/officeDocument/2006/relationships/tags" Target="../tags/tag1681.xml"/><Relationship Id="rId69" Type="http://schemas.openxmlformats.org/officeDocument/2006/relationships/tags" Target="../tags/tag1686.xml"/><Relationship Id="rId77" Type="http://schemas.openxmlformats.org/officeDocument/2006/relationships/slideLayout" Target="../slideLayouts/slideLayout19.xml"/><Relationship Id="rId8" Type="http://schemas.openxmlformats.org/officeDocument/2006/relationships/tags" Target="../tags/tag1625.xml"/><Relationship Id="rId51" Type="http://schemas.openxmlformats.org/officeDocument/2006/relationships/tags" Target="../tags/tag1668.xml"/><Relationship Id="rId72" Type="http://schemas.openxmlformats.org/officeDocument/2006/relationships/tags" Target="../tags/tag1689.xml"/><Relationship Id="rId80" Type="http://schemas.openxmlformats.org/officeDocument/2006/relationships/image" Target="../media/image1.emf"/><Relationship Id="rId3" Type="http://schemas.openxmlformats.org/officeDocument/2006/relationships/tags" Target="../tags/tag1620.xml"/><Relationship Id="rId12" Type="http://schemas.openxmlformats.org/officeDocument/2006/relationships/tags" Target="../tags/tag1629.xml"/><Relationship Id="rId17" Type="http://schemas.openxmlformats.org/officeDocument/2006/relationships/tags" Target="../tags/tag1634.xml"/><Relationship Id="rId25" Type="http://schemas.openxmlformats.org/officeDocument/2006/relationships/tags" Target="../tags/tag1642.xml"/><Relationship Id="rId33" Type="http://schemas.openxmlformats.org/officeDocument/2006/relationships/tags" Target="../tags/tag1650.xml"/><Relationship Id="rId38" Type="http://schemas.openxmlformats.org/officeDocument/2006/relationships/tags" Target="../tags/tag1655.xml"/><Relationship Id="rId46" Type="http://schemas.openxmlformats.org/officeDocument/2006/relationships/tags" Target="../tags/tag1663.xml"/><Relationship Id="rId59" Type="http://schemas.openxmlformats.org/officeDocument/2006/relationships/tags" Target="../tags/tag1676.xml"/><Relationship Id="rId67" Type="http://schemas.openxmlformats.org/officeDocument/2006/relationships/tags" Target="../tags/tag1684.xml"/><Relationship Id="rId20" Type="http://schemas.openxmlformats.org/officeDocument/2006/relationships/tags" Target="../tags/tag1637.xml"/><Relationship Id="rId41" Type="http://schemas.openxmlformats.org/officeDocument/2006/relationships/tags" Target="../tags/tag1658.xml"/><Relationship Id="rId54" Type="http://schemas.openxmlformats.org/officeDocument/2006/relationships/tags" Target="../tags/tag1671.xml"/><Relationship Id="rId62" Type="http://schemas.openxmlformats.org/officeDocument/2006/relationships/tags" Target="../tags/tag1679.xml"/><Relationship Id="rId70" Type="http://schemas.openxmlformats.org/officeDocument/2006/relationships/tags" Target="../tags/tag1687.xml"/><Relationship Id="rId75" Type="http://schemas.openxmlformats.org/officeDocument/2006/relationships/tags" Target="../tags/tag1692.xml"/><Relationship Id="rId83" Type="http://schemas.openxmlformats.org/officeDocument/2006/relationships/image" Target="../media/image109.svg"/><Relationship Id="rId1" Type="http://schemas.openxmlformats.org/officeDocument/2006/relationships/tags" Target="../tags/tag1618.xml"/><Relationship Id="rId6" Type="http://schemas.openxmlformats.org/officeDocument/2006/relationships/tags" Target="../tags/tag1623.xml"/><Relationship Id="rId15" Type="http://schemas.openxmlformats.org/officeDocument/2006/relationships/tags" Target="../tags/tag1632.xml"/><Relationship Id="rId23" Type="http://schemas.openxmlformats.org/officeDocument/2006/relationships/tags" Target="../tags/tag1640.xml"/><Relationship Id="rId28" Type="http://schemas.openxmlformats.org/officeDocument/2006/relationships/tags" Target="../tags/tag1645.xml"/><Relationship Id="rId36" Type="http://schemas.openxmlformats.org/officeDocument/2006/relationships/tags" Target="../tags/tag1653.xml"/><Relationship Id="rId49" Type="http://schemas.openxmlformats.org/officeDocument/2006/relationships/tags" Target="../tags/tag1666.xml"/><Relationship Id="rId57" Type="http://schemas.openxmlformats.org/officeDocument/2006/relationships/tags" Target="../tags/tag1674.xml"/><Relationship Id="rId10" Type="http://schemas.openxmlformats.org/officeDocument/2006/relationships/tags" Target="../tags/tag1627.xml"/><Relationship Id="rId31" Type="http://schemas.openxmlformats.org/officeDocument/2006/relationships/tags" Target="../tags/tag1648.xml"/><Relationship Id="rId44" Type="http://schemas.openxmlformats.org/officeDocument/2006/relationships/tags" Target="../tags/tag1661.xml"/><Relationship Id="rId52" Type="http://schemas.openxmlformats.org/officeDocument/2006/relationships/tags" Target="../tags/tag1669.xml"/><Relationship Id="rId60" Type="http://schemas.openxmlformats.org/officeDocument/2006/relationships/tags" Target="../tags/tag1677.xml"/><Relationship Id="rId65" Type="http://schemas.openxmlformats.org/officeDocument/2006/relationships/tags" Target="../tags/tag1682.xml"/><Relationship Id="rId73" Type="http://schemas.openxmlformats.org/officeDocument/2006/relationships/tags" Target="../tags/tag1690.xml"/><Relationship Id="rId78" Type="http://schemas.openxmlformats.org/officeDocument/2006/relationships/notesSlide" Target="../notesSlides/notesSlide59.xml"/><Relationship Id="rId81" Type="http://schemas.openxmlformats.org/officeDocument/2006/relationships/chart" Target="../charts/chart124.xml"/><Relationship Id="rId4" Type="http://schemas.openxmlformats.org/officeDocument/2006/relationships/tags" Target="../tags/tag1621.xml"/><Relationship Id="rId9" Type="http://schemas.openxmlformats.org/officeDocument/2006/relationships/tags" Target="../tags/tag1626.xml"/><Relationship Id="rId13" Type="http://schemas.openxmlformats.org/officeDocument/2006/relationships/tags" Target="../tags/tag1630.xml"/><Relationship Id="rId18" Type="http://schemas.openxmlformats.org/officeDocument/2006/relationships/tags" Target="../tags/tag1635.xml"/><Relationship Id="rId39" Type="http://schemas.openxmlformats.org/officeDocument/2006/relationships/tags" Target="../tags/tag1656.xml"/><Relationship Id="rId34" Type="http://schemas.openxmlformats.org/officeDocument/2006/relationships/tags" Target="../tags/tag1651.xml"/><Relationship Id="rId50" Type="http://schemas.openxmlformats.org/officeDocument/2006/relationships/tags" Target="../tags/tag1667.xml"/><Relationship Id="rId55" Type="http://schemas.openxmlformats.org/officeDocument/2006/relationships/tags" Target="../tags/tag1672.xml"/><Relationship Id="rId76" Type="http://schemas.openxmlformats.org/officeDocument/2006/relationships/tags" Target="../tags/tag1693.xml"/><Relationship Id="rId7" Type="http://schemas.openxmlformats.org/officeDocument/2006/relationships/tags" Target="../tags/tag1624.xml"/><Relationship Id="rId71" Type="http://schemas.openxmlformats.org/officeDocument/2006/relationships/tags" Target="../tags/tag1688.xml"/><Relationship Id="rId2" Type="http://schemas.openxmlformats.org/officeDocument/2006/relationships/tags" Target="../tags/tag1619.xml"/><Relationship Id="rId29" Type="http://schemas.openxmlformats.org/officeDocument/2006/relationships/tags" Target="../tags/tag1646.xml"/><Relationship Id="rId24" Type="http://schemas.openxmlformats.org/officeDocument/2006/relationships/tags" Target="../tags/tag1641.xml"/><Relationship Id="rId40" Type="http://schemas.openxmlformats.org/officeDocument/2006/relationships/tags" Target="../tags/tag1657.xml"/><Relationship Id="rId45" Type="http://schemas.openxmlformats.org/officeDocument/2006/relationships/tags" Target="../tags/tag1662.xml"/><Relationship Id="rId66" Type="http://schemas.openxmlformats.org/officeDocument/2006/relationships/tags" Target="../tags/tag1683.xml"/></Relationships>
</file>

<file path=ppt/slides/_rels/slide6.xml.rels><?xml version="1.0" encoding="UTF-8" standalone="yes"?>
<Relationships xmlns="http://schemas.openxmlformats.org/package/2006/relationships"><Relationship Id="rId26" Type="http://schemas.openxmlformats.org/officeDocument/2006/relationships/tags" Target="../tags/tag37.xml"/><Relationship Id="rId21" Type="http://schemas.openxmlformats.org/officeDocument/2006/relationships/tags" Target="../tags/tag32.xml"/><Relationship Id="rId42" Type="http://schemas.openxmlformats.org/officeDocument/2006/relationships/tags" Target="../tags/tag53.xml"/><Relationship Id="rId47" Type="http://schemas.openxmlformats.org/officeDocument/2006/relationships/tags" Target="../tags/tag58.xml"/><Relationship Id="rId63" Type="http://schemas.openxmlformats.org/officeDocument/2006/relationships/tags" Target="../tags/tag74.xml"/><Relationship Id="rId68" Type="http://schemas.openxmlformats.org/officeDocument/2006/relationships/tags" Target="../tags/tag79.xml"/><Relationship Id="rId84" Type="http://schemas.openxmlformats.org/officeDocument/2006/relationships/tags" Target="../tags/tag95.xml"/><Relationship Id="rId89" Type="http://schemas.openxmlformats.org/officeDocument/2006/relationships/chart" Target="../charts/chart1.xml"/><Relationship Id="rId16" Type="http://schemas.openxmlformats.org/officeDocument/2006/relationships/tags" Target="../tags/tag27.xml"/><Relationship Id="rId11" Type="http://schemas.openxmlformats.org/officeDocument/2006/relationships/tags" Target="../tags/tag22.xml"/><Relationship Id="rId32" Type="http://schemas.openxmlformats.org/officeDocument/2006/relationships/tags" Target="../tags/tag43.xml"/><Relationship Id="rId37" Type="http://schemas.openxmlformats.org/officeDocument/2006/relationships/tags" Target="../tags/tag48.xml"/><Relationship Id="rId53" Type="http://schemas.openxmlformats.org/officeDocument/2006/relationships/tags" Target="../tags/tag64.xml"/><Relationship Id="rId58" Type="http://schemas.openxmlformats.org/officeDocument/2006/relationships/tags" Target="../tags/tag69.xml"/><Relationship Id="rId74" Type="http://schemas.openxmlformats.org/officeDocument/2006/relationships/tags" Target="../tags/tag85.xml"/><Relationship Id="rId79" Type="http://schemas.openxmlformats.org/officeDocument/2006/relationships/tags" Target="../tags/tag90.xml"/><Relationship Id="rId5" Type="http://schemas.openxmlformats.org/officeDocument/2006/relationships/tags" Target="../tags/tag16.xml"/><Relationship Id="rId90" Type="http://schemas.openxmlformats.org/officeDocument/2006/relationships/chart" Target="../charts/chart2.xml"/><Relationship Id="rId14" Type="http://schemas.openxmlformats.org/officeDocument/2006/relationships/tags" Target="../tags/tag25.xml"/><Relationship Id="rId22" Type="http://schemas.openxmlformats.org/officeDocument/2006/relationships/tags" Target="../tags/tag33.xml"/><Relationship Id="rId27" Type="http://schemas.openxmlformats.org/officeDocument/2006/relationships/tags" Target="../tags/tag38.xml"/><Relationship Id="rId30" Type="http://schemas.openxmlformats.org/officeDocument/2006/relationships/tags" Target="../tags/tag41.xml"/><Relationship Id="rId35" Type="http://schemas.openxmlformats.org/officeDocument/2006/relationships/tags" Target="../tags/tag46.xml"/><Relationship Id="rId43" Type="http://schemas.openxmlformats.org/officeDocument/2006/relationships/tags" Target="../tags/tag54.xml"/><Relationship Id="rId48" Type="http://schemas.openxmlformats.org/officeDocument/2006/relationships/tags" Target="../tags/tag59.xml"/><Relationship Id="rId56" Type="http://schemas.openxmlformats.org/officeDocument/2006/relationships/tags" Target="../tags/tag67.xml"/><Relationship Id="rId64" Type="http://schemas.openxmlformats.org/officeDocument/2006/relationships/tags" Target="../tags/tag75.xml"/><Relationship Id="rId69" Type="http://schemas.openxmlformats.org/officeDocument/2006/relationships/tags" Target="../tags/tag80.xml"/><Relationship Id="rId77" Type="http://schemas.openxmlformats.org/officeDocument/2006/relationships/tags" Target="../tags/tag88.xml"/><Relationship Id="rId8" Type="http://schemas.openxmlformats.org/officeDocument/2006/relationships/tags" Target="../tags/tag19.xml"/><Relationship Id="rId51" Type="http://schemas.openxmlformats.org/officeDocument/2006/relationships/tags" Target="../tags/tag62.xml"/><Relationship Id="rId72" Type="http://schemas.openxmlformats.org/officeDocument/2006/relationships/tags" Target="../tags/tag83.xml"/><Relationship Id="rId80" Type="http://schemas.openxmlformats.org/officeDocument/2006/relationships/tags" Target="../tags/tag91.xml"/><Relationship Id="rId85" Type="http://schemas.openxmlformats.org/officeDocument/2006/relationships/slideLayout" Target="../slideLayouts/slideLayout10.xml"/><Relationship Id="rId3" Type="http://schemas.openxmlformats.org/officeDocument/2006/relationships/tags" Target="../tags/tag14.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tags" Target="../tags/tag36.xml"/><Relationship Id="rId33" Type="http://schemas.openxmlformats.org/officeDocument/2006/relationships/tags" Target="../tags/tag44.xml"/><Relationship Id="rId38" Type="http://schemas.openxmlformats.org/officeDocument/2006/relationships/tags" Target="../tags/tag49.xml"/><Relationship Id="rId46" Type="http://schemas.openxmlformats.org/officeDocument/2006/relationships/tags" Target="../tags/tag57.xml"/><Relationship Id="rId59" Type="http://schemas.openxmlformats.org/officeDocument/2006/relationships/tags" Target="../tags/tag70.xml"/><Relationship Id="rId67" Type="http://schemas.openxmlformats.org/officeDocument/2006/relationships/tags" Target="../tags/tag78.xml"/><Relationship Id="rId20" Type="http://schemas.openxmlformats.org/officeDocument/2006/relationships/tags" Target="../tags/tag31.xml"/><Relationship Id="rId41" Type="http://schemas.openxmlformats.org/officeDocument/2006/relationships/tags" Target="../tags/tag52.xml"/><Relationship Id="rId54" Type="http://schemas.openxmlformats.org/officeDocument/2006/relationships/tags" Target="../tags/tag65.xml"/><Relationship Id="rId62" Type="http://schemas.openxmlformats.org/officeDocument/2006/relationships/tags" Target="../tags/tag73.xml"/><Relationship Id="rId70" Type="http://schemas.openxmlformats.org/officeDocument/2006/relationships/tags" Target="../tags/tag81.xml"/><Relationship Id="rId75" Type="http://schemas.openxmlformats.org/officeDocument/2006/relationships/tags" Target="../tags/tag86.xml"/><Relationship Id="rId83" Type="http://schemas.openxmlformats.org/officeDocument/2006/relationships/tags" Target="../tags/tag94.xml"/><Relationship Id="rId88" Type="http://schemas.openxmlformats.org/officeDocument/2006/relationships/image" Target="../media/image17.emf"/><Relationship Id="rId1" Type="http://schemas.openxmlformats.org/officeDocument/2006/relationships/tags" Target="../tags/tag12.xml"/><Relationship Id="rId6" Type="http://schemas.openxmlformats.org/officeDocument/2006/relationships/tags" Target="../tags/tag17.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tags" Target="../tags/tag39.xml"/><Relationship Id="rId36" Type="http://schemas.openxmlformats.org/officeDocument/2006/relationships/tags" Target="../tags/tag47.xml"/><Relationship Id="rId49" Type="http://schemas.openxmlformats.org/officeDocument/2006/relationships/tags" Target="../tags/tag60.xml"/><Relationship Id="rId57" Type="http://schemas.openxmlformats.org/officeDocument/2006/relationships/tags" Target="../tags/tag68.xml"/><Relationship Id="rId10" Type="http://schemas.openxmlformats.org/officeDocument/2006/relationships/tags" Target="../tags/tag21.xml"/><Relationship Id="rId31" Type="http://schemas.openxmlformats.org/officeDocument/2006/relationships/tags" Target="../tags/tag42.xml"/><Relationship Id="rId44" Type="http://schemas.openxmlformats.org/officeDocument/2006/relationships/tags" Target="../tags/tag55.xml"/><Relationship Id="rId52" Type="http://schemas.openxmlformats.org/officeDocument/2006/relationships/tags" Target="../tags/tag63.xml"/><Relationship Id="rId60" Type="http://schemas.openxmlformats.org/officeDocument/2006/relationships/tags" Target="../tags/tag71.xml"/><Relationship Id="rId65" Type="http://schemas.openxmlformats.org/officeDocument/2006/relationships/tags" Target="../tags/tag76.xml"/><Relationship Id="rId73" Type="http://schemas.openxmlformats.org/officeDocument/2006/relationships/tags" Target="../tags/tag84.xml"/><Relationship Id="rId78" Type="http://schemas.openxmlformats.org/officeDocument/2006/relationships/tags" Target="../tags/tag89.xml"/><Relationship Id="rId81" Type="http://schemas.openxmlformats.org/officeDocument/2006/relationships/tags" Target="../tags/tag92.xml"/><Relationship Id="rId86" Type="http://schemas.openxmlformats.org/officeDocument/2006/relationships/notesSlide" Target="../notesSlides/notesSlide6.xml"/><Relationship Id="rId4" Type="http://schemas.openxmlformats.org/officeDocument/2006/relationships/tags" Target="../tags/tag15.xml"/><Relationship Id="rId9" Type="http://schemas.openxmlformats.org/officeDocument/2006/relationships/tags" Target="../tags/tag20.xml"/><Relationship Id="rId13" Type="http://schemas.openxmlformats.org/officeDocument/2006/relationships/tags" Target="../tags/tag24.xml"/><Relationship Id="rId18" Type="http://schemas.openxmlformats.org/officeDocument/2006/relationships/tags" Target="../tags/tag29.xml"/><Relationship Id="rId39" Type="http://schemas.openxmlformats.org/officeDocument/2006/relationships/tags" Target="../tags/tag50.xml"/><Relationship Id="rId34" Type="http://schemas.openxmlformats.org/officeDocument/2006/relationships/tags" Target="../tags/tag45.xml"/><Relationship Id="rId50" Type="http://schemas.openxmlformats.org/officeDocument/2006/relationships/tags" Target="../tags/tag61.xml"/><Relationship Id="rId55" Type="http://schemas.openxmlformats.org/officeDocument/2006/relationships/tags" Target="../tags/tag66.xml"/><Relationship Id="rId76" Type="http://schemas.openxmlformats.org/officeDocument/2006/relationships/tags" Target="../tags/tag87.xml"/><Relationship Id="rId7" Type="http://schemas.openxmlformats.org/officeDocument/2006/relationships/tags" Target="../tags/tag18.xml"/><Relationship Id="rId71" Type="http://schemas.openxmlformats.org/officeDocument/2006/relationships/tags" Target="../tags/tag82.xml"/><Relationship Id="rId2" Type="http://schemas.openxmlformats.org/officeDocument/2006/relationships/tags" Target="../tags/tag13.xml"/><Relationship Id="rId29" Type="http://schemas.openxmlformats.org/officeDocument/2006/relationships/tags" Target="../tags/tag40.xml"/><Relationship Id="rId24" Type="http://schemas.openxmlformats.org/officeDocument/2006/relationships/tags" Target="../tags/tag35.xml"/><Relationship Id="rId40" Type="http://schemas.openxmlformats.org/officeDocument/2006/relationships/tags" Target="../tags/tag51.xml"/><Relationship Id="rId45" Type="http://schemas.openxmlformats.org/officeDocument/2006/relationships/tags" Target="../tags/tag56.xml"/><Relationship Id="rId66" Type="http://schemas.openxmlformats.org/officeDocument/2006/relationships/tags" Target="../tags/tag77.xml"/><Relationship Id="rId87" Type="http://schemas.openxmlformats.org/officeDocument/2006/relationships/oleObject" Target="../embeddings/oleObject11.bin"/><Relationship Id="rId61" Type="http://schemas.openxmlformats.org/officeDocument/2006/relationships/tags" Target="../tags/tag72.xml"/><Relationship Id="rId82" Type="http://schemas.openxmlformats.org/officeDocument/2006/relationships/tags" Target="../tags/tag93.xml"/><Relationship Id="rId19" Type="http://schemas.openxmlformats.org/officeDocument/2006/relationships/tags" Target="../tags/tag30.xml"/></Relationships>
</file>

<file path=ppt/slides/_rels/slide6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60.xml"/><Relationship Id="rId7" Type="http://schemas.openxmlformats.org/officeDocument/2006/relationships/image" Target="../media/image112.png"/><Relationship Id="rId2" Type="http://schemas.openxmlformats.org/officeDocument/2006/relationships/slideLayout" Target="../slideLayouts/slideLayout22.xml"/><Relationship Id="rId1" Type="http://schemas.openxmlformats.org/officeDocument/2006/relationships/tags" Target="../tags/tag1694.xml"/><Relationship Id="rId6" Type="http://schemas.openxmlformats.org/officeDocument/2006/relationships/image" Target="../media/image111.png"/><Relationship Id="rId5" Type="http://schemas.openxmlformats.org/officeDocument/2006/relationships/image" Target="../media/image110.emf"/><Relationship Id="rId4" Type="http://schemas.openxmlformats.org/officeDocument/2006/relationships/oleObject" Target="../embeddings/oleObject63.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1695.xml"/><Relationship Id="rId5" Type="http://schemas.openxmlformats.org/officeDocument/2006/relationships/image" Target="../media/image17.emf"/><Relationship Id="rId4" Type="http://schemas.openxmlformats.org/officeDocument/2006/relationships/oleObject" Target="../embeddings/oleObject64.bin"/></Relationships>
</file>

<file path=ppt/slides/_rels/slide62.xml.rels><?xml version="1.0" encoding="UTF-8" standalone="yes"?>
<Relationships xmlns="http://schemas.openxmlformats.org/package/2006/relationships"><Relationship Id="rId13" Type="http://schemas.openxmlformats.org/officeDocument/2006/relationships/tags" Target="../tags/tag1708.xml"/><Relationship Id="rId18" Type="http://schemas.openxmlformats.org/officeDocument/2006/relationships/tags" Target="../tags/tag1713.xml"/><Relationship Id="rId26" Type="http://schemas.openxmlformats.org/officeDocument/2006/relationships/tags" Target="../tags/tag1721.xml"/><Relationship Id="rId39" Type="http://schemas.openxmlformats.org/officeDocument/2006/relationships/hyperlink" Target="https://www.accessdata.fda.gov/scripts/drugshortages/default.cfm" TargetMode="External"/><Relationship Id="rId21" Type="http://schemas.openxmlformats.org/officeDocument/2006/relationships/tags" Target="../tags/tag1716.xml"/><Relationship Id="rId34" Type="http://schemas.openxmlformats.org/officeDocument/2006/relationships/slideLayout" Target="../slideLayouts/slideLayout9.xml"/><Relationship Id="rId7" Type="http://schemas.openxmlformats.org/officeDocument/2006/relationships/tags" Target="../tags/tag1702.xml"/><Relationship Id="rId12" Type="http://schemas.openxmlformats.org/officeDocument/2006/relationships/tags" Target="../tags/tag1707.xml"/><Relationship Id="rId17" Type="http://schemas.openxmlformats.org/officeDocument/2006/relationships/tags" Target="../tags/tag1712.xml"/><Relationship Id="rId25" Type="http://schemas.openxmlformats.org/officeDocument/2006/relationships/tags" Target="../tags/tag1720.xml"/><Relationship Id="rId33" Type="http://schemas.openxmlformats.org/officeDocument/2006/relationships/tags" Target="../tags/tag1728.xml"/><Relationship Id="rId38" Type="http://schemas.openxmlformats.org/officeDocument/2006/relationships/chart" Target="../charts/chart125.xml"/><Relationship Id="rId2" Type="http://schemas.openxmlformats.org/officeDocument/2006/relationships/tags" Target="../tags/tag1697.xml"/><Relationship Id="rId16" Type="http://schemas.openxmlformats.org/officeDocument/2006/relationships/tags" Target="../tags/tag1711.xml"/><Relationship Id="rId20" Type="http://schemas.openxmlformats.org/officeDocument/2006/relationships/tags" Target="../tags/tag1715.xml"/><Relationship Id="rId29" Type="http://schemas.openxmlformats.org/officeDocument/2006/relationships/tags" Target="../tags/tag1724.xml"/><Relationship Id="rId1" Type="http://schemas.openxmlformats.org/officeDocument/2006/relationships/tags" Target="../tags/tag1696.xml"/><Relationship Id="rId6" Type="http://schemas.openxmlformats.org/officeDocument/2006/relationships/tags" Target="../tags/tag1701.xml"/><Relationship Id="rId11" Type="http://schemas.openxmlformats.org/officeDocument/2006/relationships/tags" Target="../tags/tag1706.xml"/><Relationship Id="rId24" Type="http://schemas.openxmlformats.org/officeDocument/2006/relationships/tags" Target="../tags/tag1719.xml"/><Relationship Id="rId32" Type="http://schemas.openxmlformats.org/officeDocument/2006/relationships/tags" Target="../tags/tag1727.xml"/><Relationship Id="rId37" Type="http://schemas.openxmlformats.org/officeDocument/2006/relationships/image" Target="../media/image17.emf"/><Relationship Id="rId40" Type="http://schemas.openxmlformats.org/officeDocument/2006/relationships/chart" Target="../charts/chart126.xml"/><Relationship Id="rId5" Type="http://schemas.openxmlformats.org/officeDocument/2006/relationships/tags" Target="../tags/tag1700.xml"/><Relationship Id="rId15" Type="http://schemas.openxmlformats.org/officeDocument/2006/relationships/tags" Target="../tags/tag1710.xml"/><Relationship Id="rId23" Type="http://schemas.openxmlformats.org/officeDocument/2006/relationships/tags" Target="../tags/tag1718.xml"/><Relationship Id="rId28" Type="http://schemas.openxmlformats.org/officeDocument/2006/relationships/tags" Target="../tags/tag1723.xml"/><Relationship Id="rId36" Type="http://schemas.openxmlformats.org/officeDocument/2006/relationships/oleObject" Target="../embeddings/oleObject65.bin"/><Relationship Id="rId10" Type="http://schemas.openxmlformats.org/officeDocument/2006/relationships/tags" Target="../tags/tag1705.xml"/><Relationship Id="rId19" Type="http://schemas.openxmlformats.org/officeDocument/2006/relationships/tags" Target="../tags/tag1714.xml"/><Relationship Id="rId31" Type="http://schemas.openxmlformats.org/officeDocument/2006/relationships/tags" Target="../tags/tag1726.xml"/><Relationship Id="rId4" Type="http://schemas.openxmlformats.org/officeDocument/2006/relationships/tags" Target="../tags/tag1699.xml"/><Relationship Id="rId9" Type="http://schemas.openxmlformats.org/officeDocument/2006/relationships/tags" Target="../tags/tag1704.xml"/><Relationship Id="rId14" Type="http://schemas.openxmlformats.org/officeDocument/2006/relationships/tags" Target="../tags/tag1709.xml"/><Relationship Id="rId22" Type="http://schemas.openxmlformats.org/officeDocument/2006/relationships/tags" Target="../tags/tag1717.xml"/><Relationship Id="rId27" Type="http://schemas.openxmlformats.org/officeDocument/2006/relationships/tags" Target="../tags/tag1722.xml"/><Relationship Id="rId30" Type="http://schemas.openxmlformats.org/officeDocument/2006/relationships/tags" Target="../tags/tag1725.xml"/><Relationship Id="rId35" Type="http://schemas.openxmlformats.org/officeDocument/2006/relationships/notesSlide" Target="../notesSlides/notesSlide62.xml"/><Relationship Id="rId8" Type="http://schemas.openxmlformats.org/officeDocument/2006/relationships/tags" Target="../tags/tag1703.xml"/><Relationship Id="rId3" Type="http://schemas.openxmlformats.org/officeDocument/2006/relationships/tags" Target="../tags/tag1698.xml"/></Relationships>
</file>

<file path=ppt/slides/_rels/slide63.xml.rels><?xml version="1.0" encoding="UTF-8" standalone="yes"?>
<Relationships xmlns="http://schemas.openxmlformats.org/package/2006/relationships"><Relationship Id="rId8" Type="http://schemas.openxmlformats.org/officeDocument/2006/relationships/chart" Target="../charts/chart129.xml"/><Relationship Id="rId3" Type="http://schemas.openxmlformats.org/officeDocument/2006/relationships/notesSlide" Target="../notesSlides/notesSlide63.xml"/><Relationship Id="rId7" Type="http://schemas.openxmlformats.org/officeDocument/2006/relationships/chart" Target="../charts/chart128.xml"/><Relationship Id="rId2" Type="http://schemas.openxmlformats.org/officeDocument/2006/relationships/slideLayout" Target="../slideLayouts/slideLayout18.xml"/><Relationship Id="rId1" Type="http://schemas.openxmlformats.org/officeDocument/2006/relationships/tags" Target="../tags/tag1729.xml"/><Relationship Id="rId6" Type="http://schemas.openxmlformats.org/officeDocument/2006/relationships/chart" Target="../charts/chart127.xml"/><Relationship Id="rId5" Type="http://schemas.openxmlformats.org/officeDocument/2006/relationships/image" Target="../media/image105.emf"/><Relationship Id="rId4" Type="http://schemas.openxmlformats.org/officeDocument/2006/relationships/oleObject" Target="../embeddings/oleObject66.bin"/></Relationships>
</file>

<file path=ppt/slides/_rels/slide64.xml.rels><?xml version="1.0" encoding="UTF-8" standalone="yes"?>
<Relationships xmlns="http://schemas.openxmlformats.org/package/2006/relationships"><Relationship Id="rId8" Type="http://schemas.openxmlformats.org/officeDocument/2006/relationships/tags" Target="../tags/tag1737.xml"/><Relationship Id="rId13" Type="http://schemas.openxmlformats.org/officeDocument/2006/relationships/tags" Target="../tags/tag1742.xml"/><Relationship Id="rId18" Type="http://schemas.openxmlformats.org/officeDocument/2006/relationships/tags" Target="../tags/tag1747.xml"/><Relationship Id="rId3" Type="http://schemas.openxmlformats.org/officeDocument/2006/relationships/tags" Target="../tags/tag1732.xml"/><Relationship Id="rId21" Type="http://schemas.openxmlformats.org/officeDocument/2006/relationships/oleObject" Target="../embeddings/oleObject67.bin"/><Relationship Id="rId7" Type="http://schemas.openxmlformats.org/officeDocument/2006/relationships/tags" Target="../tags/tag1736.xml"/><Relationship Id="rId12" Type="http://schemas.openxmlformats.org/officeDocument/2006/relationships/tags" Target="../tags/tag1741.xml"/><Relationship Id="rId17" Type="http://schemas.openxmlformats.org/officeDocument/2006/relationships/tags" Target="../tags/tag1746.xml"/><Relationship Id="rId2" Type="http://schemas.openxmlformats.org/officeDocument/2006/relationships/tags" Target="../tags/tag1731.xml"/><Relationship Id="rId16" Type="http://schemas.openxmlformats.org/officeDocument/2006/relationships/tags" Target="../tags/tag1745.xml"/><Relationship Id="rId20" Type="http://schemas.openxmlformats.org/officeDocument/2006/relationships/notesSlide" Target="../notesSlides/notesSlide64.xml"/><Relationship Id="rId1" Type="http://schemas.openxmlformats.org/officeDocument/2006/relationships/tags" Target="../tags/tag1730.xml"/><Relationship Id="rId6" Type="http://schemas.openxmlformats.org/officeDocument/2006/relationships/tags" Target="../tags/tag1735.xml"/><Relationship Id="rId11" Type="http://schemas.openxmlformats.org/officeDocument/2006/relationships/tags" Target="../tags/tag1740.xml"/><Relationship Id="rId5" Type="http://schemas.openxmlformats.org/officeDocument/2006/relationships/tags" Target="../tags/tag1734.xml"/><Relationship Id="rId15" Type="http://schemas.openxmlformats.org/officeDocument/2006/relationships/tags" Target="../tags/tag1744.xml"/><Relationship Id="rId23" Type="http://schemas.openxmlformats.org/officeDocument/2006/relationships/chart" Target="../charts/chart130.xml"/><Relationship Id="rId10" Type="http://schemas.openxmlformats.org/officeDocument/2006/relationships/tags" Target="../tags/tag1739.xml"/><Relationship Id="rId19" Type="http://schemas.openxmlformats.org/officeDocument/2006/relationships/slideLayout" Target="../slideLayouts/slideLayout10.xml"/><Relationship Id="rId4" Type="http://schemas.openxmlformats.org/officeDocument/2006/relationships/tags" Target="../tags/tag1733.xml"/><Relationship Id="rId9" Type="http://schemas.openxmlformats.org/officeDocument/2006/relationships/tags" Target="../tags/tag1738.xml"/><Relationship Id="rId14" Type="http://schemas.openxmlformats.org/officeDocument/2006/relationships/tags" Target="../tags/tag1743.xml"/><Relationship Id="rId22" Type="http://schemas.openxmlformats.org/officeDocument/2006/relationships/image" Target="../media/image38.emf"/></Relationships>
</file>

<file path=ppt/slides/_rels/slide65.xml.rels><?xml version="1.0" encoding="UTF-8" standalone="yes"?>
<Relationships xmlns="http://schemas.openxmlformats.org/package/2006/relationships"><Relationship Id="rId8" Type="http://schemas.openxmlformats.org/officeDocument/2006/relationships/hyperlink" Target="https://www.fda.gov/inspections-compliance-enforcement-and-criminal-investigations/inspection-references/inspection-project-area-listings" TargetMode="External"/><Relationship Id="rId3" Type="http://schemas.openxmlformats.org/officeDocument/2006/relationships/notesSlide" Target="../notesSlides/notesSlide65.xml"/><Relationship Id="rId7" Type="http://schemas.openxmlformats.org/officeDocument/2006/relationships/hyperlink" Target="https://datadashboard.fda.gov/ora/cd/inspections.htm" TargetMode="External"/><Relationship Id="rId2" Type="http://schemas.openxmlformats.org/officeDocument/2006/relationships/slideLayout" Target="../slideLayouts/slideLayout9.xml"/><Relationship Id="rId1" Type="http://schemas.openxmlformats.org/officeDocument/2006/relationships/tags" Target="../tags/tag1748.xml"/><Relationship Id="rId6" Type="http://schemas.openxmlformats.org/officeDocument/2006/relationships/chart" Target="../charts/chart131.xml"/><Relationship Id="rId5" Type="http://schemas.openxmlformats.org/officeDocument/2006/relationships/image" Target="../media/image17.emf"/><Relationship Id="rId4" Type="http://schemas.openxmlformats.org/officeDocument/2006/relationships/oleObject" Target="../embeddings/oleObject68.bin"/></Relationships>
</file>

<file path=ppt/slides/_rels/slide66.xml.rels><?xml version="1.0" encoding="UTF-8" standalone="yes"?>
<Relationships xmlns="http://schemas.openxmlformats.org/package/2006/relationships"><Relationship Id="rId117" Type="http://schemas.openxmlformats.org/officeDocument/2006/relationships/tags" Target="../tags/tag1865.xml"/><Relationship Id="rId21" Type="http://schemas.openxmlformats.org/officeDocument/2006/relationships/tags" Target="../tags/tag1769.xml"/><Relationship Id="rId42" Type="http://schemas.openxmlformats.org/officeDocument/2006/relationships/tags" Target="../tags/tag1790.xml"/><Relationship Id="rId63" Type="http://schemas.openxmlformats.org/officeDocument/2006/relationships/tags" Target="../tags/tag1811.xml"/><Relationship Id="rId84" Type="http://schemas.openxmlformats.org/officeDocument/2006/relationships/tags" Target="../tags/tag1832.xml"/><Relationship Id="rId138" Type="http://schemas.openxmlformats.org/officeDocument/2006/relationships/tags" Target="../tags/tag1886.xml"/><Relationship Id="rId159" Type="http://schemas.openxmlformats.org/officeDocument/2006/relationships/tags" Target="../tags/tag1907.xml"/><Relationship Id="rId170" Type="http://schemas.openxmlformats.org/officeDocument/2006/relationships/tags" Target="../tags/tag1918.xml"/><Relationship Id="rId107" Type="http://schemas.openxmlformats.org/officeDocument/2006/relationships/tags" Target="../tags/tag1855.xml"/><Relationship Id="rId11" Type="http://schemas.openxmlformats.org/officeDocument/2006/relationships/tags" Target="../tags/tag1759.xml"/><Relationship Id="rId32" Type="http://schemas.openxmlformats.org/officeDocument/2006/relationships/tags" Target="../tags/tag1780.xml"/><Relationship Id="rId53" Type="http://schemas.openxmlformats.org/officeDocument/2006/relationships/tags" Target="../tags/tag1801.xml"/><Relationship Id="rId74" Type="http://schemas.openxmlformats.org/officeDocument/2006/relationships/tags" Target="../tags/tag1822.xml"/><Relationship Id="rId128" Type="http://schemas.openxmlformats.org/officeDocument/2006/relationships/tags" Target="../tags/tag1876.xml"/><Relationship Id="rId149" Type="http://schemas.openxmlformats.org/officeDocument/2006/relationships/tags" Target="../tags/tag1897.xml"/><Relationship Id="rId5" Type="http://schemas.openxmlformats.org/officeDocument/2006/relationships/tags" Target="../tags/tag1753.xml"/><Relationship Id="rId95" Type="http://schemas.openxmlformats.org/officeDocument/2006/relationships/tags" Target="../tags/tag1843.xml"/><Relationship Id="rId160" Type="http://schemas.openxmlformats.org/officeDocument/2006/relationships/tags" Target="../tags/tag1908.xml"/><Relationship Id="rId22" Type="http://schemas.openxmlformats.org/officeDocument/2006/relationships/tags" Target="../tags/tag1770.xml"/><Relationship Id="rId43" Type="http://schemas.openxmlformats.org/officeDocument/2006/relationships/tags" Target="../tags/tag1791.xml"/><Relationship Id="rId64" Type="http://schemas.openxmlformats.org/officeDocument/2006/relationships/tags" Target="../tags/tag1812.xml"/><Relationship Id="rId118" Type="http://schemas.openxmlformats.org/officeDocument/2006/relationships/tags" Target="../tags/tag1866.xml"/><Relationship Id="rId139" Type="http://schemas.openxmlformats.org/officeDocument/2006/relationships/tags" Target="../tags/tag1887.xml"/><Relationship Id="rId85" Type="http://schemas.openxmlformats.org/officeDocument/2006/relationships/tags" Target="../tags/tag1833.xml"/><Relationship Id="rId150" Type="http://schemas.openxmlformats.org/officeDocument/2006/relationships/tags" Target="../tags/tag1898.xml"/><Relationship Id="rId171" Type="http://schemas.openxmlformats.org/officeDocument/2006/relationships/slideLayout" Target="../slideLayouts/slideLayout10.xml"/><Relationship Id="rId12" Type="http://schemas.openxmlformats.org/officeDocument/2006/relationships/tags" Target="../tags/tag1760.xml"/><Relationship Id="rId33" Type="http://schemas.openxmlformats.org/officeDocument/2006/relationships/tags" Target="../tags/tag1781.xml"/><Relationship Id="rId108" Type="http://schemas.openxmlformats.org/officeDocument/2006/relationships/tags" Target="../tags/tag1856.xml"/><Relationship Id="rId129" Type="http://schemas.openxmlformats.org/officeDocument/2006/relationships/tags" Target="../tags/tag1877.xml"/><Relationship Id="rId54" Type="http://schemas.openxmlformats.org/officeDocument/2006/relationships/tags" Target="../tags/tag1802.xml"/><Relationship Id="rId75" Type="http://schemas.openxmlformats.org/officeDocument/2006/relationships/tags" Target="../tags/tag1823.xml"/><Relationship Id="rId96" Type="http://schemas.openxmlformats.org/officeDocument/2006/relationships/tags" Target="../tags/tag1844.xml"/><Relationship Id="rId140" Type="http://schemas.openxmlformats.org/officeDocument/2006/relationships/tags" Target="../tags/tag1888.xml"/><Relationship Id="rId161" Type="http://schemas.openxmlformats.org/officeDocument/2006/relationships/tags" Target="../tags/tag1909.xml"/><Relationship Id="rId6" Type="http://schemas.openxmlformats.org/officeDocument/2006/relationships/tags" Target="../tags/tag1754.xml"/><Relationship Id="rId23" Type="http://schemas.openxmlformats.org/officeDocument/2006/relationships/tags" Target="../tags/tag1771.xml"/><Relationship Id="rId28" Type="http://schemas.openxmlformats.org/officeDocument/2006/relationships/tags" Target="../tags/tag1776.xml"/><Relationship Id="rId49" Type="http://schemas.openxmlformats.org/officeDocument/2006/relationships/tags" Target="../tags/tag1797.xml"/><Relationship Id="rId114" Type="http://schemas.openxmlformats.org/officeDocument/2006/relationships/tags" Target="../tags/tag1862.xml"/><Relationship Id="rId119" Type="http://schemas.openxmlformats.org/officeDocument/2006/relationships/tags" Target="../tags/tag1867.xml"/><Relationship Id="rId44" Type="http://schemas.openxmlformats.org/officeDocument/2006/relationships/tags" Target="../tags/tag1792.xml"/><Relationship Id="rId60" Type="http://schemas.openxmlformats.org/officeDocument/2006/relationships/tags" Target="../tags/tag1808.xml"/><Relationship Id="rId65" Type="http://schemas.openxmlformats.org/officeDocument/2006/relationships/tags" Target="../tags/tag1813.xml"/><Relationship Id="rId81" Type="http://schemas.openxmlformats.org/officeDocument/2006/relationships/tags" Target="../tags/tag1829.xml"/><Relationship Id="rId86" Type="http://schemas.openxmlformats.org/officeDocument/2006/relationships/tags" Target="../tags/tag1834.xml"/><Relationship Id="rId130" Type="http://schemas.openxmlformats.org/officeDocument/2006/relationships/tags" Target="../tags/tag1878.xml"/><Relationship Id="rId135" Type="http://schemas.openxmlformats.org/officeDocument/2006/relationships/tags" Target="../tags/tag1883.xml"/><Relationship Id="rId151" Type="http://schemas.openxmlformats.org/officeDocument/2006/relationships/tags" Target="../tags/tag1899.xml"/><Relationship Id="rId156" Type="http://schemas.openxmlformats.org/officeDocument/2006/relationships/tags" Target="../tags/tag1904.xml"/><Relationship Id="rId177" Type="http://schemas.openxmlformats.org/officeDocument/2006/relationships/chart" Target="../charts/chart134.xml"/><Relationship Id="rId172" Type="http://schemas.openxmlformats.org/officeDocument/2006/relationships/notesSlide" Target="../notesSlides/notesSlide66.xml"/><Relationship Id="rId13" Type="http://schemas.openxmlformats.org/officeDocument/2006/relationships/tags" Target="../tags/tag1761.xml"/><Relationship Id="rId18" Type="http://schemas.openxmlformats.org/officeDocument/2006/relationships/tags" Target="../tags/tag1766.xml"/><Relationship Id="rId39" Type="http://schemas.openxmlformats.org/officeDocument/2006/relationships/tags" Target="../tags/tag1787.xml"/><Relationship Id="rId109" Type="http://schemas.openxmlformats.org/officeDocument/2006/relationships/tags" Target="../tags/tag1857.xml"/><Relationship Id="rId34" Type="http://schemas.openxmlformats.org/officeDocument/2006/relationships/tags" Target="../tags/tag1782.xml"/><Relationship Id="rId50" Type="http://schemas.openxmlformats.org/officeDocument/2006/relationships/tags" Target="../tags/tag1798.xml"/><Relationship Id="rId55" Type="http://schemas.openxmlformats.org/officeDocument/2006/relationships/tags" Target="../tags/tag1803.xml"/><Relationship Id="rId76" Type="http://schemas.openxmlformats.org/officeDocument/2006/relationships/tags" Target="../tags/tag1824.xml"/><Relationship Id="rId97" Type="http://schemas.openxmlformats.org/officeDocument/2006/relationships/tags" Target="../tags/tag1845.xml"/><Relationship Id="rId104" Type="http://schemas.openxmlformats.org/officeDocument/2006/relationships/tags" Target="../tags/tag1852.xml"/><Relationship Id="rId120" Type="http://schemas.openxmlformats.org/officeDocument/2006/relationships/tags" Target="../tags/tag1868.xml"/><Relationship Id="rId125" Type="http://schemas.openxmlformats.org/officeDocument/2006/relationships/tags" Target="../tags/tag1873.xml"/><Relationship Id="rId141" Type="http://schemas.openxmlformats.org/officeDocument/2006/relationships/tags" Target="../tags/tag1889.xml"/><Relationship Id="rId146" Type="http://schemas.openxmlformats.org/officeDocument/2006/relationships/tags" Target="../tags/tag1894.xml"/><Relationship Id="rId167" Type="http://schemas.openxmlformats.org/officeDocument/2006/relationships/tags" Target="../tags/tag1915.xml"/><Relationship Id="rId7" Type="http://schemas.openxmlformats.org/officeDocument/2006/relationships/tags" Target="../tags/tag1755.xml"/><Relationship Id="rId71" Type="http://schemas.openxmlformats.org/officeDocument/2006/relationships/tags" Target="../tags/tag1819.xml"/><Relationship Id="rId92" Type="http://schemas.openxmlformats.org/officeDocument/2006/relationships/tags" Target="../tags/tag1840.xml"/><Relationship Id="rId162" Type="http://schemas.openxmlformats.org/officeDocument/2006/relationships/tags" Target="../tags/tag1910.xml"/><Relationship Id="rId2" Type="http://schemas.openxmlformats.org/officeDocument/2006/relationships/tags" Target="../tags/tag1750.xml"/><Relationship Id="rId29" Type="http://schemas.openxmlformats.org/officeDocument/2006/relationships/tags" Target="../tags/tag1777.xml"/><Relationship Id="rId24" Type="http://schemas.openxmlformats.org/officeDocument/2006/relationships/tags" Target="../tags/tag1772.xml"/><Relationship Id="rId40" Type="http://schemas.openxmlformats.org/officeDocument/2006/relationships/tags" Target="../tags/tag1788.xml"/><Relationship Id="rId45" Type="http://schemas.openxmlformats.org/officeDocument/2006/relationships/tags" Target="../tags/tag1793.xml"/><Relationship Id="rId66" Type="http://schemas.openxmlformats.org/officeDocument/2006/relationships/tags" Target="../tags/tag1814.xml"/><Relationship Id="rId87" Type="http://schemas.openxmlformats.org/officeDocument/2006/relationships/tags" Target="../tags/tag1835.xml"/><Relationship Id="rId110" Type="http://schemas.openxmlformats.org/officeDocument/2006/relationships/tags" Target="../tags/tag1858.xml"/><Relationship Id="rId115" Type="http://schemas.openxmlformats.org/officeDocument/2006/relationships/tags" Target="../tags/tag1863.xml"/><Relationship Id="rId131" Type="http://schemas.openxmlformats.org/officeDocument/2006/relationships/tags" Target="../tags/tag1879.xml"/><Relationship Id="rId136" Type="http://schemas.openxmlformats.org/officeDocument/2006/relationships/tags" Target="../tags/tag1884.xml"/><Relationship Id="rId157" Type="http://schemas.openxmlformats.org/officeDocument/2006/relationships/tags" Target="../tags/tag1905.xml"/><Relationship Id="rId178" Type="http://schemas.openxmlformats.org/officeDocument/2006/relationships/chart" Target="../charts/chart135.xml"/><Relationship Id="rId61" Type="http://schemas.openxmlformats.org/officeDocument/2006/relationships/tags" Target="../tags/tag1809.xml"/><Relationship Id="rId82" Type="http://schemas.openxmlformats.org/officeDocument/2006/relationships/tags" Target="../tags/tag1830.xml"/><Relationship Id="rId152" Type="http://schemas.openxmlformats.org/officeDocument/2006/relationships/tags" Target="../tags/tag1900.xml"/><Relationship Id="rId173" Type="http://schemas.openxmlformats.org/officeDocument/2006/relationships/oleObject" Target="../embeddings/oleObject69.bin"/><Relationship Id="rId19" Type="http://schemas.openxmlformats.org/officeDocument/2006/relationships/tags" Target="../tags/tag1767.xml"/><Relationship Id="rId14" Type="http://schemas.openxmlformats.org/officeDocument/2006/relationships/tags" Target="../tags/tag1762.xml"/><Relationship Id="rId30" Type="http://schemas.openxmlformats.org/officeDocument/2006/relationships/tags" Target="../tags/tag1778.xml"/><Relationship Id="rId35" Type="http://schemas.openxmlformats.org/officeDocument/2006/relationships/tags" Target="../tags/tag1783.xml"/><Relationship Id="rId56" Type="http://schemas.openxmlformats.org/officeDocument/2006/relationships/tags" Target="../tags/tag1804.xml"/><Relationship Id="rId77" Type="http://schemas.openxmlformats.org/officeDocument/2006/relationships/tags" Target="../tags/tag1825.xml"/><Relationship Id="rId100" Type="http://schemas.openxmlformats.org/officeDocument/2006/relationships/tags" Target="../tags/tag1848.xml"/><Relationship Id="rId105" Type="http://schemas.openxmlformats.org/officeDocument/2006/relationships/tags" Target="../tags/tag1853.xml"/><Relationship Id="rId126" Type="http://schemas.openxmlformats.org/officeDocument/2006/relationships/tags" Target="../tags/tag1874.xml"/><Relationship Id="rId147" Type="http://schemas.openxmlformats.org/officeDocument/2006/relationships/tags" Target="../tags/tag1895.xml"/><Relationship Id="rId168" Type="http://schemas.openxmlformats.org/officeDocument/2006/relationships/tags" Target="../tags/tag1916.xml"/><Relationship Id="rId8" Type="http://schemas.openxmlformats.org/officeDocument/2006/relationships/tags" Target="../tags/tag1756.xml"/><Relationship Id="rId51" Type="http://schemas.openxmlformats.org/officeDocument/2006/relationships/tags" Target="../tags/tag1799.xml"/><Relationship Id="rId72" Type="http://schemas.openxmlformats.org/officeDocument/2006/relationships/tags" Target="../tags/tag1820.xml"/><Relationship Id="rId93" Type="http://schemas.openxmlformats.org/officeDocument/2006/relationships/tags" Target="../tags/tag1841.xml"/><Relationship Id="rId98" Type="http://schemas.openxmlformats.org/officeDocument/2006/relationships/tags" Target="../tags/tag1846.xml"/><Relationship Id="rId121" Type="http://schemas.openxmlformats.org/officeDocument/2006/relationships/tags" Target="../tags/tag1869.xml"/><Relationship Id="rId142" Type="http://schemas.openxmlformats.org/officeDocument/2006/relationships/tags" Target="../tags/tag1890.xml"/><Relationship Id="rId163" Type="http://schemas.openxmlformats.org/officeDocument/2006/relationships/tags" Target="../tags/tag1911.xml"/><Relationship Id="rId3" Type="http://schemas.openxmlformats.org/officeDocument/2006/relationships/tags" Target="../tags/tag1751.xml"/><Relationship Id="rId25" Type="http://schemas.openxmlformats.org/officeDocument/2006/relationships/tags" Target="../tags/tag1773.xml"/><Relationship Id="rId46" Type="http://schemas.openxmlformats.org/officeDocument/2006/relationships/tags" Target="../tags/tag1794.xml"/><Relationship Id="rId67" Type="http://schemas.openxmlformats.org/officeDocument/2006/relationships/tags" Target="../tags/tag1815.xml"/><Relationship Id="rId116" Type="http://schemas.openxmlformats.org/officeDocument/2006/relationships/tags" Target="../tags/tag1864.xml"/><Relationship Id="rId137" Type="http://schemas.openxmlformats.org/officeDocument/2006/relationships/tags" Target="../tags/tag1885.xml"/><Relationship Id="rId158" Type="http://schemas.openxmlformats.org/officeDocument/2006/relationships/tags" Target="../tags/tag1906.xml"/><Relationship Id="rId20" Type="http://schemas.openxmlformats.org/officeDocument/2006/relationships/tags" Target="../tags/tag1768.xml"/><Relationship Id="rId41" Type="http://schemas.openxmlformats.org/officeDocument/2006/relationships/tags" Target="../tags/tag1789.xml"/><Relationship Id="rId62" Type="http://schemas.openxmlformats.org/officeDocument/2006/relationships/tags" Target="../tags/tag1810.xml"/><Relationship Id="rId83" Type="http://schemas.openxmlformats.org/officeDocument/2006/relationships/tags" Target="../tags/tag1831.xml"/><Relationship Id="rId88" Type="http://schemas.openxmlformats.org/officeDocument/2006/relationships/tags" Target="../tags/tag1836.xml"/><Relationship Id="rId111" Type="http://schemas.openxmlformats.org/officeDocument/2006/relationships/tags" Target="../tags/tag1859.xml"/><Relationship Id="rId132" Type="http://schemas.openxmlformats.org/officeDocument/2006/relationships/tags" Target="../tags/tag1880.xml"/><Relationship Id="rId153" Type="http://schemas.openxmlformats.org/officeDocument/2006/relationships/tags" Target="../tags/tag1901.xml"/><Relationship Id="rId174" Type="http://schemas.openxmlformats.org/officeDocument/2006/relationships/image" Target="../media/image1.emf"/><Relationship Id="rId179" Type="http://schemas.openxmlformats.org/officeDocument/2006/relationships/chart" Target="../charts/chart136.xml"/><Relationship Id="rId15" Type="http://schemas.openxmlformats.org/officeDocument/2006/relationships/tags" Target="../tags/tag1763.xml"/><Relationship Id="rId36" Type="http://schemas.openxmlformats.org/officeDocument/2006/relationships/tags" Target="../tags/tag1784.xml"/><Relationship Id="rId57" Type="http://schemas.openxmlformats.org/officeDocument/2006/relationships/tags" Target="../tags/tag1805.xml"/><Relationship Id="rId106" Type="http://schemas.openxmlformats.org/officeDocument/2006/relationships/tags" Target="../tags/tag1854.xml"/><Relationship Id="rId127" Type="http://schemas.openxmlformats.org/officeDocument/2006/relationships/tags" Target="../tags/tag1875.xml"/><Relationship Id="rId10" Type="http://schemas.openxmlformats.org/officeDocument/2006/relationships/tags" Target="../tags/tag1758.xml"/><Relationship Id="rId31" Type="http://schemas.openxmlformats.org/officeDocument/2006/relationships/tags" Target="../tags/tag1779.xml"/><Relationship Id="rId52" Type="http://schemas.openxmlformats.org/officeDocument/2006/relationships/tags" Target="../tags/tag1800.xml"/><Relationship Id="rId73" Type="http://schemas.openxmlformats.org/officeDocument/2006/relationships/tags" Target="../tags/tag1821.xml"/><Relationship Id="rId78" Type="http://schemas.openxmlformats.org/officeDocument/2006/relationships/tags" Target="../tags/tag1826.xml"/><Relationship Id="rId94" Type="http://schemas.openxmlformats.org/officeDocument/2006/relationships/tags" Target="../tags/tag1842.xml"/><Relationship Id="rId99" Type="http://schemas.openxmlformats.org/officeDocument/2006/relationships/tags" Target="../tags/tag1847.xml"/><Relationship Id="rId101" Type="http://schemas.openxmlformats.org/officeDocument/2006/relationships/tags" Target="../tags/tag1849.xml"/><Relationship Id="rId122" Type="http://schemas.openxmlformats.org/officeDocument/2006/relationships/tags" Target="../tags/tag1870.xml"/><Relationship Id="rId143" Type="http://schemas.openxmlformats.org/officeDocument/2006/relationships/tags" Target="../tags/tag1891.xml"/><Relationship Id="rId148" Type="http://schemas.openxmlformats.org/officeDocument/2006/relationships/tags" Target="../tags/tag1896.xml"/><Relationship Id="rId164" Type="http://schemas.openxmlformats.org/officeDocument/2006/relationships/tags" Target="../tags/tag1912.xml"/><Relationship Id="rId169" Type="http://schemas.openxmlformats.org/officeDocument/2006/relationships/tags" Target="../tags/tag1917.xml"/><Relationship Id="rId4" Type="http://schemas.openxmlformats.org/officeDocument/2006/relationships/tags" Target="../tags/tag1752.xml"/><Relationship Id="rId9" Type="http://schemas.openxmlformats.org/officeDocument/2006/relationships/tags" Target="../tags/tag1757.xml"/><Relationship Id="rId26" Type="http://schemas.openxmlformats.org/officeDocument/2006/relationships/tags" Target="../tags/tag1774.xml"/><Relationship Id="rId47" Type="http://schemas.openxmlformats.org/officeDocument/2006/relationships/tags" Target="../tags/tag1795.xml"/><Relationship Id="rId68" Type="http://schemas.openxmlformats.org/officeDocument/2006/relationships/tags" Target="../tags/tag1816.xml"/><Relationship Id="rId89" Type="http://schemas.openxmlformats.org/officeDocument/2006/relationships/tags" Target="../tags/tag1837.xml"/><Relationship Id="rId112" Type="http://schemas.openxmlformats.org/officeDocument/2006/relationships/tags" Target="../tags/tag1860.xml"/><Relationship Id="rId133" Type="http://schemas.openxmlformats.org/officeDocument/2006/relationships/tags" Target="../tags/tag1881.xml"/><Relationship Id="rId154" Type="http://schemas.openxmlformats.org/officeDocument/2006/relationships/tags" Target="../tags/tag1902.xml"/><Relationship Id="rId175" Type="http://schemas.openxmlformats.org/officeDocument/2006/relationships/chart" Target="../charts/chart132.xml"/><Relationship Id="rId16" Type="http://schemas.openxmlformats.org/officeDocument/2006/relationships/tags" Target="../tags/tag1764.xml"/><Relationship Id="rId37" Type="http://schemas.openxmlformats.org/officeDocument/2006/relationships/tags" Target="../tags/tag1785.xml"/><Relationship Id="rId58" Type="http://schemas.openxmlformats.org/officeDocument/2006/relationships/tags" Target="../tags/tag1806.xml"/><Relationship Id="rId79" Type="http://schemas.openxmlformats.org/officeDocument/2006/relationships/tags" Target="../tags/tag1827.xml"/><Relationship Id="rId102" Type="http://schemas.openxmlformats.org/officeDocument/2006/relationships/tags" Target="../tags/tag1850.xml"/><Relationship Id="rId123" Type="http://schemas.openxmlformats.org/officeDocument/2006/relationships/tags" Target="../tags/tag1871.xml"/><Relationship Id="rId144" Type="http://schemas.openxmlformats.org/officeDocument/2006/relationships/tags" Target="../tags/tag1892.xml"/><Relationship Id="rId90" Type="http://schemas.openxmlformats.org/officeDocument/2006/relationships/tags" Target="../tags/tag1838.xml"/><Relationship Id="rId165" Type="http://schemas.openxmlformats.org/officeDocument/2006/relationships/tags" Target="../tags/tag1913.xml"/><Relationship Id="rId27" Type="http://schemas.openxmlformats.org/officeDocument/2006/relationships/tags" Target="../tags/tag1775.xml"/><Relationship Id="rId48" Type="http://schemas.openxmlformats.org/officeDocument/2006/relationships/tags" Target="../tags/tag1796.xml"/><Relationship Id="rId69" Type="http://schemas.openxmlformats.org/officeDocument/2006/relationships/tags" Target="../tags/tag1817.xml"/><Relationship Id="rId113" Type="http://schemas.openxmlformats.org/officeDocument/2006/relationships/tags" Target="../tags/tag1861.xml"/><Relationship Id="rId134" Type="http://schemas.openxmlformats.org/officeDocument/2006/relationships/tags" Target="../tags/tag1882.xml"/><Relationship Id="rId80" Type="http://schemas.openxmlformats.org/officeDocument/2006/relationships/tags" Target="../tags/tag1828.xml"/><Relationship Id="rId155" Type="http://schemas.openxmlformats.org/officeDocument/2006/relationships/tags" Target="../tags/tag1903.xml"/><Relationship Id="rId176" Type="http://schemas.openxmlformats.org/officeDocument/2006/relationships/chart" Target="../charts/chart133.xml"/><Relationship Id="rId17" Type="http://schemas.openxmlformats.org/officeDocument/2006/relationships/tags" Target="../tags/tag1765.xml"/><Relationship Id="rId38" Type="http://schemas.openxmlformats.org/officeDocument/2006/relationships/tags" Target="../tags/tag1786.xml"/><Relationship Id="rId59" Type="http://schemas.openxmlformats.org/officeDocument/2006/relationships/tags" Target="../tags/tag1807.xml"/><Relationship Id="rId103" Type="http://schemas.openxmlformats.org/officeDocument/2006/relationships/tags" Target="../tags/tag1851.xml"/><Relationship Id="rId124" Type="http://schemas.openxmlformats.org/officeDocument/2006/relationships/tags" Target="../tags/tag1872.xml"/><Relationship Id="rId70" Type="http://schemas.openxmlformats.org/officeDocument/2006/relationships/tags" Target="../tags/tag1818.xml"/><Relationship Id="rId91" Type="http://schemas.openxmlformats.org/officeDocument/2006/relationships/tags" Target="../tags/tag1839.xml"/><Relationship Id="rId145" Type="http://schemas.openxmlformats.org/officeDocument/2006/relationships/tags" Target="../tags/tag1893.xml"/><Relationship Id="rId166" Type="http://schemas.openxmlformats.org/officeDocument/2006/relationships/tags" Target="../tags/tag1914.xml"/><Relationship Id="rId1" Type="http://schemas.openxmlformats.org/officeDocument/2006/relationships/tags" Target="../tags/tag1749.xml"/></Relationships>
</file>

<file path=ppt/slides/_rels/slide67.xml.rels><?xml version="1.0" encoding="UTF-8" standalone="yes"?>
<Relationships xmlns="http://schemas.openxmlformats.org/package/2006/relationships"><Relationship Id="rId117" Type="http://schemas.openxmlformats.org/officeDocument/2006/relationships/tags" Target="../tags/tag2035.xml"/><Relationship Id="rId21" Type="http://schemas.openxmlformats.org/officeDocument/2006/relationships/tags" Target="../tags/tag1939.xml"/><Relationship Id="rId42" Type="http://schemas.openxmlformats.org/officeDocument/2006/relationships/tags" Target="../tags/tag1960.xml"/><Relationship Id="rId63" Type="http://schemas.openxmlformats.org/officeDocument/2006/relationships/tags" Target="../tags/tag1981.xml"/><Relationship Id="rId84" Type="http://schemas.openxmlformats.org/officeDocument/2006/relationships/tags" Target="../tags/tag2002.xml"/><Relationship Id="rId138" Type="http://schemas.openxmlformats.org/officeDocument/2006/relationships/tags" Target="../tags/tag2056.xml"/><Relationship Id="rId159" Type="http://schemas.openxmlformats.org/officeDocument/2006/relationships/tags" Target="../tags/tag2077.xml"/><Relationship Id="rId170" Type="http://schemas.openxmlformats.org/officeDocument/2006/relationships/tags" Target="../tags/tag2088.xml"/><Relationship Id="rId107" Type="http://schemas.openxmlformats.org/officeDocument/2006/relationships/tags" Target="../tags/tag2025.xml"/><Relationship Id="rId11" Type="http://schemas.openxmlformats.org/officeDocument/2006/relationships/tags" Target="../tags/tag1929.xml"/><Relationship Id="rId32" Type="http://schemas.openxmlformats.org/officeDocument/2006/relationships/tags" Target="../tags/tag1950.xml"/><Relationship Id="rId53" Type="http://schemas.openxmlformats.org/officeDocument/2006/relationships/tags" Target="../tags/tag1971.xml"/><Relationship Id="rId74" Type="http://schemas.openxmlformats.org/officeDocument/2006/relationships/tags" Target="../tags/tag1992.xml"/><Relationship Id="rId128" Type="http://schemas.openxmlformats.org/officeDocument/2006/relationships/tags" Target="../tags/tag2046.xml"/><Relationship Id="rId149" Type="http://schemas.openxmlformats.org/officeDocument/2006/relationships/tags" Target="../tags/tag2067.xml"/><Relationship Id="rId5" Type="http://schemas.openxmlformats.org/officeDocument/2006/relationships/tags" Target="../tags/tag1923.xml"/><Relationship Id="rId95" Type="http://schemas.openxmlformats.org/officeDocument/2006/relationships/tags" Target="../tags/tag2013.xml"/><Relationship Id="rId160" Type="http://schemas.openxmlformats.org/officeDocument/2006/relationships/tags" Target="../tags/tag2078.xml"/><Relationship Id="rId181" Type="http://schemas.openxmlformats.org/officeDocument/2006/relationships/chart" Target="../charts/chart141.xml"/><Relationship Id="rId22" Type="http://schemas.openxmlformats.org/officeDocument/2006/relationships/tags" Target="../tags/tag1940.xml"/><Relationship Id="rId43" Type="http://schemas.openxmlformats.org/officeDocument/2006/relationships/tags" Target="../tags/tag1961.xml"/><Relationship Id="rId64" Type="http://schemas.openxmlformats.org/officeDocument/2006/relationships/tags" Target="../tags/tag1982.xml"/><Relationship Id="rId118" Type="http://schemas.openxmlformats.org/officeDocument/2006/relationships/tags" Target="../tags/tag2036.xml"/><Relationship Id="rId139" Type="http://schemas.openxmlformats.org/officeDocument/2006/relationships/tags" Target="../tags/tag2057.xml"/><Relationship Id="rId85" Type="http://schemas.openxmlformats.org/officeDocument/2006/relationships/tags" Target="../tags/tag2003.xml"/><Relationship Id="rId150" Type="http://schemas.openxmlformats.org/officeDocument/2006/relationships/tags" Target="../tags/tag2068.xml"/><Relationship Id="rId171" Type="http://schemas.openxmlformats.org/officeDocument/2006/relationships/tags" Target="../tags/tag2089.xml"/><Relationship Id="rId12" Type="http://schemas.openxmlformats.org/officeDocument/2006/relationships/tags" Target="../tags/tag1930.xml"/><Relationship Id="rId33" Type="http://schemas.openxmlformats.org/officeDocument/2006/relationships/tags" Target="../tags/tag1951.xml"/><Relationship Id="rId108" Type="http://schemas.openxmlformats.org/officeDocument/2006/relationships/tags" Target="../tags/tag2026.xml"/><Relationship Id="rId129" Type="http://schemas.openxmlformats.org/officeDocument/2006/relationships/tags" Target="../tags/tag2047.xml"/><Relationship Id="rId54" Type="http://schemas.openxmlformats.org/officeDocument/2006/relationships/tags" Target="../tags/tag1972.xml"/><Relationship Id="rId75" Type="http://schemas.openxmlformats.org/officeDocument/2006/relationships/tags" Target="../tags/tag1993.xml"/><Relationship Id="rId96" Type="http://schemas.openxmlformats.org/officeDocument/2006/relationships/tags" Target="../tags/tag2014.xml"/><Relationship Id="rId140" Type="http://schemas.openxmlformats.org/officeDocument/2006/relationships/tags" Target="../tags/tag2058.xml"/><Relationship Id="rId161" Type="http://schemas.openxmlformats.org/officeDocument/2006/relationships/tags" Target="../tags/tag2079.xml"/><Relationship Id="rId6" Type="http://schemas.openxmlformats.org/officeDocument/2006/relationships/tags" Target="../tags/tag1924.xml"/><Relationship Id="rId23" Type="http://schemas.openxmlformats.org/officeDocument/2006/relationships/tags" Target="../tags/tag1941.xml"/><Relationship Id="rId119" Type="http://schemas.openxmlformats.org/officeDocument/2006/relationships/tags" Target="../tags/tag2037.xml"/><Relationship Id="rId44" Type="http://schemas.openxmlformats.org/officeDocument/2006/relationships/tags" Target="../tags/tag1962.xml"/><Relationship Id="rId60" Type="http://schemas.openxmlformats.org/officeDocument/2006/relationships/tags" Target="../tags/tag1978.xml"/><Relationship Id="rId65" Type="http://schemas.openxmlformats.org/officeDocument/2006/relationships/tags" Target="../tags/tag1983.xml"/><Relationship Id="rId81" Type="http://schemas.openxmlformats.org/officeDocument/2006/relationships/tags" Target="../tags/tag1999.xml"/><Relationship Id="rId86" Type="http://schemas.openxmlformats.org/officeDocument/2006/relationships/tags" Target="../tags/tag2004.xml"/><Relationship Id="rId130" Type="http://schemas.openxmlformats.org/officeDocument/2006/relationships/tags" Target="../tags/tag2048.xml"/><Relationship Id="rId135" Type="http://schemas.openxmlformats.org/officeDocument/2006/relationships/tags" Target="../tags/tag2053.xml"/><Relationship Id="rId151" Type="http://schemas.openxmlformats.org/officeDocument/2006/relationships/tags" Target="../tags/tag2069.xml"/><Relationship Id="rId156" Type="http://schemas.openxmlformats.org/officeDocument/2006/relationships/tags" Target="../tags/tag2074.xml"/><Relationship Id="rId177" Type="http://schemas.openxmlformats.org/officeDocument/2006/relationships/chart" Target="../charts/chart137.xml"/><Relationship Id="rId172" Type="http://schemas.openxmlformats.org/officeDocument/2006/relationships/tags" Target="../tags/tag2090.xml"/><Relationship Id="rId13" Type="http://schemas.openxmlformats.org/officeDocument/2006/relationships/tags" Target="../tags/tag1931.xml"/><Relationship Id="rId18" Type="http://schemas.openxmlformats.org/officeDocument/2006/relationships/tags" Target="../tags/tag1936.xml"/><Relationship Id="rId39" Type="http://schemas.openxmlformats.org/officeDocument/2006/relationships/tags" Target="../tags/tag1957.xml"/><Relationship Id="rId109" Type="http://schemas.openxmlformats.org/officeDocument/2006/relationships/tags" Target="../tags/tag2027.xml"/><Relationship Id="rId34" Type="http://schemas.openxmlformats.org/officeDocument/2006/relationships/tags" Target="../tags/tag1952.xml"/><Relationship Id="rId50" Type="http://schemas.openxmlformats.org/officeDocument/2006/relationships/tags" Target="../tags/tag1968.xml"/><Relationship Id="rId55" Type="http://schemas.openxmlformats.org/officeDocument/2006/relationships/tags" Target="../tags/tag1973.xml"/><Relationship Id="rId76" Type="http://schemas.openxmlformats.org/officeDocument/2006/relationships/tags" Target="../tags/tag1994.xml"/><Relationship Id="rId97" Type="http://schemas.openxmlformats.org/officeDocument/2006/relationships/tags" Target="../tags/tag2015.xml"/><Relationship Id="rId104" Type="http://schemas.openxmlformats.org/officeDocument/2006/relationships/tags" Target="../tags/tag2022.xml"/><Relationship Id="rId120" Type="http://schemas.openxmlformats.org/officeDocument/2006/relationships/tags" Target="../tags/tag2038.xml"/><Relationship Id="rId125" Type="http://schemas.openxmlformats.org/officeDocument/2006/relationships/tags" Target="../tags/tag2043.xml"/><Relationship Id="rId141" Type="http://schemas.openxmlformats.org/officeDocument/2006/relationships/tags" Target="../tags/tag2059.xml"/><Relationship Id="rId146" Type="http://schemas.openxmlformats.org/officeDocument/2006/relationships/tags" Target="../tags/tag2064.xml"/><Relationship Id="rId167" Type="http://schemas.openxmlformats.org/officeDocument/2006/relationships/tags" Target="../tags/tag2085.xml"/><Relationship Id="rId7" Type="http://schemas.openxmlformats.org/officeDocument/2006/relationships/tags" Target="../tags/tag1925.xml"/><Relationship Id="rId71" Type="http://schemas.openxmlformats.org/officeDocument/2006/relationships/tags" Target="../tags/tag1989.xml"/><Relationship Id="rId92" Type="http://schemas.openxmlformats.org/officeDocument/2006/relationships/tags" Target="../tags/tag2010.xml"/><Relationship Id="rId162" Type="http://schemas.openxmlformats.org/officeDocument/2006/relationships/tags" Target="../tags/tag2080.xml"/><Relationship Id="rId2" Type="http://schemas.openxmlformats.org/officeDocument/2006/relationships/tags" Target="../tags/tag1920.xml"/><Relationship Id="rId29" Type="http://schemas.openxmlformats.org/officeDocument/2006/relationships/tags" Target="../tags/tag1947.xml"/><Relationship Id="rId24" Type="http://schemas.openxmlformats.org/officeDocument/2006/relationships/tags" Target="../tags/tag1942.xml"/><Relationship Id="rId40" Type="http://schemas.openxmlformats.org/officeDocument/2006/relationships/tags" Target="../tags/tag1958.xml"/><Relationship Id="rId45" Type="http://schemas.openxmlformats.org/officeDocument/2006/relationships/tags" Target="../tags/tag1963.xml"/><Relationship Id="rId66" Type="http://schemas.openxmlformats.org/officeDocument/2006/relationships/tags" Target="../tags/tag1984.xml"/><Relationship Id="rId87" Type="http://schemas.openxmlformats.org/officeDocument/2006/relationships/tags" Target="../tags/tag2005.xml"/><Relationship Id="rId110" Type="http://schemas.openxmlformats.org/officeDocument/2006/relationships/tags" Target="../tags/tag2028.xml"/><Relationship Id="rId115" Type="http://schemas.openxmlformats.org/officeDocument/2006/relationships/tags" Target="../tags/tag2033.xml"/><Relationship Id="rId131" Type="http://schemas.openxmlformats.org/officeDocument/2006/relationships/tags" Target="../tags/tag2049.xml"/><Relationship Id="rId136" Type="http://schemas.openxmlformats.org/officeDocument/2006/relationships/tags" Target="../tags/tag2054.xml"/><Relationship Id="rId157" Type="http://schemas.openxmlformats.org/officeDocument/2006/relationships/tags" Target="../tags/tag2075.xml"/><Relationship Id="rId178" Type="http://schemas.openxmlformats.org/officeDocument/2006/relationships/chart" Target="../charts/chart138.xml"/><Relationship Id="rId61" Type="http://schemas.openxmlformats.org/officeDocument/2006/relationships/tags" Target="../tags/tag1979.xml"/><Relationship Id="rId82" Type="http://schemas.openxmlformats.org/officeDocument/2006/relationships/tags" Target="../tags/tag2000.xml"/><Relationship Id="rId152" Type="http://schemas.openxmlformats.org/officeDocument/2006/relationships/tags" Target="../tags/tag2070.xml"/><Relationship Id="rId173" Type="http://schemas.openxmlformats.org/officeDocument/2006/relationships/slideLayout" Target="../slideLayouts/slideLayout10.xml"/><Relationship Id="rId19" Type="http://schemas.openxmlformats.org/officeDocument/2006/relationships/tags" Target="../tags/tag1937.xml"/><Relationship Id="rId14" Type="http://schemas.openxmlformats.org/officeDocument/2006/relationships/tags" Target="../tags/tag1932.xml"/><Relationship Id="rId30" Type="http://schemas.openxmlformats.org/officeDocument/2006/relationships/tags" Target="../tags/tag1948.xml"/><Relationship Id="rId35" Type="http://schemas.openxmlformats.org/officeDocument/2006/relationships/tags" Target="../tags/tag1953.xml"/><Relationship Id="rId56" Type="http://schemas.openxmlformats.org/officeDocument/2006/relationships/tags" Target="../tags/tag1974.xml"/><Relationship Id="rId77" Type="http://schemas.openxmlformats.org/officeDocument/2006/relationships/tags" Target="../tags/tag1995.xml"/><Relationship Id="rId100" Type="http://schemas.openxmlformats.org/officeDocument/2006/relationships/tags" Target="../tags/tag2018.xml"/><Relationship Id="rId105" Type="http://schemas.openxmlformats.org/officeDocument/2006/relationships/tags" Target="../tags/tag2023.xml"/><Relationship Id="rId126" Type="http://schemas.openxmlformats.org/officeDocument/2006/relationships/tags" Target="../tags/tag2044.xml"/><Relationship Id="rId147" Type="http://schemas.openxmlformats.org/officeDocument/2006/relationships/tags" Target="../tags/tag2065.xml"/><Relationship Id="rId168" Type="http://schemas.openxmlformats.org/officeDocument/2006/relationships/tags" Target="../tags/tag2086.xml"/><Relationship Id="rId8" Type="http://schemas.openxmlformats.org/officeDocument/2006/relationships/tags" Target="../tags/tag1926.xml"/><Relationship Id="rId51" Type="http://schemas.openxmlformats.org/officeDocument/2006/relationships/tags" Target="../tags/tag1969.xml"/><Relationship Id="rId72" Type="http://schemas.openxmlformats.org/officeDocument/2006/relationships/tags" Target="../tags/tag1990.xml"/><Relationship Id="rId93" Type="http://schemas.openxmlformats.org/officeDocument/2006/relationships/tags" Target="../tags/tag2011.xml"/><Relationship Id="rId98" Type="http://schemas.openxmlformats.org/officeDocument/2006/relationships/tags" Target="../tags/tag2016.xml"/><Relationship Id="rId121" Type="http://schemas.openxmlformats.org/officeDocument/2006/relationships/tags" Target="../tags/tag2039.xml"/><Relationship Id="rId142" Type="http://schemas.openxmlformats.org/officeDocument/2006/relationships/tags" Target="../tags/tag2060.xml"/><Relationship Id="rId163" Type="http://schemas.openxmlformats.org/officeDocument/2006/relationships/tags" Target="../tags/tag2081.xml"/><Relationship Id="rId3" Type="http://schemas.openxmlformats.org/officeDocument/2006/relationships/tags" Target="../tags/tag1921.xml"/><Relationship Id="rId25" Type="http://schemas.openxmlformats.org/officeDocument/2006/relationships/tags" Target="../tags/tag1943.xml"/><Relationship Id="rId46" Type="http://schemas.openxmlformats.org/officeDocument/2006/relationships/tags" Target="../tags/tag1964.xml"/><Relationship Id="rId67" Type="http://schemas.openxmlformats.org/officeDocument/2006/relationships/tags" Target="../tags/tag1985.xml"/><Relationship Id="rId116" Type="http://schemas.openxmlformats.org/officeDocument/2006/relationships/tags" Target="../tags/tag2034.xml"/><Relationship Id="rId137" Type="http://schemas.openxmlformats.org/officeDocument/2006/relationships/tags" Target="../tags/tag2055.xml"/><Relationship Id="rId158" Type="http://schemas.openxmlformats.org/officeDocument/2006/relationships/tags" Target="../tags/tag2076.xml"/><Relationship Id="rId20" Type="http://schemas.openxmlformats.org/officeDocument/2006/relationships/tags" Target="../tags/tag1938.xml"/><Relationship Id="rId41" Type="http://schemas.openxmlformats.org/officeDocument/2006/relationships/tags" Target="../tags/tag1959.xml"/><Relationship Id="rId62" Type="http://schemas.openxmlformats.org/officeDocument/2006/relationships/tags" Target="../tags/tag1980.xml"/><Relationship Id="rId83" Type="http://schemas.openxmlformats.org/officeDocument/2006/relationships/tags" Target="../tags/tag2001.xml"/><Relationship Id="rId88" Type="http://schemas.openxmlformats.org/officeDocument/2006/relationships/tags" Target="../tags/tag2006.xml"/><Relationship Id="rId111" Type="http://schemas.openxmlformats.org/officeDocument/2006/relationships/tags" Target="../tags/tag2029.xml"/><Relationship Id="rId132" Type="http://schemas.openxmlformats.org/officeDocument/2006/relationships/tags" Target="../tags/tag2050.xml"/><Relationship Id="rId153" Type="http://schemas.openxmlformats.org/officeDocument/2006/relationships/tags" Target="../tags/tag2071.xml"/><Relationship Id="rId174" Type="http://schemas.openxmlformats.org/officeDocument/2006/relationships/notesSlide" Target="../notesSlides/notesSlide67.xml"/><Relationship Id="rId179" Type="http://schemas.openxmlformats.org/officeDocument/2006/relationships/chart" Target="../charts/chart139.xml"/><Relationship Id="rId15" Type="http://schemas.openxmlformats.org/officeDocument/2006/relationships/tags" Target="../tags/tag1933.xml"/><Relationship Id="rId36" Type="http://schemas.openxmlformats.org/officeDocument/2006/relationships/tags" Target="../tags/tag1954.xml"/><Relationship Id="rId57" Type="http://schemas.openxmlformats.org/officeDocument/2006/relationships/tags" Target="../tags/tag1975.xml"/><Relationship Id="rId106" Type="http://schemas.openxmlformats.org/officeDocument/2006/relationships/tags" Target="../tags/tag2024.xml"/><Relationship Id="rId127" Type="http://schemas.openxmlformats.org/officeDocument/2006/relationships/tags" Target="../tags/tag2045.xml"/><Relationship Id="rId10" Type="http://schemas.openxmlformats.org/officeDocument/2006/relationships/tags" Target="../tags/tag1928.xml"/><Relationship Id="rId31" Type="http://schemas.openxmlformats.org/officeDocument/2006/relationships/tags" Target="../tags/tag1949.xml"/><Relationship Id="rId52" Type="http://schemas.openxmlformats.org/officeDocument/2006/relationships/tags" Target="../tags/tag1970.xml"/><Relationship Id="rId73" Type="http://schemas.openxmlformats.org/officeDocument/2006/relationships/tags" Target="../tags/tag1991.xml"/><Relationship Id="rId78" Type="http://schemas.openxmlformats.org/officeDocument/2006/relationships/tags" Target="../tags/tag1996.xml"/><Relationship Id="rId94" Type="http://schemas.openxmlformats.org/officeDocument/2006/relationships/tags" Target="../tags/tag2012.xml"/><Relationship Id="rId99" Type="http://schemas.openxmlformats.org/officeDocument/2006/relationships/tags" Target="../tags/tag2017.xml"/><Relationship Id="rId101" Type="http://schemas.openxmlformats.org/officeDocument/2006/relationships/tags" Target="../tags/tag2019.xml"/><Relationship Id="rId122" Type="http://schemas.openxmlformats.org/officeDocument/2006/relationships/tags" Target="../tags/tag2040.xml"/><Relationship Id="rId143" Type="http://schemas.openxmlformats.org/officeDocument/2006/relationships/tags" Target="../tags/tag2061.xml"/><Relationship Id="rId148" Type="http://schemas.openxmlformats.org/officeDocument/2006/relationships/tags" Target="../tags/tag2066.xml"/><Relationship Id="rId164" Type="http://schemas.openxmlformats.org/officeDocument/2006/relationships/tags" Target="../tags/tag2082.xml"/><Relationship Id="rId169" Type="http://schemas.openxmlformats.org/officeDocument/2006/relationships/tags" Target="../tags/tag2087.xml"/><Relationship Id="rId4" Type="http://schemas.openxmlformats.org/officeDocument/2006/relationships/tags" Target="../tags/tag1922.xml"/><Relationship Id="rId9" Type="http://schemas.openxmlformats.org/officeDocument/2006/relationships/tags" Target="../tags/tag1927.xml"/><Relationship Id="rId180" Type="http://schemas.openxmlformats.org/officeDocument/2006/relationships/chart" Target="../charts/chart140.xml"/><Relationship Id="rId26" Type="http://schemas.openxmlformats.org/officeDocument/2006/relationships/tags" Target="../tags/tag1944.xml"/><Relationship Id="rId47" Type="http://schemas.openxmlformats.org/officeDocument/2006/relationships/tags" Target="../tags/tag1965.xml"/><Relationship Id="rId68" Type="http://schemas.openxmlformats.org/officeDocument/2006/relationships/tags" Target="../tags/tag1986.xml"/><Relationship Id="rId89" Type="http://schemas.openxmlformats.org/officeDocument/2006/relationships/tags" Target="../tags/tag2007.xml"/><Relationship Id="rId112" Type="http://schemas.openxmlformats.org/officeDocument/2006/relationships/tags" Target="../tags/tag2030.xml"/><Relationship Id="rId133" Type="http://schemas.openxmlformats.org/officeDocument/2006/relationships/tags" Target="../tags/tag2051.xml"/><Relationship Id="rId154" Type="http://schemas.openxmlformats.org/officeDocument/2006/relationships/tags" Target="../tags/tag2072.xml"/><Relationship Id="rId175" Type="http://schemas.openxmlformats.org/officeDocument/2006/relationships/oleObject" Target="../embeddings/oleObject70.bin"/><Relationship Id="rId16" Type="http://schemas.openxmlformats.org/officeDocument/2006/relationships/tags" Target="../tags/tag1934.xml"/><Relationship Id="rId37" Type="http://schemas.openxmlformats.org/officeDocument/2006/relationships/tags" Target="../tags/tag1955.xml"/><Relationship Id="rId58" Type="http://schemas.openxmlformats.org/officeDocument/2006/relationships/tags" Target="../tags/tag1976.xml"/><Relationship Id="rId79" Type="http://schemas.openxmlformats.org/officeDocument/2006/relationships/tags" Target="../tags/tag1997.xml"/><Relationship Id="rId102" Type="http://schemas.openxmlformats.org/officeDocument/2006/relationships/tags" Target="../tags/tag2020.xml"/><Relationship Id="rId123" Type="http://schemas.openxmlformats.org/officeDocument/2006/relationships/tags" Target="../tags/tag2041.xml"/><Relationship Id="rId144" Type="http://schemas.openxmlformats.org/officeDocument/2006/relationships/tags" Target="../tags/tag2062.xml"/><Relationship Id="rId90" Type="http://schemas.openxmlformats.org/officeDocument/2006/relationships/tags" Target="../tags/tag2008.xml"/><Relationship Id="rId165" Type="http://schemas.openxmlformats.org/officeDocument/2006/relationships/tags" Target="../tags/tag2083.xml"/><Relationship Id="rId27" Type="http://schemas.openxmlformats.org/officeDocument/2006/relationships/tags" Target="../tags/tag1945.xml"/><Relationship Id="rId48" Type="http://schemas.openxmlformats.org/officeDocument/2006/relationships/tags" Target="../tags/tag1966.xml"/><Relationship Id="rId69" Type="http://schemas.openxmlformats.org/officeDocument/2006/relationships/tags" Target="../tags/tag1987.xml"/><Relationship Id="rId113" Type="http://schemas.openxmlformats.org/officeDocument/2006/relationships/tags" Target="../tags/tag2031.xml"/><Relationship Id="rId134" Type="http://schemas.openxmlformats.org/officeDocument/2006/relationships/tags" Target="../tags/tag2052.xml"/><Relationship Id="rId80" Type="http://schemas.openxmlformats.org/officeDocument/2006/relationships/tags" Target="../tags/tag1998.xml"/><Relationship Id="rId155" Type="http://schemas.openxmlformats.org/officeDocument/2006/relationships/tags" Target="../tags/tag2073.xml"/><Relationship Id="rId176" Type="http://schemas.openxmlformats.org/officeDocument/2006/relationships/image" Target="../media/image1.emf"/><Relationship Id="rId17" Type="http://schemas.openxmlformats.org/officeDocument/2006/relationships/tags" Target="../tags/tag1935.xml"/><Relationship Id="rId38" Type="http://schemas.openxmlformats.org/officeDocument/2006/relationships/tags" Target="../tags/tag1956.xml"/><Relationship Id="rId59" Type="http://schemas.openxmlformats.org/officeDocument/2006/relationships/tags" Target="../tags/tag1977.xml"/><Relationship Id="rId103" Type="http://schemas.openxmlformats.org/officeDocument/2006/relationships/tags" Target="../tags/tag2021.xml"/><Relationship Id="rId124" Type="http://schemas.openxmlformats.org/officeDocument/2006/relationships/tags" Target="../tags/tag2042.xml"/><Relationship Id="rId70" Type="http://schemas.openxmlformats.org/officeDocument/2006/relationships/tags" Target="../tags/tag1988.xml"/><Relationship Id="rId91" Type="http://schemas.openxmlformats.org/officeDocument/2006/relationships/tags" Target="../tags/tag2009.xml"/><Relationship Id="rId145" Type="http://schemas.openxmlformats.org/officeDocument/2006/relationships/tags" Target="../tags/tag2063.xml"/><Relationship Id="rId166" Type="http://schemas.openxmlformats.org/officeDocument/2006/relationships/tags" Target="../tags/tag2084.xml"/><Relationship Id="rId1" Type="http://schemas.openxmlformats.org/officeDocument/2006/relationships/tags" Target="../tags/tag1919.xml"/><Relationship Id="rId28" Type="http://schemas.openxmlformats.org/officeDocument/2006/relationships/tags" Target="../tags/tag1946.xml"/><Relationship Id="rId49" Type="http://schemas.openxmlformats.org/officeDocument/2006/relationships/tags" Target="../tags/tag1967.xml"/><Relationship Id="rId114" Type="http://schemas.openxmlformats.org/officeDocument/2006/relationships/tags" Target="../tags/tag203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hyperlink" Target="https://www.iqvia.com/locations/united-states/library/white-papers/the-size-and-growth-of-the-340b-program-in-2024" TargetMode="External"/><Relationship Id="rId2" Type="http://schemas.openxmlformats.org/officeDocument/2006/relationships/slideLayout" Target="../slideLayouts/slideLayout9.xml"/><Relationship Id="rId1" Type="http://schemas.openxmlformats.org/officeDocument/2006/relationships/tags" Target="../tags/tag2091.xml"/><Relationship Id="rId6" Type="http://schemas.openxmlformats.org/officeDocument/2006/relationships/image" Target="../media/image114.png"/><Relationship Id="rId5" Type="http://schemas.openxmlformats.org/officeDocument/2006/relationships/image" Target="../media/image38.emf"/><Relationship Id="rId4" Type="http://schemas.openxmlformats.org/officeDocument/2006/relationships/oleObject" Target="../embeddings/oleObject71.bin"/></Relationships>
</file>

<file path=ppt/slides/_rels/slide69.xml.rels><?xml version="1.0" encoding="UTF-8" standalone="yes"?>
<Relationships xmlns="http://schemas.openxmlformats.org/package/2006/relationships"><Relationship Id="rId13" Type="http://schemas.openxmlformats.org/officeDocument/2006/relationships/tags" Target="../tags/tag2104.xml"/><Relationship Id="rId18" Type="http://schemas.openxmlformats.org/officeDocument/2006/relationships/tags" Target="../tags/tag2109.xml"/><Relationship Id="rId26" Type="http://schemas.openxmlformats.org/officeDocument/2006/relationships/tags" Target="../tags/tag2117.xml"/><Relationship Id="rId39" Type="http://schemas.openxmlformats.org/officeDocument/2006/relationships/oleObject" Target="../embeddings/oleObject72.bin"/><Relationship Id="rId21" Type="http://schemas.openxmlformats.org/officeDocument/2006/relationships/tags" Target="../tags/tag2112.xml"/><Relationship Id="rId34" Type="http://schemas.openxmlformats.org/officeDocument/2006/relationships/tags" Target="../tags/tag2125.xml"/><Relationship Id="rId7" Type="http://schemas.openxmlformats.org/officeDocument/2006/relationships/tags" Target="../tags/tag2098.xml"/><Relationship Id="rId2" Type="http://schemas.openxmlformats.org/officeDocument/2006/relationships/tags" Target="../tags/tag2093.xml"/><Relationship Id="rId16" Type="http://schemas.openxmlformats.org/officeDocument/2006/relationships/tags" Target="../tags/tag2107.xml"/><Relationship Id="rId20" Type="http://schemas.openxmlformats.org/officeDocument/2006/relationships/tags" Target="../tags/tag2111.xml"/><Relationship Id="rId29" Type="http://schemas.openxmlformats.org/officeDocument/2006/relationships/tags" Target="../tags/tag2120.xml"/><Relationship Id="rId41" Type="http://schemas.openxmlformats.org/officeDocument/2006/relationships/chart" Target="../charts/chart142.xml"/><Relationship Id="rId1" Type="http://schemas.openxmlformats.org/officeDocument/2006/relationships/tags" Target="../tags/tag2092.xml"/><Relationship Id="rId6" Type="http://schemas.openxmlformats.org/officeDocument/2006/relationships/tags" Target="../tags/tag2097.xml"/><Relationship Id="rId11" Type="http://schemas.openxmlformats.org/officeDocument/2006/relationships/tags" Target="../tags/tag2102.xml"/><Relationship Id="rId24" Type="http://schemas.openxmlformats.org/officeDocument/2006/relationships/tags" Target="../tags/tag2115.xml"/><Relationship Id="rId32" Type="http://schemas.openxmlformats.org/officeDocument/2006/relationships/tags" Target="../tags/tag2123.xml"/><Relationship Id="rId37" Type="http://schemas.openxmlformats.org/officeDocument/2006/relationships/slideLayout" Target="../slideLayouts/slideLayout8.xml"/><Relationship Id="rId40" Type="http://schemas.openxmlformats.org/officeDocument/2006/relationships/image" Target="../media/image1.emf"/><Relationship Id="rId5" Type="http://schemas.openxmlformats.org/officeDocument/2006/relationships/tags" Target="../tags/tag2096.xml"/><Relationship Id="rId15" Type="http://schemas.openxmlformats.org/officeDocument/2006/relationships/tags" Target="../tags/tag2106.xml"/><Relationship Id="rId23" Type="http://schemas.openxmlformats.org/officeDocument/2006/relationships/tags" Target="../tags/tag2114.xml"/><Relationship Id="rId28" Type="http://schemas.openxmlformats.org/officeDocument/2006/relationships/tags" Target="../tags/tag2119.xml"/><Relationship Id="rId36" Type="http://schemas.openxmlformats.org/officeDocument/2006/relationships/tags" Target="../tags/tag2127.xml"/><Relationship Id="rId10" Type="http://schemas.openxmlformats.org/officeDocument/2006/relationships/tags" Target="../tags/tag2101.xml"/><Relationship Id="rId19" Type="http://schemas.openxmlformats.org/officeDocument/2006/relationships/tags" Target="../tags/tag2110.xml"/><Relationship Id="rId31" Type="http://schemas.openxmlformats.org/officeDocument/2006/relationships/tags" Target="../tags/tag2122.xml"/><Relationship Id="rId4" Type="http://schemas.openxmlformats.org/officeDocument/2006/relationships/tags" Target="../tags/tag2095.xml"/><Relationship Id="rId9" Type="http://schemas.openxmlformats.org/officeDocument/2006/relationships/tags" Target="../tags/tag2100.xml"/><Relationship Id="rId14" Type="http://schemas.openxmlformats.org/officeDocument/2006/relationships/tags" Target="../tags/tag2105.xml"/><Relationship Id="rId22" Type="http://schemas.openxmlformats.org/officeDocument/2006/relationships/tags" Target="../tags/tag2113.xml"/><Relationship Id="rId27" Type="http://schemas.openxmlformats.org/officeDocument/2006/relationships/tags" Target="../tags/tag2118.xml"/><Relationship Id="rId30" Type="http://schemas.openxmlformats.org/officeDocument/2006/relationships/tags" Target="../tags/tag2121.xml"/><Relationship Id="rId35" Type="http://schemas.openxmlformats.org/officeDocument/2006/relationships/tags" Target="../tags/tag2126.xml"/><Relationship Id="rId8" Type="http://schemas.openxmlformats.org/officeDocument/2006/relationships/tags" Target="../tags/tag2099.xml"/><Relationship Id="rId3" Type="http://schemas.openxmlformats.org/officeDocument/2006/relationships/tags" Target="../tags/tag2094.xml"/><Relationship Id="rId12" Type="http://schemas.openxmlformats.org/officeDocument/2006/relationships/tags" Target="../tags/tag2103.xml"/><Relationship Id="rId17" Type="http://schemas.openxmlformats.org/officeDocument/2006/relationships/tags" Target="../tags/tag2108.xml"/><Relationship Id="rId25" Type="http://schemas.openxmlformats.org/officeDocument/2006/relationships/tags" Target="../tags/tag2116.xml"/><Relationship Id="rId33" Type="http://schemas.openxmlformats.org/officeDocument/2006/relationships/tags" Target="../tags/tag2124.xml"/><Relationship Id="rId38"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chart" Target="../charts/chart4.xml"/><Relationship Id="rId2" Type="http://schemas.openxmlformats.org/officeDocument/2006/relationships/slideLayout" Target="../slideLayouts/slideLayout9.xml"/><Relationship Id="rId1" Type="http://schemas.openxmlformats.org/officeDocument/2006/relationships/tags" Target="../tags/tag96.xml"/><Relationship Id="rId6" Type="http://schemas.openxmlformats.org/officeDocument/2006/relationships/chart" Target="../charts/chart3.xml"/><Relationship Id="rId5" Type="http://schemas.openxmlformats.org/officeDocument/2006/relationships/image" Target="../media/image38.emf"/><Relationship Id="rId4" Type="http://schemas.openxmlformats.org/officeDocument/2006/relationships/oleObject" Target="../embeddings/oleObject12.bin"/></Relationships>
</file>

<file path=ppt/slides/_rels/slide70.xml.rels><?xml version="1.0" encoding="UTF-8" standalone="yes"?>
<Relationships xmlns="http://schemas.openxmlformats.org/package/2006/relationships"><Relationship Id="rId8" Type="http://schemas.microsoft.com/office/2014/relationships/chartEx" Target="../charts/chartEx4.xml"/><Relationship Id="rId3" Type="http://schemas.openxmlformats.org/officeDocument/2006/relationships/notesSlide" Target="../notesSlides/notesSlide70.xml"/><Relationship Id="rId7" Type="http://schemas.openxmlformats.org/officeDocument/2006/relationships/image" Target="../media/image115.png"/><Relationship Id="rId2" Type="http://schemas.openxmlformats.org/officeDocument/2006/relationships/slideLayout" Target="../slideLayouts/slideLayout15.xml"/><Relationship Id="rId1" Type="http://schemas.openxmlformats.org/officeDocument/2006/relationships/tags" Target="../tags/tag2128.xml"/><Relationship Id="rId6" Type="http://schemas.microsoft.com/office/2014/relationships/chartEx" Target="../charts/chartEx3.xml"/><Relationship Id="rId5" Type="http://schemas.openxmlformats.org/officeDocument/2006/relationships/image" Target="../media/image105.emf"/><Relationship Id="rId4" Type="http://schemas.openxmlformats.org/officeDocument/2006/relationships/oleObject" Target="../embeddings/oleObject73.bin"/><Relationship Id="rId9"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tags" Target="../tags/tag2129.x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3.xml"/><Relationship Id="rId1" Type="http://schemas.openxmlformats.org/officeDocument/2006/relationships/tags" Target="../tags/tag2130.xml"/><Relationship Id="rId6" Type="http://schemas.openxmlformats.org/officeDocument/2006/relationships/chart" Target="../charts/chart143.xml"/><Relationship Id="rId5" Type="http://schemas.openxmlformats.org/officeDocument/2006/relationships/image" Target="../media/image117.emf"/><Relationship Id="rId4" Type="http://schemas.openxmlformats.org/officeDocument/2006/relationships/oleObject" Target="../embeddings/oleObject74.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2131.xml"/><Relationship Id="rId6" Type="http://schemas.openxmlformats.org/officeDocument/2006/relationships/chart" Target="../charts/chart144.xml"/><Relationship Id="rId5" Type="http://schemas.openxmlformats.org/officeDocument/2006/relationships/image" Target="../media/image105.emf"/><Relationship Id="rId4" Type="http://schemas.openxmlformats.org/officeDocument/2006/relationships/oleObject" Target="../embeddings/oleObject75.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tags" Target="../tags/tag2132.xml"/><Relationship Id="rId6" Type="http://schemas.openxmlformats.org/officeDocument/2006/relationships/chart" Target="../charts/chart145.xml"/><Relationship Id="rId5" Type="http://schemas.openxmlformats.org/officeDocument/2006/relationships/image" Target="../media/image105.emf"/><Relationship Id="rId4" Type="http://schemas.openxmlformats.org/officeDocument/2006/relationships/oleObject" Target="../embeddings/oleObject76.bin"/></Relationships>
</file>

<file path=ppt/slides/_rels/slide7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3" Type="http://schemas.openxmlformats.org/officeDocument/2006/relationships/notesSlide" Target="../notesSlides/notesSlide75.xml"/><Relationship Id="rId7" Type="http://schemas.openxmlformats.org/officeDocument/2006/relationships/image" Target="../media/image119.svg"/><Relationship Id="rId12" Type="http://schemas.openxmlformats.org/officeDocument/2006/relationships/image" Target="../media/image124.png"/><Relationship Id="rId2" Type="http://schemas.openxmlformats.org/officeDocument/2006/relationships/slideLayout" Target="../slideLayouts/slideLayout9.xml"/><Relationship Id="rId1" Type="http://schemas.openxmlformats.org/officeDocument/2006/relationships/tags" Target="../tags/tag2133.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emf"/><Relationship Id="rId15" Type="http://schemas.openxmlformats.org/officeDocument/2006/relationships/image" Target="../media/image127.svg"/><Relationship Id="rId10" Type="http://schemas.openxmlformats.org/officeDocument/2006/relationships/image" Target="../media/image122.png"/><Relationship Id="rId4" Type="http://schemas.openxmlformats.org/officeDocument/2006/relationships/oleObject" Target="../embeddings/oleObject77.bin"/><Relationship Id="rId9" Type="http://schemas.openxmlformats.org/officeDocument/2006/relationships/image" Target="../media/image121.svg"/><Relationship Id="rId14" Type="http://schemas.openxmlformats.org/officeDocument/2006/relationships/image" Target="../media/image126.png"/></Relationships>
</file>

<file path=ppt/slides/_rels/slide7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18" Type="http://schemas.openxmlformats.org/officeDocument/2006/relationships/image" Target="../media/image141.png"/><Relationship Id="rId3" Type="http://schemas.openxmlformats.org/officeDocument/2006/relationships/notesSlide" Target="../notesSlides/notesSlide76.xml"/><Relationship Id="rId7" Type="http://schemas.openxmlformats.org/officeDocument/2006/relationships/image" Target="../media/image130.svg"/><Relationship Id="rId12" Type="http://schemas.openxmlformats.org/officeDocument/2006/relationships/image" Target="../media/image135.png"/><Relationship Id="rId17" Type="http://schemas.openxmlformats.org/officeDocument/2006/relationships/image" Target="../media/image140.svg"/><Relationship Id="rId2" Type="http://schemas.openxmlformats.org/officeDocument/2006/relationships/slideLayout" Target="../slideLayouts/slideLayout9.xml"/><Relationship Id="rId16" Type="http://schemas.openxmlformats.org/officeDocument/2006/relationships/image" Target="../media/image139.png"/><Relationship Id="rId1" Type="http://schemas.openxmlformats.org/officeDocument/2006/relationships/tags" Target="../tags/tag2134.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emf"/><Relationship Id="rId15" Type="http://schemas.openxmlformats.org/officeDocument/2006/relationships/image" Target="../media/image138.svg"/><Relationship Id="rId10" Type="http://schemas.openxmlformats.org/officeDocument/2006/relationships/image" Target="../media/image133.png"/><Relationship Id="rId19" Type="http://schemas.openxmlformats.org/officeDocument/2006/relationships/image" Target="../media/image142.svg"/><Relationship Id="rId4" Type="http://schemas.openxmlformats.org/officeDocument/2006/relationships/oleObject" Target="../embeddings/oleObject78.bin"/><Relationship Id="rId9" Type="http://schemas.openxmlformats.org/officeDocument/2006/relationships/image" Target="../media/image132.svg"/><Relationship Id="rId14" Type="http://schemas.openxmlformats.org/officeDocument/2006/relationships/image" Target="../media/image137.png"/></Relationships>
</file>

<file path=ppt/slides/_rels/slide7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77.xml"/><Relationship Id="rId7" Type="http://schemas.openxmlformats.org/officeDocument/2006/relationships/image" Target="../media/image144.png"/><Relationship Id="rId12"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2135.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38.emf"/><Relationship Id="rId10" Type="http://schemas.openxmlformats.org/officeDocument/2006/relationships/image" Target="../media/image147.png"/><Relationship Id="rId4" Type="http://schemas.openxmlformats.org/officeDocument/2006/relationships/oleObject" Target="../embeddings/oleObject79.bin"/><Relationship Id="rId9" Type="http://schemas.openxmlformats.org/officeDocument/2006/relationships/image" Target="../media/image146.png"/></Relationships>
</file>

<file path=ppt/slides/_rels/slide7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78.xml"/><Relationship Id="rId7" Type="http://schemas.openxmlformats.org/officeDocument/2006/relationships/hyperlink" Target="https://www.iqvia.com/progresspoint" TargetMode="External"/><Relationship Id="rId2" Type="http://schemas.openxmlformats.org/officeDocument/2006/relationships/slideLayout" Target="../slideLayouts/slideLayout9.xml"/><Relationship Id="rId1" Type="http://schemas.openxmlformats.org/officeDocument/2006/relationships/tags" Target="../tags/tag2136.xml"/><Relationship Id="rId6" Type="http://schemas.openxmlformats.org/officeDocument/2006/relationships/image" Target="../media/image149.png"/><Relationship Id="rId5" Type="http://schemas.openxmlformats.org/officeDocument/2006/relationships/image" Target="../media/image1.emf"/><Relationship Id="rId10" Type="http://schemas.openxmlformats.org/officeDocument/2006/relationships/image" Target="../media/image152.png"/><Relationship Id="rId4" Type="http://schemas.openxmlformats.org/officeDocument/2006/relationships/oleObject" Target="../embeddings/oleObject35.bin"/><Relationship Id="rId9" Type="http://schemas.openxmlformats.org/officeDocument/2006/relationships/image" Target="../media/image151.png"/></Relationships>
</file>

<file path=ppt/slides/_rels/slide79.xml.rels><?xml version="1.0" encoding="UTF-8" standalone="yes"?>
<Relationships xmlns="http://schemas.openxmlformats.org/package/2006/relationships"><Relationship Id="rId3" Type="http://schemas.openxmlformats.org/officeDocument/2006/relationships/hyperlink" Target="mailto:Scott.Biggs@iqvia.com" TargetMode="External"/><Relationship Id="rId2" Type="http://schemas.openxmlformats.org/officeDocument/2006/relationships/notesSlide" Target="../notesSlides/notesSlide79.xml"/><Relationship Id="rId1" Type="http://schemas.openxmlformats.org/officeDocument/2006/relationships/slideLayout" Target="../slideLayouts/slideLayout16.xml"/><Relationship Id="rId4" Type="http://schemas.openxmlformats.org/officeDocument/2006/relationships/image" Target="../media/image153.jpeg"/></Relationships>
</file>

<file path=ppt/slides/_rels/slide8.xml.rels><?xml version="1.0" encoding="UTF-8" standalone="yes"?>
<Relationships xmlns="http://schemas.openxmlformats.org/package/2006/relationships"><Relationship Id="rId26" Type="http://schemas.openxmlformats.org/officeDocument/2006/relationships/tags" Target="../tags/tag122.xml"/><Relationship Id="rId21" Type="http://schemas.openxmlformats.org/officeDocument/2006/relationships/tags" Target="../tags/tag117.xml"/><Relationship Id="rId42" Type="http://schemas.openxmlformats.org/officeDocument/2006/relationships/tags" Target="../tags/tag138.xml"/><Relationship Id="rId47" Type="http://schemas.openxmlformats.org/officeDocument/2006/relationships/tags" Target="../tags/tag143.xml"/><Relationship Id="rId63" Type="http://schemas.openxmlformats.org/officeDocument/2006/relationships/tags" Target="../tags/tag159.xml"/><Relationship Id="rId68" Type="http://schemas.openxmlformats.org/officeDocument/2006/relationships/oleObject" Target="../embeddings/oleObject13.bin"/><Relationship Id="rId2" Type="http://schemas.openxmlformats.org/officeDocument/2006/relationships/tags" Target="../tags/tag98.xml"/><Relationship Id="rId16" Type="http://schemas.openxmlformats.org/officeDocument/2006/relationships/tags" Target="../tags/tag112.xml"/><Relationship Id="rId29" Type="http://schemas.openxmlformats.org/officeDocument/2006/relationships/tags" Target="../tags/tag125.xml"/><Relationship Id="rId11" Type="http://schemas.openxmlformats.org/officeDocument/2006/relationships/tags" Target="../tags/tag107.xml"/><Relationship Id="rId24" Type="http://schemas.openxmlformats.org/officeDocument/2006/relationships/tags" Target="../tags/tag120.xml"/><Relationship Id="rId32" Type="http://schemas.openxmlformats.org/officeDocument/2006/relationships/tags" Target="../tags/tag128.xml"/><Relationship Id="rId37" Type="http://schemas.openxmlformats.org/officeDocument/2006/relationships/tags" Target="../tags/tag133.xml"/><Relationship Id="rId40" Type="http://schemas.openxmlformats.org/officeDocument/2006/relationships/tags" Target="../tags/tag136.xml"/><Relationship Id="rId45" Type="http://schemas.openxmlformats.org/officeDocument/2006/relationships/tags" Target="../tags/tag141.xml"/><Relationship Id="rId53" Type="http://schemas.openxmlformats.org/officeDocument/2006/relationships/tags" Target="../tags/tag149.xml"/><Relationship Id="rId58" Type="http://schemas.openxmlformats.org/officeDocument/2006/relationships/tags" Target="../tags/tag154.xml"/><Relationship Id="rId66" Type="http://schemas.openxmlformats.org/officeDocument/2006/relationships/slideLayout" Target="../slideLayouts/slideLayout9.xml"/><Relationship Id="rId74" Type="http://schemas.openxmlformats.org/officeDocument/2006/relationships/image" Target="../media/image42.svg"/><Relationship Id="rId5" Type="http://schemas.openxmlformats.org/officeDocument/2006/relationships/tags" Target="../tags/tag101.xml"/><Relationship Id="rId61" Type="http://schemas.openxmlformats.org/officeDocument/2006/relationships/tags" Target="../tags/tag157.xml"/><Relationship Id="rId19" Type="http://schemas.openxmlformats.org/officeDocument/2006/relationships/tags" Target="../tags/tag115.xml"/><Relationship Id="rId14" Type="http://schemas.openxmlformats.org/officeDocument/2006/relationships/tags" Target="../tags/tag110.xml"/><Relationship Id="rId22" Type="http://schemas.openxmlformats.org/officeDocument/2006/relationships/tags" Target="../tags/tag118.xml"/><Relationship Id="rId27" Type="http://schemas.openxmlformats.org/officeDocument/2006/relationships/tags" Target="../tags/tag123.xml"/><Relationship Id="rId30" Type="http://schemas.openxmlformats.org/officeDocument/2006/relationships/tags" Target="../tags/tag126.xml"/><Relationship Id="rId35" Type="http://schemas.openxmlformats.org/officeDocument/2006/relationships/tags" Target="../tags/tag131.xml"/><Relationship Id="rId43" Type="http://schemas.openxmlformats.org/officeDocument/2006/relationships/tags" Target="../tags/tag139.xml"/><Relationship Id="rId48" Type="http://schemas.openxmlformats.org/officeDocument/2006/relationships/tags" Target="../tags/tag144.xml"/><Relationship Id="rId56" Type="http://schemas.openxmlformats.org/officeDocument/2006/relationships/tags" Target="../tags/tag152.xml"/><Relationship Id="rId64" Type="http://schemas.openxmlformats.org/officeDocument/2006/relationships/tags" Target="../tags/tag160.xml"/><Relationship Id="rId69" Type="http://schemas.openxmlformats.org/officeDocument/2006/relationships/image" Target="../media/image1.emf"/><Relationship Id="rId8" Type="http://schemas.openxmlformats.org/officeDocument/2006/relationships/tags" Target="../tags/tag104.xml"/><Relationship Id="rId51" Type="http://schemas.openxmlformats.org/officeDocument/2006/relationships/tags" Target="../tags/tag147.xml"/><Relationship Id="rId72" Type="http://schemas.openxmlformats.org/officeDocument/2006/relationships/image" Target="../media/image40.svg"/><Relationship Id="rId3" Type="http://schemas.openxmlformats.org/officeDocument/2006/relationships/tags" Target="../tags/tag99.xml"/><Relationship Id="rId12" Type="http://schemas.openxmlformats.org/officeDocument/2006/relationships/tags" Target="../tags/tag108.xml"/><Relationship Id="rId17" Type="http://schemas.openxmlformats.org/officeDocument/2006/relationships/tags" Target="../tags/tag113.xml"/><Relationship Id="rId25" Type="http://schemas.openxmlformats.org/officeDocument/2006/relationships/tags" Target="../tags/tag121.xml"/><Relationship Id="rId33" Type="http://schemas.openxmlformats.org/officeDocument/2006/relationships/tags" Target="../tags/tag129.xml"/><Relationship Id="rId38" Type="http://schemas.openxmlformats.org/officeDocument/2006/relationships/tags" Target="../tags/tag134.xml"/><Relationship Id="rId46" Type="http://schemas.openxmlformats.org/officeDocument/2006/relationships/tags" Target="../tags/tag142.xml"/><Relationship Id="rId59" Type="http://schemas.openxmlformats.org/officeDocument/2006/relationships/tags" Target="../tags/tag155.xml"/><Relationship Id="rId67" Type="http://schemas.openxmlformats.org/officeDocument/2006/relationships/notesSlide" Target="../notesSlides/notesSlide8.xml"/><Relationship Id="rId20" Type="http://schemas.openxmlformats.org/officeDocument/2006/relationships/tags" Target="../tags/tag116.xml"/><Relationship Id="rId41" Type="http://schemas.openxmlformats.org/officeDocument/2006/relationships/tags" Target="../tags/tag137.xml"/><Relationship Id="rId54" Type="http://schemas.openxmlformats.org/officeDocument/2006/relationships/tags" Target="../tags/tag150.xml"/><Relationship Id="rId62" Type="http://schemas.openxmlformats.org/officeDocument/2006/relationships/tags" Target="../tags/tag158.xml"/><Relationship Id="rId70" Type="http://schemas.openxmlformats.org/officeDocument/2006/relationships/chart" Target="../charts/chart5.xml"/><Relationship Id="rId75" Type="http://schemas.openxmlformats.org/officeDocument/2006/relationships/chart" Target="../charts/chart6.xml"/><Relationship Id="rId1" Type="http://schemas.openxmlformats.org/officeDocument/2006/relationships/tags" Target="../tags/tag97.xml"/><Relationship Id="rId6" Type="http://schemas.openxmlformats.org/officeDocument/2006/relationships/tags" Target="../tags/tag102.xml"/><Relationship Id="rId15" Type="http://schemas.openxmlformats.org/officeDocument/2006/relationships/tags" Target="../tags/tag111.xml"/><Relationship Id="rId23" Type="http://schemas.openxmlformats.org/officeDocument/2006/relationships/tags" Target="../tags/tag119.xml"/><Relationship Id="rId28" Type="http://schemas.openxmlformats.org/officeDocument/2006/relationships/tags" Target="../tags/tag124.xml"/><Relationship Id="rId36" Type="http://schemas.openxmlformats.org/officeDocument/2006/relationships/tags" Target="../tags/tag132.xml"/><Relationship Id="rId49" Type="http://schemas.openxmlformats.org/officeDocument/2006/relationships/tags" Target="../tags/tag145.xml"/><Relationship Id="rId57" Type="http://schemas.openxmlformats.org/officeDocument/2006/relationships/tags" Target="../tags/tag153.xml"/><Relationship Id="rId10" Type="http://schemas.openxmlformats.org/officeDocument/2006/relationships/tags" Target="../tags/tag106.xml"/><Relationship Id="rId31" Type="http://schemas.openxmlformats.org/officeDocument/2006/relationships/tags" Target="../tags/tag127.xml"/><Relationship Id="rId44" Type="http://schemas.openxmlformats.org/officeDocument/2006/relationships/tags" Target="../tags/tag140.xml"/><Relationship Id="rId52" Type="http://schemas.openxmlformats.org/officeDocument/2006/relationships/tags" Target="../tags/tag148.xml"/><Relationship Id="rId60" Type="http://schemas.openxmlformats.org/officeDocument/2006/relationships/tags" Target="../tags/tag156.xml"/><Relationship Id="rId65" Type="http://schemas.openxmlformats.org/officeDocument/2006/relationships/tags" Target="../tags/tag161.xml"/><Relationship Id="rId73" Type="http://schemas.openxmlformats.org/officeDocument/2006/relationships/image" Target="../media/image41.png"/><Relationship Id="rId4" Type="http://schemas.openxmlformats.org/officeDocument/2006/relationships/tags" Target="../tags/tag100.xml"/><Relationship Id="rId9" Type="http://schemas.openxmlformats.org/officeDocument/2006/relationships/tags" Target="../tags/tag105.xml"/><Relationship Id="rId13" Type="http://schemas.openxmlformats.org/officeDocument/2006/relationships/tags" Target="../tags/tag109.xml"/><Relationship Id="rId18" Type="http://schemas.openxmlformats.org/officeDocument/2006/relationships/tags" Target="../tags/tag114.xml"/><Relationship Id="rId39" Type="http://schemas.openxmlformats.org/officeDocument/2006/relationships/tags" Target="../tags/tag135.xml"/><Relationship Id="rId34" Type="http://schemas.openxmlformats.org/officeDocument/2006/relationships/tags" Target="../tags/tag130.xml"/><Relationship Id="rId50" Type="http://schemas.openxmlformats.org/officeDocument/2006/relationships/tags" Target="../tags/tag146.xml"/><Relationship Id="rId55" Type="http://schemas.openxmlformats.org/officeDocument/2006/relationships/tags" Target="../tags/tag151.xml"/><Relationship Id="rId7" Type="http://schemas.openxmlformats.org/officeDocument/2006/relationships/tags" Target="../tags/tag103.xml"/><Relationship Id="rId71"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1.xml"/><Relationship Id="rId1" Type="http://schemas.openxmlformats.org/officeDocument/2006/relationships/tags" Target="../tags/tag2137.x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83.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svg"/><Relationship Id="rId18" Type="http://schemas.openxmlformats.org/officeDocument/2006/relationships/image" Target="../media/image167.png"/><Relationship Id="rId3" Type="http://schemas.openxmlformats.org/officeDocument/2006/relationships/notesSlide" Target="../notesSlides/notesSlide83.xml"/><Relationship Id="rId21" Type="http://schemas.openxmlformats.org/officeDocument/2006/relationships/image" Target="../media/image170.svg"/><Relationship Id="rId7" Type="http://schemas.openxmlformats.org/officeDocument/2006/relationships/image" Target="../media/image156.svg"/><Relationship Id="rId12" Type="http://schemas.openxmlformats.org/officeDocument/2006/relationships/image" Target="../media/image161.png"/><Relationship Id="rId17" Type="http://schemas.openxmlformats.org/officeDocument/2006/relationships/image" Target="../media/image166.svg"/><Relationship Id="rId2" Type="http://schemas.openxmlformats.org/officeDocument/2006/relationships/slideLayout" Target="../slideLayouts/slideLayout9.xml"/><Relationship Id="rId16" Type="http://schemas.openxmlformats.org/officeDocument/2006/relationships/image" Target="../media/image165.png"/><Relationship Id="rId20" Type="http://schemas.openxmlformats.org/officeDocument/2006/relationships/image" Target="../media/image169.png"/><Relationship Id="rId1" Type="http://schemas.openxmlformats.org/officeDocument/2006/relationships/tags" Target="../tags/tag2138.xml"/><Relationship Id="rId6" Type="http://schemas.openxmlformats.org/officeDocument/2006/relationships/image" Target="../media/image155.png"/><Relationship Id="rId11" Type="http://schemas.openxmlformats.org/officeDocument/2006/relationships/image" Target="../media/image160.svg"/><Relationship Id="rId5" Type="http://schemas.openxmlformats.org/officeDocument/2006/relationships/image" Target="../media/image1.emf"/><Relationship Id="rId15" Type="http://schemas.openxmlformats.org/officeDocument/2006/relationships/image" Target="../media/image164.svg"/><Relationship Id="rId10" Type="http://schemas.openxmlformats.org/officeDocument/2006/relationships/image" Target="../media/image159.png"/><Relationship Id="rId19" Type="http://schemas.openxmlformats.org/officeDocument/2006/relationships/image" Target="../media/image168.svg"/><Relationship Id="rId4" Type="http://schemas.openxmlformats.org/officeDocument/2006/relationships/oleObject" Target="../embeddings/oleObject80.bin"/><Relationship Id="rId9" Type="http://schemas.openxmlformats.org/officeDocument/2006/relationships/image" Target="../media/image158.svg"/><Relationship Id="rId14" Type="http://schemas.openxmlformats.org/officeDocument/2006/relationships/image" Target="../media/image16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9.xml"/><Relationship Id="rId1" Type="http://schemas.openxmlformats.org/officeDocument/2006/relationships/tags" Target="../tags/tag2139.xml"/><Relationship Id="rId5" Type="http://schemas.openxmlformats.org/officeDocument/2006/relationships/image" Target="../media/image1.emf"/><Relationship Id="rId4" Type="http://schemas.openxmlformats.org/officeDocument/2006/relationships/oleObject" Target="../embeddings/oleObject81.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9.xml"/><Relationship Id="rId1" Type="http://schemas.openxmlformats.org/officeDocument/2006/relationships/tags" Target="../tags/tag2140.xml"/><Relationship Id="rId5" Type="http://schemas.openxmlformats.org/officeDocument/2006/relationships/image" Target="../media/image1.emf"/><Relationship Id="rId4" Type="http://schemas.openxmlformats.org/officeDocument/2006/relationships/oleObject" Target="../embeddings/oleObject81.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9.xml"/><Relationship Id="rId1" Type="http://schemas.openxmlformats.org/officeDocument/2006/relationships/tags" Target="../tags/tag2141.xml"/><Relationship Id="rId5" Type="http://schemas.openxmlformats.org/officeDocument/2006/relationships/image" Target="../media/image1.emf"/><Relationship Id="rId4" Type="http://schemas.openxmlformats.org/officeDocument/2006/relationships/oleObject" Target="../embeddings/oleObject82.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9.xml"/><Relationship Id="rId1" Type="http://schemas.openxmlformats.org/officeDocument/2006/relationships/tags" Target="../tags/tag2142.xml"/><Relationship Id="rId5" Type="http://schemas.openxmlformats.org/officeDocument/2006/relationships/image" Target="../media/image1.emf"/><Relationship Id="rId4" Type="http://schemas.openxmlformats.org/officeDocument/2006/relationships/oleObject" Target="../embeddings/oleObject83.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9.xml"/><Relationship Id="rId1" Type="http://schemas.openxmlformats.org/officeDocument/2006/relationships/tags" Target="../tags/tag2143.xml"/><Relationship Id="rId5" Type="http://schemas.openxmlformats.org/officeDocument/2006/relationships/image" Target="../media/image1.emf"/><Relationship Id="rId4" Type="http://schemas.openxmlformats.org/officeDocument/2006/relationships/oleObject" Target="../embeddings/oleObject84.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9.xml"/><Relationship Id="rId1" Type="http://schemas.openxmlformats.org/officeDocument/2006/relationships/tags" Target="../tags/tag2144.xml"/><Relationship Id="rId5" Type="http://schemas.openxmlformats.org/officeDocument/2006/relationships/image" Target="../media/image1.emf"/><Relationship Id="rId4" Type="http://schemas.openxmlformats.org/officeDocument/2006/relationships/oleObject" Target="../embeddings/oleObject8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chart" Target="../charts/chart8.xml"/><Relationship Id="rId2" Type="http://schemas.openxmlformats.org/officeDocument/2006/relationships/slideLayout" Target="../slideLayouts/slideLayout9.xml"/><Relationship Id="rId1" Type="http://schemas.openxmlformats.org/officeDocument/2006/relationships/tags" Target="../tags/tag162.xml"/><Relationship Id="rId6" Type="http://schemas.openxmlformats.org/officeDocument/2006/relationships/chart" Target="../charts/chart7.xml"/><Relationship Id="rId5" Type="http://schemas.openxmlformats.org/officeDocument/2006/relationships/image" Target="../media/image38.emf"/><Relationship Id="rId4" Type="http://schemas.openxmlformats.org/officeDocument/2006/relationships/oleObject" Target="../embeddings/oleObject14.bin"/></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9.xml"/><Relationship Id="rId1" Type="http://schemas.openxmlformats.org/officeDocument/2006/relationships/tags" Target="../tags/tag2145.xml"/><Relationship Id="rId5" Type="http://schemas.openxmlformats.org/officeDocument/2006/relationships/image" Target="../media/image1.emf"/><Relationship Id="rId4" Type="http://schemas.openxmlformats.org/officeDocument/2006/relationships/oleObject" Target="../embeddings/oleObject86.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9.xml"/><Relationship Id="rId1" Type="http://schemas.openxmlformats.org/officeDocument/2006/relationships/tags" Target="../tags/tag2146.xml"/><Relationship Id="rId5" Type="http://schemas.openxmlformats.org/officeDocument/2006/relationships/image" Target="../media/image1.emf"/><Relationship Id="rId4" Type="http://schemas.openxmlformats.org/officeDocument/2006/relationships/oleObject" Target="../embeddings/oleObject87.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1170F00-A866-EBCE-BAB2-73C694AC397D}"/>
              </a:ext>
            </a:extLst>
          </p:cNvPr>
          <p:cNvGraphicFramePr>
            <a:graphicFrameLocks noChangeAspect="1"/>
          </p:cNvGraphicFramePr>
          <p:nvPr>
            <p:custDataLst>
              <p:tags r:id="rId1"/>
            </p:custDataLst>
            <p:extLst>
              <p:ext uri="{D42A27DB-BD31-4B8C-83A1-F6EECF244321}">
                <p14:modId xmlns:p14="http://schemas.microsoft.com/office/powerpoint/2010/main" val="38883301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4" imgH="214" progId="TCLayout.ActiveDocument.1">
                  <p:embed/>
                </p:oleObj>
              </mc:Choice>
              <mc:Fallback>
                <p:oleObj name="think-cell Slide" r:id="rId4" imgW="214" imgH="214" progId="TCLayout.ActiveDocument.1">
                  <p:embed/>
                  <p:pic>
                    <p:nvPicPr>
                      <p:cNvPr id="5" name="think-cell data - do not delete" hidden="1">
                        <a:extLst>
                          <a:ext uri="{FF2B5EF4-FFF2-40B4-BE49-F238E27FC236}">
                            <a16:creationId xmlns:a16="http://schemas.microsoft.com/office/drawing/2014/main" id="{71170F00-A866-EBCE-BAB2-73C694AC39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25A0375C-729E-02AB-CEFC-7E798EA135AF}"/>
              </a:ext>
            </a:extLst>
          </p:cNvPr>
          <p:cNvSpPr>
            <a:spLocks noGrp="1"/>
          </p:cNvSpPr>
          <p:nvPr>
            <p:ph type="title"/>
          </p:nvPr>
        </p:nvSpPr>
        <p:spPr/>
        <p:txBody>
          <a:bodyPr vert="horz"/>
          <a:lstStyle/>
          <a:p>
            <a:r>
              <a:rPr lang="en-US"/>
              <a:t>Scan to receive a copy of the IQVIA presentation: 2025 Pharmaceutical Trends, Issues and Forecasts</a:t>
            </a:r>
          </a:p>
        </p:txBody>
      </p:sp>
      <p:sp>
        <p:nvSpPr>
          <p:cNvPr id="2" name="Footer Placeholder 1">
            <a:extLst>
              <a:ext uri="{FF2B5EF4-FFF2-40B4-BE49-F238E27FC236}">
                <a16:creationId xmlns:a16="http://schemas.microsoft.com/office/drawing/2014/main" id="{464C4DBE-271D-33B7-7040-D5C5E5904CB6}"/>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pic>
        <p:nvPicPr>
          <p:cNvPr id="4" name="Picture 3">
            <a:extLst>
              <a:ext uri="{FF2B5EF4-FFF2-40B4-BE49-F238E27FC236}">
                <a16:creationId xmlns:a16="http://schemas.microsoft.com/office/drawing/2014/main" id="{22456C58-7138-9B26-3A12-AB939AF32564}"/>
              </a:ext>
            </a:extLst>
          </p:cNvPr>
          <p:cNvPicPr>
            <a:picLocks noChangeAspect="1"/>
          </p:cNvPicPr>
          <p:nvPr/>
        </p:nvPicPr>
        <p:blipFill>
          <a:blip r:embed="rId6"/>
          <a:stretch>
            <a:fillRect/>
          </a:stretch>
        </p:blipFill>
        <p:spPr>
          <a:xfrm>
            <a:off x="3464308" y="1210694"/>
            <a:ext cx="5029200" cy="5029200"/>
          </a:xfrm>
          <a:prstGeom prst="rect">
            <a:avLst/>
          </a:prstGeom>
        </p:spPr>
      </p:pic>
    </p:spTree>
    <p:extLst>
      <p:ext uri="{BB962C8B-B14F-4D97-AF65-F5344CB8AC3E}">
        <p14:creationId xmlns:p14="http://schemas.microsoft.com/office/powerpoint/2010/main" val="16904765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DC75207-5E29-EAB0-D2B4-C75616091596}"/>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FB7D4D3-31AA-FE1B-F9B3-609405904AB1}"/>
              </a:ext>
            </a:extLst>
          </p:cNvPr>
          <p:cNvGraphicFramePr>
            <a:graphicFrameLocks noChangeAspect="1"/>
          </p:cNvGraphicFramePr>
          <p:nvPr>
            <p:custDataLst>
              <p:tags r:id="rId1"/>
            </p:custDataLst>
            <p:extLst>
              <p:ext uri="{D42A27DB-BD31-4B8C-83A1-F6EECF244321}">
                <p14:modId xmlns:p14="http://schemas.microsoft.com/office/powerpoint/2010/main" val="2130094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3" name="think-cell data - do not delete" hidden="1">
                        <a:extLst>
                          <a:ext uri="{FF2B5EF4-FFF2-40B4-BE49-F238E27FC236}">
                            <a16:creationId xmlns:a16="http://schemas.microsoft.com/office/drawing/2014/main" id="{1FB7D4D3-31AA-FE1B-F9B3-609405904A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5AB0D1-C71F-E0F4-8638-A14C0404EEBD}"/>
              </a:ext>
            </a:extLst>
          </p:cNvPr>
          <p:cNvSpPr>
            <a:spLocks noGrp="1"/>
          </p:cNvSpPr>
          <p:nvPr>
            <p:ph type="title"/>
          </p:nvPr>
        </p:nvSpPr>
        <p:spPr>
          <a:xfrm>
            <a:off x="384694" y="294468"/>
            <a:ext cx="11338560" cy="768263"/>
          </a:xfrm>
        </p:spPr>
        <p:txBody>
          <a:bodyPr vert="horz"/>
          <a:lstStyle/>
          <a:p>
            <a:r>
              <a:rPr lang="en-US"/>
              <a:t>Retail channels all show accelerating year-to-date growth</a:t>
            </a:r>
          </a:p>
        </p:txBody>
      </p:sp>
      <p:sp>
        <p:nvSpPr>
          <p:cNvPr id="3" name="Footer Placeholder 2">
            <a:extLst>
              <a:ext uri="{FF2B5EF4-FFF2-40B4-BE49-F238E27FC236}">
                <a16:creationId xmlns:a16="http://schemas.microsoft.com/office/drawing/2014/main" id="{B212A7B4-E10F-5C67-0A84-2A6CEC9DD33E}"/>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98" name="Chart 97">
            <a:extLst>
              <a:ext uri="{FF2B5EF4-FFF2-40B4-BE49-F238E27FC236}">
                <a16:creationId xmlns:a16="http://schemas.microsoft.com/office/drawing/2014/main" id="{4EB8547C-2625-1632-D8A4-E04B8CDA389F}"/>
              </a:ext>
            </a:extLst>
          </p:cNvPr>
          <p:cNvGraphicFramePr>
            <a:graphicFrameLocks/>
          </p:cNvGraphicFramePr>
          <p:nvPr>
            <p:extLst>
              <p:ext uri="{D42A27DB-BD31-4B8C-83A1-F6EECF244321}">
                <p14:modId xmlns:p14="http://schemas.microsoft.com/office/powerpoint/2010/main" val="1429743923"/>
              </p:ext>
            </p:extLst>
          </p:nvPr>
        </p:nvGraphicFramePr>
        <p:xfrm>
          <a:off x="659448" y="3564566"/>
          <a:ext cx="11064240" cy="2712409"/>
        </p:xfrm>
        <a:graphic>
          <a:graphicData uri="http://schemas.openxmlformats.org/drawingml/2006/chart">
            <c:chart xmlns:c="http://schemas.openxmlformats.org/drawingml/2006/chart" xmlns:r="http://schemas.openxmlformats.org/officeDocument/2006/relationships" r:id="rId6"/>
          </a:graphicData>
        </a:graphic>
      </p:graphicFrame>
      <p:sp>
        <p:nvSpPr>
          <p:cNvPr id="101" name="Rectangle: Rounded Corners 100">
            <a:extLst>
              <a:ext uri="{FF2B5EF4-FFF2-40B4-BE49-F238E27FC236}">
                <a16:creationId xmlns:a16="http://schemas.microsoft.com/office/drawing/2014/main" id="{7472E917-EDAA-CC14-68E2-C34F5AB87E8C}"/>
              </a:ext>
            </a:extLst>
          </p:cNvPr>
          <p:cNvSpPr>
            <a:spLocks/>
          </p:cNvSpPr>
          <p:nvPr/>
        </p:nvSpPr>
        <p:spPr>
          <a:xfrm>
            <a:off x="1161690" y="1295517"/>
            <a:ext cx="2560320" cy="365760"/>
          </a:xfrm>
          <a:prstGeom prst="roundRect">
            <a:avLst>
              <a:gd name="adj" fmla="val 50000"/>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Chain &amp; Mass</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Rectangle: Rounded Corners 101">
            <a:extLst>
              <a:ext uri="{FF2B5EF4-FFF2-40B4-BE49-F238E27FC236}">
                <a16:creationId xmlns:a16="http://schemas.microsoft.com/office/drawing/2014/main" id="{688AD1A3-627C-B6DE-C0EB-8EF8BC934DDE}"/>
              </a:ext>
            </a:extLst>
          </p:cNvPr>
          <p:cNvSpPr>
            <a:spLocks/>
          </p:cNvSpPr>
          <p:nvPr/>
        </p:nvSpPr>
        <p:spPr>
          <a:xfrm>
            <a:off x="4886870" y="1295517"/>
            <a:ext cx="2560320" cy="365760"/>
          </a:xfrm>
          <a:prstGeom prst="roundRect">
            <a:avLst>
              <a:gd name="adj" fmla="val 50000"/>
            </a:avLst>
          </a:prstGeom>
          <a:solidFill>
            <a:schemeClr val="accent3"/>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Food</a:t>
            </a:r>
          </a:p>
        </p:txBody>
      </p:sp>
      <p:sp>
        <p:nvSpPr>
          <p:cNvPr id="103" name="Rectangle: Rounded Corners 102">
            <a:extLst>
              <a:ext uri="{FF2B5EF4-FFF2-40B4-BE49-F238E27FC236}">
                <a16:creationId xmlns:a16="http://schemas.microsoft.com/office/drawing/2014/main" id="{55274393-9584-5B63-99C7-698178C3E1BD}"/>
              </a:ext>
            </a:extLst>
          </p:cNvPr>
          <p:cNvSpPr>
            <a:spLocks/>
          </p:cNvSpPr>
          <p:nvPr/>
        </p:nvSpPr>
        <p:spPr>
          <a:xfrm>
            <a:off x="8735297" y="1295517"/>
            <a:ext cx="2560320" cy="365760"/>
          </a:xfrm>
          <a:prstGeom prst="roundRect">
            <a:avLst>
              <a:gd name="adj" fmla="val 50000"/>
            </a:avLst>
          </a:prstGeom>
          <a:solidFill>
            <a:schemeClr val="accent5"/>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Independent</a:t>
            </a:r>
          </a:p>
        </p:txBody>
      </p:sp>
      <p:sp>
        <p:nvSpPr>
          <p:cNvPr id="104" name="Rectangle: Rounded Corners 103">
            <a:extLst>
              <a:ext uri="{FF2B5EF4-FFF2-40B4-BE49-F238E27FC236}">
                <a16:creationId xmlns:a16="http://schemas.microsoft.com/office/drawing/2014/main" id="{BB02549A-1E17-AC2C-39AD-BD9D47197120}"/>
              </a:ext>
            </a:extLst>
          </p:cNvPr>
          <p:cNvSpPr>
            <a:spLocks/>
          </p:cNvSpPr>
          <p:nvPr/>
        </p:nvSpPr>
        <p:spPr>
          <a:xfrm rot="16200000">
            <a:off x="-891286" y="4891446"/>
            <a:ext cx="2561492"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algn="ctr"/>
            <a:r>
              <a:rPr lang="en-US" sz="1400" b="1">
                <a:solidFill>
                  <a:schemeClr val="bg1"/>
                </a:solidFill>
                <a:latin typeface="Arial" panose="020B0604020202020204"/>
              </a:rPr>
              <a:t>Sales $ in Billions</a:t>
            </a:r>
          </a:p>
        </p:txBody>
      </p:sp>
      <p:graphicFrame>
        <p:nvGraphicFramePr>
          <p:cNvPr id="105" name="Chart 104">
            <a:extLst>
              <a:ext uri="{FF2B5EF4-FFF2-40B4-BE49-F238E27FC236}">
                <a16:creationId xmlns:a16="http://schemas.microsoft.com/office/drawing/2014/main" id="{50B501B0-6909-8631-1D14-3CC31B788683}"/>
              </a:ext>
            </a:extLst>
          </p:cNvPr>
          <p:cNvGraphicFramePr>
            <a:graphicFrameLocks/>
          </p:cNvGraphicFramePr>
          <p:nvPr>
            <p:extLst>
              <p:ext uri="{D42A27DB-BD31-4B8C-83A1-F6EECF244321}">
                <p14:modId xmlns:p14="http://schemas.microsoft.com/office/powerpoint/2010/main" val="556159722"/>
              </p:ext>
            </p:extLst>
          </p:nvPr>
        </p:nvGraphicFramePr>
        <p:xfrm>
          <a:off x="659014" y="1846706"/>
          <a:ext cx="11064240" cy="1512763"/>
        </p:xfrm>
        <a:graphic>
          <a:graphicData uri="http://schemas.openxmlformats.org/drawingml/2006/chart">
            <c:chart xmlns:c="http://schemas.openxmlformats.org/drawingml/2006/chart" xmlns:r="http://schemas.openxmlformats.org/officeDocument/2006/relationships" r:id="rId7"/>
          </a:graphicData>
        </a:graphic>
      </p:graphicFrame>
      <p:sp>
        <p:nvSpPr>
          <p:cNvPr id="108" name="Rectangle: Rounded Corners 107">
            <a:extLst>
              <a:ext uri="{FF2B5EF4-FFF2-40B4-BE49-F238E27FC236}">
                <a16:creationId xmlns:a16="http://schemas.microsoft.com/office/drawing/2014/main" id="{A49C2CA1-0B96-1726-C002-F75CC0E41ACE}"/>
              </a:ext>
            </a:extLst>
          </p:cNvPr>
          <p:cNvSpPr>
            <a:spLocks/>
          </p:cNvSpPr>
          <p:nvPr/>
        </p:nvSpPr>
        <p:spPr>
          <a:xfrm rot="16200000">
            <a:off x="-356558" y="2510327"/>
            <a:ext cx="1492037"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algn="ctr"/>
            <a:r>
              <a:rPr lang="en-US" sz="1400" b="1">
                <a:solidFill>
                  <a:schemeClr val="bg1"/>
                </a:solidFill>
                <a:latin typeface="Arial" panose="020B0604020202020204"/>
              </a:rPr>
              <a:t>Sales Growth</a:t>
            </a:r>
          </a:p>
        </p:txBody>
      </p:sp>
      <p:cxnSp>
        <p:nvCxnSpPr>
          <p:cNvPr id="10" name="Straight Connector 9">
            <a:extLst>
              <a:ext uri="{FF2B5EF4-FFF2-40B4-BE49-F238E27FC236}">
                <a16:creationId xmlns:a16="http://schemas.microsoft.com/office/drawing/2014/main" id="{D199B99E-732B-58D0-6E88-4BFE41632E93}"/>
              </a:ext>
            </a:extLst>
          </p:cNvPr>
          <p:cNvCxnSpPr>
            <a:cxnSpLocks/>
          </p:cNvCxnSpPr>
          <p:nvPr/>
        </p:nvCxnSpPr>
        <p:spPr>
          <a:xfrm>
            <a:off x="383741" y="3564566"/>
            <a:ext cx="11339513"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BBFD31-1748-B15B-AA36-CBB70597C2F3}"/>
              </a:ext>
            </a:extLst>
          </p:cNvPr>
          <p:cNvCxnSpPr>
            <a:cxnSpLocks/>
          </p:cNvCxnSpPr>
          <p:nvPr/>
        </p:nvCxnSpPr>
        <p:spPr>
          <a:xfrm>
            <a:off x="4293742" y="1517650"/>
            <a:ext cx="0" cy="4757161"/>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0C7D82-7E9C-4BB9-9361-04FC1CA8D54C}"/>
              </a:ext>
            </a:extLst>
          </p:cNvPr>
          <p:cNvCxnSpPr>
            <a:cxnSpLocks/>
          </p:cNvCxnSpPr>
          <p:nvPr/>
        </p:nvCxnSpPr>
        <p:spPr>
          <a:xfrm>
            <a:off x="8060865" y="1517650"/>
            <a:ext cx="0" cy="4757161"/>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5283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819A965-AB90-392C-E555-E613DD5B1EEA}"/>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535D4B21-E550-5EFE-8E55-BB0E5A346686}"/>
              </a:ext>
            </a:extLst>
          </p:cNvPr>
          <p:cNvGraphicFramePr>
            <a:graphicFrameLocks noChangeAspect="1"/>
          </p:cNvGraphicFramePr>
          <p:nvPr>
            <p:custDataLst>
              <p:tags r:id="rId1"/>
            </p:custDataLst>
            <p:extLst>
              <p:ext uri="{D42A27DB-BD31-4B8C-83A1-F6EECF244321}">
                <p14:modId xmlns:p14="http://schemas.microsoft.com/office/powerpoint/2010/main" val="3093250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3" name="think-cell data - do not delete" hidden="1">
                        <a:extLst>
                          <a:ext uri="{FF2B5EF4-FFF2-40B4-BE49-F238E27FC236}">
                            <a16:creationId xmlns:a16="http://schemas.microsoft.com/office/drawing/2014/main" id="{535D4B21-E550-5EFE-8E55-BB0E5A3466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85B5361-D1E0-DB0B-B0A5-A16B2C21039A}"/>
              </a:ext>
            </a:extLst>
          </p:cNvPr>
          <p:cNvSpPr>
            <a:spLocks noGrp="1"/>
          </p:cNvSpPr>
          <p:nvPr>
            <p:ph type="title"/>
          </p:nvPr>
        </p:nvSpPr>
        <p:spPr/>
        <p:txBody>
          <a:bodyPr vert="horz"/>
          <a:lstStyle/>
          <a:p>
            <a:r>
              <a:rPr lang="en-US"/>
              <a:t>Non-Retail channels also show accelerating growth, especially Home Health Care</a:t>
            </a:r>
          </a:p>
        </p:txBody>
      </p:sp>
      <p:sp>
        <p:nvSpPr>
          <p:cNvPr id="3" name="Footer Placeholder 2">
            <a:extLst>
              <a:ext uri="{FF2B5EF4-FFF2-40B4-BE49-F238E27FC236}">
                <a16:creationId xmlns:a16="http://schemas.microsoft.com/office/drawing/2014/main" id="{428CE663-767D-9C10-5628-CDDEB8E6A5A8}"/>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98" name="Chart 97">
            <a:extLst>
              <a:ext uri="{FF2B5EF4-FFF2-40B4-BE49-F238E27FC236}">
                <a16:creationId xmlns:a16="http://schemas.microsoft.com/office/drawing/2014/main" id="{56D31FD6-D9CC-A534-2613-6E10939E4FAA}"/>
              </a:ext>
            </a:extLst>
          </p:cNvPr>
          <p:cNvGraphicFramePr>
            <a:graphicFrameLocks/>
          </p:cNvGraphicFramePr>
          <p:nvPr>
            <p:extLst>
              <p:ext uri="{D42A27DB-BD31-4B8C-83A1-F6EECF244321}">
                <p14:modId xmlns:p14="http://schemas.microsoft.com/office/powerpoint/2010/main" val="1537010815"/>
              </p:ext>
            </p:extLst>
          </p:nvPr>
        </p:nvGraphicFramePr>
        <p:xfrm>
          <a:off x="1" y="3211933"/>
          <a:ext cx="11908464" cy="3096399"/>
        </p:xfrm>
        <a:graphic>
          <a:graphicData uri="http://schemas.openxmlformats.org/drawingml/2006/chart">
            <c:chart xmlns:c="http://schemas.openxmlformats.org/drawingml/2006/chart" xmlns:r="http://schemas.openxmlformats.org/officeDocument/2006/relationships" r:id="rId6"/>
          </a:graphicData>
        </a:graphic>
      </p:graphicFrame>
      <p:cxnSp>
        <p:nvCxnSpPr>
          <p:cNvPr id="99" name="Straight Connector 98">
            <a:extLst>
              <a:ext uri="{FF2B5EF4-FFF2-40B4-BE49-F238E27FC236}">
                <a16:creationId xmlns:a16="http://schemas.microsoft.com/office/drawing/2014/main" id="{4EAA7396-DA41-6500-2F99-4E8C7DB42FA0}"/>
              </a:ext>
            </a:extLst>
          </p:cNvPr>
          <p:cNvCxnSpPr>
            <a:cxnSpLocks/>
          </p:cNvCxnSpPr>
          <p:nvPr/>
        </p:nvCxnSpPr>
        <p:spPr>
          <a:xfrm>
            <a:off x="3363750" y="1194277"/>
            <a:ext cx="0" cy="502920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B05119-743B-D79E-45F8-2D5B39D4B54E}"/>
              </a:ext>
            </a:extLst>
          </p:cNvPr>
          <p:cNvCxnSpPr>
            <a:cxnSpLocks/>
          </p:cNvCxnSpPr>
          <p:nvPr/>
        </p:nvCxnSpPr>
        <p:spPr>
          <a:xfrm>
            <a:off x="6233184" y="1184237"/>
            <a:ext cx="0" cy="502920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5" name="Chart 104">
            <a:extLst>
              <a:ext uri="{FF2B5EF4-FFF2-40B4-BE49-F238E27FC236}">
                <a16:creationId xmlns:a16="http://schemas.microsoft.com/office/drawing/2014/main" id="{15911C75-BC0B-F39D-5BAE-FD1DC7DB02FF}"/>
              </a:ext>
            </a:extLst>
          </p:cNvPr>
          <p:cNvGraphicFramePr>
            <a:graphicFrameLocks/>
          </p:cNvGraphicFramePr>
          <p:nvPr>
            <p:extLst>
              <p:ext uri="{D42A27DB-BD31-4B8C-83A1-F6EECF244321}">
                <p14:modId xmlns:p14="http://schemas.microsoft.com/office/powerpoint/2010/main" val="1242532051"/>
              </p:ext>
            </p:extLst>
          </p:nvPr>
        </p:nvGraphicFramePr>
        <p:xfrm>
          <a:off x="384176" y="1492866"/>
          <a:ext cx="11516379" cy="1511264"/>
        </p:xfrm>
        <a:graphic>
          <a:graphicData uri="http://schemas.openxmlformats.org/drawingml/2006/chart">
            <c:chart xmlns:c="http://schemas.openxmlformats.org/drawingml/2006/chart" xmlns:r="http://schemas.openxmlformats.org/officeDocument/2006/relationships" r:id="rId7"/>
          </a:graphicData>
        </a:graphic>
      </p:graphicFrame>
      <p:cxnSp>
        <p:nvCxnSpPr>
          <p:cNvPr id="110" name="Straight Connector 109">
            <a:extLst>
              <a:ext uri="{FF2B5EF4-FFF2-40B4-BE49-F238E27FC236}">
                <a16:creationId xmlns:a16="http://schemas.microsoft.com/office/drawing/2014/main" id="{5F9B0521-4AAF-BB49-C5EE-3257907C88B1}"/>
              </a:ext>
            </a:extLst>
          </p:cNvPr>
          <p:cNvCxnSpPr>
            <a:cxnSpLocks/>
          </p:cNvCxnSpPr>
          <p:nvPr/>
        </p:nvCxnSpPr>
        <p:spPr>
          <a:xfrm>
            <a:off x="72529" y="3322037"/>
            <a:ext cx="11620269" cy="0"/>
          </a:xfrm>
          <a:prstGeom prst="line">
            <a:avLst/>
          </a:prstGeom>
          <a:ln w="222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5BE9AEF-EE2B-1F97-23F2-80C1F6349124}"/>
              </a:ext>
            </a:extLst>
          </p:cNvPr>
          <p:cNvCxnSpPr>
            <a:cxnSpLocks/>
          </p:cNvCxnSpPr>
          <p:nvPr/>
        </p:nvCxnSpPr>
        <p:spPr>
          <a:xfrm>
            <a:off x="9206057" y="1203702"/>
            <a:ext cx="0" cy="502920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Rectangle: Rounded Corners 103">
            <a:extLst>
              <a:ext uri="{FF2B5EF4-FFF2-40B4-BE49-F238E27FC236}">
                <a16:creationId xmlns:a16="http://schemas.microsoft.com/office/drawing/2014/main" id="{88FD584B-3DFB-2686-ABEA-4629C7C2FF62}"/>
              </a:ext>
            </a:extLst>
          </p:cNvPr>
          <p:cNvSpPr>
            <a:spLocks/>
          </p:cNvSpPr>
          <p:nvPr/>
        </p:nvSpPr>
        <p:spPr>
          <a:xfrm rot="16200000">
            <a:off x="-975308" y="4673427"/>
            <a:ext cx="2561492"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algn="ctr"/>
            <a:r>
              <a:rPr lang="en-US" sz="1400" b="1">
                <a:solidFill>
                  <a:schemeClr val="bg1"/>
                </a:solidFill>
                <a:latin typeface="Arial" panose="020B0604020202020204"/>
              </a:rPr>
              <a:t>Sales $ in Billions</a:t>
            </a:r>
          </a:p>
        </p:txBody>
      </p:sp>
      <p:sp>
        <p:nvSpPr>
          <p:cNvPr id="7" name="Rectangle: Rounded Corners 107">
            <a:extLst>
              <a:ext uri="{FF2B5EF4-FFF2-40B4-BE49-F238E27FC236}">
                <a16:creationId xmlns:a16="http://schemas.microsoft.com/office/drawing/2014/main" id="{D0EE610C-E795-BD98-7B75-F9101DC65C12}"/>
              </a:ext>
            </a:extLst>
          </p:cNvPr>
          <p:cNvSpPr>
            <a:spLocks/>
          </p:cNvSpPr>
          <p:nvPr/>
        </p:nvSpPr>
        <p:spPr>
          <a:xfrm rot="16200000">
            <a:off x="-440581" y="2200477"/>
            <a:ext cx="1492037"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algn="ctr"/>
            <a:r>
              <a:rPr lang="en-US" sz="1400" b="1">
                <a:solidFill>
                  <a:schemeClr val="bg1"/>
                </a:solidFill>
                <a:latin typeface="Arial" panose="020B0604020202020204"/>
              </a:rPr>
              <a:t>Sales Growth</a:t>
            </a:r>
          </a:p>
        </p:txBody>
      </p:sp>
      <p:sp>
        <p:nvSpPr>
          <p:cNvPr id="8" name="Rectangle: Rounded Corners 100">
            <a:extLst>
              <a:ext uri="{FF2B5EF4-FFF2-40B4-BE49-F238E27FC236}">
                <a16:creationId xmlns:a16="http://schemas.microsoft.com/office/drawing/2014/main" id="{17C6E156-4A43-63EB-127C-155B36E5D628}"/>
              </a:ext>
            </a:extLst>
          </p:cNvPr>
          <p:cNvSpPr>
            <a:spLocks/>
          </p:cNvSpPr>
          <p:nvPr/>
        </p:nvSpPr>
        <p:spPr>
          <a:xfrm>
            <a:off x="831754" y="1184237"/>
            <a:ext cx="2194560" cy="365760"/>
          </a:xfrm>
          <a:prstGeom prst="roundRect">
            <a:avLst>
              <a:gd name="adj" fmla="val 50000"/>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Clinics</a:t>
            </a:r>
          </a:p>
        </p:txBody>
      </p:sp>
      <p:sp>
        <p:nvSpPr>
          <p:cNvPr id="9" name="Rectangle: Rounded Corners 101">
            <a:extLst>
              <a:ext uri="{FF2B5EF4-FFF2-40B4-BE49-F238E27FC236}">
                <a16:creationId xmlns:a16="http://schemas.microsoft.com/office/drawing/2014/main" id="{10202756-436F-1278-C227-751001CE6277}"/>
              </a:ext>
            </a:extLst>
          </p:cNvPr>
          <p:cNvSpPr>
            <a:spLocks/>
          </p:cNvSpPr>
          <p:nvPr/>
        </p:nvSpPr>
        <p:spPr>
          <a:xfrm>
            <a:off x="3720559" y="1184237"/>
            <a:ext cx="2194560" cy="365760"/>
          </a:xfrm>
          <a:prstGeom prst="roundRect">
            <a:avLst>
              <a:gd name="adj" fmla="val 50000"/>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Hospitals</a:t>
            </a:r>
          </a:p>
        </p:txBody>
      </p:sp>
      <p:sp>
        <p:nvSpPr>
          <p:cNvPr id="10" name="Rectangle: Rounded Corners 102">
            <a:extLst>
              <a:ext uri="{FF2B5EF4-FFF2-40B4-BE49-F238E27FC236}">
                <a16:creationId xmlns:a16="http://schemas.microsoft.com/office/drawing/2014/main" id="{36B1F16D-247A-DB82-385F-8DB66DA3B198}"/>
              </a:ext>
            </a:extLst>
          </p:cNvPr>
          <p:cNvSpPr>
            <a:spLocks/>
          </p:cNvSpPr>
          <p:nvPr/>
        </p:nvSpPr>
        <p:spPr>
          <a:xfrm>
            <a:off x="9456026" y="1184237"/>
            <a:ext cx="2194560" cy="365760"/>
          </a:xfrm>
          <a:prstGeom prst="roundRect">
            <a:avLst>
              <a:gd name="adj" fmla="val 50000"/>
            </a:avLst>
          </a:prstGeom>
          <a:solidFill>
            <a:schemeClr val="accent5"/>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Long-Term Care</a:t>
            </a:r>
          </a:p>
        </p:txBody>
      </p:sp>
      <p:sp>
        <p:nvSpPr>
          <p:cNvPr id="11" name="Rectangle: Rounded Corners 4">
            <a:extLst>
              <a:ext uri="{FF2B5EF4-FFF2-40B4-BE49-F238E27FC236}">
                <a16:creationId xmlns:a16="http://schemas.microsoft.com/office/drawing/2014/main" id="{C394BC76-5663-1DEB-AD6F-E6BBA670C3B1}"/>
              </a:ext>
            </a:extLst>
          </p:cNvPr>
          <p:cNvSpPr>
            <a:spLocks/>
          </p:cNvSpPr>
          <p:nvPr/>
        </p:nvSpPr>
        <p:spPr>
          <a:xfrm>
            <a:off x="6551250" y="1195312"/>
            <a:ext cx="2194560" cy="365760"/>
          </a:xfrm>
          <a:prstGeom prst="roundRect">
            <a:avLst>
              <a:gd name="adj" fmla="val 50000"/>
            </a:avLst>
          </a:prstGeom>
          <a:solidFill>
            <a:schemeClr val="accent3"/>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Home Health Care</a:t>
            </a:r>
          </a:p>
        </p:txBody>
      </p:sp>
    </p:spTree>
    <p:extLst>
      <p:ext uri="{BB962C8B-B14F-4D97-AF65-F5344CB8AC3E}">
        <p14:creationId xmlns:p14="http://schemas.microsoft.com/office/powerpoint/2010/main" val="297427375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E8F13B9-4AF2-5A96-FB75-0414D7B59356}"/>
              </a:ext>
            </a:extLst>
          </p:cNvPr>
          <p:cNvGraphicFramePr>
            <a:graphicFrameLocks noChangeAspect="1"/>
          </p:cNvGraphicFramePr>
          <p:nvPr>
            <p:custDataLst>
              <p:tags r:id="rId1"/>
            </p:custDataLst>
            <p:extLst>
              <p:ext uri="{D42A27DB-BD31-4B8C-83A1-F6EECF244321}">
                <p14:modId xmlns:p14="http://schemas.microsoft.com/office/powerpoint/2010/main" val="2499673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04" imgH="405" progId="TCLayout.ActiveDocument.1">
                  <p:embed/>
                </p:oleObj>
              </mc:Choice>
              <mc:Fallback>
                <p:oleObj name="think-cell Slide" r:id="rId36" imgW="404" imgH="405" progId="TCLayout.ActiveDocument.1">
                  <p:embed/>
                  <p:pic>
                    <p:nvPicPr>
                      <p:cNvPr id="9" name="think-cell data - do not delete" hidden="1">
                        <a:extLst>
                          <a:ext uri="{FF2B5EF4-FFF2-40B4-BE49-F238E27FC236}">
                            <a16:creationId xmlns:a16="http://schemas.microsoft.com/office/drawing/2014/main" id="{8E8F13B9-4AF2-5A96-FB75-0414D7B59356}"/>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378" name="Rectangle: Rounded Corners 377">
            <a:extLst>
              <a:ext uri="{FF2B5EF4-FFF2-40B4-BE49-F238E27FC236}">
                <a16:creationId xmlns:a16="http://schemas.microsoft.com/office/drawing/2014/main" id="{C277E332-25C1-1480-14D7-9A5B04A35407}"/>
              </a:ext>
            </a:extLst>
          </p:cNvPr>
          <p:cNvSpPr>
            <a:spLocks/>
          </p:cNvSpPr>
          <p:nvPr/>
        </p:nvSpPr>
        <p:spPr>
          <a:xfrm>
            <a:off x="5784850" y="2074863"/>
            <a:ext cx="5932488" cy="969963"/>
          </a:xfrm>
          <a:prstGeom prst="roundRect">
            <a:avLst>
              <a:gd name="adj" fmla="val 7602"/>
            </a:avLst>
          </a:prstGeom>
          <a:solidFill>
            <a:schemeClr val="bg2"/>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74" name="Rectangle: Rounded Corners 373">
            <a:extLst>
              <a:ext uri="{FF2B5EF4-FFF2-40B4-BE49-F238E27FC236}">
                <a16:creationId xmlns:a16="http://schemas.microsoft.com/office/drawing/2014/main" id="{1BF005F8-AE84-7092-DA38-1F2C2D7A8669}"/>
              </a:ext>
            </a:extLst>
          </p:cNvPr>
          <p:cNvSpPr>
            <a:spLocks/>
          </p:cNvSpPr>
          <p:nvPr/>
        </p:nvSpPr>
        <p:spPr>
          <a:xfrm>
            <a:off x="5784850" y="3314700"/>
            <a:ext cx="5932488" cy="2968625"/>
          </a:xfrm>
          <a:prstGeom prst="roundRect">
            <a:avLst>
              <a:gd name="adj" fmla="val 3021"/>
            </a:avLst>
          </a:prstGeom>
          <a:solidFill>
            <a:schemeClr val="bg2"/>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Title 1">
            <a:extLst>
              <a:ext uri="{FF2B5EF4-FFF2-40B4-BE49-F238E27FC236}">
                <a16:creationId xmlns:a16="http://schemas.microsoft.com/office/drawing/2014/main" id="{163E16D9-81AD-16E9-F3C9-FD2E793DC968}"/>
              </a:ext>
            </a:extLst>
          </p:cNvPr>
          <p:cNvSpPr>
            <a:spLocks noGrp="1"/>
          </p:cNvSpPr>
          <p:nvPr>
            <p:ph type="title"/>
          </p:nvPr>
        </p:nvSpPr>
        <p:spPr>
          <a:xfrm>
            <a:off x="384694" y="294468"/>
            <a:ext cx="11338560" cy="768263"/>
          </a:xfrm>
        </p:spPr>
        <p:txBody>
          <a:bodyPr vert="horz"/>
          <a:lstStyle/>
          <a:p>
            <a:r>
              <a:rPr lang="en-US" sz="2400"/>
              <a:t>42.9% of the Market’s growth is coming from Retail; Retail’s growth is heavily weighted by GLP-1s and other traditional brands</a:t>
            </a:r>
          </a:p>
        </p:txBody>
      </p:sp>
      <p:sp>
        <p:nvSpPr>
          <p:cNvPr id="3" name="Footer Placeholder 2">
            <a:extLst>
              <a:ext uri="{FF2B5EF4-FFF2-40B4-BE49-F238E27FC236}">
                <a16:creationId xmlns:a16="http://schemas.microsoft.com/office/drawing/2014/main" id="{01A8B5DD-8586-5F46-F5D2-B886352C08CF}"/>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17" name="Chart 16">
            <a:extLst>
              <a:ext uri="{FF2B5EF4-FFF2-40B4-BE49-F238E27FC236}">
                <a16:creationId xmlns:a16="http://schemas.microsoft.com/office/drawing/2014/main" id="{0497960C-E65C-06E3-0B83-E317E1454374}"/>
              </a:ext>
            </a:extLst>
          </p:cNvPr>
          <p:cNvGraphicFramePr>
            <a:graphicFrameLocks/>
          </p:cNvGraphicFramePr>
          <p:nvPr>
            <p:custDataLst>
              <p:tags r:id="rId2"/>
            </p:custDataLst>
            <p:extLst>
              <p:ext uri="{D42A27DB-BD31-4B8C-83A1-F6EECF244321}">
                <p14:modId xmlns:p14="http://schemas.microsoft.com/office/powerpoint/2010/main" val="2168969206"/>
              </p:ext>
            </p:extLst>
          </p:nvPr>
        </p:nvGraphicFramePr>
        <p:xfrm>
          <a:off x="682625" y="1795463"/>
          <a:ext cx="4800600" cy="4800600"/>
        </p:xfrm>
        <a:graphic>
          <a:graphicData uri="http://schemas.openxmlformats.org/drawingml/2006/chart">
            <c:chart xmlns:c="http://schemas.openxmlformats.org/drawingml/2006/chart" xmlns:r="http://schemas.openxmlformats.org/officeDocument/2006/relationships" r:id="rId38"/>
          </a:graphicData>
        </a:graphic>
      </p:graphicFrame>
      <p:sp>
        <p:nvSpPr>
          <p:cNvPr id="5" name="Rectangle 4">
            <a:extLst>
              <a:ext uri="{FF2B5EF4-FFF2-40B4-BE49-F238E27FC236}">
                <a16:creationId xmlns:a16="http://schemas.microsoft.com/office/drawing/2014/main" id="{F72A2D53-E51A-7946-B785-0368A8D7B809}"/>
              </a:ext>
            </a:extLst>
          </p:cNvPr>
          <p:cNvSpPr>
            <a:spLocks/>
          </p:cNvSpPr>
          <p:nvPr>
            <p:custDataLst>
              <p:tags r:id="rId3"/>
            </p:custDataLst>
          </p:nvPr>
        </p:nvSpPr>
        <p:spPr bwMode="auto">
          <a:xfrm>
            <a:off x="5254625" y="4067175"/>
            <a:ext cx="4826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01AB92FD-73A8-421F-9A56-C6C97FE928F7}" type="datetime'''''''R''''''e''''''t''''''''''''''''''''''a''''''''i''l'''''">
              <a:rPr lang="en-US" altLang="en-US" sz="1400" b="1" smtClean="0">
                <a:solidFill>
                  <a:schemeClr val="tx1"/>
                </a:solidFill>
              </a:rPr>
              <a:pPr>
                <a:spcBef>
                  <a:spcPct val="0"/>
                </a:spcBef>
                <a:spcAft>
                  <a:spcPct val="0"/>
                </a:spcAft>
              </a:pPr>
              <a:t>Retail</a:t>
            </a:fld>
            <a:endParaRPr lang="en-US" sz="1400" b="1" err="1">
              <a:solidFill>
                <a:schemeClr val="tx1"/>
              </a:solidFill>
            </a:endParaRPr>
          </a:p>
        </p:txBody>
      </p:sp>
      <p:sp>
        <p:nvSpPr>
          <p:cNvPr id="6" name="Rectangle 5">
            <a:extLst>
              <a:ext uri="{FF2B5EF4-FFF2-40B4-BE49-F238E27FC236}">
                <a16:creationId xmlns:a16="http://schemas.microsoft.com/office/drawing/2014/main" id="{3A03BEBC-013A-9B2F-CA62-BBC193C5025C}"/>
              </a:ext>
            </a:extLst>
          </p:cNvPr>
          <p:cNvSpPr>
            <a:spLocks/>
          </p:cNvSpPr>
          <p:nvPr>
            <p:custDataLst>
              <p:tags r:id="rId4"/>
            </p:custDataLst>
          </p:nvPr>
        </p:nvSpPr>
        <p:spPr bwMode="auto">
          <a:xfrm>
            <a:off x="2373313" y="6129338"/>
            <a:ext cx="344488"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82F80AB4-F6FB-455F-B88C-47A7ADAE2EDD}" type="datetime'M''''''a''''''''''''''''''''''''''il'''''''''''''''''''''">
              <a:rPr lang="en-US" altLang="en-US" sz="1400" b="1" smtClean="0">
                <a:solidFill>
                  <a:schemeClr val="tx1"/>
                </a:solidFill>
              </a:rPr>
              <a:pPr algn="r">
                <a:spcBef>
                  <a:spcPct val="0"/>
                </a:spcBef>
                <a:spcAft>
                  <a:spcPct val="0"/>
                </a:spcAft>
              </a:pPr>
              <a:t>Mail</a:t>
            </a:fld>
            <a:endParaRPr lang="en-US" sz="1400" b="1" err="1">
              <a:solidFill>
                <a:schemeClr val="tx1"/>
              </a:solidFill>
            </a:endParaRPr>
          </a:p>
        </p:txBody>
      </p:sp>
      <p:sp>
        <p:nvSpPr>
          <p:cNvPr id="7" name="Rectangle 6">
            <a:extLst>
              <a:ext uri="{FF2B5EF4-FFF2-40B4-BE49-F238E27FC236}">
                <a16:creationId xmlns:a16="http://schemas.microsoft.com/office/drawing/2014/main" id="{DEF4D006-40B5-7FCD-1791-7D04AB7DCFFA}"/>
              </a:ext>
            </a:extLst>
          </p:cNvPr>
          <p:cNvSpPr>
            <a:spLocks/>
          </p:cNvSpPr>
          <p:nvPr>
            <p:custDataLst>
              <p:tags r:id="rId5"/>
            </p:custDataLst>
          </p:nvPr>
        </p:nvSpPr>
        <p:spPr bwMode="auto">
          <a:xfrm>
            <a:off x="395288" y="3173413"/>
            <a:ext cx="885825"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9A0585B1-F3EC-4022-86D2-4BE9B5A11D46}" type="datetime'''''''''No''n''''''-R''e''t''''''a''''''''''i''''''l'''">
              <a:rPr lang="en-US" altLang="en-US" sz="1400" b="1" smtClean="0">
                <a:solidFill>
                  <a:schemeClr val="tx1"/>
                </a:solidFill>
              </a:rPr>
              <a:pPr algn="r">
                <a:spcBef>
                  <a:spcPct val="0"/>
                </a:spcBef>
                <a:spcAft>
                  <a:spcPct val="0"/>
                </a:spcAft>
              </a:pPr>
              <a:t>Non-Retail</a:t>
            </a:fld>
            <a:endParaRPr lang="en-US" sz="1400" b="1" err="1">
              <a:solidFill>
                <a:schemeClr val="tx1"/>
              </a:solidFill>
            </a:endParaRPr>
          </a:p>
        </p:txBody>
      </p:sp>
      <p:sp>
        <p:nvSpPr>
          <p:cNvPr id="44" name="Rectangle: Rounded Corners 43">
            <a:extLst>
              <a:ext uri="{FF2B5EF4-FFF2-40B4-BE49-F238E27FC236}">
                <a16:creationId xmlns:a16="http://schemas.microsoft.com/office/drawing/2014/main" id="{9B759DBA-F56A-B372-43CE-5BD2AE65006E}"/>
              </a:ext>
            </a:extLst>
          </p:cNvPr>
          <p:cNvSpPr>
            <a:spLocks/>
          </p:cNvSpPr>
          <p:nvPr/>
        </p:nvSpPr>
        <p:spPr>
          <a:xfrm>
            <a:off x="1456559" y="1505764"/>
            <a:ext cx="9194746" cy="36576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algn="ctr"/>
            <a:r>
              <a:rPr lang="en-US" sz="1400" b="1">
                <a:solidFill>
                  <a:schemeClr val="bg1"/>
                </a:solidFill>
                <a:latin typeface="Arial" panose="020B0604020202020204"/>
              </a:rPr>
              <a:t>Sales Growth Contribution MAT June 2024 vs. MAT June 2025</a:t>
            </a:r>
          </a:p>
        </p:txBody>
      </p:sp>
      <p:pic>
        <p:nvPicPr>
          <p:cNvPr id="45" name="Graphic 44">
            <a:extLst>
              <a:ext uri="{FF2B5EF4-FFF2-40B4-BE49-F238E27FC236}">
                <a16:creationId xmlns:a16="http://schemas.microsoft.com/office/drawing/2014/main" id="{4B0643EB-1809-E307-367E-015079B006A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929445" y="1506538"/>
            <a:ext cx="365760" cy="365760"/>
          </a:xfrm>
          <a:prstGeom prst="rect">
            <a:avLst/>
          </a:prstGeom>
        </p:spPr>
      </p:pic>
      <p:graphicFrame>
        <p:nvGraphicFramePr>
          <p:cNvPr id="128" name="Chart 127">
            <a:extLst>
              <a:ext uri="{FF2B5EF4-FFF2-40B4-BE49-F238E27FC236}">
                <a16:creationId xmlns:a16="http://schemas.microsoft.com/office/drawing/2014/main" id="{BD02CF59-F53B-8999-631D-EC4151F45E71}"/>
              </a:ext>
            </a:extLst>
          </p:cNvPr>
          <p:cNvGraphicFramePr>
            <a:graphicFrameLocks/>
          </p:cNvGraphicFramePr>
          <p:nvPr>
            <p:custDataLst>
              <p:tags r:id="rId6"/>
            </p:custDataLst>
            <p:extLst>
              <p:ext uri="{D42A27DB-BD31-4B8C-83A1-F6EECF244321}">
                <p14:modId xmlns:p14="http://schemas.microsoft.com/office/powerpoint/2010/main" val="1976656789"/>
              </p:ext>
            </p:extLst>
          </p:nvPr>
        </p:nvGraphicFramePr>
        <p:xfrm>
          <a:off x="5938838" y="2001838"/>
          <a:ext cx="5715000" cy="1266825"/>
        </p:xfrm>
        <a:graphic>
          <a:graphicData uri="http://schemas.openxmlformats.org/drawingml/2006/chart">
            <c:chart xmlns:c="http://schemas.openxmlformats.org/drawingml/2006/chart" xmlns:r="http://schemas.openxmlformats.org/officeDocument/2006/relationships" r:id="rId41"/>
          </a:graphicData>
        </a:graphic>
      </p:graphicFrame>
      <p:sp>
        <p:nvSpPr>
          <p:cNvPr id="52" name="Rectangle 51">
            <a:extLst>
              <a:ext uri="{FF2B5EF4-FFF2-40B4-BE49-F238E27FC236}">
                <a16:creationId xmlns:a16="http://schemas.microsoft.com/office/drawing/2014/main" id="{A2338382-A3C8-5400-D0A3-4B5EA7AB7814}"/>
              </a:ext>
            </a:extLst>
          </p:cNvPr>
          <p:cNvSpPr>
            <a:spLocks/>
          </p:cNvSpPr>
          <p:nvPr>
            <p:custDataLst>
              <p:tags r:id="rId7"/>
            </p:custDataLst>
          </p:nvPr>
        </p:nvSpPr>
        <p:spPr bwMode="auto">
          <a:xfrm>
            <a:off x="8923338" y="2097088"/>
            <a:ext cx="11049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E62D7D4A-AA18-4F80-BC78-F93985D67256}" type="datetime'Ch''''a''in'''' &amp;'' ''''''''''''M''''''''''''a''ss'''''''''">
              <a:rPr lang="en-US" altLang="en-US" sz="1400" smtClean="0">
                <a:solidFill>
                  <a:schemeClr val="tx1"/>
                </a:solidFill>
              </a:rPr>
              <a:pPr algn="ctr">
                <a:spcBef>
                  <a:spcPct val="0"/>
                </a:spcBef>
                <a:spcAft>
                  <a:spcPct val="0"/>
                </a:spcAft>
              </a:pPr>
              <a:t>Chain &amp; Mass</a:t>
            </a:fld>
            <a:endParaRPr lang="en-US" sz="1400" err="1">
              <a:solidFill>
                <a:schemeClr val="tx1"/>
              </a:solidFill>
            </a:endParaRPr>
          </a:p>
        </p:txBody>
      </p:sp>
      <p:sp>
        <p:nvSpPr>
          <p:cNvPr id="53" name="Rectangle 52">
            <a:extLst>
              <a:ext uri="{FF2B5EF4-FFF2-40B4-BE49-F238E27FC236}">
                <a16:creationId xmlns:a16="http://schemas.microsoft.com/office/drawing/2014/main" id="{6895F713-AE8B-9D43-70A3-26D0977F3C4F}"/>
              </a:ext>
            </a:extLst>
          </p:cNvPr>
          <p:cNvSpPr>
            <a:spLocks/>
          </p:cNvSpPr>
          <p:nvPr>
            <p:custDataLst>
              <p:tags r:id="rId8"/>
            </p:custDataLst>
          </p:nvPr>
        </p:nvSpPr>
        <p:spPr bwMode="auto">
          <a:xfrm>
            <a:off x="6726238" y="2097088"/>
            <a:ext cx="403225"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E418D307-747F-4C82-9B34-78879E0D3D09}" type="datetime'''F''''''o''''''''o''''''d'''">
              <a:rPr lang="en-US" altLang="en-US" sz="1400" smtClean="0">
                <a:solidFill>
                  <a:schemeClr val="tx1"/>
                </a:solidFill>
              </a:rPr>
              <a:pPr algn="ctr">
                <a:spcBef>
                  <a:spcPct val="0"/>
                </a:spcBef>
                <a:spcAft>
                  <a:spcPct val="0"/>
                </a:spcAft>
              </a:pPr>
              <a:t>Food</a:t>
            </a:fld>
            <a:endParaRPr lang="en-US" sz="1400" err="1">
              <a:solidFill>
                <a:schemeClr val="tx1"/>
              </a:solidFill>
            </a:endParaRPr>
          </a:p>
        </p:txBody>
      </p:sp>
      <p:sp>
        <p:nvSpPr>
          <p:cNvPr id="383" name="Rectangle 382">
            <a:extLst>
              <a:ext uri="{FF2B5EF4-FFF2-40B4-BE49-F238E27FC236}">
                <a16:creationId xmlns:a16="http://schemas.microsoft.com/office/drawing/2014/main" id="{9A43BFD2-9FF8-A6FE-9804-78E16847E2EB}"/>
              </a:ext>
            </a:extLst>
          </p:cNvPr>
          <p:cNvSpPr>
            <a:spLocks/>
          </p:cNvSpPr>
          <p:nvPr>
            <p:custDataLst>
              <p:tags r:id="rId9"/>
            </p:custDataLst>
          </p:nvPr>
        </p:nvSpPr>
        <p:spPr bwMode="auto">
          <a:xfrm>
            <a:off x="6046788" y="2097088"/>
            <a:ext cx="442913"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F74F6E3B-F327-48B6-AB38-FD8EE75CF40A}" type="datetime'''''''''''''''''''In''''''d''e''''''''''''''''''''p'''''''">
              <a:rPr lang="en-US" altLang="en-US" sz="1400" smtClean="0">
                <a:solidFill>
                  <a:schemeClr val="tx1"/>
                </a:solidFill>
              </a:rPr>
              <a:pPr algn="ctr">
                <a:spcBef>
                  <a:spcPct val="0"/>
                </a:spcBef>
                <a:spcAft>
                  <a:spcPct val="0"/>
                </a:spcAft>
              </a:pPr>
              <a:t>Indep</a:t>
            </a:fld>
            <a:endParaRPr lang="en-US" sz="1400" err="1">
              <a:solidFill>
                <a:schemeClr val="tx1"/>
              </a:solidFill>
            </a:endParaRPr>
          </a:p>
        </p:txBody>
      </p:sp>
      <p:cxnSp>
        <p:nvCxnSpPr>
          <p:cNvPr id="139" name="Straight Connector 138">
            <a:extLst>
              <a:ext uri="{FF2B5EF4-FFF2-40B4-BE49-F238E27FC236}">
                <a16:creationId xmlns:a16="http://schemas.microsoft.com/office/drawing/2014/main" id="{FCCCA00D-89E5-F426-9379-586FE1B9770C}"/>
              </a:ext>
            </a:extLst>
          </p:cNvPr>
          <p:cNvCxnSpPr>
            <a:cxnSpLocks/>
          </p:cNvCxnSpPr>
          <p:nvPr>
            <p:custDataLst>
              <p:tags r:id="rId10"/>
            </p:custDataLst>
          </p:nvPr>
        </p:nvCxnSpPr>
        <p:spPr bwMode="auto">
          <a:xfrm>
            <a:off x="3271838" y="2220913"/>
            <a:ext cx="2749550" cy="231775"/>
          </a:xfrm>
          <a:prstGeom prst="line">
            <a:avLst/>
          </a:prstGeom>
          <a:ln w="952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8" name="Chart 17">
            <a:extLst>
              <a:ext uri="{FF2B5EF4-FFF2-40B4-BE49-F238E27FC236}">
                <a16:creationId xmlns:a16="http://schemas.microsoft.com/office/drawing/2014/main" id="{15A343E0-7B5F-4F8C-ACCB-A1124BBC4858}"/>
              </a:ext>
            </a:extLst>
          </p:cNvPr>
          <p:cNvGraphicFramePr>
            <a:graphicFrameLocks/>
          </p:cNvGraphicFramePr>
          <p:nvPr>
            <p:custDataLst>
              <p:tags r:id="rId11"/>
            </p:custDataLst>
            <p:extLst>
              <p:ext uri="{D42A27DB-BD31-4B8C-83A1-F6EECF244321}">
                <p14:modId xmlns:p14="http://schemas.microsoft.com/office/powerpoint/2010/main" val="3911704130"/>
              </p:ext>
            </p:extLst>
          </p:nvPr>
        </p:nvGraphicFramePr>
        <p:xfrm>
          <a:off x="5938838" y="3311525"/>
          <a:ext cx="5715000" cy="1266825"/>
        </p:xfrm>
        <a:graphic>
          <a:graphicData uri="http://schemas.openxmlformats.org/drawingml/2006/chart">
            <c:chart xmlns:c="http://schemas.openxmlformats.org/drawingml/2006/chart" xmlns:r="http://schemas.openxmlformats.org/officeDocument/2006/relationships" r:id="rId42"/>
          </a:graphicData>
        </a:graphic>
      </p:graphicFrame>
      <p:sp useBgFill="1">
        <p:nvSpPr>
          <p:cNvPr id="12" name="Freeform 11">
            <a:extLst>
              <a:ext uri="{FF2B5EF4-FFF2-40B4-BE49-F238E27FC236}">
                <a16:creationId xmlns:a16="http://schemas.microsoft.com/office/drawing/2014/main" id="{E70398CB-384D-736C-25DC-4E88054CE795}"/>
              </a:ext>
            </a:extLst>
          </p:cNvPr>
          <p:cNvSpPr>
            <a:spLocks/>
          </p:cNvSpPr>
          <p:nvPr>
            <p:custDataLst>
              <p:tags r:id="rId12"/>
            </p:custDataLst>
          </p:nvPr>
        </p:nvSpPr>
        <p:spPr bwMode="auto">
          <a:xfrm>
            <a:off x="10099675" y="3708400"/>
            <a:ext cx="184151" cy="471489"/>
          </a:xfrm>
          <a:custGeom>
            <a:avLst/>
            <a:gdLst/>
            <a:ahLst/>
            <a:cxnLst/>
            <a:rect l="0" t="0" r="0" b="0"/>
            <a:pathLst>
              <a:path w="184151" h="471489">
                <a:moveTo>
                  <a:pt x="184150" y="0"/>
                </a:moveTo>
                <a:lnTo>
                  <a:pt x="57150" y="471488"/>
                </a:lnTo>
                <a:lnTo>
                  <a:pt x="0" y="471488"/>
                </a:lnTo>
                <a:lnTo>
                  <a:pt x="127000" y="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useBgFill="1">
        <p:nvSpPr>
          <p:cNvPr id="16" name="Freeform 15">
            <a:extLst>
              <a:ext uri="{FF2B5EF4-FFF2-40B4-BE49-F238E27FC236}">
                <a16:creationId xmlns:a16="http://schemas.microsoft.com/office/drawing/2014/main" id="{69D9A9EC-16CB-FA43-E1E3-6F371212D603}"/>
              </a:ext>
            </a:extLst>
          </p:cNvPr>
          <p:cNvSpPr>
            <a:spLocks/>
          </p:cNvSpPr>
          <p:nvPr>
            <p:custDataLst>
              <p:tags r:id="rId13"/>
            </p:custDataLst>
          </p:nvPr>
        </p:nvSpPr>
        <p:spPr bwMode="auto">
          <a:xfrm>
            <a:off x="8047038" y="3708400"/>
            <a:ext cx="184151" cy="471489"/>
          </a:xfrm>
          <a:custGeom>
            <a:avLst/>
            <a:gdLst/>
            <a:ahLst/>
            <a:cxnLst/>
            <a:rect l="0" t="0" r="0" b="0"/>
            <a:pathLst>
              <a:path w="184151" h="471489">
                <a:moveTo>
                  <a:pt x="184150" y="0"/>
                </a:moveTo>
                <a:lnTo>
                  <a:pt x="57150" y="471488"/>
                </a:lnTo>
                <a:lnTo>
                  <a:pt x="0" y="471488"/>
                </a:lnTo>
                <a:lnTo>
                  <a:pt x="127000" y="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8" name="Freeform 7">
            <a:extLst>
              <a:ext uri="{FF2B5EF4-FFF2-40B4-BE49-F238E27FC236}">
                <a16:creationId xmlns:a16="http://schemas.microsoft.com/office/drawing/2014/main" id="{EB710F7D-BD1E-3C63-6662-3F29D9B3EB6E}"/>
              </a:ext>
            </a:extLst>
          </p:cNvPr>
          <p:cNvSpPr>
            <a:spLocks/>
          </p:cNvSpPr>
          <p:nvPr>
            <p:custDataLst>
              <p:tags r:id="rId14"/>
            </p:custDataLst>
          </p:nvPr>
        </p:nvSpPr>
        <p:spPr bwMode="auto">
          <a:xfrm>
            <a:off x="10099675" y="3708400"/>
            <a:ext cx="127001" cy="471489"/>
          </a:xfrm>
          <a:custGeom>
            <a:avLst/>
            <a:gdLst/>
            <a:ahLst/>
            <a:cxnLst/>
            <a:rect l="0" t="0" r="0" b="0"/>
            <a:pathLst>
              <a:path w="127001" h="471489">
                <a:moveTo>
                  <a:pt x="127000" y="0"/>
                </a:moveTo>
                <a:lnTo>
                  <a:pt x="0" y="471488"/>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a:extLst>
              <a:ext uri="{FF2B5EF4-FFF2-40B4-BE49-F238E27FC236}">
                <a16:creationId xmlns:a16="http://schemas.microsoft.com/office/drawing/2014/main" id="{C5494ED9-D041-6B12-E09F-92B52550027C}"/>
              </a:ext>
            </a:extLst>
          </p:cNvPr>
          <p:cNvSpPr>
            <a:spLocks/>
          </p:cNvSpPr>
          <p:nvPr>
            <p:custDataLst>
              <p:tags r:id="rId15"/>
            </p:custDataLst>
          </p:nvPr>
        </p:nvSpPr>
        <p:spPr bwMode="auto">
          <a:xfrm>
            <a:off x="10156825" y="3708400"/>
            <a:ext cx="127001" cy="471489"/>
          </a:xfrm>
          <a:custGeom>
            <a:avLst/>
            <a:gdLst/>
            <a:ahLst/>
            <a:cxnLst/>
            <a:rect l="0" t="0" r="0" b="0"/>
            <a:pathLst>
              <a:path w="127001" h="471489">
                <a:moveTo>
                  <a:pt x="127000" y="0"/>
                </a:moveTo>
                <a:lnTo>
                  <a:pt x="0" y="471488"/>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98009E07-5E16-D46E-A8C0-7678824D7311}"/>
              </a:ext>
            </a:extLst>
          </p:cNvPr>
          <p:cNvSpPr>
            <a:spLocks/>
          </p:cNvSpPr>
          <p:nvPr>
            <p:custDataLst>
              <p:tags r:id="rId16"/>
            </p:custDataLst>
          </p:nvPr>
        </p:nvSpPr>
        <p:spPr bwMode="auto">
          <a:xfrm>
            <a:off x="8047038" y="3708400"/>
            <a:ext cx="127001" cy="471489"/>
          </a:xfrm>
          <a:custGeom>
            <a:avLst/>
            <a:gdLst/>
            <a:ahLst/>
            <a:cxnLst/>
            <a:rect l="0" t="0" r="0" b="0"/>
            <a:pathLst>
              <a:path w="127001" h="471489">
                <a:moveTo>
                  <a:pt x="127000" y="0"/>
                </a:moveTo>
                <a:lnTo>
                  <a:pt x="0" y="471488"/>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a:extLst>
              <a:ext uri="{FF2B5EF4-FFF2-40B4-BE49-F238E27FC236}">
                <a16:creationId xmlns:a16="http://schemas.microsoft.com/office/drawing/2014/main" id="{1AFAD1D3-233D-0EC2-B08F-910DC0ABE261}"/>
              </a:ext>
            </a:extLst>
          </p:cNvPr>
          <p:cNvSpPr>
            <a:spLocks/>
          </p:cNvSpPr>
          <p:nvPr>
            <p:custDataLst>
              <p:tags r:id="rId17"/>
            </p:custDataLst>
          </p:nvPr>
        </p:nvSpPr>
        <p:spPr bwMode="auto">
          <a:xfrm>
            <a:off x="8104188" y="3708400"/>
            <a:ext cx="127001" cy="471489"/>
          </a:xfrm>
          <a:custGeom>
            <a:avLst/>
            <a:gdLst/>
            <a:ahLst/>
            <a:cxnLst/>
            <a:rect l="0" t="0" r="0" b="0"/>
            <a:pathLst>
              <a:path w="127001" h="471489">
                <a:moveTo>
                  <a:pt x="127000" y="0"/>
                </a:moveTo>
                <a:lnTo>
                  <a:pt x="0" y="471488"/>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Rectangle 187">
            <a:extLst>
              <a:ext uri="{FF2B5EF4-FFF2-40B4-BE49-F238E27FC236}">
                <a16:creationId xmlns:a16="http://schemas.microsoft.com/office/drawing/2014/main" id="{1AB58156-4C27-80A9-2C56-C20F8B9A539B}"/>
              </a:ext>
            </a:extLst>
          </p:cNvPr>
          <p:cNvSpPr>
            <a:spLocks/>
          </p:cNvSpPr>
          <p:nvPr>
            <p:custDataLst>
              <p:tags r:id="rId18"/>
            </p:custDataLst>
          </p:nvPr>
        </p:nvSpPr>
        <p:spPr bwMode="gray">
          <a:xfrm>
            <a:off x="10293350" y="3848100"/>
            <a:ext cx="5540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algn="ctr">
              <a:lnSpc>
                <a:spcPct val="90000"/>
              </a:lnSpc>
              <a:spcBef>
                <a:spcPct val="0"/>
              </a:spcBef>
              <a:spcAft>
                <a:spcPct val="0"/>
              </a:spcAft>
            </a:pPr>
            <a:fld id="{CC14E48F-AC29-4052-BC72-567A12FD0A3E}" type="datetime'''''9''''''6''''''''''''''''.''''0''''''''''''''''''%'''''''">
              <a:rPr lang="en-US" altLang="en-US" sz="1400" smtClean="0">
                <a:solidFill>
                  <a:schemeClr val="bg1"/>
                </a:solidFill>
              </a:rPr>
              <a:pPr algn="ctr">
                <a:lnSpc>
                  <a:spcPct val="90000"/>
                </a:lnSpc>
                <a:spcBef>
                  <a:spcPct val="0"/>
                </a:spcBef>
                <a:spcAft>
                  <a:spcPct val="0"/>
                </a:spcAft>
              </a:pPr>
              <a:t>96.0%</a:t>
            </a:fld>
            <a:endParaRPr lang="en-US" sz="1400" err="1">
              <a:solidFill>
                <a:schemeClr val="bg1"/>
              </a:solidFill>
            </a:endParaRPr>
          </a:p>
        </p:txBody>
      </p:sp>
      <p:sp>
        <p:nvSpPr>
          <p:cNvPr id="200" name="Rectangle 199">
            <a:extLst>
              <a:ext uri="{FF2B5EF4-FFF2-40B4-BE49-F238E27FC236}">
                <a16:creationId xmlns:a16="http://schemas.microsoft.com/office/drawing/2014/main" id="{AE3E59A6-6F63-4016-513C-30C73870A81D}"/>
              </a:ext>
            </a:extLst>
          </p:cNvPr>
          <p:cNvSpPr>
            <a:spLocks/>
          </p:cNvSpPr>
          <p:nvPr>
            <p:custDataLst>
              <p:tags r:id="rId19"/>
            </p:custDataLst>
          </p:nvPr>
        </p:nvSpPr>
        <p:spPr bwMode="gray">
          <a:xfrm>
            <a:off x="7581900" y="3848100"/>
            <a:ext cx="45561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algn="ctr">
              <a:lnSpc>
                <a:spcPct val="90000"/>
              </a:lnSpc>
              <a:spcBef>
                <a:spcPct val="0"/>
              </a:spcBef>
              <a:spcAft>
                <a:spcPct val="0"/>
              </a:spcAft>
            </a:pPr>
            <a:fld id="{99DE845F-CB7C-43EB-A073-2F3AADFC7A74}" type="datetime'4.''''''''7''''''''''''''''''''''''''''%'''''''''''''''''''">
              <a:rPr lang="en-US" altLang="en-US" sz="1400" smtClean="0">
                <a:solidFill>
                  <a:schemeClr val="bg1"/>
                </a:solidFill>
              </a:rPr>
              <a:pPr algn="ctr">
                <a:lnSpc>
                  <a:spcPct val="90000"/>
                </a:lnSpc>
                <a:spcBef>
                  <a:spcPct val="0"/>
                </a:spcBef>
                <a:spcAft>
                  <a:spcPct val="0"/>
                </a:spcAft>
              </a:pPr>
              <a:t>4.7%</a:t>
            </a:fld>
            <a:endParaRPr lang="en-US" sz="1400" err="1">
              <a:solidFill>
                <a:schemeClr val="bg1"/>
              </a:solidFill>
            </a:endParaRPr>
          </a:p>
        </p:txBody>
      </p:sp>
      <p:sp>
        <p:nvSpPr>
          <p:cNvPr id="20" name="Rectangle 19">
            <a:extLst>
              <a:ext uri="{FF2B5EF4-FFF2-40B4-BE49-F238E27FC236}">
                <a16:creationId xmlns:a16="http://schemas.microsoft.com/office/drawing/2014/main" id="{8C359ECC-483D-B68F-57A3-802EA600CD3F}"/>
              </a:ext>
            </a:extLst>
          </p:cNvPr>
          <p:cNvSpPr>
            <a:spLocks/>
          </p:cNvSpPr>
          <p:nvPr>
            <p:custDataLst>
              <p:tags r:id="rId20"/>
            </p:custDataLst>
          </p:nvPr>
        </p:nvSpPr>
        <p:spPr bwMode="gray">
          <a:xfrm>
            <a:off x="7037388" y="3848100"/>
            <a:ext cx="455613" cy="19208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ctr" anchorCtr="0"/>
          <a:lstStyle/>
          <a:p>
            <a:pPr algn="ctr">
              <a:lnSpc>
                <a:spcPct val="90000"/>
              </a:lnSpc>
              <a:spcBef>
                <a:spcPct val="0"/>
              </a:spcBef>
              <a:spcAft>
                <a:spcPct val="0"/>
              </a:spcAft>
            </a:pPr>
            <a:fld id="{7B395E01-7E3E-448A-8C75-46BD4566D40A}" type="datetime'''''''''''''0''''''''''''''.4''''%'''''''''''''''''">
              <a:rPr lang="en-US" altLang="en-US" sz="1400" smtClean="0">
                <a:solidFill>
                  <a:schemeClr val="bg1"/>
                </a:solidFill>
                <a:effectLst/>
              </a:rPr>
              <a:pPr algn="ctr">
                <a:lnSpc>
                  <a:spcPct val="90000"/>
                </a:lnSpc>
                <a:spcBef>
                  <a:spcPct val="0"/>
                </a:spcBef>
                <a:spcAft>
                  <a:spcPct val="0"/>
                </a:spcAft>
              </a:pPr>
              <a:t>0.4%</a:t>
            </a:fld>
            <a:endParaRPr lang="en-US" sz="1400" err="1">
              <a:solidFill>
                <a:schemeClr val="bg1"/>
              </a:solidFill>
            </a:endParaRPr>
          </a:p>
        </p:txBody>
      </p:sp>
      <p:sp>
        <p:nvSpPr>
          <p:cNvPr id="102" name="Rectangle 101">
            <a:extLst>
              <a:ext uri="{FF2B5EF4-FFF2-40B4-BE49-F238E27FC236}">
                <a16:creationId xmlns:a16="http://schemas.microsoft.com/office/drawing/2014/main" id="{0589F7D8-3B9C-E2B1-03AA-C7C84F410F46}"/>
              </a:ext>
            </a:extLst>
          </p:cNvPr>
          <p:cNvSpPr>
            <a:spLocks/>
          </p:cNvSpPr>
          <p:nvPr>
            <p:custDataLst>
              <p:tags r:id="rId21"/>
            </p:custDataLst>
          </p:nvPr>
        </p:nvSpPr>
        <p:spPr bwMode="auto">
          <a:xfrm>
            <a:off x="9955213" y="3406775"/>
            <a:ext cx="473075"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77A56D91-BE0F-472A-B32A-4F7C877DFD3F}" type="datetime'''''''''''''''B''''''''''r''''''a''n''d'''''''">
              <a:rPr lang="en-US" altLang="en-US" sz="1400" smtClean="0">
                <a:solidFill>
                  <a:schemeClr val="tx1"/>
                </a:solidFill>
              </a:rPr>
              <a:pPr algn="ctr">
                <a:spcBef>
                  <a:spcPct val="0"/>
                </a:spcBef>
                <a:spcAft>
                  <a:spcPct val="0"/>
                </a:spcAft>
              </a:pPr>
              <a:t>Brand</a:t>
            </a:fld>
            <a:endParaRPr lang="en-US" sz="1400" err="1">
              <a:solidFill>
                <a:schemeClr val="tx1"/>
              </a:solidFill>
            </a:endParaRPr>
          </a:p>
        </p:txBody>
      </p:sp>
      <p:sp>
        <p:nvSpPr>
          <p:cNvPr id="103" name="Rectangle 102">
            <a:extLst>
              <a:ext uri="{FF2B5EF4-FFF2-40B4-BE49-F238E27FC236}">
                <a16:creationId xmlns:a16="http://schemas.microsoft.com/office/drawing/2014/main" id="{E6561BFA-49F8-26A2-F7AE-26B2EE2EE199}"/>
              </a:ext>
            </a:extLst>
          </p:cNvPr>
          <p:cNvSpPr>
            <a:spLocks/>
          </p:cNvSpPr>
          <p:nvPr>
            <p:custDataLst>
              <p:tags r:id="rId22"/>
            </p:custDataLst>
          </p:nvPr>
        </p:nvSpPr>
        <p:spPr bwMode="auto">
          <a:xfrm>
            <a:off x="7764463" y="3406775"/>
            <a:ext cx="133985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E4AD873A-3364-4B95-B884-E0A6843F1AF2}" type="datetime'Bra''''''''''nde''''''d'''' ''G''''''en''''''''e''''r''i''c'">
              <a:rPr lang="en-US" altLang="en-US" sz="1400" smtClean="0">
                <a:solidFill>
                  <a:schemeClr val="tx1"/>
                </a:solidFill>
              </a:rPr>
              <a:pPr algn="ctr">
                <a:spcBef>
                  <a:spcPct val="0"/>
                </a:spcBef>
                <a:spcAft>
                  <a:spcPct val="0"/>
                </a:spcAft>
              </a:pPr>
              <a:t>Branded Generic</a:t>
            </a:fld>
            <a:endParaRPr lang="en-US" sz="1400" err="1">
              <a:solidFill>
                <a:schemeClr val="tx1"/>
              </a:solidFill>
            </a:endParaRPr>
          </a:p>
        </p:txBody>
      </p:sp>
      <p:sp>
        <p:nvSpPr>
          <p:cNvPr id="163" name="Rectangle 162">
            <a:extLst>
              <a:ext uri="{FF2B5EF4-FFF2-40B4-BE49-F238E27FC236}">
                <a16:creationId xmlns:a16="http://schemas.microsoft.com/office/drawing/2014/main" id="{C9AEBDB2-1573-042C-10E8-8FA7EE7149C2}"/>
              </a:ext>
            </a:extLst>
          </p:cNvPr>
          <p:cNvSpPr>
            <a:spLocks/>
          </p:cNvSpPr>
          <p:nvPr>
            <p:custDataLst>
              <p:tags r:id="rId23"/>
            </p:custDataLst>
          </p:nvPr>
        </p:nvSpPr>
        <p:spPr bwMode="auto">
          <a:xfrm>
            <a:off x="7092950" y="3406775"/>
            <a:ext cx="620713"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008BAF48-C282-4B0F-A0B8-9EFFEADF3E25}" type="datetime'G''''e''n''''''''''''''''''''e''r''''''''''i''c'''">
              <a:rPr lang="en-US" altLang="en-US" sz="1400" smtClean="0">
                <a:solidFill>
                  <a:schemeClr val="tx1"/>
                </a:solidFill>
              </a:rPr>
              <a:pPr algn="ctr">
                <a:spcBef>
                  <a:spcPct val="0"/>
                </a:spcBef>
                <a:spcAft>
                  <a:spcPct val="0"/>
                </a:spcAft>
              </a:pPr>
              <a:t>Generic</a:t>
            </a:fld>
            <a:endParaRPr lang="en-US" sz="1400" err="1">
              <a:solidFill>
                <a:schemeClr val="tx1"/>
              </a:solidFill>
            </a:endParaRPr>
          </a:p>
        </p:txBody>
      </p:sp>
      <p:sp>
        <p:nvSpPr>
          <p:cNvPr id="171" name="Rectangle 170">
            <a:extLst>
              <a:ext uri="{FF2B5EF4-FFF2-40B4-BE49-F238E27FC236}">
                <a16:creationId xmlns:a16="http://schemas.microsoft.com/office/drawing/2014/main" id="{52BF56A9-5C5C-A028-85AD-A16C8D631BE9}"/>
              </a:ext>
            </a:extLst>
          </p:cNvPr>
          <p:cNvSpPr>
            <a:spLocks/>
          </p:cNvSpPr>
          <p:nvPr>
            <p:custDataLst>
              <p:tags r:id="rId24"/>
            </p:custDataLst>
          </p:nvPr>
        </p:nvSpPr>
        <p:spPr bwMode="auto">
          <a:xfrm>
            <a:off x="6323013" y="3406775"/>
            <a:ext cx="442913"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D19C1FB0-2E05-4A1D-BAEF-1FBA5E464CBF}" type="datetime'''Ot''''h''''''''''''''''''''''''e''''''''''''''''''''''r'''''">
              <a:rPr lang="en-US" altLang="en-US" sz="1400" smtClean="0">
                <a:solidFill>
                  <a:schemeClr val="tx1"/>
                </a:solidFill>
              </a:rPr>
              <a:pPr algn="ctr">
                <a:spcBef>
                  <a:spcPct val="0"/>
                </a:spcBef>
                <a:spcAft>
                  <a:spcPct val="0"/>
                </a:spcAft>
              </a:pPr>
              <a:t>Other</a:t>
            </a:fld>
            <a:endParaRPr lang="en-US" sz="1400" err="1">
              <a:solidFill>
                <a:schemeClr val="tx1"/>
              </a:solidFill>
            </a:endParaRPr>
          </a:p>
        </p:txBody>
      </p:sp>
      <p:cxnSp>
        <p:nvCxnSpPr>
          <p:cNvPr id="10" name="Straight Connector 9">
            <a:extLst>
              <a:ext uri="{FF2B5EF4-FFF2-40B4-BE49-F238E27FC236}">
                <a16:creationId xmlns:a16="http://schemas.microsoft.com/office/drawing/2014/main" id="{9F0B4037-A72B-18A8-4F29-E515F8AAC9AA}"/>
              </a:ext>
            </a:extLst>
          </p:cNvPr>
          <p:cNvCxnSpPr>
            <a:cxnSpLocks/>
          </p:cNvCxnSpPr>
          <p:nvPr>
            <p:custDataLst>
              <p:tags r:id="rId25"/>
            </p:custDataLst>
          </p:nvPr>
        </p:nvCxnSpPr>
        <p:spPr bwMode="auto">
          <a:xfrm flipH="1" flipV="1">
            <a:off x="4516438" y="2674938"/>
            <a:ext cx="1504950" cy="1268413"/>
          </a:xfrm>
          <a:prstGeom prst="line">
            <a:avLst/>
          </a:prstGeom>
          <a:ln w="952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45" name="Chart 144">
            <a:extLst>
              <a:ext uri="{FF2B5EF4-FFF2-40B4-BE49-F238E27FC236}">
                <a16:creationId xmlns:a16="http://schemas.microsoft.com/office/drawing/2014/main" id="{7A192B20-BDC3-9045-096C-D7834838B625}"/>
              </a:ext>
            </a:extLst>
          </p:cNvPr>
          <p:cNvGraphicFramePr>
            <a:graphicFrameLocks/>
          </p:cNvGraphicFramePr>
          <p:nvPr>
            <p:custDataLst>
              <p:tags r:id="rId26"/>
            </p:custDataLst>
            <p:extLst>
              <p:ext uri="{D42A27DB-BD31-4B8C-83A1-F6EECF244321}">
                <p14:modId xmlns:p14="http://schemas.microsoft.com/office/powerpoint/2010/main" val="1838202093"/>
              </p:ext>
            </p:extLst>
          </p:nvPr>
        </p:nvGraphicFramePr>
        <p:xfrm>
          <a:off x="5938838" y="4267200"/>
          <a:ext cx="5715000" cy="1266825"/>
        </p:xfrm>
        <a:graphic>
          <a:graphicData uri="http://schemas.openxmlformats.org/drawingml/2006/chart">
            <c:chart xmlns:c="http://schemas.openxmlformats.org/drawingml/2006/chart" xmlns:r="http://schemas.openxmlformats.org/officeDocument/2006/relationships" r:id="rId43"/>
          </a:graphicData>
        </a:graphic>
      </p:graphicFrame>
      <p:sp>
        <p:nvSpPr>
          <p:cNvPr id="108" name="Rectangle 107">
            <a:extLst>
              <a:ext uri="{FF2B5EF4-FFF2-40B4-BE49-F238E27FC236}">
                <a16:creationId xmlns:a16="http://schemas.microsoft.com/office/drawing/2014/main" id="{000E7BAD-0913-8A6E-F069-F549E7FFE193}"/>
              </a:ext>
            </a:extLst>
          </p:cNvPr>
          <p:cNvSpPr>
            <a:spLocks/>
          </p:cNvSpPr>
          <p:nvPr>
            <p:custDataLst>
              <p:tags r:id="rId27"/>
            </p:custDataLst>
          </p:nvPr>
        </p:nvSpPr>
        <p:spPr bwMode="auto">
          <a:xfrm>
            <a:off x="10815638" y="4362450"/>
            <a:ext cx="720725"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332CF01C-54EF-47FC-8D5B-B7B034997902}" type="datetime'S''p''ec''''''''''''''''''i''''''''a''''''l''''''t''y'''''">
              <a:rPr lang="en-US" altLang="en-US" sz="1400" smtClean="0">
                <a:solidFill>
                  <a:schemeClr val="tx1"/>
                </a:solidFill>
              </a:rPr>
              <a:pPr algn="ctr">
                <a:spcBef>
                  <a:spcPct val="0"/>
                </a:spcBef>
                <a:spcAft>
                  <a:spcPct val="0"/>
                </a:spcAft>
              </a:pPr>
              <a:t>Specialty</a:t>
            </a:fld>
            <a:endParaRPr lang="en-US" sz="1400" err="1">
              <a:solidFill>
                <a:schemeClr val="tx1"/>
              </a:solidFill>
            </a:endParaRPr>
          </a:p>
        </p:txBody>
      </p:sp>
      <p:sp>
        <p:nvSpPr>
          <p:cNvPr id="109" name="Rectangle 108">
            <a:extLst>
              <a:ext uri="{FF2B5EF4-FFF2-40B4-BE49-F238E27FC236}">
                <a16:creationId xmlns:a16="http://schemas.microsoft.com/office/drawing/2014/main" id="{B9D96DBA-6459-B1C7-D0BD-ACC7DD95CABD}"/>
              </a:ext>
            </a:extLst>
          </p:cNvPr>
          <p:cNvSpPr>
            <a:spLocks/>
          </p:cNvSpPr>
          <p:nvPr>
            <p:custDataLst>
              <p:tags r:id="rId28"/>
            </p:custDataLst>
          </p:nvPr>
        </p:nvSpPr>
        <p:spPr bwMode="auto">
          <a:xfrm>
            <a:off x="7991475" y="4362450"/>
            <a:ext cx="820738"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318BFD7C-69A6-4444-B318-5E1D8B8DB492}" type="datetime'''Tr''''ad''i''''ti''''''o''''''''''''''''n''''''''al'''''">
              <a:rPr lang="en-US" altLang="en-US" sz="1400" smtClean="0">
                <a:solidFill>
                  <a:schemeClr val="tx1"/>
                </a:solidFill>
              </a:rPr>
              <a:pPr algn="ctr">
                <a:spcBef>
                  <a:spcPct val="0"/>
                </a:spcBef>
                <a:spcAft>
                  <a:spcPct val="0"/>
                </a:spcAft>
              </a:pPr>
              <a:t>Traditional</a:t>
            </a:fld>
            <a:endParaRPr lang="en-US" sz="1400" err="1">
              <a:solidFill>
                <a:schemeClr val="tx1"/>
              </a:solidFill>
            </a:endParaRPr>
          </a:p>
        </p:txBody>
      </p:sp>
      <p:cxnSp>
        <p:nvCxnSpPr>
          <p:cNvPr id="206" name="Straight Connector 205">
            <a:extLst>
              <a:ext uri="{FF2B5EF4-FFF2-40B4-BE49-F238E27FC236}">
                <a16:creationId xmlns:a16="http://schemas.microsoft.com/office/drawing/2014/main" id="{577C8D38-40D9-1268-8B33-5B08F5FE67AB}"/>
              </a:ext>
            </a:extLst>
          </p:cNvPr>
          <p:cNvCxnSpPr>
            <a:cxnSpLocks/>
          </p:cNvCxnSpPr>
          <p:nvPr>
            <p:custDataLst>
              <p:tags r:id="rId29"/>
            </p:custDataLst>
          </p:nvPr>
        </p:nvCxnSpPr>
        <p:spPr bwMode="auto">
          <a:xfrm flipH="1">
            <a:off x="4164013" y="4899025"/>
            <a:ext cx="1857375" cy="966788"/>
          </a:xfrm>
          <a:prstGeom prst="line">
            <a:avLst/>
          </a:prstGeom>
          <a:ln w="952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43" name="Chart 142">
            <a:extLst>
              <a:ext uri="{FF2B5EF4-FFF2-40B4-BE49-F238E27FC236}">
                <a16:creationId xmlns:a16="http://schemas.microsoft.com/office/drawing/2014/main" id="{FE3F8208-BDE6-56BA-8D86-A586459019F4}"/>
              </a:ext>
            </a:extLst>
          </p:cNvPr>
          <p:cNvGraphicFramePr>
            <a:graphicFrameLocks/>
          </p:cNvGraphicFramePr>
          <p:nvPr>
            <p:custDataLst>
              <p:tags r:id="rId30"/>
            </p:custDataLst>
            <p:extLst>
              <p:ext uri="{D42A27DB-BD31-4B8C-83A1-F6EECF244321}">
                <p14:modId xmlns:p14="http://schemas.microsoft.com/office/powerpoint/2010/main" val="695655184"/>
              </p:ext>
            </p:extLst>
          </p:nvPr>
        </p:nvGraphicFramePr>
        <p:xfrm>
          <a:off x="5938838" y="5224463"/>
          <a:ext cx="5715000" cy="1266825"/>
        </p:xfrm>
        <a:graphic>
          <a:graphicData uri="http://schemas.openxmlformats.org/drawingml/2006/chart">
            <c:chart xmlns:c="http://schemas.openxmlformats.org/drawingml/2006/chart" xmlns:r="http://schemas.openxmlformats.org/officeDocument/2006/relationships" r:id="rId44"/>
          </a:graphicData>
        </a:graphic>
      </p:graphicFrame>
      <p:sp>
        <p:nvSpPr>
          <p:cNvPr id="361" name="Rectangle 360">
            <a:extLst>
              <a:ext uri="{FF2B5EF4-FFF2-40B4-BE49-F238E27FC236}">
                <a16:creationId xmlns:a16="http://schemas.microsoft.com/office/drawing/2014/main" id="{68BD54E1-A779-A67D-1BFA-C531B05E9B78}"/>
              </a:ext>
            </a:extLst>
          </p:cNvPr>
          <p:cNvSpPr>
            <a:spLocks/>
          </p:cNvSpPr>
          <p:nvPr>
            <p:custDataLst>
              <p:tags r:id="rId31"/>
            </p:custDataLst>
          </p:nvPr>
        </p:nvSpPr>
        <p:spPr bwMode="auto">
          <a:xfrm>
            <a:off x="9124950" y="5319713"/>
            <a:ext cx="512763"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7F2DE70E-ACF1-4A66-B967-33226E2131E5}" type="datetime'''''G''''''''''''''''''''''''''''L''''P-''''''''''''''''''''1'">
              <a:rPr lang="en-US" altLang="en-US" sz="1400" smtClean="0">
                <a:solidFill>
                  <a:schemeClr val="tx1"/>
                </a:solidFill>
              </a:rPr>
              <a:pPr algn="ctr">
                <a:spcBef>
                  <a:spcPct val="0"/>
                </a:spcBef>
                <a:spcAft>
                  <a:spcPct val="0"/>
                </a:spcAft>
              </a:pPr>
              <a:t>GLP-1</a:t>
            </a:fld>
            <a:endParaRPr lang="en-US" sz="1400" err="1">
              <a:solidFill>
                <a:schemeClr val="tx1"/>
              </a:solidFill>
            </a:endParaRPr>
          </a:p>
        </p:txBody>
      </p:sp>
      <p:sp>
        <p:nvSpPr>
          <p:cNvPr id="362" name="Rectangle 361">
            <a:extLst>
              <a:ext uri="{FF2B5EF4-FFF2-40B4-BE49-F238E27FC236}">
                <a16:creationId xmlns:a16="http://schemas.microsoft.com/office/drawing/2014/main" id="{696B3BCC-0621-6CE0-0500-497D2EAB8178}"/>
              </a:ext>
            </a:extLst>
          </p:cNvPr>
          <p:cNvSpPr>
            <a:spLocks/>
          </p:cNvSpPr>
          <p:nvPr>
            <p:custDataLst>
              <p:tags r:id="rId32"/>
            </p:custDataLst>
          </p:nvPr>
        </p:nvSpPr>
        <p:spPr bwMode="auto">
          <a:xfrm>
            <a:off x="6157913" y="5319713"/>
            <a:ext cx="896938"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algn="ctr">
              <a:spcBef>
                <a:spcPct val="0"/>
              </a:spcBef>
              <a:spcAft>
                <a:spcPct val="0"/>
              </a:spcAft>
            </a:pPr>
            <a:fld id="{C65FB356-A694-4DC1-BAFC-DEC23FF019DD}" type="datetime'''''''''''''N''''''''''on''''''-''G''''''LP''''''''''-''1'">
              <a:rPr lang="en-US" altLang="en-US" sz="1400" smtClean="0">
                <a:solidFill>
                  <a:schemeClr val="tx1"/>
                </a:solidFill>
              </a:rPr>
              <a:pPr algn="ctr">
                <a:spcBef>
                  <a:spcPct val="0"/>
                </a:spcBef>
                <a:spcAft>
                  <a:spcPct val="0"/>
                </a:spcAft>
              </a:pPr>
              <a:t>Non-GLP-1</a:t>
            </a:fld>
            <a:endParaRPr lang="en-US" sz="1400">
              <a:solidFill>
                <a:schemeClr val="tx1"/>
              </a:solidFill>
            </a:endParaRPr>
          </a:p>
        </p:txBody>
      </p:sp>
      <p:cxnSp>
        <p:nvCxnSpPr>
          <p:cNvPr id="373" name="Straight Connector 372">
            <a:extLst>
              <a:ext uri="{FF2B5EF4-FFF2-40B4-BE49-F238E27FC236}">
                <a16:creationId xmlns:a16="http://schemas.microsoft.com/office/drawing/2014/main" id="{3376A132-ED72-883F-FF31-0D18E90013FA}"/>
              </a:ext>
            </a:extLst>
          </p:cNvPr>
          <p:cNvCxnSpPr>
            <a:cxnSpLocks/>
          </p:cNvCxnSpPr>
          <p:nvPr>
            <p:custDataLst>
              <p:tags r:id="rId33"/>
            </p:custDataLst>
          </p:nvPr>
        </p:nvCxnSpPr>
        <p:spPr bwMode="auto">
          <a:xfrm flipH="1">
            <a:off x="4105275" y="5856288"/>
            <a:ext cx="1916113" cy="39688"/>
          </a:xfrm>
          <a:prstGeom prst="line">
            <a:avLst/>
          </a:prstGeom>
          <a:ln w="952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395779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3EF454E-E991-8E73-333B-736B4062F0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 name="think-cell data - do not delete" hidden="1">
                        <a:extLst>
                          <a:ext uri="{FF2B5EF4-FFF2-40B4-BE49-F238E27FC236}">
                            <a16:creationId xmlns:a16="http://schemas.microsoft.com/office/drawing/2014/main" id="{53EF454E-E991-8E73-333B-736B4062F0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Rectangle: Rounded Corners 30">
            <a:extLst>
              <a:ext uri="{FF2B5EF4-FFF2-40B4-BE49-F238E27FC236}">
                <a16:creationId xmlns:a16="http://schemas.microsoft.com/office/drawing/2014/main" id="{0FC792E0-0B43-5C92-8CDF-9AFBB6C6659B}"/>
              </a:ext>
            </a:extLst>
          </p:cNvPr>
          <p:cNvSpPr>
            <a:spLocks/>
          </p:cNvSpPr>
          <p:nvPr/>
        </p:nvSpPr>
        <p:spPr>
          <a:xfrm>
            <a:off x="384175" y="2247923"/>
            <a:ext cx="3557016" cy="1188576"/>
          </a:xfrm>
          <a:prstGeom prst="roundRect">
            <a:avLst>
              <a:gd name="adj" fmla="val 6675"/>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endParaRPr lang="en-US"/>
          </a:p>
        </p:txBody>
      </p:sp>
      <p:sp>
        <p:nvSpPr>
          <p:cNvPr id="32" name="Rectangle: Rounded Corners 31">
            <a:extLst>
              <a:ext uri="{FF2B5EF4-FFF2-40B4-BE49-F238E27FC236}">
                <a16:creationId xmlns:a16="http://schemas.microsoft.com/office/drawing/2014/main" id="{D2F335DB-77E5-4B1A-0489-EE52470FC077}"/>
              </a:ext>
            </a:extLst>
          </p:cNvPr>
          <p:cNvSpPr>
            <a:spLocks/>
          </p:cNvSpPr>
          <p:nvPr/>
        </p:nvSpPr>
        <p:spPr>
          <a:xfrm>
            <a:off x="4273160" y="2247923"/>
            <a:ext cx="3557016" cy="1188576"/>
          </a:xfrm>
          <a:prstGeom prst="roundRect">
            <a:avLst>
              <a:gd name="adj" fmla="val 6675"/>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endParaRPr lang="en-US"/>
          </a:p>
        </p:txBody>
      </p:sp>
      <p:sp>
        <p:nvSpPr>
          <p:cNvPr id="33" name="Rectangle: Rounded Corners 32">
            <a:extLst>
              <a:ext uri="{FF2B5EF4-FFF2-40B4-BE49-F238E27FC236}">
                <a16:creationId xmlns:a16="http://schemas.microsoft.com/office/drawing/2014/main" id="{0C2E143D-354B-873C-320C-F9737896A5DD}"/>
              </a:ext>
            </a:extLst>
          </p:cNvPr>
          <p:cNvSpPr>
            <a:spLocks/>
          </p:cNvSpPr>
          <p:nvPr/>
        </p:nvSpPr>
        <p:spPr>
          <a:xfrm>
            <a:off x="8166672" y="2247923"/>
            <a:ext cx="3557016" cy="1188576"/>
          </a:xfrm>
          <a:prstGeom prst="roundRect">
            <a:avLst>
              <a:gd name="adj" fmla="val 6675"/>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endParaRPr lang="en-US"/>
          </a:p>
        </p:txBody>
      </p:sp>
      <p:sp>
        <p:nvSpPr>
          <p:cNvPr id="34" name="Rectangle: Rounded Corners 33">
            <a:extLst>
              <a:ext uri="{FF2B5EF4-FFF2-40B4-BE49-F238E27FC236}">
                <a16:creationId xmlns:a16="http://schemas.microsoft.com/office/drawing/2014/main" id="{4440723C-6782-D57B-39AE-576E65BFA816}"/>
              </a:ext>
            </a:extLst>
          </p:cNvPr>
          <p:cNvSpPr>
            <a:spLocks/>
          </p:cNvSpPr>
          <p:nvPr/>
        </p:nvSpPr>
        <p:spPr>
          <a:xfrm>
            <a:off x="384175" y="4374024"/>
            <a:ext cx="3557016" cy="1188576"/>
          </a:xfrm>
          <a:prstGeom prst="roundRect">
            <a:avLst>
              <a:gd name="adj" fmla="val 6675"/>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endParaRPr lang="en-US"/>
          </a:p>
        </p:txBody>
      </p:sp>
      <p:sp>
        <p:nvSpPr>
          <p:cNvPr id="35" name="Rectangle: Rounded Corners 34">
            <a:extLst>
              <a:ext uri="{FF2B5EF4-FFF2-40B4-BE49-F238E27FC236}">
                <a16:creationId xmlns:a16="http://schemas.microsoft.com/office/drawing/2014/main" id="{743A0C45-E21C-9BBE-01C6-9012600DC5E3}"/>
              </a:ext>
            </a:extLst>
          </p:cNvPr>
          <p:cNvSpPr>
            <a:spLocks/>
          </p:cNvSpPr>
          <p:nvPr/>
        </p:nvSpPr>
        <p:spPr>
          <a:xfrm>
            <a:off x="4273160" y="4374024"/>
            <a:ext cx="3557016" cy="1188576"/>
          </a:xfrm>
          <a:prstGeom prst="roundRect">
            <a:avLst>
              <a:gd name="adj" fmla="val 6675"/>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endParaRPr lang="en-US"/>
          </a:p>
        </p:txBody>
      </p:sp>
      <p:sp>
        <p:nvSpPr>
          <p:cNvPr id="36" name="Rectangle: Rounded Corners 35">
            <a:extLst>
              <a:ext uri="{FF2B5EF4-FFF2-40B4-BE49-F238E27FC236}">
                <a16:creationId xmlns:a16="http://schemas.microsoft.com/office/drawing/2014/main" id="{2ECEC268-997E-8C8A-C42E-1A61370E1BD3}"/>
              </a:ext>
            </a:extLst>
          </p:cNvPr>
          <p:cNvSpPr>
            <a:spLocks/>
          </p:cNvSpPr>
          <p:nvPr/>
        </p:nvSpPr>
        <p:spPr>
          <a:xfrm>
            <a:off x="8166672" y="4374024"/>
            <a:ext cx="3557016" cy="1188576"/>
          </a:xfrm>
          <a:prstGeom prst="roundRect">
            <a:avLst>
              <a:gd name="adj" fmla="val 6675"/>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endParaRPr lang="en-US"/>
          </a:p>
        </p:txBody>
      </p:sp>
      <p:sp>
        <p:nvSpPr>
          <p:cNvPr id="2" name="Text Placeholder 1">
            <a:extLst>
              <a:ext uri="{FF2B5EF4-FFF2-40B4-BE49-F238E27FC236}">
                <a16:creationId xmlns:a16="http://schemas.microsoft.com/office/drawing/2014/main" id="{4EB9A7E1-375B-D4B8-133C-1F0D46CC7AF5}"/>
              </a:ext>
            </a:extLst>
          </p:cNvPr>
          <p:cNvSpPr>
            <a:spLocks noGrp="1"/>
          </p:cNvSpPr>
          <p:nvPr>
            <p:ph type="body" sz="quarter" idx="16"/>
          </p:nvPr>
        </p:nvSpPr>
        <p:spPr>
          <a:xfrm>
            <a:off x="384694" y="1081826"/>
            <a:ext cx="11338560" cy="402336"/>
          </a:xfrm>
        </p:spPr>
        <p:txBody>
          <a:bodyPr/>
          <a:lstStyle/>
          <a:p>
            <a:r>
              <a:rPr lang="en-US"/>
              <a:t>MAT June 2025 top six total market therapy classes with top moving products</a:t>
            </a:r>
          </a:p>
        </p:txBody>
      </p:sp>
      <p:sp>
        <p:nvSpPr>
          <p:cNvPr id="7" name="Title 6">
            <a:extLst>
              <a:ext uri="{FF2B5EF4-FFF2-40B4-BE49-F238E27FC236}">
                <a16:creationId xmlns:a16="http://schemas.microsoft.com/office/drawing/2014/main" id="{2C55593F-EB97-796A-611B-A962C06A0611}"/>
              </a:ext>
            </a:extLst>
          </p:cNvPr>
          <p:cNvSpPr>
            <a:spLocks noGrp="1"/>
          </p:cNvSpPr>
          <p:nvPr>
            <p:ph type="title"/>
          </p:nvPr>
        </p:nvSpPr>
        <p:spPr>
          <a:xfrm>
            <a:off x="384175" y="293688"/>
            <a:ext cx="11339513" cy="768350"/>
          </a:xfrm>
        </p:spPr>
        <p:txBody>
          <a:bodyPr vert="horz"/>
          <a:lstStyle/>
          <a:p>
            <a:r>
              <a:rPr lang="en-US"/>
              <a:t>Immunology remained the top therapy class and experienced strong growth, driven by </a:t>
            </a:r>
            <a:r>
              <a:rPr lang="en-US" err="1"/>
              <a:t>Skyrizi</a:t>
            </a:r>
            <a:r>
              <a:rPr lang="en-US"/>
              <a:t> and Dupixent</a:t>
            </a:r>
          </a:p>
        </p:txBody>
      </p:sp>
      <p:sp>
        <p:nvSpPr>
          <p:cNvPr id="3" name="Footer Placeholder 2">
            <a:extLst>
              <a:ext uri="{FF2B5EF4-FFF2-40B4-BE49-F238E27FC236}">
                <a16:creationId xmlns:a16="http://schemas.microsoft.com/office/drawing/2014/main" id="{10E7E0CF-5510-C942-B9F2-D4546E4C39CC}"/>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sp>
        <p:nvSpPr>
          <p:cNvPr id="44" name="Rectangle: Rounded Corners 43">
            <a:extLst>
              <a:ext uri="{FF2B5EF4-FFF2-40B4-BE49-F238E27FC236}">
                <a16:creationId xmlns:a16="http://schemas.microsoft.com/office/drawing/2014/main" id="{516FF62E-E6EF-2419-4BDC-5BFAAB75C91D}"/>
              </a:ext>
            </a:extLst>
          </p:cNvPr>
          <p:cNvSpPr>
            <a:spLocks/>
          </p:cNvSpPr>
          <p:nvPr/>
        </p:nvSpPr>
        <p:spPr>
          <a:xfrm>
            <a:off x="4273160" y="1754473"/>
            <a:ext cx="3557016" cy="624080"/>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200"/>
              </a:spcBef>
            </a:pPr>
            <a:r>
              <a:rPr lang="en-US" sz="1400" b="1"/>
              <a:t>             Antidiabetics | $147.2B</a:t>
            </a:r>
            <a:endParaRPr lang="en-US" b="1"/>
          </a:p>
          <a:p>
            <a:pPr algn="ctr">
              <a:spcBef>
                <a:spcPts val="200"/>
              </a:spcBef>
            </a:pPr>
            <a:r>
              <a:rPr lang="en-US"/>
              <a:t>16.9% MS | +7.7%</a:t>
            </a:r>
            <a:endParaRPr lang="en-US" sz="1500"/>
          </a:p>
        </p:txBody>
      </p:sp>
      <p:sp>
        <p:nvSpPr>
          <p:cNvPr id="57" name="Rectangle: Rounded Corners 56">
            <a:extLst>
              <a:ext uri="{FF2B5EF4-FFF2-40B4-BE49-F238E27FC236}">
                <a16:creationId xmlns:a16="http://schemas.microsoft.com/office/drawing/2014/main" id="{335BC954-EE14-9877-38C8-4B1C1116DA28}"/>
              </a:ext>
            </a:extLst>
          </p:cNvPr>
          <p:cNvSpPr>
            <a:spLocks/>
          </p:cNvSpPr>
          <p:nvPr/>
        </p:nvSpPr>
        <p:spPr>
          <a:xfrm>
            <a:off x="4290023" y="3880934"/>
            <a:ext cx="3557016" cy="624080"/>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200"/>
              </a:spcBef>
            </a:pPr>
            <a:r>
              <a:rPr lang="en-US" sz="1400" b="1"/>
              <a:t>             HIV Antivirals | $34.3B</a:t>
            </a:r>
            <a:endParaRPr lang="en-US" b="1"/>
          </a:p>
          <a:p>
            <a:pPr algn="ctr">
              <a:spcBef>
                <a:spcPts val="200"/>
              </a:spcBef>
            </a:pPr>
            <a:r>
              <a:rPr lang="en-US"/>
              <a:t>3.9% MS | +9.9%</a:t>
            </a:r>
            <a:endParaRPr lang="en-US" sz="1500"/>
          </a:p>
        </p:txBody>
      </p:sp>
      <p:sp>
        <p:nvSpPr>
          <p:cNvPr id="63" name="Flowchart: Merge 62">
            <a:extLst>
              <a:ext uri="{FF2B5EF4-FFF2-40B4-BE49-F238E27FC236}">
                <a16:creationId xmlns:a16="http://schemas.microsoft.com/office/drawing/2014/main" id="{5EF86E10-9754-B157-9276-5ADA661116DF}"/>
              </a:ext>
            </a:extLst>
          </p:cNvPr>
          <p:cNvSpPr>
            <a:spLocks/>
          </p:cNvSpPr>
          <p:nvPr/>
        </p:nvSpPr>
        <p:spPr>
          <a:xfrm rot="10800000">
            <a:off x="7040288" y="2113791"/>
            <a:ext cx="182880" cy="182880"/>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4" name="TextBox 63">
            <a:extLst>
              <a:ext uri="{FF2B5EF4-FFF2-40B4-BE49-F238E27FC236}">
                <a16:creationId xmlns:a16="http://schemas.microsoft.com/office/drawing/2014/main" id="{67B4580A-0957-6B15-7854-E0856892D8A3}"/>
              </a:ext>
            </a:extLst>
          </p:cNvPr>
          <p:cNvSpPr txBox="1">
            <a:spLocks/>
          </p:cNvSpPr>
          <p:nvPr/>
        </p:nvSpPr>
        <p:spPr>
          <a:xfrm>
            <a:off x="4273160" y="2419330"/>
            <a:ext cx="3557016" cy="889154"/>
          </a:xfrm>
          <a:prstGeom prst="rect">
            <a:avLst/>
          </a:prstGeom>
          <a:noFill/>
        </p:spPr>
        <p:txBody>
          <a:bodyPr wrap="square" rtlCol="0">
            <a:spAutoFit/>
          </a:bodyPr>
          <a:lstStyle/>
          <a:p>
            <a:pPr>
              <a:lnSpc>
                <a:spcPct val="150000"/>
              </a:lnSpc>
            </a:pPr>
            <a:r>
              <a:rPr lang="en-US" sz="1200" b="1" err="1"/>
              <a:t>Mounjaro</a:t>
            </a:r>
            <a:r>
              <a:rPr lang="en-US" sz="1200"/>
              <a:t>                                $31.3B | +77.4%</a:t>
            </a:r>
          </a:p>
          <a:p>
            <a:pPr>
              <a:lnSpc>
                <a:spcPct val="150000"/>
              </a:lnSpc>
            </a:pPr>
            <a:r>
              <a:rPr lang="en-US" sz="1200" b="1"/>
              <a:t>Ozempic</a:t>
            </a:r>
            <a:r>
              <a:rPr lang="en-US" sz="1200"/>
              <a:t>                                 $37.2B | +19.4%</a:t>
            </a:r>
          </a:p>
          <a:p>
            <a:pPr>
              <a:lnSpc>
                <a:spcPct val="150000"/>
              </a:lnSpc>
            </a:pPr>
            <a:r>
              <a:rPr lang="en-US" sz="1200" b="1"/>
              <a:t>Jardiance                               </a:t>
            </a:r>
            <a:r>
              <a:rPr lang="en-US" sz="1200"/>
              <a:t>$22.4B | +21.6%</a:t>
            </a:r>
            <a:endParaRPr lang="en-US" sz="1200">
              <a:solidFill>
                <a:schemeClr val="tx2"/>
              </a:solidFill>
            </a:endParaRPr>
          </a:p>
        </p:txBody>
      </p:sp>
      <p:sp>
        <p:nvSpPr>
          <p:cNvPr id="69" name="Flowchart: Merge 68">
            <a:extLst>
              <a:ext uri="{FF2B5EF4-FFF2-40B4-BE49-F238E27FC236}">
                <a16:creationId xmlns:a16="http://schemas.microsoft.com/office/drawing/2014/main" id="{F75B7F7B-7253-FAD1-07F6-FDF4DAD444E2}"/>
              </a:ext>
            </a:extLst>
          </p:cNvPr>
          <p:cNvSpPr>
            <a:spLocks/>
          </p:cNvSpPr>
          <p:nvPr/>
        </p:nvSpPr>
        <p:spPr>
          <a:xfrm rot="10800000">
            <a:off x="7040288" y="4247885"/>
            <a:ext cx="182880" cy="182880"/>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4" name="Flowchart: Merge 73">
            <a:extLst>
              <a:ext uri="{FF2B5EF4-FFF2-40B4-BE49-F238E27FC236}">
                <a16:creationId xmlns:a16="http://schemas.microsoft.com/office/drawing/2014/main" id="{9F89E0A4-091D-4B01-37A9-1498532DC04E}"/>
              </a:ext>
            </a:extLst>
          </p:cNvPr>
          <p:cNvSpPr>
            <a:spLocks/>
          </p:cNvSpPr>
          <p:nvPr/>
        </p:nvSpPr>
        <p:spPr>
          <a:xfrm rot="10800000">
            <a:off x="7642403" y="2580653"/>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5" name="Flowchart: Merge 74">
            <a:extLst>
              <a:ext uri="{FF2B5EF4-FFF2-40B4-BE49-F238E27FC236}">
                <a16:creationId xmlns:a16="http://schemas.microsoft.com/office/drawing/2014/main" id="{80DB2994-4630-5D4E-8250-25071F5B69E8}"/>
              </a:ext>
            </a:extLst>
          </p:cNvPr>
          <p:cNvSpPr>
            <a:spLocks/>
          </p:cNvSpPr>
          <p:nvPr/>
        </p:nvSpPr>
        <p:spPr>
          <a:xfrm rot="10800000">
            <a:off x="7642403" y="2869290"/>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6" name="Flowchart: Merge 75">
            <a:extLst>
              <a:ext uri="{FF2B5EF4-FFF2-40B4-BE49-F238E27FC236}">
                <a16:creationId xmlns:a16="http://schemas.microsoft.com/office/drawing/2014/main" id="{A8013E7A-0C9D-4EC2-7EF2-423F042A5C09}"/>
              </a:ext>
            </a:extLst>
          </p:cNvPr>
          <p:cNvSpPr>
            <a:spLocks/>
          </p:cNvSpPr>
          <p:nvPr/>
        </p:nvSpPr>
        <p:spPr>
          <a:xfrm rot="10800000">
            <a:off x="7642403" y="3132921"/>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5" name="TextBox 84">
            <a:extLst>
              <a:ext uri="{FF2B5EF4-FFF2-40B4-BE49-F238E27FC236}">
                <a16:creationId xmlns:a16="http://schemas.microsoft.com/office/drawing/2014/main" id="{9FE600D7-949D-EFBE-4C8D-F5FF30774DC0}"/>
              </a:ext>
            </a:extLst>
          </p:cNvPr>
          <p:cNvSpPr txBox="1">
            <a:spLocks/>
          </p:cNvSpPr>
          <p:nvPr/>
        </p:nvSpPr>
        <p:spPr>
          <a:xfrm>
            <a:off x="4260824" y="4549029"/>
            <a:ext cx="3557016" cy="889154"/>
          </a:xfrm>
          <a:prstGeom prst="rect">
            <a:avLst/>
          </a:prstGeom>
          <a:noFill/>
        </p:spPr>
        <p:txBody>
          <a:bodyPr wrap="square" rtlCol="0">
            <a:spAutoFit/>
          </a:bodyPr>
          <a:lstStyle/>
          <a:p>
            <a:pPr>
              <a:lnSpc>
                <a:spcPct val="150000"/>
              </a:lnSpc>
            </a:pPr>
            <a:r>
              <a:rPr lang="en-US" sz="1200" b="1" err="1"/>
              <a:t>Biktarvy</a:t>
            </a:r>
            <a:r>
              <a:rPr lang="en-US" sz="1200" b="1"/>
              <a:t>                                  </a:t>
            </a:r>
            <a:r>
              <a:rPr lang="en-US" sz="1200"/>
              <a:t>$16.2B | +15.1%</a:t>
            </a:r>
          </a:p>
          <a:p>
            <a:pPr>
              <a:lnSpc>
                <a:spcPct val="150000"/>
              </a:lnSpc>
            </a:pPr>
            <a:r>
              <a:rPr lang="en-US" sz="1200" b="1" err="1"/>
              <a:t>Dovato</a:t>
            </a:r>
            <a:r>
              <a:rPr lang="en-US" sz="1200" b="1"/>
              <a:t>                                      </a:t>
            </a:r>
            <a:r>
              <a:rPr lang="en-US" sz="1200"/>
              <a:t>$2.3B | +27.4%</a:t>
            </a:r>
            <a:endParaRPr lang="en-US" sz="1200" b="1"/>
          </a:p>
          <a:p>
            <a:pPr>
              <a:lnSpc>
                <a:spcPct val="150000"/>
              </a:lnSpc>
            </a:pPr>
            <a:r>
              <a:rPr lang="en-US" sz="1200" b="1" err="1"/>
              <a:t>Descovy</a:t>
            </a:r>
            <a:r>
              <a:rPr lang="en-US" sz="1200"/>
              <a:t>                                   $4.1B | +13.3%</a:t>
            </a:r>
            <a:endParaRPr lang="en-US" sz="1200">
              <a:solidFill>
                <a:schemeClr val="tx2"/>
              </a:solidFill>
            </a:endParaRPr>
          </a:p>
        </p:txBody>
      </p:sp>
      <p:sp>
        <p:nvSpPr>
          <p:cNvPr id="87" name="Flowchart: Merge 86">
            <a:extLst>
              <a:ext uri="{FF2B5EF4-FFF2-40B4-BE49-F238E27FC236}">
                <a16:creationId xmlns:a16="http://schemas.microsoft.com/office/drawing/2014/main" id="{6D0893AA-F5F4-581C-E3F5-154B11DCBD27}"/>
              </a:ext>
            </a:extLst>
          </p:cNvPr>
          <p:cNvSpPr>
            <a:spLocks/>
          </p:cNvSpPr>
          <p:nvPr/>
        </p:nvSpPr>
        <p:spPr>
          <a:xfrm rot="10800000">
            <a:off x="7642403" y="4717877"/>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8" name="Flowchart: Merge 87">
            <a:extLst>
              <a:ext uri="{FF2B5EF4-FFF2-40B4-BE49-F238E27FC236}">
                <a16:creationId xmlns:a16="http://schemas.microsoft.com/office/drawing/2014/main" id="{A17BA1FD-5091-B8DF-5151-3626C394C5E4}"/>
              </a:ext>
            </a:extLst>
          </p:cNvPr>
          <p:cNvSpPr>
            <a:spLocks/>
          </p:cNvSpPr>
          <p:nvPr/>
        </p:nvSpPr>
        <p:spPr>
          <a:xfrm rot="10800000">
            <a:off x="7642403" y="5257155"/>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104" name="Graphic 103">
            <a:extLst>
              <a:ext uri="{FF2B5EF4-FFF2-40B4-BE49-F238E27FC236}">
                <a16:creationId xmlns:a16="http://schemas.microsoft.com/office/drawing/2014/main" id="{3B05DA7B-A48F-2458-7982-83D4C73283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0036" y="1883994"/>
            <a:ext cx="365760" cy="365760"/>
          </a:xfrm>
          <a:prstGeom prst="rect">
            <a:avLst/>
          </a:prstGeom>
        </p:spPr>
      </p:pic>
      <p:pic>
        <p:nvPicPr>
          <p:cNvPr id="109" name="Graphic 108">
            <a:extLst>
              <a:ext uri="{FF2B5EF4-FFF2-40B4-BE49-F238E27FC236}">
                <a16:creationId xmlns:a16="http://schemas.microsoft.com/office/drawing/2014/main" id="{B2806333-F1DC-DFBE-B8C0-FD0313F52D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0194" y="4010094"/>
            <a:ext cx="365760" cy="365760"/>
          </a:xfrm>
          <a:prstGeom prst="rect">
            <a:avLst/>
          </a:prstGeom>
        </p:spPr>
      </p:pic>
      <p:sp>
        <p:nvSpPr>
          <p:cNvPr id="5" name="Flowchart: Merge 4">
            <a:extLst>
              <a:ext uri="{FF2B5EF4-FFF2-40B4-BE49-F238E27FC236}">
                <a16:creationId xmlns:a16="http://schemas.microsoft.com/office/drawing/2014/main" id="{8FE9F525-59A6-4EB6-88F6-82AEE37D0DB8}"/>
              </a:ext>
            </a:extLst>
          </p:cNvPr>
          <p:cNvSpPr>
            <a:spLocks/>
          </p:cNvSpPr>
          <p:nvPr/>
        </p:nvSpPr>
        <p:spPr>
          <a:xfrm rot="10800000">
            <a:off x="7642403" y="5000251"/>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2" name="TextBox 11">
            <a:extLst>
              <a:ext uri="{FF2B5EF4-FFF2-40B4-BE49-F238E27FC236}">
                <a16:creationId xmlns:a16="http://schemas.microsoft.com/office/drawing/2014/main" id="{97484F33-8672-5F1E-EEF9-3FF3E33026EA}"/>
              </a:ext>
            </a:extLst>
          </p:cNvPr>
          <p:cNvSpPr txBox="1">
            <a:spLocks/>
          </p:cNvSpPr>
          <p:nvPr/>
        </p:nvSpPr>
        <p:spPr>
          <a:xfrm>
            <a:off x="384695" y="6291298"/>
            <a:ext cx="11338560" cy="138499"/>
          </a:xfrm>
          <a:prstGeom prst="rect">
            <a:avLst/>
          </a:prstGeom>
          <a:noFill/>
          <a:ln w="9525" algn="ctr">
            <a:noFill/>
            <a:miter lim="800000"/>
            <a:headEnd/>
            <a:tailEnd/>
          </a:ln>
          <a:effectLst/>
        </p:spPr>
        <p:txBody>
          <a:bodyPr lIns="91440" tIns="0" rIns="0" bIns="0" anchor="b" anchorCtr="0">
            <a:noAutofit/>
          </a:bodyPr>
          <a:lstStyle>
            <a:defPPr>
              <a:defRPr lang="en-US"/>
            </a:defPPr>
            <a:lvl1pPr>
              <a:defRPr sz="900"/>
            </a:lvl1pPr>
          </a:lstStyle>
          <a:p>
            <a:r>
              <a:rPr lang="en-US"/>
              <a:t>Note: MS = Market Share</a:t>
            </a:r>
          </a:p>
        </p:txBody>
      </p:sp>
      <p:sp>
        <p:nvSpPr>
          <p:cNvPr id="60" name="Rectangle: Rounded Corners 59">
            <a:extLst>
              <a:ext uri="{FF2B5EF4-FFF2-40B4-BE49-F238E27FC236}">
                <a16:creationId xmlns:a16="http://schemas.microsoft.com/office/drawing/2014/main" id="{29FAB0FA-76F8-A3D4-1049-70B09B430FEE}"/>
              </a:ext>
            </a:extLst>
          </p:cNvPr>
          <p:cNvSpPr>
            <a:spLocks/>
          </p:cNvSpPr>
          <p:nvPr/>
        </p:nvSpPr>
        <p:spPr>
          <a:xfrm>
            <a:off x="8166672" y="3880934"/>
            <a:ext cx="3557016" cy="624080"/>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r>
              <a:rPr lang="en-US" sz="1400" b="1"/>
              <a:t> Anti-obesity Preps | $32.7B</a:t>
            </a:r>
            <a:endParaRPr lang="en-US" b="1"/>
          </a:p>
          <a:p>
            <a:pPr algn="ctr">
              <a:spcBef>
                <a:spcPts val="200"/>
              </a:spcBef>
            </a:pPr>
            <a:r>
              <a:rPr lang="en-US"/>
              <a:t>3.8% MS | +139.5% </a:t>
            </a:r>
            <a:endParaRPr lang="en-US" sz="1500"/>
          </a:p>
        </p:txBody>
      </p:sp>
      <p:sp>
        <p:nvSpPr>
          <p:cNvPr id="70" name="Rectangle: Rounded Corners 69">
            <a:extLst>
              <a:ext uri="{FF2B5EF4-FFF2-40B4-BE49-F238E27FC236}">
                <a16:creationId xmlns:a16="http://schemas.microsoft.com/office/drawing/2014/main" id="{04466E67-E7E0-2E00-16FF-D1083700AF74}"/>
              </a:ext>
            </a:extLst>
          </p:cNvPr>
          <p:cNvSpPr>
            <a:spLocks/>
          </p:cNvSpPr>
          <p:nvPr/>
        </p:nvSpPr>
        <p:spPr>
          <a:xfrm>
            <a:off x="8166672" y="1754473"/>
            <a:ext cx="3557016" cy="624080"/>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200"/>
              </a:spcBef>
            </a:pPr>
            <a:r>
              <a:rPr lang="en-US" sz="1400" b="1"/>
              <a:t>           </a:t>
            </a:r>
            <a:r>
              <a:rPr lang="en-US" sz="1400" b="1" err="1"/>
              <a:t>Oncologics</a:t>
            </a:r>
            <a:r>
              <a:rPr lang="en-US" sz="1400" b="1"/>
              <a:t> | $129.3B</a:t>
            </a:r>
          </a:p>
          <a:p>
            <a:pPr algn="ctr">
              <a:spcBef>
                <a:spcPts val="200"/>
              </a:spcBef>
            </a:pPr>
            <a:r>
              <a:rPr lang="en-US"/>
              <a:t>14.8% MS | +17.4%</a:t>
            </a:r>
          </a:p>
        </p:txBody>
      </p:sp>
      <p:sp>
        <p:nvSpPr>
          <p:cNvPr id="67" name="Flowchart: Merge 66">
            <a:extLst>
              <a:ext uri="{FF2B5EF4-FFF2-40B4-BE49-F238E27FC236}">
                <a16:creationId xmlns:a16="http://schemas.microsoft.com/office/drawing/2014/main" id="{B320852E-2C78-6144-4E54-E2C55CF984E6}"/>
              </a:ext>
            </a:extLst>
          </p:cNvPr>
          <p:cNvSpPr>
            <a:spLocks/>
          </p:cNvSpPr>
          <p:nvPr/>
        </p:nvSpPr>
        <p:spPr>
          <a:xfrm rot="10800000">
            <a:off x="11034295" y="2113791"/>
            <a:ext cx="183005" cy="182880"/>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3" name="Flowchart: Merge 72">
            <a:extLst>
              <a:ext uri="{FF2B5EF4-FFF2-40B4-BE49-F238E27FC236}">
                <a16:creationId xmlns:a16="http://schemas.microsoft.com/office/drawing/2014/main" id="{DDA31845-5B68-B1B3-0BA8-398F0AC7D736}"/>
              </a:ext>
            </a:extLst>
          </p:cNvPr>
          <p:cNvSpPr>
            <a:spLocks/>
          </p:cNvSpPr>
          <p:nvPr/>
        </p:nvSpPr>
        <p:spPr>
          <a:xfrm rot="10800000">
            <a:off x="11034420" y="4248856"/>
            <a:ext cx="182880" cy="182880"/>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7" name="TextBox 76">
            <a:extLst>
              <a:ext uri="{FF2B5EF4-FFF2-40B4-BE49-F238E27FC236}">
                <a16:creationId xmlns:a16="http://schemas.microsoft.com/office/drawing/2014/main" id="{4D95BC5C-6683-CAE1-9F81-C39FA1ADBC38}"/>
              </a:ext>
            </a:extLst>
          </p:cNvPr>
          <p:cNvSpPr txBox="1">
            <a:spLocks/>
          </p:cNvSpPr>
          <p:nvPr/>
        </p:nvSpPr>
        <p:spPr>
          <a:xfrm>
            <a:off x="8166672" y="2429712"/>
            <a:ext cx="3557016" cy="889154"/>
          </a:xfrm>
          <a:prstGeom prst="rect">
            <a:avLst/>
          </a:prstGeom>
          <a:noFill/>
        </p:spPr>
        <p:txBody>
          <a:bodyPr wrap="square" rtlCol="0">
            <a:spAutoFit/>
          </a:bodyPr>
          <a:lstStyle/>
          <a:p>
            <a:pPr>
              <a:lnSpc>
                <a:spcPct val="150000"/>
              </a:lnSpc>
            </a:pPr>
            <a:r>
              <a:rPr lang="en-US" sz="1200" b="1"/>
              <a:t>Keytruda</a:t>
            </a:r>
            <a:r>
              <a:rPr lang="en-US" sz="1200"/>
              <a:t>                                 $18.8B | +11.6%</a:t>
            </a:r>
          </a:p>
          <a:p>
            <a:pPr>
              <a:lnSpc>
                <a:spcPct val="150000"/>
              </a:lnSpc>
            </a:pPr>
            <a:r>
              <a:rPr lang="en-US" sz="1200" b="1" err="1"/>
              <a:t>Darzalex</a:t>
            </a:r>
            <a:r>
              <a:rPr lang="en-US" sz="1200" b="1"/>
              <a:t> </a:t>
            </a:r>
            <a:r>
              <a:rPr lang="en-US" sz="1200" b="1" err="1"/>
              <a:t>Faspro</a:t>
            </a:r>
            <a:r>
              <a:rPr lang="en-US" sz="1200" b="1" i="1"/>
              <a:t>                       </a:t>
            </a:r>
            <a:r>
              <a:rPr lang="en-US" sz="1200"/>
              <a:t>$7.3B | +27.9%</a:t>
            </a:r>
          </a:p>
          <a:p>
            <a:pPr>
              <a:lnSpc>
                <a:spcPct val="150000"/>
              </a:lnSpc>
            </a:pPr>
            <a:r>
              <a:rPr lang="en-US" sz="1200" b="1" err="1"/>
              <a:t>Kisqali</a:t>
            </a:r>
            <a:r>
              <a:rPr lang="en-US" sz="1200" b="1"/>
              <a:t>                                       </a:t>
            </a:r>
            <a:r>
              <a:rPr lang="en-US" sz="1200"/>
              <a:t>$2.5B | +95.9%</a:t>
            </a:r>
            <a:endParaRPr lang="en-US" sz="1200">
              <a:solidFill>
                <a:schemeClr val="tx2"/>
              </a:solidFill>
            </a:endParaRPr>
          </a:p>
        </p:txBody>
      </p:sp>
      <p:sp>
        <p:nvSpPr>
          <p:cNvPr id="78" name="Flowchart: Merge 77">
            <a:extLst>
              <a:ext uri="{FF2B5EF4-FFF2-40B4-BE49-F238E27FC236}">
                <a16:creationId xmlns:a16="http://schemas.microsoft.com/office/drawing/2014/main" id="{D426B5DB-7CDA-95B1-EDCC-F54D957ADBCA}"/>
              </a:ext>
            </a:extLst>
          </p:cNvPr>
          <p:cNvSpPr>
            <a:spLocks/>
          </p:cNvSpPr>
          <p:nvPr/>
        </p:nvSpPr>
        <p:spPr>
          <a:xfrm rot="10800000">
            <a:off x="11535916" y="2600451"/>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9" name="Flowchart: Merge 78">
            <a:extLst>
              <a:ext uri="{FF2B5EF4-FFF2-40B4-BE49-F238E27FC236}">
                <a16:creationId xmlns:a16="http://schemas.microsoft.com/office/drawing/2014/main" id="{32DFF8CE-A92D-906E-BCB1-9944B29A7B3F}"/>
              </a:ext>
            </a:extLst>
          </p:cNvPr>
          <p:cNvSpPr>
            <a:spLocks/>
          </p:cNvSpPr>
          <p:nvPr/>
        </p:nvSpPr>
        <p:spPr>
          <a:xfrm rot="10800000">
            <a:off x="11535916" y="2866546"/>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0" name="Flowchart: Merge 79">
            <a:extLst>
              <a:ext uri="{FF2B5EF4-FFF2-40B4-BE49-F238E27FC236}">
                <a16:creationId xmlns:a16="http://schemas.microsoft.com/office/drawing/2014/main" id="{FFBE4305-4404-DCC7-55A7-9C7081A63120}"/>
              </a:ext>
            </a:extLst>
          </p:cNvPr>
          <p:cNvSpPr>
            <a:spLocks/>
          </p:cNvSpPr>
          <p:nvPr/>
        </p:nvSpPr>
        <p:spPr>
          <a:xfrm rot="10800000">
            <a:off x="11535916" y="3132921"/>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1" name="Flowchart: Merge 90">
            <a:extLst>
              <a:ext uri="{FF2B5EF4-FFF2-40B4-BE49-F238E27FC236}">
                <a16:creationId xmlns:a16="http://schemas.microsoft.com/office/drawing/2014/main" id="{3B4B600D-C0DB-E12D-B67B-C3CB2D3ADF21}"/>
              </a:ext>
            </a:extLst>
          </p:cNvPr>
          <p:cNvSpPr>
            <a:spLocks/>
          </p:cNvSpPr>
          <p:nvPr/>
        </p:nvSpPr>
        <p:spPr>
          <a:xfrm rot="10800000">
            <a:off x="11535916" y="4717877"/>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8" name="TextBox 97">
            <a:extLst>
              <a:ext uri="{FF2B5EF4-FFF2-40B4-BE49-F238E27FC236}">
                <a16:creationId xmlns:a16="http://schemas.microsoft.com/office/drawing/2014/main" id="{8840E786-FA21-7FD9-6CCB-1EC9D8E99973}"/>
              </a:ext>
            </a:extLst>
          </p:cNvPr>
          <p:cNvSpPr txBox="1">
            <a:spLocks/>
          </p:cNvSpPr>
          <p:nvPr/>
        </p:nvSpPr>
        <p:spPr>
          <a:xfrm>
            <a:off x="8166672" y="4549029"/>
            <a:ext cx="3557016" cy="889154"/>
          </a:xfrm>
          <a:prstGeom prst="rect">
            <a:avLst/>
          </a:prstGeom>
          <a:noFill/>
        </p:spPr>
        <p:txBody>
          <a:bodyPr wrap="square" rtlCol="0">
            <a:spAutoFit/>
          </a:bodyPr>
          <a:lstStyle/>
          <a:p>
            <a:pPr>
              <a:lnSpc>
                <a:spcPct val="150000"/>
              </a:lnSpc>
            </a:pPr>
            <a:r>
              <a:rPr lang="en-US" sz="1200" b="1" err="1"/>
              <a:t>Zepbound</a:t>
            </a:r>
            <a:r>
              <a:rPr lang="en-US" sz="1200" b="1"/>
              <a:t> Pen and Vial</a:t>
            </a:r>
            <a:r>
              <a:rPr lang="en-US" sz="1200"/>
              <a:t>       $15.3B | +474.6%</a:t>
            </a:r>
          </a:p>
          <a:p>
            <a:pPr>
              <a:lnSpc>
                <a:spcPct val="150000"/>
              </a:lnSpc>
            </a:pPr>
            <a:r>
              <a:rPr lang="en-US" sz="1200" b="1" err="1"/>
              <a:t>Wegovy</a:t>
            </a:r>
            <a:r>
              <a:rPr lang="en-US" sz="1200"/>
              <a:t>                                   $16.8B | +66.0%</a:t>
            </a:r>
          </a:p>
          <a:p>
            <a:pPr>
              <a:lnSpc>
                <a:spcPct val="150000"/>
              </a:lnSpc>
            </a:pPr>
            <a:r>
              <a:rPr lang="en-US" sz="1200" b="1"/>
              <a:t>Orlistat </a:t>
            </a:r>
            <a:r>
              <a:rPr lang="en-US" sz="1200" b="1" i="1"/>
              <a:t>                                    </a:t>
            </a:r>
            <a:r>
              <a:rPr lang="en-US" sz="1200"/>
              <a:t>$6.3M | +88.9%</a:t>
            </a:r>
            <a:endParaRPr lang="en-US" sz="1200">
              <a:solidFill>
                <a:schemeClr val="tx2"/>
              </a:solidFill>
            </a:endParaRPr>
          </a:p>
        </p:txBody>
      </p:sp>
      <p:pic>
        <p:nvPicPr>
          <p:cNvPr id="102" name="Graphic 101">
            <a:extLst>
              <a:ext uri="{FF2B5EF4-FFF2-40B4-BE49-F238E27FC236}">
                <a16:creationId xmlns:a16="http://schemas.microsoft.com/office/drawing/2014/main" id="{0BED9960-8E29-B886-C377-F6E34DFBAA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0662" y="1883994"/>
            <a:ext cx="366010" cy="365760"/>
          </a:xfrm>
          <a:prstGeom prst="rect">
            <a:avLst/>
          </a:prstGeom>
        </p:spPr>
      </p:pic>
      <p:sp>
        <p:nvSpPr>
          <p:cNvPr id="13" name="Flowchart: Merge 12">
            <a:extLst>
              <a:ext uri="{FF2B5EF4-FFF2-40B4-BE49-F238E27FC236}">
                <a16:creationId xmlns:a16="http://schemas.microsoft.com/office/drawing/2014/main" id="{3C7A8627-B0A1-B1D3-BC9A-58D3A4F252DA}"/>
              </a:ext>
            </a:extLst>
          </p:cNvPr>
          <p:cNvSpPr>
            <a:spLocks/>
          </p:cNvSpPr>
          <p:nvPr/>
        </p:nvSpPr>
        <p:spPr>
          <a:xfrm rot="10800000">
            <a:off x="11535916" y="4989941"/>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14" name="Graphic 13">
            <a:extLst>
              <a:ext uri="{FF2B5EF4-FFF2-40B4-BE49-F238E27FC236}">
                <a16:creationId xmlns:a16="http://schemas.microsoft.com/office/drawing/2014/main" id="{77AD3C93-48EF-EBC4-0542-B970ED23F9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55587" y="4010094"/>
            <a:ext cx="411085" cy="365760"/>
          </a:xfrm>
          <a:prstGeom prst="rect">
            <a:avLst/>
          </a:prstGeom>
        </p:spPr>
      </p:pic>
      <p:sp>
        <p:nvSpPr>
          <p:cNvPr id="10" name="Flowchart: Merge 12">
            <a:extLst>
              <a:ext uri="{FF2B5EF4-FFF2-40B4-BE49-F238E27FC236}">
                <a16:creationId xmlns:a16="http://schemas.microsoft.com/office/drawing/2014/main" id="{1026A974-2ACE-F101-007A-49304DBD7073}"/>
              </a:ext>
            </a:extLst>
          </p:cNvPr>
          <p:cNvSpPr>
            <a:spLocks/>
          </p:cNvSpPr>
          <p:nvPr/>
        </p:nvSpPr>
        <p:spPr>
          <a:xfrm rot="10800000" flipH="1">
            <a:off x="11553269" y="5265297"/>
            <a:ext cx="105937"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 name="Rectangle: Rounded Corners 3">
            <a:extLst>
              <a:ext uri="{FF2B5EF4-FFF2-40B4-BE49-F238E27FC236}">
                <a16:creationId xmlns:a16="http://schemas.microsoft.com/office/drawing/2014/main" id="{E21A2333-498D-674D-2A3A-58C3CC45CAC1}"/>
              </a:ext>
            </a:extLst>
          </p:cNvPr>
          <p:cNvSpPr>
            <a:spLocks/>
          </p:cNvSpPr>
          <p:nvPr/>
        </p:nvSpPr>
        <p:spPr>
          <a:xfrm>
            <a:off x="384175" y="1754834"/>
            <a:ext cx="3557016" cy="624080"/>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200"/>
              </a:spcBef>
            </a:pPr>
            <a:r>
              <a:rPr lang="en-US" sz="1400" b="1"/>
              <a:t>            Immunology | $158.5B</a:t>
            </a:r>
            <a:endParaRPr lang="en-US" sz="1600" b="1"/>
          </a:p>
          <a:p>
            <a:pPr algn="ctr">
              <a:spcBef>
                <a:spcPts val="200"/>
              </a:spcBef>
            </a:pPr>
            <a:r>
              <a:rPr lang="en-US"/>
              <a:t>18.2% MS | +10.4%</a:t>
            </a:r>
          </a:p>
        </p:txBody>
      </p:sp>
      <p:sp>
        <p:nvSpPr>
          <p:cNvPr id="15" name="TextBox 14">
            <a:extLst>
              <a:ext uri="{FF2B5EF4-FFF2-40B4-BE49-F238E27FC236}">
                <a16:creationId xmlns:a16="http://schemas.microsoft.com/office/drawing/2014/main" id="{E548CAF9-266D-45AA-E307-43A62F8EE538}"/>
              </a:ext>
            </a:extLst>
          </p:cNvPr>
          <p:cNvSpPr txBox="1">
            <a:spLocks/>
          </p:cNvSpPr>
          <p:nvPr/>
        </p:nvSpPr>
        <p:spPr>
          <a:xfrm>
            <a:off x="384175" y="2414935"/>
            <a:ext cx="3557016" cy="889154"/>
          </a:xfrm>
          <a:prstGeom prst="rect">
            <a:avLst/>
          </a:prstGeom>
          <a:noFill/>
        </p:spPr>
        <p:txBody>
          <a:bodyPr wrap="square" rtlCol="0">
            <a:spAutoFit/>
          </a:bodyPr>
          <a:lstStyle/>
          <a:p>
            <a:pPr>
              <a:lnSpc>
                <a:spcPct val="150000"/>
              </a:lnSpc>
            </a:pPr>
            <a:r>
              <a:rPr lang="en-US" sz="1200" b="1" err="1"/>
              <a:t>Skyrizi</a:t>
            </a:r>
            <a:r>
              <a:rPr lang="en-US" sz="1200"/>
              <a:t> </a:t>
            </a:r>
            <a:r>
              <a:rPr lang="en-US" sz="1200" i="1"/>
              <a:t>                                    </a:t>
            </a:r>
            <a:r>
              <a:rPr lang="en-US" sz="1200"/>
              <a:t>$20.5B | +54.3%</a:t>
            </a:r>
          </a:p>
          <a:p>
            <a:pPr>
              <a:lnSpc>
                <a:spcPct val="150000"/>
              </a:lnSpc>
            </a:pPr>
            <a:r>
              <a:rPr lang="en-US" sz="1200" b="1"/>
              <a:t>Humira                                     </a:t>
            </a:r>
            <a:r>
              <a:rPr lang="en-US" sz="1200"/>
              <a:t>$20.3B | -36.2%</a:t>
            </a:r>
            <a:endParaRPr lang="en-US" sz="1200" b="1"/>
          </a:p>
          <a:p>
            <a:pPr>
              <a:lnSpc>
                <a:spcPct val="150000"/>
              </a:lnSpc>
            </a:pPr>
            <a:r>
              <a:rPr lang="en-US" sz="1200" b="1"/>
              <a:t>Dupixent                                 </a:t>
            </a:r>
            <a:r>
              <a:rPr lang="en-US" sz="1200"/>
              <a:t>$18.3B | +35.3%</a:t>
            </a:r>
            <a:endParaRPr lang="en-US" sz="1200">
              <a:solidFill>
                <a:schemeClr val="tx2"/>
              </a:solidFill>
            </a:endParaRPr>
          </a:p>
        </p:txBody>
      </p:sp>
      <p:sp>
        <p:nvSpPr>
          <p:cNvPr id="26" name="Flowchart: Merge 25">
            <a:extLst>
              <a:ext uri="{FF2B5EF4-FFF2-40B4-BE49-F238E27FC236}">
                <a16:creationId xmlns:a16="http://schemas.microsoft.com/office/drawing/2014/main" id="{FDD735BD-B925-4ED8-71D4-75BDC87EFED4}"/>
              </a:ext>
            </a:extLst>
          </p:cNvPr>
          <p:cNvSpPr>
            <a:spLocks/>
          </p:cNvSpPr>
          <p:nvPr/>
        </p:nvSpPr>
        <p:spPr>
          <a:xfrm rot="10800000">
            <a:off x="3753419" y="3125499"/>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3" name="Flowchart: Merge 42">
            <a:extLst>
              <a:ext uri="{FF2B5EF4-FFF2-40B4-BE49-F238E27FC236}">
                <a16:creationId xmlns:a16="http://schemas.microsoft.com/office/drawing/2014/main" id="{8A6DE7AD-84DD-7261-8BAF-32CBB7A4C2B0}"/>
              </a:ext>
            </a:extLst>
          </p:cNvPr>
          <p:cNvSpPr>
            <a:spLocks/>
          </p:cNvSpPr>
          <p:nvPr/>
        </p:nvSpPr>
        <p:spPr>
          <a:xfrm rot="10800000">
            <a:off x="3237316" y="2113791"/>
            <a:ext cx="182880" cy="182880"/>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6" name="Rectangle: Rounded Corners 45">
            <a:extLst>
              <a:ext uri="{FF2B5EF4-FFF2-40B4-BE49-F238E27FC236}">
                <a16:creationId xmlns:a16="http://schemas.microsoft.com/office/drawing/2014/main" id="{1B768A28-BBCD-B9B3-B66A-BD3E522513FD}"/>
              </a:ext>
            </a:extLst>
          </p:cNvPr>
          <p:cNvSpPr>
            <a:spLocks/>
          </p:cNvSpPr>
          <p:nvPr/>
        </p:nvSpPr>
        <p:spPr>
          <a:xfrm>
            <a:off x="384175" y="3880934"/>
            <a:ext cx="3557016" cy="624080"/>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spcBef>
                <a:spcPts val="200"/>
              </a:spcBef>
            </a:pPr>
            <a:r>
              <a:rPr lang="en-US" sz="1400" b="1" err="1"/>
              <a:t>Antithrombotics</a:t>
            </a:r>
            <a:r>
              <a:rPr lang="en-US" sz="1400" b="1"/>
              <a:t> | $40.1B</a:t>
            </a:r>
            <a:endParaRPr lang="en-US" sz="1600" b="1"/>
          </a:p>
          <a:p>
            <a:pPr algn="ctr">
              <a:spcBef>
                <a:spcPts val="200"/>
              </a:spcBef>
            </a:pPr>
            <a:r>
              <a:rPr lang="en-US"/>
              <a:t>4.6% MS | +8.8%</a:t>
            </a:r>
          </a:p>
        </p:txBody>
      </p:sp>
      <p:sp>
        <p:nvSpPr>
          <p:cNvPr id="68" name="Flowchart: Merge 67">
            <a:extLst>
              <a:ext uri="{FF2B5EF4-FFF2-40B4-BE49-F238E27FC236}">
                <a16:creationId xmlns:a16="http://schemas.microsoft.com/office/drawing/2014/main" id="{A074491B-2476-EDD9-4AF3-B2B96E52E8F8}"/>
              </a:ext>
            </a:extLst>
          </p:cNvPr>
          <p:cNvSpPr>
            <a:spLocks/>
          </p:cNvSpPr>
          <p:nvPr/>
        </p:nvSpPr>
        <p:spPr>
          <a:xfrm rot="10800000">
            <a:off x="3237316" y="4242039"/>
            <a:ext cx="182880" cy="182880"/>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1" name="TextBox 80">
            <a:extLst>
              <a:ext uri="{FF2B5EF4-FFF2-40B4-BE49-F238E27FC236}">
                <a16:creationId xmlns:a16="http://schemas.microsoft.com/office/drawing/2014/main" id="{0932FE52-DA81-3E95-1D04-EE353522033C}"/>
              </a:ext>
            </a:extLst>
          </p:cNvPr>
          <p:cNvSpPr txBox="1">
            <a:spLocks/>
          </p:cNvSpPr>
          <p:nvPr/>
        </p:nvSpPr>
        <p:spPr>
          <a:xfrm>
            <a:off x="384175" y="4571729"/>
            <a:ext cx="3557016" cy="889154"/>
          </a:xfrm>
          <a:prstGeom prst="rect">
            <a:avLst/>
          </a:prstGeom>
          <a:noFill/>
        </p:spPr>
        <p:txBody>
          <a:bodyPr wrap="square" rtlCol="0">
            <a:spAutoFit/>
          </a:bodyPr>
          <a:lstStyle/>
          <a:p>
            <a:pPr>
              <a:lnSpc>
                <a:spcPct val="150000"/>
              </a:lnSpc>
            </a:pPr>
            <a:r>
              <a:rPr lang="en-US" sz="1200" b="1"/>
              <a:t>Eliquis</a:t>
            </a:r>
            <a:r>
              <a:rPr lang="en-US" sz="1200"/>
              <a:t>                                     $27.5B | +13.2% </a:t>
            </a:r>
            <a:r>
              <a:rPr lang="en-US" sz="1200" b="1" err="1"/>
              <a:t>Brilinta</a:t>
            </a:r>
            <a:r>
              <a:rPr lang="en-US" sz="1200" b="1"/>
              <a:t>                                       </a:t>
            </a:r>
            <a:r>
              <a:rPr lang="en-US" sz="1200"/>
              <a:t>$1.2B | -10.0%</a:t>
            </a:r>
          </a:p>
          <a:p>
            <a:pPr>
              <a:lnSpc>
                <a:spcPct val="150000"/>
              </a:lnSpc>
            </a:pPr>
            <a:r>
              <a:rPr lang="en-US" sz="1200" b="1" err="1"/>
              <a:t>TNKase</a:t>
            </a:r>
            <a:r>
              <a:rPr lang="en-US" sz="1200"/>
              <a:t>                                     $0.6B | +20.7%</a:t>
            </a:r>
            <a:endParaRPr lang="en-US" sz="1200">
              <a:solidFill>
                <a:schemeClr val="tx2"/>
              </a:solidFill>
            </a:endParaRPr>
          </a:p>
        </p:txBody>
      </p:sp>
      <p:sp>
        <p:nvSpPr>
          <p:cNvPr id="82" name="Flowchart: Merge 81">
            <a:extLst>
              <a:ext uri="{FF2B5EF4-FFF2-40B4-BE49-F238E27FC236}">
                <a16:creationId xmlns:a16="http://schemas.microsoft.com/office/drawing/2014/main" id="{737A45FF-FFD5-82FB-97E9-89076631F99C}"/>
              </a:ext>
            </a:extLst>
          </p:cNvPr>
          <p:cNvSpPr>
            <a:spLocks/>
          </p:cNvSpPr>
          <p:nvPr/>
        </p:nvSpPr>
        <p:spPr>
          <a:xfrm rot="10800000">
            <a:off x="3753419" y="4733074"/>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4" name="Flowchart: Merge 83">
            <a:extLst>
              <a:ext uri="{FF2B5EF4-FFF2-40B4-BE49-F238E27FC236}">
                <a16:creationId xmlns:a16="http://schemas.microsoft.com/office/drawing/2014/main" id="{741140F2-1457-6245-FD94-D7FE8EB8AF7F}"/>
              </a:ext>
            </a:extLst>
          </p:cNvPr>
          <p:cNvSpPr>
            <a:spLocks/>
          </p:cNvSpPr>
          <p:nvPr/>
        </p:nvSpPr>
        <p:spPr>
          <a:xfrm rot="10800000">
            <a:off x="3753419" y="5262005"/>
            <a:ext cx="123290" cy="76746"/>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106" name="Graphic 105">
            <a:extLst>
              <a:ext uri="{FF2B5EF4-FFF2-40B4-BE49-F238E27FC236}">
                <a16:creationId xmlns:a16="http://schemas.microsoft.com/office/drawing/2014/main" id="{4114A74F-F47C-1C86-6153-240FB8720B8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6504" y="1849663"/>
            <a:ext cx="434421" cy="434421"/>
          </a:xfrm>
          <a:prstGeom prst="rect">
            <a:avLst/>
          </a:prstGeom>
        </p:spPr>
      </p:pic>
      <p:pic>
        <p:nvPicPr>
          <p:cNvPr id="107" name="Graphic 106">
            <a:extLst>
              <a:ext uri="{FF2B5EF4-FFF2-40B4-BE49-F238E27FC236}">
                <a16:creationId xmlns:a16="http://schemas.microsoft.com/office/drawing/2014/main" id="{16A4B59E-B254-8F1B-2CB0-D4B1A8468B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9462" y="4010094"/>
            <a:ext cx="365760" cy="365760"/>
          </a:xfrm>
          <a:prstGeom prst="rect">
            <a:avLst/>
          </a:prstGeom>
        </p:spPr>
      </p:pic>
      <p:sp>
        <p:nvSpPr>
          <p:cNvPr id="11" name="Flowchart: Merge 20">
            <a:extLst>
              <a:ext uri="{FF2B5EF4-FFF2-40B4-BE49-F238E27FC236}">
                <a16:creationId xmlns:a16="http://schemas.microsoft.com/office/drawing/2014/main" id="{0E8BAD33-94D7-4A38-7032-8D9C1646E97A}"/>
              </a:ext>
            </a:extLst>
          </p:cNvPr>
          <p:cNvSpPr>
            <a:spLocks/>
          </p:cNvSpPr>
          <p:nvPr/>
        </p:nvSpPr>
        <p:spPr>
          <a:xfrm flipH="1" flipV="1">
            <a:off x="3753418" y="2609410"/>
            <a:ext cx="123291" cy="73152"/>
          </a:xfrm>
          <a:prstGeom prst="flowChartMerg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100"/>
          </a:p>
        </p:txBody>
      </p:sp>
      <p:sp>
        <p:nvSpPr>
          <p:cNvPr id="6" name="Flowchart: Merge 5">
            <a:extLst>
              <a:ext uri="{FF2B5EF4-FFF2-40B4-BE49-F238E27FC236}">
                <a16:creationId xmlns:a16="http://schemas.microsoft.com/office/drawing/2014/main" id="{F762DD08-ABF3-CDA7-3111-7BE6160B55B9}"/>
              </a:ext>
            </a:extLst>
          </p:cNvPr>
          <p:cNvSpPr>
            <a:spLocks/>
          </p:cNvSpPr>
          <p:nvPr/>
        </p:nvSpPr>
        <p:spPr>
          <a:xfrm>
            <a:off x="3753419" y="2874422"/>
            <a:ext cx="123290" cy="76746"/>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50000"/>
              </a:lnSpc>
            </a:pPr>
            <a:endParaRPr lang="en-US" sz="1600"/>
          </a:p>
        </p:txBody>
      </p:sp>
      <p:sp>
        <p:nvSpPr>
          <p:cNvPr id="8" name="Flowchart: Merge 5">
            <a:extLst>
              <a:ext uri="{FF2B5EF4-FFF2-40B4-BE49-F238E27FC236}">
                <a16:creationId xmlns:a16="http://schemas.microsoft.com/office/drawing/2014/main" id="{48C17451-B720-D01C-ECA9-CB227DE63FDC}"/>
              </a:ext>
            </a:extLst>
          </p:cNvPr>
          <p:cNvSpPr>
            <a:spLocks/>
          </p:cNvSpPr>
          <p:nvPr/>
        </p:nvSpPr>
        <p:spPr>
          <a:xfrm>
            <a:off x="3753419" y="5002578"/>
            <a:ext cx="123290" cy="76746"/>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50000"/>
              </a:lnSpc>
            </a:pPr>
            <a:endParaRPr lang="en-US" sz="1600"/>
          </a:p>
        </p:txBody>
      </p:sp>
    </p:spTree>
    <p:extLst>
      <p:ext uri="{BB962C8B-B14F-4D97-AF65-F5344CB8AC3E}">
        <p14:creationId xmlns:p14="http://schemas.microsoft.com/office/powerpoint/2010/main" val="150194146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D9E8926-4711-FA48-5117-5352AD2D2D4F}"/>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C614FA36-BAE9-5611-7DCC-918A88429545}"/>
              </a:ext>
            </a:extLst>
          </p:cNvPr>
          <p:cNvGraphicFramePr>
            <a:graphicFrameLocks noChangeAspect="1"/>
          </p:cNvGraphicFramePr>
          <p:nvPr>
            <p:custDataLst>
              <p:tags r:id="rId1"/>
            </p:custDataLst>
            <p:extLst>
              <p:ext uri="{D42A27DB-BD31-4B8C-83A1-F6EECF244321}">
                <p14:modId xmlns:p14="http://schemas.microsoft.com/office/powerpoint/2010/main" val="640054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0" name="think-cell data - do not delete" hidden="1">
                        <a:extLst>
                          <a:ext uri="{FF2B5EF4-FFF2-40B4-BE49-F238E27FC236}">
                            <a16:creationId xmlns:a16="http://schemas.microsoft.com/office/drawing/2014/main" id="{C614FA36-BAE9-5611-7DCC-918A884295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46" name="Text Placeholder 1045">
            <a:extLst>
              <a:ext uri="{FF2B5EF4-FFF2-40B4-BE49-F238E27FC236}">
                <a16:creationId xmlns:a16="http://schemas.microsoft.com/office/drawing/2014/main" id="{DCF61596-55CF-F5E8-4899-62D93C1601DD}"/>
              </a:ext>
            </a:extLst>
          </p:cNvPr>
          <p:cNvSpPr>
            <a:spLocks noGrp="1"/>
          </p:cNvSpPr>
          <p:nvPr>
            <p:ph type="body" sz="quarter" idx="16"/>
          </p:nvPr>
        </p:nvSpPr>
        <p:spPr>
          <a:xfrm>
            <a:off x="384694" y="1081826"/>
            <a:ext cx="11338560" cy="402336"/>
          </a:xfrm>
        </p:spPr>
        <p:txBody>
          <a:bodyPr/>
          <a:lstStyle/>
          <a:p>
            <a:r>
              <a:rPr lang="en-US"/>
              <a:t>Top 10 fastest growing products based on MAT June 2025 absolute sales $ growth</a:t>
            </a:r>
          </a:p>
        </p:txBody>
      </p:sp>
      <p:sp>
        <p:nvSpPr>
          <p:cNvPr id="2" name="Title 1">
            <a:extLst>
              <a:ext uri="{FF2B5EF4-FFF2-40B4-BE49-F238E27FC236}">
                <a16:creationId xmlns:a16="http://schemas.microsoft.com/office/drawing/2014/main" id="{011DE0A3-1EA1-8AE5-ACE1-3EE90213CEA0}"/>
              </a:ext>
            </a:extLst>
          </p:cNvPr>
          <p:cNvSpPr>
            <a:spLocks noGrp="1"/>
          </p:cNvSpPr>
          <p:nvPr>
            <p:ph type="title"/>
          </p:nvPr>
        </p:nvSpPr>
        <p:spPr>
          <a:xfrm>
            <a:off x="384694" y="294468"/>
            <a:ext cx="11338560" cy="768263"/>
          </a:xfrm>
        </p:spPr>
        <p:txBody>
          <a:bodyPr vert="horz"/>
          <a:lstStyle/>
          <a:p>
            <a:r>
              <a:rPr lang="en-US"/>
              <a:t>Four the of the top five fastest growing products are GLP-1s</a:t>
            </a:r>
          </a:p>
        </p:txBody>
      </p:sp>
      <p:sp>
        <p:nvSpPr>
          <p:cNvPr id="3" name="Footer Placeholder 2">
            <a:extLst>
              <a:ext uri="{FF2B5EF4-FFF2-40B4-BE49-F238E27FC236}">
                <a16:creationId xmlns:a16="http://schemas.microsoft.com/office/drawing/2014/main" id="{8555427C-09F6-1B74-7881-DEDFEC71DBDD}"/>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6" name="Chart 5">
            <a:extLst>
              <a:ext uri="{FF2B5EF4-FFF2-40B4-BE49-F238E27FC236}">
                <a16:creationId xmlns:a16="http://schemas.microsoft.com/office/drawing/2014/main" id="{45CE4242-BF15-7274-1CD5-A7F1D56438EE}"/>
              </a:ext>
            </a:extLst>
          </p:cNvPr>
          <p:cNvGraphicFramePr>
            <a:graphicFrameLocks/>
          </p:cNvGraphicFramePr>
          <p:nvPr>
            <p:extLst>
              <p:ext uri="{D42A27DB-BD31-4B8C-83A1-F6EECF244321}">
                <p14:modId xmlns:p14="http://schemas.microsoft.com/office/powerpoint/2010/main" val="4284900935"/>
              </p:ext>
            </p:extLst>
          </p:nvPr>
        </p:nvGraphicFramePr>
        <p:xfrm>
          <a:off x="258994" y="1324708"/>
          <a:ext cx="11475720" cy="5134706"/>
        </p:xfrm>
        <a:graphic>
          <a:graphicData uri="http://schemas.openxmlformats.org/drawingml/2006/chart">
            <c:chart xmlns:c="http://schemas.openxmlformats.org/drawingml/2006/chart" xmlns:r="http://schemas.openxmlformats.org/officeDocument/2006/relationships" r:id="rId6"/>
          </a:graphicData>
        </a:graphic>
      </p:graphicFrame>
      <p:sp>
        <p:nvSpPr>
          <p:cNvPr id="27" name="Oval 26">
            <a:extLst>
              <a:ext uri="{FF2B5EF4-FFF2-40B4-BE49-F238E27FC236}">
                <a16:creationId xmlns:a16="http://schemas.microsoft.com/office/drawing/2014/main" id="{5CAEC67C-3D4E-7088-5DC2-51692B20FD16}"/>
              </a:ext>
            </a:extLst>
          </p:cNvPr>
          <p:cNvSpPr>
            <a:spLocks/>
          </p:cNvSpPr>
          <p:nvPr/>
        </p:nvSpPr>
        <p:spPr>
          <a:xfrm>
            <a:off x="374901" y="4901139"/>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28" name="Oval 27">
            <a:extLst>
              <a:ext uri="{FF2B5EF4-FFF2-40B4-BE49-F238E27FC236}">
                <a16:creationId xmlns:a16="http://schemas.microsoft.com/office/drawing/2014/main" id="{64786570-8036-A107-27EA-D2D6351B81C4}"/>
              </a:ext>
            </a:extLst>
          </p:cNvPr>
          <p:cNvSpPr>
            <a:spLocks/>
          </p:cNvSpPr>
          <p:nvPr/>
        </p:nvSpPr>
        <p:spPr>
          <a:xfrm>
            <a:off x="374901" y="1498615"/>
            <a:ext cx="914400" cy="420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29" name="Oval 28">
            <a:extLst>
              <a:ext uri="{FF2B5EF4-FFF2-40B4-BE49-F238E27FC236}">
                <a16:creationId xmlns:a16="http://schemas.microsoft.com/office/drawing/2014/main" id="{C39C3800-E804-4205-3B37-D193707E32CA}"/>
              </a:ext>
            </a:extLst>
          </p:cNvPr>
          <p:cNvSpPr>
            <a:spLocks/>
          </p:cNvSpPr>
          <p:nvPr/>
        </p:nvSpPr>
        <p:spPr>
          <a:xfrm>
            <a:off x="374901" y="1970478"/>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30" name="Oval 29">
            <a:extLst>
              <a:ext uri="{FF2B5EF4-FFF2-40B4-BE49-F238E27FC236}">
                <a16:creationId xmlns:a16="http://schemas.microsoft.com/office/drawing/2014/main" id="{F1C81DD1-EA14-E58F-F26C-25E3372CE3B9}"/>
              </a:ext>
            </a:extLst>
          </p:cNvPr>
          <p:cNvSpPr>
            <a:spLocks/>
          </p:cNvSpPr>
          <p:nvPr/>
        </p:nvSpPr>
        <p:spPr>
          <a:xfrm>
            <a:off x="374901" y="2466551"/>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32" name="Oval 31">
            <a:extLst>
              <a:ext uri="{FF2B5EF4-FFF2-40B4-BE49-F238E27FC236}">
                <a16:creationId xmlns:a16="http://schemas.microsoft.com/office/drawing/2014/main" id="{4B6133B1-8CC6-AF39-2F4E-11F513788B5D}"/>
              </a:ext>
            </a:extLst>
          </p:cNvPr>
          <p:cNvSpPr>
            <a:spLocks/>
          </p:cNvSpPr>
          <p:nvPr/>
        </p:nvSpPr>
        <p:spPr>
          <a:xfrm>
            <a:off x="374901" y="2954294"/>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34" name="Oval 33">
            <a:extLst>
              <a:ext uri="{FF2B5EF4-FFF2-40B4-BE49-F238E27FC236}">
                <a16:creationId xmlns:a16="http://schemas.microsoft.com/office/drawing/2014/main" id="{766CBC23-29A1-9D79-A608-26C744718101}"/>
              </a:ext>
            </a:extLst>
          </p:cNvPr>
          <p:cNvSpPr>
            <a:spLocks/>
          </p:cNvSpPr>
          <p:nvPr/>
        </p:nvSpPr>
        <p:spPr>
          <a:xfrm>
            <a:off x="374901" y="3439727"/>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39" name="Oval 38">
            <a:extLst>
              <a:ext uri="{FF2B5EF4-FFF2-40B4-BE49-F238E27FC236}">
                <a16:creationId xmlns:a16="http://schemas.microsoft.com/office/drawing/2014/main" id="{23B6EAD8-6683-0CE8-0ED3-6B1B972F6A14}"/>
              </a:ext>
            </a:extLst>
          </p:cNvPr>
          <p:cNvSpPr>
            <a:spLocks/>
          </p:cNvSpPr>
          <p:nvPr/>
        </p:nvSpPr>
        <p:spPr>
          <a:xfrm>
            <a:off x="374901" y="3928235"/>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40" name="Oval 39">
            <a:extLst>
              <a:ext uri="{FF2B5EF4-FFF2-40B4-BE49-F238E27FC236}">
                <a16:creationId xmlns:a16="http://schemas.microsoft.com/office/drawing/2014/main" id="{EBDD9970-C069-896B-3AC4-23AB11F2A503}"/>
              </a:ext>
            </a:extLst>
          </p:cNvPr>
          <p:cNvSpPr>
            <a:spLocks/>
          </p:cNvSpPr>
          <p:nvPr/>
        </p:nvSpPr>
        <p:spPr>
          <a:xfrm>
            <a:off x="374901" y="4415214"/>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pic>
        <p:nvPicPr>
          <p:cNvPr id="41" name="Picture 40">
            <a:extLst>
              <a:ext uri="{FF2B5EF4-FFF2-40B4-BE49-F238E27FC236}">
                <a16:creationId xmlns:a16="http://schemas.microsoft.com/office/drawing/2014/main" id="{F54BDB84-86D5-15E8-5D1A-BCA92589828F}"/>
              </a:ext>
            </a:extLst>
          </p:cNvPr>
          <p:cNvPicPr>
            <a:picLocks noChangeAspect="1"/>
          </p:cNvPicPr>
          <p:nvPr/>
        </p:nvPicPr>
        <p:blipFill rotWithShape="1">
          <a:blip r:embed="rId7"/>
          <a:srcRect t="27253" b="26522"/>
          <a:stretch/>
        </p:blipFill>
        <p:spPr>
          <a:xfrm>
            <a:off x="1226883" y="3523921"/>
            <a:ext cx="1219951" cy="269967"/>
          </a:xfrm>
          <a:prstGeom prst="rect">
            <a:avLst/>
          </a:prstGeom>
        </p:spPr>
      </p:pic>
      <p:sp>
        <p:nvSpPr>
          <p:cNvPr id="43" name="TextBox 42">
            <a:extLst>
              <a:ext uri="{FF2B5EF4-FFF2-40B4-BE49-F238E27FC236}">
                <a16:creationId xmlns:a16="http://schemas.microsoft.com/office/drawing/2014/main" id="{DB32A519-50D5-AB81-D73B-641678E20911}"/>
              </a:ext>
            </a:extLst>
          </p:cNvPr>
          <p:cNvSpPr txBox="1">
            <a:spLocks/>
          </p:cNvSpPr>
          <p:nvPr/>
        </p:nvSpPr>
        <p:spPr>
          <a:xfrm>
            <a:off x="2908752" y="2005912"/>
            <a:ext cx="2418898" cy="369332"/>
          </a:xfrm>
          <a:prstGeom prst="rect">
            <a:avLst/>
          </a:prstGeom>
          <a:noFill/>
        </p:spPr>
        <p:txBody>
          <a:bodyPr wrap="square" rtlCol="0" anchor="ctr">
            <a:spAutoFit/>
          </a:bodyPr>
          <a:lstStyle/>
          <a:p>
            <a:r>
              <a:rPr lang="en-US" b="1">
                <a:solidFill>
                  <a:schemeClr val="bg1"/>
                </a:solidFill>
              </a:rPr>
              <a:t>ZEPBOUND $15.3B</a:t>
            </a:r>
          </a:p>
        </p:txBody>
      </p:sp>
      <p:pic>
        <p:nvPicPr>
          <p:cNvPr id="50" name="Picture 49">
            <a:extLst>
              <a:ext uri="{FF2B5EF4-FFF2-40B4-BE49-F238E27FC236}">
                <a16:creationId xmlns:a16="http://schemas.microsoft.com/office/drawing/2014/main" id="{523B7E07-0801-FE30-FE7E-1BF60586CB38}"/>
              </a:ext>
            </a:extLst>
          </p:cNvPr>
          <p:cNvPicPr>
            <a:picLocks noChangeAspect="1"/>
          </p:cNvPicPr>
          <p:nvPr/>
        </p:nvPicPr>
        <p:blipFill rotWithShape="1">
          <a:blip r:embed="rId8">
            <a:clrChange>
              <a:clrFrom>
                <a:srgbClr val="000000"/>
              </a:clrFrom>
              <a:clrTo>
                <a:srgbClr val="000000">
                  <a:alpha val="0"/>
                </a:srgbClr>
              </a:clrTo>
            </a:clrChange>
          </a:blip>
          <a:srcRect t="32856" b="24845"/>
          <a:stretch/>
        </p:blipFill>
        <p:spPr>
          <a:xfrm>
            <a:off x="1291277" y="1530915"/>
            <a:ext cx="1828800" cy="365541"/>
          </a:xfrm>
          <a:prstGeom prst="rect">
            <a:avLst/>
          </a:prstGeom>
        </p:spPr>
      </p:pic>
      <p:sp>
        <p:nvSpPr>
          <p:cNvPr id="51" name="TextBox 50">
            <a:extLst>
              <a:ext uri="{FF2B5EF4-FFF2-40B4-BE49-F238E27FC236}">
                <a16:creationId xmlns:a16="http://schemas.microsoft.com/office/drawing/2014/main" id="{EDC781AF-E2D4-A74C-CB58-327D6F3E3DCE}"/>
              </a:ext>
            </a:extLst>
          </p:cNvPr>
          <p:cNvSpPr txBox="1">
            <a:spLocks/>
          </p:cNvSpPr>
          <p:nvPr/>
        </p:nvSpPr>
        <p:spPr>
          <a:xfrm>
            <a:off x="3059303" y="1519263"/>
            <a:ext cx="2852548" cy="369332"/>
          </a:xfrm>
          <a:prstGeom prst="rect">
            <a:avLst/>
          </a:prstGeom>
          <a:noFill/>
        </p:spPr>
        <p:txBody>
          <a:bodyPr wrap="square" rtlCol="0" anchor="ctr">
            <a:spAutoFit/>
          </a:bodyPr>
          <a:lstStyle/>
          <a:p>
            <a:r>
              <a:rPr lang="en-US" b="1">
                <a:solidFill>
                  <a:schemeClr val="bg1"/>
                </a:solidFill>
              </a:rPr>
              <a:t>MOUNJARO $32.3B</a:t>
            </a:r>
          </a:p>
        </p:txBody>
      </p:sp>
      <p:pic>
        <p:nvPicPr>
          <p:cNvPr id="58" name="Picture 57">
            <a:extLst>
              <a:ext uri="{FF2B5EF4-FFF2-40B4-BE49-F238E27FC236}">
                <a16:creationId xmlns:a16="http://schemas.microsoft.com/office/drawing/2014/main" id="{A59E3F65-AEE8-53E6-782A-AA260E5F745E}"/>
              </a:ext>
            </a:extLst>
          </p:cNvPr>
          <p:cNvPicPr>
            <a:picLocks noChangeAspect="1"/>
          </p:cNvPicPr>
          <p:nvPr/>
        </p:nvPicPr>
        <p:blipFill>
          <a:blip r:embed="rId9"/>
          <a:stretch>
            <a:fillRect/>
          </a:stretch>
        </p:blipFill>
        <p:spPr>
          <a:xfrm>
            <a:off x="1239583" y="3002558"/>
            <a:ext cx="1654636" cy="344639"/>
          </a:xfrm>
          <a:prstGeom prst="rect">
            <a:avLst/>
          </a:prstGeom>
        </p:spPr>
      </p:pic>
      <p:pic>
        <p:nvPicPr>
          <p:cNvPr id="59" name="Picture 58">
            <a:extLst>
              <a:ext uri="{FF2B5EF4-FFF2-40B4-BE49-F238E27FC236}">
                <a16:creationId xmlns:a16="http://schemas.microsoft.com/office/drawing/2014/main" id="{D4DFF67E-1C57-495C-9F08-A653AA05694E}"/>
              </a:ext>
            </a:extLst>
          </p:cNvPr>
          <p:cNvPicPr>
            <a:picLocks noChangeAspect="1"/>
          </p:cNvPicPr>
          <p:nvPr/>
        </p:nvPicPr>
        <p:blipFill rotWithShape="1">
          <a:blip r:embed="rId10"/>
          <a:srcRect t="22733" b="22960"/>
          <a:stretch/>
        </p:blipFill>
        <p:spPr>
          <a:xfrm>
            <a:off x="1311009" y="5427023"/>
            <a:ext cx="601356" cy="326572"/>
          </a:xfrm>
          <a:prstGeom prst="rect">
            <a:avLst/>
          </a:prstGeom>
        </p:spPr>
      </p:pic>
      <p:pic>
        <p:nvPicPr>
          <p:cNvPr id="61" name="Picture 60">
            <a:extLst>
              <a:ext uri="{FF2B5EF4-FFF2-40B4-BE49-F238E27FC236}">
                <a16:creationId xmlns:a16="http://schemas.microsoft.com/office/drawing/2014/main" id="{B41634FF-67B9-8FA9-2840-D3C8E1B54A57}"/>
              </a:ext>
            </a:extLst>
          </p:cNvPr>
          <p:cNvPicPr>
            <a:picLocks noChangeAspect="1"/>
          </p:cNvPicPr>
          <p:nvPr/>
        </p:nvPicPr>
        <p:blipFill>
          <a:blip r:embed="rId11"/>
          <a:stretch>
            <a:fillRect/>
          </a:stretch>
        </p:blipFill>
        <p:spPr>
          <a:xfrm>
            <a:off x="1335308" y="3935574"/>
            <a:ext cx="979870" cy="388868"/>
          </a:xfrm>
          <a:prstGeom prst="rect">
            <a:avLst/>
          </a:prstGeom>
        </p:spPr>
      </p:pic>
      <p:pic>
        <p:nvPicPr>
          <p:cNvPr id="63" name="Picture 62">
            <a:extLst>
              <a:ext uri="{FF2B5EF4-FFF2-40B4-BE49-F238E27FC236}">
                <a16:creationId xmlns:a16="http://schemas.microsoft.com/office/drawing/2014/main" id="{5DBB5B0A-8B64-61C7-AA84-A6D7D4E120CC}"/>
              </a:ext>
            </a:extLst>
          </p:cNvPr>
          <p:cNvPicPr>
            <a:picLocks noChangeAspect="1"/>
          </p:cNvPicPr>
          <p:nvPr/>
        </p:nvPicPr>
        <p:blipFill rotWithShape="1">
          <a:blip r:embed="rId12"/>
          <a:srcRect l="1" r="39430"/>
          <a:stretch/>
        </p:blipFill>
        <p:spPr>
          <a:xfrm>
            <a:off x="1333092" y="5876934"/>
            <a:ext cx="428652" cy="400411"/>
          </a:xfrm>
          <a:prstGeom prst="rect">
            <a:avLst/>
          </a:prstGeom>
        </p:spPr>
      </p:pic>
      <p:sp>
        <p:nvSpPr>
          <p:cNvPr id="1025" name="TextBox 1024">
            <a:extLst>
              <a:ext uri="{FF2B5EF4-FFF2-40B4-BE49-F238E27FC236}">
                <a16:creationId xmlns:a16="http://schemas.microsoft.com/office/drawing/2014/main" id="{35CA1968-38E1-4251-D564-547B1C8E7B24}"/>
              </a:ext>
            </a:extLst>
          </p:cNvPr>
          <p:cNvSpPr txBox="1">
            <a:spLocks/>
          </p:cNvSpPr>
          <p:nvPr/>
        </p:nvSpPr>
        <p:spPr>
          <a:xfrm>
            <a:off x="2315765" y="3497489"/>
            <a:ext cx="1856186" cy="307777"/>
          </a:xfrm>
          <a:prstGeom prst="rect">
            <a:avLst/>
          </a:prstGeom>
          <a:noFill/>
        </p:spPr>
        <p:txBody>
          <a:bodyPr wrap="square" rtlCol="0" anchor="ctr">
            <a:spAutoFit/>
          </a:bodyPr>
          <a:lstStyle/>
          <a:p>
            <a:r>
              <a:rPr lang="en-US" sz="1400" b="1">
                <a:solidFill>
                  <a:schemeClr val="bg1"/>
                </a:solidFill>
              </a:rPr>
              <a:t>OZEMPIC $37.2B</a:t>
            </a:r>
            <a:endParaRPr lang="en-US" sz="1600" b="1">
              <a:solidFill>
                <a:schemeClr val="bg1"/>
              </a:solidFill>
            </a:endParaRPr>
          </a:p>
        </p:txBody>
      </p:sp>
      <p:sp>
        <p:nvSpPr>
          <p:cNvPr id="1026" name="TextBox 1025">
            <a:extLst>
              <a:ext uri="{FF2B5EF4-FFF2-40B4-BE49-F238E27FC236}">
                <a16:creationId xmlns:a16="http://schemas.microsoft.com/office/drawing/2014/main" id="{2199846B-3A6B-02A0-5976-F726462E4B5E}"/>
              </a:ext>
            </a:extLst>
          </p:cNvPr>
          <p:cNvSpPr txBox="1">
            <a:spLocks/>
          </p:cNvSpPr>
          <p:nvPr/>
        </p:nvSpPr>
        <p:spPr>
          <a:xfrm>
            <a:off x="2819956" y="3003642"/>
            <a:ext cx="1771094" cy="307777"/>
          </a:xfrm>
          <a:prstGeom prst="rect">
            <a:avLst/>
          </a:prstGeom>
          <a:noFill/>
        </p:spPr>
        <p:txBody>
          <a:bodyPr wrap="square" rtlCol="0" anchor="ctr">
            <a:spAutoFit/>
          </a:bodyPr>
          <a:lstStyle/>
          <a:p>
            <a:r>
              <a:rPr lang="en-US" sz="1400" b="1">
                <a:solidFill>
                  <a:schemeClr val="bg1"/>
                </a:solidFill>
              </a:rPr>
              <a:t>WEGOVY $16.8B</a:t>
            </a:r>
            <a:endParaRPr lang="en-US" sz="1100" b="1">
              <a:solidFill>
                <a:schemeClr val="bg1"/>
              </a:solidFill>
            </a:endParaRPr>
          </a:p>
        </p:txBody>
      </p:sp>
      <p:sp>
        <p:nvSpPr>
          <p:cNvPr id="1029" name="TextBox 1028">
            <a:extLst>
              <a:ext uri="{FF2B5EF4-FFF2-40B4-BE49-F238E27FC236}">
                <a16:creationId xmlns:a16="http://schemas.microsoft.com/office/drawing/2014/main" id="{F2AFA1FB-D765-B269-1BCF-D17A59270604}"/>
              </a:ext>
            </a:extLst>
          </p:cNvPr>
          <p:cNvSpPr txBox="1">
            <a:spLocks/>
          </p:cNvSpPr>
          <p:nvPr/>
        </p:nvSpPr>
        <p:spPr>
          <a:xfrm>
            <a:off x="2303272" y="3970132"/>
            <a:ext cx="2027428" cy="338554"/>
          </a:xfrm>
          <a:prstGeom prst="rect">
            <a:avLst/>
          </a:prstGeom>
          <a:noFill/>
        </p:spPr>
        <p:txBody>
          <a:bodyPr wrap="square" rtlCol="0" anchor="ctr">
            <a:spAutoFit/>
          </a:bodyPr>
          <a:lstStyle/>
          <a:p>
            <a:r>
              <a:rPr lang="en-US" sz="1600" b="1">
                <a:solidFill>
                  <a:schemeClr val="bg1"/>
                </a:solidFill>
              </a:rPr>
              <a:t>DUPIXENT $18.3B</a:t>
            </a:r>
            <a:endParaRPr lang="en-US" sz="1300" b="1"/>
          </a:p>
        </p:txBody>
      </p:sp>
      <p:sp>
        <p:nvSpPr>
          <p:cNvPr id="1030" name="TextBox 1029">
            <a:extLst>
              <a:ext uri="{FF2B5EF4-FFF2-40B4-BE49-F238E27FC236}">
                <a16:creationId xmlns:a16="http://schemas.microsoft.com/office/drawing/2014/main" id="{02CAED88-128E-18F4-DFEE-1792B54C0C40}"/>
              </a:ext>
            </a:extLst>
          </p:cNvPr>
          <p:cNvSpPr txBox="1">
            <a:spLocks/>
          </p:cNvSpPr>
          <p:nvPr/>
        </p:nvSpPr>
        <p:spPr>
          <a:xfrm>
            <a:off x="1602537" y="4452086"/>
            <a:ext cx="2143964" cy="338554"/>
          </a:xfrm>
          <a:prstGeom prst="rect">
            <a:avLst/>
          </a:prstGeom>
          <a:noFill/>
        </p:spPr>
        <p:txBody>
          <a:bodyPr wrap="square" rtlCol="0">
            <a:spAutoFit/>
          </a:bodyPr>
          <a:lstStyle/>
          <a:p>
            <a:r>
              <a:rPr lang="en-US" sz="1600" b="1">
                <a:solidFill>
                  <a:schemeClr val="bg1"/>
                </a:solidFill>
              </a:rPr>
              <a:t>JARDIANCE $22.4B</a:t>
            </a:r>
            <a:endParaRPr lang="en-US" sz="1150" b="1"/>
          </a:p>
        </p:txBody>
      </p:sp>
      <p:sp>
        <p:nvSpPr>
          <p:cNvPr id="1040" name="TextBox 1039">
            <a:extLst>
              <a:ext uri="{FF2B5EF4-FFF2-40B4-BE49-F238E27FC236}">
                <a16:creationId xmlns:a16="http://schemas.microsoft.com/office/drawing/2014/main" id="{9AB5EAEB-E6DA-3C27-FB93-C67D0CAB3BBE}"/>
              </a:ext>
            </a:extLst>
          </p:cNvPr>
          <p:cNvSpPr txBox="1">
            <a:spLocks/>
          </p:cNvSpPr>
          <p:nvPr/>
        </p:nvSpPr>
        <p:spPr>
          <a:xfrm>
            <a:off x="2174956" y="4883423"/>
            <a:ext cx="987343" cy="461665"/>
          </a:xfrm>
          <a:prstGeom prst="rect">
            <a:avLst/>
          </a:prstGeom>
          <a:noFill/>
        </p:spPr>
        <p:txBody>
          <a:bodyPr wrap="square" rtlCol="0">
            <a:spAutoFit/>
          </a:bodyPr>
          <a:lstStyle/>
          <a:p>
            <a:r>
              <a:rPr lang="en-US" sz="1200" b="1"/>
              <a:t>PAXLOVID $5.3B</a:t>
            </a:r>
          </a:p>
        </p:txBody>
      </p:sp>
      <p:sp>
        <p:nvSpPr>
          <p:cNvPr id="1041" name="TextBox 1040">
            <a:extLst>
              <a:ext uri="{FF2B5EF4-FFF2-40B4-BE49-F238E27FC236}">
                <a16:creationId xmlns:a16="http://schemas.microsoft.com/office/drawing/2014/main" id="{A90DBCF0-EB55-F9C8-7002-F43181E7F8E9}"/>
              </a:ext>
            </a:extLst>
          </p:cNvPr>
          <p:cNvSpPr txBox="1">
            <a:spLocks/>
          </p:cNvSpPr>
          <p:nvPr/>
        </p:nvSpPr>
        <p:spPr>
          <a:xfrm>
            <a:off x="1920494" y="5472622"/>
            <a:ext cx="1361088" cy="276999"/>
          </a:xfrm>
          <a:prstGeom prst="rect">
            <a:avLst/>
          </a:prstGeom>
          <a:noFill/>
        </p:spPr>
        <p:txBody>
          <a:bodyPr wrap="square" rtlCol="0">
            <a:spAutoFit/>
          </a:bodyPr>
          <a:lstStyle/>
          <a:p>
            <a:r>
              <a:rPr lang="en-US" sz="1200" b="1">
                <a:solidFill>
                  <a:schemeClr val="bg1"/>
                </a:solidFill>
              </a:rPr>
              <a:t>ELIQUIS $27.6B</a:t>
            </a:r>
            <a:endParaRPr lang="en-US" sz="1100" b="1"/>
          </a:p>
        </p:txBody>
      </p:sp>
      <p:sp>
        <p:nvSpPr>
          <p:cNvPr id="1042" name="TextBox 1041">
            <a:extLst>
              <a:ext uri="{FF2B5EF4-FFF2-40B4-BE49-F238E27FC236}">
                <a16:creationId xmlns:a16="http://schemas.microsoft.com/office/drawing/2014/main" id="{4682BECB-2D90-B6F4-103D-C7E72912EB77}"/>
              </a:ext>
            </a:extLst>
          </p:cNvPr>
          <p:cNvSpPr txBox="1">
            <a:spLocks/>
          </p:cNvSpPr>
          <p:nvPr/>
        </p:nvSpPr>
        <p:spPr>
          <a:xfrm>
            <a:off x="1742236" y="5954820"/>
            <a:ext cx="1151983" cy="261610"/>
          </a:xfrm>
          <a:prstGeom prst="rect">
            <a:avLst/>
          </a:prstGeom>
          <a:noFill/>
        </p:spPr>
        <p:txBody>
          <a:bodyPr wrap="square" rtlCol="0">
            <a:spAutoFit/>
          </a:bodyPr>
          <a:lstStyle/>
          <a:p>
            <a:r>
              <a:rPr lang="en-US" sz="1050" b="1">
                <a:solidFill>
                  <a:schemeClr val="bg1"/>
                </a:solidFill>
              </a:rPr>
              <a:t>RINVOQ $8.5B</a:t>
            </a:r>
            <a:endParaRPr lang="en-US" sz="840" b="1"/>
          </a:p>
        </p:txBody>
      </p:sp>
      <p:pic>
        <p:nvPicPr>
          <p:cNvPr id="1044" name="Picture 1043">
            <a:extLst>
              <a:ext uri="{FF2B5EF4-FFF2-40B4-BE49-F238E27FC236}">
                <a16:creationId xmlns:a16="http://schemas.microsoft.com/office/drawing/2014/main" id="{70FDFF12-2759-EB69-4A24-1D6334D6BCFF}"/>
              </a:ext>
            </a:extLst>
          </p:cNvPr>
          <p:cNvPicPr>
            <a:picLocks noChangeAspect="1"/>
          </p:cNvPicPr>
          <p:nvPr/>
        </p:nvPicPr>
        <p:blipFill rotWithShape="1">
          <a:blip r:embed="rId13"/>
          <a:srcRect t="34352" b="31557"/>
          <a:stretch/>
        </p:blipFill>
        <p:spPr>
          <a:xfrm>
            <a:off x="1227777" y="1976005"/>
            <a:ext cx="1828800" cy="415636"/>
          </a:xfrm>
          <a:prstGeom prst="rect">
            <a:avLst/>
          </a:prstGeom>
        </p:spPr>
      </p:pic>
      <p:sp>
        <p:nvSpPr>
          <p:cNvPr id="1048" name="Oval 1047">
            <a:extLst>
              <a:ext uri="{FF2B5EF4-FFF2-40B4-BE49-F238E27FC236}">
                <a16:creationId xmlns:a16="http://schemas.microsoft.com/office/drawing/2014/main" id="{874E70E4-EF8B-08E1-FF6E-28B949B6FB74}"/>
              </a:ext>
            </a:extLst>
          </p:cNvPr>
          <p:cNvSpPr>
            <a:spLocks/>
          </p:cNvSpPr>
          <p:nvPr/>
        </p:nvSpPr>
        <p:spPr>
          <a:xfrm>
            <a:off x="374901" y="5375816"/>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1049" name="Oval 1048">
            <a:extLst>
              <a:ext uri="{FF2B5EF4-FFF2-40B4-BE49-F238E27FC236}">
                <a16:creationId xmlns:a16="http://schemas.microsoft.com/office/drawing/2014/main" id="{AC3A6D5E-AD25-14D5-34A5-FAF527B53501}"/>
              </a:ext>
            </a:extLst>
          </p:cNvPr>
          <p:cNvSpPr>
            <a:spLocks/>
          </p:cNvSpPr>
          <p:nvPr/>
        </p:nvSpPr>
        <p:spPr>
          <a:xfrm>
            <a:off x="374901" y="5862512"/>
            <a:ext cx="914400" cy="432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pic>
        <p:nvPicPr>
          <p:cNvPr id="1050" name="Picture 1049">
            <a:extLst>
              <a:ext uri="{FF2B5EF4-FFF2-40B4-BE49-F238E27FC236}">
                <a16:creationId xmlns:a16="http://schemas.microsoft.com/office/drawing/2014/main" id="{F81EBB58-9BBB-4F91-F14C-8CFADF537875}"/>
              </a:ext>
            </a:extLst>
          </p:cNvPr>
          <p:cNvPicPr>
            <a:picLocks noChangeAspect="1"/>
          </p:cNvPicPr>
          <p:nvPr/>
        </p:nvPicPr>
        <p:blipFill>
          <a:blip r:embed="rId14"/>
          <a:stretch>
            <a:fillRect/>
          </a:stretch>
        </p:blipFill>
        <p:spPr>
          <a:xfrm>
            <a:off x="581631" y="3440221"/>
            <a:ext cx="500939" cy="357188"/>
          </a:xfrm>
          <a:prstGeom prst="rect">
            <a:avLst/>
          </a:prstGeom>
        </p:spPr>
      </p:pic>
      <p:pic>
        <p:nvPicPr>
          <p:cNvPr id="1051" name="Picture 1050">
            <a:extLst>
              <a:ext uri="{FF2B5EF4-FFF2-40B4-BE49-F238E27FC236}">
                <a16:creationId xmlns:a16="http://schemas.microsoft.com/office/drawing/2014/main" id="{2669A52D-3974-AB4C-0D74-6A5CF0A73C01}"/>
              </a:ext>
            </a:extLst>
          </p:cNvPr>
          <p:cNvPicPr>
            <a:picLocks noChangeAspect="1"/>
          </p:cNvPicPr>
          <p:nvPr/>
        </p:nvPicPr>
        <p:blipFill>
          <a:blip r:embed="rId15"/>
          <a:stretch>
            <a:fillRect/>
          </a:stretch>
        </p:blipFill>
        <p:spPr>
          <a:xfrm>
            <a:off x="539182" y="1533176"/>
            <a:ext cx="585837" cy="351502"/>
          </a:xfrm>
          <a:prstGeom prst="rect">
            <a:avLst/>
          </a:prstGeom>
        </p:spPr>
      </p:pic>
      <p:pic>
        <p:nvPicPr>
          <p:cNvPr id="1052" name="Picture 1051">
            <a:extLst>
              <a:ext uri="{FF2B5EF4-FFF2-40B4-BE49-F238E27FC236}">
                <a16:creationId xmlns:a16="http://schemas.microsoft.com/office/drawing/2014/main" id="{B3ACBA70-6C9F-0912-4C8D-4525FE8F5A5B}"/>
              </a:ext>
            </a:extLst>
          </p:cNvPr>
          <p:cNvPicPr>
            <a:picLocks noChangeAspect="1"/>
          </p:cNvPicPr>
          <p:nvPr/>
        </p:nvPicPr>
        <p:blipFill>
          <a:blip r:embed="rId15"/>
          <a:stretch>
            <a:fillRect/>
          </a:stretch>
        </p:blipFill>
        <p:spPr>
          <a:xfrm>
            <a:off x="539182" y="2011152"/>
            <a:ext cx="585837" cy="351502"/>
          </a:xfrm>
          <a:prstGeom prst="rect">
            <a:avLst/>
          </a:prstGeom>
        </p:spPr>
      </p:pic>
      <p:pic>
        <p:nvPicPr>
          <p:cNvPr id="1053" name="Picture 1052">
            <a:extLst>
              <a:ext uri="{FF2B5EF4-FFF2-40B4-BE49-F238E27FC236}">
                <a16:creationId xmlns:a16="http://schemas.microsoft.com/office/drawing/2014/main" id="{A707F0C4-4560-0A50-3ECF-5DE7F362671A}"/>
              </a:ext>
            </a:extLst>
          </p:cNvPr>
          <p:cNvPicPr>
            <a:picLocks noChangeAspect="1"/>
          </p:cNvPicPr>
          <p:nvPr/>
        </p:nvPicPr>
        <p:blipFill>
          <a:blip r:embed="rId14"/>
          <a:stretch>
            <a:fillRect/>
          </a:stretch>
        </p:blipFill>
        <p:spPr>
          <a:xfrm>
            <a:off x="581631" y="2974539"/>
            <a:ext cx="500939" cy="357188"/>
          </a:xfrm>
          <a:prstGeom prst="rect">
            <a:avLst/>
          </a:prstGeom>
        </p:spPr>
      </p:pic>
      <p:pic>
        <p:nvPicPr>
          <p:cNvPr id="1054" name="Picture 1053">
            <a:extLst>
              <a:ext uri="{FF2B5EF4-FFF2-40B4-BE49-F238E27FC236}">
                <a16:creationId xmlns:a16="http://schemas.microsoft.com/office/drawing/2014/main" id="{9341ECFC-252E-D2C9-141B-7F566EF58204}"/>
              </a:ext>
            </a:extLst>
          </p:cNvPr>
          <p:cNvPicPr>
            <a:picLocks noChangeAspect="1"/>
          </p:cNvPicPr>
          <p:nvPr/>
        </p:nvPicPr>
        <p:blipFill rotWithShape="1">
          <a:blip r:embed="rId16"/>
          <a:srcRect l="17388" t="15335" r="18061" b="14823"/>
          <a:stretch/>
        </p:blipFill>
        <p:spPr>
          <a:xfrm>
            <a:off x="528359" y="4908167"/>
            <a:ext cx="607483" cy="430518"/>
          </a:xfrm>
          <a:prstGeom prst="rect">
            <a:avLst/>
          </a:prstGeom>
        </p:spPr>
      </p:pic>
      <p:pic>
        <p:nvPicPr>
          <p:cNvPr id="1055" name="Picture 1054">
            <a:extLst>
              <a:ext uri="{FF2B5EF4-FFF2-40B4-BE49-F238E27FC236}">
                <a16:creationId xmlns:a16="http://schemas.microsoft.com/office/drawing/2014/main" id="{B4870F10-0FD6-AAE1-7731-8582CEA1D88C}"/>
              </a:ext>
            </a:extLst>
          </p:cNvPr>
          <p:cNvPicPr>
            <a:picLocks noChangeAspect="1"/>
          </p:cNvPicPr>
          <p:nvPr/>
        </p:nvPicPr>
        <p:blipFill rotWithShape="1">
          <a:blip r:embed="rId17">
            <a:clrChange>
              <a:clrFrom>
                <a:srgbClr val="FEFEFE"/>
              </a:clrFrom>
              <a:clrTo>
                <a:srgbClr val="FEFEFE">
                  <a:alpha val="0"/>
                </a:srgbClr>
              </a:clrTo>
            </a:clrChange>
          </a:blip>
          <a:srcRect l="29307" r="29346"/>
          <a:stretch/>
        </p:blipFill>
        <p:spPr>
          <a:xfrm>
            <a:off x="429207" y="4481574"/>
            <a:ext cx="805788" cy="300130"/>
          </a:xfrm>
          <a:prstGeom prst="rect">
            <a:avLst/>
          </a:prstGeom>
        </p:spPr>
      </p:pic>
      <p:pic>
        <p:nvPicPr>
          <p:cNvPr id="1056" name="Picture 1055">
            <a:extLst>
              <a:ext uri="{FF2B5EF4-FFF2-40B4-BE49-F238E27FC236}">
                <a16:creationId xmlns:a16="http://schemas.microsoft.com/office/drawing/2014/main" id="{3FFFA801-D9EA-EAF4-1642-396AD711A352}"/>
              </a:ext>
            </a:extLst>
          </p:cNvPr>
          <p:cNvPicPr>
            <a:picLocks noChangeAspect="1"/>
          </p:cNvPicPr>
          <p:nvPr/>
        </p:nvPicPr>
        <p:blipFill>
          <a:blip r:embed="rId18">
            <a:clrChange>
              <a:clrFrom>
                <a:srgbClr val="000000"/>
              </a:clrFrom>
              <a:clrTo>
                <a:srgbClr val="000000">
                  <a:alpha val="0"/>
                </a:srgbClr>
              </a:clrTo>
            </a:clrChange>
          </a:blip>
          <a:stretch>
            <a:fillRect/>
          </a:stretch>
        </p:blipFill>
        <p:spPr>
          <a:xfrm>
            <a:off x="438465" y="6010357"/>
            <a:ext cx="787272" cy="137160"/>
          </a:xfrm>
          <a:prstGeom prst="rect">
            <a:avLst/>
          </a:prstGeom>
        </p:spPr>
      </p:pic>
      <p:pic>
        <p:nvPicPr>
          <p:cNvPr id="1057" name="Picture 1056">
            <a:extLst>
              <a:ext uri="{FF2B5EF4-FFF2-40B4-BE49-F238E27FC236}">
                <a16:creationId xmlns:a16="http://schemas.microsoft.com/office/drawing/2014/main" id="{DAC2D4DE-913B-6FAA-6470-4A86FC839808}"/>
              </a:ext>
            </a:extLst>
          </p:cNvPr>
          <p:cNvPicPr>
            <a:picLocks noChangeAspect="1"/>
          </p:cNvPicPr>
          <p:nvPr/>
        </p:nvPicPr>
        <p:blipFill rotWithShape="1">
          <a:blip r:embed="rId19"/>
          <a:srcRect t="33249" b="31543"/>
          <a:stretch/>
        </p:blipFill>
        <p:spPr>
          <a:xfrm>
            <a:off x="420621" y="5504887"/>
            <a:ext cx="822960" cy="162985"/>
          </a:xfrm>
          <a:prstGeom prst="rect">
            <a:avLst/>
          </a:prstGeom>
        </p:spPr>
      </p:pic>
      <p:pic>
        <p:nvPicPr>
          <p:cNvPr id="1058" name="Picture 1057">
            <a:extLst>
              <a:ext uri="{FF2B5EF4-FFF2-40B4-BE49-F238E27FC236}">
                <a16:creationId xmlns:a16="http://schemas.microsoft.com/office/drawing/2014/main" id="{D0A2C2F7-26F9-22C6-92C6-E58BD69E216D}"/>
              </a:ext>
            </a:extLst>
          </p:cNvPr>
          <p:cNvPicPr>
            <a:picLocks noChangeAspect="1"/>
          </p:cNvPicPr>
          <p:nvPr/>
        </p:nvPicPr>
        <p:blipFill>
          <a:blip r:embed="rId18">
            <a:clrChange>
              <a:clrFrom>
                <a:srgbClr val="000000"/>
              </a:clrFrom>
              <a:clrTo>
                <a:srgbClr val="000000">
                  <a:alpha val="0"/>
                </a:srgbClr>
              </a:clrTo>
            </a:clrChange>
          </a:blip>
          <a:stretch>
            <a:fillRect/>
          </a:stretch>
        </p:blipFill>
        <p:spPr>
          <a:xfrm>
            <a:off x="438465" y="2614396"/>
            <a:ext cx="787271" cy="137160"/>
          </a:xfrm>
          <a:prstGeom prst="rect">
            <a:avLst/>
          </a:prstGeom>
        </p:spPr>
      </p:pic>
      <p:pic>
        <p:nvPicPr>
          <p:cNvPr id="1059" name="Picture 1058">
            <a:extLst>
              <a:ext uri="{FF2B5EF4-FFF2-40B4-BE49-F238E27FC236}">
                <a16:creationId xmlns:a16="http://schemas.microsoft.com/office/drawing/2014/main" id="{81F50415-8A9F-69E6-3F07-BFB9CA06D81D}"/>
              </a:ext>
            </a:extLst>
          </p:cNvPr>
          <p:cNvPicPr>
            <a:picLocks noChangeAspect="1"/>
          </p:cNvPicPr>
          <p:nvPr/>
        </p:nvPicPr>
        <p:blipFill>
          <a:blip r:embed="rId20"/>
          <a:stretch>
            <a:fillRect/>
          </a:stretch>
        </p:blipFill>
        <p:spPr>
          <a:xfrm>
            <a:off x="374901" y="3933795"/>
            <a:ext cx="914400" cy="421730"/>
          </a:xfrm>
          <a:prstGeom prst="rect">
            <a:avLst/>
          </a:prstGeom>
        </p:spPr>
      </p:pic>
      <p:pic>
        <p:nvPicPr>
          <p:cNvPr id="4" name="Picture 3">
            <a:extLst>
              <a:ext uri="{FF2B5EF4-FFF2-40B4-BE49-F238E27FC236}">
                <a16:creationId xmlns:a16="http://schemas.microsoft.com/office/drawing/2014/main" id="{B3BAA29F-E5C1-08D5-C658-EE4965B14B09}"/>
              </a:ext>
            </a:extLst>
          </p:cNvPr>
          <p:cNvPicPr>
            <a:picLocks noChangeAspect="1"/>
          </p:cNvPicPr>
          <p:nvPr/>
        </p:nvPicPr>
        <p:blipFill rotWithShape="1">
          <a:blip r:embed="rId21"/>
          <a:srcRect t="14950" b="31552"/>
          <a:stretch/>
        </p:blipFill>
        <p:spPr>
          <a:xfrm>
            <a:off x="1277222" y="2480193"/>
            <a:ext cx="1554414" cy="379938"/>
          </a:xfrm>
          <a:prstGeom prst="rect">
            <a:avLst/>
          </a:prstGeom>
        </p:spPr>
      </p:pic>
      <p:pic>
        <p:nvPicPr>
          <p:cNvPr id="5" name="Picture 4">
            <a:extLst>
              <a:ext uri="{FF2B5EF4-FFF2-40B4-BE49-F238E27FC236}">
                <a16:creationId xmlns:a16="http://schemas.microsoft.com/office/drawing/2014/main" id="{9E98CB39-4494-331E-8894-9776B2B193FD}"/>
              </a:ext>
            </a:extLst>
          </p:cNvPr>
          <p:cNvPicPr>
            <a:picLocks noChangeAspect="1"/>
          </p:cNvPicPr>
          <p:nvPr/>
        </p:nvPicPr>
        <p:blipFill>
          <a:blip r:embed="rId22"/>
          <a:stretch>
            <a:fillRect/>
          </a:stretch>
        </p:blipFill>
        <p:spPr>
          <a:xfrm>
            <a:off x="1256286" y="4413670"/>
            <a:ext cx="421554" cy="411480"/>
          </a:xfrm>
          <a:prstGeom prst="rect">
            <a:avLst/>
          </a:prstGeom>
        </p:spPr>
      </p:pic>
      <p:pic>
        <p:nvPicPr>
          <p:cNvPr id="9" name="Picture 8">
            <a:extLst>
              <a:ext uri="{FF2B5EF4-FFF2-40B4-BE49-F238E27FC236}">
                <a16:creationId xmlns:a16="http://schemas.microsoft.com/office/drawing/2014/main" id="{012E8AC3-9776-5707-3CC6-CC43659B5226}"/>
              </a:ext>
            </a:extLst>
          </p:cNvPr>
          <p:cNvPicPr>
            <a:picLocks noChangeAspect="1"/>
          </p:cNvPicPr>
          <p:nvPr/>
        </p:nvPicPr>
        <p:blipFill rotWithShape="1">
          <a:blip r:embed="rId23"/>
          <a:srcRect t="24855" b="29039"/>
          <a:stretch/>
        </p:blipFill>
        <p:spPr>
          <a:xfrm>
            <a:off x="1222960" y="4946307"/>
            <a:ext cx="1053596" cy="300356"/>
          </a:xfrm>
          <a:prstGeom prst="rect">
            <a:avLst/>
          </a:prstGeom>
        </p:spPr>
      </p:pic>
      <p:sp>
        <p:nvSpPr>
          <p:cNvPr id="10" name="TextBox 9">
            <a:extLst>
              <a:ext uri="{FF2B5EF4-FFF2-40B4-BE49-F238E27FC236}">
                <a16:creationId xmlns:a16="http://schemas.microsoft.com/office/drawing/2014/main" id="{B7BA164A-3AB8-C735-0879-C541FC0B6645}"/>
              </a:ext>
            </a:extLst>
          </p:cNvPr>
          <p:cNvSpPr txBox="1">
            <a:spLocks/>
          </p:cNvSpPr>
          <p:nvPr/>
        </p:nvSpPr>
        <p:spPr>
          <a:xfrm>
            <a:off x="9499600" y="1519263"/>
            <a:ext cx="2090991" cy="369332"/>
          </a:xfrm>
          <a:prstGeom prst="rect">
            <a:avLst/>
          </a:prstGeom>
          <a:noFill/>
        </p:spPr>
        <p:txBody>
          <a:bodyPr wrap="square" rtlCol="0" anchor="ctr">
            <a:spAutoFit/>
          </a:bodyPr>
          <a:lstStyle/>
          <a:p>
            <a:pPr algn="r"/>
            <a:r>
              <a:rPr lang="en-US" b="1">
                <a:solidFill>
                  <a:schemeClr val="bg1"/>
                </a:solidFill>
              </a:rPr>
              <a:t>+$13.6B (+77.4%)</a:t>
            </a:r>
          </a:p>
        </p:txBody>
      </p:sp>
      <p:sp>
        <p:nvSpPr>
          <p:cNvPr id="11" name="TextBox 10">
            <a:extLst>
              <a:ext uri="{FF2B5EF4-FFF2-40B4-BE49-F238E27FC236}">
                <a16:creationId xmlns:a16="http://schemas.microsoft.com/office/drawing/2014/main" id="{1CA17061-E08C-C444-5C96-CF658D01A47C}"/>
              </a:ext>
            </a:extLst>
          </p:cNvPr>
          <p:cNvSpPr txBox="1">
            <a:spLocks/>
          </p:cNvSpPr>
          <p:nvPr/>
        </p:nvSpPr>
        <p:spPr>
          <a:xfrm>
            <a:off x="8509000" y="2005912"/>
            <a:ext cx="2274598" cy="369332"/>
          </a:xfrm>
          <a:prstGeom prst="rect">
            <a:avLst/>
          </a:prstGeom>
          <a:noFill/>
        </p:spPr>
        <p:txBody>
          <a:bodyPr wrap="square" rtlCol="0" anchor="ctr">
            <a:spAutoFit/>
          </a:bodyPr>
          <a:lstStyle/>
          <a:p>
            <a:pPr algn="r"/>
            <a:r>
              <a:rPr lang="en-US" b="1">
                <a:solidFill>
                  <a:schemeClr val="bg1"/>
                </a:solidFill>
              </a:rPr>
              <a:t>+$12.6B (+474.6%)</a:t>
            </a:r>
          </a:p>
        </p:txBody>
      </p:sp>
      <p:sp>
        <p:nvSpPr>
          <p:cNvPr id="1028" name="TextBox 1027">
            <a:extLst>
              <a:ext uri="{FF2B5EF4-FFF2-40B4-BE49-F238E27FC236}">
                <a16:creationId xmlns:a16="http://schemas.microsoft.com/office/drawing/2014/main" id="{365F19FD-096B-FE39-E263-A870EC587918}"/>
              </a:ext>
            </a:extLst>
          </p:cNvPr>
          <p:cNvSpPr txBox="1">
            <a:spLocks/>
          </p:cNvSpPr>
          <p:nvPr/>
        </p:nvSpPr>
        <p:spPr>
          <a:xfrm>
            <a:off x="2667661" y="2513192"/>
            <a:ext cx="1885289" cy="338554"/>
          </a:xfrm>
          <a:prstGeom prst="rect">
            <a:avLst/>
          </a:prstGeom>
          <a:noFill/>
        </p:spPr>
        <p:txBody>
          <a:bodyPr wrap="square" rtlCol="0" anchor="ctr">
            <a:spAutoFit/>
          </a:bodyPr>
          <a:lstStyle/>
          <a:p>
            <a:r>
              <a:rPr lang="en-US" sz="1600" b="1">
                <a:solidFill>
                  <a:schemeClr val="bg1"/>
                </a:solidFill>
              </a:rPr>
              <a:t>SKYRIZI $20.5B</a:t>
            </a:r>
            <a:endParaRPr lang="en-US" sz="1200" b="1">
              <a:solidFill>
                <a:schemeClr val="bg1"/>
              </a:solidFill>
            </a:endParaRPr>
          </a:p>
        </p:txBody>
      </p:sp>
      <p:sp>
        <p:nvSpPr>
          <p:cNvPr id="12" name="TextBox 11">
            <a:extLst>
              <a:ext uri="{FF2B5EF4-FFF2-40B4-BE49-F238E27FC236}">
                <a16:creationId xmlns:a16="http://schemas.microsoft.com/office/drawing/2014/main" id="{A1836554-E063-9C88-5437-6F0477CCC29F}"/>
              </a:ext>
            </a:extLst>
          </p:cNvPr>
          <p:cNvSpPr txBox="1">
            <a:spLocks/>
          </p:cNvSpPr>
          <p:nvPr/>
        </p:nvSpPr>
        <p:spPr>
          <a:xfrm>
            <a:off x="5048250" y="2513192"/>
            <a:ext cx="1754476" cy="338554"/>
          </a:xfrm>
          <a:prstGeom prst="rect">
            <a:avLst/>
          </a:prstGeom>
          <a:noFill/>
        </p:spPr>
        <p:txBody>
          <a:bodyPr wrap="square" rtlCol="0" anchor="ctr">
            <a:spAutoFit/>
          </a:bodyPr>
          <a:lstStyle/>
          <a:p>
            <a:pPr algn="r"/>
            <a:r>
              <a:rPr lang="en-US" sz="1600" b="1">
                <a:solidFill>
                  <a:schemeClr val="bg1"/>
                </a:solidFill>
              </a:rPr>
              <a:t>+$7.2B (+54.3%)</a:t>
            </a:r>
            <a:endParaRPr lang="en-US" sz="1200" b="1">
              <a:solidFill>
                <a:schemeClr val="bg1"/>
              </a:solidFill>
            </a:endParaRPr>
          </a:p>
        </p:txBody>
      </p:sp>
      <p:sp>
        <p:nvSpPr>
          <p:cNvPr id="14" name="TextBox 13">
            <a:extLst>
              <a:ext uri="{FF2B5EF4-FFF2-40B4-BE49-F238E27FC236}">
                <a16:creationId xmlns:a16="http://schemas.microsoft.com/office/drawing/2014/main" id="{BD42A627-3912-23B9-5758-AD49C3B8C3A8}"/>
              </a:ext>
            </a:extLst>
          </p:cNvPr>
          <p:cNvSpPr txBox="1">
            <a:spLocks/>
          </p:cNvSpPr>
          <p:nvPr/>
        </p:nvSpPr>
        <p:spPr>
          <a:xfrm>
            <a:off x="4756150" y="3003643"/>
            <a:ext cx="1564080" cy="307777"/>
          </a:xfrm>
          <a:prstGeom prst="rect">
            <a:avLst/>
          </a:prstGeom>
          <a:noFill/>
        </p:spPr>
        <p:txBody>
          <a:bodyPr wrap="square" rtlCol="0" anchor="ctr">
            <a:spAutoFit/>
          </a:bodyPr>
          <a:lstStyle/>
          <a:p>
            <a:pPr algn="r"/>
            <a:r>
              <a:rPr lang="en-US" sz="1400" b="1">
                <a:solidFill>
                  <a:schemeClr val="bg1"/>
                </a:solidFill>
              </a:rPr>
              <a:t>+$6.7B (+66.0%)</a:t>
            </a:r>
            <a:endParaRPr lang="en-US" sz="1100" b="1">
              <a:solidFill>
                <a:schemeClr val="bg1"/>
              </a:solidFill>
            </a:endParaRPr>
          </a:p>
        </p:txBody>
      </p:sp>
      <p:sp>
        <p:nvSpPr>
          <p:cNvPr id="15" name="TextBox 14">
            <a:extLst>
              <a:ext uri="{FF2B5EF4-FFF2-40B4-BE49-F238E27FC236}">
                <a16:creationId xmlns:a16="http://schemas.microsoft.com/office/drawing/2014/main" id="{4CADBB12-D221-D73E-B93F-97EA4C92A5CD}"/>
              </a:ext>
            </a:extLst>
          </p:cNvPr>
          <p:cNvSpPr txBox="1">
            <a:spLocks/>
          </p:cNvSpPr>
          <p:nvPr/>
        </p:nvSpPr>
        <p:spPr>
          <a:xfrm>
            <a:off x="4046248" y="3497489"/>
            <a:ext cx="1733167" cy="307777"/>
          </a:xfrm>
          <a:prstGeom prst="rect">
            <a:avLst/>
          </a:prstGeom>
          <a:noFill/>
        </p:spPr>
        <p:txBody>
          <a:bodyPr wrap="square" rtlCol="0" anchor="ctr">
            <a:spAutoFit/>
          </a:bodyPr>
          <a:lstStyle/>
          <a:p>
            <a:pPr algn="r"/>
            <a:r>
              <a:rPr lang="en-US" sz="1400" b="1">
                <a:solidFill>
                  <a:schemeClr val="bg1"/>
                </a:solidFill>
              </a:rPr>
              <a:t>+$6.1B (+19.4%)</a:t>
            </a:r>
            <a:endParaRPr lang="en-US" sz="1600" b="1">
              <a:solidFill>
                <a:schemeClr val="bg1"/>
              </a:solidFill>
            </a:endParaRPr>
          </a:p>
        </p:txBody>
      </p:sp>
      <p:sp>
        <p:nvSpPr>
          <p:cNvPr id="16" name="TextBox 15">
            <a:extLst>
              <a:ext uri="{FF2B5EF4-FFF2-40B4-BE49-F238E27FC236}">
                <a16:creationId xmlns:a16="http://schemas.microsoft.com/office/drawing/2014/main" id="{8271227B-B30E-9E1B-2383-A2357D94F1D1}"/>
              </a:ext>
            </a:extLst>
          </p:cNvPr>
          <p:cNvSpPr txBox="1">
            <a:spLocks/>
          </p:cNvSpPr>
          <p:nvPr/>
        </p:nvSpPr>
        <p:spPr>
          <a:xfrm>
            <a:off x="4632879" y="3970132"/>
            <a:ext cx="1734422" cy="338554"/>
          </a:xfrm>
          <a:prstGeom prst="rect">
            <a:avLst/>
          </a:prstGeom>
          <a:noFill/>
        </p:spPr>
        <p:txBody>
          <a:bodyPr wrap="square" rtlCol="0" anchor="ctr">
            <a:spAutoFit/>
          </a:bodyPr>
          <a:lstStyle/>
          <a:p>
            <a:pPr algn="r"/>
            <a:r>
              <a:rPr lang="en-US" sz="1600" b="1"/>
              <a:t>+$4.8B (+35.3%)</a:t>
            </a:r>
            <a:endParaRPr lang="en-US" sz="1300" b="1"/>
          </a:p>
        </p:txBody>
      </p:sp>
      <p:sp>
        <p:nvSpPr>
          <p:cNvPr id="17" name="TextBox 16">
            <a:extLst>
              <a:ext uri="{FF2B5EF4-FFF2-40B4-BE49-F238E27FC236}">
                <a16:creationId xmlns:a16="http://schemas.microsoft.com/office/drawing/2014/main" id="{BE551AFE-983E-9E5E-1FF7-FC00C5D65F32}"/>
              </a:ext>
            </a:extLst>
          </p:cNvPr>
          <p:cNvSpPr txBox="1">
            <a:spLocks/>
          </p:cNvSpPr>
          <p:nvPr/>
        </p:nvSpPr>
        <p:spPr>
          <a:xfrm>
            <a:off x="3910374" y="4452086"/>
            <a:ext cx="1734422" cy="338554"/>
          </a:xfrm>
          <a:prstGeom prst="rect">
            <a:avLst/>
          </a:prstGeom>
          <a:noFill/>
        </p:spPr>
        <p:txBody>
          <a:bodyPr wrap="square" rtlCol="0">
            <a:spAutoFit/>
          </a:bodyPr>
          <a:lstStyle/>
          <a:p>
            <a:pPr algn="r"/>
            <a:r>
              <a:rPr lang="en-US" sz="1600" b="1"/>
              <a:t>+$4.0B (+21.6%)</a:t>
            </a:r>
            <a:endParaRPr lang="en-US" sz="1150" b="1"/>
          </a:p>
        </p:txBody>
      </p:sp>
      <p:sp>
        <p:nvSpPr>
          <p:cNvPr id="18" name="TextBox 17">
            <a:extLst>
              <a:ext uri="{FF2B5EF4-FFF2-40B4-BE49-F238E27FC236}">
                <a16:creationId xmlns:a16="http://schemas.microsoft.com/office/drawing/2014/main" id="{453FDA0C-727A-5D35-9B60-A0A6A9C61DCA}"/>
              </a:ext>
            </a:extLst>
          </p:cNvPr>
          <p:cNvSpPr txBox="1">
            <a:spLocks/>
          </p:cNvSpPr>
          <p:nvPr/>
        </p:nvSpPr>
        <p:spPr>
          <a:xfrm>
            <a:off x="3281581" y="4975756"/>
            <a:ext cx="1426979" cy="276999"/>
          </a:xfrm>
          <a:prstGeom prst="rect">
            <a:avLst/>
          </a:prstGeom>
          <a:noFill/>
        </p:spPr>
        <p:txBody>
          <a:bodyPr wrap="square" rtlCol="0">
            <a:spAutoFit/>
          </a:bodyPr>
          <a:lstStyle/>
          <a:p>
            <a:pPr algn="r"/>
            <a:r>
              <a:rPr lang="en-US" sz="1200" b="1"/>
              <a:t>+$3.3B (+159.3%)</a:t>
            </a:r>
          </a:p>
        </p:txBody>
      </p:sp>
      <p:sp>
        <p:nvSpPr>
          <p:cNvPr id="19" name="TextBox 18">
            <a:extLst>
              <a:ext uri="{FF2B5EF4-FFF2-40B4-BE49-F238E27FC236}">
                <a16:creationId xmlns:a16="http://schemas.microsoft.com/office/drawing/2014/main" id="{6F678EE9-9F6D-9067-8B42-E0F220649EEF}"/>
              </a:ext>
            </a:extLst>
          </p:cNvPr>
          <p:cNvSpPr txBox="1">
            <a:spLocks/>
          </p:cNvSpPr>
          <p:nvPr/>
        </p:nvSpPr>
        <p:spPr>
          <a:xfrm>
            <a:off x="3252115" y="5472622"/>
            <a:ext cx="1361089" cy="276999"/>
          </a:xfrm>
          <a:prstGeom prst="rect">
            <a:avLst/>
          </a:prstGeom>
          <a:noFill/>
        </p:spPr>
        <p:txBody>
          <a:bodyPr wrap="square" rtlCol="0">
            <a:spAutoFit/>
          </a:bodyPr>
          <a:lstStyle/>
          <a:p>
            <a:pPr algn="r"/>
            <a:r>
              <a:rPr lang="en-US" sz="1200" b="1"/>
              <a:t>+$3.2B (+13.2%)</a:t>
            </a:r>
            <a:endParaRPr lang="en-US" sz="1100" b="1"/>
          </a:p>
        </p:txBody>
      </p:sp>
      <p:sp>
        <p:nvSpPr>
          <p:cNvPr id="21" name="TextBox 20">
            <a:extLst>
              <a:ext uri="{FF2B5EF4-FFF2-40B4-BE49-F238E27FC236}">
                <a16:creationId xmlns:a16="http://schemas.microsoft.com/office/drawing/2014/main" id="{B8726DDA-7B8C-AD3C-E641-2EA3BFAF6F60}"/>
              </a:ext>
            </a:extLst>
          </p:cNvPr>
          <p:cNvSpPr txBox="1">
            <a:spLocks/>
          </p:cNvSpPr>
          <p:nvPr/>
        </p:nvSpPr>
        <p:spPr>
          <a:xfrm>
            <a:off x="2831636" y="5954819"/>
            <a:ext cx="1238604" cy="261610"/>
          </a:xfrm>
          <a:prstGeom prst="rect">
            <a:avLst/>
          </a:prstGeom>
          <a:noFill/>
        </p:spPr>
        <p:txBody>
          <a:bodyPr wrap="square" rtlCol="0">
            <a:spAutoFit/>
          </a:bodyPr>
          <a:lstStyle/>
          <a:p>
            <a:r>
              <a:rPr lang="en-US" sz="1050" b="1"/>
              <a:t>+$2.7B (+47.7%)</a:t>
            </a:r>
            <a:endParaRPr lang="en-US" sz="840" b="1"/>
          </a:p>
        </p:txBody>
      </p:sp>
    </p:spTree>
    <p:extLst>
      <p:ext uri="{BB962C8B-B14F-4D97-AF65-F5344CB8AC3E}">
        <p14:creationId xmlns:p14="http://schemas.microsoft.com/office/powerpoint/2010/main" val="42675775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9F525232-49B9-FDD5-DB48-3505D28AA85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2" name="think-cell data - do not delete" hidden="1">
                        <a:extLst>
                          <a:ext uri="{FF2B5EF4-FFF2-40B4-BE49-F238E27FC236}">
                            <a16:creationId xmlns:a16="http://schemas.microsoft.com/office/drawing/2014/main" id="{9F525232-49B9-FDD5-DB48-3505D28AA8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Rectangle: Rounded Corners 30">
            <a:extLst>
              <a:ext uri="{FF2B5EF4-FFF2-40B4-BE49-F238E27FC236}">
                <a16:creationId xmlns:a16="http://schemas.microsoft.com/office/drawing/2014/main" id="{2AC16C1B-1B9B-C4A9-AAC4-E0C2ABE8CB04}"/>
              </a:ext>
            </a:extLst>
          </p:cNvPr>
          <p:cNvSpPr>
            <a:spLocks/>
          </p:cNvSpPr>
          <p:nvPr/>
        </p:nvSpPr>
        <p:spPr>
          <a:xfrm>
            <a:off x="384175" y="1506537"/>
            <a:ext cx="11339513" cy="4770437"/>
          </a:xfrm>
          <a:prstGeom prst="roundRect">
            <a:avLst>
              <a:gd name="adj" fmla="val 4613"/>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 name="Text Placeholder 13">
            <a:extLst>
              <a:ext uri="{FF2B5EF4-FFF2-40B4-BE49-F238E27FC236}">
                <a16:creationId xmlns:a16="http://schemas.microsoft.com/office/drawing/2014/main" id="{BB5BC84C-2728-1E0B-52CA-A53780F7C13B}"/>
              </a:ext>
            </a:extLst>
          </p:cNvPr>
          <p:cNvSpPr>
            <a:spLocks noGrp="1"/>
          </p:cNvSpPr>
          <p:nvPr>
            <p:ph type="body" sz="quarter" idx="16"/>
          </p:nvPr>
        </p:nvSpPr>
        <p:spPr>
          <a:xfrm>
            <a:off x="384694" y="1081826"/>
            <a:ext cx="11338560" cy="402336"/>
          </a:xfrm>
        </p:spPr>
        <p:txBody>
          <a:bodyPr/>
          <a:lstStyle/>
          <a:p>
            <a:r>
              <a:rPr lang="en-US"/>
              <a:t>Top and bottom product sales growth contributors by super channel MAT June 2025</a:t>
            </a:r>
          </a:p>
        </p:txBody>
      </p:sp>
      <p:sp>
        <p:nvSpPr>
          <p:cNvPr id="13" name="Title 12">
            <a:extLst>
              <a:ext uri="{FF2B5EF4-FFF2-40B4-BE49-F238E27FC236}">
                <a16:creationId xmlns:a16="http://schemas.microsoft.com/office/drawing/2014/main" id="{BB3EF52E-9965-1B1D-1D99-84729640BD89}"/>
              </a:ext>
            </a:extLst>
          </p:cNvPr>
          <p:cNvSpPr>
            <a:spLocks noGrp="1"/>
          </p:cNvSpPr>
          <p:nvPr>
            <p:ph type="title"/>
          </p:nvPr>
        </p:nvSpPr>
        <p:spPr>
          <a:xfrm>
            <a:off x="384175" y="293688"/>
            <a:ext cx="11339513" cy="768350"/>
          </a:xfrm>
        </p:spPr>
        <p:txBody>
          <a:bodyPr vert="horz"/>
          <a:lstStyle/>
          <a:p>
            <a:r>
              <a:rPr lang="en-US"/>
              <a:t>Product growth contributions vary greatly across the three major channels</a:t>
            </a:r>
          </a:p>
        </p:txBody>
      </p:sp>
      <p:sp>
        <p:nvSpPr>
          <p:cNvPr id="3" name="Footer Placeholder 2">
            <a:extLst>
              <a:ext uri="{FF2B5EF4-FFF2-40B4-BE49-F238E27FC236}">
                <a16:creationId xmlns:a16="http://schemas.microsoft.com/office/drawing/2014/main" id="{141FA169-DAEC-5E5F-A957-469A23D7B999}"/>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10" name="Chart 9">
            <a:extLst>
              <a:ext uri="{FF2B5EF4-FFF2-40B4-BE49-F238E27FC236}">
                <a16:creationId xmlns:a16="http://schemas.microsoft.com/office/drawing/2014/main" id="{51DB6D27-53F7-2714-415E-B79C2F518964}"/>
              </a:ext>
            </a:extLst>
          </p:cNvPr>
          <p:cNvGraphicFramePr>
            <a:graphicFrameLocks/>
          </p:cNvGraphicFramePr>
          <p:nvPr>
            <p:extLst>
              <p:ext uri="{D42A27DB-BD31-4B8C-83A1-F6EECF244321}">
                <p14:modId xmlns:p14="http://schemas.microsoft.com/office/powerpoint/2010/main" val="2016363687"/>
              </p:ext>
            </p:extLst>
          </p:nvPr>
        </p:nvGraphicFramePr>
        <p:xfrm>
          <a:off x="384175" y="2189593"/>
          <a:ext cx="3657600" cy="20116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a16="http://schemas.microsoft.com/office/drawing/2014/main" id="{C313C8E3-2FFE-141A-91EC-1155B7626416}"/>
              </a:ext>
            </a:extLst>
          </p:cNvPr>
          <p:cNvGraphicFramePr>
            <a:graphicFrameLocks/>
          </p:cNvGraphicFramePr>
          <p:nvPr>
            <p:extLst>
              <p:ext uri="{D42A27DB-BD31-4B8C-83A1-F6EECF244321}">
                <p14:modId xmlns:p14="http://schemas.microsoft.com/office/powerpoint/2010/main" val="1319730043"/>
              </p:ext>
            </p:extLst>
          </p:nvPr>
        </p:nvGraphicFramePr>
        <p:xfrm>
          <a:off x="384175" y="4325281"/>
          <a:ext cx="3657600" cy="20116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a:extLst>
              <a:ext uri="{FF2B5EF4-FFF2-40B4-BE49-F238E27FC236}">
                <a16:creationId xmlns:a16="http://schemas.microsoft.com/office/drawing/2014/main" id="{F4A69E5F-D7A3-3952-0B3C-2ECDE6BBDA8F}"/>
              </a:ext>
            </a:extLst>
          </p:cNvPr>
          <p:cNvGraphicFramePr>
            <a:graphicFrameLocks/>
          </p:cNvGraphicFramePr>
          <p:nvPr>
            <p:extLst>
              <p:ext uri="{D42A27DB-BD31-4B8C-83A1-F6EECF244321}">
                <p14:modId xmlns:p14="http://schemas.microsoft.com/office/powerpoint/2010/main" val="2050897052"/>
              </p:ext>
            </p:extLst>
          </p:nvPr>
        </p:nvGraphicFramePr>
        <p:xfrm>
          <a:off x="4225131" y="2189593"/>
          <a:ext cx="3657600" cy="201168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Chart 24">
            <a:extLst>
              <a:ext uri="{FF2B5EF4-FFF2-40B4-BE49-F238E27FC236}">
                <a16:creationId xmlns:a16="http://schemas.microsoft.com/office/drawing/2014/main" id="{BD6DA40F-9E25-B01F-C973-37EE4A6B8DCB}"/>
              </a:ext>
            </a:extLst>
          </p:cNvPr>
          <p:cNvGraphicFramePr>
            <a:graphicFrameLocks/>
          </p:cNvGraphicFramePr>
          <p:nvPr>
            <p:extLst>
              <p:ext uri="{D42A27DB-BD31-4B8C-83A1-F6EECF244321}">
                <p14:modId xmlns:p14="http://schemas.microsoft.com/office/powerpoint/2010/main" val="1416079551"/>
              </p:ext>
            </p:extLst>
          </p:nvPr>
        </p:nvGraphicFramePr>
        <p:xfrm>
          <a:off x="8031679" y="2189593"/>
          <a:ext cx="3657600" cy="201168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6" name="Chart 25">
            <a:extLst>
              <a:ext uri="{FF2B5EF4-FFF2-40B4-BE49-F238E27FC236}">
                <a16:creationId xmlns:a16="http://schemas.microsoft.com/office/drawing/2014/main" id="{EA5E7FBA-CE23-8FBA-7404-CC57F98F2EEE}"/>
              </a:ext>
            </a:extLst>
          </p:cNvPr>
          <p:cNvGraphicFramePr>
            <a:graphicFrameLocks/>
          </p:cNvGraphicFramePr>
          <p:nvPr>
            <p:extLst>
              <p:ext uri="{D42A27DB-BD31-4B8C-83A1-F6EECF244321}">
                <p14:modId xmlns:p14="http://schemas.microsoft.com/office/powerpoint/2010/main" val="662435837"/>
              </p:ext>
            </p:extLst>
          </p:nvPr>
        </p:nvGraphicFramePr>
        <p:xfrm>
          <a:off x="8031679" y="4325281"/>
          <a:ext cx="3657600" cy="2011680"/>
        </p:xfrm>
        <a:graphic>
          <a:graphicData uri="http://schemas.openxmlformats.org/drawingml/2006/chart">
            <c:chart xmlns:c="http://schemas.openxmlformats.org/drawingml/2006/chart" xmlns:r="http://schemas.openxmlformats.org/officeDocument/2006/relationships" r:id="rId10"/>
          </a:graphicData>
        </a:graphic>
      </p:graphicFrame>
      <p:grpSp>
        <p:nvGrpSpPr>
          <p:cNvPr id="9" name="Group 8">
            <a:extLst>
              <a:ext uri="{FF2B5EF4-FFF2-40B4-BE49-F238E27FC236}">
                <a16:creationId xmlns:a16="http://schemas.microsoft.com/office/drawing/2014/main" id="{264A67EB-7DB0-CC6D-D469-2D2F284FDD7F}"/>
              </a:ext>
            </a:extLst>
          </p:cNvPr>
          <p:cNvGrpSpPr>
            <a:grpSpLocks/>
          </p:cNvGrpSpPr>
          <p:nvPr/>
        </p:nvGrpSpPr>
        <p:grpSpPr>
          <a:xfrm>
            <a:off x="4226402" y="4325281"/>
            <a:ext cx="3657600" cy="2011680"/>
            <a:chOff x="4064254" y="4451305"/>
            <a:chExt cx="3840480" cy="2011680"/>
          </a:xfrm>
        </p:grpSpPr>
        <p:graphicFrame>
          <p:nvGraphicFramePr>
            <p:cNvPr id="24" name="Chart 23">
              <a:extLst>
                <a:ext uri="{FF2B5EF4-FFF2-40B4-BE49-F238E27FC236}">
                  <a16:creationId xmlns:a16="http://schemas.microsoft.com/office/drawing/2014/main" id="{BD82B6B0-D791-9F3E-87CD-CFCDD394850B}"/>
                </a:ext>
              </a:extLst>
            </p:cNvPr>
            <p:cNvGraphicFramePr>
              <a:graphicFrameLocks/>
            </p:cNvGraphicFramePr>
            <p:nvPr>
              <p:extLst>
                <p:ext uri="{D42A27DB-BD31-4B8C-83A1-F6EECF244321}">
                  <p14:modId xmlns:p14="http://schemas.microsoft.com/office/powerpoint/2010/main" val="2070195143"/>
                </p:ext>
              </p:extLst>
            </p:nvPr>
          </p:nvGraphicFramePr>
          <p:xfrm>
            <a:off x="4064254" y="4451305"/>
            <a:ext cx="3840480" cy="2011680"/>
          </p:xfrm>
          <a:graphic>
            <a:graphicData uri="http://schemas.openxmlformats.org/drawingml/2006/chart">
              <c:chart xmlns:c="http://schemas.openxmlformats.org/drawingml/2006/chart" xmlns:r="http://schemas.openxmlformats.org/officeDocument/2006/relationships" r:id="rId11"/>
            </a:graphicData>
          </a:graphic>
        </p:graphicFrame>
        <p:cxnSp>
          <p:nvCxnSpPr>
            <p:cNvPr id="29" name="Straight Connector 28">
              <a:extLst>
                <a:ext uri="{FF2B5EF4-FFF2-40B4-BE49-F238E27FC236}">
                  <a16:creationId xmlns:a16="http://schemas.microsoft.com/office/drawing/2014/main" id="{56744EF6-E436-CC9F-44E4-817FF8EBFF85}"/>
                </a:ext>
              </a:extLst>
            </p:cNvPr>
            <p:cNvCxnSpPr>
              <a:cxnSpLocks/>
            </p:cNvCxnSpPr>
            <p:nvPr/>
          </p:nvCxnSpPr>
          <p:spPr>
            <a:xfrm>
              <a:off x="4912406" y="4620539"/>
              <a:ext cx="195943" cy="2830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BDE60C-885A-D803-4793-2E67F9C9AA81}"/>
                </a:ext>
              </a:extLst>
            </p:cNvPr>
            <p:cNvCxnSpPr>
              <a:cxnSpLocks/>
            </p:cNvCxnSpPr>
            <p:nvPr/>
          </p:nvCxnSpPr>
          <p:spPr>
            <a:xfrm>
              <a:off x="5052056" y="4619168"/>
              <a:ext cx="195943" cy="2830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E5851574-75E1-BA57-3183-53BD794090F6}"/>
              </a:ext>
            </a:extLst>
          </p:cNvPr>
          <p:cNvCxnSpPr>
            <a:cxnSpLocks/>
          </p:cNvCxnSpPr>
          <p:nvPr/>
        </p:nvCxnSpPr>
        <p:spPr>
          <a:xfrm>
            <a:off x="4110593" y="1506537"/>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7974D71-EB57-B9C3-E492-AE1B9CC6DAE4}"/>
              </a:ext>
            </a:extLst>
          </p:cNvPr>
          <p:cNvSpPr txBox="1">
            <a:spLocks/>
          </p:cNvSpPr>
          <p:nvPr/>
        </p:nvSpPr>
        <p:spPr>
          <a:xfrm>
            <a:off x="384175" y="1506537"/>
            <a:ext cx="3566160" cy="830997"/>
          </a:xfrm>
          <a:prstGeom prst="rect">
            <a:avLst/>
          </a:prstGeom>
          <a:noFill/>
        </p:spPr>
        <p:txBody>
          <a:bodyPr wrap="square" rtlCol="0">
            <a:spAutoFit/>
          </a:bodyPr>
          <a:lstStyle/>
          <a:p>
            <a:pPr algn="ctr"/>
            <a:r>
              <a:rPr lang="en-US" sz="1600" b="1"/>
              <a:t>In</a:t>
            </a:r>
            <a:r>
              <a:rPr lang="en-US" sz="1600" b="1">
                <a:solidFill>
                  <a:schemeClr val="tx2"/>
                </a:solidFill>
              </a:rPr>
              <a:t> </a:t>
            </a:r>
            <a:r>
              <a:rPr lang="en-US" sz="1600" b="1">
                <a:solidFill>
                  <a:schemeClr val="accent4"/>
                </a:solidFill>
              </a:rPr>
              <a:t>RETAIL</a:t>
            </a:r>
            <a:r>
              <a:rPr lang="en-US" sz="1600" b="1">
                <a:solidFill>
                  <a:schemeClr val="accent2"/>
                </a:solidFill>
              </a:rPr>
              <a:t>, </a:t>
            </a:r>
            <a:r>
              <a:rPr lang="en-US" sz="1600" b="1" err="1"/>
              <a:t>Mounjaro</a:t>
            </a:r>
            <a:r>
              <a:rPr lang="en-US" sz="1600" b="1"/>
              <a:t> and </a:t>
            </a:r>
            <a:r>
              <a:rPr lang="en-US" sz="1600" b="1" err="1"/>
              <a:t>Zepbound</a:t>
            </a:r>
            <a:r>
              <a:rPr lang="en-US" sz="1600" b="1"/>
              <a:t> account for over 57% </a:t>
            </a:r>
            <a:br>
              <a:rPr lang="en-US" sz="1600" b="1"/>
            </a:br>
            <a:r>
              <a:rPr lang="en-US" sz="1600" b="1"/>
              <a:t>of the growth</a:t>
            </a:r>
            <a:endParaRPr lang="en-US" sz="1600" b="1">
              <a:solidFill>
                <a:schemeClr val="accent2"/>
              </a:solidFill>
            </a:endParaRPr>
          </a:p>
        </p:txBody>
      </p:sp>
      <p:sp>
        <p:nvSpPr>
          <p:cNvPr id="40" name="TextBox 39">
            <a:extLst>
              <a:ext uri="{FF2B5EF4-FFF2-40B4-BE49-F238E27FC236}">
                <a16:creationId xmlns:a16="http://schemas.microsoft.com/office/drawing/2014/main" id="{FC488C2B-71A2-A172-B9C6-467F0FB111B5}"/>
              </a:ext>
            </a:extLst>
          </p:cNvPr>
          <p:cNvSpPr txBox="1">
            <a:spLocks/>
          </p:cNvSpPr>
          <p:nvPr/>
        </p:nvSpPr>
        <p:spPr>
          <a:xfrm>
            <a:off x="4270852" y="1506537"/>
            <a:ext cx="3566160" cy="830997"/>
          </a:xfrm>
          <a:prstGeom prst="rect">
            <a:avLst/>
          </a:prstGeom>
          <a:noFill/>
        </p:spPr>
        <p:txBody>
          <a:bodyPr wrap="square" rtlCol="0">
            <a:spAutoFit/>
          </a:bodyPr>
          <a:lstStyle/>
          <a:p>
            <a:pPr algn="ctr"/>
            <a:r>
              <a:rPr lang="en-US" sz="1600" b="1"/>
              <a:t>In</a:t>
            </a:r>
            <a:r>
              <a:rPr lang="en-US" sz="1600" b="1">
                <a:solidFill>
                  <a:schemeClr val="tx2"/>
                </a:solidFill>
              </a:rPr>
              <a:t> </a:t>
            </a:r>
            <a:r>
              <a:rPr lang="en-US" sz="1600" b="1">
                <a:solidFill>
                  <a:schemeClr val="accent3"/>
                </a:solidFill>
              </a:rPr>
              <a:t>MAIL</a:t>
            </a:r>
            <a:r>
              <a:rPr lang="en-US" sz="1600" b="1">
                <a:solidFill>
                  <a:schemeClr val="accent2"/>
                </a:solidFill>
              </a:rPr>
              <a:t>, </a:t>
            </a:r>
            <a:r>
              <a:rPr lang="en-US" sz="1600" b="1"/>
              <a:t>Humira has been weighing very negatively </a:t>
            </a:r>
            <a:br>
              <a:rPr lang="en-US" sz="1600" b="1"/>
            </a:br>
            <a:r>
              <a:rPr lang="en-US" sz="1600" b="1"/>
              <a:t>on growth</a:t>
            </a:r>
            <a:endParaRPr lang="en-US" sz="1600" b="1">
              <a:solidFill>
                <a:schemeClr val="accent2"/>
              </a:solidFill>
            </a:endParaRPr>
          </a:p>
        </p:txBody>
      </p:sp>
      <p:sp>
        <p:nvSpPr>
          <p:cNvPr id="41" name="TextBox 40">
            <a:extLst>
              <a:ext uri="{FF2B5EF4-FFF2-40B4-BE49-F238E27FC236}">
                <a16:creationId xmlns:a16="http://schemas.microsoft.com/office/drawing/2014/main" id="{D2EC820E-F72F-4642-F592-35FEA033E134}"/>
              </a:ext>
            </a:extLst>
          </p:cNvPr>
          <p:cNvSpPr txBox="1">
            <a:spLocks/>
          </p:cNvSpPr>
          <p:nvPr/>
        </p:nvSpPr>
        <p:spPr>
          <a:xfrm>
            <a:off x="8157528" y="1506537"/>
            <a:ext cx="3566160" cy="830997"/>
          </a:xfrm>
          <a:prstGeom prst="rect">
            <a:avLst/>
          </a:prstGeom>
          <a:noFill/>
        </p:spPr>
        <p:txBody>
          <a:bodyPr wrap="square" rtlCol="0">
            <a:spAutoFit/>
          </a:bodyPr>
          <a:lstStyle/>
          <a:p>
            <a:pPr algn="ctr"/>
            <a:r>
              <a:rPr lang="en-US" sz="1600" b="1"/>
              <a:t>In</a:t>
            </a:r>
            <a:r>
              <a:rPr lang="en-US" sz="1600" b="1">
                <a:solidFill>
                  <a:schemeClr val="tx2"/>
                </a:solidFill>
              </a:rPr>
              <a:t> </a:t>
            </a:r>
            <a:r>
              <a:rPr lang="en-US" sz="1600" b="1">
                <a:solidFill>
                  <a:schemeClr val="accent5"/>
                </a:solidFill>
              </a:rPr>
              <a:t>NON-RETAIL</a:t>
            </a:r>
            <a:r>
              <a:rPr lang="en-US" sz="1600" b="1">
                <a:solidFill>
                  <a:schemeClr val="accent2"/>
                </a:solidFill>
              </a:rPr>
              <a:t>, </a:t>
            </a:r>
            <a:r>
              <a:rPr lang="en-US" sz="1600" b="1"/>
              <a:t>growth contributions are spread out across many different products</a:t>
            </a:r>
            <a:endParaRPr lang="en-US" sz="1600" b="1">
              <a:solidFill>
                <a:schemeClr val="accent2"/>
              </a:solidFill>
            </a:endParaRPr>
          </a:p>
        </p:txBody>
      </p:sp>
      <p:cxnSp>
        <p:nvCxnSpPr>
          <p:cNvPr id="8" name="Straight Connector 7">
            <a:extLst>
              <a:ext uri="{FF2B5EF4-FFF2-40B4-BE49-F238E27FC236}">
                <a16:creationId xmlns:a16="http://schemas.microsoft.com/office/drawing/2014/main" id="{93567371-D654-9E33-D10F-F9D001C72117}"/>
              </a:ext>
            </a:extLst>
          </p:cNvPr>
          <p:cNvCxnSpPr>
            <a:cxnSpLocks/>
          </p:cNvCxnSpPr>
          <p:nvPr/>
        </p:nvCxnSpPr>
        <p:spPr>
          <a:xfrm>
            <a:off x="7997270" y="1506537"/>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63274A-B2E9-53E2-B38E-7A2F4F97536F}"/>
              </a:ext>
            </a:extLst>
          </p:cNvPr>
          <p:cNvCxnSpPr>
            <a:cxnSpLocks/>
          </p:cNvCxnSpPr>
          <p:nvPr/>
        </p:nvCxnSpPr>
        <p:spPr>
          <a:xfrm>
            <a:off x="384175" y="4260346"/>
            <a:ext cx="11339513" cy="0"/>
          </a:xfrm>
          <a:prstGeom prst="line">
            <a:avLst/>
          </a:prstGeom>
          <a:ln w="19050" cap="rnd">
            <a:solidFill>
              <a:srgbClr val="CACED0"/>
            </a:solidFill>
            <a:prstDash val="solid"/>
            <a:roun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44DD0B6-DDF0-81F9-4D2B-7F5427BA4ABC}"/>
              </a:ext>
            </a:extLst>
          </p:cNvPr>
          <p:cNvSpPr txBox="1">
            <a:spLocks/>
          </p:cNvSpPr>
          <p:nvPr/>
        </p:nvSpPr>
        <p:spPr>
          <a:xfrm>
            <a:off x="10978114" y="2349039"/>
            <a:ext cx="623335" cy="30778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kern="1200">
                <a:solidFill>
                  <a:schemeClr val="bg1"/>
                </a:solidFill>
              </a:rPr>
              <a:t>5.9%</a:t>
            </a:r>
          </a:p>
        </p:txBody>
      </p:sp>
    </p:spTree>
    <p:extLst>
      <p:ext uri="{BB962C8B-B14F-4D97-AF65-F5344CB8AC3E}">
        <p14:creationId xmlns:p14="http://schemas.microsoft.com/office/powerpoint/2010/main" val="385712872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6" name="Object 25" hidden="1">
            <a:extLst>
              <a:ext uri="{FF2B5EF4-FFF2-40B4-BE49-F238E27FC236}">
                <a16:creationId xmlns:a16="http://schemas.microsoft.com/office/drawing/2014/main" id="{AA5B75D9-37ED-4787-B268-7325E86D2BD8}"/>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2" imgW="473" imgH="476" progId="TCLayout.ActiveDocument.1">
                  <p:embed/>
                </p:oleObj>
              </mc:Choice>
              <mc:Fallback>
                <p:oleObj name="think-cell Slide" r:id="rId42" imgW="473" imgH="476" progId="TCLayout.ActiveDocument.1">
                  <p:embed/>
                  <p:pic>
                    <p:nvPicPr>
                      <p:cNvPr id="26" name="Object 25" hidden="1">
                        <a:extLst>
                          <a:ext uri="{FF2B5EF4-FFF2-40B4-BE49-F238E27FC236}">
                            <a16:creationId xmlns:a16="http://schemas.microsoft.com/office/drawing/2014/main" id="{AA5B75D9-37ED-4787-B268-7325E86D2BD8}"/>
                          </a:ext>
                        </a:extLst>
                      </p:cNvPr>
                      <p:cNvPicPr/>
                      <p:nvPr/>
                    </p:nvPicPr>
                    <p:blipFill>
                      <a:blip r:embed="rId43"/>
                      <a:stretch>
                        <a:fillRect/>
                      </a:stretch>
                    </p:blipFill>
                    <p:spPr>
                      <a:xfrm>
                        <a:off x="1589" y="1589"/>
                        <a:ext cx="1588" cy="1588"/>
                      </a:xfrm>
                      <a:prstGeom prst="rect">
                        <a:avLst/>
                      </a:prstGeom>
                    </p:spPr>
                  </p:pic>
                </p:oleObj>
              </mc:Fallback>
            </mc:AlternateContent>
          </a:graphicData>
        </a:graphic>
      </p:graphicFrame>
      <p:sp>
        <p:nvSpPr>
          <p:cNvPr id="2" name="Text Placeholder 1"/>
          <p:cNvSpPr>
            <a:spLocks noGrp="1"/>
          </p:cNvSpPr>
          <p:nvPr>
            <p:ph type="body" sz="quarter" idx="16"/>
          </p:nvPr>
        </p:nvSpPr>
        <p:spPr>
          <a:xfrm>
            <a:off x="384694" y="1081826"/>
            <a:ext cx="11338560" cy="402336"/>
          </a:xfrm>
        </p:spPr>
        <p:txBody>
          <a:bodyPr/>
          <a:lstStyle/>
          <a:p>
            <a:r>
              <a:rPr lang="en-US"/>
              <a:t>In MAT June 2025, specialty spend grew by 13.5% while traditional growth grew 10.0%</a:t>
            </a:r>
          </a:p>
        </p:txBody>
      </p:sp>
      <p:sp>
        <p:nvSpPr>
          <p:cNvPr id="3" name="Title 2"/>
          <p:cNvSpPr>
            <a:spLocks noGrp="1"/>
          </p:cNvSpPr>
          <p:nvPr>
            <p:ph type="title"/>
          </p:nvPr>
        </p:nvSpPr>
        <p:spPr>
          <a:xfrm>
            <a:off x="384694" y="294468"/>
            <a:ext cx="11338560" cy="768263"/>
          </a:xfrm>
        </p:spPr>
        <p:txBody>
          <a:bodyPr vert="horz"/>
          <a:lstStyle/>
          <a:p>
            <a:r>
              <a:rPr lang="en-US"/>
              <a:t>For the total market, specialty growth outpaced traditional growth and has 51.8% share of total non-discounted spend</a:t>
            </a:r>
          </a:p>
        </p:txBody>
      </p:sp>
      <p:sp>
        <p:nvSpPr>
          <p:cNvPr id="4" name="Footer Placeholder 3">
            <a:extLst>
              <a:ext uri="{FF2B5EF4-FFF2-40B4-BE49-F238E27FC236}">
                <a16:creationId xmlns:a16="http://schemas.microsoft.com/office/drawing/2014/main" id="{D77025EA-4AEA-5098-3F61-1F71514C5906}"/>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cxnSp>
        <p:nvCxnSpPr>
          <p:cNvPr id="16" name="Straight Connector 15">
            <a:extLst>
              <a:ext uri="{FF2B5EF4-FFF2-40B4-BE49-F238E27FC236}">
                <a16:creationId xmlns:a16="http://schemas.microsoft.com/office/drawing/2014/main" id="{CE7F7C41-660E-4450-8CB2-1C7D09FE3403}"/>
              </a:ext>
            </a:extLst>
          </p:cNvPr>
          <p:cNvCxnSpPr>
            <a:cxnSpLocks/>
          </p:cNvCxnSpPr>
          <p:nvPr/>
        </p:nvCxnSpPr>
        <p:spPr>
          <a:xfrm>
            <a:off x="6092031" y="1496863"/>
            <a:ext cx="44" cy="4773168"/>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09ACF2-5EE7-497C-B5B4-4F819925DC59}"/>
              </a:ext>
            </a:extLst>
          </p:cNvPr>
          <p:cNvCxnSpPr>
            <a:cxnSpLocks/>
          </p:cNvCxnSpPr>
          <p:nvPr/>
        </p:nvCxnSpPr>
        <p:spPr>
          <a:xfrm flipH="1">
            <a:off x="6094712" y="3894080"/>
            <a:ext cx="5605272"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a16="http://schemas.microsoft.com/office/drawing/2014/main" id="{127EAD15-B254-4DAF-9588-08099767F13D}"/>
              </a:ext>
            </a:extLst>
          </p:cNvPr>
          <p:cNvGraphicFramePr>
            <a:graphicFrameLocks/>
          </p:cNvGraphicFramePr>
          <p:nvPr>
            <p:extLst>
              <p:ext uri="{D42A27DB-BD31-4B8C-83A1-F6EECF244321}">
                <p14:modId xmlns:p14="http://schemas.microsoft.com/office/powerpoint/2010/main" val="3779044134"/>
              </p:ext>
            </p:extLst>
          </p:nvPr>
        </p:nvGraphicFramePr>
        <p:xfrm>
          <a:off x="6227233" y="4012733"/>
          <a:ext cx="5486400" cy="2240280"/>
        </p:xfrm>
        <a:graphic>
          <a:graphicData uri="http://schemas.openxmlformats.org/drawingml/2006/chart">
            <c:chart xmlns:c="http://schemas.openxmlformats.org/drawingml/2006/chart" xmlns:r="http://schemas.openxmlformats.org/officeDocument/2006/relationships" r:id="rId44"/>
          </a:graphicData>
        </a:graphic>
      </p:graphicFrame>
      <p:graphicFrame>
        <p:nvGraphicFramePr>
          <p:cNvPr id="24" name="Chart 23">
            <a:extLst>
              <a:ext uri="{FF2B5EF4-FFF2-40B4-BE49-F238E27FC236}">
                <a16:creationId xmlns:a16="http://schemas.microsoft.com/office/drawing/2014/main" id="{76627DA6-541F-4A0B-A355-04456342663B}"/>
              </a:ext>
            </a:extLst>
          </p:cNvPr>
          <p:cNvGraphicFramePr>
            <a:graphicFrameLocks/>
          </p:cNvGraphicFramePr>
          <p:nvPr>
            <p:extLst>
              <p:ext uri="{D42A27DB-BD31-4B8C-83A1-F6EECF244321}">
                <p14:modId xmlns:p14="http://schemas.microsoft.com/office/powerpoint/2010/main" val="4078963275"/>
              </p:ext>
            </p:extLst>
          </p:nvPr>
        </p:nvGraphicFramePr>
        <p:xfrm>
          <a:off x="6227233" y="1564749"/>
          <a:ext cx="5486400" cy="2240280"/>
        </p:xfrm>
        <a:graphic>
          <a:graphicData uri="http://schemas.openxmlformats.org/drawingml/2006/chart">
            <c:chart xmlns:c="http://schemas.openxmlformats.org/drawingml/2006/chart" xmlns:r="http://schemas.openxmlformats.org/officeDocument/2006/relationships" r:id="rId45"/>
          </a:graphicData>
        </a:graphic>
      </p:graphicFrame>
      <p:sp>
        <p:nvSpPr>
          <p:cNvPr id="14" name="ArtechLink 0">
            <a:extLst>
              <a:ext uri="{FF2B5EF4-FFF2-40B4-BE49-F238E27FC236}">
                <a16:creationId xmlns:a16="http://schemas.microsoft.com/office/drawing/2014/main" id="{AA38AE3F-037F-4986-9F76-51B388FCF1B4}"/>
              </a:ext>
            </a:extLst>
          </p:cNvPr>
          <p:cNvSpPr txBox="1">
            <a:spLocks noChangeArrowheads="1"/>
          </p:cNvSpPr>
          <p:nvPr/>
        </p:nvSpPr>
        <p:spPr bwMode="gray">
          <a:xfrm>
            <a:off x="384695" y="6291298"/>
            <a:ext cx="11338560" cy="138499"/>
          </a:xfrm>
          <a:prstGeom prst="rect">
            <a:avLst/>
          </a:prstGeom>
          <a:noFill/>
          <a:ln w="9525" algn="ctr">
            <a:noFill/>
            <a:miter lim="800000"/>
            <a:headEnd/>
            <a:tailEnd/>
          </a:ln>
          <a:effectLst/>
        </p:spPr>
        <p:txBody>
          <a:bodyPr lIns="91440" tIns="0" rIns="0" bIns="0" anchor="b" anchorCtr="0">
            <a:noAutofit/>
          </a:bodyPr>
          <a:lstStyle>
            <a:defPPr>
              <a:defRPr lang="en-US"/>
            </a:defPPr>
            <a:lvl1pPr>
              <a:defRPr sz="900"/>
            </a:lvl1pPr>
          </a:lstStyle>
          <a:p>
            <a:r>
              <a:rPr lang="en-US" altLang="en-US"/>
              <a:t>Source: IQVIA, National Sales Perspectives, June 2025</a:t>
            </a:r>
          </a:p>
        </p:txBody>
      </p:sp>
      <p:graphicFrame>
        <p:nvGraphicFramePr>
          <p:cNvPr id="41" name="Chart 40">
            <a:extLst>
              <a:ext uri="{FF2B5EF4-FFF2-40B4-BE49-F238E27FC236}">
                <a16:creationId xmlns:a16="http://schemas.microsoft.com/office/drawing/2014/main" id="{8D8F7D63-0D77-3106-2CD2-31C94F568B44}"/>
              </a:ext>
            </a:extLst>
          </p:cNvPr>
          <p:cNvGraphicFramePr>
            <a:graphicFrameLocks/>
          </p:cNvGraphicFramePr>
          <p:nvPr>
            <p:custDataLst>
              <p:tags r:id="rId2"/>
            </p:custDataLst>
            <p:extLst>
              <p:ext uri="{D42A27DB-BD31-4B8C-83A1-F6EECF244321}">
                <p14:modId xmlns:p14="http://schemas.microsoft.com/office/powerpoint/2010/main" val="1064700764"/>
              </p:ext>
            </p:extLst>
          </p:nvPr>
        </p:nvGraphicFramePr>
        <p:xfrm>
          <a:off x="1063625" y="2209800"/>
          <a:ext cx="4268788" cy="3660775"/>
        </p:xfrm>
        <a:graphic>
          <a:graphicData uri="http://schemas.openxmlformats.org/drawingml/2006/chart">
            <c:chart xmlns:c="http://schemas.openxmlformats.org/drawingml/2006/chart" xmlns:r="http://schemas.openxmlformats.org/officeDocument/2006/relationships" r:id="rId46"/>
          </a:graphicData>
        </a:graphic>
      </p:graphicFrame>
      <p:sp>
        <p:nvSpPr>
          <p:cNvPr id="60" name="Rectangle 59">
            <a:extLst>
              <a:ext uri="{FF2B5EF4-FFF2-40B4-BE49-F238E27FC236}">
                <a16:creationId xmlns:a16="http://schemas.microsoft.com/office/drawing/2014/main" id="{FB686FC8-2BC8-B3A5-33B1-2ABA652164A3}"/>
              </a:ext>
            </a:extLst>
          </p:cNvPr>
          <p:cNvSpPr>
            <a:spLocks/>
          </p:cNvSpPr>
          <p:nvPr>
            <p:custDataLst>
              <p:tags r:id="rId3"/>
            </p:custDataLst>
          </p:nvPr>
        </p:nvSpPr>
        <p:spPr bwMode="gray">
          <a:xfrm>
            <a:off x="708025" y="5321300"/>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566B184-E239-4307-A382-FB91B6E671A8}" type="datetime'''''''''''''''$1''''''''''''''''''''''''0''''''''''''''0'''''">
              <a:rPr lang="en-US" altLang="en-US" sz="1200" smtClean="0">
                <a:solidFill>
                  <a:schemeClr val="tx1"/>
                </a:solidFill>
              </a:rPr>
              <a:pPr algn="r">
                <a:lnSpc>
                  <a:spcPct val="90000"/>
                </a:lnSpc>
                <a:spcBef>
                  <a:spcPct val="0"/>
                </a:spcBef>
                <a:spcAft>
                  <a:spcPct val="0"/>
                </a:spcAft>
              </a:pPr>
              <a:t>$100</a:t>
            </a:fld>
            <a:endParaRPr lang="en-US" sz="1200">
              <a:solidFill>
                <a:schemeClr val="tx1"/>
              </a:solidFill>
            </a:endParaRPr>
          </a:p>
        </p:txBody>
      </p:sp>
      <p:sp>
        <p:nvSpPr>
          <p:cNvPr id="66" name="Rectangle 65">
            <a:extLst>
              <a:ext uri="{FF2B5EF4-FFF2-40B4-BE49-F238E27FC236}">
                <a16:creationId xmlns:a16="http://schemas.microsoft.com/office/drawing/2014/main" id="{E3F964DE-BE42-67FD-93F8-F56853AE9A83}"/>
              </a:ext>
            </a:extLst>
          </p:cNvPr>
          <p:cNvSpPr>
            <a:spLocks/>
          </p:cNvSpPr>
          <p:nvPr>
            <p:custDataLst>
              <p:tags r:id="rId4"/>
            </p:custDataLst>
          </p:nvPr>
        </p:nvSpPr>
        <p:spPr bwMode="gray">
          <a:xfrm>
            <a:off x="708025" y="4933950"/>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DBB340E5-E736-4C62-91E0-3CDC0EA28A9D}" type="datetime'''''''$''''''''''20''''''''''''''''''''''''0'''''''''''''''">
              <a:rPr lang="en-US" altLang="en-US" sz="1200" smtClean="0">
                <a:solidFill>
                  <a:schemeClr val="tx1"/>
                </a:solidFill>
              </a:rPr>
              <a:pPr algn="r">
                <a:lnSpc>
                  <a:spcPct val="90000"/>
                </a:lnSpc>
                <a:spcBef>
                  <a:spcPct val="0"/>
                </a:spcBef>
                <a:spcAft>
                  <a:spcPct val="0"/>
                </a:spcAft>
              </a:pPr>
              <a:t>$200</a:t>
            </a:fld>
            <a:endParaRPr lang="en-US" sz="1200">
              <a:solidFill>
                <a:schemeClr val="tx1"/>
              </a:solidFill>
            </a:endParaRPr>
          </a:p>
        </p:txBody>
      </p:sp>
      <p:sp>
        <p:nvSpPr>
          <p:cNvPr id="61" name="Rectangle 60">
            <a:extLst>
              <a:ext uri="{FF2B5EF4-FFF2-40B4-BE49-F238E27FC236}">
                <a16:creationId xmlns:a16="http://schemas.microsoft.com/office/drawing/2014/main" id="{A7F06D1B-923E-FAF7-00B5-94D2B416B6BF}"/>
              </a:ext>
            </a:extLst>
          </p:cNvPr>
          <p:cNvSpPr>
            <a:spLocks/>
          </p:cNvSpPr>
          <p:nvPr>
            <p:custDataLst>
              <p:tags r:id="rId5"/>
            </p:custDataLst>
          </p:nvPr>
        </p:nvSpPr>
        <p:spPr bwMode="gray">
          <a:xfrm>
            <a:off x="708025" y="4545013"/>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4563CBE2-16BF-48D2-8A2D-1ACCB257BA84}" type="datetime'$''''''''3''''''''0''0'''">
              <a:rPr lang="en-US" altLang="en-US" sz="1200" smtClean="0">
                <a:solidFill>
                  <a:schemeClr val="tx1"/>
                </a:solidFill>
              </a:rPr>
              <a:pPr algn="r">
                <a:lnSpc>
                  <a:spcPct val="90000"/>
                </a:lnSpc>
                <a:spcBef>
                  <a:spcPct val="0"/>
                </a:spcBef>
                <a:spcAft>
                  <a:spcPct val="0"/>
                </a:spcAft>
              </a:pPr>
              <a:t>$300</a:t>
            </a:fld>
            <a:endParaRPr lang="en-US" sz="1200">
              <a:solidFill>
                <a:schemeClr val="tx1"/>
              </a:solidFill>
            </a:endParaRPr>
          </a:p>
        </p:txBody>
      </p:sp>
      <p:sp>
        <p:nvSpPr>
          <p:cNvPr id="68" name="Rectangle 67">
            <a:extLst>
              <a:ext uri="{FF2B5EF4-FFF2-40B4-BE49-F238E27FC236}">
                <a16:creationId xmlns:a16="http://schemas.microsoft.com/office/drawing/2014/main" id="{868BCEFE-5DBE-37CF-9A45-3CB4686CBAB5}"/>
              </a:ext>
            </a:extLst>
          </p:cNvPr>
          <p:cNvSpPr>
            <a:spLocks/>
          </p:cNvSpPr>
          <p:nvPr>
            <p:custDataLst>
              <p:tags r:id="rId6"/>
            </p:custDataLst>
          </p:nvPr>
        </p:nvSpPr>
        <p:spPr bwMode="gray">
          <a:xfrm>
            <a:off x="708025" y="4156075"/>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76D8FE3A-9295-4483-87E4-CE573FAD758E}" type="datetime'''''$''4''''''0''0'''''''">
              <a:rPr lang="en-US" altLang="en-US" sz="1200" smtClean="0">
                <a:solidFill>
                  <a:schemeClr val="tx1"/>
                </a:solidFill>
              </a:rPr>
              <a:pPr algn="r">
                <a:lnSpc>
                  <a:spcPct val="90000"/>
                </a:lnSpc>
                <a:spcBef>
                  <a:spcPct val="0"/>
                </a:spcBef>
                <a:spcAft>
                  <a:spcPct val="0"/>
                </a:spcAft>
              </a:pPr>
              <a:t>$400</a:t>
            </a:fld>
            <a:endParaRPr lang="en-US" sz="1200">
              <a:solidFill>
                <a:schemeClr val="tx1"/>
              </a:solidFill>
            </a:endParaRPr>
          </a:p>
        </p:txBody>
      </p:sp>
      <p:sp>
        <p:nvSpPr>
          <p:cNvPr id="62" name="Rectangle 61">
            <a:extLst>
              <a:ext uri="{FF2B5EF4-FFF2-40B4-BE49-F238E27FC236}">
                <a16:creationId xmlns:a16="http://schemas.microsoft.com/office/drawing/2014/main" id="{93D13B27-C142-6ECB-D579-4D7FFED3E886}"/>
              </a:ext>
            </a:extLst>
          </p:cNvPr>
          <p:cNvSpPr>
            <a:spLocks/>
          </p:cNvSpPr>
          <p:nvPr>
            <p:custDataLst>
              <p:tags r:id="rId7"/>
            </p:custDataLst>
          </p:nvPr>
        </p:nvSpPr>
        <p:spPr bwMode="gray">
          <a:xfrm>
            <a:off x="708025" y="3768725"/>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36FB7B10-9020-4FC2-8B7C-B401162D6525}" type="datetime'''$''''''''''''''''50''''''''''''''''''0'''''''">
              <a:rPr lang="en-US" altLang="en-US" sz="1200" smtClean="0">
                <a:solidFill>
                  <a:schemeClr val="tx1"/>
                </a:solidFill>
              </a:rPr>
              <a:pPr algn="r">
                <a:lnSpc>
                  <a:spcPct val="90000"/>
                </a:lnSpc>
                <a:spcBef>
                  <a:spcPct val="0"/>
                </a:spcBef>
                <a:spcAft>
                  <a:spcPct val="0"/>
                </a:spcAft>
              </a:pPr>
              <a:t>$500</a:t>
            </a:fld>
            <a:endParaRPr lang="en-US" sz="1200">
              <a:solidFill>
                <a:schemeClr val="tx1"/>
              </a:solidFill>
            </a:endParaRPr>
          </a:p>
        </p:txBody>
      </p:sp>
      <p:sp>
        <p:nvSpPr>
          <p:cNvPr id="70" name="Rectangle 69">
            <a:extLst>
              <a:ext uri="{FF2B5EF4-FFF2-40B4-BE49-F238E27FC236}">
                <a16:creationId xmlns:a16="http://schemas.microsoft.com/office/drawing/2014/main" id="{7E6FAFD9-47A3-323B-E0F9-E0C4E53AB6EC}"/>
              </a:ext>
            </a:extLst>
          </p:cNvPr>
          <p:cNvSpPr>
            <a:spLocks/>
          </p:cNvSpPr>
          <p:nvPr>
            <p:custDataLst>
              <p:tags r:id="rId8"/>
            </p:custDataLst>
          </p:nvPr>
        </p:nvSpPr>
        <p:spPr bwMode="gray">
          <a:xfrm>
            <a:off x="708025" y="3379788"/>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9624879E-9D36-40EE-A899-AB7EA6A88F9F}" type="datetime'''''''''''''''''$''''6''''''0''''''''0'''''''''''''''''">
              <a:rPr lang="en-US" altLang="en-US" sz="1200" smtClean="0">
                <a:solidFill>
                  <a:schemeClr val="tx1"/>
                </a:solidFill>
              </a:rPr>
              <a:pPr algn="r">
                <a:lnSpc>
                  <a:spcPct val="90000"/>
                </a:lnSpc>
                <a:spcBef>
                  <a:spcPct val="0"/>
                </a:spcBef>
                <a:spcAft>
                  <a:spcPct val="0"/>
                </a:spcAft>
              </a:pPr>
              <a:t>$600</a:t>
            </a:fld>
            <a:endParaRPr lang="en-US" sz="1200">
              <a:solidFill>
                <a:schemeClr val="tx1"/>
              </a:solidFill>
            </a:endParaRPr>
          </a:p>
        </p:txBody>
      </p:sp>
      <p:sp>
        <p:nvSpPr>
          <p:cNvPr id="63" name="Rectangle 62">
            <a:extLst>
              <a:ext uri="{FF2B5EF4-FFF2-40B4-BE49-F238E27FC236}">
                <a16:creationId xmlns:a16="http://schemas.microsoft.com/office/drawing/2014/main" id="{9214E8FB-5B35-17A6-C734-391D52F14C98}"/>
              </a:ext>
            </a:extLst>
          </p:cNvPr>
          <p:cNvSpPr>
            <a:spLocks/>
          </p:cNvSpPr>
          <p:nvPr>
            <p:custDataLst>
              <p:tags r:id="rId9"/>
            </p:custDataLst>
          </p:nvPr>
        </p:nvSpPr>
        <p:spPr bwMode="gray">
          <a:xfrm>
            <a:off x="708025" y="2990850"/>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F6D5BC6-CB50-4D2F-9077-65EE563FA431}" type="datetime'''$''7''''''''''''0''''''0'''''''">
              <a:rPr lang="en-US" altLang="en-US" sz="1200" smtClean="0">
                <a:solidFill>
                  <a:schemeClr val="tx1"/>
                </a:solidFill>
              </a:rPr>
              <a:pPr algn="r">
                <a:lnSpc>
                  <a:spcPct val="90000"/>
                </a:lnSpc>
                <a:spcBef>
                  <a:spcPct val="0"/>
                </a:spcBef>
                <a:spcAft>
                  <a:spcPct val="0"/>
                </a:spcAft>
              </a:pPr>
              <a:t>$700</a:t>
            </a:fld>
            <a:endParaRPr lang="en-US" sz="1200">
              <a:solidFill>
                <a:schemeClr val="tx1"/>
              </a:solidFill>
            </a:endParaRPr>
          </a:p>
        </p:txBody>
      </p:sp>
      <p:sp>
        <p:nvSpPr>
          <p:cNvPr id="72" name="Rectangle 71">
            <a:extLst>
              <a:ext uri="{FF2B5EF4-FFF2-40B4-BE49-F238E27FC236}">
                <a16:creationId xmlns:a16="http://schemas.microsoft.com/office/drawing/2014/main" id="{FC3330D9-2766-A57F-4592-F431F0D9BEE1}"/>
              </a:ext>
            </a:extLst>
          </p:cNvPr>
          <p:cNvSpPr>
            <a:spLocks/>
          </p:cNvSpPr>
          <p:nvPr>
            <p:custDataLst>
              <p:tags r:id="rId10"/>
            </p:custDataLst>
          </p:nvPr>
        </p:nvSpPr>
        <p:spPr bwMode="gray">
          <a:xfrm>
            <a:off x="708025" y="2603500"/>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464FBCF8-AA26-41F7-A52C-2A6A10ACE4FD}" type="datetime'''''''''$''''''800'''''''''''''''''''''''''''''''''''''''''''">
              <a:rPr lang="en-US" altLang="en-US" sz="1200" smtClean="0">
                <a:solidFill>
                  <a:schemeClr val="tx1"/>
                </a:solidFill>
              </a:rPr>
              <a:pPr algn="r">
                <a:lnSpc>
                  <a:spcPct val="90000"/>
                </a:lnSpc>
                <a:spcBef>
                  <a:spcPct val="0"/>
                </a:spcBef>
                <a:spcAft>
                  <a:spcPct val="0"/>
                </a:spcAft>
              </a:pPr>
              <a:t>$800</a:t>
            </a:fld>
            <a:endParaRPr lang="en-US" sz="1200">
              <a:solidFill>
                <a:schemeClr val="tx1"/>
              </a:solidFill>
            </a:endParaRPr>
          </a:p>
        </p:txBody>
      </p:sp>
      <p:sp>
        <p:nvSpPr>
          <p:cNvPr id="53" name="Rectangle 52">
            <a:extLst>
              <a:ext uri="{FF2B5EF4-FFF2-40B4-BE49-F238E27FC236}">
                <a16:creationId xmlns:a16="http://schemas.microsoft.com/office/drawing/2014/main" id="{29C35AA0-AF15-8FC5-04F5-CEDBD1CB7C08}"/>
              </a:ext>
            </a:extLst>
          </p:cNvPr>
          <p:cNvSpPr>
            <a:spLocks/>
          </p:cNvSpPr>
          <p:nvPr>
            <p:custDataLst>
              <p:tags r:id="rId11"/>
            </p:custDataLst>
          </p:nvPr>
        </p:nvSpPr>
        <p:spPr bwMode="gray">
          <a:xfrm>
            <a:off x="708025" y="2214563"/>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B8296D9-3267-455A-BEAF-2AF4CE89F384}" type="datetime'''''$''9''''''''''''''''''''''''''''''''''''''''0''0'''''">
              <a:rPr lang="en-US" altLang="en-US" sz="1200" smtClean="0">
                <a:solidFill>
                  <a:schemeClr val="tx1"/>
                </a:solidFill>
              </a:rPr>
              <a:pPr algn="r">
                <a:lnSpc>
                  <a:spcPct val="90000"/>
                </a:lnSpc>
                <a:spcBef>
                  <a:spcPct val="0"/>
                </a:spcBef>
                <a:spcAft>
                  <a:spcPct val="0"/>
                </a:spcAft>
              </a:pPr>
              <a:t>$900</a:t>
            </a:fld>
            <a:endParaRPr lang="en-US" sz="1200" err="1">
              <a:solidFill>
                <a:schemeClr val="tx1"/>
              </a:solidFill>
            </a:endParaRPr>
          </a:p>
        </p:txBody>
      </p:sp>
      <p:sp>
        <p:nvSpPr>
          <p:cNvPr id="64" name="Rectangle 63">
            <a:extLst>
              <a:ext uri="{FF2B5EF4-FFF2-40B4-BE49-F238E27FC236}">
                <a16:creationId xmlns:a16="http://schemas.microsoft.com/office/drawing/2014/main" id="{0BF54A6E-C337-877C-A224-F20574537A05}"/>
              </a:ext>
            </a:extLst>
          </p:cNvPr>
          <p:cNvSpPr>
            <a:spLocks/>
          </p:cNvSpPr>
          <p:nvPr>
            <p:custDataLst>
              <p:tags r:id="rId12"/>
            </p:custDataLst>
          </p:nvPr>
        </p:nvSpPr>
        <p:spPr bwMode="gray">
          <a:xfrm>
            <a:off x="876300" y="5710238"/>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EF2BD96D-8F74-4310-A455-FB8BDA44CFDF}" type="datetime'''''''''''''''''''''''''''''''''''''''''''''''''''$''0'">
              <a:rPr lang="en-US" altLang="en-US" sz="1200" smtClean="0">
                <a:solidFill>
                  <a:schemeClr val="tx1"/>
                </a:solidFill>
              </a:rPr>
              <a:pPr algn="r">
                <a:lnSpc>
                  <a:spcPct val="90000"/>
                </a:lnSpc>
                <a:spcBef>
                  <a:spcPct val="0"/>
                </a:spcBef>
                <a:spcAft>
                  <a:spcPct val="0"/>
                </a:spcAft>
              </a:pPr>
              <a:t>$0</a:t>
            </a:fld>
            <a:endParaRPr lang="en-US" sz="1200">
              <a:solidFill>
                <a:schemeClr val="tx1"/>
              </a:solidFill>
            </a:endParaRPr>
          </a:p>
        </p:txBody>
      </p:sp>
      <p:cxnSp>
        <p:nvCxnSpPr>
          <p:cNvPr id="131" name="Straight Connector 130">
            <a:extLst>
              <a:ext uri="{FF2B5EF4-FFF2-40B4-BE49-F238E27FC236}">
                <a16:creationId xmlns:a16="http://schemas.microsoft.com/office/drawing/2014/main" id="{CAE91BF9-7421-8A46-C042-2E5D78E92826}"/>
              </a:ext>
            </a:extLst>
          </p:cNvPr>
          <p:cNvCxnSpPr>
            <a:cxnSpLocks/>
          </p:cNvCxnSpPr>
          <p:nvPr>
            <p:custDataLst>
              <p:tags r:id="rId13"/>
            </p:custDataLst>
          </p:nvPr>
        </p:nvCxnSpPr>
        <p:spPr bwMode="auto">
          <a:xfrm flipV="1">
            <a:off x="4017963" y="2008189"/>
            <a:ext cx="0" cy="5254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B473B706-6C2F-A20D-8C21-483932C9D4BE}"/>
              </a:ext>
            </a:extLst>
          </p:cNvPr>
          <p:cNvCxnSpPr>
            <a:cxnSpLocks/>
          </p:cNvCxnSpPr>
          <p:nvPr>
            <p:custDataLst>
              <p:tags r:id="rId14"/>
            </p:custDataLst>
          </p:nvPr>
        </p:nvCxnSpPr>
        <p:spPr bwMode="auto">
          <a:xfrm>
            <a:off x="4017963" y="2008188"/>
            <a:ext cx="8207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927612C4-48B0-C5D4-AFD9-70BD70915927}"/>
              </a:ext>
            </a:extLst>
          </p:cNvPr>
          <p:cNvCxnSpPr>
            <a:cxnSpLocks/>
          </p:cNvCxnSpPr>
          <p:nvPr>
            <p:custDataLst>
              <p:tags r:id="rId15"/>
            </p:custDataLst>
          </p:nvPr>
        </p:nvCxnSpPr>
        <p:spPr bwMode="auto">
          <a:xfrm>
            <a:off x="4838700" y="2008188"/>
            <a:ext cx="0" cy="1682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id="{7E47CB33-7F34-C2EB-EA76-747A846B133E}"/>
              </a:ext>
            </a:extLst>
          </p:cNvPr>
          <p:cNvSpPr>
            <a:spLocks/>
          </p:cNvSpPr>
          <p:nvPr>
            <p:custDataLst>
              <p:tags r:id="rId16"/>
            </p:custDataLst>
          </p:nvPr>
        </p:nvSpPr>
        <p:spPr bwMode="auto">
          <a:xfrm>
            <a:off x="403225" y="3800475"/>
            <a:ext cx="182563" cy="4794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0" tIns="0" rIns="0" bIns="0" numCol="1" spcCol="0" rtlCol="0" fromWordArt="0" anchor="b" anchorCtr="0" forceAA="0" compatLnSpc="1">
            <a:prstTxWarp prst="textNoShape">
              <a:avLst/>
            </a:prstTxWarp>
            <a:noAutofit/>
          </a:bodyPr>
          <a:lstStyle/>
          <a:p>
            <a:pPr algn="ctr">
              <a:spcBef>
                <a:spcPct val="0"/>
              </a:spcBef>
              <a:spcAft>
                <a:spcPct val="0"/>
              </a:spcAft>
            </a:pPr>
            <a:r>
              <a:rPr lang="en-US" altLang="en-US" sz="1200">
                <a:solidFill>
                  <a:schemeClr val="tx1"/>
                </a:solidFill>
              </a:rPr>
              <a:t>Billions</a:t>
            </a:r>
            <a:endParaRPr lang="en-US" sz="1200">
              <a:solidFill>
                <a:schemeClr val="tx1"/>
              </a:solidFill>
            </a:endParaRPr>
          </a:p>
        </p:txBody>
      </p:sp>
      <p:sp>
        <p:nvSpPr>
          <p:cNvPr id="33" name="Rectangle 32">
            <a:extLst>
              <a:ext uri="{FF2B5EF4-FFF2-40B4-BE49-F238E27FC236}">
                <a16:creationId xmlns:a16="http://schemas.microsoft.com/office/drawing/2014/main" id="{7B399672-BB67-20C5-DF07-77157B028EB0}"/>
              </a:ext>
            </a:extLst>
          </p:cNvPr>
          <p:cNvSpPr>
            <a:spLocks/>
          </p:cNvSpPr>
          <p:nvPr>
            <p:custDataLst>
              <p:tags r:id="rId17"/>
            </p:custDataLst>
          </p:nvPr>
        </p:nvSpPr>
        <p:spPr bwMode="gray">
          <a:xfrm>
            <a:off x="1344613" y="5168900"/>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88684C9A-E98A-4560-9AD3-68592FD48A4D}" type="datetime''''''''''''' ''$''''''''''''''''''''''2''''7''6'''''''''">
              <a:rPr lang="en-US" altLang="en-US" sz="1200" smtClean="0">
                <a:solidFill>
                  <a:schemeClr val="bg1"/>
                </a:solidFill>
              </a:rPr>
              <a:pPr algn="ctr">
                <a:lnSpc>
                  <a:spcPct val="90000"/>
                </a:lnSpc>
                <a:spcBef>
                  <a:spcPct val="0"/>
                </a:spcBef>
                <a:spcAft>
                  <a:spcPct val="0"/>
                </a:spcAft>
              </a:pPr>
              <a:t> $276</a:t>
            </a:fld>
            <a:endParaRPr lang="en-US" sz="1200">
              <a:solidFill>
                <a:schemeClr val="bg1"/>
              </a:solidFill>
            </a:endParaRPr>
          </a:p>
        </p:txBody>
      </p:sp>
      <p:sp>
        <p:nvSpPr>
          <p:cNvPr id="34" name="Rectangle 33">
            <a:extLst>
              <a:ext uri="{FF2B5EF4-FFF2-40B4-BE49-F238E27FC236}">
                <a16:creationId xmlns:a16="http://schemas.microsoft.com/office/drawing/2014/main" id="{7FAA0EB7-5313-1440-DB72-706A64ED7F7B}"/>
              </a:ext>
            </a:extLst>
          </p:cNvPr>
          <p:cNvSpPr>
            <a:spLocks/>
          </p:cNvSpPr>
          <p:nvPr>
            <p:custDataLst>
              <p:tags r:id="rId18"/>
            </p:custDataLst>
          </p:nvPr>
        </p:nvSpPr>
        <p:spPr bwMode="gray">
          <a:xfrm>
            <a:off x="1344613" y="40719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EB90F9E9-D084-47FD-A2EB-F5F14A1105FC}" type="datetime''''''''' ''''$''''''''''''''2''''''''''''8''''''''''''''9'''">
              <a:rPr lang="en-US" altLang="en-US" sz="1200" smtClean="0">
                <a:solidFill>
                  <a:schemeClr val="bg1"/>
                </a:solidFill>
              </a:rPr>
              <a:pPr algn="ctr">
                <a:lnSpc>
                  <a:spcPct val="90000"/>
                </a:lnSpc>
                <a:spcBef>
                  <a:spcPct val="0"/>
                </a:spcBef>
                <a:spcAft>
                  <a:spcPct val="0"/>
                </a:spcAft>
              </a:pPr>
              <a:t> $289</a:t>
            </a:fld>
            <a:endParaRPr lang="en-US" sz="1200">
              <a:solidFill>
                <a:schemeClr val="bg1"/>
              </a:solidFill>
            </a:endParaRPr>
          </a:p>
        </p:txBody>
      </p:sp>
      <p:sp>
        <p:nvSpPr>
          <p:cNvPr id="7" name="Rectangle 6">
            <a:extLst>
              <a:ext uri="{FF2B5EF4-FFF2-40B4-BE49-F238E27FC236}">
                <a16:creationId xmlns:a16="http://schemas.microsoft.com/office/drawing/2014/main" id="{F9A9F8EF-0674-06AF-1ED5-D8E680300E98}"/>
              </a:ext>
            </a:extLst>
          </p:cNvPr>
          <p:cNvSpPr>
            <a:spLocks/>
          </p:cNvSpPr>
          <p:nvPr>
            <p:custDataLst>
              <p:tags r:id="rId19"/>
            </p:custDataLst>
          </p:nvPr>
        </p:nvSpPr>
        <p:spPr bwMode="auto">
          <a:xfrm>
            <a:off x="1250950" y="5838825"/>
            <a:ext cx="61118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0"/>
              </a:spcBef>
              <a:spcAft>
                <a:spcPct val="0"/>
              </a:spcAft>
            </a:pPr>
            <a:fld id="{C2828B78-0922-4030-8399-6D4769AED702}" type="datetime'M''A''''''T ''J''u''''''''n 2''''''''''''''02''''''1'''">
              <a:rPr lang="en-US" altLang="en-US" sz="1200" smtClean="0">
                <a:solidFill>
                  <a:schemeClr val="tx1"/>
                </a:solidFill>
              </a:rPr>
              <a:pPr algn="ctr">
                <a:spcBef>
                  <a:spcPct val="0"/>
                </a:spcBef>
                <a:spcAft>
                  <a:spcPct val="0"/>
                </a:spcAft>
              </a:pPr>
              <a:t>MAT Jun 2021</a:t>
            </a:fld>
            <a:endParaRPr lang="en-US" sz="1200">
              <a:solidFill>
                <a:schemeClr val="tx1"/>
              </a:solidFill>
            </a:endParaRPr>
          </a:p>
        </p:txBody>
      </p:sp>
      <p:sp>
        <p:nvSpPr>
          <p:cNvPr id="36" name="Rectangle 35">
            <a:extLst>
              <a:ext uri="{FF2B5EF4-FFF2-40B4-BE49-F238E27FC236}">
                <a16:creationId xmlns:a16="http://schemas.microsoft.com/office/drawing/2014/main" id="{BE6B7835-C6B3-58FF-CEEA-B02F57902EF8}"/>
              </a:ext>
            </a:extLst>
          </p:cNvPr>
          <p:cNvSpPr>
            <a:spLocks/>
          </p:cNvSpPr>
          <p:nvPr>
            <p:custDataLst>
              <p:tags r:id="rId20"/>
            </p:custDataLst>
          </p:nvPr>
        </p:nvSpPr>
        <p:spPr bwMode="gray">
          <a:xfrm>
            <a:off x="2165350" y="5105400"/>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024AE0A0-EBF7-488E-90B3-AC84930B3FBD}" type="datetime' $''''''''''''''''3''''''''''''''''''0''''8'''''''''">
              <a:rPr lang="en-US" altLang="en-US" sz="1200" smtClean="0">
                <a:solidFill>
                  <a:schemeClr val="bg1"/>
                </a:solidFill>
              </a:rPr>
              <a:pPr algn="ctr">
                <a:lnSpc>
                  <a:spcPct val="90000"/>
                </a:lnSpc>
                <a:spcBef>
                  <a:spcPct val="0"/>
                </a:spcBef>
                <a:spcAft>
                  <a:spcPct val="0"/>
                </a:spcAft>
              </a:pPr>
              <a:t> $308</a:t>
            </a:fld>
            <a:endParaRPr lang="en-US" sz="1200">
              <a:solidFill>
                <a:schemeClr val="bg1"/>
              </a:solidFill>
            </a:endParaRPr>
          </a:p>
        </p:txBody>
      </p:sp>
      <p:sp>
        <p:nvSpPr>
          <p:cNvPr id="37" name="Rectangle 36">
            <a:extLst>
              <a:ext uri="{FF2B5EF4-FFF2-40B4-BE49-F238E27FC236}">
                <a16:creationId xmlns:a16="http://schemas.microsoft.com/office/drawing/2014/main" id="{1EF5E483-8466-7103-3E30-02638AEEF6B5}"/>
              </a:ext>
            </a:extLst>
          </p:cNvPr>
          <p:cNvSpPr>
            <a:spLocks/>
          </p:cNvSpPr>
          <p:nvPr>
            <p:custDataLst>
              <p:tags r:id="rId21"/>
            </p:custDataLst>
          </p:nvPr>
        </p:nvSpPr>
        <p:spPr bwMode="gray">
          <a:xfrm>
            <a:off x="2165350" y="390525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6C1F2033-8890-4A8A-9D14-E3D631C026AA}" type="datetime''''''''''''''''' ''''''''''''''$3''''''1''''''''''''''''''''0'">
              <a:rPr lang="en-US" altLang="en-US" sz="1200" smtClean="0">
                <a:solidFill>
                  <a:schemeClr val="bg1"/>
                </a:solidFill>
              </a:rPr>
              <a:pPr algn="ctr">
                <a:lnSpc>
                  <a:spcPct val="90000"/>
                </a:lnSpc>
                <a:spcBef>
                  <a:spcPct val="0"/>
                </a:spcBef>
                <a:spcAft>
                  <a:spcPct val="0"/>
                </a:spcAft>
              </a:pPr>
              <a:t> $310</a:t>
            </a:fld>
            <a:endParaRPr lang="en-US" sz="1200">
              <a:solidFill>
                <a:schemeClr val="bg1"/>
              </a:solidFill>
            </a:endParaRPr>
          </a:p>
        </p:txBody>
      </p:sp>
      <p:sp>
        <p:nvSpPr>
          <p:cNvPr id="8" name="Rectangle 7">
            <a:extLst>
              <a:ext uri="{FF2B5EF4-FFF2-40B4-BE49-F238E27FC236}">
                <a16:creationId xmlns:a16="http://schemas.microsoft.com/office/drawing/2014/main" id="{710AB8B7-12D4-6A10-D4CF-A051DCA158E0}"/>
              </a:ext>
            </a:extLst>
          </p:cNvPr>
          <p:cNvSpPr>
            <a:spLocks/>
          </p:cNvSpPr>
          <p:nvPr>
            <p:custDataLst>
              <p:tags r:id="rId22"/>
            </p:custDataLst>
          </p:nvPr>
        </p:nvSpPr>
        <p:spPr bwMode="auto">
          <a:xfrm>
            <a:off x="2071688" y="5838825"/>
            <a:ext cx="61118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0"/>
              </a:spcBef>
              <a:spcAft>
                <a:spcPct val="0"/>
              </a:spcAft>
            </a:pPr>
            <a:fld id="{7C20BBC9-6406-4963-A6A3-F596519B4A86}" type="datetime'M''''AT'''' ''''''''''''''''Ju''n ''''2''0''''''''''22'">
              <a:rPr lang="en-US" altLang="en-US" sz="1200" smtClean="0">
                <a:solidFill>
                  <a:schemeClr val="tx1"/>
                </a:solidFill>
              </a:rPr>
              <a:pPr algn="ctr">
                <a:spcBef>
                  <a:spcPct val="0"/>
                </a:spcBef>
                <a:spcAft>
                  <a:spcPct val="0"/>
                </a:spcAft>
              </a:pPr>
              <a:t>MAT Jun 2022</a:t>
            </a:fld>
            <a:endParaRPr lang="en-US" sz="1200">
              <a:solidFill>
                <a:schemeClr val="tx1"/>
              </a:solidFill>
            </a:endParaRPr>
          </a:p>
        </p:txBody>
      </p:sp>
      <p:sp>
        <p:nvSpPr>
          <p:cNvPr id="39" name="Rectangle 38">
            <a:extLst>
              <a:ext uri="{FF2B5EF4-FFF2-40B4-BE49-F238E27FC236}">
                <a16:creationId xmlns:a16="http://schemas.microsoft.com/office/drawing/2014/main" id="{3EF22292-0D58-E7E4-BBA4-CAD1B7CE6E83}"/>
              </a:ext>
            </a:extLst>
          </p:cNvPr>
          <p:cNvSpPr>
            <a:spLocks/>
          </p:cNvSpPr>
          <p:nvPr>
            <p:custDataLst>
              <p:tags r:id="rId23"/>
            </p:custDataLst>
          </p:nvPr>
        </p:nvSpPr>
        <p:spPr bwMode="gray">
          <a:xfrm>
            <a:off x="2986088" y="5030788"/>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08F9C497-7D70-48C7-8602-926410B3606C}" type="datetime''' ''''''$''''''''''''''3''''''47'">
              <a:rPr lang="en-US" altLang="en-US" sz="1200" smtClean="0">
                <a:solidFill>
                  <a:schemeClr val="bg1"/>
                </a:solidFill>
              </a:rPr>
              <a:pPr algn="ctr">
                <a:lnSpc>
                  <a:spcPct val="90000"/>
                </a:lnSpc>
                <a:spcBef>
                  <a:spcPct val="0"/>
                </a:spcBef>
                <a:spcAft>
                  <a:spcPct val="0"/>
                </a:spcAft>
              </a:pPr>
              <a:t> $347</a:t>
            </a:fld>
            <a:endParaRPr lang="en-US" sz="1200">
              <a:solidFill>
                <a:schemeClr val="bg1"/>
              </a:solidFill>
            </a:endParaRPr>
          </a:p>
        </p:txBody>
      </p:sp>
      <p:sp>
        <p:nvSpPr>
          <p:cNvPr id="40" name="Rectangle 39">
            <a:extLst>
              <a:ext uri="{FF2B5EF4-FFF2-40B4-BE49-F238E27FC236}">
                <a16:creationId xmlns:a16="http://schemas.microsoft.com/office/drawing/2014/main" id="{E2874161-61E7-366D-6E37-A6B0C92140D1}"/>
              </a:ext>
            </a:extLst>
          </p:cNvPr>
          <p:cNvSpPr>
            <a:spLocks/>
          </p:cNvSpPr>
          <p:nvPr>
            <p:custDataLst>
              <p:tags r:id="rId24"/>
            </p:custDataLst>
          </p:nvPr>
        </p:nvSpPr>
        <p:spPr bwMode="gray">
          <a:xfrm>
            <a:off x="2986088" y="36909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A045E12D-0BB3-4F52-A056-7BE3AE4DD91C}" type="datetime''''''''''''' $''''''''''''''''''3''''''''''4''''''3'''''''''">
              <a:rPr lang="en-US" altLang="en-US" sz="1200" smtClean="0">
                <a:solidFill>
                  <a:schemeClr val="bg1"/>
                </a:solidFill>
              </a:rPr>
              <a:pPr algn="ctr">
                <a:lnSpc>
                  <a:spcPct val="90000"/>
                </a:lnSpc>
                <a:spcBef>
                  <a:spcPct val="0"/>
                </a:spcBef>
                <a:spcAft>
                  <a:spcPct val="0"/>
                </a:spcAft>
              </a:pPr>
              <a:t> $343</a:t>
            </a:fld>
            <a:endParaRPr lang="en-US" sz="1200">
              <a:solidFill>
                <a:schemeClr val="bg1"/>
              </a:solidFill>
            </a:endParaRPr>
          </a:p>
        </p:txBody>
      </p:sp>
      <p:sp>
        <p:nvSpPr>
          <p:cNvPr id="42" name="Rectangle 41">
            <a:extLst>
              <a:ext uri="{FF2B5EF4-FFF2-40B4-BE49-F238E27FC236}">
                <a16:creationId xmlns:a16="http://schemas.microsoft.com/office/drawing/2014/main" id="{DC7610B3-1398-2922-036C-35EB96194A74}"/>
              </a:ext>
            </a:extLst>
          </p:cNvPr>
          <p:cNvSpPr>
            <a:spLocks/>
          </p:cNvSpPr>
          <p:nvPr>
            <p:custDataLst>
              <p:tags r:id="rId25"/>
            </p:custDataLst>
          </p:nvPr>
        </p:nvSpPr>
        <p:spPr bwMode="gray">
          <a:xfrm>
            <a:off x="3806825" y="4933950"/>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9AE348AC-939A-4817-AE52-C505DF4ACF9B}" type="datetime''''' ''''$''''''''''''''''''''''''39''''''''''''7'''''''''''''">
              <a:rPr lang="en-US" altLang="en-US" sz="1200" smtClean="0">
                <a:solidFill>
                  <a:schemeClr val="bg1"/>
                </a:solidFill>
              </a:rPr>
              <a:pPr algn="ctr">
                <a:lnSpc>
                  <a:spcPct val="90000"/>
                </a:lnSpc>
                <a:spcBef>
                  <a:spcPct val="0"/>
                </a:spcBef>
                <a:spcAft>
                  <a:spcPct val="0"/>
                </a:spcAft>
              </a:pPr>
              <a:t> $397</a:t>
            </a:fld>
            <a:endParaRPr lang="en-US" sz="1200">
              <a:solidFill>
                <a:schemeClr val="bg1"/>
              </a:solidFill>
            </a:endParaRPr>
          </a:p>
        </p:txBody>
      </p:sp>
      <p:sp>
        <p:nvSpPr>
          <p:cNvPr id="43" name="Rectangle 42">
            <a:extLst>
              <a:ext uri="{FF2B5EF4-FFF2-40B4-BE49-F238E27FC236}">
                <a16:creationId xmlns:a16="http://schemas.microsoft.com/office/drawing/2014/main" id="{5962A949-602C-1181-529D-46D1FD34A647}"/>
              </a:ext>
            </a:extLst>
          </p:cNvPr>
          <p:cNvSpPr>
            <a:spLocks/>
          </p:cNvSpPr>
          <p:nvPr>
            <p:custDataLst>
              <p:tags r:id="rId26"/>
            </p:custDataLst>
          </p:nvPr>
        </p:nvSpPr>
        <p:spPr bwMode="gray">
          <a:xfrm>
            <a:off x="3806825" y="342106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07DB7761-CBD6-449C-8B17-11D0C1239C5B}" type="datetime''''''''''''''' ''''''$''''''''3''''8''''''''2'''''''''''''''''">
              <a:rPr lang="en-US" altLang="en-US" sz="1200" smtClean="0">
                <a:solidFill>
                  <a:schemeClr val="bg1"/>
                </a:solidFill>
              </a:rPr>
              <a:pPr algn="ctr">
                <a:lnSpc>
                  <a:spcPct val="90000"/>
                </a:lnSpc>
                <a:spcBef>
                  <a:spcPct val="0"/>
                </a:spcBef>
                <a:spcAft>
                  <a:spcPct val="0"/>
                </a:spcAft>
              </a:pPr>
              <a:t> $382</a:t>
            </a:fld>
            <a:endParaRPr lang="en-US" sz="1200">
              <a:solidFill>
                <a:schemeClr val="bg1"/>
              </a:solidFill>
            </a:endParaRPr>
          </a:p>
        </p:txBody>
      </p:sp>
      <p:sp>
        <p:nvSpPr>
          <p:cNvPr id="22" name="Rectangle 21">
            <a:extLst>
              <a:ext uri="{FF2B5EF4-FFF2-40B4-BE49-F238E27FC236}">
                <a16:creationId xmlns:a16="http://schemas.microsoft.com/office/drawing/2014/main" id="{84DA2F7B-D695-1A82-0A6C-18D0AA829AF8}"/>
              </a:ext>
            </a:extLst>
          </p:cNvPr>
          <p:cNvSpPr>
            <a:spLocks/>
          </p:cNvSpPr>
          <p:nvPr>
            <p:custDataLst>
              <p:tags r:id="rId27"/>
            </p:custDataLst>
          </p:nvPr>
        </p:nvSpPr>
        <p:spPr bwMode="auto">
          <a:xfrm>
            <a:off x="3713163" y="5838825"/>
            <a:ext cx="61118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0"/>
              </a:spcBef>
              <a:spcAft>
                <a:spcPct val="0"/>
              </a:spcAft>
            </a:pPr>
            <a:fld id="{F4C86494-3E79-4F7A-B05A-1EE051230714}" type="datetime'M''''''''AT ''''''J''''''u''''n'''' ''''''''20''''2''4'">
              <a:rPr lang="en-US" altLang="en-US" sz="1200" smtClean="0">
                <a:solidFill>
                  <a:schemeClr val="tx1"/>
                </a:solidFill>
              </a:rPr>
              <a:pPr algn="ctr">
                <a:spcBef>
                  <a:spcPct val="0"/>
                </a:spcBef>
                <a:spcAft>
                  <a:spcPct val="0"/>
                </a:spcAft>
              </a:pPr>
              <a:t>MAT Jun 2024</a:t>
            </a:fld>
            <a:endParaRPr lang="en-US" sz="1200">
              <a:solidFill>
                <a:schemeClr val="tx1"/>
              </a:solidFill>
            </a:endParaRPr>
          </a:p>
        </p:txBody>
      </p:sp>
      <p:sp>
        <p:nvSpPr>
          <p:cNvPr id="44" name="Rectangle 43">
            <a:extLst>
              <a:ext uri="{FF2B5EF4-FFF2-40B4-BE49-F238E27FC236}">
                <a16:creationId xmlns:a16="http://schemas.microsoft.com/office/drawing/2014/main" id="{E04E9A67-DD94-36D7-2CB2-23DE1B78F33F}"/>
              </a:ext>
            </a:extLst>
          </p:cNvPr>
          <p:cNvSpPr>
            <a:spLocks/>
          </p:cNvSpPr>
          <p:nvPr>
            <p:custDataLst>
              <p:tags r:id="rId28"/>
            </p:custDataLst>
          </p:nvPr>
        </p:nvSpPr>
        <p:spPr bwMode="gray">
          <a:xfrm>
            <a:off x="4627563" y="4829175"/>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E18904EA-1E59-45E7-81F0-80210BF2A4B6}" type="datetime''''''''' ''''''''''''''''''''$4''''''''''''5''''1'''">
              <a:rPr lang="en-US" altLang="en-US" sz="1200" smtClean="0">
                <a:solidFill>
                  <a:schemeClr val="bg1"/>
                </a:solidFill>
              </a:rPr>
              <a:pPr algn="ctr">
                <a:lnSpc>
                  <a:spcPct val="90000"/>
                </a:lnSpc>
                <a:spcBef>
                  <a:spcPct val="0"/>
                </a:spcBef>
                <a:spcAft>
                  <a:spcPct val="0"/>
                </a:spcAft>
              </a:pPr>
              <a:t> $451</a:t>
            </a:fld>
            <a:endParaRPr lang="en-US" sz="1200">
              <a:solidFill>
                <a:schemeClr val="bg1"/>
              </a:solidFill>
            </a:endParaRPr>
          </a:p>
        </p:txBody>
      </p:sp>
      <p:sp>
        <p:nvSpPr>
          <p:cNvPr id="45" name="Rectangle 44">
            <a:extLst>
              <a:ext uri="{FF2B5EF4-FFF2-40B4-BE49-F238E27FC236}">
                <a16:creationId xmlns:a16="http://schemas.microsoft.com/office/drawing/2014/main" id="{DB6B55E0-3C3B-9514-4E5B-63BF71EBCAC6}"/>
              </a:ext>
            </a:extLst>
          </p:cNvPr>
          <p:cNvSpPr>
            <a:spLocks/>
          </p:cNvSpPr>
          <p:nvPr>
            <p:custDataLst>
              <p:tags r:id="rId29"/>
            </p:custDataLst>
          </p:nvPr>
        </p:nvSpPr>
        <p:spPr bwMode="gray">
          <a:xfrm>
            <a:off x="4627563" y="313848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D77ADEEC-D0EA-4BA0-9EB6-80EEA436321D}" type="datetime' $''''''''''''''''4''2''''''''''''''''''''''''''''''''0'">
              <a:rPr lang="en-US" altLang="en-US" sz="1200" smtClean="0">
                <a:solidFill>
                  <a:schemeClr val="bg1"/>
                </a:solidFill>
              </a:rPr>
              <a:pPr algn="ctr">
                <a:lnSpc>
                  <a:spcPct val="90000"/>
                </a:lnSpc>
                <a:spcBef>
                  <a:spcPct val="0"/>
                </a:spcBef>
                <a:spcAft>
                  <a:spcPct val="0"/>
                </a:spcAft>
              </a:pPr>
              <a:t> $420</a:t>
            </a:fld>
            <a:endParaRPr lang="en-US" sz="1200">
              <a:solidFill>
                <a:schemeClr val="bg1"/>
              </a:solidFill>
            </a:endParaRPr>
          </a:p>
        </p:txBody>
      </p:sp>
      <p:sp>
        <p:nvSpPr>
          <p:cNvPr id="27" name="Rectangle 26">
            <a:extLst>
              <a:ext uri="{FF2B5EF4-FFF2-40B4-BE49-F238E27FC236}">
                <a16:creationId xmlns:a16="http://schemas.microsoft.com/office/drawing/2014/main" id="{FA6C078D-4C16-91A5-9ECD-0F9BB3A488EA}"/>
              </a:ext>
            </a:extLst>
          </p:cNvPr>
          <p:cNvSpPr>
            <a:spLocks/>
          </p:cNvSpPr>
          <p:nvPr>
            <p:custDataLst>
              <p:tags r:id="rId30"/>
            </p:custDataLst>
          </p:nvPr>
        </p:nvSpPr>
        <p:spPr bwMode="auto">
          <a:xfrm>
            <a:off x="4533900" y="5838825"/>
            <a:ext cx="61118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0"/>
              </a:spcBef>
              <a:spcAft>
                <a:spcPct val="0"/>
              </a:spcAft>
            </a:pPr>
            <a:fld id="{50AA5661-7A62-48F7-ADB3-8F49A4153F54}" type="datetime'''''''M''''''''AT'' Jun'''' ''''2''''''0''''''''''''25'">
              <a:rPr lang="en-US" altLang="en-US" sz="1200" smtClean="0">
                <a:solidFill>
                  <a:schemeClr val="tx1"/>
                </a:solidFill>
              </a:rPr>
              <a:pPr algn="ctr">
                <a:spcBef>
                  <a:spcPct val="0"/>
                </a:spcBef>
                <a:spcAft>
                  <a:spcPct val="0"/>
                </a:spcAft>
              </a:pPr>
              <a:t>MAT Jun 2025</a:t>
            </a:fld>
            <a:endParaRPr lang="en-US" sz="1200">
              <a:solidFill>
                <a:schemeClr val="tx1"/>
              </a:solidFill>
            </a:endParaRPr>
          </a:p>
        </p:txBody>
      </p:sp>
      <p:sp>
        <p:nvSpPr>
          <p:cNvPr id="10" name="Rectangle 9">
            <a:extLst>
              <a:ext uri="{FF2B5EF4-FFF2-40B4-BE49-F238E27FC236}">
                <a16:creationId xmlns:a16="http://schemas.microsoft.com/office/drawing/2014/main" id="{B39583BC-1CFC-1E03-DCA0-FDCA25D87DA7}"/>
              </a:ext>
            </a:extLst>
          </p:cNvPr>
          <p:cNvSpPr>
            <a:spLocks/>
          </p:cNvSpPr>
          <p:nvPr>
            <p:custDataLst>
              <p:tags r:id="rId31"/>
            </p:custDataLst>
          </p:nvPr>
        </p:nvSpPr>
        <p:spPr bwMode="auto">
          <a:xfrm>
            <a:off x="5189538" y="4729163"/>
            <a:ext cx="914400"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fld id="{6F9C356F-3EAB-467D-8441-0FAAE72578D4}" type="datetime'S''''p''''e''''ci''''''''a''''lt''''''''''''''y'''''''''''''">
              <a:rPr lang="en-US" altLang="en-US" sz="1200" b="1">
                <a:solidFill>
                  <a:schemeClr val="tx1"/>
                </a:solidFill>
              </a:rPr>
              <a:pPr>
                <a:spcBef>
                  <a:spcPct val="0"/>
                </a:spcBef>
                <a:spcAft>
                  <a:spcPct val="0"/>
                </a:spcAft>
              </a:pPr>
              <a:t>Specialty</a:t>
            </a:fld>
            <a:r>
              <a:rPr lang="en-US" altLang="en-US" sz="1200" b="1">
                <a:solidFill>
                  <a:schemeClr val="tx1"/>
                </a:solidFill>
              </a:rPr>
              <a:t>	</a:t>
            </a:r>
          </a:p>
          <a:p>
            <a:pPr>
              <a:spcBef>
                <a:spcPct val="0"/>
              </a:spcBef>
              <a:spcAft>
                <a:spcPct val="0"/>
              </a:spcAft>
            </a:pPr>
            <a:fld id="{A112B8F9-867A-4EDE-BDBC-78BF004C8F9D}" type="datetime'''''''+''''''''''''1''''''''''''''3''''''''''''''.''1''''%'">
              <a:rPr lang="en-US" altLang="en-US" sz="1200" b="1" smtClean="0">
                <a:solidFill>
                  <a:schemeClr val="tx1"/>
                </a:solidFill>
              </a:rPr>
              <a:pPr>
                <a:spcBef>
                  <a:spcPct val="0"/>
                </a:spcBef>
                <a:spcAft>
                  <a:spcPct val="0"/>
                </a:spcAft>
              </a:pPr>
              <a:t>+13.1%</a:t>
            </a:fld>
            <a:endParaRPr lang="en-US" sz="1200" b="1">
              <a:solidFill>
                <a:schemeClr val="tx1"/>
              </a:solidFill>
            </a:endParaRPr>
          </a:p>
        </p:txBody>
      </p:sp>
      <p:sp>
        <p:nvSpPr>
          <p:cNvPr id="11" name="Rectangle 10">
            <a:extLst>
              <a:ext uri="{FF2B5EF4-FFF2-40B4-BE49-F238E27FC236}">
                <a16:creationId xmlns:a16="http://schemas.microsoft.com/office/drawing/2014/main" id="{2A8A6BC1-222D-C791-89B3-100719E27753}"/>
              </a:ext>
            </a:extLst>
          </p:cNvPr>
          <p:cNvSpPr>
            <a:spLocks/>
          </p:cNvSpPr>
          <p:nvPr>
            <p:custDataLst>
              <p:tags r:id="rId32"/>
            </p:custDataLst>
          </p:nvPr>
        </p:nvSpPr>
        <p:spPr bwMode="auto">
          <a:xfrm>
            <a:off x="5189538" y="3038475"/>
            <a:ext cx="914400"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fld id="{577679D3-047B-46E7-8A2B-5A72CC05EB46}" type="datetime'T''ra''''''''''''''''''d''i''''''''t''i''''o''''''''''n''''al'">
              <a:rPr lang="en-US" altLang="en-US" sz="1200" b="1" smtClean="0">
                <a:solidFill>
                  <a:schemeClr val="tx1"/>
                </a:solidFill>
              </a:rPr>
              <a:pPr>
                <a:spcBef>
                  <a:spcPct val="0"/>
                </a:spcBef>
                <a:spcAft>
                  <a:spcPct val="0"/>
                </a:spcAft>
              </a:pPr>
              <a:t>Traditional</a:t>
            </a:fld>
            <a:r>
              <a:rPr lang="en-US" altLang="en-US" sz="1200" b="1">
                <a:solidFill>
                  <a:schemeClr val="tx1"/>
                </a:solidFill>
              </a:rPr>
              <a:t>	</a:t>
            </a:r>
          </a:p>
          <a:p>
            <a:pPr>
              <a:spcBef>
                <a:spcPct val="0"/>
              </a:spcBef>
              <a:spcAft>
                <a:spcPct val="0"/>
              </a:spcAft>
            </a:pPr>
            <a:fld id="{F89D1217-385B-44B1-AD67-ECEA69E4B8D8}" type="datetime'''+''''''''''''''''''''''''''''''''''''''''''''9.''''''''7''%'">
              <a:rPr lang="en-US" altLang="en-US" sz="1200" b="1" smtClean="0">
                <a:solidFill>
                  <a:schemeClr val="tx1"/>
                </a:solidFill>
              </a:rPr>
              <a:pPr>
                <a:spcBef>
                  <a:spcPct val="0"/>
                </a:spcBef>
                <a:spcAft>
                  <a:spcPct val="0"/>
                </a:spcAft>
              </a:pPr>
              <a:t>+9.7%</a:t>
            </a:fld>
            <a:endParaRPr lang="en-US" sz="1200" b="1">
              <a:solidFill>
                <a:schemeClr val="tx1"/>
              </a:solidFill>
            </a:endParaRPr>
          </a:p>
        </p:txBody>
      </p:sp>
      <p:sp>
        <p:nvSpPr>
          <p:cNvPr id="15" name="Rectangle 14">
            <a:extLst>
              <a:ext uri="{FF2B5EF4-FFF2-40B4-BE49-F238E27FC236}">
                <a16:creationId xmlns:a16="http://schemas.microsoft.com/office/drawing/2014/main" id="{2B44C955-26CA-AEA4-B38F-7B0E12BBF93F}"/>
              </a:ext>
            </a:extLst>
          </p:cNvPr>
          <p:cNvSpPr>
            <a:spLocks/>
          </p:cNvSpPr>
          <p:nvPr>
            <p:custDataLst>
              <p:tags r:id="rId33"/>
            </p:custDataLst>
          </p:nvPr>
        </p:nvSpPr>
        <p:spPr bwMode="gray">
          <a:xfrm>
            <a:off x="1344613" y="340201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b" anchorCtr="0" forceAA="0" compatLnSpc="1">
            <a:prstTxWarp prst="textNoShape">
              <a:avLst/>
            </a:prstTxWarp>
            <a:noAutofit/>
          </a:bodyPr>
          <a:lstStyle/>
          <a:p>
            <a:pPr algn="ctr">
              <a:lnSpc>
                <a:spcPct val="90000"/>
              </a:lnSpc>
              <a:spcBef>
                <a:spcPct val="0"/>
              </a:spcBef>
              <a:spcAft>
                <a:spcPct val="0"/>
              </a:spcAft>
            </a:pPr>
            <a:fld id="{19BE0BAD-3D60-4C22-8A3A-D83867665EF7}" type="datetime''''''' ''''''''''$''56''''''''''''''''''''''5'''''''''">
              <a:rPr lang="en-US" altLang="en-US" sz="1200" smtClean="0">
                <a:solidFill>
                  <a:schemeClr val="tx1"/>
                </a:solidFill>
              </a:rPr>
              <a:pPr algn="ctr">
                <a:lnSpc>
                  <a:spcPct val="90000"/>
                </a:lnSpc>
                <a:spcBef>
                  <a:spcPct val="0"/>
                </a:spcBef>
                <a:spcAft>
                  <a:spcPct val="0"/>
                </a:spcAft>
              </a:pPr>
              <a:t> $565</a:t>
            </a:fld>
            <a:endParaRPr lang="en-US" sz="1200">
              <a:solidFill>
                <a:schemeClr val="tx1"/>
              </a:solidFill>
            </a:endParaRPr>
          </a:p>
        </p:txBody>
      </p:sp>
      <p:sp>
        <p:nvSpPr>
          <p:cNvPr id="18" name="Rectangle 17">
            <a:extLst>
              <a:ext uri="{FF2B5EF4-FFF2-40B4-BE49-F238E27FC236}">
                <a16:creationId xmlns:a16="http://schemas.microsoft.com/office/drawing/2014/main" id="{FE511F65-7593-2054-158B-FB9638D7E484}"/>
              </a:ext>
            </a:extLst>
          </p:cNvPr>
          <p:cNvSpPr>
            <a:spLocks/>
          </p:cNvSpPr>
          <p:nvPr>
            <p:custDataLst>
              <p:tags r:id="rId34"/>
            </p:custDataLst>
          </p:nvPr>
        </p:nvSpPr>
        <p:spPr bwMode="gray">
          <a:xfrm>
            <a:off x="2165350" y="31956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b" anchorCtr="0" forceAA="0" compatLnSpc="1">
            <a:prstTxWarp prst="textNoShape">
              <a:avLst/>
            </a:prstTxWarp>
            <a:noAutofit/>
          </a:bodyPr>
          <a:lstStyle/>
          <a:p>
            <a:pPr algn="ctr">
              <a:lnSpc>
                <a:spcPct val="90000"/>
              </a:lnSpc>
              <a:spcBef>
                <a:spcPct val="0"/>
              </a:spcBef>
              <a:spcAft>
                <a:spcPct val="0"/>
              </a:spcAft>
            </a:pPr>
            <a:fld id="{390321F1-466C-46E4-9A14-3868AFC738F9}" type="datetime''''''' ''''''''''''''''''''$''''''6''''''''''1''''''8'''''''''">
              <a:rPr lang="en-US" altLang="en-US" sz="1200" smtClean="0">
                <a:solidFill>
                  <a:schemeClr val="tx1"/>
                </a:solidFill>
              </a:rPr>
              <a:pPr algn="ctr">
                <a:lnSpc>
                  <a:spcPct val="90000"/>
                </a:lnSpc>
                <a:spcBef>
                  <a:spcPct val="0"/>
                </a:spcBef>
                <a:spcAft>
                  <a:spcPct val="0"/>
                </a:spcAft>
              </a:pPr>
              <a:t> $618</a:t>
            </a:fld>
            <a:endParaRPr lang="en-US" sz="1200">
              <a:solidFill>
                <a:schemeClr val="tx1"/>
              </a:solidFill>
            </a:endParaRPr>
          </a:p>
        </p:txBody>
      </p:sp>
      <p:sp>
        <p:nvSpPr>
          <p:cNvPr id="19" name="Rectangle 18">
            <a:extLst>
              <a:ext uri="{FF2B5EF4-FFF2-40B4-BE49-F238E27FC236}">
                <a16:creationId xmlns:a16="http://schemas.microsoft.com/office/drawing/2014/main" id="{065A97ED-CFED-82D3-7E19-D1ECAC8C711E}"/>
              </a:ext>
            </a:extLst>
          </p:cNvPr>
          <p:cNvSpPr>
            <a:spLocks/>
          </p:cNvSpPr>
          <p:nvPr>
            <p:custDataLst>
              <p:tags r:id="rId35"/>
            </p:custDataLst>
          </p:nvPr>
        </p:nvSpPr>
        <p:spPr bwMode="gray">
          <a:xfrm>
            <a:off x="2986088" y="2916238"/>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b" anchorCtr="0" forceAA="0" compatLnSpc="1">
            <a:prstTxWarp prst="textNoShape">
              <a:avLst/>
            </a:prstTxWarp>
            <a:noAutofit/>
          </a:bodyPr>
          <a:lstStyle/>
          <a:p>
            <a:pPr algn="ctr">
              <a:lnSpc>
                <a:spcPct val="90000"/>
              </a:lnSpc>
              <a:spcBef>
                <a:spcPct val="0"/>
              </a:spcBef>
              <a:spcAft>
                <a:spcPct val="0"/>
              </a:spcAft>
            </a:pPr>
            <a:fld id="{19A2C8FF-4910-45AE-BC0F-71DB46846755}" type="datetime''''''''''' ''''''''$''''''''''''''''''''''6''''''''''''9''''0'">
              <a:rPr lang="en-US" altLang="en-US" sz="1200" smtClean="0">
                <a:solidFill>
                  <a:schemeClr val="tx1"/>
                </a:solidFill>
              </a:rPr>
              <a:pPr algn="ctr">
                <a:lnSpc>
                  <a:spcPct val="90000"/>
                </a:lnSpc>
                <a:spcBef>
                  <a:spcPct val="0"/>
                </a:spcBef>
                <a:spcAft>
                  <a:spcPct val="0"/>
                </a:spcAft>
              </a:pPr>
              <a:t> $690</a:t>
            </a:fld>
            <a:endParaRPr lang="en-US" sz="1200">
              <a:solidFill>
                <a:schemeClr val="tx1"/>
              </a:solidFill>
            </a:endParaRPr>
          </a:p>
        </p:txBody>
      </p:sp>
      <p:sp>
        <p:nvSpPr>
          <p:cNvPr id="30" name="Rectangle 29">
            <a:extLst>
              <a:ext uri="{FF2B5EF4-FFF2-40B4-BE49-F238E27FC236}">
                <a16:creationId xmlns:a16="http://schemas.microsoft.com/office/drawing/2014/main" id="{B42E3095-05F3-9F4C-0C6F-991A2668F43A}"/>
              </a:ext>
            </a:extLst>
          </p:cNvPr>
          <p:cNvSpPr>
            <a:spLocks/>
          </p:cNvSpPr>
          <p:nvPr>
            <p:custDataLst>
              <p:tags r:id="rId36"/>
            </p:custDataLst>
          </p:nvPr>
        </p:nvSpPr>
        <p:spPr bwMode="gray">
          <a:xfrm>
            <a:off x="3806825" y="257175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b" anchorCtr="0" forceAA="0" compatLnSpc="1">
            <a:prstTxWarp prst="textNoShape">
              <a:avLst/>
            </a:prstTxWarp>
            <a:noAutofit/>
          </a:bodyPr>
          <a:lstStyle/>
          <a:p>
            <a:pPr algn="ctr">
              <a:lnSpc>
                <a:spcPct val="90000"/>
              </a:lnSpc>
              <a:spcBef>
                <a:spcPct val="0"/>
              </a:spcBef>
              <a:spcAft>
                <a:spcPct val="0"/>
              </a:spcAft>
            </a:pPr>
            <a:fld id="{23ECCBBA-5D19-46D8-9A06-E31B8403A82D}" type="datetime''''''''' ''$''''''''''''''''''''''''''''''''''7''''7''''''9'''">
              <a:rPr lang="en-US" altLang="en-US" sz="1200" smtClean="0">
                <a:solidFill>
                  <a:schemeClr val="tx1"/>
                </a:solidFill>
              </a:rPr>
              <a:pPr algn="ctr">
                <a:lnSpc>
                  <a:spcPct val="90000"/>
                </a:lnSpc>
                <a:spcBef>
                  <a:spcPct val="0"/>
                </a:spcBef>
                <a:spcAft>
                  <a:spcPct val="0"/>
                </a:spcAft>
              </a:pPr>
              <a:t> $779</a:t>
            </a:fld>
            <a:endParaRPr lang="en-US" sz="1200">
              <a:solidFill>
                <a:schemeClr val="tx1"/>
              </a:solidFill>
            </a:endParaRPr>
          </a:p>
        </p:txBody>
      </p:sp>
      <p:sp>
        <p:nvSpPr>
          <p:cNvPr id="31" name="Rectangle 30">
            <a:extLst>
              <a:ext uri="{FF2B5EF4-FFF2-40B4-BE49-F238E27FC236}">
                <a16:creationId xmlns:a16="http://schemas.microsoft.com/office/drawing/2014/main" id="{4B96256E-AE38-69D3-A178-81B9C72AD033}"/>
              </a:ext>
            </a:extLst>
          </p:cNvPr>
          <p:cNvSpPr>
            <a:spLocks/>
          </p:cNvSpPr>
          <p:nvPr>
            <p:custDataLst>
              <p:tags r:id="rId37"/>
            </p:custDataLst>
          </p:nvPr>
        </p:nvSpPr>
        <p:spPr bwMode="gray">
          <a:xfrm>
            <a:off x="4627563" y="221456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b" anchorCtr="0" forceAA="0" compatLnSpc="1">
            <a:prstTxWarp prst="textNoShape">
              <a:avLst/>
            </a:prstTxWarp>
            <a:noAutofit/>
          </a:bodyPr>
          <a:lstStyle/>
          <a:p>
            <a:pPr algn="ctr">
              <a:lnSpc>
                <a:spcPct val="90000"/>
              </a:lnSpc>
              <a:spcBef>
                <a:spcPct val="0"/>
              </a:spcBef>
              <a:spcAft>
                <a:spcPct val="0"/>
              </a:spcAft>
            </a:pPr>
            <a:fld id="{0658DDFB-CAEA-4786-ABA4-AEB0F677175A}" type="datetime''''''''''''' ''''$''''''''''8''''''''''7''''1'''''''''''''''''">
              <a:rPr lang="en-US" altLang="en-US" sz="1200" smtClean="0">
                <a:solidFill>
                  <a:schemeClr val="tx1"/>
                </a:solidFill>
              </a:rPr>
              <a:pPr algn="ctr">
                <a:lnSpc>
                  <a:spcPct val="90000"/>
                </a:lnSpc>
                <a:spcBef>
                  <a:spcPct val="0"/>
                </a:spcBef>
                <a:spcAft>
                  <a:spcPct val="0"/>
                </a:spcAft>
              </a:pPr>
              <a:t> $871</a:t>
            </a:fld>
            <a:endParaRPr lang="en-US" sz="1200">
              <a:solidFill>
                <a:schemeClr val="tx1"/>
              </a:solidFill>
            </a:endParaRPr>
          </a:p>
        </p:txBody>
      </p:sp>
      <p:sp>
        <p:nvSpPr>
          <p:cNvPr id="9" name="Rectangle 8">
            <a:extLst>
              <a:ext uri="{FF2B5EF4-FFF2-40B4-BE49-F238E27FC236}">
                <a16:creationId xmlns:a16="http://schemas.microsoft.com/office/drawing/2014/main" id="{24230D69-007A-56F5-41F0-42D4604DFC85}"/>
              </a:ext>
            </a:extLst>
          </p:cNvPr>
          <p:cNvSpPr>
            <a:spLocks/>
          </p:cNvSpPr>
          <p:nvPr>
            <p:custDataLst>
              <p:tags r:id="rId38"/>
            </p:custDataLst>
          </p:nvPr>
        </p:nvSpPr>
        <p:spPr bwMode="auto">
          <a:xfrm>
            <a:off x="2892425" y="5838825"/>
            <a:ext cx="61118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0"/>
              </a:spcBef>
              <a:spcAft>
                <a:spcPct val="0"/>
              </a:spcAft>
            </a:pPr>
            <a:fld id="{0C988C34-C8A9-49F2-9369-FFEBC8599F21}" type="datetime'''''''MA''T'''''''''' ''''J''''''u''''''''n'' ''''2023'''">
              <a:rPr lang="en-US" altLang="en-US" sz="1200" smtClean="0">
                <a:solidFill>
                  <a:schemeClr val="tx1"/>
                </a:solidFill>
              </a:rPr>
              <a:pPr algn="ctr">
                <a:spcBef>
                  <a:spcPct val="0"/>
                </a:spcBef>
                <a:spcAft>
                  <a:spcPct val="0"/>
                </a:spcAft>
              </a:pPr>
              <a:t>MAT Jun 2023</a:t>
            </a:fld>
            <a:endParaRPr lang="en-US" sz="1200">
              <a:solidFill>
                <a:schemeClr val="tx1"/>
              </a:solidFill>
            </a:endParaRPr>
          </a:p>
        </p:txBody>
      </p:sp>
      <p:sp>
        <p:nvSpPr>
          <p:cNvPr id="130" name="Oval 129">
            <a:extLst>
              <a:ext uri="{FF2B5EF4-FFF2-40B4-BE49-F238E27FC236}">
                <a16:creationId xmlns:a16="http://schemas.microsoft.com/office/drawing/2014/main" id="{6FE358B7-63E4-C831-7751-F6DBF6992A45}"/>
              </a:ext>
            </a:extLst>
          </p:cNvPr>
          <p:cNvSpPr>
            <a:spLocks/>
          </p:cNvSpPr>
          <p:nvPr>
            <p:custDataLst>
              <p:tags r:id="rId39"/>
            </p:custDataLst>
          </p:nvPr>
        </p:nvSpPr>
        <p:spPr bwMode="auto">
          <a:xfrm>
            <a:off x="4065588" y="1879600"/>
            <a:ext cx="72390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fld id="{F53AA64D-4F7A-445D-9B20-F78BFEF99B48}" type="datetime'''''''''''''''''+''''''''11''.''''''''''''8''''''''''''%'">
              <a:rPr lang="en-US" altLang="en-US" sz="1200" b="1" smtClean="0">
                <a:solidFill>
                  <a:schemeClr val="tx1"/>
                </a:solidFill>
                <a:effectLst/>
              </a:rPr>
              <a:pPr algn="ctr">
                <a:spcBef>
                  <a:spcPct val="0"/>
                </a:spcBef>
                <a:spcAft>
                  <a:spcPct val="0"/>
                </a:spcAft>
              </a:pPr>
              <a:t>+11.8%</a:t>
            </a:fld>
            <a:endParaRPr lang="en-US" sz="1200" b="1">
              <a:solidFill>
                <a:schemeClr val="tx1"/>
              </a:solidFill>
            </a:endParaRPr>
          </a:p>
        </p:txBody>
      </p:sp>
      <p:sp>
        <p:nvSpPr>
          <p:cNvPr id="159" name="TextBox 158">
            <a:extLst>
              <a:ext uri="{FF2B5EF4-FFF2-40B4-BE49-F238E27FC236}">
                <a16:creationId xmlns:a16="http://schemas.microsoft.com/office/drawing/2014/main" id="{06AB325D-ACE3-EC93-3A15-22DBB4BC443F}"/>
              </a:ext>
            </a:extLst>
          </p:cNvPr>
          <p:cNvSpPr txBox="1">
            <a:spLocks/>
          </p:cNvSpPr>
          <p:nvPr/>
        </p:nvSpPr>
        <p:spPr>
          <a:xfrm>
            <a:off x="1276163" y="1508735"/>
            <a:ext cx="3856941" cy="307777"/>
          </a:xfrm>
          <a:prstGeom prst="rect">
            <a:avLst/>
          </a:prstGeom>
          <a:noFill/>
        </p:spPr>
        <p:txBody>
          <a:bodyPr wrap="square" rtlCol="0">
            <a:spAutoFit/>
          </a:bodyPr>
          <a:lstStyle/>
          <a:p>
            <a:pPr algn="ctr"/>
            <a:r>
              <a:rPr lang="en-US" sz="1400" b="1"/>
              <a:t>Non-Discounted Spend ($ Billions)</a:t>
            </a:r>
          </a:p>
        </p:txBody>
      </p:sp>
      <p:sp>
        <p:nvSpPr>
          <p:cNvPr id="5" name="TextBox 4">
            <a:extLst>
              <a:ext uri="{FF2B5EF4-FFF2-40B4-BE49-F238E27FC236}">
                <a16:creationId xmlns:a16="http://schemas.microsoft.com/office/drawing/2014/main" id="{B07A3A7F-C86D-76A0-04B9-ECDA8C7686D5}"/>
              </a:ext>
            </a:extLst>
          </p:cNvPr>
          <p:cNvSpPr txBox="1">
            <a:spLocks/>
          </p:cNvSpPr>
          <p:nvPr/>
        </p:nvSpPr>
        <p:spPr>
          <a:xfrm>
            <a:off x="5109986" y="2563601"/>
            <a:ext cx="882649" cy="276999"/>
          </a:xfrm>
          <a:prstGeom prst="rect">
            <a:avLst/>
          </a:prstGeom>
          <a:noFill/>
        </p:spPr>
        <p:txBody>
          <a:bodyPr wrap="square" rtlCol="0">
            <a:spAutoFit/>
          </a:bodyPr>
          <a:lstStyle/>
          <a:p>
            <a:r>
              <a:rPr lang="en-US" sz="1200" b="1"/>
              <a:t>CAGR</a:t>
            </a:r>
          </a:p>
        </p:txBody>
      </p:sp>
    </p:spTree>
    <p:extLst>
      <p:ext uri="{BB962C8B-B14F-4D97-AF65-F5344CB8AC3E}">
        <p14:creationId xmlns:p14="http://schemas.microsoft.com/office/powerpoint/2010/main" val="347769857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A2820AF-BCC4-9BA9-2A2B-9F6F87B3BD4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495DF30-911B-029D-32B3-AFEABB01F0A0}"/>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8495DF30-911B-029D-32B3-AFEABB01F0A0}"/>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18" name="Text Placeholder 17">
            <a:extLst>
              <a:ext uri="{FF2B5EF4-FFF2-40B4-BE49-F238E27FC236}">
                <a16:creationId xmlns:a16="http://schemas.microsoft.com/office/drawing/2014/main" id="{1C5F4283-43B5-F856-5C35-D4DA09DF4D09}"/>
              </a:ext>
            </a:extLst>
          </p:cNvPr>
          <p:cNvSpPr>
            <a:spLocks noGrp="1"/>
          </p:cNvSpPr>
          <p:nvPr>
            <p:ph type="body" sz="quarter" idx="16"/>
          </p:nvPr>
        </p:nvSpPr>
        <p:spPr>
          <a:xfrm>
            <a:off x="384694" y="1081826"/>
            <a:ext cx="11338560" cy="402336"/>
          </a:xfrm>
        </p:spPr>
        <p:txBody>
          <a:bodyPr/>
          <a:lstStyle/>
          <a:p>
            <a:r>
              <a:rPr lang="en-US"/>
              <a:t>Years based on Moving Annual Total June 2025</a:t>
            </a:r>
          </a:p>
        </p:txBody>
      </p:sp>
      <p:sp>
        <p:nvSpPr>
          <p:cNvPr id="2" name="Title 1">
            <a:extLst>
              <a:ext uri="{FF2B5EF4-FFF2-40B4-BE49-F238E27FC236}">
                <a16:creationId xmlns:a16="http://schemas.microsoft.com/office/drawing/2014/main" id="{1BF217D9-FA1F-EE53-D34A-D2CD96100252}"/>
              </a:ext>
            </a:extLst>
          </p:cNvPr>
          <p:cNvSpPr>
            <a:spLocks noGrp="1"/>
          </p:cNvSpPr>
          <p:nvPr>
            <p:ph type="title"/>
          </p:nvPr>
        </p:nvSpPr>
        <p:spPr>
          <a:xfrm>
            <a:off x="384694" y="294468"/>
            <a:ext cx="11338560" cy="768263"/>
          </a:xfrm>
        </p:spPr>
        <p:txBody>
          <a:bodyPr vert="horz"/>
          <a:lstStyle/>
          <a:p>
            <a:r>
              <a:rPr lang="en-US"/>
              <a:t>Specialty is showing the highest growth in Non-Retail</a:t>
            </a:r>
          </a:p>
        </p:txBody>
      </p:sp>
      <p:sp>
        <p:nvSpPr>
          <p:cNvPr id="3" name="Footer Placeholder 2">
            <a:extLst>
              <a:ext uri="{FF2B5EF4-FFF2-40B4-BE49-F238E27FC236}">
                <a16:creationId xmlns:a16="http://schemas.microsoft.com/office/drawing/2014/main" id="{70E26C42-9EF2-C563-B25A-2400F574D208}"/>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8" name="Chart 7">
            <a:extLst>
              <a:ext uri="{FF2B5EF4-FFF2-40B4-BE49-F238E27FC236}">
                <a16:creationId xmlns:a16="http://schemas.microsoft.com/office/drawing/2014/main" id="{7D8ABC51-4412-D55B-2EB2-00B6843B192E}"/>
              </a:ext>
            </a:extLst>
          </p:cNvPr>
          <p:cNvGraphicFramePr>
            <a:graphicFrameLocks/>
          </p:cNvGraphicFramePr>
          <p:nvPr>
            <p:extLst>
              <p:ext uri="{D42A27DB-BD31-4B8C-83A1-F6EECF244321}">
                <p14:modId xmlns:p14="http://schemas.microsoft.com/office/powerpoint/2010/main" val="3316170160"/>
              </p:ext>
            </p:extLst>
          </p:nvPr>
        </p:nvGraphicFramePr>
        <p:xfrm>
          <a:off x="776291" y="1815791"/>
          <a:ext cx="3970350" cy="14747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CCDB10E7-E2B0-0AEF-C567-0A33045C8779}"/>
              </a:ext>
            </a:extLst>
          </p:cNvPr>
          <p:cNvGraphicFramePr>
            <a:graphicFrameLocks/>
          </p:cNvGraphicFramePr>
          <p:nvPr>
            <p:extLst>
              <p:ext uri="{D42A27DB-BD31-4B8C-83A1-F6EECF244321}">
                <p14:modId xmlns:p14="http://schemas.microsoft.com/office/powerpoint/2010/main" val="4290754305"/>
              </p:ext>
            </p:extLst>
          </p:nvPr>
        </p:nvGraphicFramePr>
        <p:xfrm>
          <a:off x="776291" y="3310736"/>
          <a:ext cx="3970350" cy="147478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4436ED44-59E7-DC02-9E2D-E8C68B594F2C}"/>
              </a:ext>
            </a:extLst>
          </p:cNvPr>
          <p:cNvGraphicFramePr>
            <a:graphicFrameLocks/>
          </p:cNvGraphicFramePr>
          <p:nvPr>
            <p:extLst>
              <p:ext uri="{D42A27DB-BD31-4B8C-83A1-F6EECF244321}">
                <p14:modId xmlns:p14="http://schemas.microsoft.com/office/powerpoint/2010/main" val="3935152681"/>
              </p:ext>
            </p:extLst>
          </p:nvPr>
        </p:nvGraphicFramePr>
        <p:xfrm>
          <a:off x="783358" y="4831817"/>
          <a:ext cx="3970350" cy="1731716"/>
        </p:xfrm>
        <a:graphic>
          <a:graphicData uri="http://schemas.openxmlformats.org/drawingml/2006/chart">
            <c:chart xmlns:c="http://schemas.openxmlformats.org/drawingml/2006/chart" xmlns:r="http://schemas.openxmlformats.org/officeDocument/2006/relationships" r:id="rId8"/>
          </a:graphicData>
        </a:graphic>
      </p:graphicFrame>
      <p:sp>
        <p:nvSpPr>
          <p:cNvPr id="11" name="Rectangle: Rounded Corners 10">
            <a:extLst>
              <a:ext uri="{FF2B5EF4-FFF2-40B4-BE49-F238E27FC236}">
                <a16:creationId xmlns:a16="http://schemas.microsoft.com/office/drawing/2014/main" id="{27E6D6AD-BA42-E0C9-B6CC-E320860F4A82}"/>
              </a:ext>
            </a:extLst>
          </p:cNvPr>
          <p:cNvSpPr>
            <a:spLocks/>
          </p:cNvSpPr>
          <p:nvPr/>
        </p:nvSpPr>
        <p:spPr>
          <a:xfrm rot="16200000">
            <a:off x="-163946" y="5394090"/>
            <a:ext cx="1371600" cy="27432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en-US" sz="1400" b="1">
                <a:solidFill>
                  <a:srgbClr val="FFFFFF"/>
                </a:solidFill>
                <a:latin typeface="Arial" panose="020B0604020202020204"/>
              </a:rPr>
              <a:t>Non-Retail</a:t>
            </a:r>
          </a:p>
        </p:txBody>
      </p:sp>
      <p:sp>
        <p:nvSpPr>
          <p:cNvPr id="12" name="Rectangle: Rounded Corners 11">
            <a:extLst>
              <a:ext uri="{FF2B5EF4-FFF2-40B4-BE49-F238E27FC236}">
                <a16:creationId xmlns:a16="http://schemas.microsoft.com/office/drawing/2014/main" id="{9B463A94-9427-DF6A-FC40-951F71F3760A}"/>
              </a:ext>
            </a:extLst>
          </p:cNvPr>
          <p:cNvSpPr>
            <a:spLocks/>
          </p:cNvSpPr>
          <p:nvPr/>
        </p:nvSpPr>
        <p:spPr>
          <a:xfrm rot="16200000">
            <a:off x="-163946" y="2428308"/>
            <a:ext cx="1371600" cy="2743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en-US" sz="1400" b="1">
                <a:solidFill>
                  <a:srgbClr val="FFFFFF"/>
                </a:solidFill>
                <a:latin typeface="Arial" panose="020B0604020202020204"/>
              </a:rPr>
              <a:t>Retail</a:t>
            </a:r>
          </a:p>
        </p:txBody>
      </p:sp>
      <p:sp>
        <p:nvSpPr>
          <p:cNvPr id="13" name="Rectangle: Rounded Corners 12">
            <a:extLst>
              <a:ext uri="{FF2B5EF4-FFF2-40B4-BE49-F238E27FC236}">
                <a16:creationId xmlns:a16="http://schemas.microsoft.com/office/drawing/2014/main" id="{664D02DC-C294-6668-14BD-16BF8A87F573}"/>
              </a:ext>
            </a:extLst>
          </p:cNvPr>
          <p:cNvSpPr>
            <a:spLocks/>
          </p:cNvSpPr>
          <p:nvPr/>
        </p:nvSpPr>
        <p:spPr>
          <a:xfrm rot="16200000">
            <a:off x="-163946" y="3911199"/>
            <a:ext cx="1371600" cy="27432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en-US" sz="1400" b="1">
                <a:solidFill>
                  <a:srgbClr val="FFFFFF"/>
                </a:solidFill>
                <a:latin typeface="Arial" panose="020B0604020202020204"/>
              </a:rPr>
              <a:t>Mail</a:t>
            </a:r>
          </a:p>
        </p:txBody>
      </p:sp>
      <p:cxnSp>
        <p:nvCxnSpPr>
          <p:cNvPr id="14" name="Straight Connector 13">
            <a:extLst>
              <a:ext uri="{FF2B5EF4-FFF2-40B4-BE49-F238E27FC236}">
                <a16:creationId xmlns:a16="http://schemas.microsoft.com/office/drawing/2014/main" id="{4D765D2A-0716-23F2-B09E-88AD4D9D3A2B}"/>
              </a:ext>
            </a:extLst>
          </p:cNvPr>
          <p:cNvCxnSpPr>
            <a:cxnSpLocks/>
          </p:cNvCxnSpPr>
          <p:nvPr/>
        </p:nvCxnSpPr>
        <p:spPr>
          <a:xfrm>
            <a:off x="4973371" y="1815791"/>
            <a:ext cx="0" cy="4461184"/>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a16="http://schemas.microsoft.com/office/drawing/2014/main" id="{C2E8CD34-367A-2076-1C2C-BD7465B2772A}"/>
              </a:ext>
            </a:extLst>
          </p:cNvPr>
          <p:cNvGraphicFramePr>
            <a:graphicFrameLocks/>
          </p:cNvGraphicFramePr>
          <p:nvPr>
            <p:extLst>
              <p:ext uri="{D42A27DB-BD31-4B8C-83A1-F6EECF244321}">
                <p14:modId xmlns:p14="http://schemas.microsoft.com/office/powerpoint/2010/main" val="3684608846"/>
              </p:ext>
            </p:extLst>
          </p:nvPr>
        </p:nvGraphicFramePr>
        <p:xfrm>
          <a:off x="5064370" y="1833377"/>
          <a:ext cx="6492240" cy="141732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4" name="Chart 23">
            <a:extLst>
              <a:ext uri="{FF2B5EF4-FFF2-40B4-BE49-F238E27FC236}">
                <a16:creationId xmlns:a16="http://schemas.microsoft.com/office/drawing/2014/main" id="{F8402241-664C-CFD5-C3E2-1D4DB53C7519}"/>
              </a:ext>
            </a:extLst>
          </p:cNvPr>
          <p:cNvGraphicFramePr>
            <a:graphicFrameLocks/>
          </p:cNvGraphicFramePr>
          <p:nvPr>
            <p:extLst>
              <p:ext uri="{D42A27DB-BD31-4B8C-83A1-F6EECF244321}">
                <p14:modId xmlns:p14="http://schemas.microsoft.com/office/powerpoint/2010/main" val="182574907"/>
              </p:ext>
            </p:extLst>
          </p:nvPr>
        </p:nvGraphicFramePr>
        <p:xfrm>
          <a:off x="5064369" y="3357285"/>
          <a:ext cx="6492240" cy="141732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5" name="Chart 24">
            <a:extLst>
              <a:ext uri="{FF2B5EF4-FFF2-40B4-BE49-F238E27FC236}">
                <a16:creationId xmlns:a16="http://schemas.microsoft.com/office/drawing/2014/main" id="{9A42356E-20DF-811B-92C9-C2DF22A77882}"/>
              </a:ext>
            </a:extLst>
          </p:cNvPr>
          <p:cNvGraphicFramePr>
            <a:graphicFrameLocks/>
          </p:cNvGraphicFramePr>
          <p:nvPr>
            <p:extLst>
              <p:ext uri="{D42A27DB-BD31-4B8C-83A1-F6EECF244321}">
                <p14:modId xmlns:p14="http://schemas.microsoft.com/office/powerpoint/2010/main" val="641624744"/>
              </p:ext>
            </p:extLst>
          </p:nvPr>
        </p:nvGraphicFramePr>
        <p:xfrm>
          <a:off x="5064369" y="4822590"/>
          <a:ext cx="6492240" cy="1731716"/>
        </p:xfrm>
        <a:graphic>
          <a:graphicData uri="http://schemas.openxmlformats.org/drawingml/2006/chart">
            <c:chart xmlns:c="http://schemas.openxmlformats.org/drawingml/2006/chart" xmlns:r="http://schemas.openxmlformats.org/officeDocument/2006/relationships" r:id="rId11"/>
          </a:graphicData>
        </a:graphic>
      </p:graphicFrame>
      <p:cxnSp>
        <p:nvCxnSpPr>
          <p:cNvPr id="4" name="Straight Connector 3">
            <a:extLst>
              <a:ext uri="{FF2B5EF4-FFF2-40B4-BE49-F238E27FC236}">
                <a16:creationId xmlns:a16="http://schemas.microsoft.com/office/drawing/2014/main" id="{B9306C3F-8F08-25A6-E3E6-479B42155862}"/>
              </a:ext>
            </a:extLst>
          </p:cNvPr>
          <p:cNvCxnSpPr>
            <a:cxnSpLocks/>
          </p:cNvCxnSpPr>
          <p:nvPr/>
        </p:nvCxnSpPr>
        <p:spPr>
          <a:xfrm flipV="1">
            <a:off x="384694" y="3306913"/>
            <a:ext cx="11338560"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FFB3B86-583F-137E-47F6-6AD6C084A79A}"/>
              </a:ext>
            </a:extLst>
          </p:cNvPr>
          <p:cNvCxnSpPr>
            <a:cxnSpLocks/>
          </p:cNvCxnSpPr>
          <p:nvPr/>
        </p:nvCxnSpPr>
        <p:spPr>
          <a:xfrm>
            <a:off x="384694" y="4789804"/>
            <a:ext cx="11338560"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D9913B-5C7F-9408-7322-9FC72C0128AA}"/>
              </a:ext>
            </a:extLst>
          </p:cNvPr>
          <p:cNvGrpSpPr>
            <a:grpSpLocks/>
          </p:cNvGrpSpPr>
          <p:nvPr/>
        </p:nvGrpSpPr>
        <p:grpSpPr>
          <a:xfrm>
            <a:off x="1567837" y="1509081"/>
            <a:ext cx="2434203" cy="314941"/>
            <a:chOff x="1567837" y="1509081"/>
            <a:chExt cx="2434203" cy="314941"/>
          </a:xfrm>
        </p:grpSpPr>
        <p:sp>
          <p:nvSpPr>
            <p:cNvPr id="6" name="Rectangle: Rounded Corners 5">
              <a:extLst>
                <a:ext uri="{FF2B5EF4-FFF2-40B4-BE49-F238E27FC236}">
                  <a16:creationId xmlns:a16="http://schemas.microsoft.com/office/drawing/2014/main" id="{C92784D8-3DD2-E120-5CF8-94AB469C6893}"/>
                </a:ext>
              </a:extLst>
            </p:cNvPr>
            <p:cNvSpPr>
              <a:spLocks/>
            </p:cNvSpPr>
            <p:nvPr/>
          </p:nvSpPr>
          <p:spPr>
            <a:xfrm>
              <a:off x="1567837" y="1509081"/>
              <a:ext cx="2434203" cy="31494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rPr>
                <a:t>   Percent of Sales $</a:t>
              </a:r>
            </a:p>
          </p:txBody>
        </p:sp>
        <p:pic>
          <p:nvPicPr>
            <p:cNvPr id="15" name="Graphic 14">
              <a:extLst>
                <a:ext uri="{FF2B5EF4-FFF2-40B4-BE49-F238E27FC236}">
                  <a16:creationId xmlns:a16="http://schemas.microsoft.com/office/drawing/2014/main" id="{3BF4BE0F-433D-BD3F-8C26-BCF90B30A45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0408" y="1529392"/>
              <a:ext cx="274320" cy="274320"/>
            </a:xfrm>
            <a:prstGeom prst="rect">
              <a:avLst/>
            </a:prstGeom>
          </p:spPr>
        </p:pic>
      </p:grpSp>
      <p:grpSp>
        <p:nvGrpSpPr>
          <p:cNvPr id="20" name="Group 19">
            <a:extLst>
              <a:ext uri="{FF2B5EF4-FFF2-40B4-BE49-F238E27FC236}">
                <a16:creationId xmlns:a16="http://schemas.microsoft.com/office/drawing/2014/main" id="{07D17FC9-F16F-D01A-0B21-F3C687596FD2}"/>
              </a:ext>
            </a:extLst>
          </p:cNvPr>
          <p:cNvGrpSpPr>
            <a:grpSpLocks/>
          </p:cNvGrpSpPr>
          <p:nvPr/>
        </p:nvGrpSpPr>
        <p:grpSpPr>
          <a:xfrm>
            <a:off x="7028916" y="1509081"/>
            <a:ext cx="2563149" cy="314941"/>
            <a:chOff x="7403126" y="1509081"/>
            <a:chExt cx="2563149" cy="314941"/>
          </a:xfrm>
        </p:grpSpPr>
        <p:sp>
          <p:nvSpPr>
            <p:cNvPr id="16" name="Rectangle: Rounded Corners 15">
              <a:extLst>
                <a:ext uri="{FF2B5EF4-FFF2-40B4-BE49-F238E27FC236}">
                  <a16:creationId xmlns:a16="http://schemas.microsoft.com/office/drawing/2014/main" id="{8AC6B4F2-F4A7-5277-54C2-16903E976F6B}"/>
                </a:ext>
              </a:extLst>
            </p:cNvPr>
            <p:cNvSpPr>
              <a:spLocks/>
            </p:cNvSpPr>
            <p:nvPr/>
          </p:nvSpPr>
          <p:spPr>
            <a:xfrm>
              <a:off x="7403126" y="1509081"/>
              <a:ext cx="2563149" cy="31494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rPr>
                <a:t>   YoY Sales Growth $</a:t>
              </a:r>
            </a:p>
          </p:txBody>
        </p:sp>
        <p:pic>
          <p:nvPicPr>
            <p:cNvPr id="19" name="Graphic 18">
              <a:extLst>
                <a:ext uri="{FF2B5EF4-FFF2-40B4-BE49-F238E27FC236}">
                  <a16:creationId xmlns:a16="http://schemas.microsoft.com/office/drawing/2014/main" id="{3D37A1C0-46CE-29EB-1A46-BECE994C2F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46953" y="1529392"/>
              <a:ext cx="274320" cy="274320"/>
            </a:xfrm>
            <a:prstGeom prst="rect">
              <a:avLst/>
            </a:prstGeom>
          </p:spPr>
        </p:pic>
      </p:grpSp>
    </p:spTree>
    <p:extLst>
      <p:ext uri="{BB962C8B-B14F-4D97-AF65-F5344CB8AC3E}">
        <p14:creationId xmlns:p14="http://schemas.microsoft.com/office/powerpoint/2010/main" val="318276678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EDC8562-D7F9-A399-286E-5EB73C5F3F07}"/>
              </a:ext>
            </a:extLst>
          </p:cNvPr>
          <p:cNvGraphicFramePr>
            <a:graphicFrameLocks noChangeAspect="1"/>
          </p:cNvGraphicFramePr>
          <p:nvPr>
            <p:custDataLst>
              <p:tags r:id="rId1"/>
            </p:custDataLst>
            <p:extLst>
              <p:ext uri="{D42A27DB-BD31-4B8C-83A1-F6EECF244321}">
                <p14:modId xmlns:p14="http://schemas.microsoft.com/office/powerpoint/2010/main" val="1170075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think-cell data - do not delete" hidden="1">
                        <a:extLst>
                          <a:ext uri="{FF2B5EF4-FFF2-40B4-BE49-F238E27FC236}">
                            <a16:creationId xmlns:a16="http://schemas.microsoft.com/office/drawing/2014/main" id="{9EDC8562-D7F9-A399-286E-5EB73C5F3F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7ECBB98-1C14-9F52-6F5D-1570FEF0B461}"/>
              </a:ext>
            </a:extLst>
          </p:cNvPr>
          <p:cNvSpPr>
            <a:spLocks noGrp="1"/>
          </p:cNvSpPr>
          <p:nvPr>
            <p:ph type="title"/>
          </p:nvPr>
        </p:nvSpPr>
        <p:spPr/>
        <p:txBody>
          <a:bodyPr vert="horz"/>
          <a:lstStyle/>
          <a:p>
            <a:r>
              <a:rPr lang="en-GB"/>
              <a:t>Retail Performance</a:t>
            </a:r>
            <a:endParaRPr lang="en-US"/>
          </a:p>
        </p:txBody>
      </p:sp>
    </p:spTree>
    <p:extLst>
      <p:ext uri="{BB962C8B-B14F-4D97-AF65-F5344CB8AC3E}">
        <p14:creationId xmlns:p14="http://schemas.microsoft.com/office/powerpoint/2010/main" val="27790003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81EDE70-9577-2CD8-704A-EEB1DCE516C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55F7818-A14B-DE7A-11E7-8E11131AB6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4" imgW="404" imgH="405" progId="TCLayout.ActiveDocument.1">
                  <p:embed/>
                </p:oleObj>
              </mc:Choice>
              <mc:Fallback>
                <p:oleObj name="think-cell Slide" r:id="rId54" imgW="404" imgH="405" progId="TCLayout.ActiveDocument.1">
                  <p:embed/>
                  <p:pic>
                    <p:nvPicPr>
                      <p:cNvPr id="7" name="think-cell data - do not delete" hidden="1">
                        <a:extLst>
                          <a:ext uri="{FF2B5EF4-FFF2-40B4-BE49-F238E27FC236}">
                            <a16:creationId xmlns:a16="http://schemas.microsoft.com/office/drawing/2014/main" id="{A55F7818-A14B-DE7A-11E7-8E11131AB6B4}"/>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415" name="Rectangle: Rounded Corners 414">
            <a:extLst>
              <a:ext uri="{FF2B5EF4-FFF2-40B4-BE49-F238E27FC236}">
                <a16:creationId xmlns:a16="http://schemas.microsoft.com/office/drawing/2014/main" id="{01A2C031-0364-2272-827F-38B1285DDBF9}"/>
              </a:ext>
            </a:extLst>
          </p:cNvPr>
          <p:cNvSpPr>
            <a:spLocks/>
          </p:cNvSpPr>
          <p:nvPr/>
        </p:nvSpPr>
        <p:spPr>
          <a:xfrm>
            <a:off x="384175" y="3362394"/>
            <a:ext cx="11339513" cy="1645920"/>
          </a:xfrm>
          <a:prstGeom prst="roundRect">
            <a:avLst>
              <a:gd name="adj" fmla="val 4653"/>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60" name="Rectangle: Rounded Corners 159">
            <a:extLst>
              <a:ext uri="{FF2B5EF4-FFF2-40B4-BE49-F238E27FC236}">
                <a16:creationId xmlns:a16="http://schemas.microsoft.com/office/drawing/2014/main" id="{F848B3DE-3A00-E51B-B491-B43B0C4CB595}"/>
              </a:ext>
            </a:extLst>
          </p:cNvPr>
          <p:cNvSpPr>
            <a:spLocks/>
          </p:cNvSpPr>
          <p:nvPr/>
        </p:nvSpPr>
        <p:spPr>
          <a:xfrm>
            <a:off x="384175" y="3408114"/>
            <a:ext cx="11339513" cy="1554480"/>
          </a:xfrm>
          <a:prstGeom prst="roundRect">
            <a:avLst>
              <a:gd name="adj" fmla="val 465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96" name="Rectangle: Rounded Corners 395">
            <a:extLst>
              <a:ext uri="{FF2B5EF4-FFF2-40B4-BE49-F238E27FC236}">
                <a16:creationId xmlns:a16="http://schemas.microsoft.com/office/drawing/2014/main" id="{64F8C1B7-429C-9076-15F6-1CFDD6E019FF}"/>
              </a:ext>
            </a:extLst>
          </p:cNvPr>
          <p:cNvSpPr>
            <a:spLocks/>
          </p:cNvSpPr>
          <p:nvPr/>
        </p:nvSpPr>
        <p:spPr>
          <a:xfrm>
            <a:off x="384175" y="1263650"/>
            <a:ext cx="11339513" cy="2011363"/>
          </a:xfrm>
          <a:prstGeom prst="roundRect">
            <a:avLst>
              <a:gd name="adj" fmla="val 4653"/>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400" name="Rectangle: Rounded Corners 399">
            <a:extLst>
              <a:ext uri="{FF2B5EF4-FFF2-40B4-BE49-F238E27FC236}">
                <a16:creationId xmlns:a16="http://schemas.microsoft.com/office/drawing/2014/main" id="{AF636E03-E15F-BBD3-F3A8-C83F97FA6DB7}"/>
              </a:ext>
            </a:extLst>
          </p:cNvPr>
          <p:cNvSpPr>
            <a:spLocks/>
          </p:cNvSpPr>
          <p:nvPr/>
        </p:nvSpPr>
        <p:spPr>
          <a:xfrm>
            <a:off x="384175" y="1309688"/>
            <a:ext cx="11339513" cy="1919288"/>
          </a:xfrm>
          <a:prstGeom prst="roundRect">
            <a:avLst>
              <a:gd name="adj" fmla="val 4653"/>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9" name="Rectangle: Rounded Corners 8">
            <a:extLst>
              <a:ext uri="{FF2B5EF4-FFF2-40B4-BE49-F238E27FC236}">
                <a16:creationId xmlns:a16="http://schemas.microsoft.com/office/drawing/2014/main" id="{29C54E63-3B38-C733-DF0A-958C7628A121}"/>
              </a:ext>
            </a:extLst>
          </p:cNvPr>
          <p:cNvSpPr>
            <a:spLocks/>
          </p:cNvSpPr>
          <p:nvPr/>
        </p:nvSpPr>
        <p:spPr>
          <a:xfrm>
            <a:off x="384175" y="5095696"/>
            <a:ext cx="11339513" cy="1188720"/>
          </a:xfrm>
          <a:prstGeom prst="roundRect">
            <a:avLst>
              <a:gd name="adj" fmla="val 4653"/>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2" name="Rectangle: Rounded Corners 11">
            <a:extLst>
              <a:ext uri="{FF2B5EF4-FFF2-40B4-BE49-F238E27FC236}">
                <a16:creationId xmlns:a16="http://schemas.microsoft.com/office/drawing/2014/main" id="{76BC925F-E1DB-6FCB-DB2C-CBC4B8C91956}"/>
              </a:ext>
            </a:extLst>
          </p:cNvPr>
          <p:cNvSpPr>
            <a:spLocks/>
          </p:cNvSpPr>
          <p:nvPr/>
        </p:nvSpPr>
        <p:spPr>
          <a:xfrm>
            <a:off x="377701" y="5141416"/>
            <a:ext cx="11339513" cy="1097280"/>
          </a:xfrm>
          <a:prstGeom prst="roundRect">
            <a:avLst>
              <a:gd name="adj" fmla="val 4653"/>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 name="Title 1">
            <a:extLst>
              <a:ext uri="{FF2B5EF4-FFF2-40B4-BE49-F238E27FC236}">
                <a16:creationId xmlns:a16="http://schemas.microsoft.com/office/drawing/2014/main" id="{F3254F00-DA47-29F8-4308-61B61160C585}"/>
              </a:ext>
            </a:extLst>
          </p:cNvPr>
          <p:cNvSpPr>
            <a:spLocks noGrp="1"/>
          </p:cNvSpPr>
          <p:nvPr>
            <p:ph type="title"/>
          </p:nvPr>
        </p:nvSpPr>
        <p:spPr>
          <a:xfrm>
            <a:off x="384694" y="294468"/>
            <a:ext cx="11338560" cy="768263"/>
          </a:xfrm>
        </p:spPr>
        <p:txBody>
          <a:bodyPr vert="horz"/>
          <a:lstStyle/>
          <a:p>
            <a:r>
              <a:rPr lang="en-US"/>
              <a:t>Prevailing Retail trends</a:t>
            </a:r>
          </a:p>
        </p:txBody>
      </p:sp>
      <p:sp>
        <p:nvSpPr>
          <p:cNvPr id="3" name="Footer Placeholder 2">
            <a:extLst>
              <a:ext uri="{FF2B5EF4-FFF2-40B4-BE49-F238E27FC236}">
                <a16:creationId xmlns:a16="http://schemas.microsoft.com/office/drawing/2014/main" id="{3FB5EE26-7227-8F21-F60B-CCB60E9756A8}"/>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sp>
        <p:nvSpPr>
          <p:cNvPr id="5" name="TextBox 4">
            <a:extLst>
              <a:ext uri="{FF2B5EF4-FFF2-40B4-BE49-F238E27FC236}">
                <a16:creationId xmlns:a16="http://schemas.microsoft.com/office/drawing/2014/main" id="{E4020E9A-E791-A3CB-FF2E-062540D50061}"/>
              </a:ext>
            </a:extLst>
          </p:cNvPr>
          <p:cNvSpPr txBox="1">
            <a:spLocks/>
          </p:cNvSpPr>
          <p:nvPr/>
        </p:nvSpPr>
        <p:spPr>
          <a:xfrm>
            <a:off x="1715693" y="1583532"/>
            <a:ext cx="2194560" cy="1371600"/>
          </a:xfrm>
          <a:prstGeom prst="roundRect">
            <a:avLst>
              <a:gd name="adj" fmla="val 7265"/>
            </a:avLst>
          </a:prstGeom>
          <a:solidFill>
            <a:schemeClr val="bg1">
              <a:lumMod val="95000"/>
            </a:schemeClr>
          </a:solidFill>
        </p:spPr>
        <p:txBody>
          <a:bodyPr wrap="square" rtlCol="0" anchor="ctr" anchorCtr="0">
            <a:noAutofit/>
          </a:bodyPr>
          <a:lstStyle/>
          <a:p>
            <a:pPr algn="ctr">
              <a:spcAft>
                <a:spcPts val="600"/>
              </a:spcAft>
            </a:pPr>
            <a:r>
              <a:rPr lang="en-US" sz="1400" b="1"/>
              <a:t>6,200</a:t>
            </a:r>
            <a:r>
              <a:rPr lang="en-US" sz="1400"/>
              <a:t> </a:t>
            </a:r>
            <a:r>
              <a:rPr lang="en-US" sz="1400" b="1" i="1">
                <a:solidFill>
                  <a:srgbClr val="C00000"/>
                </a:solidFill>
              </a:rPr>
              <a:t>fewer</a:t>
            </a:r>
            <a:r>
              <a:rPr lang="en-US" sz="1400"/>
              <a:t> </a:t>
            </a:r>
            <a:r>
              <a:rPr lang="en-US" sz="1400" b="1"/>
              <a:t>pharmacies than seven years ago</a:t>
            </a:r>
          </a:p>
          <a:p>
            <a:pPr algn="ctr">
              <a:spcAft>
                <a:spcPts val="600"/>
              </a:spcAft>
            </a:pPr>
            <a:r>
              <a:rPr lang="en-US" sz="1200" i="1"/>
              <a:t>Net loss of 429 in 2025 </a:t>
            </a:r>
            <a:br>
              <a:rPr lang="en-US" sz="1200" i="1"/>
            </a:br>
            <a:r>
              <a:rPr lang="en-US" sz="1200" i="1"/>
              <a:t>(as of June)</a:t>
            </a:r>
          </a:p>
        </p:txBody>
      </p:sp>
      <p:grpSp>
        <p:nvGrpSpPr>
          <p:cNvPr id="426" name="Group 425">
            <a:extLst>
              <a:ext uri="{FF2B5EF4-FFF2-40B4-BE49-F238E27FC236}">
                <a16:creationId xmlns:a16="http://schemas.microsoft.com/office/drawing/2014/main" id="{C528A5B9-506E-36A3-1854-EBCED52ABE13}"/>
              </a:ext>
            </a:extLst>
          </p:cNvPr>
          <p:cNvGrpSpPr>
            <a:grpSpLocks/>
          </p:cNvGrpSpPr>
          <p:nvPr/>
        </p:nvGrpSpPr>
        <p:grpSpPr>
          <a:xfrm>
            <a:off x="498994" y="1766095"/>
            <a:ext cx="1005840" cy="1006475"/>
            <a:chOff x="498994" y="1658143"/>
            <a:chExt cx="1005840" cy="1005840"/>
          </a:xfrm>
        </p:grpSpPr>
        <p:sp>
          <p:nvSpPr>
            <p:cNvPr id="19" name="TextBox 18">
              <a:extLst>
                <a:ext uri="{FF2B5EF4-FFF2-40B4-BE49-F238E27FC236}">
                  <a16:creationId xmlns:a16="http://schemas.microsoft.com/office/drawing/2014/main" id="{0854B4D6-3C00-7AE7-88A9-A9EF6BD05787}"/>
                </a:ext>
              </a:extLst>
            </p:cNvPr>
            <p:cNvSpPr txBox="1">
              <a:spLocks noChangeAspect="1"/>
            </p:cNvSpPr>
            <p:nvPr/>
          </p:nvSpPr>
          <p:spPr>
            <a:xfrm>
              <a:off x="498994" y="1658143"/>
              <a:ext cx="1005840" cy="1005840"/>
            </a:xfrm>
            <a:prstGeom prst="ellipse">
              <a:avLst/>
            </a:prstGeom>
            <a:solidFill>
              <a:schemeClr val="accent1"/>
            </a:solidFill>
          </p:spPr>
          <p:txBody>
            <a:bodyPr wrap="none" lIns="0" tIns="0" rIns="0" bIns="0" rtlCol="0" anchor="t" anchorCtr="0">
              <a:noAutofit/>
            </a:bodyPr>
            <a:lstStyle/>
            <a:p>
              <a:pPr algn="ctr"/>
              <a:r>
                <a:rPr lang="en-US" sz="1200" b="1" spc="-10">
                  <a:solidFill>
                    <a:schemeClr val="bg1"/>
                  </a:solidFill>
                </a:rPr>
                <a:t>Pharmacy</a:t>
              </a:r>
              <a:br>
                <a:rPr lang="en-US" sz="1200" b="1" spc="-10">
                  <a:solidFill>
                    <a:schemeClr val="bg1"/>
                  </a:solidFill>
                </a:rPr>
              </a:br>
              <a:r>
                <a:rPr lang="en-US" sz="1200" b="1">
                  <a:solidFill>
                    <a:schemeClr val="bg1"/>
                  </a:solidFill>
                </a:rPr>
                <a:t>closures</a:t>
              </a:r>
            </a:p>
          </p:txBody>
        </p:sp>
        <p:pic>
          <p:nvPicPr>
            <p:cNvPr id="10" name="Graphic 9">
              <a:extLst>
                <a:ext uri="{FF2B5EF4-FFF2-40B4-BE49-F238E27FC236}">
                  <a16:creationId xmlns:a16="http://schemas.microsoft.com/office/drawing/2014/main" id="{242132CF-CCC7-FBBA-841D-50B74629658E}"/>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73314" y="2183349"/>
              <a:ext cx="457200" cy="457200"/>
            </a:xfrm>
            <a:prstGeom prst="rect">
              <a:avLst/>
            </a:prstGeom>
          </p:spPr>
        </p:pic>
      </p:grpSp>
      <p:graphicFrame>
        <p:nvGraphicFramePr>
          <p:cNvPr id="13" name="Chart 12">
            <a:extLst>
              <a:ext uri="{FF2B5EF4-FFF2-40B4-BE49-F238E27FC236}">
                <a16:creationId xmlns:a16="http://schemas.microsoft.com/office/drawing/2014/main" id="{9B5B874B-BD73-1532-0DF0-FFEFF15FA4F0}"/>
              </a:ext>
            </a:extLst>
          </p:cNvPr>
          <p:cNvGraphicFramePr>
            <a:graphicFrameLocks/>
          </p:cNvGraphicFramePr>
          <p:nvPr>
            <p:custDataLst>
              <p:tags r:id="rId2"/>
            </p:custDataLst>
            <p:extLst>
              <p:ext uri="{D42A27DB-BD31-4B8C-83A1-F6EECF244321}">
                <p14:modId xmlns:p14="http://schemas.microsoft.com/office/powerpoint/2010/main" val="3332091879"/>
              </p:ext>
            </p:extLst>
          </p:nvPr>
        </p:nvGraphicFramePr>
        <p:xfrm>
          <a:off x="5949950" y="1958975"/>
          <a:ext cx="5730875" cy="809625"/>
        </p:xfrm>
        <a:graphic>
          <a:graphicData uri="http://schemas.openxmlformats.org/drawingml/2006/chart">
            <c:chart xmlns:c="http://schemas.openxmlformats.org/drawingml/2006/chart" xmlns:r="http://schemas.openxmlformats.org/officeDocument/2006/relationships" r:id="rId58"/>
          </a:graphicData>
        </a:graphic>
      </p:graphicFrame>
      <p:sp>
        <p:nvSpPr>
          <p:cNvPr id="21" name="Rectangle 20">
            <a:extLst>
              <a:ext uri="{FF2B5EF4-FFF2-40B4-BE49-F238E27FC236}">
                <a16:creationId xmlns:a16="http://schemas.microsoft.com/office/drawing/2014/main" id="{4B3C457D-916B-7750-EF37-949276F2D915}"/>
              </a:ext>
            </a:extLst>
          </p:cNvPr>
          <p:cNvSpPr>
            <a:spLocks/>
          </p:cNvSpPr>
          <p:nvPr>
            <p:custDataLst>
              <p:tags r:id="rId3"/>
            </p:custDataLst>
          </p:nvPr>
        </p:nvSpPr>
        <p:spPr bwMode="gray">
          <a:xfrm>
            <a:off x="5876925" y="2622550"/>
            <a:ext cx="698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94A9A8B-74CC-4124-AFD8-C12327C07166}" type="datetime'0'''''''''''''''''''''''''''''''">
              <a:rPr lang="en-US" altLang="en-US" sz="1000" smtClean="0">
                <a:solidFill>
                  <a:schemeClr val="tx1"/>
                </a:solidFill>
              </a:rPr>
              <a:pPr algn="r">
                <a:lnSpc>
                  <a:spcPct val="90000"/>
                </a:lnSpc>
                <a:spcBef>
                  <a:spcPct val="0"/>
                </a:spcBef>
                <a:spcAft>
                  <a:spcPct val="0"/>
                </a:spcAft>
              </a:pPr>
              <a:t>0</a:t>
            </a:fld>
            <a:endParaRPr lang="en-US" sz="1000">
              <a:solidFill>
                <a:schemeClr val="tx1"/>
              </a:solidFill>
            </a:endParaRPr>
          </a:p>
        </p:txBody>
      </p:sp>
      <p:sp>
        <p:nvSpPr>
          <p:cNvPr id="112" name="Rectangle 111">
            <a:extLst>
              <a:ext uri="{FF2B5EF4-FFF2-40B4-BE49-F238E27FC236}">
                <a16:creationId xmlns:a16="http://schemas.microsoft.com/office/drawing/2014/main" id="{EDC4A83D-E033-62FA-7514-46ECF904F1C5}"/>
              </a:ext>
            </a:extLst>
          </p:cNvPr>
          <p:cNvSpPr>
            <a:spLocks/>
          </p:cNvSpPr>
          <p:nvPr>
            <p:custDataLst>
              <p:tags r:id="rId4"/>
            </p:custDataLst>
          </p:nvPr>
        </p:nvSpPr>
        <p:spPr bwMode="gray">
          <a:xfrm>
            <a:off x="5807075" y="2408238"/>
            <a:ext cx="13970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D202A42-5F57-4663-8F96-72BDD99F7646}" type="datetime'''5''''''''''''''''''''''''''''''''''''''''''0'''">
              <a:rPr lang="en-US" altLang="en-US" sz="1000" smtClean="0">
                <a:solidFill>
                  <a:schemeClr val="tx1"/>
                </a:solidFill>
                <a:effectLst/>
              </a:rPr>
              <a:pPr algn="r">
                <a:lnSpc>
                  <a:spcPct val="90000"/>
                </a:lnSpc>
                <a:spcBef>
                  <a:spcPct val="0"/>
                </a:spcBef>
                <a:spcAft>
                  <a:spcPct val="0"/>
                </a:spcAft>
              </a:pPr>
              <a:t>50</a:t>
            </a:fld>
            <a:endParaRPr lang="en-US" sz="1000" err="1">
              <a:solidFill>
                <a:schemeClr val="tx1"/>
              </a:solidFill>
            </a:endParaRPr>
          </a:p>
        </p:txBody>
      </p:sp>
      <p:sp>
        <p:nvSpPr>
          <p:cNvPr id="26" name="Rectangle 25">
            <a:extLst>
              <a:ext uri="{FF2B5EF4-FFF2-40B4-BE49-F238E27FC236}">
                <a16:creationId xmlns:a16="http://schemas.microsoft.com/office/drawing/2014/main" id="{3FA808ED-1939-1A7D-31B0-A1C7961258B3}"/>
              </a:ext>
            </a:extLst>
          </p:cNvPr>
          <p:cNvSpPr>
            <a:spLocks/>
          </p:cNvSpPr>
          <p:nvPr>
            <p:custDataLst>
              <p:tags r:id="rId5"/>
            </p:custDataLst>
          </p:nvPr>
        </p:nvSpPr>
        <p:spPr bwMode="gray">
          <a:xfrm>
            <a:off x="5737225" y="2192338"/>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F53ACE7-A587-495D-89A9-314F95BE3CD5}" type="datetime'''''''''''''''''''''''''''''''''''''''''''''1''0''''0'''">
              <a:rPr lang="en-US" altLang="en-US" sz="1000" smtClean="0">
                <a:solidFill>
                  <a:schemeClr val="tx1"/>
                </a:solidFill>
              </a:rPr>
              <a:pPr algn="r">
                <a:lnSpc>
                  <a:spcPct val="90000"/>
                </a:lnSpc>
                <a:spcBef>
                  <a:spcPct val="0"/>
                </a:spcBef>
                <a:spcAft>
                  <a:spcPct val="0"/>
                </a:spcAft>
              </a:pPr>
              <a:t>100</a:t>
            </a:fld>
            <a:endParaRPr lang="en-US" sz="1000">
              <a:solidFill>
                <a:schemeClr val="tx1"/>
              </a:solidFill>
            </a:endParaRPr>
          </a:p>
        </p:txBody>
      </p:sp>
      <p:sp>
        <p:nvSpPr>
          <p:cNvPr id="113" name="Rectangle 112">
            <a:extLst>
              <a:ext uri="{FF2B5EF4-FFF2-40B4-BE49-F238E27FC236}">
                <a16:creationId xmlns:a16="http://schemas.microsoft.com/office/drawing/2014/main" id="{2CE757D9-ADB6-021B-3E3E-2955DEF7057E}"/>
              </a:ext>
            </a:extLst>
          </p:cNvPr>
          <p:cNvSpPr>
            <a:spLocks/>
          </p:cNvSpPr>
          <p:nvPr>
            <p:custDataLst>
              <p:tags r:id="rId6"/>
            </p:custDataLst>
          </p:nvPr>
        </p:nvSpPr>
        <p:spPr bwMode="gray">
          <a:xfrm>
            <a:off x="5737225" y="1978025"/>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51E8C3A-47AA-4D8C-94E6-488467A81BD7}" type="datetime'''1''''''''''''''''''''5''''0'''''''''''''''''''''''''''''">
              <a:rPr lang="en-US" altLang="en-US" sz="1000" smtClean="0">
                <a:solidFill>
                  <a:schemeClr val="tx1"/>
                </a:solidFill>
                <a:effectLst/>
              </a:rPr>
              <a:pPr algn="r">
                <a:lnSpc>
                  <a:spcPct val="90000"/>
                </a:lnSpc>
                <a:spcBef>
                  <a:spcPct val="0"/>
                </a:spcBef>
                <a:spcAft>
                  <a:spcPct val="0"/>
                </a:spcAft>
              </a:pPr>
              <a:t>150</a:t>
            </a:fld>
            <a:endParaRPr lang="en-US" sz="1000" err="1">
              <a:solidFill>
                <a:schemeClr val="tx1"/>
              </a:solidFill>
            </a:endParaRPr>
          </a:p>
        </p:txBody>
      </p:sp>
      <p:cxnSp>
        <p:nvCxnSpPr>
          <p:cNvPr id="28" name="Straight Connector 27">
            <a:extLst>
              <a:ext uri="{FF2B5EF4-FFF2-40B4-BE49-F238E27FC236}">
                <a16:creationId xmlns:a16="http://schemas.microsoft.com/office/drawing/2014/main" id="{26A7F957-063F-4419-2E06-91F058F75048}"/>
              </a:ext>
            </a:extLst>
          </p:cNvPr>
          <p:cNvCxnSpPr>
            <a:cxnSpLocks/>
          </p:cNvCxnSpPr>
          <p:nvPr>
            <p:custDataLst>
              <p:tags r:id="rId7"/>
            </p:custDataLst>
          </p:nvPr>
        </p:nvCxnSpPr>
        <p:spPr bwMode="auto">
          <a:xfrm flipV="1">
            <a:off x="6229350" y="1766888"/>
            <a:ext cx="0" cy="3143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58B76B5-DAFB-CBED-A23D-51B4A51E53AC}"/>
              </a:ext>
            </a:extLst>
          </p:cNvPr>
          <p:cNvCxnSpPr>
            <a:cxnSpLocks/>
          </p:cNvCxnSpPr>
          <p:nvPr>
            <p:custDataLst>
              <p:tags r:id="rId8"/>
            </p:custDataLst>
          </p:nvPr>
        </p:nvCxnSpPr>
        <p:spPr bwMode="auto">
          <a:xfrm>
            <a:off x="6229350" y="1766888"/>
            <a:ext cx="39846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2BC0B5F-EA8E-9B4B-3D1D-1CB335468B45}"/>
              </a:ext>
            </a:extLst>
          </p:cNvPr>
          <p:cNvCxnSpPr>
            <a:cxnSpLocks/>
          </p:cNvCxnSpPr>
          <p:nvPr>
            <p:custDataLst>
              <p:tags r:id="rId9"/>
            </p:custDataLst>
          </p:nvPr>
        </p:nvCxnSpPr>
        <p:spPr bwMode="auto">
          <a:xfrm>
            <a:off x="6627813" y="1766888"/>
            <a:ext cx="0" cy="2603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9121113-1019-C8B6-6108-391B94392696}"/>
              </a:ext>
            </a:extLst>
          </p:cNvPr>
          <p:cNvCxnSpPr>
            <a:cxnSpLocks/>
          </p:cNvCxnSpPr>
          <p:nvPr>
            <p:custDataLst>
              <p:tags r:id="rId10"/>
            </p:custDataLst>
          </p:nvPr>
        </p:nvCxnSpPr>
        <p:spPr bwMode="auto">
          <a:xfrm>
            <a:off x="7423150" y="2038350"/>
            <a:ext cx="39687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4BED2C8-1BD6-15BF-3D37-9F3570D5E214}"/>
              </a:ext>
            </a:extLst>
          </p:cNvPr>
          <p:cNvCxnSpPr>
            <a:cxnSpLocks/>
          </p:cNvCxnSpPr>
          <p:nvPr>
            <p:custDataLst>
              <p:tags r:id="rId11"/>
            </p:custDataLst>
          </p:nvPr>
        </p:nvCxnSpPr>
        <p:spPr bwMode="auto">
          <a:xfrm>
            <a:off x="7820025" y="2038350"/>
            <a:ext cx="0" cy="2603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884E7D0-4496-B48B-8885-E5074ABF8DAD}"/>
              </a:ext>
            </a:extLst>
          </p:cNvPr>
          <p:cNvCxnSpPr>
            <a:cxnSpLocks/>
          </p:cNvCxnSpPr>
          <p:nvPr>
            <p:custDataLst>
              <p:tags r:id="rId12"/>
            </p:custDataLst>
          </p:nvPr>
        </p:nvCxnSpPr>
        <p:spPr bwMode="auto">
          <a:xfrm flipV="1">
            <a:off x="7423150" y="2038349"/>
            <a:ext cx="0" cy="2667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1E8DD56-F4C2-58FC-0E50-1B3831EB10A6}"/>
              </a:ext>
            </a:extLst>
          </p:cNvPr>
          <p:cNvCxnSpPr>
            <a:cxnSpLocks/>
          </p:cNvCxnSpPr>
          <p:nvPr>
            <p:custDataLst>
              <p:tags r:id="rId13"/>
            </p:custDataLst>
          </p:nvPr>
        </p:nvCxnSpPr>
        <p:spPr bwMode="auto">
          <a:xfrm>
            <a:off x="8615363" y="1908175"/>
            <a:ext cx="39687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E2CD01A-B576-0198-A0BD-ECB6A1008BC6}"/>
              </a:ext>
            </a:extLst>
          </p:cNvPr>
          <p:cNvCxnSpPr>
            <a:cxnSpLocks/>
          </p:cNvCxnSpPr>
          <p:nvPr>
            <p:custDataLst>
              <p:tags r:id="rId14"/>
            </p:custDataLst>
          </p:nvPr>
        </p:nvCxnSpPr>
        <p:spPr bwMode="auto">
          <a:xfrm flipV="1">
            <a:off x="8615363" y="1908175"/>
            <a:ext cx="0" cy="2825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0D2C8789-9336-A4F4-8931-17EFC6A9248B}"/>
              </a:ext>
            </a:extLst>
          </p:cNvPr>
          <p:cNvCxnSpPr>
            <a:cxnSpLocks/>
          </p:cNvCxnSpPr>
          <p:nvPr>
            <p:custDataLst>
              <p:tags r:id="rId15"/>
            </p:custDataLst>
          </p:nvPr>
        </p:nvCxnSpPr>
        <p:spPr bwMode="auto">
          <a:xfrm>
            <a:off x="9012238" y="1908175"/>
            <a:ext cx="0" cy="2603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18BC3F78-9031-F45A-BA3B-462FDCDA8485}"/>
              </a:ext>
            </a:extLst>
          </p:cNvPr>
          <p:cNvCxnSpPr>
            <a:cxnSpLocks/>
          </p:cNvCxnSpPr>
          <p:nvPr>
            <p:custDataLst>
              <p:tags r:id="rId16"/>
            </p:custDataLst>
          </p:nvPr>
        </p:nvCxnSpPr>
        <p:spPr bwMode="auto">
          <a:xfrm flipV="1">
            <a:off x="9807575" y="1871663"/>
            <a:ext cx="0" cy="2905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CE6DB55-BCF3-A3C1-B85B-0D95BAAFA8DD}"/>
              </a:ext>
            </a:extLst>
          </p:cNvPr>
          <p:cNvCxnSpPr>
            <a:cxnSpLocks/>
          </p:cNvCxnSpPr>
          <p:nvPr>
            <p:custDataLst>
              <p:tags r:id="rId17"/>
            </p:custDataLst>
          </p:nvPr>
        </p:nvCxnSpPr>
        <p:spPr bwMode="auto">
          <a:xfrm>
            <a:off x="9807575" y="1871663"/>
            <a:ext cx="39846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B620B2D-6561-3A3A-4057-40548A5FB262}"/>
              </a:ext>
            </a:extLst>
          </p:cNvPr>
          <p:cNvCxnSpPr>
            <a:cxnSpLocks/>
          </p:cNvCxnSpPr>
          <p:nvPr>
            <p:custDataLst>
              <p:tags r:id="rId18"/>
            </p:custDataLst>
          </p:nvPr>
        </p:nvCxnSpPr>
        <p:spPr bwMode="auto">
          <a:xfrm>
            <a:off x="10206038" y="1871663"/>
            <a:ext cx="0" cy="2603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BB6F849-5862-C35F-2834-F83CB8753F2A}"/>
              </a:ext>
            </a:extLst>
          </p:cNvPr>
          <p:cNvCxnSpPr>
            <a:cxnSpLocks/>
          </p:cNvCxnSpPr>
          <p:nvPr>
            <p:custDataLst>
              <p:tags r:id="rId19"/>
            </p:custDataLst>
          </p:nvPr>
        </p:nvCxnSpPr>
        <p:spPr bwMode="auto">
          <a:xfrm flipV="1">
            <a:off x="11001375" y="1901825"/>
            <a:ext cx="0" cy="2825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D8CE106D-8341-D075-D2F5-1E8CB8CE3253}"/>
              </a:ext>
            </a:extLst>
          </p:cNvPr>
          <p:cNvCxnSpPr>
            <a:cxnSpLocks/>
          </p:cNvCxnSpPr>
          <p:nvPr>
            <p:custDataLst>
              <p:tags r:id="rId20"/>
            </p:custDataLst>
          </p:nvPr>
        </p:nvCxnSpPr>
        <p:spPr bwMode="auto">
          <a:xfrm>
            <a:off x="11001375" y="1901825"/>
            <a:ext cx="39687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76122866-7CB6-4465-295E-10E1E67FE29C}"/>
              </a:ext>
            </a:extLst>
          </p:cNvPr>
          <p:cNvCxnSpPr>
            <a:cxnSpLocks/>
          </p:cNvCxnSpPr>
          <p:nvPr>
            <p:custDataLst>
              <p:tags r:id="rId21"/>
            </p:custDataLst>
          </p:nvPr>
        </p:nvCxnSpPr>
        <p:spPr bwMode="auto">
          <a:xfrm>
            <a:off x="11398250" y="1901825"/>
            <a:ext cx="0" cy="2603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04D321F5-08C8-13AA-0FB6-01C7447A5725}"/>
              </a:ext>
            </a:extLst>
          </p:cNvPr>
          <p:cNvSpPr>
            <a:spLocks/>
          </p:cNvSpPr>
          <p:nvPr>
            <p:custDataLst>
              <p:tags r:id="rId22"/>
            </p:custDataLst>
          </p:nvPr>
        </p:nvSpPr>
        <p:spPr bwMode="auto">
          <a:xfrm>
            <a:off x="10059988"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DFA4C46-CCED-4B37-B686-97C41A8F4C10}" type="datetime'''''''''2''0''''2''''''''''5'''">
              <a:rPr lang="en-US" altLang="en-US" sz="1000" smtClean="0">
                <a:solidFill>
                  <a:schemeClr val="tx1"/>
                </a:solidFill>
              </a:rPr>
              <a:pPr algn="ctr">
                <a:spcBef>
                  <a:spcPct val="0"/>
                </a:spcBef>
                <a:spcAft>
                  <a:spcPct val="0"/>
                </a:spcAft>
              </a:pPr>
              <a:t>2025</a:t>
            </a:fld>
            <a:endParaRPr lang="en-US" sz="1000">
              <a:solidFill>
                <a:schemeClr val="tx1"/>
              </a:solidFill>
            </a:endParaRPr>
          </a:p>
        </p:txBody>
      </p:sp>
      <p:sp>
        <p:nvSpPr>
          <p:cNvPr id="63" name="Rectangle 62">
            <a:extLst>
              <a:ext uri="{FF2B5EF4-FFF2-40B4-BE49-F238E27FC236}">
                <a16:creationId xmlns:a16="http://schemas.microsoft.com/office/drawing/2014/main" id="{59BED9AF-511F-ACDD-44BE-7A8A931E544B}"/>
              </a:ext>
            </a:extLst>
          </p:cNvPr>
          <p:cNvSpPr>
            <a:spLocks/>
          </p:cNvSpPr>
          <p:nvPr>
            <p:custDataLst>
              <p:tags r:id="rId23"/>
            </p:custDataLst>
          </p:nvPr>
        </p:nvSpPr>
        <p:spPr bwMode="auto">
          <a:xfrm>
            <a:off x="10855325"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1F12097-BB98-47F1-8469-B52A04A66E75}" type="datetime'''''2''''''''''''''''0''2''''''''''2'''''''''''''''''''''''''">
              <a:rPr lang="en-US" altLang="en-US" sz="1000" smtClean="0">
                <a:solidFill>
                  <a:schemeClr val="tx1"/>
                </a:solidFill>
              </a:rPr>
              <a:pPr algn="ctr">
                <a:spcBef>
                  <a:spcPct val="0"/>
                </a:spcBef>
                <a:spcAft>
                  <a:spcPct val="0"/>
                </a:spcAft>
              </a:pPr>
              <a:t>2022</a:t>
            </a:fld>
            <a:endParaRPr lang="en-US" sz="1000">
              <a:solidFill>
                <a:schemeClr val="tx1"/>
              </a:solidFill>
            </a:endParaRPr>
          </a:p>
        </p:txBody>
      </p:sp>
      <p:sp>
        <p:nvSpPr>
          <p:cNvPr id="67" name="Rectangle 66">
            <a:extLst>
              <a:ext uri="{FF2B5EF4-FFF2-40B4-BE49-F238E27FC236}">
                <a16:creationId xmlns:a16="http://schemas.microsoft.com/office/drawing/2014/main" id="{87ED2F14-0359-82A5-9DD5-9D3DB61B3CDC}"/>
              </a:ext>
            </a:extLst>
          </p:cNvPr>
          <p:cNvSpPr>
            <a:spLocks/>
          </p:cNvSpPr>
          <p:nvPr>
            <p:custDataLst>
              <p:tags r:id="rId24"/>
            </p:custDataLst>
          </p:nvPr>
        </p:nvSpPr>
        <p:spPr bwMode="auto">
          <a:xfrm>
            <a:off x="11252200"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C36AD517-F8D4-48B7-84E5-2C349291FC26}" type="datetime'''''''''''''2''''''0''''''''2''5'''''''''''''''''''''''">
              <a:rPr lang="en-US" altLang="en-US" sz="1000" smtClean="0">
                <a:solidFill>
                  <a:schemeClr val="tx1"/>
                </a:solidFill>
              </a:rPr>
              <a:pPr algn="ctr">
                <a:spcBef>
                  <a:spcPct val="0"/>
                </a:spcBef>
                <a:spcAft>
                  <a:spcPct val="0"/>
                </a:spcAft>
              </a:pPr>
              <a:t>2025</a:t>
            </a:fld>
            <a:endParaRPr lang="en-US" sz="1000">
              <a:solidFill>
                <a:schemeClr val="tx1"/>
              </a:solidFill>
            </a:endParaRPr>
          </a:p>
        </p:txBody>
      </p:sp>
      <p:sp>
        <p:nvSpPr>
          <p:cNvPr id="72" name="Rectangle 71">
            <a:extLst>
              <a:ext uri="{FF2B5EF4-FFF2-40B4-BE49-F238E27FC236}">
                <a16:creationId xmlns:a16="http://schemas.microsoft.com/office/drawing/2014/main" id="{257BF2DB-43C4-4EFC-8616-0F23E472CE7C}"/>
              </a:ext>
            </a:extLst>
          </p:cNvPr>
          <p:cNvSpPr>
            <a:spLocks/>
          </p:cNvSpPr>
          <p:nvPr>
            <p:custDataLst>
              <p:tags r:id="rId25"/>
            </p:custDataLst>
          </p:nvPr>
        </p:nvSpPr>
        <p:spPr bwMode="auto">
          <a:xfrm>
            <a:off x="6083300"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632846D5-B41E-4798-98CE-69803F60AAA3}" type="datetime'''''''''''''''''''''''''''''''2''''''''''0''''''''2''''2'">
              <a:rPr lang="en-US" altLang="en-US" sz="1000" smtClean="0">
                <a:solidFill>
                  <a:schemeClr val="tx1"/>
                </a:solidFill>
              </a:rPr>
              <a:pPr algn="ctr">
                <a:spcBef>
                  <a:spcPct val="0"/>
                </a:spcBef>
                <a:spcAft>
                  <a:spcPct val="0"/>
                </a:spcAft>
              </a:pPr>
              <a:t>2022</a:t>
            </a:fld>
            <a:endParaRPr lang="en-US" sz="1000">
              <a:solidFill>
                <a:schemeClr val="tx1"/>
              </a:solidFill>
            </a:endParaRPr>
          </a:p>
        </p:txBody>
      </p:sp>
      <p:sp>
        <p:nvSpPr>
          <p:cNvPr id="68" name="Rectangle 67">
            <a:extLst>
              <a:ext uri="{FF2B5EF4-FFF2-40B4-BE49-F238E27FC236}">
                <a16:creationId xmlns:a16="http://schemas.microsoft.com/office/drawing/2014/main" id="{3B44B829-4AB5-9CCC-0BA1-3C2D02ECBD28}"/>
              </a:ext>
            </a:extLst>
          </p:cNvPr>
          <p:cNvSpPr>
            <a:spLocks/>
          </p:cNvSpPr>
          <p:nvPr>
            <p:custDataLst>
              <p:tags r:id="rId26"/>
            </p:custDataLst>
          </p:nvPr>
        </p:nvSpPr>
        <p:spPr bwMode="auto">
          <a:xfrm>
            <a:off x="5483225" y="1978025"/>
            <a:ext cx="152400" cy="6238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r">
              <a:spcBef>
                <a:spcPct val="0"/>
              </a:spcBef>
              <a:spcAft>
                <a:spcPct val="0"/>
              </a:spcAft>
            </a:pPr>
            <a:r>
              <a:rPr lang="en-US" altLang="en-US" sz="1000">
                <a:solidFill>
                  <a:schemeClr val="tx1"/>
                </a:solidFill>
                <a:effectLst/>
              </a:rPr>
              <a:t>Thousands</a:t>
            </a:r>
            <a:endParaRPr lang="en-US" sz="1000">
              <a:solidFill>
                <a:schemeClr val="tx1"/>
              </a:solidFill>
            </a:endParaRPr>
          </a:p>
        </p:txBody>
      </p:sp>
      <p:sp>
        <p:nvSpPr>
          <p:cNvPr id="76" name="Rectangle 75">
            <a:extLst>
              <a:ext uri="{FF2B5EF4-FFF2-40B4-BE49-F238E27FC236}">
                <a16:creationId xmlns:a16="http://schemas.microsoft.com/office/drawing/2014/main" id="{7DF116C7-CB66-E7B1-1670-3CBE75BAD87B}"/>
              </a:ext>
            </a:extLst>
          </p:cNvPr>
          <p:cNvSpPr>
            <a:spLocks/>
          </p:cNvSpPr>
          <p:nvPr>
            <p:custDataLst>
              <p:tags r:id="rId27"/>
            </p:custDataLst>
          </p:nvPr>
        </p:nvSpPr>
        <p:spPr bwMode="auto">
          <a:xfrm>
            <a:off x="6481763"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ECF5B64-2881-45C8-8DD0-1A71346A72F5}" type="datetime'''''''''''''''''''''''''''''''''''''2''''''''''''0''''''2''5'">
              <a:rPr lang="en-US" altLang="en-US" sz="1000" smtClean="0">
                <a:solidFill>
                  <a:schemeClr val="tx1"/>
                </a:solidFill>
              </a:rPr>
              <a:pPr algn="ctr">
                <a:spcBef>
                  <a:spcPct val="0"/>
                </a:spcBef>
                <a:spcAft>
                  <a:spcPct val="0"/>
                </a:spcAft>
              </a:pPr>
              <a:t>2025</a:t>
            </a:fld>
            <a:endParaRPr lang="en-US" sz="1000">
              <a:solidFill>
                <a:schemeClr val="tx1"/>
              </a:solidFill>
            </a:endParaRPr>
          </a:p>
        </p:txBody>
      </p:sp>
      <p:sp>
        <p:nvSpPr>
          <p:cNvPr id="80" name="Rectangle 79">
            <a:extLst>
              <a:ext uri="{FF2B5EF4-FFF2-40B4-BE49-F238E27FC236}">
                <a16:creationId xmlns:a16="http://schemas.microsoft.com/office/drawing/2014/main" id="{FC6EC17B-579C-6BE0-4919-DA712DCCDA95}"/>
              </a:ext>
            </a:extLst>
          </p:cNvPr>
          <p:cNvSpPr>
            <a:spLocks/>
          </p:cNvSpPr>
          <p:nvPr>
            <p:custDataLst>
              <p:tags r:id="rId28"/>
            </p:custDataLst>
          </p:nvPr>
        </p:nvSpPr>
        <p:spPr bwMode="auto">
          <a:xfrm>
            <a:off x="7277100"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7DF6E644-6604-43AF-9F9A-A48E8EAFF7B8}" type="datetime'''''''''2''''''''02''''''''2'''''''''''''''">
              <a:rPr lang="en-US" altLang="en-US" sz="1000" smtClean="0">
                <a:solidFill>
                  <a:schemeClr val="tx1"/>
                </a:solidFill>
              </a:rPr>
              <a:pPr algn="ctr">
                <a:spcBef>
                  <a:spcPct val="0"/>
                </a:spcBef>
                <a:spcAft>
                  <a:spcPct val="0"/>
                </a:spcAft>
              </a:pPr>
              <a:t>2022</a:t>
            </a:fld>
            <a:endParaRPr lang="en-US" sz="1000">
              <a:solidFill>
                <a:schemeClr val="tx1"/>
              </a:solidFill>
            </a:endParaRPr>
          </a:p>
        </p:txBody>
      </p:sp>
      <p:sp>
        <p:nvSpPr>
          <p:cNvPr id="43" name="Rectangle 42">
            <a:extLst>
              <a:ext uri="{FF2B5EF4-FFF2-40B4-BE49-F238E27FC236}">
                <a16:creationId xmlns:a16="http://schemas.microsoft.com/office/drawing/2014/main" id="{5BF9EE5E-C0E3-C79C-A343-AFDBC0051B53}"/>
              </a:ext>
            </a:extLst>
          </p:cNvPr>
          <p:cNvSpPr>
            <a:spLocks/>
          </p:cNvSpPr>
          <p:nvPr>
            <p:custDataLst>
              <p:tags r:id="rId29"/>
            </p:custDataLst>
          </p:nvPr>
        </p:nvSpPr>
        <p:spPr bwMode="auto">
          <a:xfrm>
            <a:off x="7673975"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E595373-3E5E-44E1-AFF1-19149DF3E75B}" type="datetime'2''''''''''''''''0''''2''''''''''''''''''''''''''5'">
              <a:rPr lang="en-US" altLang="en-US" sz="1000" smtClean="0">
                <a:solidFill>
                  <a:schemeClr val="tx1"/>
                </a:solidFill>
              </a:rPr>
              <a:pPr algn="ctr">
                <a:spcBef>
                  <a:spcPct val="0"/>
                </a:spcBef>
                <a:spcAft>
                  <a:spcPct val="0"/>
                </a:spcAft>
              </a:pPr>
              <a:t>2025</a:t>
            </a:fld>
            <a:endParaRPr lang="en-US" sz="1000">
              <a:solidFill>
                <a:schemeClr val="tx1"/>
              </a:solidFill>
            </a:endParaRPr>
          </a:p>
        </p:txBody>
      </p:sp>
      <p:sp>
        <p:nvSpPr>
          <p:cNvPr id="47" name="Rectangle 46">
            <a:extLst>
              <a:ext uri="{FF2B5EF4-FFF2-40B4-BE49-F238E27FC236}">
                <a16:creationId xmlns:a16="http://schemas.microsoft.com/office/drawing/2014/main" id="{E3DB4984-F9B7-8B78-3596-81A3457D0089}"/>
              </a:ext>
            </a:extLst>
          </p:cNvPr>
          <p:cNvSpPr>
            <a:spLocks/>
          </p:cNvSpPr>
          <p:nvPr>
            <p:custDataLst>
              <p:tags r:id="rId30"/>
            </p:custDataLst>
          </p:nvPr>
        </p:nvSpPr>
        <p:spPr bwMode="auto">
          <a:xfrm>
            <a:off x="8469313"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228D029-E89C-4F69-8AB6-5F2531D11F0A}" type="datetime'''''''''''''''''''''''''''''''''2''''''''02''''2'''''''''''">
              <a:rPr lang="en-US" altLang="en-US" sz="1000" smtClean="0">
                <a:solidFill>
                  <a:schemeClr val="tx1"/>
                </a:solidFill>
              </a:rPr>
              <a:pPr algn="ctr">
                <a:spcBef>
                  <a:spcPct val="0"/>
                </a:spcBef>
                <a:spcAft>
                  <a:spcPct val="0"/>
                </a:spcAft>
              </a:pPr>
              <a:t>2022</a:t>
            </a:fld>
            <a:endParaRPr lang="en-US" sz="1000">
              <a:solidFill>
                <a:schemeClr val="tx1"/>
              </a:solidFill>
            </a:endParaRPr>
          </a:p>
        </p:txBody>
      </p:sp>
      <p:sp>
        <p:nvSpPr>
          <p:cNvPr id="51" name="Rectangle 50">
            <a:extLst>
              <a:ext uri="{FF2B5EF4-FFF2-40B4-BE49-F238E27FC236}">
                <a16:creationId xmlns:a16="http://schemas.microsoft.com/office/drawing/2014/main" id="{8771F624-5255-08DA-DC03-BC9574B7ADC9}"/>
              </a:ext>
            </a:extLst>
          </p:cNvPr>
          <p:cNvSpPr>
            <a:spLocks/>
          </p:cNvSpPr>
          <p:nvPr>
            <p:custDataLst>
              <p:tags r:id="rId31"/>
            </p:custDataLst>
          </p:nvPr>
        </p:nvSpPr>
        <p:spPr bwMode="auto">
          <a:xfrm>
            <a:off x="8866188"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1CCA243-A7C3-4623-844D-E120B4B7121E}" type="datetime'20''''''''''''2''''''''''5'">
              <a:rPr lang="en-US" altLang="en-US" sz="1000" smtClean="0">
                <a:solidFill>
                  <a:schemeClr val="tx1"/>
                </a:solidFill>
              </a:rPr>
              <a:pPr algn="ctr">
                <a:spcBef>
                  <a:spcPct val="0"/>
                </a:spcBef>
                <a:spcAft>
                  <a:spcPct val="0"/>
                </a:spcAft>
              </a:pPr>
              <a:t>2025</a:t>
            </a:fld>
            <a:endParaRPr lang="en-US" sz="1000">
              <a:solidFill>
                <a:schemeClr val="tx1"/>
              </a:solidFill>
            </a:endParaRPr>
          </a:p>
        </p:txBody>
      </p:sp>
      <p:sp>
        <p:nvSpPr>
          <p:cNvPr id="55" name="Rectangle 54">
            <a:extLst>
              <a:ext uri="{FF2B5EF4-FFF2-40B4-BE49-F238E27FC236}">
                <a16:creationId xmlns:a16="http://schemas.microsoft.com/office/drawing/2014/main" id="{DDB51F00-289B-BC1B-F654-1DE81CFF9D18}"/>
              </a:ext>
            </a:extLst>
          </p:cNvPr>
          <p:cNvSpPr>
            <a:spLocks/>
          </p:cNvSpPr>
          <p:nvPr>
            <p:custDataLst>
              <p:tags r:id="rId32"/>
            </p:custDataLst>
          </p:nvPr>
        </p:nvSpPr>
        <p:spPr bwMode="auto">
          <a:xfrm>
            <a:off x="9661525" y="27289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3E1E0C7-5F8C-4069-849A-D46A88836A15}" type="datetime'''''''''''20''''''2''''2'''''''''''''">
              <a:rPr lang="en-US" altLang="en-US" sz="1000" smtClean="0">
                <a:solidFill>
                  <a:schemeClr val="tx1"/>
                </a:solidFill>
              </a:rPr>
              <a:pPr algn="ctr">
                <a:spcBef>
                  <a:spcPct val="0"/>
                </a:spcBef>
                <a:spcAft>
                  <a:spcPct val="0"/>
                </a:spcAft>
              </a:pPr>
              <a:t>2022</a:t>
            </a:fld>
            <a:endParaRPr lang="en-US" sz="1000">
              <a:solidFill>
                <a:schemeClr val="tx1"/>
              </a:solidFill>
            </a:endParaRPr>
          </a:p>
        </p:txBody>
      </p:sp>
      <p:sp>
        <p:nvSpPr>
          <p:cNvPr id="85" name="Rectangle 84">
            <a:extLst>
              <a:ext uri="{FF2B5EF4-FFF2-40B4-BE49-F238E27FC236}">
                <a16:creationId xmlns:a16="http://schemas.microsoft.com/office/drawing/2014/main" id="{1977BD85-F58C-C75A-E6A5-C35BE5C9CAD4}"/>
              </a:ext>
            </a:extLst>
          </p:cNvPr>
          <p:cNvSpPr>
            <a:spLocks/>
          </p:cNvSpPr>
          <p:nvPr>
            <p:custDataLst>
              <p:tags r:id="rId33"/>
            </p:custDataLst>
          </p:nvPr>
        </p:nvSpPr>
        <p:spPr bwMode="gray">
          <a:xfrm>
            <a:off x="6505575" y="2065338"/>
            <a:ext cx="244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428589C-C1DB-47AC-86D1-C9DF65ACC296}" type="datetime'''''''''''''''''''''''''''''''1''''''''''07'''">
              <a:rPr lang="en-US" altLang="en-US" sz="1000" smtClean="0">
                <a:solidFill>
                  <a:schemeClr val="tx1"/>
                </a:solidFill>
              </a:rPr>
              <a:pPr algn="ctr">
                <a:lnSpc>
                  <a:spcPct val="90000"/>
                </a:lnSpc>
                <a:spcBef>
                  <a:spcPct val="0"/>
                </a:spcBef>
                <a:spcAft>
                  <a:spcPct val="0"/>
                </a:spcAft>
              </a:pPr>
              <a:t>107</a:t>
            </a:fld>
            <a:endParaRPr lang="en-US" sz="1000">
              <a:solidFill>
                <a:schemeClr val="tx1"/>
              </a:solidFill>
            </a:endParaRPr>
          </a:p>
        </p:txBody>
      </p:sp>
      <p:sp>
        <p:nvSpPr>
          <p:cNvPr id="86" name="Rectangle 85">
            <a:extLst>
              <a:ext uri="{FF2B5EF4-FFF2-40B4-BE49-F238E27FC236}">
                <a16:creationId xmlns:a16="http://schemas.microsoft.com/office/drawing/2014/main" id="{B1F3A071-1CCC-2567-C6F3-432BD6879E66}"/>
              </a:ext>
            </a:extLst>
          </p:cNvPr>
          <p:cNvSpPr>
            <a:spLocks/>
          </p:cNvSpPr>
          <p:nvPr>
            <p:custDataLst>
              <p:tags r:id="rId34"/>
            </p:custDataLst>
          </p:nvPr>
        </p:nvSpPr>
        <p:spPr bwMode="gray">
          <a:xfrm>
            <a:off x="7335838" y="2343150"/>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BB6B3F64-DB8F-4772-8A13-51A3FF11D4AE}" type="datetime'''''''4''''''''''''''''''''''''''''''''2'''''''''">
              <a:rPr lang="en-US" altLang="en-US" sz="1000" smtClean="0">
                <a:solidFill>
                  <a:schemeClr val="tx1"/>
                </a:solidFill>
              </a:rPr>
              <a:pPr algn="ctr">
                <a:lnSpc>
                  <a:spcPct val="90000"/>
                </a:lnSpc>
                <a:spcBef>
                  <a:spcPct val="0"/>
                </a:spcBef>
                <a:spcAft>
                  <a:spcPct val="0"/>
                </a:spcAft>
              </a:pPr>
              <a:t>42</a:t>
            </a:fld>
            <a:endParaRPr lang="en-US" sz="1000">
              <a:solidFill>
                <a:schemeClr val="tx1"/>
              </a:solidFill>
            </a:endParaRPr>
          </a:p>
        </p:txBody>
      </p:sp>
      <p:sp>
        <p:nvSpPr>
          <p:cNvPr id="87" name="Rectangle 86">
            <a:extLst>
              <a:ext uri="{FF2B5EF4-FFF2-40B4-BE49-F238E27FC236}">
                <a16:creationId xmlns:a16="http://schemas.microsoft.com/office/drawing/2014/main" id="{A6B531A2-9F5C-24D9-B9B0-176E331E22BE}"/>
              </a:ext>
            </a:extLst>
          </p:cNvPr>
          <p:cNvSpPr>
            <a:spLocks/>
          </p:cNvSpPr>
          <p:nvPr>
            <p:custDataLst>
              <p:tags r:id="rId35"/>
            </p:custDataLst>
          </p:nvPr>
        </p:nvSpPr>
        <p:spPr bwMode="gray">
          <a:xfrm>
            <a:off x="7732713" y="2336800"/>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0B507FF3-7D7C-48B6-9F81-18C842E21BD5}" type="datetime'''''''''''''''''''4''''''''''''3'''''''''''''''''''">
              <a:rPr lang="en-US" altLang="en-US" sz="1000" smtClean="0">
                <a:solidFill>
                  <a:schemeClr val="tx1"/>
                </a:solidFill>
              </a:rPr>
              <a:pPr algn="ctr">
                <a:lnSpc>
                  <a:spcPct val="90000"/>
                </a:lnSpc>
                <a:spcBef>
                  <a:spcPct val="0"/>
                </a:spcBef>
                <a:spcAft>
                  <a:spcPct val="0"/>
                </a:spcAft>
              </a:pPr>
              <a:t>43</a:t>
            </a:fld>
            <a:endParaRPr lang="en-US" sz="1000">
              <a:solidFill>
                <a:schemeClr val="tx1"/>
              </a:solidFill>
            </a:endParaRPr>
          </a:p>
        </p:txBody>
      </p:sp>
      <p:sp>
        <p:nvSpPr>
          <p:cNvPr id="88" name="Rectangle 87">
            <a:extLst>
              <a:ext uri="{FF2B5EF4-FFF2-40B4-BE49-F238E27FC236}">
                <a16:creationId xmlns:a16="http://schemas.microsoft.com/office/drawing/2014/main" id="{C7367C28-71C2-1491-4D96-A53495202EEA}"/>
              </a:ext>
            </a:extLst>
          </p:cNvPr>
          <p:cNvSpPr>
            <a:spLocks/>
          </p:cNvSpPr>
          <p:nvPr>
            <p:custDataLst>
              <p:tags r:id="rId36"/>
            </p:custDataLst>
          </p:nvPr>
        </p:nvSpPr>
        <p:spPr bwMode="gray">
          <a:xfrm>
            <a:off x="8528050" y="2228850"/>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06F599C-50FC-4D17-BAD6-559C3260C89A}" type="datetime'''''''''''''''''''''''''6''''''''9'''''">
              <a:rPr lang="en-US" altLang="en-US" sz="1000" smtClean="0">
                <a:solidFill>
                  <a:schemeClr val="tx1"/>
                </a:solidFill>
              </a:rPr>
              <a:pPr algn="ctr">
                <a:lnSpc>
                  <a:spcPct val="90000"/>
                </a:lnSpc>
                <a:spcBef>
                  <a:spcPct val="0"/>
                </a:spcBef>
                <a:spcAft>
                  <a:spcPct val="0"/>
                </a:spcAft>
              </a:pPr>
              <a:t>69</a:t>
            </a:fld>
            <a:endParaRPr lang="en-US" sz="1000">
              <a:solidFill>
                <a:schemeClr val="tx1"/>
              </a:solidFill>
            </a:endParaRPr>
          </a:p>
        </p:txBody>
      </p:sp>
      <p:sp>
        <p:nvSpPr>
          <p:cNvPr id="84" name="Rectangle 83">
            <a:extLst>
              <a:ext uri="{FF2B5EF4-FFF2-40B4-BE49-F238E27FC236}">
                <a16:creationId xmlns:a16="http://schemas.microsoft.com/office/drawing/2014/main" id="{142D3BFF-4794-8F07-29FC-236C35776E76}"/>
              </a:ext>
            </a:extLst>
          </p:cNvPr>
          <p:cNvSpPr>
            <a:spLocks/>
          </p:cNvSpPr>
          <p:nvPr>
            <p:custDataLst>
              <p:tags r:id="rId37"/>
            </p:custDataLst>
          </p:nvPr>
        </p:nvSpPr>
        <p:spPr bwMode="gray">
          <a:xfrm>
            <a:off x="6142038" y="2119313"/>
            <a:ext cx="1746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11598D5B-F57B-46CD-AE3D-4089E1FF2E97}" type="datetime'''''''''9''''''''4'''''''''''''''''''''''''''''''">
              <a:rPr lang="en-US" altLang="en-US" sz="1000" smtClean="0">
                <a:solidFill>
                  <a:schemeClr val="tx1"/>
                </a:solidFill>
              </a:rPr>
              <a:pPr algn="ctr">
                <a:lnSpc>
                  <a:spcPct val="90000"/>
                </a:lnSpc>
                <a:spcBef>
                  <a:spcPct val="0"/>
                </a:spcBef>
                <a:spcAft>
                  <a:spcPct val="0"/>
                </a:spcAft>
              </a:pPr>
              <a:t>94</a:t>
            </a:fld>
            <a:endParaRPr lang="en-US" sz="1000">
              <a:solidFill>
                <a:schemeClr val="tx1"/>
              </a:solidFill>
            </a:endParaRPr>
          </a:p>
        </p:txBody>
      </p:sp>
      <p:sp>
        <p:nvSpPr>
          <p:cNvPr id="90" name="Rectangle 89">
            <a:extLst>
              <a:ext uri="{FF2B5EF4-FFF2-40B4-BE49-F238E27FC236}">
                <a16:creationId xmlns:a16="http://schemas.microsoft.com/office/drawing/2014/main" id="{ED1F2CC0-24D0-B9FC-EC57-2B3168CD431E}"/>
              </a:ext>
            </a:extLst>
          </p:cNvPr>
          <p:cNvSpPr>
            <a:spLocks/>
          </p:cNvSpPr>
          <p:nvPr>
            <p:custDataLst>
              <p:tags r:id="rId38"/>
            </p:custDataLst>
          </p:nvPr>
        </p:nvSpPr>
        <p:spPr bwMode="gray">
          <a:xfrm>
            <a:off x="9720263" y="2200275"/>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95DFFCE-44CF-42F2-AAC7-D3A5098480E3}" type="datetime'''7''''''''''''''5'">
              <a:rPr lang="en-US" altLang="en-US" sz="1000" smtClean="0">
                <a:solidFill>
                  <a:schemeClr val="tx1"/>
                </a:solidFill>
              </a:rPr>
              <a:pPr algn="ctr">
                <a:lnSpc>
                  <a:spcPct val="90000"/>
                </a:lnSpc>
                <a:spcBef>
                  <a:spcPct val="0"/>
                </a:spcBef>
                <a:spcAft>
                  <a:spcPct val="0"/>
                </a:spcAft>
              </a:pPr>
              <a:t>75</a:t>
            </a:fld>
            <a:endParaRPr lang="en-US" sz="1000">
              <a:solidFill>
                <a:schemeClr val="tx1"/>
              </a:solidFill>
            </a:endParaRPr>
          </a:p>
        </p:txBody>
      </p:sp>
      <p:sp>
        <p:nvSpPr>
          <p:cNvPr id="91" name="Rectangle 90">
            <a:extLst>
              <a:ext uri="{FF2B5EF4-FFF2-40B4-BE49-F238E27FC236}">
                <a16:creationId xmlns:a16="http://schemas.microsoft.com/office/drawing/2014/main" id="{8AECA1BD-0948-3BF8-D031-0D81C38C30C1}"/>
              </a:ext>
            </a:extLst>
          </p:cNvPr>
          <p:cNvSpPr>
            <a:spLocks/>
          </p:cNvSpPr>
          <p:nvPr>
            <p:custDataLst>
              <p:tags r:id="rId39"/>
            </p:custDataLst>
          </p:nvPr>
        </p:nvSpPr>
        <p:spPr bwMode="gray">
          <a:xfrm>
            <a:off x="10118725" y="2170113"/>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3B0406F-0931-409C-8D45-442CBFBB9465}" type="datetime'''''''''''''''''''''''''''''8''''''''''''''2'''''''''">
              <a:rPr lang="en-US" altLang="en-US" sz="1000" smtClean="0">
                <a:solidFill>
                  <a:schemeClr val="tx1"/>
                </a:solidFill>
              </a:rPr>
              <a:pPr algn="ctr">
                <a:lnSpc>
                  <a:spcPct val="90000"/>
                </a:lnSpc>
                <a:spcBef>
                  <a:spcPct val="0"/>
                </a:spcBef>
                <a:spcAft>
                  <a:spcPct val="0"/>
                </a:spcAft>
              </a:pPr>
              <a:t>82</a:t>
            </a:fld>
            <a:endParaRPr lang="en-US" sz="1000">
              <a:solidFill>
                <a:schemeClr val="tx1"/>
              </a:solidFill>
            </a:endParaRPr>
          </a:p>
        </p:txBody>
      </p:sp>
      <p:sp>
        <p:nvSpPr>
          <p:cNvPr id="92" name="Rectangle 91">
            <a:extLst>
              <a:ext uri="{FF2B5EF4-FFF2-40B4-BE49-F238E27FC236}">
                <a16:creationId xmlns:a16="http://schemas.microsoft.com/office/drawing/2014/main" id="{506DA007-E918-7521-5B0E-51FE978047B4}"/>
              </a:ext>
            </a:extLst>
          </p:cNvPr>
          <p:cNvSpPr>
            <a:spLocks/>
          </p:cNvSpPr>
          <p:nvPr>
            <p:custDataLst>
              <p:tags r:id="rId40"/>
            </p:custDataLst>
          </p:nvPr>
        </p:nvSpPr>
        <p:spPr bwMode="gray">
          <a:xfrm>
            <a:off x="10914063" y="2222500"/>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9256ED1-7134-4D54-B453-14E12329C8F7}" type="datetime'''''''''''''''''''''''''''7''''''''0'''''''">
              <a:rPr lang="en-US" altLang="en-US" sz="1000" smtClean="0">
                <a:solidFill>
                  <a:schemeClr val="tx1"/>
                </a:solidFill>
              </a:rPr>
              <a:pPr algn="ctr">
                <a:lnSpc>
                  <a:spcPct val="90000"/>
                </a:lnSpc>
                <a:spcBef>
                  <a:spcPct val="0"/>
                </a:spcBef>
                <a:spcAft>
                  <a:spcPct val="0"/>
                </a:spcAft>
              </a:pPr>
              <a:t>70</a:t>
            </a:fld>
            <a:endParaRPr lang="en-US" sz="1000">
              <a:solidFill>
                <a:schemeClr val="tx1"/>
              </a:solidFill>
            </a:endParaRPr>
          </a:p>
        </p:txBody>
      </p:sp>
      <p:sp>
        <p:nvSpPr>
          <p:cNvPr id="93" name="Rectangle 92">
            <a:extLst>
              <a:ext uri="{FF2B5EF4-FFF2-40B4-BE49-F238E27FC236}">
                <a16:creationId xmlns:a16="http://schemas.microsoft.com/office/drawing/2014/main" id="{E5226343-AB3E-8A0C-19BA-6E7CE1E9C85E}"/>
              </a:ext>
            </a:extLst>
          </p:cNvPr>
          <p:cNvSpPr>
            <a:spLocks/>
          </p:cNvSpPr>
          <p:nvPr>
            <p:custDataLst>
              <p:tags r:id="rId41"/>
            </p:custDataLst>
          </p:nvPr>
        </p:nvSpPr>
        <p:spPr bwMode="gray">
          <a:xfrm>
            <a:off x="11310938" y="2200275"/>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E2283FC-901A-47AB-A15A-74CABCB1B8FA}" type="datetime'''7''''''''''''''''''''''''''''6'''''''''''''''''''''">
              <a:rPr lang="en-US" altLang="en-US" sz="1000" smtClean="0">
                <a:solidFill>
                  <a:schemeClr val="tx1"/>
                </a:solidFill>
              </a:rPr>
              <a:pPr algn="ctr">
                <a:lnSpc>
                  <a:spcPct val="90000"/>
                </a:lnSpc>
                <a:spcBef>
                  <a:spcPct val="0"/>
                </a:spcBef>
                <a:spcAft>
                  <a:spcPct val="0"/>
                </a:spcAft>
              </a:pPr>
              <a:t>76</a:t>
            </a:fld>
            <a:endParaRPr lang="en-US" sz="1000">
              <a:solidFill>
                <a:schemeClr val="tx1"/>
              </a:solidFill>
            </a:endParaRPr>
          </a:p>
        </p:txBody>
      </p:sp>
      <p:sp>
        <p:nvSpPr>
          <p:cNvPr id="89" name="Rectangle 88">
            <a:extLst>
              <a:ext uri="{FF2B5EF4-FFF2-40B4-BE49-F238E27FC236}">
                <a16:creationId xmlns:a16="http://schemas.microsoft.com/office/drawing/2014/main" id="{564ADB6B-2A94-8E39-B375-FAA92822D378}"/>
              </a:ext>
            </a:extLst>
          </p:cNvPr>
          <p:cNvSpPr>
            <a:spLocks/>
          </p:cNvSpPr>
          <p:nvPr>
            <p:custDataLst>
              <p:tags r:id="rId42"/>
            </p:custDataLst>
          </p:nvPr>
        </p:nvSpPr>
        <p:spPr bwMode="gray">
          <a:xfrm>
            <a:off x="8924925" y="2206625"/>
            <a:ext cx="1746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032C887D-8EDC-4DD3-A050-67F26654165D}" type="datetime'''''''''''''''7''''''4'''''''">
              <a:rPr lang="en-US" altLang="en-US" sz="1000" smtClean="0">
                <a:solidFill>
                  <a:schemeClr val="tx1"/>
                </a:solidFill>
              </a:rPr>
              <a:pPr algn="ctr">
                <a:lnSpc>
                  <a:spcPct val="90000"/>
                </a:lnSpc>
                <a:spcBef>
                  <a:spcPct val="0"/>
                </a:spcBef>
                <a:spcAft>
                  <a:spcPct val="0"/>
                </a:spcAft>
              </a:pPr>
              <a:t>74</a:t>
            </a:fld>
            <a:endParaRPr lang="en-US" sz="1000">
              <a:solidFill>
                <a:schemeClr val="tx1"/>
              </a:solidFill>
            </a:endParaRPr>
          </a:p>
        </p:txBody>
      </p:sp>
      <p:sp>
        <p:nvSpPr>
          <p:cNvPr id="94" name="Oval 93">
            <a:extLst>
              <a:ext uri="{FF2B5EF4-FFF2-40B4-BE49-F238E27FC236}">
                <a16:creationId xmlns:a16="http://schemas.microsoft.com/office/drawing/2014/main" id="{8272458D-A6CA-EFA3-40F7-DF799A6ED7E7}"/>
              </a:ext>
            </a:extLst>
          </p:cNvPr>
          <p:cNvSpPr>
            <a:spLocks/>
          </p:cNvSpPr>
          <p:nvPr>
            <p:custDataLst>
              <p:tags r:id="rId43"/>
            </p:custDataLst>
          </p:nvPr>
        </p:nvSpPr>
        <p:spPr bwMode="auto">
          <a:xfrm>
            <a:off x="6122988" y="1658938"/>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D96CF7A2-D065-4F0D-A7FE-917B9969A572}" type="datetime'''''''''''''''''+1''3''''''.''''''0''''''%'''''''''''''''''">
              <a:rPr lang="en-US" altLang="en-US" sz="1000" b="1" smtClean="0">
                <a:solidFill>
                  <a:schemeClr val="tx1"/>
                </a:solidFill>
                <a:effectLst/>
              </a:rPr>
              <a:pPr algn="ctr">
                <a:spcBef>
                  <a:spcPct val="0"/>
                </a:spcBef>
                <a:spcAft>
                  <a:spcPct val="0"/>
                </a:spcAft>
              </a:pPr>
              <a:t>+13.0%</a:t>
            </a:fld>
            <a:endParaRPr lang="en-US" sz="1000" b="1">
              <a:solidFill>
                <a:schemeClr val="tx1"/>
              </a:solidFill>
            </a:endParaRPr>
          </a:p>
        </p:txBody>
      </p:sp>
      <p:sp>
        <p:nvSpPr>
          <p:cNvPr id="95" name="Oval 94">
            <a:extLst>
              <a:ext uri="{FF2B5EF4-FFF2-40B4-BE49-F238E27FC236}">
                <a16:creationId xmlns:a16="http://schemas.microsoft.com/office/drawing/2014/main" id="{9C7AF14B-D6FE-682C-ADB1-577916927848}"/>
              </a:ext>
            </a:extLst>
          </p:cNvPr>
          <p:cNvSpPr>
            <a:spLocks/>
          </p:cNvSpPr>
          <p:nvPr>
            <p:custDataLst>
              <p:tags r:id="rId44"/>
            </p:custDataLst>
          </p:nvPr>
        </p:nvSpPr>
        <p:spPr bwMode="auto">
          <a:xfrm>
            <a:off x="7366000" y="1930400"/>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47BF5324-3944-405B-985A-91F2B1E55096}" type="datetime'''''''''''''''+''''3.''''''''''''''''''''''''''''6''''''''%'">
              <a:rPr lang="en-US" altLang="en-US" sz="1000" b="1" smtClean="0">
                <a:solidFill>
                  <a:schemeClr val="tx1"/>
                </a:solidFill>
                <a:effectLst/>
              </a:rPr>
              <a:pPr algn="ctr">
                <a:spcBef>
                  <a:spcPct val="0"/>
                </a:spcBef>
                <a:spcAft>
                  <a:spcPct val="0"/>
                </a:spcAft>
              </a:pPr>
              <a:t>+3.6%</a:t>
            </a:fld>
            <a:endParaRPr lang="en-US" sz="1000" b="1">
              <a:solidFill>
                <a:schemeClr val="tx1"/>
              </a:solidFill>
            </a:endParaRPr>
          </a:p>
        </p:txBody>
      </p:sp>
      <p:sp>
        <p:nvSpPr>
          <p:cNvPr id="96" name="Oval 95">
            <a:extLst>
              <a:ext uri="{FF2B5EF4-FFF2-40B4-BE49-F238E27FC236}">
                <a16:creationId xmlns:a16="http://schemas.microsoft.com/office/drawing/2014/main" id="{9632E572-770B-92C5-B155-AE8A631B82E4}"/>
              </a:ext>
            </a:extLst>
          </p:cNvPr>
          <p:cNvSpPr>
            <a:spLocks/>
          </p:cNvSpPr>
          <p:nvPr>
            <p:custDataLst>
              <p:tags r:id="rId45"/>
            </p:custDataLst>
          </p:nvPr>
        </p:nvSpPr>
        <p:spPr bwMode="auto">
          <a:xfrm>
            <a:off x="8558213" y="1800225"/>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E106802D-724B-4F30-8C9F-28145B571530}" type="datetime'+''''''''''''''''''''''''''7.''''4''''''''''''''''''%'">
              <a:rPr lang="en-US" altLang="en-US" sz="1000" b="1" smtClean="0">
                <a:solidFill>
                  <a:schemeClr val="tx1"/>
                </a:solidFill>
                <a:effectLst/>
              </a:rPr>
              <a:pPr algn="ctr">
                <a:spcBef>
                  <a:spcPct val="0"/>
                </a:spcBef>
                <a:spcAft>
                  <a:spcPct val="0"/>
                </a:spcAft>
              </a:pPr>
              <a:t>+7.4%</a:t>
            </a:fld>
            <a:endParaRPr lang="en-US" sz="1000" b="1">
              <a:solidFill>
                <a:schemeClr val="tx1"/>
              </a:solidFill>
            </a:endParaRPr>
          </a:p>
        </p:txBody>
      </p:sp>
      <p:sp>
        <p:nvSpPr>
          <p:cNvPr id="97" name="Oval 96">
            <a:extLst>
              <a:ext uri="{FF2B5EF4-FFF2-40B4-BE49-F238E27FC236}">
                <a16:creationId xmlns:a16="http://schemas.microsoft.com/office/drawing/2014/main" id="{73C1ED79-DE9D-D5CC-546F-DCA0B094394B}"/>
              </a:ext>
            </a:extLst>
          </p:cNvPr>
          <p:cNvSpPr>
            <a:spLocks/>
          </p:cNvSpPr>
          <p:nvPr>
            <p:custDataLst>
              <p:tags r:id="rId46"/>
            </p:custDataLst>
          </p:nvPr>
        </p:nvSpPr>
        <p:spPr bwMode="auto">
          <a:xfrm>
            <a:off x="9750425" y="1763713"/>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A6D726E6-F000-40A8-A377-5ECE473E8DBC}" type="datetime'''''''''''''''''''+9''''''''.1''''''%'''''''''''''''''">
              <a:rPr lang="en-US" altLang="en-US" sz="1000" b="1" smtClean="0">
                <a:solidFill>
                  <a:schemeClr val="tx1"/>
                </a:solidFill>
                <a:effectLst/>
              </a:rPr>
              <a:pPr algn="ctr">
                <a:spcBef>
                  <a:spcPct val="0"/>
                </a:spcBef>
                <a:spcAft>
                  <a:spcPct val="0"/>
                </a:spcAft>
              </a:pPr>
              <a:t>+9.1%</a:t>
            </a:fld>
            <a:endParaRPr lang="en-US" sz="1000" b="1">
              <a:solidFill>
                <a:schemeClr val="tx1"/>
              </a:solidFill>
            </a:endParaRPr>
          </a:p>
        </p:txBody>
      </p:sp>
      <p:sp>
        <p:nvSpPr>
          <p:cNvPr id="98" name="Oval 97">
            <a:extLst>
              <a:ext uri="{FF2B5EF4-FFF2-40B4-BE49-F238E27FC236}">
                <a16:creationId xmlns:a16="http://schemas.microsoft.com/office/drawing/2014/main" id="{38501819-DFDA-C788-41BA-5BEBD19B447B}"/>
              </a:ext>
            </a:extLst>
          </p:cNvPr>
          <p:cNvSpPr>
            <a:spLocks/>
          </p:cNvSpPr>
          <p:nvPr>
            <p:custDataLst>
              <p:tags r:id="rId47"/>
            </p:custDataLst>
          </p:nvPr>
        </p:nvSpPr>
        <p:spPr bwMode="auto">
          <a:xfrm>
            <a:off x="10944225" y="1793875"/>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EA53A746-69E0-4755-B7E8-23628580BC5A}" type="datetime'''''''''+''''7''''''''''.''''''''''''8''''''%'''''''''''''''">
              <a:rPr lang="en-US" altLang="en-US" sz="1000" b="1" smtClean="0">
                <a:solidFill>
                  <a:schemeClr val="tx1"/>
                </a:solidFill>
                <a:effectLst/>
              </a:rPr>
              <a:pPr algn="ctr">
                <a:spcBef>
                  <a:spcPct val="0"/>
                </a:spcBef>
                <a:spcAft>
                  <a:spcPct val="0"/>
                </a:spcAft>
              </a:pPr>
              <a:t>+7.8%</a:t>
            </a:fld>
            <a:endParaRPr lang="en-US" sz="1000" b="1">
              <a:solidFill>
                <a:schemeClr val="tx1"/>
              </a:solidFill>
            </a:endParaRPr>
          </a:p>
        </p:txBody>
      </p:sp>
      <p:graphicFrame>
        <p:nvGraphicFramePr>
          <p:cNvPr id="206" name="Chart 205">
            <a:extLst>
              <a:ext uri="{FF2B5EF4-FFF2-40B4-BE49-F238E27FC236}">
                <a16:creationId xmlns:a16="http://schemas.microsoft.com/office/drawing/2014/main" id="{7EF8F9B5-852F-3BC0-6704-9E927988CEF0}"/>
              </a:ext>
            </a:extLst>
          </p:cNvPr>
          <p:cNvGraphicFramePr>
            <a:graphicFrameLocks/>
          </p:cNvGraphicFramePr>
          <p:nvPr>
            <p:extLst>
              <p:ext uri="{D42A27DB-BD31-4B8C-83A1-F6EECF244321}">
                <p14:modId xmlns:p14="http://schemas.microsoft.com/office/powerpoint/2010/main" val="1059568789"/>
              </p:ext>
            </p:extLst>
          </p:nvPr>
        </p:nvGraphicFramePr>
        <p:xfrm>
          <a:off x="3951288" y="3356504"/>
          <a:ext cx="7772400" cy="1645920"/>
        </p:xfrm>
        <a:graphic>
          <a:graphicData uri="http://schemas.openxmlformats.org/drawingml/2006/chart">
            <c:chart xmlns:c="http://schemas.openxmlformats.org/drawingml/2006/chart" xmlns:r="http://schemas.openxmlformats.org/officeDocument/2006/relationships" r:id="rId59"/>
          </a:graphicData>
        </a:graphic>
      </p:graphicFrame>
      <p:sp>
        <p:nvSpPr>
          <p:cNvPr id="207" name="Rectangle: Rounded Corners 206">
            <a:extLst>
              <a:ext uri="{FF2B5EF4-FFF2-40B4-BE49-F238E27FC236}">
                <a16:creationId xmlns:a16="http://schemas.microsoft.com/office/drawing/2014/main" id="{1DE95E82-6544-C6E9-C533-9B65959297B2}"/>
              </a:ext>
            </a:extLst>
          </p:cNvPr>
          <p:cNvSpPr>
            <a:spLocks/>
          </p:cNvSpPr>
          <p:nvPr/>
        </p:nvSpPr>
        <p:spPr>
          <a:xfrm>
            <a:off x="4687884" y="3465996"/>
            <a:ext cx="731838" cy="228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1"/>
                </a:solidFill>
              </a:rPr>
              <a:t>CHAIN</a:t>
            </a:r>
          </a:p>
        </p:txBody>
      </p:sp>
      <p:sp>
        <p:nvSpPr>
          <p:cNvPr id="208" name="Rectangle: Rounded Corners 207">
            <a:extLst>
              <a:ext uri="{FF2B5EF4-FFF2-40B4-BE49-F238E27FC236}">
                <a16:creationId xmlns:a16="http://schemas.microsoft.com/office/drawing/2014/main" id="{FA344264-520D-0E24-1E22-849121578CD0}"/>
              </a:ext>
            </a:extLst>
          </p:cNvPr>
          <p:cNvSpPr>
            <a:spLocks/>
          </p:cNvSpPr>
          <p:nvPr/>
        </p:nvSpPr>
        <p:spPr>
          <a:xfrm>
            <a:off x="6145398" y="3465996"/>
            <a:ext cx="731838" cy="2286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2"/>
                </a:solidFill>
              </a:rPr>
              <a:t>INDEP</a:t>
            </a:r>
          </a:p>
        </p:txBody>
      </p:sp>
      <p:sp>
        <p:nvSpPr>
          <p:cNvPr id="209" name="Rectangle: Rounded Corners 208">
            <a:extLst>
              <a:ext uri="{FF2B5EF4-FFF2-40B4-BE49-F238E27FC236}">
                <a16:creationId xmlns:a16="http://schemas.microsoft.com/office/drawing/2014/main" id="{99678098-5941-E1B4-1A0F-884B511CAF8A}"/>
              </a:ext>
            </a:extLst>
          </p:cNvPr>
          <p:cNvSpPr>
            <a:spLocks/>
          </p:cNvSpPr>
          <p:nvPr/>
        </p:nvSpPr>
        <p:spPr>
          <a:xfrm>
            <a:off x="7602912" y="3465996"/>
            <a:ext cx="731838" cy="2286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5"/>
                </a:solidFill>
              </a:rPr>
              <a:t>FOOD</a:t>
            </a:r>
          </a:p>
        </p:txBody>
      </p:sp>
      <p:sp>
        <p:nvSpPr>
          <p:cNvPr id="210" name="Rectangle: Rounded Corners 209">
            <a:extLst>
              <a:ext uri="{FF2B5EF4-FFF2-40B4-BE49-F238E27FC236}">
                <a16:creationId xmlns:a16="http://schemas.microsoft.com/office/drawing/2014/main" id="{B2C5C9C4-6B08-1E2A-A9FE-6D45C13ED832}"/>
              </a:ext>
            </a:extLst>
          </p:cNvPr>
          <p:cNvSpPr>
            <a:spLocks/>
          </p:cNvSpPr>
          <p:nvPr/>
        </p:nvSpPr>
        <p:spPr>
          <a:xfrm>
            <a:off x="9060426" y="3465996"/>
            <a:ext cx="731838" cy="2286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4"/>
                </a:solidFill>
              </a:rPr>
              <a:t>MASS</a:t>
            </a:r>
          </a:p>
        </p:txBody>
      </p:sp>
      <p:sp>
        <p:nvSpPr>
          <p:cNvPr id="211" name="Rectangle: Rounded Corners 210">
            <a:extLst>
              <a:ext uri="{FF2B5EF4-FFF2-40B4-BE49-F238E27FC236}">
                <a16:creationId xmlns:a16="http://schemas.microsoft.com/office/drawing/2014/main" id="{335175BF-C2F4-E204-3398-EA8D7FC5D153}"/>
              </a:ext>
            </a:extLst>
          </p:cNvPr>
          <p:cNvSpPr>
            <a:spLocks/>
          </p:cNvSpPr>
          <p:nvPr/>
        </p:nvSpPr>
        <p:spPr>
          <a:xfrm>
            <a:off x="10517939" y="3465996"/>
            <a:ext cx="731838" cy="22860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tx2"/>
                </a:solidFill>
              </a:rPr>
              <a:t>RETAIL</a:t>
            </a:r>
          </a:p>
        </p:txBody>
      </p:sp>
      <p:grpSp>
        <p:nvGrpSpPr>
          <p:cNvPr id="469" name="Group 468">
            <a:extLst>
              <a:ext uri="{FF2B5EF4-FFF2-40B4-BE49-F238E27FC236}">
                <a16:creationId xmlns:a16="http://schemas.microsoft.com/office/drawing/2014/main" id="{C5FB3A0E-5CBC-94E3-3CCA-BE2984CE1558}"/>
              </a:ext>
            </a:extLst>
          </p:cNvPr>
          <p:cNvGrpSpPr>
            <a:grpSpLocks/>
          </p:cNvGrpSpPr>
          <p:nvPr/>
        </p:nvGrpSpPr>
        <p:grpSpPr>
          <a:xfrm>
            <a:off x="4121112" y="2097088"/>
            <a:ext cx="1188720" cy="528638"/>
            <a:chOff x="3951168" y="1796855"/>
            <a:chExt cx="1188720" cy="528710"/>
          </a:xfrm>
        </p:grpSpPr>
        <p:cxnSp>
          <p:nvCxnSpPr>
            <p:cNvPr id="18" name="Straight Arrow Connector 17">
              <a:extLst>
                <a:ext uri="{FF2B5EF4-FFF2-40B4-BE49-F238E27FC236}">
                  <a16:creationId xmlns:a16="http://schemas.microsoft.com/office/drawing/2014/main" id="{99A4C9B3-B433-636E-900D-2502466B65E9}"/>
                </a:ext>
              </a:extLst>
            </p:cNvPr>
            <p:cNvCxnSpPr>
              <a:cxnSpLocks/>
            </p:cNvCxnSpPr>
            <p:nvPr/>
          </p:nvCxnSpPr>
          <p:spPr>
            <a:xfrm>
              <a:off x="3951168" y="2061210"/>
              <a:ext cx="1188720" cy="0"/>
            </a:xfrm>
            <a:prstGeom prst="straightConnector1">
              <a:avLst/>
            </a:prstGeom>
            <a:ln w="38100"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0BBD48A8-E938-180A-1BD5-89DFFDEFA0EE}"/>
                </a:ext>
              </a:extLst>
            </p:cNvPr>
            <p:cNvSpPr txBox="1">
              <a:spLocks/>
            </p:cNvSpPr>
            <p:nvPr/>
          </p:nvSpPr>
          <p:spPr>
            <a:xfrm>
              <a:off x="4103099" y="1796855"/>
              <a:ext cx="884858" cy="215444"/>
            </a:xfrm>
            <a:prstGeom prst="rect">
              <a:avLst/>
            </a:prstGeom>
            <a:noFill/>
          </p:spPr>
          <p:txBody>
            <a:bodyPr wrap="none" lIns="0" tIns="0" rIns="0" bIns="0" rtlCol="0">
              <a:spAutoFit/>
            </a:bodyPr>
            <a:lstStyle/>
            <a:p>
              <a:pPr algn="ctr"/>
              <a:r>
                <a:rPr lang="en-US" sz="1400" b="1">
                  <a:solidFill>
                    <a:schemeClr val="accent2"/>
                  </a:solidFill>
                </a:rPr>
                <a:t>Increased </a:t>
              </a:r>
            </a:p>
          </p:txBody>
        </p:sp>
        <p:sp>
          <p:nvSpPr>
            <p:cNvPr id="467" name="TextBox 466">
              <a:extLst>
                <a:ext uri="{FF2B5EF4-FFF2-40B4-BE49-F238E27FC236}">
                  <a16:creationId xmlns:a16="http://schemas.microsoft.com/office/drawing/2014/main" id="{D15D79EC-A3B7-45CD-723C-E51122DC755C}"/>
                </a:ext>
              </a:extLst>
            </p:cNvPr>
            <p:cNvSpPr txBox="1">
              <a:spLocks/>
            </p:cNvSpPr>
            <p:nvPr/>
          </p:nvSpPr>
          <p:spPr>
            <a:xfrm>
              <a:off x="4252980" y="2110121"/>
              <a:ext cx="585097" cy="215444"/>
            </a:xfrm>
            <a:prstGeom prst="rect">
              <a:avLst/>
            </a:prstGeom>
            <a:noFill/>
          </p:spPr>
          <p:txBody>
            <a:bodyPr wrap="none" lIns="0" tIns="0" rIns="0" bIns="0" rtlCol="0">
              <a:spAutoFit/>
            </a:bodyPr>
            <a:lstStyle/>
            <a:p>
              <a:pPr algn="ctr"/>
              <a:r>
                <a:rPr lang="en-US" sz="1400" b="1">
                  <a:solidFill>
                    <a:schemeClr val="accent2"/>
                  </a:solidFill>
                </a:rPr>
                <a:t>Output</a:t>
              </a:r>
            </a:p>
          </p:txBody>
        </p:sp>
      </p:grpSp>
      <p:grpSp>
        <p:nvGrpSpPr>
          <p:cNvPr id="126" name="Group 125">
            <a:extLst>
              <a:ext uri="{FF2B5EF4-FFF2-40B4-BE49-F238E27FC236}">
                <a16:creationId xmlns:a16="http://schemas.microsoft.com/office/drawing/2014/main" id="{1D7FE21A-7439-35BE-AFFE-E052D1A9A15B}"/>
              </a:ext>
            </a:extLst>
          </p:cNvPr>
          <p:cNvGrpSpPr>
            <a:grpSpLocks/>
          </p:cNvGrpSpPr>
          <p:nvPr/>
        </p:nvGrpSpPr>
        <p:grpSpPr>
          <a:xfrm>
            <a:off x="5429250" y="1374775"/>
            <a:ext cx="6218238" cy="274638"/>
            <a:chOff x="5505768" y="1357161"/>
            <a:chExt cx="6217920" cy="274320"/>
          </a:xfrm>
        </p:grpSpPr>
        <p:sp>
          <p:nvSpPr>
            <p:cNvPr id="171" name="Rectangle: Rounded Corners 170">
              <a:extLst>
                <a:ext uri="{FF2B5EF4-FFF2-40B4-BE49-F238E27FC236}">
                  <a16:creationId xmlns:a16="http://schemas.microsoft.com/office/drawing/2014/main" id="{E47E0290-607A-8DE9-9A22-DC263E7D25DA}"/>
                </a:ext>
              </a:extLst>
            </p:cNvPr>
            <p:cNvSpPr>
              <a:spLocks/>
            </p:cNvSpPr>
            <p:nvPr/>
          </p:nvSpPr>
          <p:spPr>
            <a:xfrm>
              <a:off x="5505768" y="1479550"/>
              <a:ext cx="6217920" cy="45720"/>
            </a:xfrm>
            <a:prstGeom prst="roundRect">
              <a:avLst>
                <a:gd name="adj" fmla="val 5000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25" name="Rectangle: Rounded Corners 124">
              <a:extLst>
                <a:ext uri="{FF2B5EF4-FFF2-40B4-BE49-F238E27FC236}">
                  <a16:creationId xmlns:a16="http://schemas.microsoft.com/office/drawing/2014/main" id="{6E913A1C-9171-A8FA-6122-0D32CBEC1EDB}"/>
                </a:ext>
              </a:extLst>
            </p:cNvPr>
            <p:cNvSpPr>
              <a:spLocks/>
            </p:cNvSpPr>
            <p:nvPr/>
          </p:nvSpPr>
          <p:spPr>
            <a:xfrm>
              <a:off x="6691249" y="1357161"/>
              <a:ext cx="3930054" cy="274320"/>
            </a:xfrm>
            <a:prstGeom prst="roundRect">
              <a:avLst>
                <a:gd name="adj" fmla="val 50000"/>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a:rPr>
                <a:t>Avg. unadjusted annual </a:t>
              </a:r>
              <a:r>
                <a:rPr lang="en-US" sz="1200" b="1" err="1">
                  <a:solidFill>
                    <a:schemeClr val="tx1"/>
                  </a:solidFill>
                  <a:latin typeface="Arial" panose="020B0604020202020204"/>
                </a:rPr>
                <a:t>Rxs</a:t>
              </a:r>
              <a:r>
                <a:rPr lang="en-US" sz="1200" b="1">
                  <a:solidFill>
                    <a:schemeClr val="tx1"/>
                  </a:solidFill>
                  <a:latin typeface="Arial" panose="020B0604020202020204"/>
                </a:rPr>
                <a:t> per store – MAT June</a:t>
              </a:r>
              <a:endParaRPr kumimoji="0" lang="en-US" sz="1200" b="1"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388" name="TextBox 387">
            <a:extLst>
              <a:ext uri="{FF2B5EF4-FFF2-40B4-BE49-F238E27FC236}">
                <a16:creationId xmlns:a16="http://schemas.microsoft.com/office/drawing/2014/main" id="{A086F94E-91B9-B3EE-C60E-C048706B4186}"/>
              </a:ext>
            </a:extLst>
          </p:cNvPr>
          <p:cNvSpPr txBox="1">
            <a:spLocks/>
          </p:cNvSpPr>
          <p:nvPr/>
        </p:nvSpPr>
        <p:spPr>
          <a:xfrm>
            <a:off x="1715693" y="3590994"/>
            <a:ext cx="2194560" cy="1188720"/>
          </a:xfrm>
          <a:prstGeom prst="roundRect">
            <a:avLst>
              <a:gd name="adj" fmla="val 7265"/>
            </a:avLst>
          </a:prstGeom>
          <a:solidFill>
            <a:schemeClr val="bg1">
              <a:lumMod val="95000"/>
            </a:schemeClr>
          </a:solidFill>
        </p:spPr>
        <p:txBody>
          <a:bodyPr wrap="square" rtlCol="0" anchor="ctr" anchorCtr="0">
            <a:noAutofit/>
          </a:bodyPr>
          <a:lstStyle/>
          <a:p>
            <a:pPr algn="ctr"/>
            <a:r>
              <a:rPr lang="en-US" sz="1400" b="1"/>
              <a:t>% of 90-day </a:t>
            </a:r>
            <a:r>
              <a:rPr lang="en-US" sz="1400" b="1" i="1"/>
              <a:t>Maintenance</a:t>
            </a:r>
            <a:r>
              <a:rPr lang="en-US" sz="1400" b="1"/>
              <a:t> scripts </a:t>
            </a:r>
            <a:r>
              <a:rPr lang="en-US" sz="1400"/>
              <a:t>continues to increase</a:t>
            </a:r>
          </a:p>
        </p:txBody>
      </p:sp>
      <p:grpSp>
        <p:nvGrpSpPr>
          <p:cNvPr id="425" name="Group 424">
            <a:extLst>
              <a:ext uri="{FF2B5EF4-FFF2-40B4-BE49-F238E27FC236}">
                <a16:creationId xmlns:a16="http://schemas.microsoft.com/office/drawing/2014/main" id="{AD3FC202-71A3-10E8-8EEC-A2F64B06F3C0}"/>
              </a:ext>
            </a:extLst>
          </p:cNvPr>
          <p:cNvGrpSpPr>
            <a:grpSpLocks/>
          </p:cNvGrpSpPr>
          <p:nvPr/>
        </p:nvGrpSpPr>
        <p:grpSpPr>
          <a:xfrm>
            <a:off x="498994" y="3682434"/>
            <a:ext cx="1005840" cy="1005840"/>
            <a:chOff x="498994" y="3686915"/>
            <a:chExt cx="1005840" cy="1005840"/>
          </a:xfrm>
        </p:grpSpPr>
        <p:sp>
          <p:nvSpPr>
            <p:cNvPr id="386" name="TextBox 385">
              <a:extLst>
                <a:ext uri="{FF2B5EF4-FFF2-40B4-BE49-F238E27FC236}">
                  <a16:creationId xmlns:a16="http://schemas.microsoft.com/office/drawing/2014/main" id="{C4A86963-56EF-394C-0065-D038D6E50C24}"/>
                </a:ext>
              </a:extLst>
            </p:cNvPr>
            <p:cNvSpPr txBox="1">
              <a:spLocks noChangeAspect="1"/>
            </p:cNvSpPr>
            <p:nvPr/>
          </p:nvSpPr>
          <p:spPr>
            <a:xfrm>
              <a:off x="498994" y="3686915"/>
              <a:ext cx="1005840" cy="1005840"/>
            </a:xfrm>
            <a:prstGeom prst="ellipse">
              <a:avLst/>
            </a:prstGeom>
            <a:solidFill>
              <a:schemeClr val="accent2"/>
            </a:solidFill>
          </p:spPr>
          <p:txBody>
            <a:bodyPr wrap="none" lIns="0" tIns="0" rIns="0" bIns="0" rtlCol="0" anchor="t" anchorCtr="0">
              <a:noAutofit/>
            </a:bodyPr>
            <a:lstStyle/>
            <a:p>
              <a:pPr algn="ctr"/>
              <a:r>
                <a:rPr lang="en-US" sz="1200" b="1">
                  <a:solidFill>
                    <a:schemeClr val="bg1"/>
                  </a:solidFill>
                </a:rPr>
                <a:t>90-Day</a:t>
              </a:r>
            </a:p>
            <a:p>
              <a:pPr algn="ctr"/>
              <a:r>
                <a:rPr lang="en-US" sz="1200" b="1" err="1">
                  <a:solidFill>
                    <a:schemeClr val="bg1"/>
                  </a:solidFill>
                </a:rPr>
                <a:t>Rxs</a:t>
              </a:r>
              <a:endParaRPr lang="en-US" sz="1200" b="1">
                <a:solidFill>
                  <a:schemeClr val="bg1"/>
                </a:solidFill>
              </a:endParaRPr>
            </a:p>
          </p:txBody>
        </p:sp>
        <p:pic>
          <p:nvPicPr>
            <p:cNvPr id="389" name="Graphic 388">
              <a:extLst>
                <a:ext uri="{FF2B5EF4-FFF2-40B4-BE49-F238E27FC236}">
                  <a16:creationId xmlns:a16="http://schemas.microsoft.com/office/drawing/2014/main" id="{94F2315C-D23E-DA13-D45A-A39B897C6FF6}"/>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73314" y="4206245"/>
              <a:ext cx="457200" cy="457200"/>
            </a:xfrm>
            <a:prstGeom prst="rect">
              <a:avLst/>
            </a:prstGeom>
          </p:spPr>
        </p:pic>
      </p:grpSp>
      <p:cxnSp>
        <p:nvCxnSpPr>
          <p:cNvPr id="391" name="Straight Arrow Connector 390">
            <a:extLst>
              <a:ext uri="{FF2B5EF4-FFF2-40B4-BE49-F238E27FC236}">
                <a16:creationId xmlns:a16="http://schemas.microsoft.com/office/drawing/2014/main" id="{C27471A4-9FDE-B5B5-4B35-60C4058CD319}"/>
              </a:ext>
            </a:extLst>
          </p:cNvPr>
          <p:cNvCxnSpPr>
            <a:cxnSpLocks/>
          </p:cNvCxnSpPr>
          <p:nvPr/>
        </p:nvCxnSpPr>
        <p:spPr>
          <a:xfrm rot="16200000">
            <a:off x="3578673" y="4179465"/>
            <a:ext cx="1188720" cy="0"/>
          </a:xfrm>
          <a:prstGeom prst="straightConnector1">
            <a:avLst/>
          </a:prstGeom>
          <a:ln w="38100" cap="rnd">
            <a:solidFill>
              <a:schemeClr val="accent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141409C-A2F6-71CE-1AB3-1C3A2454B23F}"/>
              </a:ext>
            </a:extLst>
          </p:cNvPr>
          <p:cNvCxnSpPr>
            <a:cxnSpLocks/>
          </p:cNvCxnSpPr>
          <p:nvPr/>
        </p:nvCxnSpPr>
        <p:spPr>
          <a:xfrm>
            <a:off x="4360847" y="4702014"/>
            <a:ext cx="72237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41870D-FA3A-C70D-BA9F-5AB86F099404}"/>
              </a:ext>
            </a:extLst>
          </p:cNvPr>
          <p:cNvCxnSpPr>
            <a:cxnSpLocks/>
          </p:cNvCxnSpPr>
          <p:nvPr/>
        </p:nvCxnSpPr>
        <p:spPr>
          <a:xfrm>
            <a:off x="4032250" y="5141416"/>
            <a:ext cx="0" cy="109728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C5A14024-A0A7-0365-6BF4-11A3901AEC91}"/>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773314" y="5701684"/>
            <a:ext cx="457200" cy="457200"/>
          </a:xfrm>
          <a:prstGeom prst="rect">
            <a:avLst/>
          </a:prstGeom>
        </p:spPr>
      </p:pic>
      <p:sp>
        <p:nvSpPr>
          <p:cNvPr id="20" name="Rectangle: Rounded Corners 19">
            <a:extLst>
              <a:ext uri="{FF2B5EF4-FFF2-40B4-BE49-F238E27FC236}">
                <a16:creationId xmlns:a16="http://schemas.microsoft.com/office/drawing/2014/main" id="{B966CD95-3D3C-A3A8-AEF1-58BE31358CEF}"/>
              </a:ext>
            </a:extLst>
          </p:cNvPr>
          <p:cNvSpPr>
            <a:spLocks/>
          </p:cNvSpPr>
          <p:nvPr>
            <p:custDataLst>
              <p:tags r:id="rId48"/>
            </p:custDataLst>
          </p:nvPr>
        </p:nvSpPr>
        <p:spPr>
          <a:xfrm>
            <a:off x="2336800" y="5189887"/>
            <a:ext cx="640080" cy="228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US" sz="1100" b="1">
                <a:solidFill>
                  <a:schemeClr val="accent1"/>
                </a:solidFill>
              </a:rPr>
              <a:t>CHAIN</a:t>
            </a:r>
          </a:p>
        </p:txBody>
      </p:sp>
      <p:sp>
        <p:nvSpPr>
          <p:cNvPr id="22" name="Rectangle: Rounded Corners 21">
            <a:extLst>
              <a:ext uri="{FF2B5EF4-FFF2-40B4-BE49-F238E27FC236}">
                <a16:creationId xmlns:a16="http://schemas.microsoft.com/office/drawing/2014/main" id="{78C23287-98B0-9127-6414-6721F6002A83}"/>
              </a:ext>
            </a:extLst>
          </p:cNvPr>
          <p:cNvSpPr>
            <a:spLocks/>
          </p:cNvSpPr>
          <p:nvPr>
            <p:custDataLst>
              <p:tags r:id="rId49"/>
            </p:custDataLst>
          </p:nvPr>
        </p:nvSpPr>
        <p:spPr>
          <a:xfrm>
            <a:off x="7667625" y="5207667"/>
            <a:ext cx="640080" cy="2286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US" sz="1100" b="1">
                <a:solidFill>
                  <a:schemeClr val="accent5"/>
                </a:solidFill>
              </a:rPr>
              <a:t>FOOD</a:t>
            </a:r>
          </a:p>
        </p:txBody>
      </p:sp>
      <p:sp>
        <p:nvSpPr>
          <p:cNvPr id="24" name="Rectangle: Rounded Corners 23">
            <a:extLst>
              <a:ext uri="{FF2B5EF4-FFF2-40B4-BE49-F238E27FC236}">
                <a16:creationId xmlns:a16="http://schemas.microsoft.com/office/drawing/2014/main" id="{F9B625F6-7FEC-7AFD-2546-DFC9C0544A82}"/>
              </a:ext>
            </a:extLst>
          </p:cNvPr>
          <p:cNvSpPr>
            <a:spLocks/>
          </p:cNvSpPr>
          <p:nvPr>
            <p:custDataLst>
              <p:tags r:id="rId50"/>
            </p:custDataLst>
          </p:nvPr>
        </p:nvSpPr>
        <p:spPr>
          <a:xfrm>
            <a:off x="5033963" y="5216185"/>
            <a:ext cx="640080" cy="2286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US" sz="1100" b="1">
                <a:solidFill>
                  <a:schemeClr val="accent2"/>
                </a:solidFill>
              </a:rPr>
              <a:t>INDEP</a:t>
            </a:r>
          </a:p>
        </p:txBody>
      </p:sp>
      <p:sp>
        <p:nvSpPr>
          <p:cNvPr id="25" name="Rectangle: Rounded Corners 24">
            <a:extLst>
              <a:ext uri="{FF2B5EF4-FFF2-40B4-BE49-F238E27FC236}">
                <a16:creationId xmlns:a16="http://schemas.microsoft.com/office/drawing/2014/main" id="{224F1AA1-25C3-38FC-23F7-495E251C3B79}"/>
              </a:ext>
            </a:extLst>
          </p:cNvPr>
          <p:cNvSpPr>
            <a:spLocks/>
          </p:cNvSpPr>
          <p:nvPr>
            <p:custDataLst>
              <p:tags r:id="rId51"/>
            </p:custDataLst>
          </p:nvPr>
        </p:nvSpPr>
        <p:spPr>
          <a:xfrm>
            <a:off x="10241598" y="5216185"/>
            <a:ext cx="640080" cy="2286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US" sz="1100" b="1">
                <a:solidFill>
                  <a:schemeClr val="accent4"/>
                </a:solidFill>
              </a:rPr>
              <a:t>MASS</a:t>
            </a:r>
          </a:p>
        </p:txBody>
      </p:sp>
      <p:cxnSp>
        <p:nvCxnSpPr>
          <p:cNvPr id="27" name="Straight Connector 26">
            <a:extLst>
              <a:ext uri="{FF2B5EF4-FFF2-40B4-BE49-F238E27FC236}">
                <a16:creationId xmlns:a16="http://schemas.microsoft.com/office/drawing/2014/main" id="{FE079E05-7DC0-2BD2-8CAC-95829B6D3897}"/>
              </a:ext>
            </a:extLst>
          </p:cNvPr>
          <p:cNvCxnSpPr>
            <a:cxnSpLocks/>
          </p:cNvCxnSpPr>
          <p:nvPr/>
        </p:nvCxnSpPr>
        <p:spPr>
          <a:xfrm>
            <a:off x="6602413" y="5141416"/>
            <a:ext cx="0" cy="109728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F26E26F5-CA3F-1F31-B581-44F3C9F1A1E3}"/>
              </a:ext>
            </a:extLst>
          </p:cNvPr>
          <p:cNvCxnSpPr>
            <a:cxnSpLocks/>
          </p:cNvCxnSpPr>
          <p:nvPr/>
        </p:nvCxnSpPr>
        <p:spPr>
          <a:xfrm>
            <a:off x="9413875" y="5141416"/>
            <a:ext cx="0" cy="1097280"/>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50" name="Content Placeholder 3xxxx">
            <a:extLst>
              <a:ext uri="{FF2B5EF4-FFF2-40B4-BE49-F238E27FC236}">
                <a16:creationId xmlns:a16="http://schemas.microsoft.com/office/drawing/2014/main" id="{443C5ED5-4C5E-5E73-38EA-7A7496F40C10}"/>
              </a:ext>
            </a:extLst>
          </p:cNvPr>
          <p:cNvGraphicFramePr>
            <a:graphicFrameLocks/>
          </p:cNvGraphicFramePr>
          <p:nvPr>
            <p:extLst>
              <p:ext uri="{D42A27DB-BD31-4B8C-83A1-F6EECF244321}">
                <p14:modId xmlns:p14="http://schemas.microsoft.com/office/powerpoint/2010/main" val="745236850"/>
              </p:ext>
            </p:extLst>
          </p:nvPr>
        </p:nvGraphicFramePr>
        <p:xfrm>
          <a:off x="1687080" y="5362820"/>
          <a:ext cx="1932420" cy="702139"/>
        </p:xfrm>
        <a:graphic>
          <a:graphicData uri="http://schemas.openxmlformats.org/drawingml/2006/chart">
            <c:chart xmlns:c="http://schemas.openxmlformats.org/drawingml/2006/chart" xmlns:r="http://schemas.openxmlformats.org/officeDocument/2006/relationships" r:id="rId64"/>
          </a:graphicData>
        </a:graphic>
      </p:graphicFrame>
      <p:sp>
        <p:nvSpPr>
          <p:cNvPr id="452" name="TextBox 451">
            <a:extLst>
              <a:ext uri="{FF2B5EF4-FFF2-40B4-BE49-F238E27FC236}">
                <a16:creationId xmlns:a16="http://schemas.microsoft.com/office/drawing/2014/main" id="{4F463673-0DB3-1583-C5E0-14E9216B491D}"/>
              </a:ext>
            </a:extLst>
          </p:cNvPr>
          <p:cNvSpPr txBox="1">
            <a:spLocks/>
          </p:cNvSpPr>
          <p:nvPr/>
        </p:nvSpPr>
        <p:spPr>
          <a:xfrm>
            <a:off x="1800485" y="6004881"/>
            <a:ext cx="592404" cy="82897"/>
          </a:xfrm>
          <a:prstGeom prst="rect">
            <a:avLst/>
          </a:prstGeom>
          <a:noFill/>
        </p:spPr>
        <p:txBody>
          <a:bodyPr wrap="square" rtlCol="0">
            <a:spAutoFit/>
          </a:bodyPr>
          <a:lstStyle/>
          <a:p>
            <a:pPr algn="ctr"/>
            <a:r>
              <a:rPr lang="en-US" sz="1000"/>
              <a:t>Cash</a:t>
            </a:r>
          </a:p>
        </p:txBody>
      </p:sp>
      <p:sp>
        <p:nvSpPr>
          <p:cNvPr id="453" name="TextBox 452">
            <a:extLst>
              <a:ext uri="{FF2B5EF4-FFF2-40B4-BE49-F238E27FC236}">
                <a16:creationId xmlns:a16="http://schemas.microsoft.com/office/drawing/2014/main" id="{D3D63C49-53B1-D6BC-953B-6A66562A8527}"/>
              </a:ext>
            </a:extLst>
          </p:cNvPr>
          <p:cNvSpPr txBox="1">
            <a:spLocks/>
          </p:cNvSpPr>
          <p:nvPr/>
        </p:nvSpPr>
        <p:spPr>
          <a:xfrm>
            <a:off x="2338284" y="6004881"/>
            <a:ext cx="679235" cy="246221"/>
          </a:xfrm>
          <a:prstGeom prst="rect">
            <a:avLst/>
          </a:prstGeom>
          <a:noFill/>
        </p:spPr>
        <p:txBody>
          <a:bodyPr wrap="square" rtlCol="0">
            <a:spAutoFit/>
          </a:bodyPr>
          <a:lstStyle/>
          <a:p>
            <a:pPr algn="ctr"/>
            <a:r>
              <a:rPr lang="en-US" sz="1000"/>
              <a:t>Overall</a:t>
            </a:r>
          </a:p>
        </p:txBody>
      </p:sp>
      <p:graphicFrame>
        <p:nvGraphicFramePr>
          <p:cNvPr id="455" name="Content Placeholder 3xxxx">
            <a:extLst>
              <a:ext uri="{FF2B5EF4-FFF2-40B4-BE49-F238E27FC236}">
                <a16:creationId xmlns:a16="http://schemas.microsoft.com/office/drawing/2014/main" id="{6533DC38-3F9C-4770-3DD4-B4126AC42A15}"/>
              </a:ext>
            </a:extLst>
          </p:cNvPr>
          <p:cNvGraphicFramePr>
            <a:graphicFrameLocks/>
          </p:cNvGraphicFramePr>
          <p:nvPr>
            <p:extLst>
              <p:ext uri="{D42A27DB-BD31-4B8C-83A1-F6EECF244321}">
                <p14:modId xmlns:p14="http://schemas.microsoft.com/office/powerpoint/2010/main" val="2339732916"/>
              </p:ext>
            </p:extLst>
          </p:nvPr>
        </p:nvGraphicFramePr>
        <p:xfrm>
          <a:off x="4286347" y="5369174"/>
          <a:ext cx="1932420" cy="702141"/>
        </p:xfrm>
        <a:graphic>
          <a:graphicData uri="http://schemas.openxmlformats.org/drawingml/2006/chart">
            <c:chart xmlns:c="http://schemas.openxmlformats.org/drawingml/2006/chart" xmlns:r="http://schemas.openxmlformats.org/officeDocument/2006/relationships" r:id="rId65"/>
          </a:graphicData>
        </a:graphic>
      </p:graphicFrame>
      <p:graphicFrame>
        <p:nvGraphicFramePr>
          <p:cNvPr id="460" name="Content Placeholder 3xxxx">
            <a:extLst>
              <a:ext uri="{FF2B5EF4-FFF2-40B4-BE49-F238E27FC236}">
                <a16:creationId xmlns:a16="http://schemas.microsoft.com/office/drawing/2014/main" id="{8DDECCC7-B0E6-8FAB-2818-398B43BDC155}"/>
              </a:ext>
            </a:extLst>
          </p:cNvPr>
          <p:cNvGraphicFramePr>
            <a:graphicFrameLocks/>
          </p:cNvGraphicFramePr>
          <p:nvPr>
            <p:extLst>
              <p:ext uri="{D42A27DB-BD31-4B8C-83A1-F6EECF244321}">
                <p14:modId xmlns:p14="http://schemas.microsoft.com/office/powerpoint/2010/main" val="2082571340"/>
              </p:ext>
            </p:extLst>
          </p:nvPr>
        </p:nvGraphicFramePr>
        <p:xfrm>
          <a:off x="6949114" y="5369171"/>
          <a:ext cx="1932420" cy="702140"/>
        </p:xfrm>
        <a:graphic>
          <a:graphicData uri="http://schemas.openxmlformats.org/drawingml/2006/chart">
            <c:chart xmlns:c="http://schemas.openxmlformats.org/drawingml/2006/chart" xmlns:r="http://schemas.openxmlformats.org/officeDocument/2006/relationships" r:id="rId66"/>
          </a:graphicData>
        </a:graphic>
      </p:graphicFrame>
      <p:graphicFrame>
        <p:nvGraphicFramePr>
          <p:cNvPr id="465" name="Content Placeholder 3xxxx">
            <a:extLst>
              <a:ext uri="{FF2B5EF4-FFF2-40B4-BE49-F238E27FC236}">
                <a16:creationId xmlns:a16="http://schemas.microsoft.com/office/drawing/2014/main" id="{77EC9751-DEBF-3BC5-8ABB-6989A4C3D8B4}"/>
              </a:ext>
            </a:extLst>
          </p:cNvPr>
          <p:cNvGraphicFramePr>
            <a:graphicFrameLocks/>
          </p:cNvGraphicFramePr>
          <p:nvPr>
            <p:extLst>
              <p:ext uri="{D42A27DB-BD31-4B8C-83A1-F6EECF244321}">
                <p14:modId xmlns:p14="http://schemas.microsoft.com/office/powerpoint/2010/main" val="3673216751"/>
              </p:ext>
            </p:extLst>
          </p:nvPr>
        </p:nvGraphicFramePr>
        <p:xfrm>
          <a:off x="9536794" y="5331716"/>
          <a:ext cx="1932420" cy="702140"/>
        </p:xfrm>
        <a:graphic>
          <a:graphicData uri="http://schemas.openxmlformats.org/drawingml/2006/chart">
            <c:chart xmlns:c="http://schemas.openxmlformats.org/drawingml/2006/chart" xmlns:r="http://schemas.openxmlformats.org/officeDocument/2006/relationships" r:id="rId67"/>
          </a:graphicData>
        </a:graphic>
      </p:graphicFrame>
      <p:sp>
        <p:nvSpPr>
          <p:cNvPr id="468" name="TextBox 467">
            <a:extLst>
              <a:ext uri="{FF2B5EF4-FFF2-40B4-BE49-F238E27FC236}">
                <a16:creationId xmlns:a16="http://schemas.microsoft.com/office/drawing/2014/main" id="{525288A6-7419-B566-BD03-A3E1477510D4}"/>
              </a:ext>
            </a:extLst>
          </p:cNvPr>
          <p:cNvSpPr txBox="1">
            <a:spLocks/>
          </p:cNvSpPr>
          <p:nvPr/>
        </p:nvSpPr>
        <p:spPr>
          <a:xfrm>
            <a:off x="9587627" y="5995355"/>
            <a:ext cx="731997" cy="246221"/>
          </a:xfrm>
          <a:prstGeom prst="rect">
            <a:avLst/>
          </a:prstGeom>
          <a:noFill/>
        </p:spPr>
        <p:txBody>
          <a:bodyPr wrap="square" rtlCol="0">
            <a:spAutoFit/>
          </a:bodyPr>
          <a:lstStyle/>
          <a:p>
            <a:pPr algn="ctr"/>
            <a:r>
              <a:rPr lang="en-US" sz="1000"/>
              <a:t>Medicaid</a:t>
            </a:r>
          </a:p>
        </p:txBody>
      </p:sp>
      <p:sp>
        <p:nvSpPr>
          <p:cNvPr id="470" name="TextBox 469">
            <a:extLst>
              <a:ext uri="{FF2B5EF4-FFF2-40B4-BE49-F238E27FC236}">
                <a16:creationId xmlns:a16="http://schemas.microsoft.com/office/drawing/2014/main" id="{CDC4B682-3897-FA80-7985-AC17A44FD1E4}"/>
              </a:ext>
            </a:extLst>
          </p:cNvPr>
          <p:cNvSpPr txBox="1">
            <a:spLocks/>
          </p:cNvSpPr>
          <p:nvPr/>
        </p:nvSpPr>
        <p:spPr>
          <a:xfrm>
            <a:off x="10171223" y="5995355"/>
            <a:ext cx="697415" cy="246220"/>
          </a:xfrm>
          <a:prstGeom prst="rect">
            <a:avLst/>
          </a:prstGeom>
          <a:noFill/>
        </p:spPr>
        <p:txBody>
          <a:bodyPr wrap="square" rtlCol="0">
            <a:spAutoFit/>
          </a:bodyPr>
          <a:lstStyle/>
          <a:p>
            <a:pPr algn="ctr"/>
            <a:r>
              <a:rPr lang="en-US" sz="1000"/>
              <a:t>Overall</a:t>
            </a:r>
          </a:p>
        </p:txBody>
      </p:sp>
      <p:sp>
        <p:nvSpPr>
          <p:cNvPr id="471" name="TextBox 470">
            <a:extLst>
              <a:ext uri="{FF2B5EF4-FFF2-40B4-BE49-F238E27FC236}">
                <a16:creationId xmlns:a16="http://schemas.microsoft.com/office/drawing/2014/main" id="{6B549380-CDDD-D798-7888-19E8A464522A}"/>
              </a:ext>
            </a:extLst>
          </p:cNvPr>
          <p:cNvSpPr txBox="1">
            <a:spLocks/>
          </p:cNvSpPr>
          <p:nvPr/>
        </p:nvSpPr>
        <p:spPr>
          <a:xfrm>
            <a:off x="10721001" y="5995355"/>
            <a:ext cx="841347" cy="246221"/>
          </a:xfrm>
          <a:prstGeom prst="rect">
            <a:avLst/>
          </a:prstGeom>
          <a:noFill/>
        </p:spPr>
        <p:txBody>
          <a:bodyPr wrap="square" rtlCol="0">
            <a:spAutoFit/>
          </a:bodyPr>
          <a:lstStyle/>
          <a:p>
            <a:pPr algn="ctr"/>
            <a:r>
              <a:rPr lang="en-US" sz="1000"/>
              <a:t>Disc. Cards</a:t>
            </a:r>
          </a:p>
        </p:txBody>
      </p:sp>
      <p:sp>
        <p:nvSpPr>
          <p:cNvPr id="523" name="TextBox 522">
            <a:extLst>
              <a:ext uri="{FF2B5EF4-FFF2-40B4-BE49-F238E27FC236}">
                <a16:creationId xmlns:a16="http://schemas.microsoft.com/office/drawing/2014/main" id="{78EAA209-854B-D5F9-5E31-291FAF2CE406}"/>
              </a:ext>
            </a:extLst>
          </p:cNvPr>
          <p:cNvSpPr txBox="1">
            <a:spLocks noChangeAspect="1"/>
          </p:cNvSpPr>
          <p:nvPr/>
        </p:nvSpPr>
        <p:spPr>
          <a:xfrm>
            <a:off x="498994" y="5187136"/>
            <a:ext cx="1005840" cy="1005840"/>
          </a:xfrm>
          <a:prstGeom prst="ellipse">
            <a:avLst/>
          </a:prstGeom>
          <a:solidFill>
            <a:schemeClr val="accent3"/>
          </a:solidFill>
        </p:spPr>
        <p:txBody>
          <a:bodyPr wrap="none" lIns="0" tIns="0" rIns="0" bIns="0" rtlCol="0" anchor="t" anchorCtr="0">
            <a:noAutofit/>
          </a:bodyPr>
          <a:lstStyle/>
          <a:p>
            <a:pPr algn="ctr"/>
            <a:r>
              <a:rPr lang="en-US" sz="1200" b="1">
                <a:solidFill>
                  <a:schemeClr val="bg1"/>
                </a:solidFill>
              </a:rPr>
              <a:t>Pay</a:t>
            </a:r>
            <a:br>
              <a:rPr lang="en-US" sz="1200" b="1">
                <a:solidFill>
                  <a:schemeClr val="bg1"/>
                </a:solidFill>
              </a:rPr>
            </a:br>
            <a:r>
              <a:rPr lang="en-US" sz="1200" b="1">
                <a:solidFill>
                  <a:schemeClr val="bg1"/>
                </a:solidFill>
              </a:rPr>
              <a:t>type share</a:t>
            </a:r>
          </a:p>
        </p:txBody>
      </p:sp>
      <p:pic>
        <p:nvPicPr>
          <p:cNvPr id="524" name="Graphic 523">
            <a:extLst>
              <a:ext uri="{FF2B5EF4-FFF2-40B4-BE49-F238E27FC236}">
                <a16:creationId xmlns:a16="http://schemas.microsoft.com/office/drawing/2014/main" id="{5B796557-E31E-495E-1110-88C5A03F567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773314" y="5707111"/>
            <a:ext cx="457200" cy="457200"/>
          </a:xfrm>
          <a:prstGeom prst="rect">
            <a:avLst/>
          </a:prstGeom>
        </p:spPr>
      </p:pic>
      <p:sp>
        <p:nvSpPr>
          <p:cNvPr id="123" name="Rectangle: Rounded Corners 122">
            <a:extLst>
              <a:ext uri="{FF2B5EF4-FFF2-40B4-BE49-F238E27FC236}">
                <a16:creationId xmlns:a16="http://schemas.microsoft.com/office/drawing/2014/main" id="{63566B84-9D4E-3121-0316-91BF220609AA}"/>
              </a:ext>
            </a:extLst>
          </p:cNvPr>
          <p:cNvSpPr>
            <a:spLocks/>
          </p:cNvSpPr>
          <p:nvPr/>
        </p:nvSpPr>
        <p:spPr>
          <a:xfrm>
            <a:off x="6083300" y="2956412"/>
            <a:ext cx="731838" cy="228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1"/>
                </a:solidFill>
              </a:rPr>
              <a:t>CHAIN</a:t>
            </a:r>
          </a:p>
        </p:txBody>
      </p:sp>
      <p:sp>
        <p:nvSpPr>
          <p:cNvPr id="124" name="Rectangle: Rounded Corners 123">
            <a:extLst>
              <a:ext uri="{FF2B5EF4-FFF2-40B4-BE49-F238E27FC236}">
                <a16:creationId xmlns:a16="http://schemas.microsoft.com/office/drawing/2014/main" id="{0022A2EC-696C-6B29-34CD-ACC5AC5E178A}"/>
              </a:ext>
            </a:extLst>
          </p:cNvPr>
          <p:cNvSpPr>
            <a:spLocks/>
          </p:cNvSpPr>
          <p:nvPr/>
        </p:nvSpPr>
        <p:spPr>
          <a:xfrm>
            <a:off x="7288213" y="2953237"/>
            <a:ext cx="731838" cy="2286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2"/>
                </a:solidFill>
              </a:rPr>
              <a:t>INDEP</a:t>
            </a:r>
          </a:p>
        </p:txBody>
      </p:sp>
      <p:sp>
        <p:nvSpPr>
          <p:cNvPr id="127" name="Rectangle: Rounded Corners 126">
            <a:extLst>
              <a:ext uri="{FF2B5EF4-FFF2-40B4-BE49-F238E27FC236}">
                <a16:creationId xmlns:a16="http://schemas.microsoft.com/office/drawing/2014/main" id="{8A78BD53-17E3-D049-CB16-EDAE5D9C2FB2}"/>
              </a:ext>
            </a:extLst>
          </p:cNvPr>
          <p:cNvSpPr>
            <a:spLocks/>
          </p:cNvSpPr>
          <p:nvPr/>
        </p:nvSpPr>
        <p:spPr>
          <a:xfrm>
            <a:off x="8480425" y="2954825"/>
            <a:ext cx="731838" cy="2286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5"/>
                </a:solidFill>
              </a:rPr>
              <a:t>FOOD</a:t>
            </a:r>
          </a:p>
        </p:txBody>
      </p:sp>
      <p:sp>
        <p:nvSpPr>
          <p:cNvPr id="512" name="Rectangle: Rounded Corners 511">
            <a:extLst>
              <a:ext uri="{FF2B5EF4-FFF2-40B4-BE49-F238E27FC236}">
                <a16:creationId xmlns:a16="http://schemas.microsoft.com/office/drawing/2014/main" id="{300A33A7-D3E1-998F-7FAC-0D1204ED5BA7}"/>
              </a:ext>
            </a:extLst>
          </p:cNvPr>
          <p:cNvSpPr>
            <a:spLocks/>
          </p:cNvSpPr>
          <p:nvPr/>
        </p:nvSpPr>
        <p:spPr>
          <a:xfrm>
            <a:off x="9662587" y="2953237"/>
            <a:ext cx="731838" cy="2286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accent4"/>
                </a:solidFill>
              </a:rPr>
              <a:t>MASS</a:t>
            </a:r>
          </a:p>
        </p:txBody>
      </p:sp>
      <p:sp>
        <p:nvSpPr>
          <p:cNvPr id="513" name="Rectangle: Rounded Corners 512">
            <a:extLst>
              <a:ext uri="{FF2B5EF4-FFF2-40B4-BE49-F238E27FC236}">
                <a16:creationId xmlns:a16="http://schemas.microsoft.com/office/drawing/2014/main" id="{8EF4875F-AD35-FBBB-5C20-3BB4ED0509DE}"/>
              </a:ext>
            </a:extLst>
          </p:cNvPr>
          <p:cNvSpPr>
            <a:spLocks/>
          </p:cNvSpPr>
          <p:nvPr/>
        </p:nvSpPr>
        <p:spPr>
          <a:xfrm>
            <a:off x="10866438" y="2942125"/>
            <a:ext cx="731838" cy="22860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100" b="1">
                <a:solidFill>
                  <a:schemeClr val="tx2"/>
                </a:solidFill>
              </a:rPr>
              <a:t>RETAIL</a:t>
            </a:r>
          </a:p>
        </p:txBody>
      </p:sp>
      <p:grpSp>
        <p:nvGrpSpPr>
          <p:cNvPr id="483" name="Group 482">
            <a:extLst>
              <a:ext uri="{FF2B5EF4-FFF2-40B4-BE49-F238E27FC236}">
                <a16:creationId xmlns:a16="http://schemas.microsoft.com/office/drawing/2014/main" id="{0A09FB5C-4F57-23B1-3859-09ABD92BB71B}"/>
              </a:ext>
            </a:extLst>
          </p:cNvPr>
          <p:cNvGrpSpPr>
            <a:grpSpLocks/>
          </p:cNvGrpSpPr>
          <p:nvPr/>
        </p:nvGrpSpPr>
        <p:grpSpPr>
          <a:xfrm>
            <a:off x="4255486" y="5998991"/>
            <a:ext cx="1856641" cy="246222"/>
            <a:chOff x="-2311109" y="4933703"/>
            <a:chExt cx="1771224" cy="731324"/>
          </a:xfrm>
        </p:grpSpPr>
        <p:sp>
          <p:nvSpPr>
            <p:cNvPr id="484" name="TextBox 483">
              <a:extLst>
                <a:ext uri="{FF2B5EF4-FFF2-40B4-BE49-F238E27FC236}">
                  <a16:creationId xmlns:a16="http://schemas.microsoft.com/office/drawing/2014/main" id="{CB5E833B-4E31-CCFD-39FC-34AF722EA99B}"/>
                </a:ext>
              </a:extLst>
            </p:cNvPr>
            <p:cNvSpPr txBox="1">
              <a:spLocks/>
            </p:cNvSpPr>
            <p:nvPr/>
          </p:nvSpPr>
          <p:spPr>
            <a:xfrm>
              <a:off x="-1105035" y="4933703"/>
              <a:ext cx="565150" cy="246220"/>
            </a:xfrm>
            <a:prstGeom prst="rect">
              <a:avLst/>
            </a:prstGeom>
            <a:noFill/>
          </p:spPr>
          <p:txBody>
            <a:bodyPr wrap="square" rtlCol="0">
              <a:spAutoFit/>
            </a:bodyPr>
            <a:lstStyle/>
            <a:p>
              <a:pPr algn="ctr"/>
              <a:r>
                <a:rPr lang="en-US" sz="1000"/>
                <a:t>Cash</a:t>
              </a:r>
            </a:p>
          </p:txBody>
        </p:sp>
        <p:sp>
          <p:nvSpPr>
            <p:cNvPr id="485" name="TextBox 484">
              <a:extLst>
                <a:ext uri="{FF2B5EF4-FFF2-40B4-BE49-F238E27FC236}">
                  <a16:creationId xmlns:a16="http://schemas.microsoft.com/office/drawing/2014/main" id="{B996C05B-14DA-E33A-6705-61E003E40B04}"/>
                </a:ext>
              </a:extLst>
            </p:cNvPr>
            <p:cNvSpPr txBox="1">
              <a:spLocks/>
            </p:cNvSpPr>
            <p:nvPr/>
          </p:nvSpPr>
          <p:spPr>
            <a:xfrm>
              <a:off x="-1659795" y="4933703"/>
              <a:ext cx="665330" cy="731321"/>
            </a:xfrm>
            <a:prstGeom prst="rect">
              <a:avLst/>
            </a:prstGeom>
            <a:noFill/>
          </p:spPr>
          <p:txBody>
            <a:bodyPr wrap="square" rtlCol="0">
              <a:spAutoFit/>
            </a:bodyPr>
            <a:lstStyle/>
            <a:p>
              <a:pPr algn="ctr"/>
              <a:r>
                <a:rPr lang="en-US" sz="1000"/>
                <a:t>Overall</a:t>
              </a:r>
            </a:p>
          </p:txBody>
        </p:sp>
        <p:sp>
          <p:nvSpPr>
            <p:cNvPr id="486" name="TextBox 485">
              <a:extLst>
                <a:ext uri="{FF2B5EF4-FFF2-40B4-BE49-F238E27FC236}">
                  <a16:creationId xmlns:a16="http://schemas.microsoft.com/office/drawing/2014/main" id="{CFC5FBF9-A9D9-4F7F-8F5C-6ECA349D3358}"/>
                </a:ext>
              </a:extLst>
            </p:cNvPr>
            <p:cNvSpPr txBox="1">
              <a:spLocks/>
            </p:cNvSpPr>
            <p:nvPr/>
          </p:nvSpPr>
          <p:spPr>
            <a:xfrm>
              <a:off x="-2311109" y="4933703"/>
              <a:ext cx="802640" cy="731324"/>
            </a:xfrm>
            <a:prstGeom prst="rect">
              <a:avLst/>
            </a:prstGeom>
            <a:noFill/>
          </p:spPr>
          <p:txBody>
            <a:bodyPr wrap="square" rtlCol="0">
              <a:spAutoFit/>
            </a:bodyPr>
            <a:lstStyle/>
            <a:p>
              <a:pPr algn="ctr"/>
              <a:r>
                <a:rPr lang="en-US" sz="1000"/>
                <a:t>Disc. Cards</a:t>
              </a:r>
            </a:p>
          </p:txBody>
        </p:sp>
      </p:grpSp>
      <p:sp>
        <p:nvSpPr>
          <p:cNvPr id="487" name="TextBox 486">
            <a:extLst>
              <a:ext uri="{FF2B5EF4-FFF2-40B4-BE49-F238E27FC236}">
                <a16:creationId xmlns:a16="http://schemas.microsoft.com/office/drawing/2014/main" id="{1910B4B7-6A4E-5BF8-6948-FF239DE39270}"/>
              </a:ext>
            </a:extLst>
          </p:cNvPr>
          <p:cNvSpPr txBox="1">
            <a:spLocks/>
          </p:cNvSpPr>
          <p:nvPr/>
        </p:nvSpPr>
        <p:spPr>
          <a:xfrm>
            <a:off x="7073634" y="5998991"/>
            <a:ext cx="592404" cy="82897"/>
          </a:xfrm>
          <a:prstGeom prst="rect">
            <a:avLst/>
          </a:prstGeom>
          <a:noFill/>
        </p:spPr>
        <p:txBody>
          <a:bodyPr wrap="square" rtlCol="0">
            <a:spAutoFit/>
          </a:bodyPr>
          <a:lstStyle/>
          <a:p>
            <a:pPr algn="ctr"/>
            <a:r>
              <a:rPr lang="en-US" sz="1000"/>
              <a:t>Cash</a:t>
            </a:r>
          </a:p>
        </p:txBody>
      </p:sp>
      <p:sp>
        <p:nvSpPr>
          <p:cNvPr id="488" name="TextBox 487">
            <a:extLst>
              <a:ext uri="{FF2B5EF4-FFF2-40B4-BE49-F238E27FC236}">
                <a16:creationId xmlns:a16="http://schemas.microsoft.com/office/drawing/2014/main" id="{9DBBD349-B4B1-4D3B-FB8C-19C58C69B65C}"/>
              </a:ext>
            </a:extLst>
          </p:cNvPr>
          <p:cNvSpPr txBox="1">
            <a:spLocks/>
          </p:cNvSpPr>
          <p:nvPr/>
        </p:nvSpPr>
        <p:spPr>
          <a:xfrm>
            <a:off x="7582987" y="5991123"/>
            <a:ext cx="697416" cy="246220"/>
          </a:xfrm>
          <a:prstGeom prst="rect">
            <a:avLst/>
          </a:prstGeom>
          <a:noFill/>
        </p:spPr>
        <p:txBody>
          <a:bodyPr wrap="square" rtlCol="0">
            <a:spAutoFit/>
          </a:bodyPr>
          <a:lstStyle/>
          <a:p>
            <a:pPr algn="ctr"/>
            <a:r>
              <a:rPr lang="en-US" sz="1000"/>
              <a:t>Overall</a:t>
            </a:r>
          </a:p>
        </p:txBody>
      </p:sp>
      <p:sp>
        <p:nvSpPr>
          <p:cNvPr id="489" name="TextBox 488">
            <a:extLst>
              <a:ext uri="{FF2B5EF4-FFF2-40B4-BE49-F238E27FC236}">
                <a16:creationId xmlns:a16="http://schemas.microsoft.com/office/drawing/2014/main" id="{F0514A1A-F175-E58A-460C-A40EA3B0A280}"/>
              </a:ext>
            </a:extLst>
          </p:cNvPr>
          <p:cNvSpPr txBox="1">
            <a:spLocks/>
          </p:cNvSpPr>
          <p:nvPr/>
        </p:nvSpPr>
        <p:spPr>
          <a:xfrm>
            <a:off x="8133321" y="5995355"/>
            <a:ext cx="841347" cy="246221"/>
          </a:xfrm>
          <a:prstGeom prst="rect">
            <a:avLst/>
          </a:prstGeom>
          <a:noFill/>
        </p:spPr>
        <p:txBody>
          <a:bodyPr wrap="square" rtlCol="0">
            <a:spAutoFit/>
          </a:bodyPr>
          <a:lstStyle/>
          <a:p>
            <a:pPr algn="ctr"/>
            <a:r>
              <a:rPr lang="en-US" sz="1000"/>
              <a:t>Disc. Cards</a:t>
            </a:r>
          </a:p>
        </p:txBody>
      </p:sp>
      <p:sp>
        <p:nvSpPr>
          <p:cNvPr id="4" name="TextBox 3">
            <a:extLst>
              <a:ext uri="{FF2B5EF4-FFF2-40B4-BE49-F238E27FC236}">
                <a16:creationId xmlns:a16="http://schemas.microsoft.com/office/drawing/2014/main" id="{3F71D178-20BE-49D5-997E-3E126E9CB263}"/>
              </a:ext>
            </a:extLst>
          </p:cNvPr>
          <p:cNvSpPr txBox="1">
            <a:spLocks/>
          </p:cNvSpPr>
          <p:nvPr/>
        </p:nvSpPr>
        <p:spPr>
          <a:xfrm>
            <a:off x="2890868" y="6004881"/>
            <a:ext cx="678816" cy="246221"/>
          </a:xfrm>
          <a:prstGeom prst="rect">
            <a:avLst/>
          </a:prstGeom>
          <a:noFill/>
        </p:spPr>
        <p:txBody>
          <a:bodyPr wrap="square" rtlCol="0">
            <a:spAutoFit/>
          </a:bodyPr>
          <a:lstStyle/>
          <a:p>
            <a:pPr algn="ctr"/>
            <a:r>
              <a:rPr lang="en-US" sz="1000"/>
              <a:t>3</a:t>
            </a:r>
            <a:r>
              <a:rPr lang="en-US" sz="1000" baseline="30000"/>
              <a:t>rd</a:t>
            </a:r>
            <a:r>
              <a:rPr lang="en-US" sz="1000"/>
              <a:t> Party</a:t>
            </a:r>
          </a:p>
        </p:txBody>
      </p:sp>
    </p:spTree>
    <p:extLst>
      <p:ext uri="{BB962C8B-B14F-4D97-AF65-F5344CB8AC3E}">
        <p14:creationId xmlns:p14="http://schemas.microsoft.com/office/powerpoint/2010/main" val="19704794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BD2B92A-B288-2551-233A-02ACA535F0C4}"/>
              </a:ext>
            </a:extLst>
          </p:cNvPr>
          <p:cNvGraphicFramePr>
            <a:graphicFrameLocks noChangeAspect="1"/>
          </p:cNvGraphicFramePr>
          <p:nvPr>
            <p:custDataLst>
              <p:tags r:id="rId1"/>
            </p:custDataLst>
            <p:extLst>
              <p:ext uri="{D42A27DB-BD31-4B8C-83A1-F6EECF244321}">
                <p14:modId xmlns:p14="http://schemas.microsoft.com/office/powerpoint/2010/main" val="3644740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4" imgH="214" progId="TCLayout.ActiveDocument.1">
                  <p:embed/>
                </p:oleObj>
              </mc:Choice>
              <mc:Fallback>
                <p:oleObj name="think-cell Slide" r:id="rId4" imgW="214" imgH="214" progId="TCLayout.ActiveDocument.1">
                  <p:embed/>
                  <p:pic>
                    <p:nvPicPr>
                      <p:cNvPr id="6" name="think-cell data - do not delete" hidden="1">
                        <a:extLst>
                          <a:ext uri="{FF2B5EF4-FFF2-40B4-BE49-F238E27FC236}">
                            <a16:creationId xmlns:a16="http://schemas.microsoft.com/office/drawing/2014/main" id="{8BD2B92A-B288-2551-233A-02ACA535F0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113FFB10-878E-0CD7-8E95-6DD7C8C36966}"/>
              </a:ext>
            </a:extLst>
          </p:cNvPr>
          <p:cNvSpPr>
            <a:spLocks noGrp="1"/>
          </p:cNvSpPr>
          <p:nvPr>
            <p:ph type="body" sz="quarter" idx="11"/>
          </p:nvPr>
        </p:nvSpPr>
        <p:spPr/>
        <p:txBody>
          <a:bodyPr/>
          <a:lstStyle/>
          <a:p>
            <a:r>
              <a:rPr lang="en-US"/>
              <a:t>Pharmacy Industry Trends</a:t>
            </a:r>
          </a:p>
          <a:p>
            <a:r>
              <a:rPr lang="en-US"/>
              <a:t>August 25, 2025</a:t>
            </a:r>
          </a:p>
        </p:txBody>
      </p:sp>
      <p:sp>
        <p:nvSpPr>
          <p:cNvPr id="2" name="Title 1">
            <a:extLst>
              <a:ext uri="{FF2B5EF4-FFF2-40B4-BE49-F238E27FC236}">
                <a16:creationId xmlns:a16="http://schemas.microsoft.com/office/drawing/2014/main" id="{7F6C5644-711A-25EC-9948-82810157AC73}"/>
              </a:ext>
            </a:extLst>
          </p:cNvPr>
          <p:cNvSpPr>
            <a:spLocks noGrp="1"/>
          </p:cNvSpPr>
          <p:nvPr>
            <p:ph type="ctrTitle"/>
          </p:nvPr>
        </p:nvSpPr>
        <p:spPr>
          <a:xfrm>
            <a:off x="613608" y="1918354"/>
            <a:ext cx="7082592" cy="2088828"/>
          </a:xfrm>
        </p:spPr>
        <p:txBody>
          <a:bodyPr vert="horz"/>
          <a:lstStyle/>
          <a:p>
            <a:r>
              <a:rPr lang="en-US"/>
              <a:t>NACDS TSE Conference: </a:t>
            </a:r>
            <a:br>
              <a:rPr lang="en-US"/>
            </a:br>
            <a:r>
              <a:rPr lang="en-US"/>
              <a:t>2025 Pharmaceutical Trends, Issues and Forecasts</a:t>
            </a:r>
            <a:br>
              <a:rPr lang="en-US"/>
            </a:br>
            <a:endParaRPr lang="en-US"/>
          </a:p>
        </p:txBody>
      </p:sp>
      <p:sp>
        <p:nvSpPr>
          <p:cNvPr id="3" name="Subtitle 2">
            <a:extLst>
              <a:ext uri="{FF2B5EF4-FFF2-40B4-BE49-F238E27FC236}">
                <a16:creationId xmlns:a16="http://schemas.microsoft.com/office/drawing/2014/main" id="{E88B7218-A6B8-C2AD-C0AF-80A762D3B870}"/>
              </a:ext>
            </a:extLst>
          </p:cNvPr>
          <p:cNvSpPr>
            <a:spLocks noGrp="1"/>
          </p:cNvSpPr>
          <p:nvPr>
            <p:ph type="subTitle" idx="1"/>
          </p:nvPr>
        </p:nvSpPr>
        <p:spPr/>
        <p:txBody>
          <a:bodyPr/>
          <a:lstStyle/>
          <a:p>
            <a:r>
              <a:rPr lang="en-US"/>
              <a:t>Presented by:  Scott Biggs</a:t>
            </a:r>
          </a:p>
          <a:p>
            <a:r>
              <a:rPr lang="en-US"/>
              <a:t>Prepared by: Mary Kate Newell, David Mennen, and Scott Biggs</a:t>
            </a:r>
          </a:p>
        </p:txBody>
      </p:sp>
      <p:pic>
        <p:nvPicPr>
          <p:cNvPr id="5" name="Picture 4">
            <a:extLst>
              <a:ext uri="{FF2B5EF4-FFF2-40B4-BE49-F238E27FC236}">
                <a16:creationId xmlns:a16="http://schemas.microsoft.com/office/drawing/2014/main" id="{302F71DF-EA11-DB23-4D98-268F7842ABD3}"/>
              </a:ext>
            </a:extLst>
          </p:cNvPr>
          <p:cNvPicPr>
            <a:picLocks noChangeAspect="1"/>
          </p:cNvPicPr>
          <p:nvPr/>
        </p:nvPicPr>
        <p:blipFill>
          <a:blip r:embed="rId6"/>
          <a:stretch>
            <a:fillRect/>
          </a:stretch>
        </p:blipFill>
        <p:spPr>
          <a:xfrm>
            <a:off x="7996868" y="4356243"/>
            <a:ext cx="2238982" cy="2238982"/>
          </a:xfrm>
          <a:prstGeom prst="rect">
            <a:avLst/>
          </a:prstGeom>
        </p:spPr>
      </p:pic>
      <p:sp>
        <p:nvSpPr>
          <p:cNvPr id="7" name="TextBox 6">
            <a:extLst>
              <a:ext uri="{FF2B5EF4-FFF2-40B4-BE49-F238E27FC236}">
                <a16:creationId xmlns:a16="http://schemas.microsoft.com/office/drawing/2014/main" id="{D7A630BE-6675-D800-2523-3BAB882E1A97}"/>
              </a:ext>
            </a:extLst>
          </p:cNvPr>
          <p:cNvSpPr txBox="1">
            <a:spLocks/>
          </p:cNvSpPr>
          <p:nvPr/>
        </p:nvSpPr>
        <p:spPr>
          <a:xfrm>
            <a:off x="10417995" y="5437601"/>
            <a:ext cx="1510301" cy="830997"/>
          </a:xfrm>
          <a:prstGeom prst="rect">
            <a:avLst/>
          </a:prstGeom>
          <a:noFill/>
        </p:spPr>
        <p:txBody>
          <a:bodyPr wrap="square" rtlCol="0">
            <a:spAutoFit/>
          </a:bodyPr>
          <a:lstStyle/>
          <a:p>
            <a:r>
              <a:rPr lang="en-US" sz="1200" b="1">
                <a:solidFill>
                  <a:schemeClr val="bg1"/>
                </a:solidFill>
              </a:rPr>
              <a:t>Scan this QR Code to receive a copy of the presentation</a:t>
            </a:r>
          </a:p>
        </p:txBody>
      </p:sp>
    </p:spTree>
    <p:extLst>
      <p:ext uri="{BB962C8B-B14F-4D97-AF65-F5344CB8AC3E}">
        <p14:creationId xmlns:p14="http://schemas.microsoft.com/office/powerpoint/2010/main" val="21364393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1A6DCC6-7BC0-4668-899F-09563269BA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473" imgH="476" progId="TCLayout.ActiveDocument.1">
                  <p:embed/>
                </p:oleObj>
              </mc:Choice>
              <mc:Fallback>
                <p:oleObj name="think-cell Slide" r:id="rId42" imgW="473" imgH="476" progId="TCLayout.ActiveDocument.1">
                  <p:embed/>
                  <p:pic>
                    <p:nvPicPr>
                      <p:cNvPr id="6" name="Object 5" hidden="1">
                        <a:extLst>
                          <a:ext uri="{FF2B5EF4-FFF2-40B4-BE49-F238E27FC236}">
                            <a16:creationId xmlns:a16="http://schemas.microsoft.com/office/drawing/2014/main" id="{81A6DCC6-7BC0-4668-899F-09563269BA92}"/>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37" name="Text Placeholder 36">
            <a:extLst>
              <a:ext uri="{FF2B5EF4-FFF2-40B4-BE49-F238E27FC236}">
                <a16:creationId xmlns:a16="http://schemas.microsoft.com/office/drawing/2014/main" id="{A2B584E4-3496-B2BA-B4FC-C618531BC9C5}"/>
              </a:ext>
            </a:extLst>
          </p:cNvPr>
          <p:cNvSpPr>
            <a:spLocks noGrp="1"/>
          </p:cNvSpPr>
          <p:nvPr>
            <p:ph type="body" sz="quarter" idx="16"/>
          </p:nvPr>
        </p:nvSpPr>
        <p:spPr>
          <a:xfrm>
            <a:off x="384694" y="1081826"/>
            <a:ext cx="11338560" cy="402336"/>
          </a:xfrm>
        </p:spPr>
        <p:txBody>
          <a:bodyPr/>
          <a:lstStyle/>
          <a:p>
            <a:r>
              <a:rPr lang="en-US"/>
              <a:t>Data is based on Moving Annual Total, June 2025</a:t>
            </a:r>
          </a:p>
        </p:txBody>
      </p:sp>
      <p:sp>
        <p:nvSpPr>
          <p:cNvPr id="5" name="Title 4">
            <a:extLst>
              <a:ext uri="{FF2B5EF4-FFF2-40B4-BE49-F238E27FC236}">
                <a16:creationId xmlns:a16="http://schemas.microsoft.com/office/drawing/2014/main" id="{A2D385C7-D6FF-4C80-8BBC-D1A87546646F}"/>
              </a:ext>
            </a:extLst>
          </p:cNvPr>
          <p:cNvSpPr>
            <a:spLocks noGrp="1"/>
          </p:cNvSpPr>
          <p:nvPr>
            <p:ph type="title"/>
          </p:nvPr>
        </p:nvSpPr>
        <p:spPr>
          <a:xfrm>
            <a:off x="384694" y="294468"/>
            <a:ext cx="11338560" cy="768263"/>
          </a:xfrm>
        </p:spPr>
        <p:txBody>
          <a:bodyPr vert="horz"/>
          <a:lstStyle/>
          <a:p>
            <a:r>
              <a:rPr lang="en-US"/>
              <a:t>In Retail, Food and Mass had the highest Rx volume growth</a:t>
            </a:r>
          </a:p>
        </p:txBody>
      </p:sp>
      <p:sp>
        <p:nvSpPr>
          <p:cNvPr id="2" name="Footer Placeholder 1">
            <a:extLst>
              <a:ext uri="{FF2B5EF4-FFF2-40B4-BE49-F238E27FC236}">
                <a16:creationId xmlns:a16="http://schemas.microsoft.com/office/drawing/2014/main" id="{9430A391-C64A-4F48-B836-1FB300257E86}"/>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cxnSp>
        <p:nvCxnSpPr>
          <p:cNvPr id="96" name="Straight Connector 95">
            <a:extLst>
              <a:ext uri="{FF2B5EF4-FFF2-40B4-BE49-F238E27FC236}">
                <a16:creationId xmlns:a16="http://schemas.microsoft.com/office/drawing/2014/main" id="{5A7C7072-9AFF-FB5E-C385-B8268DA246C7}"/>
              </a:ext>
            </a:extLst>
          </p:cNvPr>
          <p:cNvCxnSpPr>
            <a:cxnSpLocks/>
          </p:cNvCxnSpPr>
          <p:nvPr/>
        </p:nvCxnSpPr>
        <p:spPr>
          <a:xfrm flipH="1">
            <a:off x="6117203" y="3868308"/>
            <a:ext cx="5600135"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aphicFrame>
        <p:nvGraphicFramePr>
          <p:cNvPr id="69" name="Chart 68">
            <a:extLst>
              <a:ext uri="{FF2B5EF4-FFF2-40B4-BE49-F238E27FC236}">
                <a16:creationId xmlns:a16="http://schemas.microsoft.com/office/drawing/2014/main" id="{9E174DA7-D003-F87E-3DFE-2CF8559379BF}"/>
              </a:ext>
            </a:extLst>
          </p:cNvPr>
          <p:cNvGraphicFramePr>
            <a:graphicFrameLocks/>
          </p:cNvGraphicFramePr>
          <p:nvPr>
            <p:extLst>
              <p:ext uri="{D42A27DB-BD31-4B8C-83A1-F6EECF244321}">
                <p14:modId xmlns:p14="http://schemas.microsoft.com/office/powerpoint/2010/main" val="936405552"/>
              </p:ext>
            </p:extLst>
          </p:nvPr>
        </p:nvGraphicFramePr>
        <p:xfrm>
          <a:off x="6185313" y="3901280"/>
          <a:ext cx="5486400" cy="2377440"/>
        </p:xfrm>
        <a:graphic>
          <a:graphicData uri="http://schemas.openxmlformats.org/drawingml/2006/chart">
            <c:chart xmlns:c="http://schemas.openxmlformats.org/drawingml/2006/chart" xmlns:r="http://schemas.openxmlformats.org/officeDocument/2006/relationships" r:id="rId44"/>
          </a:graphicData>
        </a:graphic>
      </p:graphicFrame>
      <p:cxnSp>
        <p:nvCxnSpPr>
          <p:cNvPr id="8" name="Straight Connector 7">
            <a:extLst>
              <a:ext uri="{FF2B5EF4-FFF2-40B4-BE49-F238E27FC236}">
                <a16:creationId xmlns:a16="http://schemas.microsoft.com/office/drawing/2014/main" id="{4E7CDFAD-9506-05E3-CB0F-80DACD180918}"/>
              </a:ext>
            </a:extLst>
          </p:cNvPr>
          <p:cNvCxnSpPr>
            <a:cxnSpLocks/>
          </p:cNvCxnSpPr>
          <p:nvPr>
            <p:custDataLst>
              <p:tags r:id="rId2"/>
            </p:custDataLst>
          </p:nvPr>
        </p:nvCxnSpPr>
        <p:spPr bwMode="auto">
          <a:xfrm>
            <a:off x="2630488" y="4522788"/>
            <a:ext cx="26035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3481AA9-3AB3-FC2E-411C-2ED9F169C407}"/>
              </a:ext>
            </a:extLst>
          </p:cNvPr>
          <p:cNvCxnSpPr>
            <a:cxnSpLocks/>
          </p:cNvCxnSpPr>
          <p:nvPr>
            <p:custDataLst>
              <p:tags r:id="rId3"/>
            </p:custDataLst>
          </p:nvPr>
        </p:nvCxnSpPr>
        <p:spPr bwMode="auto">
          <a:xfrm>
            <a:off x="1847850" y="5097463"/>
            <a:ext cx="26035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1F03686-CD67-EAD5-14D1-8BE151DB0D07}"/>
              </a:ext>
            </a:extLst>
          </p:cNvPr>
          <p:cNvCxnSpPr>
            <a:cxnSpLocks/>
          </p:cNvCxnSpPr>
          <p:nvPr>
            <p:custDataLst>
              <p:tags r:id="rId4"/>
            </p:custDataLst>
          </p:nvPr>
        </p:nvCxnSpPr>
        <p:spPr bwMode="auto">
          <a:xfrm>
            <a:off x="4981575" y="2524125"/>
            <a:ext cx="26035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2235443-990C-4A85-A9AC-01C38AFF5CD3}"/>
              </a:ext>
            </a:extLst>
          </p:cNvPr>
          <p:cNvCxnSpPr>
            <a:cxnSpLocks/>
          </p:cNvCxnSpPr>
          <p:nvPr>
            <p:custDataLst>
              <p:tags r:id="rId5"/>
            </p:custDataLst>
          </p:nvPr>
        </p:nvCxnSpPr>
        <p:spPr bwMode="auto">
          <a:xfrm>
            <a:off x="4198938" y="3395663"/>
            <a:ext cx="26035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3A38099-9067-1526-DC35-A25AE4F05F36}"/>
              </a:ext>
            </a:extLst>
          </p:cNvPr>
          <p:cNvCxnSpPr>
            <a:cxnSpLocks/>
          </p:cNvCxnSpPr>
          <p:nvPr>
            <p:custDataLst>
              <p:tags r:id="rId6"/>
            </p:custDataLst>
          </p:nvPr>
        </p:nvCxnSpPr>
        <p:spPr bwMode="auto">
          <a:xfrm>
            <a:off x="3414713" y="4267200"/>
            <a:ext cx="26035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78" name="Chart 77">
            <a:extLst>
              <a:ext uri="{FF2B5EF4-FFF2-40B4-BE49-F238E27FC236}">
                <a16:creationId xmlns:a16="http://schemas.microsoft.com/office/drawing/2014/main" id="{832FD080-46BF-B32D-E6C8-1AB8BD2B811B}"/>
              </a:ext>
            </a:extLst>
          </p:cNvPr>
          <p:cNvGraphicFramePr>
            <a:graphicFrameLocks/>
          </p:cNvGraphicFramePr>
          <p:nvPr>
            <p:custDataLst>
              <p:tags r:id="rId7"/>
            </p:custDataLst>
            <p:extLst>
              <p:ext uri="{D42A27DB-BD31-4B8C-83A1-F6EECF244321}">
                <p14:modId xmlns:p14="http://schemas.microsoft.com/office/powerpoint/2010/main" val="315061392"/>
              </p:ext>
            </p:extLst>
          </p:nvPr>
        </p:nvGraphicFramePr>
        <p:xfrm>
          <a:off x="1111250" y="2274888"/>
          <a:ext cx="4867275" cy="3419475"/>
        </p:xfrm>
        <a:graphic>
          <a:graphicData uri="http://schemas.openxmlformats.org/drawingml/2006/chart">
            <c:chart xmlns:c="http://schemas.openxmlformats.org/drawingml/2006/chart" xmlns:r="http://schemas.openxmlformats.org/officeDocument/2006/relationships" r:id="rId45"/>
          </a:graphicData>
        </a:graphic>
      </p:graphicFrame>
      <p:sp>
        <p:nvSpPr>
          <p:cNvPr id="51" name="Rectangle 50">
            <a:extLst>
              <a:ext uri="{FF2B5EF4-FFF2-40B4-BE49-F238E27FC236}">
                <a16:creationId xmlns:a16="http://schemas.microsoft.com/office/drawing/2014/main" id="{AFDE8A4A-0968-24E8-C43C-BE8E46B189A2}"/>
              </a:ext>
            </a:extLst>
          </p:cNvPr>
          <p:cNvSpPr>
            <a:spLocks/>
          </p:cNvSpPr>
          <p:nvPr>
            <p:custDataLst>
              <p:tags r:id="rId8"/>
            </p:custDataLst>
          </p:nvPr>
        </p:nvSpPr>
        <p:spPr bwMode="gray">
          <a:xfrm>
            <a:off x="712788" y="5172075"/>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EA121C9-E954-4E48-B081-0C247D056FF7}" type="datetime'5'''''''',''''''96''''''''''''''''''''''''''''''''''0'">
              <a:rPr lang="en-US" altLang="en-US" sz="1200" smtClean="0">
                <a:solidFill>
                  <a:schemeClr val="tx1"/>
                </a:solidFill>
                <a:effectLst/>
              </a:rPr>
              <a:pPr algn="r">
                <a:lnSpc>
                  <a:spcPct val="90000"/>
                </a:lnSpc>
                <a:spcBef>
                  <a:spcPct val="0"/>
                </a:spcBef>
                <a:spcAft>
                  <a:spcPct val="0"/>
                </a:spcAft>
              </a:pPr>
              <a:t>5,960</a:t>
            </a:fld>
            <a:endParaRPr lang="en-US" sz="1200">
              <a:solidFill>
                <a:schemeClr val="tx1"/>
              </a:solidFill>
            </a:endParaRPr>
          </a:p>
        </p:txBody>
      </p:sp>
      <p:sp>
        <p:nvSpPr>
          <p:cNvPr id="52" name="Rectangle 51">
            <a:extLst>
              <a:ext uri="{FF2B5EF4-FFF2-40B4-BE49-F238E27FC236}">
                <a16:creationId xmlns:a16="http://schemas.microsoft.com/office/drawing/2014/main" id="{FF69EAD9-2F1B-2337-344C-F8C1F480234E}"/>
              </a:ext>
            </a:extLst>
          </p:cNvPr>
          <p:cNvSpPr>
            <a:spLocks/>
          </p:cNvSpPr>
          <p:nvPr>
            <p:custDataLst>
              <p:tags r:id="rId9"/>
            </p:custDataLst>
          </p:nvPr>
        </p:nvSpPr>
        <p:spPr bwMode="gray">
          <a:xfrm>
            <a:off x="712788" y="4810125"/>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EB01FC7-2872-4F0B-B178-B1B40925354B}" type="datetime'5'''',''''''''''''''''''''''''98''''''''''''0'''''''''''''''''">
              <a:rPr lang="en-US" altLang="en-US" sz="1200" smtClean="0">
                <a:solidFill>
                  <a:schemeClr val="tx1"/>
                </a:solidFill>
                <a:effectLst/>
              </a:rPr>
              <a:pPr algn="r">
                <a:lnSpc>
                  <a:spcPct val="90000"/>
                </a:lnSpc>
                <a:spcBef>
                  <a:spcPct val="0"/>
                </a:spcBef>
                <a:spcAft>
                  <a:spcPct val="0"/>
                </a:spcAft>
              </a:pPr>
              <a:t>5,980</a:t>
            </a:fld>
            <a:endParaRPr lang="en-US" sz="1200">
              <a:solidFill>
                <a:schemeClr val="tx1"/>
              </a:solidFill>
            </a:endParaRPr>
          </a:p>
        </p:txBody>
      </p:sp>
      <p:sp>
        <p:nvSpPr>
          <p:cNvPr id="13" name="Rectangle 12">
            <a:extLst>
              <a:ext uri="{FF2B5EF4-FFF2-40B4-BE49-F238E27FC236}">
                <a16:creationId xmlns:a16="http://schemas.microsoft.com/office/drawing/2014/main" id="{D50A8B9C-F774-9C61-26A6-09C3277AFA7D}"/>
              </a:ext>
            </a:extLst>
          </p:cNvPr>
          <p:cNvSpPr>
            <a:spLocks/>
          </p:cNvSpPr>
          <p:nvPr>
            <p:custDataLst>
              <p:tags r:id="rId10"/>
            </p:custDataLst>
          </p:nvPr>
        </p:nvSpPr>
        <p:spPr bwMode="gray">
          <a:xfrm>
            <a:off x="712788" y="4449763"/>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0F8AE8E-711F-47B4-A328-08C8195FBAB9}" type="datetime'''''''''''''''''''''6,''''''''''''''00''''''''0'''''''''''''">
              <a:rPr lang="en-US" altLang="en-US" sz="1200" smtClean="0">
                <a:solidFill>
                  <a:schemeClr val="tx1"/>
                </a:solidFill>
                <a:effectLst/>
              </a:rPr>
              <a:pPr algn="r">
                <a:lnSpc>
                  <a:spcPct val="90000"/>
                </a:lnSpc>
                <a:spcBef>
                  <a:spcPct val="0"/>
                </a:spcBef>
                <a:spcAft>
                  <a:spcPct val="0"/>
                </a:spcAft>
              </a:pPr>
              <a:t>6,000</a:t>
            </a:fld>
            <a:endParaRPr lang="en-US" sz="1200">
              <a:solidFill>
                <a:schemeClr val="tx1"/>
              </a:solidFill>
            </a:endParaRPr>
          </a:p>
        </p:txBody>
      </p:sp>
      <p:sp>
        <p:nvSpPr>
          <p:cNvPr id="53" name="Rectangle 52">
            <a:extLst>
              <a:ext uri="{FF2B5EF4-FFF2-40B4-BE49-F238E27FC236}">
                <a16:creationId xmlns:a16="http://schemas.microsoft.com/office/drawing/2014/main" id="{477F6EDB-31B2-E460-1ED4-66D53CFD6138}"/>
              </a:ext>
            </a:extLst>
          </p:cNvPr>
          <p:cNvSpPr>
            <a:spLocks/>
          </p:cNvSpPr>
          <p:nvPr>
            <p:custDataLst>
              <p:tags r:id="rId11"/>
            </p:custDataLst>
          </p:nvPr>
        </p:nvSpPr>
        <p:spPr bwMode="gray">
          <a:xfrm>
            <a:off x="712788" y="4087813"/>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F88C9CD-3163-4DC1-AB36-93F0BF849692}" type="datetime'''''''6,''''''''''''''''''''''''''0''''''''2''''''''''''''0'">
              <a:rPr lang="en-US" altLang="en-US" sz="1200" smtClean="0">
                <a:solidFill>
                  <a:schemeClr val="tx1"/>
                </a:solidFill>
                <a:effectLst/>
              </a:rPr>
              <a:pPr algn="r">
                <a:lnSpc>
                  <a:spcPct val="90000"/>
                </a:lnSpc>
                <a:spcBef>
                  <a:spcPct val="0"/>
                </a:spcBef>
                <a:spcAft>
                  <a:spcPct val="0"/>
                </a:spcAft>
              </a:pPr>
              <a:t>6,020</a:t>
            </a:fld>
            <a:endParaRPr lang="en-US" sz="1200">
              <a:solidFill>
                <a:schemeClr val="tx1"/>
              </a:solidFill>
            </a:endParaRPr>
          </a:p>
        </p:txBody>
      </p:sp>
      <p:sp>
        <p:nvSpPr>
          <p:cNvPr id="54" name="Rectangle 53">
            <a:extLst>
              <a:ext uri="{FF2B5EF4-FFF2-40B4-BE49-F238E27FC236}">
                <a16:creationId xmlns:a16="http://schemas.microsoft.com/office/drawing/2014/main" id="{F2D8A388-D444-1549-E3D8-309ADD755267}"/>
              </a:ext>
            </a:extLst>
          </p:cNvPr>
          <p:cNvSpPr>
            <a:spLocks/>
          </p:cNvSpPr>
          <p:nvPr>
            <p:custDataLst>
              <p:tags r:id="rId12"/>
            </p:custDataLst>
          </p:nvPr>
        </p:nvSpPr>
        <p:spPr bwMode="gray">
          <a:xfrm>
            <a:off x="712788" y="3725863"/>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E611E7C-8D64-49A3-98DA-FF7F3BB104C0}" type="datetime'''''''''''''6,''''''''''''''''''0''''4''''0'''">
              <a:rPr lang="en-US" altLang="en-US" sz="1200" smtClean="0">
                <a:solidFill>
                  <a:schemeClr val="tx1"/>
                </a:solidFill>
                <a:effectLst/>
              </a:rPr>
              <a:pPr algn="r">
                <a:lnSpc>
                  <a:spcPct val="90000"/>
                </a:lnSpc>
                <a:spcBef>
                  <a:spcPct val="0"/>
                </a:spcBef>
                <a:spcAft>
                  <a:spcPct val="0"/>
                </a:spcAft>
              </a:pPr>
              <a:t>6,040</a:t>
            </a:fld>
            <a:endParaRPr lang="en-US" sz="1200">
              <a:solidFill>
                <a:schemeClr val="tx1"/>
              </a:solidFill>
            </a:endParaRPr>
          </a:p>
        </p:txBody>
      </p:sp>
      <p:sp>
        <p:nvSpPr>
          <p:cNvPr id="46" name="Rectangle 45">
            <a:extLst>
              <a:ext uri="{FF2B5EF4-FFF2-40B4-BE49-F238E27FC236}">
                <a16:creationId xmlns:a16="http://schemas.microsoft.com/office/drawing/2014/main" id="{3383750A-2954-A6D4-1FBB-A18CA75022DE}"/>
              </a:ext>
            </a:extLst>
          </p:cNvPr>
          <p:cNvSpPr>
            <a:spLocks/>
          </p:cNvSpPr>
          <p:nvPr>
            <p:custDataLst>
              <p:tags r:id="rId13"/>
            </p:custDataLst>
          </p:nvPr>
        </p:nvSpPr>
        <p:spPr bwMode="gray">
          <a:xfrm>
            <a:off x="712788" y="3363913"/>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60DB1BE-C419-48D4-B6D1-EA2B0E9C35EB}" type="datetime'''''''''6'''''',''''''''''''''''''''''''''''''''0''''''60'">
              <a:rPr lang="en-US" altLang="en-US" sz="1200" smtClean="0">
                <a:solidFill>
                  <a:schemeClr val="tx1"/>
                </a:solidFill>
                <a:effectLst/>
              </a:rPr>
              <a:pPr algn="r">
                <a:lnSpc>
                  <a:spcPct val="90000"/>
                </a:lnSpc>
                <a:spcBef>
                  <a:spcPct val="0"/>
                </a:spcBef>
                <a:spcAft>
                  <a:spcPct val="0"/>
                </a:spcAft>
              </a:pPr>
              <a:t>6,060</a:t>
            </a:fld>
            <a:endParaRPr lang="en-US" sz="1200">
              <a:solidFill>
                <a:schemeClr val="tx1"/>
              </a:solidFill>
            </a:endParaRPr>
          </a:p>
        </p:txBody>
      </p:sp>
      <p:sp>
        <p:nvSpPr>
          <p:cNvPr id="77" name="Rectangle 76">
            <a:extLst>
              <a:ext uri="{FF2B5EF4-FFF2-40B4-BE49-F238E27FC236}">
                <a16:creationId xmlns:a16="http://schemas.microsoft.com/office/drawing/2014/main" id="{A32CA67A-1C02-9F34-6560-CE2384BEAE9C}"/>
              </a:ext>
            </a:extLst>
          </p:cNvPr>
          <p:cNvSpPr>
            <a:spLocks/>
          </p:cNvSpPr>
          <p:nvPr>
            <p:custDataLst>
              <p:tags r:id="rId14"/>
            </p:custDataLst>
          </p:nvPr>
        </p:nvSpPr>
        <p:spPr bwMode="gray">
          <a:xfrm>
            <a:off x="712788" y="3003550"/>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9C56CA13-903B-449C-B0CC-B5BDB206F109}" type="datetime'''''''6'''''''''''''''''''',''0''''''''''''''''''''8''0'''''">
              <a:rPr lang="en-US" altLang="en-US" sz="1200" smtClean="0">
                <a:solidFill>
                  <a:schemeClr val="tx1"/>
                </a:solidFill>
                <a:effectLst/>
              </a:rPr>
              <a:pPr algn="r">
                <a:lnSpc>
                  <a:spcPct val="90000"/>
                </a:lnSpc>
                <a:spcBef>
                  <a:spcPct val="0"/>
                </a:spcBef>
                <a:spcAft>
                  <a:spcPct val="0"/>
                </a:spcAft>
              </a:pPr>
              <a:t>6,080</a:t>
            </a:fld>
            <a:endParaRPr lang="en-US" sz="1200">
              <a:solidFill>
                <a:schemeClr val="tx1"/>
              </a:solidFill>
            </a:endParaRPr>
          </a:p>
        </p:txBody>
      </p:sp>
      <p:sp>
        <p:nvSpPr>
          <p:cNvPr id="14" name="Rectangle 13">
            <a:extLst>
              <a:ext uri="{FF2B5EF4-FFF2-40B4-BE49-F238E27FC236}">
                <a16:creationId xmlns:a16="http://schemas.microsoft.com/office/drawing/2014/main" id="{B68C285D-1739-0256-EC22-2EE64009C32E}"/>
              </a:ext>
            </a:extLst>
          </p:cNvPr>
          <p:cNvSpPr>
            <a:spLocks/>
          </p:cNvSpPr>
          <p:nvPr>
            <p:custDataLst>
              <p:tags r:id="rId15"/>
            </p:custDataLst>
          </p:nvPr>
        </p:nvSpPr>
        <p:spPr bwMode="gray">
          <a:xfrm>
            <a:off x="712788" y="2641600"/>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3B12882-E509-4D71-8088-6D526AF743C7}" type="datetime'''''''''''''6'',''''''1''''''''''''''''''00'''''''''''''''''">
              <a:rPr lang="en-US" altLang="en-US" sz="1200" smtClean="0">
                <a:solidFill>
                  <a:schemeClr val="tx1"/>
                </a:solidFill>
                <a:effectLst/>
              </a:rPr>
              <a:pPr algn="r">
                <a:lnSpc>
                  <a:spcPct val="90000"/>
                </a:lnSpc>
                <a:spcBef>
                  <a:spcPct val="0"/>
                </a:spcBef>
                <a:spcAft>
                  <a:spcPct val="0"/>
                </a:spcAft>
              </a:pPr>
              <a:t>6,100</a:t>
            </a:fld>
            <a:endParaRPr lang="en-US" sz="1200" err="1">
              <a:solidFill>
                <a:schemeClr val="tx1"/>
              </a:solidFill>
            </a:endParaRPr>
          </a:p>
        </p:txBody>
      </p:sp>
      <p:sp>
        <p:nvSpPr>
          <p:cNvPr id="32" name="Rectangle 31">
            <a:extLst>
              <a:ext uri="{FF2B5EF4-FFF2-40B4-BE49-F238E27FC236}">
                <a16:creationId xmlns:a16="http://schemas.microsoft.com/office/drawing/2014/main" id="{1A0D6081-A072-C907-D5C2-52793982A1AB}"/>
              </a:ext>
            </a:extLst>
          </p:cNvPr>
          <p:cNvSpPr>
            <a:spLocks/>
          </p:cNvSpPr>
          <p:nvPr>
            <p:custDataLst>
              <p:tags r:id="rId16"/>
            </p:custDataLst>
          </p:nvPr>
        </p:nvSpPr>
        <p:spPr bwMode="gray">
          <a:xfrm>
            <a:off x="712788" y="2279650"/>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C92FB15-67F2-4E16-912E-BCCD0EBB6960}" type="datetime'''''''''''''''''''''''''''6'''''''''',''''12''0'''''''''''''''">
              <a:rPr lang="en-US" altLang="en-US" sz="1200" smtClean="0">
                <a:solidFill>
                  <a:schemeClr val="tx1"/>
                </a:solidFill>
                <a:effectLst/>
              </a:rPr>
              <a:pPr algn="r">
                <a:lnSpc>
                  <a:spcPct val="90000"/>
                </a:lnSpc>
                <a:spcBef>
                  <a:spcPct val="0"/>
                </a:spcBef>
                <a:spcAft>
                  <a:spcPct val="0"/>
                </a:spcAft>
              </a:pPr>
              <a:t>6,120</a:t>
            </a:fld>
            <a:endParaRPr lang="en-US" sz="1200" err="1">
              <a:solidFill>
                <a:schemeClr val="tx1"/>
              </a:solidFill>
            </a:endParaRPr>
          </a:p>
        </p:txBody>
      </p:sp>
      <p:sp>
        <p:nvSpPr>
          <p:cNvPr id="43" name="Rectangle 42">
            <a:extLst>
              <a:ext uri="{FF2B5EF4-FFF2-40B4-BE49-F238E27FC236}">
                <a16:creationId xmlns:a16="http://schemas.microsoft.com/office/drawing/2014/main" id="{0CD87BA8-8D93-5275-D134-55B6C1857DC7}"/>
              </a:ext>
            </a:extLst>
          </p:cNvPr>
          <p:cNvSpPr>
            <a:spLocks/>
          </p:cNvSpPr>
          <p:nvPr>
            <p:custDataLst>
              <p:tags r:id="rId17"/>
            </p:custDataLst>
          </p:nvPr>
        </p:nvSpPr>
        <p:spPr bwMode="gray">
          <a:xfrm>
            <a:off x="712788" y="5534025"/>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AB25384-A711-4F31-AD77-315818C8FE78}" type="datetime'''''''5'''',''''''''''''''''''9''4''''''''''''''''''''0'">
              <a:rPr lang="en-US" altLang="en-US" sz="1200" smtClean="0">
                <a:solidFill>
                  <a:schemeClr val="tx1"/>
                </a:solidFill>
                <a:effectLst/>
              </a:rPr>
              <a:pPr algn="r">
                <a:lnSpc>
                  <a:spcPct val="90000"/>
                </a:lnSpc>
                <a:spcBef>
                  <a:spcPct val="0"/>
                </a:spcBef>
                <a:spcAft>
                  <a:spcPct val="0"/>
                </a:spcAft>
              </a:pPr>
              <a:t>5,940</a:t>
            </a:fld>
            <a:endParaRPr lang="en-US" sz="1200">
              <a:solidFill>
                <a:schemeClr val="tx1"/>
              </a:solidFill>
            </a:endParaRPr>
          </a:p>
        </p:txBody>
      </p:sp>
      <p:cxnSp>
        <p:nvCxnSpPr>
          <p:cNvPr id="16" name="Straight Connector 15">
            <a:extLst>
              <a:ext uri="{FF2B5EF4-FFF2-40B4-BE49-F238E27FC236}">
                <a16:creationId xmlns:a16="http://schemas.microsoft.com/office/drawing/2014/main" id="{D61FF86F-3C7D-ABFF-7567-993F8684CFD2}"/>
              </a:ext>
            </a:extLst>
          </p:cNvPr>
          <p:cNvCxnSpPr>
            <a:cxnSpLocks/>
          </p:cNvCxnSpPr>
          <p:nvPr>
            <p:custDataLst>
              <p:tags r:id="rId18"/>
            </p:custDataLst>
          </p:nvPr>
        </p:nvCxnSpPr>
        <p:spPr bwMode="auto">
          <a:xfrm flipV="1">
            <a:off x="1585913" y="2143125"/>
            <a:ext cx="0" cy="27257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ED41957-60F8-02C2-9A7F-6A4F19660814}"/>
              </a:ext>
            </a:extLst>
          </p:cNvPr>
          <p:cNvCxnSpPr>
            <a:cxnSpLocks/>
          </p:cNvCxnSpPr>
          <p:nvPr>
            <p:custDataLst>
              <p:tags r:id="rId19"/>
            </p:custDataLst>
          </p:nvPr>
        </p:nvCxnSpPr>
        <p:spPr bwMode="auto">
          <a:xfrm>
            <a:off x="1585913" y="2143125"/>
            <a:ext cx="39179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A0A6DF0-A0AE-08B0-2EFB-E8E416688D64}"/>
              </a:ext>
            </a:extLst>
          </p:cNvPr>
          <p:cNvCxnSpPr>
            <a:cxnSpLocks/>
          </p:cNvCxnSpPr>
          <p:nvPr>
            <p:custDataLst>
              <p:tags r:id="rId20"/>
            </p:custDataLst>
          </p:nvPr>
        </p:nvCxnSpPr>
        <p:spPr bwMode="auto">
          <a:xfrm>
            <a:off x="5503863" y="21431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7A8F677-27E9-A33B-EBD3-C2200360A6FC}"/>
              </a:ext>
            </a:extLst>
          </p:cNvPr>
          <p:cNvCxnSpPr>
            <a:cxnSpLocks/>
          </p:cNvCxnSpPr>
          <p:nvPr>
            <p:custDataLst>
              <p:tags r:id="rId21"/>
            </p:custDataLst>
          </p:nvPr>
        </p:nvCxnSpPr>
        <p:spPr bwMode="auto">
          <a:xfrm>
            <a:off x="3937000" y="3370263"/>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B1C15E1-A382-F404-9A98-686B403EC8E8}"/>
              </a:ext>
            </a:extLst>
          </p:cNvPr>
          <p:cNvCxnSpPr>
            <a:cxnSpLocks/>
          </p:cNvCxnSpPr>
          <p:nvPr>
            <p:custDataLst>
              <p:tags r:id="rId22"/>
            </p:custDataLst>
          </p:nvPr>
        </p:nvCxnSpPr>
        <p:spPr bwMode="auto">
          <a:xfrm>
            <a:off x="4719638" y="2498725"/>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DDDA211-AEDD-8CA8-000C-FBABBB59B550}"/>
              </a:ext>
            </a:extLst>
          </p:cNvPr>
          <p:cNvCxnSpPr>
            <a:cxnSpLocks/>
          </p:cNvCxnSpPr>
          <p:nvPr>
            <p:custDataLst>
              <p:tags r:id="rId23"/>
            </p:custDataLst>
          </p:nvPr>
        </p:nvCxnSpPr>
        <p:spPr bwMode="auto">
          <a:xfrm>
            <a:off x="3152775" y="424180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CC83B72-8C89-6D6B-A4BF-DB7ACEF95060}"/>
              </a:ext>
            </a:extLst>
          </p:cNvPr>
          <p:cNvCxnSpPr>
            <a:cxnSpLocks/>
          </p:cNvCxnSpPr>
          <p:nvPr>
            <p:custDataLst>
              <p:tags r:id="rId24"/>
            </p:custDataLst>
          </p:nvPr>
        </p:nvCxnSpPr>
        <p:spPr bwMode="auto">
          <a:xfrm>
            <a:off x="2368550" y="4497388"/>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2BE4F168-C7D6-8735-3476-9F1CB0D86EE7}"/>
              </a:ext>
            </a:extLst>
          </p:cNvPr>
          <p:cNvSpPr>
            <a:spLocks/>
          </p:cNvSpPr>
          <p:nvPr>
            <p:custDataLst>
              <p:tags r:id="rId25"/>
            </p:custDataLst>
          </p:nvPr>
        </p:nvSpPr>
        <p:spPr bwMode="auto">
          <a:xfrm>
            <a:off x="407988" y="3182938"/>
            <a:ext cx="182563" cy="16033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b" anchorCtr="0">
            <a:noAutofit/>
          </a:bodyPr>
          <a:lstStyle/>
          <a:p>
            <a:pPr algn="ctr">
              <a:spcBef>
                <a:spcPct val="0"/>
              </a:spcBef>
              <a:spcAft>
                <a:spcPct val="0"/>
              </a:spcAft>
            </a:pPr>
            <a:r>
              <a:rPr lang="en-US" altLang="en-US" sz="1200">
                <a:solidFill>
                  <a:schemeClr val="tx1"/>
                </a:solidFill>
                <a:effectLst/>
              </a:rPr>
              <a:t>Adjusted Rxs in Millions</a:t>
            </a:r>
            <a:endParaRPr lang="en-US" sz="1200">
              <a:solidFill>
                <a:schemeClr val="tx1"/>
              </a:solidFill>
            </a:endParaRPr>
          </a:p>
        </p:txBody>
      </p:sp>
      <p:sp>
        <p:nvSpPr>
          <p:cNvPr id="24" name="Rectangle 23">
            <a:extLst>
              <a:ext uri="{FF2B5EF4-FFF2-40B4-BE49-F238E27FC236}">
                <a16:creationId xmlns:a16="http://schemas.microsoft.com/office/drawing/2014/main" id="{A9CF9863-116B-2142-8E41-7177054FAA60}"/>
              </a:ext>
            </a:extLst>
          </p:cNvPr>
          <p:cNvSpPr>
            <a:spLocks/>
          </p:cNvSpPr>
          <p:nvPr>
            <p:custDataLst>
              <p:tags r:id="rId26"/>
            </p:custDataLst>
          </p:nvPr>
        </p:nvSpPr>
        <p:spPr bwMode="auto">
          <a:xfrm>
            <a:off x="1263650" y="5662613"/>
            <a:ext cx="646113"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anchor="t" anchorCtr="0">
            <a:noAutofit/>
          </a:bodyPr>
          <a:lstStyle/>
          <a:p>
            <a:pPr algn="ctr">
              <a:spcBef>
                <a:spcPct val="0"/>
              </a:spcBef>
              <a:spcAft>
                <a:spcPct val="0"/>
              </a:spcAft>
            </a:pPr>
            <a:fld id="{593D10B4-145E-44B7-AE1A-F40778B75DAD}" type="datetime'''''''''MAT Ju''''''''''''''''''''n'''' ''2''''''''02''4'''">
              <a:rPr lang="en-US" altLang="en-US" sz="1200" b="1" smtClean="0">
                <a:solidFill>
                  <a:schemeClr val="tx1"/>
                </a:solidFill>
              </a:rPr>
              <a:pPr algn="ctr">
                <a:spcBef>
                  <a:spcPct val="0"/>
                </a:spcBef>
                <a:spcAft>
                  <a:spcPct val="0"/>
                </a:spcAft>
              </a:pPr>
              <a:t>MAT Jun 2024</a:t>
            </a:fld>
            <a:endParaRPr lang="en-US" sz="1200" b="1">
              <a:solidFill>
                <a:schemeClr val="tx1"/>
              </a:solidFill>
            </a:endParaRPr>
          </a:p>
        </p:txBody>
      </p:sp>
      <p:sp>
        <p:nvSpPr>
          <p:cNvPr id="26" name="Rectangle 25">
            <a:extLst>
              <a:ext uri="{FF2B5EF4-FFF2-40B4-BE49-F238E27FC236}">
                <a16:creationId xmlns:a16="http://schemas.microsoft.com/office/drawing/2014/main" id="{D688B9AD-8185-FF4C-DE47-4F6F44E376A7}"/>
              </a:ext>
            </a:extLst>
          </p:cNvPr>
          <p:cNvSpPr>
            <a:spLocks/>
          </p:cNvSpPr>
          <p:nvPr>
            <p:custDataLst>
              <p:tags r:id="rId27"/>
            </p:custDataLst>
          </p:nvPr>
        </p:nvSpPr>
        <p:spPr bwMode="gray">
          <a:xfrm>
            <a:off x="2198688" y="4332288"/>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9D593E47-8F7F-4051-8D01-83975F65A5BB}" type="datetime'''''''3''''1''''''.''''''''''''''''''''''''''''8'''''">
              <a:rPr lang="en-US" altLang="en-US" sz="1200" smtClean="0">
                <a:solidFill>
                  <a:schemeClr val="tx1"/>
                </a:solidFill>
              </a:rPr>
              <a:pPr algn="ctr">
                <a:lnSpc>
                  <a:spcPct val="90000"/>
                </a:lnSpc>
                <a:spcBef>
                  <a:spcPct val="0"/>
                </a:spcBef>
                <a:spcAft>
                  <a:spcPct val="0"/>
                </a:spcAft>
              </a:pPr>
              <a:t>31.8</a:t>
            </a:fld>
            <a:endParaRPr lang="en-US" sz="1200">
              <a:solidFill>
                <a:schemeClr val="tx1"/>
              </a:solidFill>
            </a:endParaRPr>
          </a:p>
        </p:txBody>
      </p:sp>
      <p:sp>
        <p:nvSpPr>
          <p:cNvPr id="31" name="Rectangle 30">
            <a:extLst>
              <a:ext uri="{FF2B5EF4-FFF2-40B4-BE49-F238E27FC236}">
                <a16:creationId xmlns:a16="http://schemas.microsoft.com/office/drawing/2014/main" id="{6E1A3FDB-8CA0-140B-9963-6BC22A8BF26A}"/>
              </a:ext>
            </a:extLst>
          </p:cNvPr>
          <p:cNvSpPr>
            <a:spLocks/>
          </p:cNvSpPr>
          <p:nvPr>
            <p:custDataLst>
              <p:tags r:id="rId28"/>
            </p:custDataLst>
          </p:nvPr>
        </p:nvSpPr>
        <p:spPr bwMode="auto">
          <a:xfrm>
            <a:off x="3757613" y="5662613"/>
            <a:ext cx="3587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9032CE3F-9B9D-485A-AFFA-350D00EB3F7A}" type="datetime'''''''Fo''''''o''''''''''''''''''''''''''''''''''''d'">
              <a:rPr lang="en-US" altLang="en-US" sz="1200" smtClean="0">
                <a:solidFill>
                  <a:schemeClr val="tx1"/>
                </a:solidFill>
              </a:rPr>
              <a:pPr algn="ctr">
                <a:spcBef>
                  <a:spcPct val="0"/>
                </a:spcBef>
                <a:spcAft>
                  <a:spcPct val="0"/>
                </a:spcAft>
              </a:pPr>
              <a:t>Food</a:t>
            </a:fld>
            <a:endParaRPr lang="en-US" sz="1200">
              <a:solidFill>
                <a:schemeClr val="tx1"/>
              </a:solidFill>
            </a:endParaRPr>
          </a:p>
        </p:txBody>
      </p:sp>
      <p:sp>
        <p:nvSpPr>
          <p:cNvPr id="225" name="Rectangle 224">
            <a:extLst>
              <a:ext uri="{FF2B5EF4-FFF2-40B4-BE49-F238E27FC236}">
                <a16:creationId xmlns:a16="http://schemas.microsoft.com/office/drawing/2014/main" id="{F4FE5F68-CB15-37A3-3F98-D4E5682544CE}"/>
              </a:ext>
            </a:extLst>
          </p:cNvPr>
          <p:cNvSpPr>
            <a:spLocks/>
          </p:cNvSpPr>
          <p:nvPr>
            <p:custDataLst>
              <p:tags r:id="rId29"/>
            </p:custDataLst>
          </p:nvPr>
        </p:nvSpPr>
        <p:spPr bwMode="gray">
          <a:xfrm>
            <a:off x="4549775" y="233362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D4A40E4B-BE9E-41B9-80C2-485F2AAF3320}" type="datetime'''''''4''''''''''''''8''''''''''.3'''''''">
              <a:rPr lang="en-US" altLang="en-US" sz="1200" smtClean="0">
                <a:solidFill>
                  <a:schemeClr val="tx1"/>
                </a:solidFill>
              </a:rPr>
              <a:pPr algn="ctr">
                <a:lnSpc>
                  <a:spcPct val="90000"/>
                </a:lnSpc>
                <a:spcBef>
                  <a:spcPct val="0"/>
                </a:spcBef>
                <a:spcAft>
                  <a:spcPct val="0"/>
                </a:spcAft>
              </a:pPr>
              <a:t>48.3</a:t>
            </a:fld>
            <a:endParaRPr lang="en-US" sz="1200">
              <a:solidFill>
                <a:schemeClr val="tx1"/>
              </a:solidFill>
            </a:endParaRPr>
          </a:p>
        </p:txBody>
      </p:sp>
      <p:sp>
        <p:nvSpPr>
          <p:cNvPr id="226" name="Rectangle 225">
            <a:extLst>
              <a:ext uri="{FF2B5EF4-FFF2-40B4-BE49-F238E27FC236}">
                <a16:creationId xmlns:a16="http://schemas.microsoft.com/office/drawing/2014/main" id="{3CA9D1C2-40C1-E4AD-C308-C357903D1237}"/>
              </a:ext>
            </a:extLst>
          </p:cNvPr>
          <p:cNvSpPr>
            <a:spLocks/>
          </p:cNvSpPr>
          <p:nvPr>
            <p:custDataLst>
              <p:tags r:id="rId30"/>
            </p:custDataLst>
          </p:nvPr>
        </p:nvSpPr>
        <p:spPr bwMode="auto">
          <a:xfrm>
            <a:off x="4532313" y="5662613"/>
            <a:ext cx="3762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34A10BE1-A1F5-450D-9AD9-89AAF005D9AD}" type="datetime'M''''''''''a''''''''''''''''''''''''''''''s''''s'''''''''''">
              <a:rPr lang="en-US" altLang="en-US" sz="1200" smtClean="0">
                <a:solidFill>
                  <a:schemeClr val="tx1"/>
                </a:solidFill>
              </a:rPr>
              <a:pPr algn="ctr">
                <a:spcBef>
                  <a:spcPct val="0"/>
                </a:spcBef>
                <a:spcAft>
                  <a:spcPct val="0"/>
                </a:spcAft>
              </a:pPr>
              <a:t>Mass</a:t>
            </a:fld>
            <a:endParaRPr lang="en-US" sz="1200">
              <a:solidFill>
                <a:schemeClr val="tx1"/>
              </a:solidFill>
            </a:endParaRPr>
          </a:p>
        </p:txBody>
      </p:sp>
      <p:sp>
        <p:nvSpPr>
          <p:cNvPr id="227" name="Rectangle 226">
            <a:extLst>
              <a:ext uri="{FF2B5EF4-FFF2-40B4-BE49-F238E27FC236}">
                <a16:creationId xmlns:a16="http://schemas.microsoft.com/office/drawing/2014/main" id="{C24CDCFA-A879-489A-D82D-8AFEFCCC827D}"/>
              </a:ext>
            </a:extLst>
          </p:cNvPr>
          <p:cNvSpPr>
            <a:spLocks/>
          </p:cNvSpPr>
          <p:nvPr>
            <p:custDataLst>
              <p:tags r:id="rId31"/>
            </p:custDataLst>
          </p:nvPr>
        </p:nvSpPr>
        <p:spPr bwMode="auto">
          <a:xfrm>
            <a:off x="5181600" y="5662613"/>
            <a:ext cx="646113"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anchor="t" anchorCtr="0">
            <a:noAutofit/>
          </a:bodyPr>
          <a:lstStyle/>
          <a:p>
            <a:pPr algn="ctr">
              <a:spcBef>
                <a:spcPct val="0"/>
              </a:spcBef>
              <a:spcAft>
                <a:spcPct val="0"/>
              </a:spcAft>
            </a:pPr>
            <a:fld id="{34A97D9D-E893-49B5-AC1E-6B50D41DCBCA}" type="datetime'''''''MAT'''''''''''' ''Jun'''''' ''''''2''0''2''5'''">
              <a:rPr lang="en-US" altLang="en-US" sz="1200" b="1" smtClean="0">
                <a:solidFill>
                  <a:schemeClr val="tx1"/>
                </a:solidFill>
              </a:rPr>
              <a:pPr algn="ctr">
                <a:spcBef>
                  <a:spcPct val="0"/>
                </a:spcBef>
                <a:spcAft>
                  <a:spcPct val="0"/>
                </a:spcAft>
              </a:pPr>
              <a:t>MAT Jun 2025</a:t>
            </a:fld>
            <a:endParaRPr lang="en-US" sz="1200" b="1">
              <a:solidFill>
                <a:schemeClr val="tx1"/>
              </a:solidFill>
            </a:endParaRPr>
          </a:p>
        </p:txBody>
      </p:sp>
      <p:sp>
        <p:nvSpPr>
          <p:cNvPr id="29" name="Rectangle 28">
            <a:extLst>
              <a:ext uri="{FF2B5EF4-FFF2-40B4-BE49-F238E27FC236}">
                <a16:creationId xmlns:a16="http://schemas.microsoft.com/office/drawing/2014/main" id="{6F06CBB1-091E-F64C-CE5F-974DC80F1AF0}"/>
              </a:ext>
            </a:extLst>
          </p:cNvPr>
          <p:cNvSpPr>
            <a:spLocks/>
          </p:cNvSpPr>
          <p:nvPr>
            <p:custDataLst>
              <p:tags r:id="rId32"/>
            </p:custDataLst>
          </p:nvPr>
        </p:nvSpPr>
        <p:spPr bwMode="auto">
          <a:xfrm>
            <a:off x="2957513" y="5662613"/>
            <a:ext cx="3921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B1661901-7B66-45F0-BC45-B919B5361E88}" type="datetime'''''''''I''''''''''''''''''n''d''''''''''e''''p'''''">
              <a:rPr lang="en-US" altLang="en-US" sz="1200" smtClean="0">
                <a:solidFill>
                  <a:schemeClr val="tx1"/>
                </a:solidFill>
              </a:rPr>
              <a:pPr algn="ctr">
                <a:spcBef>
                  <a:spcPct val="0"/>
                </a:spcBef>
                <a:spcAft>
                  <a:spcPct val="0"/>
                </a:spcAft>
              </a:pPr>
              <a:t>Indep</a:t>
            </a:fld>
            <a:endParaRPr lang="en-US" sz="1200">
              <a:solidFill>
                <a:schemeClr val="tx1"/>
              </a:solidFill>
            </a:endParaRPr>
          </a:p>
        </p:txBody>
      </p:sp>
      <p:sp>
        <p:nvSpPr>
          <p:cNvPr id="28" name="Rectangle 27">
            <a:extLst>
              <a:ext uri="{FF2B5EF4-FFF2-40B4-BE49-F238E27FC236}">
                <a16:creationId xmlns:a16="http://schemas.microsoft.com/office/drawing/2014/main" id="{1F07BD45-F314-01A2-8061-F18688B51EC3}"/>
              </a:ext>
            </a:extLst>
          </p:cNvPr>
          <p:cNvSpPr>
            <a:spLocks/>
          </p:cNvSpPr>
          <p:nvPr>
            <p:custDataLst>
              <p:tags r:id="rId33"/>
            </p:custDataLst>
          </p:nvPr>
        </p:nvSpPr>
        <p:spPr bwMode="gray">
          <a:xfrm>
            <a:off x="2982913" y="4076700"/>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BE4E9DB8-F6E1-4128-B1EA-C904B7A15E23}" type="datetime'''''''''1''''''''''''''''4''.''''''''''''''''''''''''''2'''''">
              <a:rPr lang="en-US" altLang="en-US" sz="1200" smtClean="0">
                <a:solidFill>
                  <a:schemeClr val="tx1"/>
                </a:solidFill>
              </a:rPr>
              <a:pPr algn="ctr">
                <a:lnSpc>
                  <a:spcPct val="90000"/>
                </a:lnSpc>
                <a:spcBef>
                  <a:spcPct val="0"/>
                </a:spcBef>
                <a:spcAft>
                  <a:spcPct val="0"/>
                </a:spcAft>
              </a:pPr>
              <a:t>14.2</a:t>
            </a:fld>
            <a:endParaRPr lang="en-US" sz="1200">
              <a:solidFill>
                <a:schemeClr val="tx1"/>
              </a:solidFill>
            </a:endParaRPr>
          </a:p>
        </p:txBody>
      </p:sp>
      <p:sp>
        <p:nvSpPr>
          <p:cNvPr id="27" name="Rectangle 26">
            <a:extLst>
              <a:ext uri="{FF2B5EF4-FFF2-40B4-BE49-F238E27FC236}">
                <a16:creationId xmlns:a16="http://schemas.microsoft.com/office/drawing/2014/main" id="{F512D742-FA90-749F-DE55-B9A050033BBE}"/>
              </a:ext>
            </a:extLst>
          </p:cNvPr>
          <p:cNvSpPr>
            <a:spLocks/>
          </p:cNvSpPr>
          <p:nvPr>
            <p:custDataLst>
              <p:tags r:id="rId34"/>
            </p:custDataLst>
          </p:nvPr>
        </p:nvSpPr>
        <p:spPr bwMode="auto">
          <a:xfrm>
            <a:off x="2165350" y="5662613"/>
            <a:ext cx="4079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ABF45112-6EE6-4BD7-B27E-CF67AACC0A64}" type="datetime'''''''C''''''''''''''''''''''''''''h''''a''''''i''''''''''n'">
              <a:rPr lang="en-US" altLang="en-US" sz="1200" smtClean="0">
                <a:solidFill>
                  <a:schemeClr val="tx1"/>
                </a:solidFill>
              </a:rPr>
              <a:pPr algn="ctr">
                <a:spcBef>
                  <a:spcPct val="0"/>
                </a:spcBef>
                <a:spcAft>
                  <a:spcPct val="0"/>
                </a:spcAft>
              </a:pPr>
              <a:t>Chain</a:t>
            </a:fld>
            <a:endParaRPr lang="en-US" sz="1200">
              <a:solidFill>
                <a:schemeClr val="tx1"/>
              </a:solidFill>
            </a:endParaRPr>
          </a:p>
        </p:txBody>
      </p:sp>
      <p:sp>
        <p:nvSpPr>
          <p:cNvPr id="228" name="Rectangle 227">
            <a:extLst>
              <a:ext uri="{FF2B5EF4-FFF2-40B4-BE49-F238E27FC236}">
                <a16:creationId xmlns:a16="http://schemas.microsoft.com/office/drawing/2014/main" id="{A9789BB6-73DA-7039-1C6F-26C1EB94709C}"/>
              </a:ext>
            </a:extLst>
          </p:cNvPr>
          <p:cNvSpPr>
            <a:spLocks/>
          </p:cNvSpPr>
          <p:nvPr>
            <p:custDataLst>
              <p:tags r:id="rId35"/>
            </p:custDataLst>
          </p:nvPr>
        </p:nvSpPr>
        <p:spPr bwMode="gray">
          <a:xfrm>
            <a:off x="1311275" y="4906963"/>
            <a:ext cx="550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0FBD3416-8E1C-4596-8667-C6E0049624B0}" type="datetime'''''''''5'''''''''',9''''''''''''''''''''''6''''8''''''''.5'">
              <a:rPr lang="en-US" altLang="en-US" sz="1200" smtClean="0">
                <a:solidFill>
                  <a:schemeClr val="tx1"/>
                </a:solidFill>
              </a:rPr>
              <a:pPr algn="ctr">
                <a:lnSpc>
                  <a:spcPct val="90000"/>
                </a:lnSpc>
                <a:spcBef>
                  <a:spcPct val="0"/>
                </a:spcBef>
                <a:spcAft>
                  <a:spcPct val="0"/>
                </a:spcAft>
              </a:pPr>
              <a:t>5,968.5</a:t>
            </a:fld>
            <a:endParaRPr lang="en-US" sz="1200">
              <a:solidFill>
                <a:schemeClr val="tx1"/>
              </a:solidFill>
            </a:endParaRPr>
          </a:p>
        </p:txBody>
      </p:sp>
      <p:sp>
        <p:nvSpPr>
          <p:cNvPr id="61" name="Rectangle 60">
            <a:extLst>
              <a:ext uri="{FF2B5EF4-FFF2-40B4-BE49-F238E27FC236}">
                <a16:creationId xmlns:a16="http://schemas.microsoft.com/office/drawing/2014/main" id="{EF10C8F3-579B-55B2-8B44-7654E9C32570}"/>
              </a:ext>
            </a:extLst>
          </p:cNvPr>
          <p:cNvSpPr>
            <a:spLocks/>
          </p:cNvSpPr>
          <p:nvPr>
            <p:custDataLst>
              <p:tags r:id="rId36"/>
            </p:custDataLst>
          </p:nvPr>
        </p:nvSpPr>
        <p:spPr bwMode="gray">
          <a:xfrm>
            <a:off x="5233988" y="2333625"/>
            <a:ext cx="5397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F845EE3-C60C-46C9-87D5-C38FEE4EFFFB}" type="datetime'''''''''6'''''''''''''''''''''''',''''''''11''''0.''8'">
              <a:rPr lang="en-US" altLang="en-US" sz="1200" smtClean="0">
                <a:solidFill>
                  <a:schemeClr val="tx1"/>
                </a:solidFill>
              </a:rPr>
              <a:pPr algn="ctr">
                <a:lnSpc>
                  <a:spcPct val="90000"/>
                </a:lnSpc>
                <a:spcBef>
                  <a:spcPct val="0"/>
                </a:spcBef>
                <a:spcAft>
                  <a:spcPct val="0"/>
                </a:spcAft>
              </a:pPr>
              <a:t>6,110.8</a:t>
            </a:fld>
            <a:endParaRPr lang="en-US" sz="1200">
              <a:solidFill>
                <a:schemeClr val="tx1"/>
              </a:solidFill>
            </a:endParaRPr>
          </a:p>
        </p:txBody>
      </p:sp>
      <p:sp>
        <p:nvSpPr>
          <p:cNvPr id="30" name="Rectangle 29">
            <a:extLst>
              <a:ext uri="{FF2B5EF4-FFF2-40B4-BE49-F238E27FC236}">
                <a16:creationId xmlns:a16="http://schemas.microsoft.com/office/drawing/2014/main" id="{0BE18E8B-C98C-45B6-468B-345F7D035811}"/>
              </a:ext>
            </a:extLst>
          </p:cNvPr>
          <p:cNvSpPr>
            <a:spLocks/>
          </p:cNvSpPr>
          <p:nvPr>
            <p:custDataLst>
              <p:tags r:id="rId37"/>
            </p:custDataLst>
          </p:nvPr>
        </p:nvSpPr>
        <p:spPr bwMode="gray">
          <a:xfrm>
            <a:off x="3767138" y="3205163"/>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2E88F017-DC70-4E13-A2F1-D8FE54089FF4}" type="datetime'''''''''''''''''''''4''''''''''8''''''''''''''''.1'''''">
              <a:rPr lang="en-US" altLang="en-US" sz="1200" smtClean="0">
                <a:solidFill>
                  <a:schemeClr val="tx1"/>
                </a:solidFill>
              </a:rPr>
              <a:pPr algn="ctr">
                <a:lnSpc>
                  <a:spcPct val="90000"/>
                </a:lnSpc>
                <a:spcBef>
                  <a:spcPct val="0"/>
                </a:spcBef>
                <a:spcAft>
                  <a:spcPct val="0"/>
                </a:spcAft>
              </a:pPr>
              <a:t>48.1</a:t>
            </a:fld>
            <a:endParaRPr lang="en-US" sz="1200">
              <a:solidFill>
                <a:schemeClr val="tx1"/>
              </a:solidFill>
            </a:endParaRPr>
          </a:p>
        </p:txBody>
      </p:sp>
      <p:sp>
        <p:nvSpPr>
          <p:cNvPr id="230" name="Oval 229">
            <a:extLst>
              <a:ext uri="{FF2B5EF4-FFF2-40B4-BE49-F238E27FC236}">
                <a16:creationId xmlns:a16="http://schemas.microsoft.com/office/drawing/2014/main" id="{491285A9-3E3D-E67D-4AC0-08C6A3EAEE60}"/>
              </a:ext>
            </a:extLst>
          </p:cNvPr>
          <p:cNvSpPr>
            <a:spLocks/>
          </p:cNvSpPr>
          <p:nvPr>
            <p:custDataLst>
              <p:tags r:id="rId38"/>
            </p:custDataLst>
          </p:nvPr>
        </p:nvSpPr>
        <p:spPr bwMode="auto">
          <a:xfrm>
            <a:off x="3236913" y="2014538"/>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fld id="{99FF7788-B183-4D58-A22A-7A347BF50432}" type="datetime'+''''''''''''''''2''''''''.4''''''''''%'''''''''''''''''''''">
              <a:rPr lang="en-US" altLang="en-US" sz="1200" b="1" smtClean="0">
                <a:solidFill>
                  <a:schemeClr val="tx1"/>
                </a:solidFill>
                <a:effectLst/>
              </a:rPr>
              <a:pPr algn="ctr">
                <a:spcBef>
                  <a:spcPct val="0"/>
                </a:spcBef>
                <a:spcAft>
                  <a:spcPct val="0"/>
                </a:spcAft>
              </a:pPr>
              <a:t>+2.4%</a:t>
            </a:fld>
            <a:endParaRPr lang="en-US" sz="1200" b="1">
              <a:solidFill>
                <a:schemeClr val="tx1"/>
              </a:solidFill>
            </a:endParaRPr>
          </a:p>
        </p:txBody>
      </p:sp>
      <p:sp>
        <p:nvSpPr>
          <p:cNvPr id="3" name="Rectangle: Rounded Corners 2">
            <a:extLst>
              <a:ext uri="{FF2B5EF4-FFF2-40B4-BE49-F238E27FC236}">
                <a16:creationId xmlns:a16="http://schemas.microsoft.com/office/drawing/2014/main" id="{B330826E-EDFE-250F-A2DD-9993E8853976}"/>
              </a:ext>
            </a:extLst>
          </p:cNvPr>
          <p:cNvSpPr>
            <a:spLocks/>
          </p:cNvSpPr>
          <p:nvPr>
            <p:custDataLst>
              <p:tags r:id="rId39"/>
            </p:custDataLst>
          </p:nvPr>
        </p:nvSpPr>
        <p:spPr>
          <a:xfrm>
            <a:off x="1423476" y="1505764"/>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YoY Absolute Growth</a:t>
            </a:r>
          </a:p>
        </p:txBody>
      </p:sp>
      <p:graphicFrame>
        <p:nvGraphicFramePr>
          <p:cNvPr id="25" name="Chart 24">
            <a:extLst>
              <a:ext uri="{FF2B5EF4-FFF2-40B4-BE49-F238E27FC236}">
                <a16:creationId xmlns:a16="http://schemas.microsoft.com/office/drawing/2014/main" id="{77338C47-BBE6-FFE7-80B4-FD3C5118EC10}"/>
              </a:ext>
            </a:extLst>
          </p:cNvPr>
          <p:cNvGraphicFramePr>
            <a:graphicFrameLocks/>
          </p:cNvGraphicFramePr>
          <p:nvPr>
            <p:extLst>
              <p:ext uri="{D42A27DB-BD31-4B8C-83A1-F6EECF244321}">
                <p14:modId xmlns:p14="http://schemas.microsoft.com/office/powerpoint/2010/main" val="4058492376"/>
              </p:ext>
            </p:extLst>
          </p:nvPr>
        </p:nvGraphicFramePr>
        <p:xfrm>
          <a:off x="6185313" y="1598430"/>
          <a:ext cx="5486400" cy="2274394"/>
        </p:xfrm>
        <a:graphic>
          <a:graphicData uri="http://schemas.openxmlformats.org/drawingml/2006/chart">
            <c:chart xmlns:c="http://schemas.openxmlformats.org/drawingml/2006/chart" xmlns:r="http://schemas.openxmlformats.org/officeDocument/2006/relationships" r:id="rId46"/>
          </a:graphicData>
        </a:graphic>
      </p:graphicFrame>
      <p:cxnSp>
        <p:nvCxnSpPr>
          <p:cNvPr id="57" name="Straight Connector 56">
            <a:extLst>
              <a:ext uri="{FF2B5EF4-FFF2-40B4-BE49-F238E27FC236}">
                <a16:creationId xmlns:a16="http://schemas.microsoft.com/office/drawing/2014/main" id="{90860892-10A1-1D33-0C1C-2239D545B538}"/>
              </a:ext>
            </a:extLst>
          </p:cNvPr>
          <p:cNvCxnSpPr>
            <a:cxnSpLocks/>
          </p:cNvCxnSpPr>
          <p:nvPr/>
        </p:nvCxnSpPr>
        <p:spPr>
          <a:xfrm flipV="1">
            <a:off x="6106625" y="1506538"/>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297" name="Rectangle: Rounded Corners 296">
            <a:extLst>
              <a:ext uri="{FF2B5EF4-FFF2-40B4-BE49-F238E27FC236}">
                <a16:creationId xmlns:a16="http://schemas.microsoft.com/office/drawing/2014/main" id="{48581744-046B-AD8D-5885-D3F3BAD65A5F}"/>
              </a:ext>
            </a:extLst>
          </p:cNvPr>
          <p:cNvSpPr>
            <a:spLocks/>
          </p:cNvSpPr>
          <p:nvPr/>
        </p:nvSpPr>
        <p:spPr>
          <a:xfrm>
            <a:off x="7099713" y="1505764"/>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YoY % Growth</a:t>
            </a:r>
          </a:p>
        </p:txBody>
      </p:sp>
      <p:sp>
        <p:nvSpPr>
          <p:cNvPr id="4" name="Rectangle: Rounded Corners 3">
            <a:extLst>
              <a:ext uri="{FF2B5EF4-FFF2-40B4-BE49-F238E27FC236}">
                <a16:creationId xmlns:a16="http://schemas.microsoft.com/office/drawing/2014/main" id="{C60C3281-5669-F905-D177-015F8AED1FA2}"/>
              </a:ext>
            </a:extLst>
          </p:cNvPr>
          <p:cNvSpPr>
            <a:spLocks/>
          </p:cNvSpPr>
          <p:nvPr/>
        </p:nvSpPr>
        <p:spPr>
          <a:xfrm>
            <a:off x="7099713" y="3927898"/>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Market Share</a:t>
            </a:r>
          </a:p>
        </p:txBody>
      </p:sp>
    </p:spTree>
    <p:extLst>
      <p:ext uri="{BB962C8B-B14F-4D97-AF65-F5344CB8AC3E}">
        <p14:creationId xmlns:p14="http://schemas.microsoft.com/office/powerpoint/2010/main" val="293704178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F623581-FE36-4216-17A6-AC7B35C0E3BB}"/>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A8ADCC2-2634-BCC8-4B25-3D4719B36C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473" imgH="476" progId="TCLayout.ActiveDocument.1">
                  <p:embed/>
                </p:oleObj>
              </mc:Choice>
              <mc:Fallback>
                <p:oleObj name="think-cell Slide" r:id="rId42" imgW="473" imgH="476" progId="TCLayout.ActiveDocument.1">
                  <p:embed/>
                  <p:pic>
                    <p:nvPicPr>
                      <p:cNvPr id="6" name="Object 5" hidden="1">
                        <a:extLst>
                          <a:ext uri="{FF2B5EF4-FFF2-40B4-BE49-F238E27FC236}">
                            <a16:creationId xmlns:a16="http://schemas.microsoft.com/office/drawing/2014/main" id="{EA8ADCC2-2634-BCC8-4B25-3D4719B36CCC}"/>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33" name="Text Placeholder 32">
            <a:extLst>
              <a:ext uri="{FF2B5EF4-FFF2-40B4-BE49-F238E27FC236}">
                <a16:creationId xmlns:a16="http://schemas.microsoft.com/office/drawing/2014/main" id="{C29030DA-0D4D-5491-17F1-6A3655B903CC}"/>
              </a:ext>
            </a:extLst>
          </p:cNvPr>
          <p:cNvSpPr>
            <a:spLocks noGrp="1"/>
          </p:cNvSpPr>
          <p:nvPr>
            <p:ph type="body" sz="quarter" idx="16"/>
          </p:nvPr>
        </p:nvSpPr>
        <p:spPr>
          <a:xfrm>
            <a:off x="384694" y="1081826"/>
            <a:ext cx="11338560" cy="402336"/>
          </a:xfrm>
        </p:spPr>
        <p:txBody>
          <a:bodyPr/>
          <a:lstStyle/>
          <a:p>
            <a:r>
              <a:rPr lang="en-US"/>
              <a:t>Data is based on Moving Annual Total, June 2025</a:t>
            </a:r>
          </a:p>
        </p:txBody>
      </p:sp>
      <p:sp>
        <p:nvSpPr>
          <p:cNvPr id="5" name="Title 4">
            <a:extLst>
              <a:ext uri="{FF2B5EF4-FFF2-40B4-BE49-F238E27FC236}">
                <a16:creationId xmlns:a16="http://schemas.microsoft.com/office/drawing/2014/main" id="{E930B562-0DCD-788B-8811-15D064E6282D}"/>
              </a:ext>
            </a:extLst>
          </p:cNvPr>
          <p:cNvSpPr>
            <a:spLocks noGrp="1"/>
          </p:cNvSpPr>
          <p:nvPr>
            <p:ph type="title"/>
          </p:nvPr>
        </p:nvSpPr>
        <p:spPr>
          <a:xfrm>
            <a:off x="384694" y="294468"/>
            <a:ext cx="11338560" cy="768263"/>
          </a:xfrm>
        </p:spPr>
        <p:txBody>
          <a:bodyPr vert="horz"/>
          <a:lstStyle/>
          <a:p>
            <a:r>
              <a:rPr lang="en-US"/>
              <a:t>In Retail, Med D had the largest growth and market share gains</a:t>
            </a:r>
          </a:p>
        </p:txBody>
      </p:sp>
      <p:sp>
        <p:nvSpPr>
          <p:cNvPr id="2" name="Footer Placeholder 1">
            <a:extLst>
              <a:ext uri="{FF2B5EF4-FFF2-40B4-BE49-F238E27FC236}">
                <a16:creationId xmlns:a16="http://schemas.microsoft.com/office/drawing/2014/main" id="{FE15D454-3716-558B-50E6-8B6DC6C1D7A8}"/>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69" name="Chart 68">
            <a:extLst>
              <a:ext uri="{FF2B5EF4-FFF2-40B4-BE49-F238E27FC236}">
                <a16:creationId xmlns:a16="http://schemas.microsoft.com/office/drawing/2014/main" id="{09E939D1-4D4F-1D9B-2B53-EBC116F7A39F}"/>
              </a:ext>
            </a:extLst>
          </p:cNvPr>
          <p:cNvGraphicFramePr>
            <a:graphicFrameLocks/>
          </p:cNvGraphicFramePr>
          <p:nvPr>
            <p:extLst>
              <p:ext uri="{D42A27DB-BD31-4B8C-83A1-F6EECF244321}">
                <p14:modId xmlns:p14="http://schemas.microsoft.com/office/powerpoint/2010/main" val="1078311160"/>
              </p:ext>
            </p:extLst>
          </p:nvPr>
        </p:nvGraphicFramePr>
        <p:xfrm>
          <a:off x="6185313" y="3901280"/>
          <a:ext cx="5486400" cy="2377440"/>
        </p:xfrm>
        <a:graphic>
          <a:graphicData uri="http://schemas.openxmlformats.org/drawingml/2006/chart">
            <c:chart xmlns:c="http://schemas.openxmlformats.org/drawingml/2006/chart" xmlns:r="http://schemas.openxmlformats.org/officeDocument/2006/relationships" r:id="rId44"/>
          </a:graphicData>
        </a:graphic>
      </p:graphicFrame>
      <p:cxnSp>
        <p:nvCxnSpPr>
          <p:cNvPr id="10" name="Straight Connector 9">
            <a:extLst>
              <a:ext uri="{FF2B5EF4-FFF2-40B4-BE49-F238E27FC236}">
                <a16:creationId xmlns:a16="http://schemas.microsoft.com/office/drawing/2014/main" id="{FE323520-72DE-B56E-26CF-52BE92624B69}"/>
              </a:ext>
            </a:extLst>
          </p:cNvPr>
          <p:cNvCxnSpPr>
            <a:cxnSpLocks/>
          </p:cNvCxnSpPr>
          <p:nvPr>
            <p:custDataLst>
              <p:tags r:id="rId2"/>
            </p:custDataLst>
          </p:nvPr>
        </p:nvCxnSpPr>
        <p:spPr bwMode="auto">
          <a:xfrm>
            <a:off x="3768725" y="3935413"/>
            <a:ext cx="2238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8176113-5BA2-4E43-61B6-247DE0C26C95}"/>
              </a:ext>
            </a:extLst>
          </p:cNvPr>
          <p:cNvCxnSpPr>
            <a:cxnSpLocks/>
          </p:cNvCxnSpPr>
          <p:nvPr>
            <p:custDataLst>
              <p:tags r:id="rId3"/>
            </p:custDataLst>
          </p:nvPr>
        </p:nvCxnSpPr>
        <p:spPr bwMode="auto">
          <a:xfrm>
            <a:off x="3095625" y="5226050"/>
            <a:ext cx="2238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647BF93-AC0F-5ADD-DF31-B38E93839A67}"/>
              </a:ext>
            </a:extLst>
          </p:cNvPr>
          <p:cNvCxnSpPr>
            <a:cxnSpLocks/>
          </p:cNvCxnSpPr>
          <p:nvPr>
            <p:custDataLst>
              <p:tags r:id="rId4"/>
            </p:custDataLst>
          </p:nvPr>
        </p:nvCxnSpPr>
        <p:spPr bwMode="auto">
          <a:xfrm>
            <a:off x="2424113" y="4718050"/>
            <a:ext cx="2238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54441264-D9B6-A74C-428B-7F236FBF3DE9}"/>
              </a:ext>
            </a:extLst>
          </p:cNvPr>
          <p:cNvCxnSpPr>
            <a:cxnSpLocks/>
          </p:cNvCxnSpPr>
          <p:nvPr>
            <p:custDataLst>
              <p:tags r:id="rId5"/>
            </p:custDataLst>
          </p:nvPr>
        </p:nvCxnSpPr>
        <p:spPr bwMode="auto">
          <a:xfrm>
            <a:off x="1752600" y="4721225"/>
            <a:ext cx="2238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5666EFC-667F-A9E8-AAD7-CCA6D856A64E}"/>
              </a:ext>
            </a:extLst>
          </p:cNvPr>
          <p:cNvCxnSpPr>
            <a:cxnSpLocks/>
          </p:cNvCxnSpPr>
          <p:nvPr>
            <p:custDataLst>
              <p:tags r:id="rId6"/>
            </p:custDataLst>
          </p:nvPr>
        </p:nvCxnSpPr>
        <p:spPr bwMode="auto">
          <a:xfrm>
            <a:off x="5111750" y="2867025"/>
            <a:ext cx="2238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9FC51C1-686B-422A-1E64-B12896734545}"/>
              </a:ext>
            </a:extLst>
          </p:cNvPr>
          <p:cNvCxnSpPr>
            <a:cxnSpLocks/>
          </p:cNvCxnSpPr>
          <p:nvPr>
            <p:custDataLst>
              <p:tags r:id="rId7"/>
            </p:custDataLst>
          </p:nvPr>
        </p:nvCxnSpPr>
        <p:spPr bwMode="auto">
          <a:xfrm>
            <a:off x="4440238" y="2536825"/>
            <a:ext cx="22383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433955D-DF05-B6A4-F1FB-F32380F53721}"/>
              </a:ext>
            </a:extLst>
          </p:cNvPr>
          <p:cNvSpPr>
            <a:spLocks/>
          </p:cNvSpPr>
          <p:nvPr>
            <p:custDataLst>
              <p:tags r:id="rId8"/>
            </p:custDataLst>
          </p:nvPr>
        </p:nvSpPr>
        <p:spPr bwMode="auto">
          <a:xfrm>
            <a:off x="1976438" y="4718050"/>
            <a:ext cx="447675" cy="31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aphicFrame>
        <p:nvGraphicFramePr>
          <p:cNvPr id="109" name="Chart 108">
            <a:extLst>
              <a:ext uri="{FF2B5EF4-FFF2-40B4-BE49-F238E27FC236}">
                <a16:creationId xmlns:a16="http://schemas.microsoft.com/office/drawing/2014/main" id="{97115D3C-2212-A06C-90C4-66D9B1C70057}"/>
              </a:ext>
            </a:extLst>
          </p:cNvPr>
          <p:cNvGraphicFramePr>
            <a:graphicFrameLocks/>
          </p:cNvGraphicFramePr>
          <p:nvPr>
            <p:custDataLst>
              <p:tags r:id="rId9"/>
            </p:custDataLst>
            <p:extLst>
              <p:ext uri="{D42A27DB-BD31-4B8C-83A1-F6EECF244321}">
                <p14:modId xmlns:p14="http://schemas.microsoft.com/office/powerpoint/2010/main" val="1596703999"/>
              </p:ext>
            </p:extLst>
          </p:nvPr>
        </p:nvGraphicFramePr>
        <p:xfrm>
          <a:off x="1111250" y="2274888"/>
          <a:ext cx="4867275" cy="3419475"/>
        </p:xfrm>
        <a:graphic>
          <a:graphicData uri="http://schemas.openxmlformats.org/drawingml/2006/chart">
            <c:chart xmlns:c="http://schemas.openxmlformats.org/drawingml/2006/chart" xmlns:r="http://schemas.openxmlformats.org/officeDocument/2006/relationships" r:id="rId45"/>
          </a:graphicData>
        </a:graphic>
      </p:graphicFrame>
      <p:sp>
        <p:nvSpPr>
          <p:cNvPr id="58" name="Rectangle 57">
            <a:extLst>
              <a:ext uri="{FF2B5EF4-FFF2-40B4-BE49-F238E27FC236}">
                <a16:creationId xmlns:a16="http://schemas.microsoft.com/office/drawing/2014/main" id="{9E6D116B-C6B1-24BF-6FDB-186292902551}"/>
              </a:ext>
            </a:extLst>
          </p:cNvPr>
          <p:cNvSpPr>
            <a:spLocks/>
          </p:cNvSpPr>
          <p:nvPr>
            <p:custDataLst>
              <p:tags r:id="rId10"/>
            </p:custDataLst>
          </p:nvPr>
        </p:nvSpPr>
        <p:spPr bwMode="gray">
          <a:xfrm>
            <a:off x="712788" y="4883150"/>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BE30517-0ECF-47C5-8F01-82098693257A}" type="datetime'''''''5'''''',''9''''''5''''''''''0'''''''''''''''''''''''''''">
              <a:rPr lang="en-US" altLang="en-US" sz="1200" smtClean="0">
                <a:solidFill>
                  <a:schemeClr val="tx1"/>
                </a:solidFill>
                <a:effectLst/>
              </a:rPr>
              <a:pPr algn="r">
                <a:lnSpc>
                  <a:spcPct val="90000"/>
                </a:lnSpc>
                <a:spcBef>
                  <a:spcPct val="0"/>
                </a:spcBef>
                <a:spcAft>
                  <a:spcPct val="0"/>
                </a:spcAft>
              </a:pPr>
              <a:t>5,950</a:t>
            </a:fld>
            <a:endParaRPr lang="en-US" sz="1200" err="1">
              <a:solidFill>
                <a:schemeClr val="tx1"/>
              </a:solidFill>
            </a:endParaRPr>
          </a:p>
        </p:txBody>
      </p:sp>
      <p:sp>
        <p:nvSpPr>
          <p:cNvPr id="13" name="Rectangle 12">
            <a:extLst>
              <a:ext uri="{FF2B5EF4-FFF2-40B4-BE49-F238E27FC236}">
                <a16:creationId xmlns:a16="http://schemas.microsoft.com/office/drawing/2014/main" id="{C9521200-1C13-9E3C-EF52-FE346D49CAA8}"/>
              </a:ext>
            </a:extLst>
          </p:cNvPr>
          <p:cNvSpPr>
            <a:spLocks/>
          </p:cNvSpPr>
          <p:nvPr>
            <p:custDataLst>
              <p:tags r:id="rId11"/>
            </p:custDataLst>
          </p:nvPr>
        </p:nvSpPr>
        <p:spPr bwMode="gray">
          <a:xfrm>
            <a:off x="712788" y="4232275"/>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0F8AE8E-711F-47B4-A328-08C8195FBAB9}" type="datetime'''''''''''''''''''''6,''''''''''''''00''''''''0'''''''''''''">
              <a:rPr lang="en-US" altLang="en-US" sz="1200" smtClean="0">
                <a:solidFill>
                  <a:schemeClr val="tx1"/>
                </a:solidFill>
                <a:effectLst/>
              </a:rPr>
              <a:pPr algn="r">
                <a:lnSpc>
                  <a:spcPct val="90000"/>
                </a:lnSpc>
                <a:spcBef>
                  <a:spcPct val="0"/>
                </a:spcBef>
                <a:spcAft>
                  <a:spcPct val="0"/>
                </a:spcAft>
              </a:pPr>
              <a:t>6,000</a:t>
            </a:fld>
            <a:endParaRPr lang="en-US" sz="1200">
              <a:solidFill>
                <a:schemeClr val="tx1"/>
              </a:solidFill>
            </a:endParaRPr>
          </a:p>
        </p:txBody>
      </p:sp>
      <p:sp>
        <p:nvSpPr>
          <p:cNvPr id="59" name="Rectangle 58">
            <a:extLst>
              <a:ext uri="{FF2B5EF4-FFF2-40B4-BE49-F238E27FC236}">
                <a16:creationId xmlns:a16="http://schemas.microsoft.com/office/drawing/2014/main" id="{AAE4607D-7B5A-0898-5AE0-58D4DF1A131B}"/>
              </a:ext>
            </a:extLst>
          </p:cNvPr>
          <p:cNvSpPr>
            <a:spLocks/>
          </p:cNvSpPr>
          <p:nvPr>
            <p:custDataLst>
              <p:tags r:id="rId12"/>
            </p:custDataLst>
          </p:nvPr>
        </p:nvSpPr>
        <p:spPr bwMode="gray">
          <a:xfrm>
            <a:off x="712788" y="3581400"/>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0EC839D-E1F4-4E5D-B17B-1791AB69872C}" type="datetime'''''''''''6,0''''''''5''0'''''''''''''''''''">
              <a:rPr lang="en-US" altLang="en-US" sz="1200" smtClean="0">
                <a:solidFill>
                  <a:schemeClr val="tx1"/>
                </a:solidFill>
                <a:effectLst/>
              </a:rPr>
              <a:pPr algn="r">
                <a:lnSpc>
                  <a:spcPct val="90000"/>
                </a:lnSpc>
                <a:spcBef>
                  <a:spcPct val="0"/>
                </a:spcBef>
                <a:spcAft>
                  <a:spcPct val="0"/>
                </a:spcAft>
              </a:pPr>
              <a:t>6,050</a:t>
            </a:fld>
            <a:endParaRPr lang="en-US" sz="1200" err="1">
              <a:solidFill>
                <a:schemeClr val="tx1"/>
              </a:solidFill>
            </a:endParaRPr>
          </a:p>
        </p:txBody>
      </p:sp>
      <p:sp>
        <p:nvSpPr>
          <p:cNvPr id="48" name="Rectangle 47">
            <a:extLst>
              <a:ext uri="{FF2B5EF4-FFF2-40B4-BE49-F238E27FC236}">
                <a16:creationId xmlns:a16="http://schemas.microsoft.com/office/drawing/2014/main" id="{10B9E88D-D873-01D7-0446-E36F0CC44851}"/>
              </a:ext>
            </a:extLst>
          </p:cNvPr>
          <p:cNvSpPr>
            <a:spLocks/>
          </p:cNvSpPr>
          <p:nvPr>
            <p:custDataLst>
              <p:tags r:id="rId13"/>
            </p:custDataLst>
          </p:nvPr>
        </p:nvSpPr>
        <p:spPr bwMode="gray">
          <a:xfrm>
            <a:off x="712788" y="2930525"/>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3A2D47F-93BD-4E58-A8F3-666329441EFD}" type="datetime'''6,''1''''''''00'">
              <a:rPr lang="en-US" altLang="en-US" sz="1200" smtClean="0">
                <a:solidFill>
                  <a:schemeClr val="tx1"/>
                </a:solidFill>
                <a:effectLst/>
              </a:rPr>
              <a:pPr algn="r">
                <a:lnSpc>
                  <a:spcPct val="90000"/>
                </a:lnSpc>
                <a:spcBef>
                  <a:spcPct val="0"/>
                </a:spcBef>
                <a:spcAft>
                  <a:spcPct val="0"/>
                </a:spcAft>
              </a:pPr>
              <a:t>6,100</a:t>
            </a:fld>
            <a:endParaRPr lang="en-US" sz="1200" err="1">
              <a:solidFill>
                <a:schemeClr val="tx1"/>
              </a:solidFill>
            </a:endParaRPr>
          </a:p>
        </p:txBody>
      </p:sp>
      <p:sp>
        <p:nvSpPr>
          <p:cNvPr id="60" name="Rectangle 59">
            <a:extLst>
              <a:ext uri="{FF2B5EF4-FFF2-40B4-BE49-F238E27FC236}">
                <a16:creationId xmlns:a16="http://schemas.microsoft.com/office/drawing/2014/main" id="{A7F6A8DB-5132-5E8B-0A6B-59588CD9E031}"/>
              </a:ext>
            </a:extLst>
          </p:cNvPr>
          <p:cNvSpPr>
            <a:spLocks/>
          </p:cNvSpPr>
          <p:nvPr>
            <p:custDataLst>
              <p:tags r:id="rId14"/>
            </p:custDataLst>
          </p:nvPr>
        </p:nvSpPr>
        <p:spPr bwMode="gray">
          <a:xfrm>
            <a:off x="712788" y="2279650"/>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3160776-988E-4F93-A8F8-B685157CDFD2}" type="datetime'6'''''''''',1''''''''''''5''''0'''''''">
              <a:rPr lang="en-US" altLang="en-US" sz="1200" smtClean="0">
                <a:solidFill>
                  <a:schemeClr val="tx1"/>
                </a:solidFill>
                <a:effectLst/>
              </a:rPr>
              <a:pPr algn="r">
                <a:lnSpc>
                  <a:spcPct val="90000"/>
                </a:lnSpc>
                <a:spcBef>
                  <a:spcPct val="0"/>
                </a:spcBef>
                <a:spcAft>
                  <a:spcPct val="0"/>
                </a:spcAft>
              </a:pPr>
              <a:t>6,150</a:t>
            </a:fld>
            <a:endParaRPr lang="en-US" sz="1200" err="1">
              <a:solidFill>
                <a:schemeClr val="tx1"/>
              </a:solidFill>
            </a:endParaRPr>
          </a:p>
        </p:txBody>
      </p:sp>
      <p:sp>
        <p:nvSpPr>
          <p:cNvPr id="57" name="Rectangle 56">
            <a:extLst>
              <a:ext uri="{FF2B5EF4-FFF2-40B4-BE49-F238E27FC236}">
                <a16:creationId xmlns:a16="http://schemas.microsoft.com/office/drawing/2014/main" id="{B5D70E2D-E9FE-EE52-3E48-A337FDF64102}"/>
              </a:ext>
            </a:extLst>
          </p:cNvPr>
          <p:cNvSpPr>
            <a:spLocks/>
          </p:cNvSpPr>
          <p:nvPr>
            <p:custDataLst>
              <p:tags r:id="rId15"/>
            </p:custDataLst>
          </p:nvPr>
        </p:nvSpPr>
        <p:spPr bwMode="gray">
          <a:xfrm>
            <a:off x="712788" y="5534025"/>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27DCB66-6206-40DD-82C4-476E21E4013B}" type="datetime'''5'''',9''''''''''''''''''''''0''''''''''''''''''0'''''''''">
              <a:rPr lang="en-US" altLang="en-US" sz="1200" smtClean="0">
                <a:solidFill>
                  <a:schemeClr val="tx1"/>
                </a:solidFill>
                <a:effectLst/>
              </a:rPr>
              <a:pPr algn="r">
                <a:lnSpc>
                  <a:spcPct val="90000"/>
                </a:lnSpc>
                <a:spcBef>
                  <a:spcPct val="0"/>
                </a:spcBef>
                <a:spcAft>
                  <a:spcPct val="0"/>
                </a:spcAft>
              </a:pPr>
              <a:t>5,900</a:t>
            </a:fld>
            <a:endParaRPr lang="en-US" sz="1200" err="1">
              <a:solidFill>
                <a:schemeClr val="tx1"/>
              </a:solidFill>
            </a:endParaRPr>
          </a:p>
        </p:txBody>
      </p:sp>
      <p:cxnSp>
        <p:nvCxnSpPr>
          <p:cNvPr id="16" name="Straight Connector 15">
            <a:extLst>
              <a:ext uri="{FF2B5EF4-FFF2-40B4-BE49-F238E27FC236}">
                <a16:creationId xmlns:a16="http://schemas.microsoft.com/office/drawing/2014/main" id="{ACECAD76-EB46-BD99-064F-6EBF85289CF5}"/>
              </a:ext>
            </a:extLst>
          </p:cNvPr>
          <p:cNvCxnSpPr>
            <a:cxnSpLocks/>
          </p:cNvCxnSpPr>
          <p:nvPr>
            <p:custDataLst>
              <p:tags r:id="rId16"/>
            </p:custDataLst>
          </p:nvPr>
        </p:nvCxnSpPr>
        <p:spPr bwMode="auto">
          <a:xfrm flipV="1">
            <a:off x="1528763" y="2270125"/>
            <a:ext cx="0" cy="22225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8B7DD19-6FE4-09F8-471F-DFE780422FD8}"/>
              </a:ext>
            </a:extLst>
          </p:cNvPr>
          <p:cNvCxnSpPr>
            <a:cxnSpLocks/>
          </p:cNvCxnSpPr>
          <p:nvPr>
            <p:custDataLst>
              <p:tags r:id="rId17"/>
            </p:custDataLst>
          </p:nvPr>
        </p:nvCxnSpPr>
        <p:spPr bwMode="auto">
          <a:xfrm>
            <a:off x="1528763" y="2270125"/>
            <a:ext cx="403066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F4960F21-BD82-83A9-7617-F3003E31B768}"/>
              </a:ext>
            </a:extLst>
          </p:cNvPr>
          <p:cNvCxnSpPr>
            <a:cxnSpLocks/>
          </p:cNvCxnSpPr>
          <p:nvPr>
            <p:custDataLst>
              <p:tags r:id="rId18"/>
            </p:custDataLst>
          </p:nvPr>
        </p:nvCxnSpPr>
        <p:spPr bwMode="auto">
          <a:xfrm>
            <a:off x="5559425" y="2270125"/>
            <a:ext cx="0" cy="3683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0F6A90C-1B81-2C3A-1A57-5E885D5F014E}"/>
              </a:ext>
            </a:extLst>
          </p:cNvPr>
          <p:cNvCxnSpPr>
            <a:cxnSpLocks/>
          </p:cNvCxnSpPr>
          <p:nvPr>
            <p:custDataLst>
              <p:tags r:id="rId19"/>
            </p:custDataLst>
          </p:nvPr>
        </p:nvCxnSpPr>
        <p:spPr bwMode="auto">
          <a:xfrm>
            <a:off x="2200275" y="4692650"/>
            <a:ext cx="0" cy="2698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5A99897-1AF4-A603-6386-808750CCE132}"/>
              </a:ext>
            </a:extLst>
          </p:cNvPr>
          <p:cNvCxnSpPr>
            <a:cxnSpLocks/>
          </p:cNvCxnSpPr>
          <p:nvPr>
            <p:custDataLst>
              <p:tags r:id="rId20"/>
            </p:custDataLst>
          </p:nvPr>
        </p:nvCxnSpPr>
        <p:spPr bwMode="auto">
          <a:xfrm flipV="1">
            <a:off x="4887913" y="2790825"/>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3F06A75-B3BC-47CC-C0C8-6B282072496B}"/>
              </a:ext>
            </a:extLst>
          </p:cNvPr>
          <p:cNvCxnSpPr>
            <a:cxnSpLocks/>
          </p:cNvCxnSpPr>
          <p:nvPr>
            <p:custDataLst>
              <p:tags r:id="rId21"/>
            </p:custDataLst>
          </p:nvPr>
        </p:nvCxnSpPr>
        <p:spPr bwMode="auto">
          <a:xfrm>
            <a:off x="3543300" y="3910013"/>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36F009C-34A1-3BB4-3C42-426EC34D74A7}"/>
              </a:ext>
            </a:extLst>
          </p:cNvPr>
          <p:cNvCxnSpPr>
            <a:cxnSpLocks/>
          </p:cNvCxnSpPr>
          <p:nvPr>
            <p:custDataLst>
              <p:tags r:id="rId22"/>
            </p:custDataLst>
          </p:nvPr>
        </p:nvCxnSpPr>
        <p:spPr bwMode="auto">
          <a:xfrm flipV="1">
            <a:off x="2871788" y="514985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A090DA1-04DE-528A-A914-64DF6890D1D5}"/>
              </a:ext>
            </a:extLst>
          </p:cNvPr>
          <p:cNvCxnSpPr>
            <a:cxnSpLocks/>
          </p:cNvCxnSpPr>
          <p:nvPr>
            <p:custDataLst>
              <p:tags r:id="rId23"/>
            </p:custDataLst>
          </p:nvPr>
        </p:nvCxnSpPr>
        <p:spPr bwMode="auto">
          <a:xfrm>
            <a:off x="4216400" y="2511425"/>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7FFCA0C6-F686-00EA-3372-375E476EC96F}"/>
              </a:ext>
            </a:extLst>
          </p:cNvPr>
          <p:cNvSpPr>
            <a:spLocks/>
          </p:cNvSpPr>
          <p:nvPr>
            <p:custDataLst>
              <p:tags r:id="rId24"/>
            </p:custDataLst>
          </p:nvPr>
        </p:nvSpPr>
        <p:spPr bwMode="auto">
          <a:xfrm>
            <a:off x="407988" y="3182938"/>
            <a:ext cx="182563" cy="16033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b" anchorCtr="0">
            <a:noAutofit/>
          </a:bodyPr>
          <a:lstStyle/>
          <a:p>
            <a:pPr algn="ctr">
              <a:spcBef>
                <a:spcPct val="0"/>
              </a:spcBef>
              <a:spcAft>
                <a:spcPct val="0"/>
              </a:spcAft>
            </a:pPr>
            <a:r>
              <a:rPr lang="en-US" altLang="en-US" sz="1200">
                <a:solidFill>
                  <a:schemeClr val="tx1"/>
                </a:solidFill>
                <a:effectLst/>
              </a:rPr>
              <a:t>Adjusted Rxs in Millions</a:t>
            </a:r>
            <a:endParaRPr lang="en-US" sz="1200">
              <a:solidFill>
                <a:schemeClr val="tx1"/>
              </a:solidFill>
            </a:endParaRPr>
          </a:p>
        </p:txBody>
      </p:sp>
      <p:sp>
        <p:nvSpPr>
          <p:cNvPr id="24" name="Rectangle 23">
            <a:extLst>
              <a:ext uri="{FF2B5EF4-FFF2-40B4-BE49-F238E27FC236}">
                <a16:creationId xmlns:a16="http://schemas.microsoft.com/office/drawing/2014/main" id="{86B21AB6-B2CA-73C6-51A2-011638931FBA}"/>
              </a:ext>
            </a:extLst>
          </p:cNvPr>
          <p:cNvSpPr>
            <a:spLocks/>
          </p:cNvSpPr>
          <p:nvPr>
            <p:custDataLst>
              <p:tags r:id="rId25"/>
            </p:custDataLst>
          </p:nvPr>
        </p:nvSpPr>
        <p:spPr bwMode="auto">
          <a:xfrm>
            <a:off x="1206500" y="5662613"/>
            <a:ext cx="646113"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anchor="t" anchorCtr="0">
            <a:noAutofit/>
          </a:bodyPr>
          <a:lstStyle/>
          <a:p>
            <a:pPr algn="ctr">
              <a:spcBef>
                <a:spcPct val="0"/>
              </a:spcBef>
              <a:spcAft>
                <a:spcPct val="0"/>
              </a:spcAft>
            </a:pPr>
            <a:fld id="{26A471A0-71D1-4246-80FF-920F5A73876C}" type="datetime'''MA''T'''''' Jun'''' ''''2''''''''''0''''''''''''2''''''''4'">
              <a:rPr lang="en-US" altLang="en-US" sz="1200" b="1" smtClean="0">
                <a:solidFill>
                  <a:schemeClr val="tx1"/>
                </a:solidFill>
              </a:rPr>
              <a:pPr algn="ctr">
                <a:spcBef>
                  <a:spcPct val="0"/>
                </a:spcBef>
                <a:spcAft>
                  <a:spcPct val="0"/>
                </a:spcAft>
              </a:pPr>
              <a:t>MAT Jun 2024</a:t>
            </a:fld>
            <a:endParaRPr lang="en-US" sz="1200" b="1">
              <a:solidFill>
                <a:schemeClr val="tx1"/>
              </a:solidFill>
            </a:endParaRPr>
          </a:p>
        </p:txBody>
      </p:sp>
      <p:sp>
        <p:nvSpPr>
          <p:cNvPr id="26" name="Rectangle 25">
            <a:extLst>
              <a:ext uri="{FF2B5EF4-FFF2-40B4-BE49-F238E27FC236}">
                <a16:creationId xmlns:a16="http://schemas.microsoft.com/office/drawing/2014/main" id="{AD3766AA-EBDE-0EA6-7FEE-2AA9DF0C62BD}"/>
              </a:ext>
            </a:extLst>
          </p:cNvPr>
          <p:cNvSpPr>
            <a:spLocks/>
          </p:cNvSpPr>
          <p:nvPr>
            <p:custDataLst>
              <p:tags r:id="rId26"/>
            </p:custDataLst>
          </p:nvPr>
        </p:nvSpPr>
        <p:spPr bwMode="gray">
          <a:xfrm>
            <a:off x="2073275" y="4527550"/>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F02B35EF-F2E1-4EAF-B7EF-911455398CDB}" type="datetime'''''''''''''''''''''''''''0''''.''''2'''''">
              <a:rPr lang="en-US" altLang="en-US" sz="1200" smtClean="0">
                <a:solidFill>
                  <a:schemeClr val="tx1"/>
                </a:solidFill>
              </a:rPr>
              <a:pPr algn="ctr">
                <a:lnSpc>
                  <a:spcPct val="90000"/>
                </a:lnSpc>
                <a:spcBef>
                  <a:spcPct val="0"/>
                </a:spcBef>
                <a:spcAft>
                  <a:spcPct val="0"/>
                </a:spcAft>
              </a:pPr>
              <a:t>0.2</a:t>
            </a:fld>
            <a:endParaRPr lang="en-US" sz="1200">
              <a:solidFill>
                <a:schemeClr val="tx1"/>
              </a:solidFill>
            </a:endParaRPr>
          </a:p>
        </p:txBody>
      </p:sp>
      <p:sp>
        <p:nvSpPr>
          <p:cNvPr id="27" name="Rectangle 26">
            <a:extLst>
              <a:ext uri="{FF2B5EF4-FFF2-40B4-BE49-F238E27FC236}">
                <a16:creationId xmlns:a16="http://schemas.microsoft.com/office/drawing/2014/main" id="{1C1B256E-6F9E-96E0-B4E9-5CDB88CB28ED}"/>
              </a:ext>
            </a:extLst>
          </p:cNvPr>
          <p:cNvSpPr>
            <a:spLocks/>
          </p:cNvSpPr>
          <p:nvPr>
            <p:custDataLst>
              <p:tags r:id="rId27"/>
            </p:custDataLst>
          </p:nvPr>
        </p:nvSpPr>
        <p:spPr bwMode="auto">
          <a:xfrm>
            <a:off x="2017713" y="5662613"/>
            <a:ext cx="3667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AD30E4BF-F446-4ACE-B201-E14214BA5A07}" type="datetime'''''''''''''''''''''''''''''''''''''''C''a''s''h'">
              <a:rPr lang="en-US" altLang="en-US" sz="1200" smtClean="0">
                <a:solidFill>
                  <a:schemeClr val="tx1"/>
                </a:solidFill>
              </a:rPr>
              <a:pPr algn="ctr">
                <a:spcBef>
                  <a:spcPct val="0"/>
                </a:spcBef>
                <a:spcAft>
                  <a:spcPct val="0"/>
                </a:spcAft>
              </a:pPr>
              <a:t>Cash</a:t>
            </a:fld>
            <a:endParaRPr lang="en-US" sz="1200">
              <a:solidFill>
                <a:schemeClr val="tx1"/>
              </a:solidFill>
            </a:endParaRPr>
          </a:p>
        </p:txBody>
      </p:sp>
      <p:sp>
        <p:nvSpPr>
          <p:cNvPr id="28" name="Rectangle 27">
            <a:extLst>
              <a:ext uri="{FF2B5EF4-FFF2-40B4-BE49-F238E27FC236}">
                <a16:creationId xmlns:a16="http://schemas.microsoft.com/office/drawing/2014/main" id="{45D50F6B-2D46-BD79-D8E3-E18699E26AD8}"/>
              </a:ext>
            </a:extLst>
          </p:cNvPr>
          <p:cNvSpPr>
            <a:spLocks/>
          </p:cNvSpPr>
          <p:nvPr>
            <p:custDataLst>
              <p:tags r:id="rId28"/>
            </p:custDataLst>
          </p:nvPr>
        </p:nvSpPr>
        <p:spPr bwMode="gray">
          <a:xfrm>
            <a:off x="2676525" y="5251450"/>
            <a:ext cx="3905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t" anchorCtr="0">
            <a:noAutofit/>
          </a:bodyPr>
          <a:lstStyle/>
          <a:p>
            <a:pPr algn="ctr">
              <a:lnSpc>
                <a:spcPct val="90000"/>
              </a:lnSpc>
              <a:spcBef>
                <a:spcPct val="0"/>
              </a:spcBef>
              <a:spcAft>
                <a:spcPct val="0"/>
              </a:spcAft>
            </a:pPr>
            <a:fld id="{F80E8E1A-172A-4BD3-8879-CAAD297DD375}" type="datetime'-''''38''''''''.''''''''''''''''''''''9'''''''''''''">
              <a:rPr lang="en-US" altLang="en-US" sz="1200" smtClean="0">
                <a:solidFill>
                  <a:schemeClr val="tx1"/>
                </a:solidFill>
              </a:rPr>
              <a:pPr algn="ctr">
                <a:lnSpc>
                  <a:spcPct val="90000"/>
                </a:lnSpc>
                <a:spcBef>
                  <a:spcPct val="0"/>
                </a:spcBef>
                <a:spcAft>
                  <a:spcPct val="0"/>
                </a:spcAft>
              </a:pPr>
              <a:t>-38.9</a:t>
            </a:fld>
            <a:endParaRPr lang="en-US" sz="1200">
              <a:solidFill>
                <a:schemeClr val="tx1"/>
              </a:solidFill>
            </a:endParaRPr>
          </a:p>
        </p:txBody>
      </p:sp>
      <p:sp>
        <p:nvSpPr>
          <p:cNvPr id="226" name="Rectangle 225">
            <a:extLst>
              <a:ext uri="{FF2B5EF4-FFF2-40B4-BE49-F238E27FC236}">
                <a16:creationId xmlns:a16="http://schemas.microsoft.com/office/drawing/2014/main" id="{4BA2A7C5-24EC-000C-979A-02CE0FBE7CA5}"/>
              </a:ext>
            </a:extLst>
          </p:cNvPr>
          <p:cNvSpPr>
            <a:spLocks/>
          </p:cNvSpPr>
          <p:nvPr>
            <p:custDataLst>
              <p:tags r:id="rId29"/>
            </p:custDataLst>
          </p:nvPr>
        </p:nvSpPr>
        <p:spPr bwMode="auto">
          <a:xfrm>
            <a:off x="3986213" y="5662613"/>
            <a:ext cx="4603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39CBF48D-63FA-48E4-BE6D-5A3CA7399963}" type="datetime'''''''''M''''''''''e''''''d'''''''''' ''''''''''''''D'''''''''">
              <a:rPr lang="en-US" altLang="en-US" sz="1200" smtClean="0">
                <a:solidFill>
                  <a:schemeClr val="tx1"/>
                </a:solidFill>
              </a:rPr>
              <a:pPr algn="ctr">
                <a:spcBef>
                  <a:spcPct val="0"/>
                </a:spcBef>
                <a:spcAft>
                  <a:spcPct val="0"/>
                </a:spcAft>
              </a:pPr>
              <a:t>Med D</a:t>
            </a:fld>
            <a:endParaRPr lang="en-US" sz="1200">
              <a:solidFill>
                <a:schemeClr val="tx1"/>
              </a:solidFill>
            </a:endParaRPr>
          </a:p>
        </p:txBody>
      </p:sp>
      <p:sp>
        <p:nvSpPr>
          <p:cNvPr id="44" name="Rectangle 43">
            <a:extLst>
              <a:ext uri="{FF2B5EF4-FFF2-40B4-BE49-F238E27FC236}">
                <a16:creationId xmlns:a16="http://schemas.microsoft.com/office/drawing/2014/main" id="{4AE34BB7-1AA1-BAA8-B2A8-1C75FBA103AA}"/>
              </a:ext>
            </a:extLst>
          </p:cNvPr>
          <p:cNvSpPr>
            <a:spLocks/>
          </p:cNvSpPr>
          <p:nvPr>
            <p:custDataLst>
              <p:tags r:id="rId30"/>
            </p:custDataLst>
          </p:nvPr>
        </p:nvSpPr>
        <p:spPr bwMode="gray">
          <a:xfrm>
            <a:off x="4692650" y="2892425"/>
            <a:ext cx="3905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t" anchorCtr="0">
            <a:noAutofit/>
          </a:bodyPr>
          <a:lstStyle/>
          <a:p>
            <a:pPr algn="ctr">
              <a:lnSpc>
                <a:spcPct val="90000"/>
              </a:lnSpc>
              <a:spcBef>
                <a:spcPct val="0"/>
              </a:spcBef>
              <a:spcAft>
                <a:spcPct val="0"/>
              </a:spcAft>
            </a:pPr>
            <a:fld id="{0E95F087-9DCE-4ABB-B1F5-5015E52CCCCE}" type="datetime'''''''''''''''''-''''''''25.''''''''''''4'''''">
              <a:rPr lang="en-US" altLang="en-US" sz="1200" smtClean="0">
                <a:solidFill>
                  <a:schemeClr val="tx1"/>
                </a:solidFill>
              </a:rPr>
              <a:pPr algn="ctr">
                <a:lnSpc>
                  <a:spcPct val="90000"/>
                </a:lnSpc>
                <a:spcBef>
                  <a:spcPct val="0"/>
                </a:spcBef>
                <a:spcAft>
                  <a:spcPct val="0"/>
                </a:spcAft>
              </a:pPr>
              <a:t>-25.4</a:t>
            </a:fld>
            <a:endParaRPr lang="en-US" sz="1200">
              <a:solidFill>
                <a:schemeClr val="tx1"/>
              </a:solidFill>
            </a:endParaRPr>
          </a:p>
        </p:txBody>
      </p:sp>
      <p:sp>
        <p:nvSpPr>
          <p:cNvPr id="42" name="Rectangle 41">
            <a:extLst>
              <a:ext uri="{FF2B5EF4-FFF2-40B4-BE49-F238E27FC236}">
                <a16:creationId xmlns:a16="http://schemas.microsoft.com/office/drawing/2014/main" id="{DC396C53-0F50-5ED4-BC29-29188B4ACD55}"/>
              </a:ext>
            </a:extLst>
          </p:cNvPr>
          <p:cNvSpPr>
            <a:spLocks/>
          </p:cNvSpPr>
          <p:nvPr>
            <p:custDataLst>
              <p:tags r:id="rId31"/>
            </p:custDataLst>
          </p:nvPr>
        </p:nvSpPr>
        <p:spPr bwMode="auto">
          <a:xfrm>
            <a:off x="4578350" y="5662613"/>
            <a:ext cx="6191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DEED2651-5053-4516-AB96-E1834EF93726}" type="datetime'''''''M''e''''d''''''''''''''''''''''i''c''''''a''i''d'''''''">
              <a:rPr lang="en-US" altLang="en-US" sz="1200" smtClean="0">
                <a:solidFill>
                  <a:schemeClr val="tx1"/>
                </a:solidFill>
              </a:rPr>
              <a:pPr algn="ctr">
                <a:spcBef>
                  <a:spcPct val="0"/>
                </a:spcBef>
                <a:spcAft>
                  <a:spcPct val="0"/>
                </a:spcAft>
              </a:pPr>
              <a:t>Medicaid</a:t>
            </a:fld>
            <a:endParaRPr lang="en-US" sz="1200">
              <a:solidFill>
                <a:schemeClr val="tx1"/>
              </a:solidFill>
            </a:endParaRPr>
          </a:p>
        </p:txBody>
      </p:sp>
      <p:sp>
        <p:nvSpPr>
          <p:cNvPr id="227" name="Rectangle 226">
            <a:extLst>
              <a:ext uri="{FF2B5EF4-FFF2-40B4-BE49-F238E27FC236}">
                <a16:creationId xmlns:a16="http://schemas.microsoft.com/office/drawing/2014/main" id="{49564923-C1B1-EAE1-B509-85797CF15150}"/>
              </a:ext>
            </a:extLst>
          </p:cNvPr>
          <p:cNvSpPr>
            <a:spLocks/>
          </p:cNvSpPr>
          <p:nvPr>
            <p:custDataLst>
              <p:tags r:id="rId32"/>
            </p:custDataLst>
          </p:nvPr>
        </p:nvSpPr>
        <p:spPr bwMode="auto">
          <a:xfrm>
            <a:off x="5237163" y="5662613"/>
            <a:ext cx="646113"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anchor="t" anchorCtr="0">
            <a:noAutofit/>
          </a:bodyPr>
          <a:lstStyle/>
          <a:p>
            <a:pPr algn="ctr">
              <a:spcBef>
                <a:spcPct val="0"/>
              </a:spcBef>
              <a:spcAft>
                <a:spcPct val="0"/>
              </a:spcAft>
            </a:pPr>
            <a:fld id="{E3938D3D-1E47-4CFB-8E71-3932690B70A3}" type="datetime'''MA''''''''''''''T ''''''''Jun'' ''''''2''0''''''2''5'''''">
              <a:rPr lang="en-US" altLang="en-US" sz="1200" b="1" smtClean="0">
                <a:solidFill>
                  <a:schemeClr val="tx1"/>
                </a:solidFill>
              </a:rPr>
              <a:pPr algn="ctr">
                <a:spcBef>
                  <a:spcPct val="0"/>
                </a:spcBef>
                <a:spcAft>
                  <a:spcPct val="0"/>
                </a:spcAft>
              </a:pPr>
              <a:t>MAT Jun 2025</a:t>
            </a:fld>
            <a:endParaRPr lang="en-US" sz="1200" b="1">
              <a:solidFill>
                <a:schemeClr val="tx1"/>
              </a:solidFill>
            </a:endParaRPr>
          </a:p>
        </p:txBody>
      </p:sp>
      <p:sp>
        <p:nvSpPr>
          <p:cNvPr id="225" name="Rectangle 224">
            <a:extLst>
              <a:ext uri="{FF2B5EF4-FFF2-40B4-BE49-F238E27FC236}">
                <a16:creationId xmlns:a16="http://schemas.microsoft.com/office/drawing/2014/main" id="{EF1493FF-7A16-7F99-8FBC-B0BCD52E2D16}"/>
              </a:ext>
            </a:extLst>
          </p:cNvPr>
          <p:cNvSpPr>
            <a:spLocks/>
          </p:cNvSpPr>
          <p:nvPr>
            <p:custDataLst>
              <p:tags r:id="rId33"/>
            </p:custDataLst>
          </p:nvPr>
        </p:nvSpPr>
        <p:spPr bwMode="gray">
          <a:xfrm>
            <a:off x="4005263" y="2346325"/>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171A232C-7F1F-4CF0-B71F-9F8DE7847AA3}" type="datetime'1''0''''''''7.''''''''''''''4'''''''">
              <a:rPr lang="en-US" altLang="en-US" sz="1200" smtClean="0">
                <a:solidFill>
                  <a:schemeClr val="tx1"/>
                </a:solidFill>
              </a:rPr>
              <a:pPr algn="ctr">
                <a:lnSpc>
                  <a:spcPct val="90000"/>
                </a:lnSpc>
                <a:spcBef>
                  <a:spcPct val="0"/>
                </a:spcBef>
                <a:spcAft>
                  <a:spcPct val="0"/>
                </a:spcAft>
              </a:pPr>
              <a:t>107.4</a:t>
            </a:fld>
            <a:endParaRPr lang="en-US" sz="1200">
              <a:solidFill>
                <a:schemeClr val="tx1"/>
              </a:solidFill>
            </a:endParaRPr>
          </a:p>
        </p:txBody>
      </p:sp>
      <p:sp>
        <p:nvSpPr>
          <p:cNvPr id="31" name="Rectangle 30">
            <a:extLst>
              <a:ext uri="{FF2B5EF4-FFF2-40B4-BE49-F238E27FC236}">
                <a16:creationId xmlns:a16="http://schemas.microsoft.com/office/drawing/2014/main" id="{B69A9AA1-C108-375E-8A10-DDD67C4B5CAE}"/>
              </a:ext>
            </a:extLst>
          </p:cNvPr>
          <p:cNvSpPr>
            <a:spLocks/>
          </p:cNvSpPr>
          <p:nvPr>
            <p:custDataLst>
              <p:tags r:id="rId34"/>
            </p:custDataLst>
          </p:nvPr>
        </p:nvSpPr>
        <p:spPr bwMode="auto">
          <a:xfrm>
            <a:off x="3228975" y="5662613"/>
            <a:ext cx="6302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6C2C8D77-9BFD-4F18-8734-BFAC462E4CF2}" type="datetime'''''3''''''''''''''r''''''d'''''' ''''''''''''P''art''''y'">
              <a:rPr lang="en-US" altLang="en-US" sz="1200" smtClean="0">
                <a:solidFill>
                  <a:schemeClr val="tx1"/>
                </a:solidFill>
              </a:rPr>
              <a:pPr algn="ctr">
                <a:spcBef>
                  <a:spcPct val="0"/>
                </a:spcBef>
                <a:spcAft>
                  <a:spcPct val="0"/>
                </a:spcAft>
              </a:pPr>
              <a:t>3rd Party</a:t>
            </a:fld>
            <a:endParaRPr lang="en-US" sz="1200">
              <a:solidFill>
                <a:schemeClr val="tx1"/>
              </a:solidFill>
            </a:endParaRPr>
          </a:p>
        </p:txBody>
      </p:sp>
      <p:sp>
        <p:nvSpPr>
          <p:cNvPr id="30" name="Rectangle 29">
            <a:extLst>
              <a:ext uri="{FF2B5EF4-FFF2-40B4-BE49-F238E27FC236}">
                <a16:creationId xmlns:a16="http://schemas.microsoft.com/office/drawing/2014/main" id="{756DFDC5-0096-8D25-0987-7B6138C6376A}"/>
              </a:ext>
            </a:extLst>
          </p:cNvPr>
          <p:cNvSpPr>
            <a:spLocks/>
          </p:cNvSpPr>
          <p:nvPr>
            <p:custDataLst>
              <p:tags r:id="rId35"/>
            </p:custDataLst>
          </p:nvPr>
        </p:nvSpPr>
        <p:spPr bwMode="gray">
          <a:xfrm>
            <a:off x="3373438" y="3744913"/>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92363F0E-FAED-4210-BFC6-7C9A94E2E06F}" type="datetime'''''''''9''9.''''''''''''''''''''1'''''''''''''">
              <a:rPr lang="en-US" altLang="en-US" sz="1200" smtClean="0">
                <a:solidFill>
                  <a:schemeClr val="tx1"/>
                </a:solidFill>
              </a:rPr>
              <a:pPr algn="ctr">
                <a:lnSpc>
                  <a:spcPct val="90000"/>
                </a:lnSpc>
                <a:spcBef>
                  <a:spcPct val="0"/>
                </a:spcBef>
                <a:spcAft>
                  <a:spcPct val="0"/>
                </a:spcAft>
              </a:pPr>
              <a:t>99.1</a:t>
            </a:fld>
            <a:endParaRPr lang="en-US" sz="1200">
              <a:solidFill>
                <a:schemeClr val="tx1"/>
              </a:solidFill>
            </a:endParaRPr>
          </a:p>
        </p:txBody>
      </p:sp>
      <p:sp>
        <p:nvSpPr>
          <p:cNvPr id="29" name="Rectangle 28">
            <a:extLst>
              <a:ext uri="{FF2B5EF4-FFF2-40B4-BE49-F238E27FC236}">
                <a16:creationId xmlns:a16="http://schemas.microsoft.com/office/drawing/2014/main" id="{980AAC06-02DB-93F3-63A3-ACF15DB99BE2}"/>
              </a:ext>
            </a:extLst>
          </p:cNvPr>
          <p:cNvSpPr>
            <a:spLocks/>
          </p:cNvSpPr>
          <p:nvPr>
            <p:custDataLst>
              <p:tags r:id="rId36"/>
            </p:custDataLst>
          </p:nvPr>
        </p:nvSpPr>
        <p:spPr bwMode="auto">
          <a:xfrm>
            <a:off x="2570163" y="5662613"/>
            <a:ext cx="603250"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spcCol="0" rtlCol="0" anchor="t" anchorCtr="0">
            <a:noAutofit/>
          </a:bodyPr>
          <a:lstStyle/>
          <a:p>
            <a:pPr algn="ctr">
              <a:spcBef>
                <a:spcPct val="0"/>
              </a:spcBef>
              <a:spcAft>
                <a:spcPct val="0"/>
              </a:spcAft>
            </a:pPr>
            <a:fld id="{806760A9-F91B-49DA-BA25-C3E8C5F950E4}" type="datetime'''''D''i''''''''''s''c''o''u''''''n''t'' ''''''''C''ards'''''">
              <a:rPr lang="en-US" altLang="en-US" sz="1200" smtClean="0">
                <a:solidFill>
                  <a:schemeClr val="tx1"/>
                </a:solidFill>
              </a:rPr>
              <a:pPr algn="ctr">
                <a:spcBef>
                  <a:spcPct val="0"/>
                </a:spcBef>
                <a:spcAft>
                  <a:spcPct val="0"/>
                </a:spcAft>
              </a:pPr>
              <a:t>Discount Cards</a:t>
            </a:fld>
            <a:endParaRPr lang="en-US" sz="1200">
              <a:solidFill>
                <a:schemeClr val="tx1"/>
              </a:solidFill>
            </a:endParaRPr>
          </a:p>
        </p:txBody>
      </p:sp>
      <p:sp>
        <p:nvSpPr>
          <p:cNvPr id="228" name="Rectangle 227">
            <a:extLst>
              <a:ext uri="{FF2B5EF4-FFF2-40B4-BE49-F238E27FC236}">
                <a16:creationId xmlns:a16="http://schemas.microsoft.com/office/drawing/2014/main" id="{2774E354-F8CF-F10B-A9B3-5B0C59CBF8C2}"/>
              </a:ext>
            </a:extLst>
          </p:cNvPr>
          <p:cNvSpPr>
            <a:spLocks/>
          </p:cNvSpPr>
          <p:nvPr>
            <p:custDataLst>
              <p:tags r:id="rId37"/>
            </p:custDataLst>
          </p:nvPr>
        </p:nvSpPr>
        <p:spPr bwMode="gray">
          <a:xfrm>
            <a:off x="1254125" y="4530725"/>
            <a:ext cx="550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7356F03B-26BD-48DF-964F-4401717EA061}" type="datetime'''''''5'''''''''',''''''''96''''''''''''''''8''''.5'">
              <a:rPr lang="en-US" altLang="en-US" sz="1200" smtClean="0">
                <a:solidFill>
                  <a:schemeClr val="tx1"/>
                </a:solidFill>
              </a:rPr>
              <a:pPr algn="ctr">
                <a:lnSpc>
                  <a:spcPct val="90000"/>
                </a:lnSpc>
                <a:spcBef>
                  <a:spcPct val="0"/>
                </a:spcBef>
                <a:spcAft>
                  <a:spcPct val="0"/>
                </a:spcAft>
              </a:pPr>
              <a:t>5,968.5</a:t>
            </a:fld>
            <a:endParaRPr lang="en-US" sz="1200">
              <a:solidFill>
                <a:schemeClr val="tx1"/>
              </a:solidFill>
            </a:endParaRPr>
          </a:p>
        </p:txBody>
      </p:sp>
      <p:sp>
        <p:nvSpPr>
          <p:cNvPr id="61" name="Rectangle 60">
            <a:extLst>
              <a:ext uri="{FF2B5EF4-FFF2-40B4-BE49-F238E27FC236}">
                <a16:creationId xmlns:a16="http://schemas.microsoft.com/office/drawing/2014/main" id="{43CB5C5E-855B-22E4-B737-1BA2ED9CECAE}"/>
              </a:ext>
            </a:extLst>
          </p:cNvPr>
          <p:cNvSpPr>
            <a:spLocks/>
          </p:cNvSpPr>
          <p:nvPr>
            <p:custDataLst>
              <p:tags r:id="rId38"/>
            </p:custDataLst>
          </p:nvPr>
        </p:nvSpPr>
        <p:spPr bwMode="gray">
          <a:xfrm>
            <a:off x="5289550" y="2676525"/>
            <a:ext cx="5397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2F2DC6E-B57B-4E11-9EA9-376D37E3C72E}" type="datetime'''''6'',''''110''.''''8'''''''''''''''">
              <a:rPr lang="en-US" altLang="en-US" sz="1200" smtClean="0">
                <a:solidFill>
                  <a:schemeClr val="tx1"/>
                </a:solidFill>
              </a:rPr>
              <a:pPr algn="ctr">
                <a:lnSpc>
                  <a:spcPct val="90000"/>
                </a:lnSpc>
                <a:spcBef>
                  <a:spcPct val="0"/>
                </a:spcBef>
                <a:spcAft>
                  <a:spcPct val="0"/>
                </a:spcAft>
              </a:pPr>
              <a:t>6,110.8</a:t>
            </a:fld>
            <a:endParaRPr lang="en-US" sz="1200">
              <a:solidFill>
                <a:schemeClr val="tx1"/>
              </a:solidFill>
            </a:endParaRPr>
          </a:p>
        </p:txBody>
      </p:sp>
      <p:sp>
        <p:nvSpPr>
          <p:cNvPr id="230" name="Oval 229">
            <a:extLst>
              <a:ext uri="{FF2B5EF4-FFF2-40B4-BE49-F238E27FC236}">
                <a16:creationId xmlns:a16="http://schemas.microsoft.com/office/drawing/2014/main" id="{26239B35-DA50-0025-2238-22932A3C6F71}"/>
              </a:ext>
            </a:extLst>
          </p:cNvPr>
          <p:cNvSpPr>
            <a:spLocks/>
          </p:cNvSpPr>
          <p:nvPr>
            <p:custDataLst>
              <p:tags r:id="rId39"/>
            </p:custDataLst>
          </p:nvPr>
        </p:nvSpPr>
        <p:spPr bwMode="auto">
          <a:xfrm>
            <a:off x="3235325" y="2141538"/>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fld id="{C3B63D49-0CDD-4EC4-BBC7-CAE98295CF34}" type="datetime'''''''+''2.''4''''''''''''''''''''''''''''%'''''''''">
              <a:rPr lang="en-US" altLang="en-US" sz="1200" b="1" smtClean="0">
                <a:solidFill>
                  <a:schemeClr val="tx1"/>
                </a:solidFill>
                <a:effectLst/>
              </a:rPr>
              <a:pPr algn="ctr">
                <a:spcBef>
                  <a:spcPct val="0"/>
                </a:spcBef>
                <a:spcAft>
                  <a:spcPct val="0"/>
                </a:spcAft>
              </a:pPr>
              <a:t>+2.4%</a:t>
            </a:fld>
            <a:endParaRPr lang="en-US" sz="1200" b="1">
              <a:solidFill>
                <a:schemeClr val="tx1"/>
              </a:solidFill>
            </a:endParaRPr>
          </a:p>
        </p:txBody>
      </p:sp>
      <p:graphicFrame>
        <p:nvGraphicFramePr>
          <p:cNvPr id="25" name="Chart 24">
            <a:extLst>
              <a:ext uri="{FF2B5EF4-FFF2-40B4-BE49-F238E27FC236}">
                <a16:creationId xmlns:a16="http://schemas.microsoft.com/office/drawing/2014/main" id="{BBF52180-D375-703C-DD0C-89557B2313D3}"/>
              </a:ext>
            </a:extLst>
          </p:cNvPr>
          <p:cNvGraphicFramePr>
            <a:graphicFrameLocks/>
          </p:cNvGraphicFramePr>
          <p:nvPr>
            <p:extLst>
              <p:ext uri="{D42A27DB-BD31-4B8C-83A1-F6EECF244321}">
                <p14:modId xmlns:p14="http://schemas.microsoft.com/office/powerpoint/2010/main" val="3022916059"/>
              </p:ext>
            </p:extLst>
          </p:nvPr>
        </p:nvGraphicFramePr>
        <p:xfrm>
          <a:off x="6185313" y="1598430"/>
          <a:ext cx="5486400" cy="2274394"/>
        </p:xfrm>
        <a:graphic>
          <a:graphicData uri="http://schemas.openxmlformats.org/drawingml/2006/chart">
            <c:chart xmlns:c="http://schemas.openxmlformats.org/drawingml/2006/chart" xmlns:r="http://schemas.openxmlformats.org/officeDocument/2006/relationships" r:id="rId46"/>
          </a:graphicData>
        </a:graphic>
      </p:graphicFrame>
      <p:sp>
        <p:nvSpPr>
          <p:cNvPr id="39" name="Rectangle: Rounded Corners 38">
            <a:extLst>
              <a:ext uri="{FF2B5EF4-FFF2-40B4-BE49-F238E27FC236}">
                <a16:creationId xmlns:a16="http://schemas.microsoft.com/office/drawing/2014/main" id="{5DD21EA0-E6EB-0952-7D37-5B0A6A8123DE}"/>
              </a:ext>
            </a:extLst>
          </p:cNvPr>
          <p:cNvSpPr>
            <a:spLocks/>
          </p:cNvSpPr>
          <p:nvPr/>
        </p:nvSpPr>
        <p:spPr>
          <a:xfrm>
            <a:off x="1423476" y="1505764"/>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YoY Absolute Growth</a:t>
            </a:r>
          </a:p>
        </p:txBody>
      </p:sp>
      <p:cxnSp>
        <p:nvCxnSpPr>
          <p:cNvPr id="47" name="Straight Connector 46">
            <a:extLst>
              <a:ext uri="{FF2B5EF4-FFF2-40B4-BE49-F238E27FC236}">
                <a16:creationId xmlns:a16="http://schemas.microsoft.com/office/drawing/2014/main" id="{6398A21A-8342-4439-6A77-4ECF3D0D2283}"/>
              </a:ext>
            </a:extLst>
          </p:cNvPr>
          <p:cNvCxnSpPr>
            <a:cxnSpLocks/>
          </p:cNvCxnSpPr>
          <p:nvPr/>
        </p:nvCxnSpPr>
        <p:spPr>
          <a:xfrm flipV="1">
            <a:off x="6106625" y="1506538"/>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3CCBF-3B80-EE41-5E32-A588063E40B4}"/>
              </a:ext>
            </a:extLst>
          </p:cNvPr>
          <p:cNvCxnSpPr>
            <a:cxnSpLocks/>
          </p:cNvCxnSpPr>
          <p:nvPr/>
        </p:nvCxnSpPr>
        <p:spPr>
          <a:xfrm flipH="1">
            <a:off x="6117203" y="3868308"/>
            <a:ext cx="5600135"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702F2712-A526-3209-5449-B569035F0F61}"/>
              </a:ext>
            </a:extLst>
          </p:cNvPr>
          <p:cNvSpPr>
            <a:spLocks/>
          </p:cNvSpPr>
          <p:nvPr/>
        </p:nvSpPr>
        <p:spPr>
          <a:xfrm>
            <a:off x="7099713" y="1505764"/>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YoY % Growth</a:t>
            </a:r>
          </a:p>
        </p:txBody>
      </p:sp>
      <p:sp>
        <p:nvSpPr>
          <p:cNvPr id="40" name="Rectangle: Rounded Corners 39">
            <a:extLst>
              <a:ext uri="{FF2B5EF4-FFF2-40B4-BE49-F238E27FC236}">
                <a16:creationId xmlns:a16="http://schemas.microsoft.com/office/drawing/2014/main" id="{6C6DA180-A454-F660-275A-E6306499D8C7}"/>
              </a:ext>
            </a:extLst>
          </p:cNvPr>
          <p:cNvSpPr>
            <a:spLocks/>
          </p:cNvSpPr>
          <p:nvPr/>
        </p:nvSpPr>
        <p:spPr>
          <a:xfrm>
            <a:off x="7099713" y="3927898"/>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Market Share</a:t>
            </a:r>
          </a:p>
        </p:txBody>
      </p:sp>
    </p:spTree>
    <p:extLst>
      <p:ext uri="{BB962C8B-B14F-4D97-AF65-F5344CB8AC3E}">
        <p14:creationId xmlns:p14="http://schemas.microsoft.com/office/powerpoint/2010/main" val="307792808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8DAEE06-E934-D353-65A7-1285E8D624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7" name="think-cell data - do not delete" hidden="1">
                        <a:extLst>
                          <a:ext uri="{FF2B5EF4-FFF2-40B4-BE49-F238E27FC236}">
                            <a16:creationId xmlns:a16="http://schemas.microsoft.com/office/drawing/2014/main" id="{98DAEE06-E934-D353-65A7-1285E8D624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DA646F4-5744-AFB9-7D7C-7AC70280520B}"/>
              </a:ext>
            </a:extLst>
          </p:cNvPr>
          <p:cNvSpPr>
            <a:spLocks noGrp="1"/>
          </p:cNvSpPr>
          <p:nvPr>
            <p:ph type="body" sz="quarter" idx="16"/>
          </p:nvPr>
        </p:nvSpPr>
        <p:spPr>
          <a:xfrm>
            <a:off x="384694" y="1081826"/>
            <a:ext cx="11338560" cy="402336"/>
          </a:xfrm>
        </p:spPr>
        <p:txBody>
          <a:bodyPr/>
          <a:lstStyle/>
          <a:p>
            <a:r>
              <a:rPr lang="en-US"/>
              <a:t>Total Medicaid Enrollment (CMS) vs. Month-over-Month enrollee change</a:t>
            </a:r>
          </a:p>
        </p:txBody>
      </p:sp>
      <p:sp>
        <p:nvSpPr>
          <p:cNvPr id="4" name="Title 3">
            <a:extLst>
              <a:ext uri="{FF2B5EF4-FFF2-40B4-BE49-F238E27FC236}">
                <a16:creationId xmlns:a16="http://schemas.microsoft.com/office/drawing/2014/main" id="{2F2FD36B-3DD3-D859-DACE-B40B06D0E3DC}"/>
              </a:ext>
            </a:extLst>
          </p:cNvPr>
          <p:cNvSpPr>
            <a:spLocks noGrp="1"/>
          </p:cNvSpPr>
          <p:nvPr>
            <p:ph type="title"/>
          </p:nvPr>
        </p:nvSpPr>
        <p:spPr>
          <a:xfrm>
            <a:off x="384175" y="293688"/>
            <a:ext cx="11339513" cy="768350"/>
          </a:xfrm>
        </p:spPr>
        <p:txBody>
          <a:bodyPr vert="horz"/>
          <a:lstStyle/>
          <a:p>
            <a:r>
              <a:rPr lang="en-US"/>
              <a:t>Medicaid enrollment has been consistently dropping</a:t>
            </a:r>
          </a:p>
        </p:txBody>
      </p:sp>
      <p:sp>
        <p:nvSpPr>
          <p:cNvPr id="5" name="Footer Placeholder 4">
            <a:extLst>
              <a:ext uri="{FF2B5EF4-FFF2-40B4-BE49-F238E27FC236}">
                <a16:creationId xmlns:a16="http://schemas.microsoft.com/office/drawing/2014/main" id="{0BBF3319-BD6D-DB21-7C37-A1D07F8F9897}"/>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12" name="Chart 11">
            <a:extLst>
              <a:ext uri="{FF2B5EF4-FFF2-40B4-BE49-F238E27FC236}">
                <a16:creationId xmlns:a16="http://schemas.microsoft.com/office/drawing/2014/main" id="{372BD419-A78D-7FE6-CD07-EED4A66694F9}"/>
              </a:ext>
            </a:extLst>
          </p:cNvPr>
          <p:cNvGraphicFramePr>
            <a:graphicFrameLocks/>
          </p:cNvGraphicFramePr>
          <p:nvPr>
            <p:extLst>
              <p:ext uri="{D42A27DB-BD31-4B8C-83A1-F6EECF244321}">
                <p14:modId xmlns:p14="http://schemas.microsoft.com/office/powerpoint/2010/main" val="709434642"/>
              </p:ext>
            </p:extLst>
          </p:nvPr>
        </p:nvGraphicFramePr>
        <p:xfrm>
          <a:off x="387350" y="1506415"/>
          <a:ext cx="11329987" cy="4771293"/>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D32B4819-0097-FEE0-3ED4-EDB47F0937BE}"/>
              </a:ext>
            </a:extLst>
          </p:cNvPr>
          <p:cNvSpPr txBox="1">
            <a:spLocks/>
          </p:cNvSpPr>
          <p:nvPr/>
        </p:nvSpPr>
        <p:spPr>
          <a:xfrm>
            <a:off x="384175" y="6387858"/>
            <a:ext cx="11338560" cy="138499"/>
          </a:xfrm>
          <a:prstGeom prst="rect">
            <a:avLst/>
          </a:prstGeom>
          <a:noFill/>
          <a:ln w="9525" algn="ctr">
            <a:noFill/>
            <a:miter lim="800000"/>
            <a:headEnd/>
            <a:tailEnd/>
          </a:ln>
          <a:effectLst/>
        </p:spPr>
        <p:txBody>
          <a:bodyPr lIns="91440" tIns="0" rIns="0" bIns="0" anchor="b" anchorCtr="0">
            <a:noAutofit/>
          </a:bodyPr>
          <a:lstStyle>
            <a:defPPr>
              <a:defRPr lang="en-US"/>
            </a:defPPr>
            <a:lvl1pPr>
              <a:defRPr sz="900"/>
            </a:lvl1pPr>
          </a:lstStyle>
          <a:p>
            <a:r>
              <a:rPr lang="en-US"/>
              <a:t>Data Source: </a:t>
            </a:r>
            <a:r>
              <a:rPr lang="en-US">
                <a:hlinkClick r:id="rId7"/>
              </a:rPr>
              <a:t>Medicaid and CHIP Eligibility Operations and Enrollment Snapshot Data</a:t>
            </a:r>
            <a:endParaRPr lang="en-US"/>
          </a:p>
        </p:txBody>
      </p:sp>
    </p:spTree>
    <p:extLst>
      <p:ext uri="{BB962C8B-B14F-4D97-AF65-F5344CB8AC3E}">
        <p14:creationId xmlns:p14="http://schemas.microsoft.com/office/powerpoint/2010/main" val="619839057"/>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4" name="think-cell data - do not delete" hidden="1">
            <a:extLst>
              <a:ext uri="{FF2B5EF4-FFF2-40B4-BE49-F238E27FC236}">
                <a16:creationId xmlns:a16="http://schemas.microsoft.com/office/drawing/2014/main" id="{BBFB2A7D-4A14-1A70-8E29-5C04953148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7" imgW="473" imgH="476" progId="TCLayout.ActiveDocument.1">
                  <p:embed/>
                </p:oleObj>
              </mc:Choice>
              <mc:Fallback>
                <p:oleObj name="think-cell Slide" r:id="rId147" imgW="473" imgH="476" progId="TCLayout.ActiveDocument.1">
                  <p:embed/>
                  <p:pic>
                    <p:nvPicPr>
                      <p:cNvPr id="44" name="think-cell data - do not delete" hidden="1">
                        <a:extLst>
                          <a:ext uri="{FF2B5EF4-FFF2-40B4-BE49-F238E27FC236}">
                            <a16:creationId xmlns:a16="http://schemas.microsoft.com/office/drawing/2014/main" id="{BBFB2A7D-4A14-1A70-8E29-5C04953148F7}"/>
                          </a:ext>
                        </a:extLst>
                      </p:cNvPr>
                      <p:cNvPicPr/>
                      <p:nvPr/>
                    </p:nvPicPr>
                    <p:blipFill>
                      <a:blip r:embed="rId148"/>
                      <a:stretch>
                        <a:fillRect/>
                      </a:stretch>
                    </p:blipFill>
                    <p:spPr>
                      <a:xfrm>
                        <a:off x="1588" y="1588"/>
                        <a:ext cx="1588" cy="1588"/>
                      </a:xfrm>
                      <a:prstGeom prst="rect">
                        <a:avLst/>
                      </a:prstGeom>
                    </p:spPr>
                  </p:pic>
                </p:oleObj>
              </mc:Fallback>
            </mc:AlternateContent>
          </a:graphicData>
        </a:graphic>
      </p:graphicFrame>
      <p:sp>
        <p:nvSpPr>
          <p:cNvPr id="193" name="Text Placeholder 192">
            <a:extLst>
              <a:ext uri="{FF2B5EF4-FFF2-40B4-BE49-F238E27FC236}">
                <a16:creationId xmlns:a16="http://schemas.microsoft.com/office/drawing/2014/main" id="{8DC324FE-608E-1095-6E50-6CB197DB0D5A}"/>
              </a:ext>
            </a:extLst>
          </p:cNvPr>
          <p:cNvSpPr>
            <a:spLocks noGrp="1"/>
          </p:cNvSpPr>
          <p:nvPr>
            <p:ph type="body" sz="quarter" idx="16"/>
          </p:nvPr>
        </p:nvSpPr>
        <p:spPr>
          <a:xfrm>
            <a:off x="384694" y="1081826"/>
            <a:ext cx="11338560" cy="402336"/>
          </a:xfrm>
        </p:spPr>
        <p:txBody>
          <a:bodyPr/>
          <a:lstStyle/>
          <a:p>
            <a:r>
              <a:rPr lang="en-US"/>
              <a:t>Adjusted </a:t>
            </a:r>
            <a:r>
              <a:rPr lang="en-US" err="1"/>
              <a:t>Rxs</a:t>
            </a:r>
            <a:r>
              <a:rPr lang="en-US"/>
              <a:t> in Millions</a:t>
            </a:r>
          </a:p>
        </p:txBody>
      </p:sp>
      <p:sp>
        <p:nvSpPr>
          <p:cNvPr id="2" name="Title 1">
            <a:extLst>
              <a:ext uri="{FF2B5EF4-FFF2-40B4-BE49-F238E27FC236}">
                <a16:creationId xmlns:a16="http://schemas.microsoft.com/office/drawing/2014/main" id="{5BC28B3E-45A4-97F5-4CC1-A5A094231876}"/>
              </a:ext>
            </a:extLst>
          </p:cNvPr>
          <p:cNvSpPr>
            <a:spLocks noGrp="1"/>
          </p:cNvSpPr>
          <p:nvPr>
            <p:ph type="title"/>
          </p:nvPr>
        </p:nvSpPr>
        <p:spPr>
          <a:xfrm>
            <a:off x="384175" y="293688"/>
            <a:ext cx="11339513" cy="768350"/>
          </a:xfrm>
        </p:spPr>
        <p:txBody>
          <a:bodyPr vert="horz"/>
          <a:lstStyle/>
          <a:p>
            <a:r>
              <a:rPr lang="en-US"/>
              <a:t>Med D was the driver in Independents and Food while 3</a:t>
            </a:r>
            <a:r>
              <a:rPr lang="en-US" baseline="30000"/>
              <a:t>rd</a:t>
            </a:r>
            <a:r>
              <a:rPr lang="en-US"/>
              <a:t> party was the driver in Chain and Mass</a:t>
            </a:r>
          </a:p>
        </p:txBody>
      </p:sp>
      <p:sp>
        <p:nvSpPr>
          <p:cNvPr id="3" name="Footer Placeholder 2">
            <a:extLst>
              <a:ext uri="{FF2B5EF4-FFF2-40B4-BE49-F238E27FC236}">
                <a16:creationId xmlns:a16="http://schemas.microsoft.com/office/drawing/2014/main" id="{E0E8D519-0E0A-7081-D3FE-BF9EAA14324C}"/>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cxnSp>
        <p:nvCxnSpPr>
          <p:cNvPr id="7" name="Straight Connector 6">
            <a:extLst>
              <a:ext uri="{FF2B5EF4-FFF2-40B4-BE49-F238E27FC236}">
                <a16:creationId xmlns:a16="http://schemas.microsoft.com/office/drawing/2014/main" id="{2E4E1D3F-3CCE-EF3E-D463-1758F83F691E}"/>
              </a:ext>
            </a:extLst>
          </p:cNvPr>
          <p:cNvCxnSpPr>
            <a:cxnSpLocks/>
          </p:cNvCxnSpPr>
          <p:nvPr>
            <p:custDataLst>
              <p:tags r:id="rId2"/>
            </p:custDataLst>
          </p:nvPr>
        </p:nvCxnSpPr>
        <p:spPr bwMode="auto">
          <a:xfrm>
            <a:off x="3781424" y="2360613"/>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5E55611B-D5A8-E168-7351-E32F66D19840}"/>
              </a:ext>
            </a:extLst>
          </p:cNvPr>
          <p:cNvCxnSpPr>
            <a:cxnSpLocks/>
          </p:cNvCxnSpPr>
          <p:nvPr>
            <p:custDataLst>
              <p:tags r:id="rId3"/>
            </p:custDataLst>
          </p:nvPr>
        </p:nvCxnSpPr>
        <p:spPr bwMode="auto">
          <a:xfrm>
            <a:off x="3089274" y="2914650"/>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D71F8894-8C8A-B2F8-0634-1C3F5B2FC7C0}"/>
              </a:ext>
            </a:extLst>
          </p:cNvPr>
          <p:cNvCxnSpPr>
            <a:cxnSpLocks/>
          </p:cNvCxnSpPr>
          <p:nvPr>
            <p:custDataLst>
              <p:tags r:id="rId4"/>
            </p:custDataLst>
          </p:nvPr>
        </p:nvCxnSpPr>
        <p:spPr bwMode="auto">
          <a:xfrm>
            <a:off x="2397124" y="2671763"/>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FDB25B8B-B190-B02A-19BF-0961899FA1A3}"/>
              </a:ext>
            </a:extLst>
          </p:cNvPr>
          <p:cNvCxnSpPr>
            <a:cxnSpLocks/>
          </p:cNvCxnSpPr>
          <p:nvPr>
            <p:custDataLst>
              <p:tags r:id="rId5"/>
            </p:custDataLst>
          </p:nvPr>
        </p:nvCxnSpPr>
        <p:spPr bwMode="auto">
          <a:xfrm>
            <a:off x="1706562" y="2697163"/>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C88B2D3-6498-8A42-CE29-B4F36220355B}"/>
              </a:ext>
            </a:extLst>
          </p:cNvPr>
          <p:cNvCxnSpPr>
            <a:cxnSpLocks/>
          </p:cNvCxnSpPr>
          <p:nvPr>
            <p:custDataLst>
              <p:tags r:id="rId6"/>
            </p:custDataLst>
          </p:nvPr>
        </p:nvCxnSpPr>
        <p:spPr bwMode="auto">
          <a:xfrm>
            <a:off x="5164137" y="2224088"/>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838C272-E0FD-49EA-598B-14B68D55BE84}"/>
              </a:ext>
            </a:extLst>
          </p:cNvPr>
          <p:cNvCxnSpPr>
            <a:cxnSpLocks/>
          </p:cNvCxnSpPr>
          <p:nvPr>
            <p:custDataLst>
              <p:tags r:id="rId7"/>
            </p:custDataLst>
          </p:nvPr>
        </p:nvCxnSpPr>
        <p:spPr bwMode="auto">
          <a:xfrm>
            <a:off x="4473574" y="1870075"/>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40" name="Chart 239">
            <a:extLst>
              <a:ext uri="{FF2B5EF4-FFF2-40B4-BE49-F238E27FC236}">
                <a16:creationId xmlns:a16="http://schemas.microsoft.com/office/drawing/2014/main" id="{69979E46-6644-07CF-E7FB-2FE81AC6EB84}"/>
              </a:ext>
            </a:extLst>
          </p:cNvPr>
          <p:cNvGraphicFramePr>
            <a:graphicFrameLocks/>
          </p:cNvGraphicFramePr>
          <p:nvPr>
            <p:custDataLst>
              <p:tags r:id="rId8"/>
            </p:custDataLst>
            <p:extLst>
              <p:ext uri="{D42A27DB-BD31-4B8C-83A1-F6EECF244321}">
                <p14:modId xmlns:p14="http://schemas.microsoft.com/office/powerpoint/2010/main" val="3384106814"/>
              </p:ext>
            </p:extLst>
          </p:nvPr>
        </p:nvGraphicFramePr>
        <p:xfrm>
          <a:off x="1085850" y="1592263"/>
          <a:ext cx="5006975" cy="1951037"/>
        </p:xfrm>
        <a:graphic>
          <a:graphicData uri="http://schemas.openxmlformats.org/drawingml/2006/chart">
            <c:chart xmlns:c="http://schemas.openxmlformats.org/drawingml/2006/chart" xmlns:r="http://schemas.openxmlformats.org/officeDocument/2006/relationships" r:id="rId149"/>
          </a:graphicData>
        </a:graphic>
      </p:graphicFrame>
      <p:sp>
        <p:nvSpPr>
          <p:cNvPr id="130" name="Rectangle 129">
            <a:extLst>
              <a:ext uri="{FF2B5EF4-FFF2-40B4-BE49-F238E27FC236}">
                <a16:creationId xmlns:a16="http://schemas.microsoft.com/office/drawing/2014/main" id="{CCE73E94-FF8B-98F6-0383-D8F0E486397C}"/>
              </a:ext>
            </a:extLst>
          </p:cNvPr>
          <p:cNvSpPr>
            <a:spLocks/>
          </p:cNvSpPr>
          <p:nvPr>
            <p:custDataLst>
              <p:tags r:id="rId9"/>
            </p:custDataLst>
          </p:nvPr>
        </p:nvSpPr>
        <p:spPr bwMode="gray">
          <a:xfrm>
            <a:off x="768350" y="2951163"/>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F442B81-1541-4812-8B5F-516D896D2E10}" type="datetime'''''''2'''''''''''''''''''''''',''''''''''''9''''''''70'''''">
              <a:rPr lang="en-US" altLang="en-US" sz="1000" smtClean="0">
                <a:solidFill>
                  <a:srgbClr val="2B3A42"/>
                </a:solidFill>
                <a:effectLst/>
              </a:rPr>
              <a:pPr algn="r">
                <a:lnSpc>
                  <a:spcPct val="90000"/>
                </a:lnSpc>
                <a:spcBef>
                  <a:spcPct val="0"/>
                </a:spcBef>
                <a:spcAft>
                  <a:spcPct val="0"/>
                </a:spcAft>
              </a:pPr>
              <a:t>2,970</a:t>
            </a:fld>
            <a:endParaRPr lang="en-US" sz="1000" err="1">
              <a:solidFill>
                <a:srgbClr val="2B3A42"/>
              </a:solidFill>
            </a:endParaRPr>
          </a:p>
        </p:txBody>
      </p:sp>
      <p:sp>
        <p:nvSpPr>
          <p:cNvPr id="12" name="Rectangle 11">
            <a:extLst>
              <a:ext uri="{FF2B5EF4-FFF2-40B4-BE49-F238E27FC236}">
                <a16:creationId xmlns:a16="http://schemas.microsoft.com/office/drawing/2014/main" id="{F36512CC-D10C-B9CB-DEB8-44806C9B0A28}"/>
              </a:ext>
            </a:extLst>
          </p:cNvPr>
          <p:cNvSpPr>
            <a:spLocks/>
          </p:cNvSpPr>
          <p:nvPr>
            <p:custDataLst>
              <p:tags r:id="rId10"/>
            </p:custDataLst>
          </p:nvPr>
        </p:nvSpPr>
        <p:spPr bwMode="gray">
          <a:xfrm>
            <a:off x="768350" y="2505075"/>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9349930-5D48-421F-A0CF-5441C2D9BA25}" type="datetime'''3'''''''''''''''',''''''0''''''''''''''''0''''''''''''0'">
              <a:rPr lang="en-US" altLang="en-US" sz="1000" smtClean="0">
                <a:solidFill>
                  <a:srgbClr val="2B3A42"/>
                </a:solidFill>
                <a:effectLst/>
              </a:rPr>
              <a:pPr algn="r">
                <a:lnSpc>
                  <a:spcPct val="90000"/>
                </a:lnSpc>
                <a:spcBef>
                  <a:spcPct val="0"/>
                </a:spcBef>
                <a:spcAft>
                  <a:spcPct val="0"/>
                </a:spcAft>
              </a:pPr>
              <a:t>3,000</a:t>
            </a:fld>
            <a:endParaRPr lang="en-US" sz="1000">
              <a:solidFill>
                <a:srgbClr val="2B3A42"/>
              </a:solidFill>
            </a:endParaRPr>
          </a:p>
        </p:txBody>
      </p:sp>
      <p:sp>
        <p:nvSpPr>
          <p:cNvPr id="132" name="Rectangle 131">
            <a:extLst>
              <a:ext uri="{FF2B5EF4-FFF2-40B4-BE49-F238E27FC236}">
                <a16:creationId xmlns:a16="http://schemas.microsoft.com/office/drawing/2014/main" id="{B1800213-18AD-BAB4-8CC7-6949446CE8CE}"/>
              </a:ext>
            </a:extLst>
          </p:cNvPr>
          <p:cNvSpPr>
            <a:spLocks/>
          </p:cNvSpPr>
          <p:nvPr>
            <p:custDataLst>
              <p:tags r:id="rId11"/>
            </p:custDataLst>
          </p:nvPr>
        </p:nvSpPr>
        <p:spPr bwMode="gray">
          <a:xfrm>
            <a:off x="768350" y="2057400"/>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BD815E4-FFB4-4982-8322-917D033FFFA1}" type="datetime'''''''3'',''''0''''''''''''''3''''''0'''''''''''''''''">
              <a:rPr lang="en-US" altLang="en-US" sz="1000" smtClean="0">
                <a:solidFill>
                  <a:srgbClr val="2B3A42"/>
                </a:solidFill>
                <a:effectLst/>
              </a:rPr>
              <a:pPr algn="r">
                <a:lnSpc>
                  <a:spcPct val="90000"/>
                </a:lnSpc>
                <a:spcBef>
                  <a:spcPct val="0"/>
                </a:spcBef>
                <a:spcAft>
                  <a:spcPct val="0"/>
                </a:spcAft>
              </a:pPr>
              <a:t>3,030</a:t>
            </a:fld>
            <a:endParaRPr lang="en-US" sz="1000" err="1">
              <a:solidFill>
                <a:srgbClr val="2B3A42"/>
              </a:solidFill>
            </a:endParaRPr>
          </a:p>
        </p:txBody>
      </p:sp>
      <p:sp>
        <p:nvSpPr>
          <p:cNvPr id="133" name="Rectangle 132">
            <a:extLst>
              <a:ext uri="{FF2B5EF4-FFF2-40B4-BE49-F238E27FC236}">
                <a16:creationId xmlns:a16="http://schemas.microsoft.com/office/drawing/2014/main" id="{69226D4F-9FF7-DB02-5ECC-1988AA04255F}"/>
              </a:ext>
            </a:extLst>
          </p:cNvPr>
          <p:cNvSpPr>
            <a:spLocks/>
          </p:cNvSpPr>
          <p:nvPr>
            <p:custDataLst>
              <p:tags r:id="rId12"/>
            </p:custDataLst>
          </p:nvPr>
        </p:nvSpPr>
        <p:spPr bwMode="gray">
          <a:xfrm>
            <a:off x="768350" y="1611313"/>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48C210AE-3A19-4733-A34E-75B879CB5E6A}" type="datetime'3'',''''''''0''''''''''''6''''''''''''''''''''''0'">
              <a:rPr lang="en-US" altLang="en-US" sz="1000" smtClean="0">
                <a:solidFill>
                  <a:srgbClr val="2B3A42"/>
                </a:solidFill>
                <a:effectLst/>
              </a:rPr>
              <a:pPr algn="r">
                <a:lnSpc>
                  <a:spcPct val="90000"/>
                </a:lnSpc>
                <a:spcBef>
                  <a:spcPct val="0"/>
                </a:spcBef>
                <a:spcAft>
                  <a:spcPct val="0"/>
                </a:spcAft>
              </a:pPr>
              <a:t>3,060</a:t>
            </a:fld>
            <a:endParaRPr lang="en-US" sz="1000" err="1">
              <a:solidFill>
                <a:srgbClr val="2B3A42"/>
              </a:solidFill>
            </a:endParaRPr>
          </a:p>
        </p:txBody>
      </p:sp>
      <p:sp>
        <p:nvSpPr>
          <p:cNvPr id="129" name="Rectangle 128">
            <a:extLst>
              <a:ext uri="{FF2B5EF4-FFF2-40B4-BE49-F238E27FC236}">
                <a16:creationId xmlns:a16="http://schemas.microsoft.com/office/drawing/2014/main" id="{B5190EA9-B479-2CCE-8B2D-18FBBBEF63A4}"/>
              </a:ext>
            </a:extLst>
          </p:cNvPr>
          <p:cNvSpPr>
            <a:spLocks/>
          </p:cNvSpPr>
          <p:nvPr>
            <p:custDataLst>
              <p:tags r:id="rId13"/>
            </p:custDataLst>
          </p:nvPr>
        </p:nvSpPr>
        <p:spPr bwMode="gray">
          <a:xfrm>
            <a:off x="768350" y="3397250"/>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C70BAF0-BD62-4042-A4DB-CEB78C6AEA7F}" type="datetime'''''''''''''''''''''''''''''''''2,''9''4''''0'''''''''''''''''">
              <a:rPr lang="en-US" altLang="en-US" sz="1000" smtClean="0">
                <a:solidFill>
                  <a:srgbClr val="2B3A42"/>
                </a:solidFill>
                <a:effectLst/>
              </a:rPr>
              <a:pPr algn="r">
                <a:lnSpc>
                  <a:spcPct val="90000"/>
                </a:lnSpc>
                <a:spcBef>
                  <a:spcPct val="0"/>
                </a:spcBef>
                <a:spcAft>
                  <a:spcPct val="0"/>
                </a:spcAft>
              </a:pPr>
              <a:t>2,940</a:t>
            </a:fld>
            <a:endParaRPr lang="en-US" sz="1000" err="1">
              <a:solidFill>
                <a:srgbClr val="2B3A42"/>
              </a:solidFill>
            </a:endParaRPr>
          </a:p>
        </p:txBody>
      </p:sp>
      <p:cxnSp>
        <p:nvCxnSpPr>
          <p:cNvPr id="18" name="Straight Connector 17">
            <a:extLst>
              <a:ext uri="{FF2B5EF4-FFF2-40B4-BE49-F238E27FC236}">
                <a16:creationId xmlns:a16="http://schemas.microsoft.com/office/drawing/2014/main" id="{13C2E81F-43AE-DD60-E90F-65FE8E007A37}"/>
              </a:ext>
            </a:extLst>
          </p:cNvPr>
          <p:cNvCxnSpPr>
            <a:cxnSpLocks/>
          </p:cNvCxnSpPr>
          <p:nvPr>
            <p:custDataLst>
              <p:tags r:id="rId14"/>
            </p:custDataLst>
          </p:nvPr>
        </p:nvCxnSpPr>
        <p:spPr bwMode="auto">
          <a:xfrm flipV="1">
            <a:off x="1512888" y="1631950"/>
            <a:ext cx="0" cy="8651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B96EB21-1522-7D2D-04F7-C9B7B0EB2E8E}"/>
              </a:ext>
            </a:extLst>
          </p:cNvPr>
          <p:cNvCxnSpPr>
            <a:cxnSpLocks/>
          </p:cNvCxnSpPr>
          <p:nvPr>
            <p:custDataLst>
              <p:tags r:id="rId15"/>
            </p:custDataLst>
          </p:nvPr>
        </p:nvCxnSpPr>
        <p:spPr bwMode="auto">
          <a:xfrm>
            <a:off x="1512888" y="1631950"/>
            <a:ext cx="4149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FA5818E-606B-842C-6859-1A6B148F8468}"/>
              </a:ext>
            </a:extLst>
          </p:cNvPr>
          <p:cNvCxnSpPr>
            <a:cxnSpLocks/>
          </p:cNvCxnSpPr>
          <p:nvPr>
            <p:custDataLst>
              <p:tags r:id="rId16"/>
            </p:custDataLst>
          </p:nvPr>
        </p:nvCxnSpPr>
        <p:spPr bwMode="auto">
          <a:xfrm>
            <a:off x="5662613" y="1631951"/>
            <a:ext cx="0" cy="3921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4FD4AB2-D3CE-C006-3DA3-8AECECCB7BB2}"/>
              </a:ext>
            </a:extLst>
          </p:cNvPr>
          <p:cNvCxnSpPr>
            <a:cxnSpLocks/>
          </p:cNvCxnSpPr>
          <p:nvPr>
            <p:custDataLst>
              <p:tags r:id="rId17"/>
            </p:custDataLst>
          </p:nvPr>
        </p:nvCxnSpPr>
        <p:spPr bwMode="auto">
          <a:xfrm>
            <a:off x="2205038" y="2646363"/>
            <a:ext cx="0" cy="381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84BA1B5-00C3-43D8-1EFC-49768CACE82F}"/>
              </a:ext>
            </a:extLst>
          </p:cNvPr>
          <p:cNvCxnSpPr>
            <a:cxnSpLocks/>
          </p:cNvCxnSpPr>
          <p:nvPr>
            <p:custDataLst>
              <p:tags r:id="rId18"/>
            </p:custDataLst>
          </p:nvPr>
        </p:nvCxnSpPr>
        <p:spPr bwMode="auto">
          <a:xfrm flipV="1">
            <a:off x="2895600" y="283845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1F22ACC-50BD-F9E4-3C26-AE5D54011EC2}"/>
              </a:ext>
            </a:extLst>
          </p:cNvPr>
          <p:cNvCxnSpPr>
            <a:cxnSpLocks/>
          </p:cNvCxnSpPr>
          <p:nvPr>
            <p:custDataLst>
              <p:tags r:id="rId19"/>
            </p:custDataLst>
          </p:nvPr>
        </p:nvCxnSpPr>
        <p:spPr bwMode="auto">
          <a:xfrm flipV="1">
            <a:off x="4972050" y="2147888"/>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E63282E-C00A-E226-743A-458821DA11B9}"/>
              </a:ext>
            </a:extLst>
          </p:cNvPr>
          <p:cNvCxnSpPr>
            <a:cxnSpLocks/>
          </p:cNvCxnSpPr>
          <p:nvPr>
            <p:custDataLst>
              <p:tags r:id="rId20"/>
            </p:custDataLst>
          </p:nvPr>
        </p:nvCxnSpPr>
        <p:spPr bwMode="auto">
          <a:xfrm>
            <a:off x="4279900" y="1844675"/>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834742A-6223-F02C-D993-E3C019F80878}"/>
              </a:ext>
            </a:extLst>
          </p:cNvPr>
          <p:cNvCxnSpPr>
            <a:cxnSpLocks/>
          </p:cNvCxnSpPr>
          <p:nvPr>
            <p:custDataLst>
              <p:tags r:id="rId21"/>
            </p:custDataLst>
          </p:nvPr>
        </p:nvCxnSpPr>
        <p:spPr bwMode="auto">
          <a:xfrm>
            <a:off x="3587750" y="2335213"/>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5F0137CC-2E21-2165-6E0F-B393C9E236D9}"/>
              </a:ext>
            </a:extLst>
          </p:cNvPr>
          <p:cNvSpPr>
            <a:spLocks/>
          </p:cNvSpPr>
          <p:nvPr>
            <p:custDataLst>
              <p:tags r:id="rId22"/>
            </p:custDataLst>
          </p:nvPr>
        </p:nvSpPr>
        <p:spPr bwMode="auto">
          <a:xfrm>
            <a:off x="1238250" y="3503613"/>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24C93C73-6135-45F8-AFAE-C69F91A7B4D5}" type="datetime'''''MA''T'''''''' ''''''''''''''Jun ''2''''''0''''2''''''4'">
              <a:rPr lang="en-US" altLang="en-US" sz="1000" b="1" smtClean="0">
                <a:solidFill>
                  <a:srgbClr val="2B3A42"/>
                </a:solidFill>
              </a:rPr>
              <a:pPr lvl="0" algn="ctr">
                <a:spcBef>
                  <a:spcPct val="0"/>
                </a:spcBef>
                <a:spcAft>
                  <a:spcPct val="0"/>
                </a:spcAft>
                <a:defRPr/>
              </a:pPr>
              <a:t>MAT Jun 2024</a:t>
            </a:fld>
            <a:endParaRPr kumimoji="0" lang="en-US" sz="1000" b="1" i="0" strike="noStrike" kern="1200" cap="none" spc="0" normalizeH="0" baseline="0" noProof="0">
              <a:ln>
                <a:noFill/>
              </a:ln>
              <a:solidFill>
                <a:srgbClr val="2B3A42"/>
              </a:solidFill>
              <a:effectLst/>
              <a:uLnTx/>
              <a:uFillTx/>
            </a:endParaRPr>
          </a:p>
        </p:txBody>
      </p:sp>
      <p:sp>
        <p:nvSpPr>
          <p:cNvPr id="30" name="Rectangle 29">
            <a:extLst>
              <a:ext uri="{FF2B5EF4-FFF2-40B4-BE49-F238E27FC236}">
                <a16:creationId xmlns:a16="http://schemas.microsoft.com/office/drawing/2014/main" id="{4BBD9EA6-B62A-B76E-804A-44B37132BB7F}"/>
              </a:ext>
            </a:extLst>
          </p:cNvPr>
          <p:cNvSpPr>
            <a:spLocks/>
          </p:cNvSpPr>
          <p:nvPr>
            <p:custDataLst>
              <p:tags r:id="rId23"/>
            </p:custDataLst>
          </p:nvPr>
        </p:nvSpPr>
        <p:spPr bwMode="gray">
          <a:xfrm>
            <a:off x="2100263" y="2509838"/>
            <a:ext cx="2095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A6CFCFCA-1C37-4C5F-A6A7-95566F7268B7}" type="datetime'''''''''''''''''''''''''1''''''''''''''.''''8'''''''">
              <a:rPr lang="en-US" altLang="en-US" sz="1000" smtClean="0">
                <a:solidFill>
                  <a:schemeClr val="tx1"/>
                </a:solidFill>
              </a:rPr>
              <a:pPr lvl="0" algn="ctr">
                <a:lnSpc>
                  <a:spcPct val="90000"/>
                </a:lnSpc>
                <a:spcBef>
                  <a:spcPct val="0"/>
                </a:spcBef>
                <a:spcAft>
                  <a:spcPct val="0"/>
                </a:spcAft>
                <a:defRPr/>
              </a:pPr>
              <a:t>1.8</a:t>
            </a:fld>
            <a:endParaRPr kumimoji="0" lang="en-US" sz="1000" b="0" i="0" strike="noStrike" kern="1200" cap="none" spc="0" normalizeH="0" baseline="0" noProof="0">
              <a:ln>
                <a:noFill/>
              </a:ln>
              <a:solidFill>
                <a:schemeClr val="tx1"/>
              </a:solidFill>
              <a:effectLst/>
              <a:uLnTx/>
              <a:uFillTx/>
            </a:endParaRPr>
          </a:p>
        </p:txBody>
      </p:sp>
      <p:sp>
        <p:nvSpPr>
          <p:cNvPr id="31" name="Rectangle 30">
            <a:extLst>
              <a:ext uri="{FF2B5EF4-FFF2-40B4-BE49-F238E27FC236}">
                <a16:creationId xmlns:a16="http://schemas.microsoft.com/office/drawing/2014/main" id="{F64956F9-883F-64FF-B3DE-C2BEDF861D2A}"/>
              </a:ext>
            </a:extLst>
          </p:cNvPr>
          <p:cNvSpPr>
            <a:spLocks/>
          </p:cNvSpPr>
          <p:nvPr>
            <p:custDataLst>
              <p:tags r:id="rId24"/>
            </p:custDataLst>
          </p:nvPr>
        </p:nvSpPr>
        <p:spPr bwMode="auto">
          <a:xfrm>
            <a:off x="2051050" y="3503613"/>
            <a:ext cx="307975"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28001928-58B1-4B37-93DF-6ABD41E44E82}" type="datetime'''''''''''''''Ca''''''''''''''''''''''''''''''''''''s''h'''">
              <a:rPr lang="en-US" altLang="en-US" sz="1000" smtClean="0">
                <a:solidFill>
                  <a:srgbClr val="2B3A42"/>
                </a:solidFill>
              </a:rPr>
              <a:pPr lvl="0" algn="ctr">
                <a:spcBef>
                  <a:spcPct val="0"/>
                </a:spcBef>
                <a:spcAft>
                  <a:spcPct val="0"/>
                </a:spcAft>
                <a:defRPr/>
              </a:pPr>
              <a:t>Cash</a:t>
            </a:fld>
            <a:endParaRPr kumimoji="0" lang="en-US" sz="1000" b="0" i="0" strike="noStrike" kern="1200" cap="none" spc="0" normalizeH="0" baseline="0" noProof="0">
              <a:ln>
                <a:noFill/>
              </a:ln>
              <a:solidFill>
                <a:srgbClr val="2B3A42"/>
              </a:solidFill>
              <a:effectLst/>
              <a:uLnTx/>
              <a:uFillTx/>
            </a:endParaRPr>
          </a:p>
        </p:txBody>
      </p:sp>
      <p:sp>
        <p:nvSpPr>
          <p:cNvPr id="32" name="Rectangle 31">
            <a:extLst>
              <a:ext uri="{FF2B5EF4-FFF2-40B4-BE49-F238E27FC236}">
                <a16:creationId xmlns:a16="http://schemas.microsoft.com/office/drawing/2014/main" id="{839C4A09-3F6D-32D6-CDAD-11131151821B}"/>
              </a:ext>
            </a:extLst>
          </p:cNvPr>
          <p:cNvSpPr>
            <a:spLocks/>
          </p:cNvSpPr>
          <p:nvPr>
            <p:custDataLst>
              <p:tags r:id="rId25"/>
            </p:custDataLst>
          </p:nvPr>
        </p:nvSpPr>
        <p:spPr bwMode="gray">
          <a:xfrm>
            <a:off x="2735263" y="2940050"/>
            <a:ext cx="3222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lvl="0" algn="ctr">
              <a:lnSpc>
                <a:spcPct val="90000"/>
              </a:lnSpc>
              <a:spcBef>
                <a:spcPct val="0"/>
              </a:spcBef>
              <a:spcAft>
                <a:spcPct val="0"/>
              </a:spcAft>
              <a:defRPr/>
            </a:pPr>
            <a:fld id="{D0B7AEDB-975A-4498-8485-88952B7DFE91}" type="datetime'''''''-16''.''''''''''''''''3'''''''''''''''''''''''''''''">
              <a:rPr lang="en-US" altLang="en-US" sz="1000" smtClean="0">
                <a:solidFill>
                  <a:schemeClr val="tx1"/>
                </a:solidFill>
              </a:rPr>
              <a:pPr lvl="0" algn="ctr">
                <a:lnSpc>
                  <a:spcPct val="90000"/>
                </a:lnSpc>
                <a:spcBef>
                  <a:spcPct val="0"/>
                </a:spcBef>
                <a:spcAft>
                  <a:spcPct val="0"/>
                </a:spcAft>
                <a:defRPr/>
              </a:pPr>
              <a:t>-16.3</a:t>
            </a:fld>
            <a:endParaRPr kumimoji="0" lang="en-US" sz="1000" b="0" i="0" strike="noStrike" kern="1200" cap="none" spc="0" normalizeH="0" baseline="0" noProof="0">
              <a:ln>
                <a:noFill/>
              </a:ln>
              <a:solidFill>
                <a:schemeClr val="tx1"/>
              </a:solidFill>
              <a:effectLst/>
              <a:uLnTx/>
              <a:uFillTx/>
            </a:endParaRPr>
          </a:p>
        </p:txBody>
      </p:sp>
      <p:sp>
        <p:nvSpPr>
          <p:cNvPr id="26" name="Rectangle 25">
            <a:extLst>
              <a:ext uri="{FF2B5EF4-FFF2-40B4-BE49-F238E27FC236}">
                <a16:creationId xmlns:a16="http://schemas.microsoft.com/office/drawing/2014/main" id="{BF78F740-A018-48B2-5F4A-4A7B6553B17A}"/>
              </a:ext>
            </a:extLst>
          </p:cNvPr>
          <p:cNvSpPr>
            <a:spLocks/>
          </p:cNvSpPr>
          <p:nvPr>
            <p:custDataLst>
              <p:tags r:id="rId26"/>
            </p:custDataLst>
          </p:nvPr>
        </p:nvSpPr>
        <p:spPr bwMode="gray">
          <a:xfrm>
            <a:off x="4811713" y="2249488"/>
            <a:ext cx="3222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lvl="0" algn="ctr">
              <a:lnSpc>
                <a:spcPct val="90000"/>
              </a:lnSpc>
              <a:spcBef>
                <a:spcPct val="0"/>
              </a:spcBef>
              <a:spcAft>
                <a:spcPct val="0"/>
              </a:spcAft>
              <a:defRPr/>
            </a:pPr>
            <a:fld id="{4D375610-D656-4BEB-BBCC-055FC8EE4E7A}" type="datetime'''-''''2''''3''''''''''''''''''.''''8'''">
              <a:rPr lang="en-US" altLang="en-US" sz="1000" smtClean="0">
                <a:solidFill>
                  <a:schemeClr val="tx1"/>
                </a:solidFill>
              </a:rPr>
              <a:pPr lvl="0" algn="ctr">
                <a:lnSpc>
                  <a:spcPct val="90000"/>
                </a:lnSpc>
                <a:spcBef>
                  <a:spcPct val="0"/>
                </a:spcBef>
                <a:spcAft>
                  <a:spcPct val="0"/>
                </a:spcAft>
                <a:defRPr/>
              </a:pPr>
              <a:t>-23.8</a:t>
            </a:fld>
            <a:endParaRPr kumimoji="0" lang="en-US" sz="1000" b="0" i="0" strike="noStrike" kern="1200" cap="none" spc="0" normalizeH="0" baseline="0" noProof="0">
              <a:ln>
                <a:noFill/>
              </a:ln>
              <a:solidFill>
                <a:schemeClr val="tx1"/>
              </a:solidFill>
              <a:effectLst/>
              <a:uLnTx/>
              <a:uFillTx/>
            </a:endParaRPr>
          </a:p>
        </p:txBody>
      </p:sp>
      <p:sp>
        <p:nvSpPr>
          <p:cNvPr id="28" name="Rectangle 27">
            <a:extLst>
              <a:ext uri="{FF2B5EF4-FFF2-40B4-BE49-F238E27FC236}">
                <a16:creationId xmlns:a16="http://schemas.microsoft.com/office/drawing/2014/main" id="{FC062A88-28D5-3AB6-8438-9CDC578FB823}"/>
              </a:ext>
            </a:extLst>
          </p:cNvPr>
          <p:cNvSpPr>
            <a:spLocks/>
          </p:cNvSpPr>
          <p:nvPr>
            <p:custDataLst>
              <p:tags r:id="rId27"/>
            </p:custDataLst>
          </p:nvPr>
        </p:nvSpPr>
        <p:spPr bwMode="auto">
          <a:xfrm>
            <a:off x="4713288" y="3503613"/>
            <a:ext cx="51911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4F58E8AA-86D3-4040-81FA-A81D862423A9}" type="datetime'''''''M''''e''''''d''''i''''ca''''''''''''id'">
              <a:rPr lang="en-US" altLang="en-US" sz="1000" smtClean="0">
                <a:solidFill>
                  <a:srgbClr val="2B3A42"/>
                </a:solidFill>
              </a:rPr>
              <a:pPr lvl="0" algn="ctr">
                <a:spcBef>
                  <a:spcPct val="0"/>
                </a:spcBef>
                <a:spcAft>
                  <a:spcPct val="0"/>
                </a:spcAft>
                <a:defRPr/>
              </a:pPr>
              <a:t>Medicaid</a:t>
            </a:fld>
            <a:endParaRPr kumimoji="0" lang="en-US" sz="1000" b="0" i="0" strike="noStrike" kern="1200" cap="none" spc="0" normalizeH="0" baseline="0" noProof="0">
              <a:ln>
                <a:noFill/>
              </a:ln>
              <a:solidFill>
                <a:srgbClr val="2B3A42"/>
              </a:solidFill>
              <a:effectLst/>
              <a:uLnTx/>
              <a:uFillTx/>
            </a:endParaRPr>
          </a:p>
        </p:txBody>
      </p:sp>
      <p:sp>
        <p:nvSpPr>
          <p:cNvPr id="29" name="Rectangle 28">
            <a:extLst>
              <a:ext uri="{FF2B5EF4-FFF2-40B4-BE49-F238E27FC236}">
                <a16:creationId xmlns:a16="http://schemas.microsoft.com/office/drawing/2014/main" id="{7CD10332-F9FB-4963-7277-CAD3C94441AA}"/>
              </a:ext>
            </a:extLst>
          </p:cNvPr>
          <p:cNvSpPr>
            <a:spLocks/>
          </p:cNvSpPr>
          <p:nvPr>
            <p:custDataLst>
              <p:tags r:id="rId28"/>
            </p:custDataLst>
          </p:nvPr>
        </p:nvSpPr>
        <p:spPr bwMode="auto">
          <a:xfrm>
            <a:off x="5387975" y="3503613"/>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EAB6EBE4-EDA4-4DE8-B907-EE96D70C7060}" type="datetime'''M''''A''T ''J''''''u''''n'''''' ''''''''''''2''0''''''25'">
              <a:rPr lang="en-US" altLang="en-US" sz="1000" b="1" smtClean="0">
                <a:solidFill>
                  <a:srgbClr val="2B3A42"/>
                </a:solidFill>
              </a:rPr>
              <a:pPr lvl="0" algn="ctr">
                <a:spcBef>
                  <a:spcPct val="0"/>
                </a:spcBef>
                <a:spcAft>
                  <a:spcPct val="0"/>
                </a:spcAft>
                <a:defRPr/>
              </a:pPr>
              <a:t>MAT Jun 2025</a:t>
            </a:fld>
            <a:endParaRPr kumimoji="0" lang="en-US" sz="1000" b="1" i="0" strike="noStrike" kern="1200" cap="none" spc="0" normalizeH="0" baseline="0" noProof="0">
              <a:ln>
                <a:noFill/>
              </a:ln>
              <a:solidFill>
                <a:srgbClr val="2B3A42"/>
              </a:solidFill>
              <a:effectLst/>
              <a:uLnTx/>
              <a:uFillTx/>
            </a:endParaRPr>
          </a:p>
        </p:txBody>
      </p:sp>
      <p:sp>
        <p:nvSpPr>
          <p:cNvPr id="36" name="Rectangle 35">
            <a:extLst>
              <a:ext uri="{FF2B5EF4-FFF2-40B4-BE49-F238E27FC236}">
                <a16:creationId xmlns:a16="http://schemas.microsoft.com/office/drawing/2014/main" id="{F2EB546C-CDFD-A628-E635-08844BC9F52A}"/>
              </a:ext>
            </a:extLst>
          </p:cNvPr>
          <p:cNvSpPr>
            <a:spLocks/>
          </p:cNvSpPr>
          <p:nvPr>
            <p:custDataLst>
              <p:tags r:id="rId29"/>
            </p:custDataLst>
          </p:nvPr>
        </p:nvSpPr>
        <p:spPr bwMode="gray">
          <a:xfrm>
            <a:off x="4140200" y="1708150"/>
            <a:ext cx="27940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0C9D3A43-24BD-4A98-A658-B0ED4FF73A82}" type="datetime'''''''''''''3''''''''''2''''''''''''''''''''''.9'''''">
              <a:rPr lang="en-US" altLang="en-US" sz="1000" smtClean="0">
                <a:solidFill>
                  <a:schemeClr val="tx1"/>
                </a:solidFill>
              </a:rPr>
              <a:pPr lvl="0" algn="ctr">
                <a:lnSpc>
                  <a:spcPct val="90000"/>
                </a:lnSpc>
                <a:spcBef>
                  <a:spcPct val="0"/>
                </a:spcBef>
                <a:spcAft>
                  <a:spcPct val="0"/>
                </a:spcAft>
                <a:defRPr/>
              </a:pPr>
              <a:t>32.9</a:t>
            </a:fld>
            <a:endParaRPr kumimoji="0" lang="en-US" sz="1000" b="0" i="0" strike="noStrike" kern="1200" cap="none" spc="0" normalizeH="0" baseline="0" noProof="0">
              <a:ln>
                <a:noFill/>
              </a:ln>
              <a:solidFill>
                <a:schemeClr val="tx1"/>
              </a:solidFill>
              <a:effectLst/>
              <a:uLnTx/>
              <a:uFillTx/>
            </a:endParaRPr>
          </a:p>
        </p:txBody>
      </p:sp>
      <p:sp>
        <p:nvSpPr>
          <p:cNvPr id="35" name="Rectangle 34">
            <a:extLst>
              <a:ext uri="{FF2B5EF4-FFF2-40B4-BE49-F238E27FC236}">
                <a16:creationId xmlns:a16="http://schemas.microsoft.com/office/drawing/2014/main" id="{F0056ACC-EFE9-160E-1D0E-DAC4774B13C0}"/>
              </a:ext>
            </a:extLst>
          </p:cNvPr>
          <p:cNvSpPr>
            <a:spLocks/>
          </p:cNvSpPr>
          <p:nvPr>
            <p:custDataLst>
              <p:tags r:id="rId30"/>
            </p:custDataLst>
          </p:nvPr>
        </p:nvSpPr>
        <p:spPr bwMode="auto">
          <a:xfrm>
            <a:off x="3325813" y="3503613"/>
            <a:ext cx="5254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21090A6C-27D2-4B6D-9E74-B4E2AD3B2911}" type="datetime'''''''''''''''''''''''''3''''r''''d'''''' ''''''''P''art''y'''">
              <a:rPr lang="en-US" altLang="en-US" sz="1000" smtClean="0">
                <a:solidFill>
                  <a:srgbClr val="2B3A42"/>
                </a:solidFill>
              </a:rPr>
              <a:pPr lvl="0" algn="ctr">
                <a:spcBef>
                  <a:spcPct val="0"/>
                </a:spcBef>
                <a:spcAft>
                  <a:spcPct val="0"/>
                </a:spcAft>
                <a:defRPr/>
              </a:pPr>
              <a:t>3rd Party</a:t>
            </a:fld>
            <a:endParaRPr kumimoji="0" lang="en-US" sz="1000" b="0" i="0" strike="noStrike" kern="1200" cap="none" spc="0" normalizeH="0" baseline="0" noProof="0">
              <a:ln>
                <a:noFill/>
              </a:ln>
              <a:solidFill>
                <a:srgbClr val="2B3A42"/>
              </a:solidFill>
              <a:effectLst/>
              <a:uLnTx/>
              <a:uFillTx/>
            </a:endParaRPr>
          </a:p>
        </p:txBody>
      </p:sp>
      <p:sp>
        <p:nvSpPr>
          <p:cNvPr id="34" name="Rectangle 33">
            <a:extLst>
              <a:ext uri="{FF2B5EF4-FFF2-40B4-BE49-F238E27FC236}">
                <a16:creationId xmlns:a16="http://schemas.microsoft.com/office/drawing/2014/main" id="{1A1F5CA9-4074-9D86-B100-CB526F2F1B28}"/>
              </a:ext>
            </a:extLst>
          </p:cNvPr>
          <p:cNvSpPr>
            <a:spLocks/>
          </p:cNvSpPr>
          <p:nvPr>
            <p:custDataLst>
              <p:tags r:id="rId31"/>
            </p:custDataLst>
          </p:nvPr>
        </p:nvSpPr>
        <p:spPr bwMode="gray">
          <a:xfrm>
            <a:off x="3448050" y="2198688"/>
            <a:ext cx="27940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DC5813E6-AF71-4C99-8D9C-D43C660D4E77}" type="datetime'''''''''''3''''7''''''''''''.''''''''''''2'''''''">
              <a:rPr lang="en-US" altLang="en-US" sz="1000" smtClean="0">
                <a:solidFill>
                  <a:schemeClr val="tx1"/>
                </a:solidFill>
              </a:rPr>
              <a:pPr lvl="0" algn="ctr">
                <a:lnSpc>
                  <a:spcPct val="90000"/>
                </a:lnSpc>
                <a:spcBef>
                  <a:spcPct val="0"/>
                </a:spcBef>
                <a:spcAft>
                  <a:spcPct val="0"/>
                </a:spcAft>
                <a:defRPr/>
              </a:pPr>
              <a:t>37.2</a:t>
            </a:fld>
            <a:endParaRPr kumimoji="0" lang="en-US" sz="1000" b="0" i="0" strike="noStrike" kern="1200" cap="none" spc="0" normalizeH="0" baseline="0" noProof="0">
              <a:ln>
                <a:noFill/>
              </a:ln>
              <a:solidFill>
                <a:schemeClr val="tx1"/>
              </a:solidFill>
              <a:effectLst/>
              <a:uLnTx/>
              <a:uFillTx/>
            </a:endParaRPr>
          </a:p>
        </p:txBody>
      </p:sp>
      <p:sp>
        <p:nvSpPr>
          <p:cNvPr id="33" name="Rectangle 32">
            <a:extLst>
              <a:ext uri="{FF2B5EF4-FFF2-40B4-BE49-F238E27FC236}">
                <a16:creationId xmlns:a16="http://schemas.microsoft.com/office/drawing/2014/main" id="{C2FB520D-9421-EE07-2885-93FE5A622E4D}"/>
              </a:ext>
            </a:extLst>
          </p:cNvPr>
          <p:cNvSpPr>
            <a:spLocks/>
          </p:cNvSpPr>
          <p:nvPr>
            <p:custDataLst>
              <p:tags r:id="rId32"/>
            </p:custDataLst>
          </p:nvPr>
        </p:nvSpPr>
        <p:spPr bwMode="auto">
          <a:xfrm>
            <a:off x="2562225" y="3503613"/>
            <a:ext cx="66833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153A5DCE-9337-4E45-86A9-55400CD907B7}" type="datetime'Di''sc''.'' ''''''C''a''''''''''r''''''''d''''''''''s'''">
              <a:rPr lang="en-US" altLang="en-US" sz="1000" smtClean="0">
                <a:solidFill>
                  <a:srgbClr val="2B3A42"/>
                </a:solidFill>
              </a:rPr>
              <a:pPr lvl="0" algn="ctr">
                <a:spcBef>
                  <a:spcPct val="0"/>
                </a:spcBef>
                <a:spcAft>
                  <a:spcPct val="0"/>
                </a:spcAft>
                <a:defRPr/>
              </a:pPr>
              <a:t>Disc. Cards</a:t>
            </a:fld>
            <a:endParaRPr kumimoji="0" lang="en-US" sz="1000" b="0" i="0" strike="noStrike" kern="1200" cap="none" spc="0" normalizeH="0" baseline="0" noProof="0">
              <a:ln>
                <a:noFill/>
              </a:ln>
              <a:solidFill>
                <a:srgbClr val="2B3A42"/>
              </a:solidFill>
              <a:effectLst/>
              <a:uLnTx/>
              <a:uFillTx/>
            </a:endParaRPr>
          </a:p>
        </p:txBody>
      </p:sp>
      <p:sp>
        <p:nvSpPr>
          <p:cNvPr id="39" name="Rectangle 38">
            <a:extLst>
              <a:ext uri="{FF2B5EF4-FFF2-40B4-BE49-F238E27FC236}">
                <a16:creationId xmlns:a16="http://schemas.microsoft.com/office/drawing/2014/main" id="{A2F7303E-CDD7-766E-7117-F47876552D71}"/>
              </a:ext>
            </a:extLst>
          </p:cNvPr>
          <p:cNvSpPr>
            <a:spLocks/>
          </p:cNvSpPr>
          <p:nvPr>
            <p:custDataLst>
              <p:tags r:id="rId33"/>
            </p:custDataLst>
          </p:nvPr>
        </p:nvSpPr>
        <p:spPr bwMode="gray">
          <a:xfrm>
            <a:off x="1285875" y="2535238"/>
            <a:ext cx="4540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pPr>
            <a:fld id="{B9E8B077-63B2-4004-8553-F81807E0B845}" type="datetime'2'',''''''9''9''''''''''1''''''''''.''''''''''''''''''''''3'''">
              <a:rPr lang="en-US" altLang="en-US" sz="1000" smtClean="0">
                <a:solidFill>
                  <a:schemeClr val="tx1"/>
                </a:solidFill>
              </a:rPr>
              <a:pPr lvl="0" algn="ctr">
                <a:lnSpc>
                  <a:spcPct val="90000"/>
                </a:lnSpc>
                <a:spcBef>
                  <a:spcPct val="0"/>
                </a:spcBef>
                <a:spcAft>
                  <a:spcPct val="0"/>
                </a:spcAft>
              </a:pPr>
              <a:t>2,991.3</a:t>
            </a:fld>
            <a:endParaRPr kumimoji="0" lang="en-US" sz="1000" b="0" i="0" strike="noStrike" kern="1200" cap="none" spc="0" normalizeH="0" baseline="0" noProof="0">
              <a:ln>
                <a:noFill/>
              </a:ln>
              <a:solidFill>
                <a:schemeClr val="tx1"/>
              </a:solidFill>
              <a:effectLst/>
              <a:uLnTx/>
              <a:uFillTx/>
            </a:endParaRPr>
          </a:p>
        </p:txBody>
      </p:sp>
      <p:sp>
        <p:nvSpPr>
          <p:cNvPr id="40" name="Rectangle 39">
            <a:extLst>
              <a:ext uri="{FF2B5EF4-FFF2-40B4-BE49-F238E27FC236}">
                <a16:creationId xmlns:a16="http://schemas.microsoft.com/office/drawing/2014/main" id="{2170FF2D-C0AF-31A9-C7F5-D8399DA529E5}"/>
              </a:ext>
            </a:extLst>
          </p:cNvPr>
          <p:cNvSpPr>
            <a:spLocks/>
          </p:cNvSpPr>
          <p:nvPr>
            <p:custDataLst>
              <p:tags r:id="rId34"/>
            </p:custDataLst>
          </p:nvPr>
        </p:nvSpPr>
        <p:spPr bwMode="gray">
          <a:xfrm>
            <a:off x="5435600" y="2062163"/>
            <a:ext cx="4540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69802E92-472C-4C3B-B8F2-DAB933ACECC2}" type="datetime'''3'''''''''',''''''''''''''''0''''''2''3.''''1'''''">
              <a:rPr lang="en-US" altLang="en-US" sz="1000" smtClean="0">
                <a:solidFill>
                  <a:schemeClr val="tx1"/>
                </a:solidFill>
              </a:rPr>
              <a:pPr lvl="0" algn="ctr">
                <a:lnSpc>
                  <a:spcPct val="90000"/>
                </a:lnSpc>
                <a:spcBef>
                  <a:spcPct val="0"/>
                </a:spcBef>
                <a:spcAft>
                  <a:spcPct val="0"/>
                </a:spcAft>
                <a:defRPr/>
              </a:pPr>
              <a:t>3,023.1</a:t>
            </a:fld>
            <a:endParaRPr kumimoji="0" lang="en-US" sz="1000" b="0" i="0" strike="noStrike" kern="1200" cap="none" spc="0" normalizeH="0" baseline="0" noProof="0">
              <a:ln>
                <a:noFill/>
              </a:ln>
              <a:solidFill>
                <a:schemeClr val="tx1"/>
              </a:solidFill>
              <a:effectLst/>
              <a:uLnTx/>
              <a:uFillTx/>
            </a:endParaRPr>
          </a:p>
        </p:txBody>
      </p:sp>
      <p:sp>
        <p:nvSpPr>
          <p:cNvPr id="38" name="Rectangle 37">
            <a:extLst>
              <a:ext uri="{FF2B5EF4-FFF2-40B4-BE49-F238E27FC236}">
                <a16:creationId xmlns:a16="http://schemas.microsoft.com/office/drawing/2014/main" id="{3E12BC0A-5143-1539-5E6A-93EA426463E3}"/>
              </a:ext>
            </a:extLst>
          </p:cNvPr>
          <p:cNvSpPr>
            <a:spLocks/>
          </p:cNvSpPr>
          <p:nvPr>
            <p:custDataLst>
              <p:tags r:id="rId35"/>
            </p:custDataLst>
          </p:nvPr>
        </p:nvSpPr>
        <p:spPr bwMode="auto">
          <a:xfrm>
            <a:off x="4087813" y="3503613"/>
            <a:ext cx="3857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98C85E9D-C84D-42D7-BD6C-608708338C5B}" type="datetime'''''''''''''''''''''''M''''ed'''''''''' ''''''D'''''''">
              <a:rPr lang="en-US" altLang="en-US" sz="1000" smtClean="0">
                <a:solidFill>
                  <a:srgbClr val="2B3A42"/>
                </a:solidFill>
              </a:rPr>
              <a:pPr lvl="0" algn="ctr">
                <a:spcBef>
                  <a:spcPct val="0"/>
                </a:spcBef>
                <a:spcAft>
                  <a:spcPct val="0"/>
                </a:spcAft>
                <a:defRPr/>
              </a:pPr>
              <a:t>Med D</a:t>
            </a:fld>
            <a:endParaRPr kumimoji="0" lang="en-US" sz="1000" b="0" i="0" strike="noStrike" kern="1200" cap="none" spc="0" normalizeH="0" baseline="0" noProof="0">
              <a:ln>
                <a:noFill/>
              </a:ln>
              <a:solidFill>
                <a:srgbClr val="2B3A42"/>
              </a:solidFill>
              <a:effectLst/>
              <a:uLnTx/>
              <a:uFillTx/>
            </a:endParaRPr>
          </a:p>
        </p:txBody>
      </p:sp>
      <p:sp>
        <p:nvSpPr>
          <p:cNvPr id="41" name="Oval 40">
            <a:extLst>
              <a:ext uri="{FF2B5EF4-FFF2-40B4-BE49-F238E27FC236}">
                <a16:creationId xmlns:a16="http://schemas.microsoft.com/office/drawing/2014/main" id="{C67BCF2A-889A-ACF6-F045-998093A0C062}"/>
              </a:ext>
            </a:extLst>
          </p:cNvPr>
          <p:cNvSpPr>
            <a:spLocks/>
          </p:cNvSpPr>
          <p:nvPr>
            <p:custDataLst>
              <p:tags r:id="rId36"/>
            </p:custDataLst>
          </p:nvPr>
        </p:nvSpPr>
        <p:spPr bwMode="auto">
          <a:xfrm>
            <a:off x="3332163" y="1524000"/>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fld id="{8136C1F2-58AB-4FFE-BB81-871BA7416FA9}" type="datetime'''''''+''''''''''''''''''''''''''''''''''''''1''''''.1''''''%'">
              <a:rPr lang="en-US" altLang="en-US" sz="1000" b="1" smtClean="0">
                <a:solidFill>
                  <a:srgbClr val="2B3A42"/>
                </a:solidFill>
                <a:effectLst/>
              </a:rPr>
              <a:pPr marL="0" marR="0" lvl="0" indent="0" algn="ctr" defTabSz="914400" rtl="0" eaLnBrk="1" fontAlgn="auto" latinLnBrk="0" hangingPunct="1">
                <a:lnSpc>
                  <a:spcPct val="100000"/>
                </a:lnSpc>
                <a:spcBef>
                  <a:spcPct val="0"/>
                </a:spcBef>
                <a:spcAft>
                  <a:spcPct val="0"/>
                </a:spcAft>
                <a:buClrTx/>
                <a:buSzTx/>
                <a:buFontTx/>
                <a:buNone/>
                <a:tabLst/>
                <a:defRPr/>
              </a:pPr>
              <a:t>+1.1%</a:t>
            </a:fld>
            <a:endParaRPr kumimoji="0" lang="en-US" sz="1000" b="1" i="0" strike="noStrike" kern="1200" cap="none" spc="0" normalizeH="0" baseline="0" noProof="0">
              <a:ln>
                <a:noFill/>
              </a:ln>
              <a:solidFill>
                <a:srgbClr val="2B3A42"/>
              </a:solidFill>
              <a:effectLst/>
              <a:uLnTx/>
              <a:uFillTx/>
              <a:ea typeface="+mn-ea"/>
              <a:cs typeface="+mn-cs"/>
            </a:endParaRPr>
          </a:p>
        </p:txBody>
      </p:sp>
      <p:cxnSp>
        <p:nvCxnSpPr>
          <p:cNvPr id="51" name="Straight Connector 50">
            <a:extLst>
              <a:ext uri="{FF2B5EF4-FFF2-40B4-BE49-F238E27FC236}">
                <a16:creationId xmlns:a16="http://schemas.microsoft.com/office/drawing/2014/main" id="{F942BD95-9684-A47A-6245-8C04FDEEB20C}"/>
              </a:ext>
            </a:extLst>
          </p:cNvPr>
          <p:cNvCxnSpPr>
            <a:cxnSpLocks/>
          </p:cNvCxnSpPr>
          <p:nvPr>
            <p:custDataLst>
              <p:tags r:id="rId37"/>
            </p:custDataLst>
          </p:nvPr>
        </p:nvCxnSpPr>
        <p:spPr bwMode="auto">
          <a:xfrm>
            <a:off x="9517063" y="2838450"/>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9A36AFC2-97CA-BF3F-F44F-1039DD774141}"/>
              </a:ext>
            </a:extLst>
          </p:cNvPr>
          <p:cNvCxnSpPr>
            <a:cxnSpLocks/>
          </p:cNvCxnSpPr>
          <p:nvPr>
            <p:custDataLst>
              <p:tags r:id="rId38"/>
            </p:custDataLst>
          </p:nvPr>
        </p:nvCxnSpPr>
        <p:spPr bwMode="auto">
          <a:xfrm>
            <a:off x="8828088" y="3124200"/>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75C5DA49-58E3-435D-D90E-0707AB635553}"/>
              </a:ext>
            </a:extLst>
          </p:cNvPr>
          <p:cNvCxnSpPr>
            <a:cxnSpLocks/>
          </p:cNvCxnSpPr>
          <p:nvPr>
            <p:custDataLst>
              <p:tags r:id="rId39"/>
            </p:custDataLst>
          </p:nvPr>
        </p:nvCxnSpPr>
        <p:spPr bwMode="auto">
          <a:xfrm>
            <a:off x="8140700" y="3003550"/>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BA7C251E-1512-A52E-FC86-9428126F47A5}"/>
              </a:ext>
            </a:extLst>
          </p:cNvPr>
          <p:cNvCxnSpPr>
            <a:cxnSpLocks/>
          </p:cNvCxnSpPr>
          <p:nvPr>
            <p:custDataLst>
              <p:tags r:id="rId40"/>
            </p:custDataLst>
          </p:nvPr>
        </p:nvCxnSpPr>
        <p:spPr bwMode="auto">
          <a:xfrm>
            <a:off x="7453313" y="3179763"/>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9F9EB7BA-106C-1C97-A4C7-30EED7938983}"/>
              </a:ext>
            </a:extLst>
          </p:cNvPr>
          <p:cNvCxnSpPr>
            <a:cxnSpLocks/>
          </p:cNvCxnSpPr>
          <p:nvPr>
            <p:custDataLst>
              <p:tags r:id="rId41"/>
            </p:custDataLst>
          </p:nvPr>
        </p:nvCxnSpPr>
        <p:spPr bwMode="auto">
          <a:xfrm>
            <a:off x="10891838" y="2336800"/>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58A6FCAD-902C-DC4E-9946-0811C47AC041}"/>
              </a:ext>
            </a:extLst>
          </p:cNvPr>
          <p:cNvCxnSpPr>
            <a:cxnSpLocks/>
          </p:cNvCxnSpPr>
          <p:nvPr>
            <p:custDataLst>
              <p:tags r:id="rId42"/>
            </p:custDataLst>
          </p:nvPr>
        </p:nvCxnSpPr>
        <p:spPr bwMode="auto">
          <a:xfrm>
            <a:off x="10204450" y="2157413"/>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74" name="Chart 273">
            <a:extLst>
              <a:ext uri="{FF2B5EF4-FFF2-40B4-BE49-F238E27FC236}">
                <a16:creationId xmlns:a16="http://schemas.microsoft.com/office/drawing/2014/main" id="{E54E0D73-9A60-AFDF-29D9-24593E52F377}"/>
              </a:ext>
            </a:extLst>
          </p:cNvPr>
          <p:cNvGraphicFramePr>
            <a:graphicFrameLocks/>
          </p:cNvGraphicFramePr>
          <p:nvPr>
            <p:custDataLst>
              <p:tags r:id="rId43"/>
            </p:custDataLst>
            <p:extLst>
              <p:ext uri="{D42A27DB-BD31-4B8C-83A1-F6EECF244321}">
                <p14:modId xmlns:p14="http://schemas.microsoft.com/office/powerpoint/2010/main" val="3115266196"/>
              </p:ext>
            </p:extLst>
          </p:nvPr>
        </p:nvGraphicFramePr>
        <p:xfrm>
          <a:off x="6835775" y="1592263"/>
          <a:ext cx="4978400" cy="1951037"/>
        </p:xfrm>
        <a:graphic>
          <a:graphicData uri="http://schemas.openxmlformats.org/drawingml/2006/chart">
            <c:chart xmlns:c="http://schemas.openxmlformats.org/drawingml/2006/chart" xmlns:r="http://schemas.openxmlformats.org/officeDocument/2006/relationships" r:id="rId150"/>
          </a:graphicData>
        </a:graphic>
      </p:graphicFrame>
      <p:sp>
        <p:nvSpPr>
          <p:cNvPr id="48" name="Rectangle 47">
            <a:extLst>
              <a:ext uri="{FF2B5EF4-FFF2-40B4-BE49-F238E27FC236}">
                <a16:creationId xmlns:a16="http://schemas.microsoft.com/office/drawing/2014/main" id="{BADEBD74-7C8B-1F24-76F2-B14658821973}"/>
              </a:ext>
            </a:extLst>
          </p:cNvPr>
          <p:cNvSpPr>
            <a:spLocks/>
          </p:cNvSpPr>
          <p:nvPr>
            <p:custDataLst>
              <p:tags r:id="rId44"/>
            </p:custDataLst>
          </p:nvPr>
        </p:nvSpPr>
        <p:spPr bwMode="gray">
          <a:xfrm>
            <a:off x="6518275" y="2801938"/>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7A4263D-BD9B-4A1F-9F98-6AA78E9A9B81}" type="datetime'1,''''''''0''''''''''''''''''''''''8''''''''''''''''''''0'''">
              <a:rPr lang="en-US" altLang="en-US" sz="1000" smtClean="0">
                <a:solidFill>
                  <a:schemeClr val="tx1"/>
                </a:solidFill>
                <a:effectLst/>
              </a:rPr>
              <a:pPr algn="r">
                <a:lnSpc>
                  <a:spcPct val="90000"/>
                </a:lnSpc>
                <a:spcBef>
                  <a:spcPct val="0"/>
                </a:spcBef>
                <a:spcAft>
                  <a:spcPct val="0"/>
                </a:spcAft>
              </a:pPr>
              <a:t>1,080</a:t>
            </a:fld>
            <a:endParaRPr lang="en-US" sz="1000">
              <a:solidFill>
                <a:schemeClr val="tx1"/>
              </a:solidFill>
            </a:endParaRPr>
          </a:p>
        </p:txBody>
      </p:sp>
      <p:sp>
        <p:nvSpPr>
          <p:cNvPr id="55" name="Rectangle 54">
            <a:extLst>
              <a:ext uri="{FF2B5EF4-FFF2-40B4-BE49-F238E27FC236}">
                <a16:creationId xmlns:a16="http://schemas.microsoft.com/office/drawing/2014/main" id="{E7219F3C-6E45-2EF6-C9F1-E8223B0C506B}"/>
              </a:ext>
            </a:extLst>
          </p:cNvPr>
          <p:cNvSpPr>
            <a:spLocks/>
          </p:cNvSpPr>
          <p:nvPr>
            <p:custDataLst>
              <p:tags r:id="rId45"/>
            </p:custDataLst>
          </p:nvPr>
        </p:nvSpPr>
        <p:spPr bwMode="gray">
          <a:xfrm>
            <a:off x="6518275" y="2206625"/>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2949FDA3-AEBE-4941-A5E8-32E356478CF1}" type="datetime'''1'',''''''''''''''0''''9''''''''''0'''''''''">
              <a:rPr lang="en-US" altLang="en-US" sz="1000" smtClean="0">
                <a:solidFill>
                  <a:schemeClr val="tx1"/>
                </a:solidFill>
                <a:effectLst/>
              </a:rPr>
              <a:pPr algn="r">
                <a:lnSpc>
                  <a:spcPct val="90000"/>
                </a:lnSpc>
                <a:spcBef>
                  <a:spcPct val="0"/>
                </a:spcBef>
                <a:spcAft>
                  <a:spcPct val="0"/>
                </a:spcAft>
              </a:pPr>
              <a:t>1,090</a:t>
            </a:fld>
            <a:endParaRPr lang="en-US" sz="1000">
              <a:solidFill>
                <a:schemeClr val="tx1"/>
              </a:solidFill>
            </a:endParaRPr>
          </a:p>
        </p:txBody>
      </p:sp>
      <p:sp>
        <p:nvSpPr>
          <p:cNvPr id="56" name="Rectangle 55">
            <a:extLst>
              <a:ext uri="{FF2B5EF4-FFF2-40B4-BE49-F238E27FC236}">
                <a16:creationId xmlns:a16="http://schemas.microsoft.com/office/drawing/2014/main" id="{CAA0378E-4FF9-7E84-B1C7-EE5F442A908A}"/>
              </a:ext>
            </a:extLst>
          </p:cNvPr>
          <p:cNvSpPr>
            <a:spLocks/>
          </p:cNvSpPr>
          <p:nvPr>
            <p:custDataLst>
              <p:tags r:id="rId46"/>
            </p:custDataLst>
          </p:nvPr>
        </p:nvSpPr>
        <p:spPr bwMode="gray">
          <a:xfrm>
            <a:off x="6518275" y="1611313"/>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69FFFF0-D64E-41A3-8B35-05121DCE87C7}" type="datetime'1'''''',''''''1''''''''''''''''''''''''0''''''''0'''">
              <a:rPr lang="en-US" altLang="en-US" sz="1000" smtClean="0">
                <a:solidFill>
                  <a:schemeClr val="tx1"/>
                </a:solidFill>
                <a:effectLst/>
              </a:rPr>
              <a:pPr algn="r">
                <a:lnSpc>
                  <a:spcPct val="90000"/>
                </a:lnSpc>
                <a:spcBef>
                  <a:spcPct val="0"/>
                </a:spcBef>
                <a:spcAft>
                  <a:spcPct val="0"/>
                </a:spcAft>
              </a:pPr>
              <a:t>1,100</a:t>
            </a:fld>
            <a:endParaRPr lang="en-US" sz="1000">
              <a:solidFill>
                <a:schemeClr val="tx1"/>
              </a:solidFill>
            </a:endParaRPr>
          </a:p>
        </p:txBody>
      </p:sp>
      <p:sp>
        <p:nvSpPr>
          <p:cNvPr id="47" name="Rectangle 46">
            <a:extLst>
              <a:ext uri="{FF2B5EF4-FFF2-40B4-BE49-F238E27FC236}">
                <a16:creationId xmlns:a16="http://schemas.microsoft.com/office/drawing/2014/main" id="{4A94EE5B-4B3D-ABA8-4470-FA4BDFC643B9}"/>
              </a:ext>
            </a:extLst>
          </p:cNvPr>
          <p:cNvSpPr>
            <a:spLocks/>
          </p:cNvSpPr>
          <p:nvPr>
            <p:custDataLst>
              <p:tags r:id="rId47"/>
            </p:custDataLst>
          </p:nvPr>
        </p:nvSpPr>
        <p:spPr bwMode="gray">
          <a:xfrm>
            <a:off x="6518275" y="3397250"/>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76509D1-2EBA-46F9-A7B8-5BEE6C548F3C}" type="datetime'''''''''1'''''''''''''''''',''0''''7''''0'''''">
              <a:rPr lang="en-US" altLang="en-US" sz="1000" smtClean="0">
                <a:solidFill>
                  <a:schemeClr val="tx1"/>
                </a:solidFill>
                <a:effectLst/>
              </a:rPr>
              <a:pPr algn="r">
                <a:lnSpc>
                  <a:spcPct val="90000"/>
                </a:lnSpc>
                <a:spcBef>
                  <a:spcPct val="0"/>
                </a:spcBef>
                <a:spcAft>
                  <a:spcPct val="0"/>
                </a:spcAft>
              </a:pPr>
              <a:t>1,070</a:t>
            </a:fld>
            <a:endParaRPr lang="en-US" sz="1000">
              <a:solidFill>
                <a:schemeClr val="tx1"/>
              </a:solidFill>
            </a:endParaRPr>
          </a:p>
        </p:txBody>
      </p:sp>
      <p:cxnSp>
        <p:nvCxnSpPr>
          <p:cNvPr id="60" name="Straight Connector 59">
            <a:extLst>
              <a:ext uri="{FF2B5EF4-FFF2-40B4-BE49-F238E27FC236}">
                <a16:creationId xmlns:a16="http://schemas.microsoft.com/office/drawing/2014/main" id="{D1CD513B-063A-72AE-2D15-7E7ED803DD06}"/>
              </a:ext>
            </a:extLst>
          </p:cNvPr>
          <p:cNvCxnSpPr>
            <a:cxnSpLocks/>
          </p:cNvCxnSpPr>
          <p:nvPr>
            <p:custDataLst>
              <p:tags r:id="rId48"/>
            </p:custDataLst>
          </p:nvPr>
        </p:nvCxnSpPr>
        <p:spPr bwMode="auto">
          <a:xfrm flipV="1">
            <a:off x="7261225" y="1919288"/>
            <a:ext cx="0" cy="10604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6C05DD14-CF94-F462-2FA8-0E5A4B993D70}"/>
              </a:ext>
            </a:extLst>
          </p:cNvPr>
          <p:cNvCxnSpPr>
            <a:cxnSpLocks/>
          </p:cNvCxnSpPr>
          <p:nvPr>
            <p:custDataLst>
              <p:tags r:id="rId49"/>
            </p:custDataLst>
          </p:nvPr>
        </p:nvCxnSpPr>
        <p:spPr bwMode="auto">
          <a:xfrm>
            <a:off x="7261225" y="1919288"/>
            <a:ext cx="41259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078F7DDE-E917-EE04-6070-22E53E4EEF12}"/>
              </a:ext>
            </a:extLst>
          </p:cNvPr>
          <p:cNvCxnSpPr>
            <a:cxnSpLocks/>
          </p:cNvCxnSpPr>
          <p:nvPr>
            <p:custDataLst>
              <p:tags r:id="rId50"/>
            </p:custDataLst>
          </p:nvPr>
        </p:nvCxnSpPr>
        <p:spPr bwMode="auto">
          <a:xfrm>
            <a:off x="11387138" y="1919288"/>
            <a:ext cx="0" cy="2174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D9F02823-E547-0C4D-B25C-D96D5927F5AC}"/>
              </a:ext>
            </a:extLst>
          </p:cNvPr>
          <p:cNvCxnSpPr>
            <a:cxnSpLocks/>
          </p:cNvCxnSpPr>
          <p:nvPr>
            <p:custDataLst>
              <p:tags r:id="rId51"/>
            </p:custDataLst>
          </p:nvPr>
        </p:nvCxnSpPr>
        <p:spPr bwMode="auto">
          <a:xfrm>
            <a:off x="7948613" y="297815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17C63D9A-98BF-6941-D902-D09352862F91}"/>
              </a:ext>
            </a:extLst>
          </p:cNvPr>
          <p:cNvCxnSpPr>
            <a:cxnSpLocks/>
          </p:cNvCxnSpPr>
          <p:nvPr>
            <p:custDataLst>
              <p:tags r:id="rId52"/>
            </p:custDataLst>
          </p:nvPr>
        </p:nvCxnSpPr>
        <p:spPr bwMode="auto">
          <a:xfrm flipV="1">
            <a:off x="8636000" y="3063875"/>
            <a:ext cx="0" cy="8572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44EBC1C5-D1B9-0109-0DDF-8F2FDAA34900}"/>
              </a:ext>
            </a:extLst>
          </p:cNvPr>
          <p:cNvCxnSpPr>
            <a:cxnSpLocks/>
          </p:cNvCxnSpPr>
          <p:nvPr>
            <p:custDataLst>
              <p:tags r:id="rId53"/>
            </p:custDataLst>
          </p:nvPr>
        </p:nvCxnSpPr>
        <p:spPr bwMode="auto">
          <a:xfrm flipV="1">
            <a:off x="10699750" y="226060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A8B7AA8-7D8A-37CB-DB29-699B44ACC199}"/>
              </a:ext>
            </a:extLst>
          </p:cNvPr>
          <p:cNvCxnSpPr>
            <a:cxnSpLocks/>
          </p:cNvCxnSpPr>
          <p:nvPr>
            <p:custDataLst>
              <p:tags r:id="rId54"/>
            </p:custDataLst>
          </p:nvPr>
        </p:nvCxnSpPr>
        <p:spPr bwMode="auto">
          <a:xfrm>
            <a:off x="10012363" y="2132013"/>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ACC21208-431E-35A6-5025-A5F18712F235}"/>
              </a:ext>
            </a:extLst>
          </p:cNvPr>
          <p:cNvCxnSpPr>
            <a:cxnSpLocks/>
          </p:cNvCxnSpPr>
          <p:nvPr>
            <p:custDataLst>
              <p:tags r:id="rId55"/>
            </p:custDataLst>
          </p:nvPr>
        </p:nvCxnSpPr>
        <p:spPr bwMode="auto">
          <a:xfrm>
            <a:off x="9324975" y="281305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163A3C15-6FD5-2C2E-CAD9-18620EA541F7}"/>
              </a:ext>
            </a:extLst>
          </p:cNvPr>
          <p:cNvSpPr>
            <a:spLocks/>
          </p:cNvSpPr>
          <p:nvPr>
            <p:custDataLst>
              <p:tags r:id="rId56"/>
            </p:custDataLst>
          </p:nvPr>
        </p:nvSpPr>
        <p:spPr bwMode="auto">
          <a:xfrm>
            <a:off x="6986588" y="3503613"/>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D14059E2-8981-47C6-BD51-4CAB9963E246}" type="datetime'''''M''''''AT'''' ''J''''u''n ''''''''''''''''202''''''4'''''">
              <a:rPr lang="en-US" altLang="en-US" sz="1000" b="1" smtClean="0">
                <a:solidFill>
                  <a:srgbClr val="2B3A42"/>
                </a:solidFill>
              </a:rPr>
              <a:pPr lvl="0" algn="ctr">
                <a:spcBef>
                  <a:spcPct val="0"/>
                </a:spcBef>
                <a:spcAft>
                  <a:spcPct val="0"/>
                </a:spcAft>
                <a:defRPr/>
              </a:pPr>
              <a:t>MAT Jun 2024</a:t>
            </a:fld>
            <a:endParaRPr kumimoji="0" lang="en-US" sz="1000" b="1" i="0" strike="noStrike" kern="1200" cap="none" spc="0" normalizeH="0" baseline="0" noProof="0">
              <a:ln>
                <a:noFill/>
              </a:ln>
              <a:solidFill>
                <a:srgbClr val="2B3A42"/>
              </a:solidFill>
              <a:effectLst/>
              <a:uLnTx/>
              <a:uFillTx/>
            </a:endParaRPr>
          </a:p>
        </p:txBody>
      </p:sp>
      <p:sp>
        <p:nvSpPr>
          <p:cNvPr id="78" name="Rectangle 77">
            <a:extLst>
              <a:ext uri="{FF2B5EF4-FFF2-40B4-BE49-F238E27FC236}">
                <a16:creationId xmlns:a16="http://schemas.microsoft.com/office/drawing/2014/main" id="{E6FDCEF3-0F54-B912-C83B-84DD963A0142}"/>
              </a:ext>
            </a:extLst>
          </p:cNvPr>
          <p:cNvSpPr>
            <a:spLocks/>
          </p:cNvSpPr>
          <p:nvPr>
            <p:custDataLst>
              <p:tags r:id="rId57"/>
            </p:custDataLst>
          </p:nvPr>
        </p:nvSpPr>
        <p:spPr bwMode="gray">
          <a:xfrm>
            <a:off x="7843838" y="2841625"/>
            <a:ext cx="209550" cy="136525"/>
          </a:xfrm>
          <a:prstGeom prst="rect">
            <a:avLst/>
          </a:prstGeom>
          <a:noFill/>
          <a:ln>
            <a:noFill/>
          </a:ln>
          <a:effectLst/>
          <a:extLst>
            <a:ext uri="{909E8E84-426E-40DD-AFC4-6F175D3DCCD1}">
              <a14:hiddenFill xmlns:a14="http://schemas.microsoft.com/office/drawing/2010/main">
                <a:solidFill>
                  <a:srgbClr val="C30C3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DAAED442-9825-44C1-99F3-7008026175D1}" type="datetime'''''''''''''3''''''.''''''''''''0'">
              <a:rPr lang="en-US" altLang="en-US" sz="1000" smtClean="0">
                <a:solidFill>
                  <a:schemeClr val="tx1"/>
                </a:solidFill>
              </a:rPr>
              <a:pPr algn="ctr">
                <a:lnSpc>
                  <a:spcPct val="90000"/>
                </a:lnSpc>
                <a:spcBef>
                  <a:spcPct val="0"/>
                </a:spcBef>
                <a:spcAft>
                  <a:spcPct val="0"/>
                </a:spcAft>
              </a:pPr>
              <a:t>3.0</a:t>
            </a:fld>
            <a:endParaRPr lang="en-US" sz="1000">
              <a:solidFill>
                <a:schemeClr val="tx1"/>
              </a:solidFill>
            </a:endParaRPr>
          </a:p>
        </p:txBody>
      </p:sp>
      <p:sp>
        <p:nvSpPr>
          <p:cNvPr id="77" name="Rectangle 76">
            <a:extLst>
              <a:ext uri="{FF2B5EF4-FFF2-40B4-BE49-F238E27FC236}">
                <a16:creationId xmlns:a16="http://schemas.microsoft.com/office/drawing/2014/main" id="{36C63180-2BAF-79EB-C23E-9F058FE3DF4C}"/>
              </a:ext>
            </a:extLst>
          </p:cNvPr>
          <p:cNvSpPr>
            <a:spLocks/>
          </p:cNvSpPr>
          <p:nvPr>
            <p:custDataLst>
              <p:tags r:id="rId58"/>
            </p:custDataLst>
          </p:nvPr>
        </p:nvSpPr>
        <p:spPr bwMode="auto">
          <a:xfrm>
            <a:off x="7794625" y="3503613"/>
            <a:ext cx="307975"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CD519AD8-0747-452F-A3BF-1E35004C8ABC}" type="datetime'''C''''a''s''''''''''''''''''h'''''''''''''''''''''''''">
              <a:rPr lang="en-US" altLang="en-US" sz="1000" smtClean="0">
                <a:solidFill>
                  <a:srgbClr val="2B3A42"/>
                </a:solidFill>
              </a:rPr>
              <a:pPr lvl="0" algn="ctr">
                <a:spcBef>
                  <a:spcPct val="0"/>
                </a:spcBef>
                <a:spcAft>
                  <a:spcPct val="0"/>
                </a:spcAft>
                <a:defRPr/>
              </a:pPr>
              <a:t>Cash</a:t>
            </a:fld>
            <a:endParaRPr kumimoji="0" lang="en-US" sz="1000" b="0" i="0" strike="noStrike" kern="1200" cap="none" spc="0" normalizeH="0" baseline="0" noProof="0">
              <a:ln>
                <a:noFill/>
              </a:ln>
              <a:solidFill>
                <a:srgbClr val="2B3A42"/>
              </a:solidFill>
              <a:effectLst/>
              <a:uLnTx/>
              <a:uFillTx/>
            </a:endParaRPr>
          </a:p>
        </p:txBody>
      </p:sp>
      <p:sp>
        <p:nvSpPr>
          <p:cNvPr id="76" name="Rectangle 75">
            <a:extLst>
              <a:ext uri="{FF2B5EF4-FFF2-40B4-BE49-F238E27FC236}">
                <a16:creationId xmlns:a16="http://schemas.microsoft.com/office/drawing/2014/main" id="{161A7C03-0B67-7B56-FE64-CA8BF672431B}"/>
              </a:ext>
            </a:extLst>
          </p:cNvPr>
          <p:cNvSpPr>
            <a:spLocks/>
          </p:cNvSpPr>
          <p:nvPr>
            <p:custDataLst>
              <p:tags r:id="rId59"/>
            </p:custDataLst>
          </p:nvPr>
        </p:nvSpPr>
        <p:spPr bwMode="gray">
          <a:xfrm>
            <a:off x="8510588" y="3149600"/>
            <a:ext cx="252413" cy="136525"/>
          </a:xfrm>
          <a:prstGeom prst="rect">
            <a:avLst/>
          </a:prstGeom>
          <a:noFill/>
          <a:ln>
            <a:noFill/>
          </a:ln>
          <a:effectLst/>
          <a:extLst>
            <a:ext uri="{909E8E84-426E-40DD-AFC4-6F175D3DCCD1}">
              <a14:hiddenFill xmlns:a14="http://schemas.microsoft.com/office/drawing/2010/main">
                <a:solidFill>
                  <a:srgbClr val="C30C3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algn="ctr">
              <a:lnSpc>
                <a:spcPct val="90000"/>
              </a:lnSpc>
              <a:spcBef>
                <a:spcPct val="0"/>
              </a:spcBef>
              <a:spcAft>
                <a:spcPct val="0"/>
              </a:spcAft>
            </a:pPr>
            <a:fld id="{FE3D666D-63E8-4563-850B-3E190DBED8BC}" type="datetime'''''-''''2''''''''''''''''''''''''''''.''''0'''''''''''''">
              <a:rPr lang="en-US" altLang="en-US" sz="1000" smtClean="0">
                <a:solidFill>
                  <a:schemeClr val="tx1"/>
                </a:solidFill>
              </a:rPr>
              <a:pPr algn="ctr">
                <a:lnSpc>
                  <a:spcPct val="90000"/>
                </a:lnSpc>
                <a:spcBef>
                  <a:spcPct val="0"/>
                </a:spcBef>
                <a:spcAft>
                  <a:spcPct val="0"/>
                </a:spcAft>
              </a:pPr>
              <a:t>-2.0</a:t>
            </a:fld>
            <a:endParaRPr lang="en-US" sz="1000">
              <a:solidFill>
                <a:schemeClr val="tx1"/>
              </a:solidFill>
            </a:endParaRPr>
          </a:p>
        </p:txBody>
      </p:sp>
      <p:sp>
        <p:nvSpPr>
          <p:cNvPr id="75" name="Rectangle 74">
            <a:extLst>
              <a:ext uri="{FF2B5EF4-FFF2-40B4-BE49-F238E27FC236}">
                <a16:creationId xmlns:a16="http://schemas.microsoft.com/office/drawing/2014/main" id="{BD76BA45-DDAE-7584-C810-572C6C23D85B}"/>
              </a:ext>
            </a:extLst>
          </p:cNvPr>
          <p:cNvSpPr>
            <a:spLocks/>
          </p:cNvSpPr>
          <p:nvPr>
            <p:custDataLst>
              <p:tags r:id="rId60"/>
            </p:custDataLst>
          </p:nvPr>
        </p:nvSpPr>
        <p:spPr bwMode="auto">
          <a:xfrm>
            <a:off x="8302625" y="3503613"/>
            <a:ext cx="66833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6E8C5E47-C35C-46E3-B551-5D9BA15E716B}" type="datetime'D''''''''''''is''''c. ''C''''a''r''d''''''''''''''''s'''''''">
              <a:rPr lang="en-US" altLang="en-US" sz="1000" smtClean="0">
                <a:solidFill>
                  <a:srgbClr val="2B3A42"/>
                </a:solidFill>
              </a:rPr>
              <a:pPr lvl="0" algn="ctr">
                <a:spcBef>
                  <a:spcPct val="0"/>
                </a:spcBef>
                <a:spcAft>
                  <a:spcPct val="0"/>
                </a:spcAft>
                <a:defRPr/>
              </a:pPr>
              <a:t>Disc. Cards</a:t>
            </a:fld>
            <a:endParaRPr kumimoji="0" lang="en-US" sz="1000" b="0" i="0" strike="noStrike" kern="1200" cap="none" spc="0" normalizeH="0" baseline="0" noProof="0">
              <a:ln>
                <a:noFill/>
              </a:ln>
              <a:solidFill>
                <a:srgbClr val="2B3A42"/>
              </a:solidFill>
              <a:effectLst/>
              <a:uLnTx/>
              <a:uFillTx/>
            </a:endParaRPr>
          </a:p>
        </p:txBody>
      </p:sp>
      <p:sp>
        <p:nvSpPr>
          <p:cNvPr id="70" name="Rectangle 69">
            <a:extLst>
              <a:ext uri="{FF2B5EF4-FFF2-40B4-BE49-F238E27FC236}">
                <a16:creationId xmlns:a16="http://schemas.microsoft.com/office/drawing/2014/main" id="{3159B181-375A-D623-BF64-8DD3471CFCCE}"/>
              </a:ext>
            </a:extLst>
          </p:cNvPr>
          <p:cNvSpPr>
            <a:spLocks/>
          </p:cNvSpPr>
          <p:nvPr>
            <p:custDataLst>
              <p:tags r:id="rId61"/>
            </p:custDataLst>
          </p:nvPr>
        </p:nvSpPr>
        <p:spPr bwMode="auto">
          <a:xfrm>
            <a:off x="10440988" y="3503613"/>
            <a:ext cx="51911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91596A99-3FF9-4042-B32D-90B75F6F2D06}" type="datetime'M''''e''''''''d''''''''''''''''''icai''''d'''''''''''''''">
              <a:rPr lang="en-US" altLang="en-US" sz="1000" smtClean="0">
                <a:solidFill>
                  <a:srgbClr val="2B3A42"/>
                </a:solidFill>
              </a:rPr>
              <a:pPr lvl="0" algn="ctr">
                <a:spcBef>
                  <a:spcPct val="0"/>
                </a:spcBef>
                <a:spcAft>
                  <a:spcPct val="0"/>
                </a:spcAft>
                <a:defRPr/>
              </a:pPr>
              <a:t>Medicaid</a:t>
            </a:fld>
            <a:endParaRPr kumimoji="0" lang="en-US" sz="1000" b="0" i="0" strike="noStrike" kern="1200" cap="none" spc="0" normalizeH="0" baseline="0" noProof="0">
              <a:ln>
                <a:noFill/>
              </a:ln>
              <a:solidFill>
                <a:srgbClr val="2B3A42"/>
              </a:solidFill>
              <a:effectLst/>
              <a:uLnTx/>
              <a:uFillTx/>
            </a:endParaRPr>
          </a:p>
        </p:txBody>
      </p:sp>
      <p:sp>
        <p:nvSpPr>
          <p:cNvPr id="71" name="Rectangle 70">
            <a:extLst>
              <a:ext uri="{FF2B5EF4-FFF2-40B4-BE49-F238E27FC236}">
                <a16:creationId xmlns:a16="http://schemas.microsoft.com/office/drawing/2014/main" id="{301994D6-1320-B925-BE9C-8544E5577E84}"/>
              </a:ext>
            </a:extLst>
          </p:cNvPr>
          <p:cNvSpPr>
            <a:spLocks/>
          </p:cNvSpPr>
          <p:nvPr>
            <p:custDataLst>
              <p:tags r:id="rId62"/>
            </p:custDataLst>
          </p:nvPr>
        </p:nvSpPr>
        <p:spPr bwMode="auto">
          <a:xfrm>
            <a:off x="11112500" y="3503613"/>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A97E3CDF-149A-4C17-AB7F-E4314EBDFED7}" type="datetime'''M''''''A''''T'' ''J''''''u''''''n'''' 2''025'''''''''''''">
              <a:rPr lang="en-US" altLang="en-US" sz="1000" b="1" smtClean="0">
                <a:solidFill>
                  <a:srgbClr val="2B3A42"/>
                </a:solidFill>
              </a:rPr>
              <a:pPr lvl="0" algn="ctr">
                <a:spcBef>
                  <a:spcPct val="0"/>
                </a:spcBef>
                <a:spcAft>
                  <a:spcPct val="0"/>
                </a:spcAft>
                <a:defRPr/>
              </a:pPr>
              <a:t>MAT Jun 2025</a:t>
            </a:fld>
            <a:endParaRPr kumimoji="0" lang="en-US" sz="1000" b="1" i="0" strike="noStrike" kern="1200" cap="none" spc="0" normalizeH="0" baseline="0" noProof="0">
              <a:ln>
                <a:noFill/>
              </a:ln>
              <a:solidFill>
                <a:srgbClr val="2B3A42"/>
              </a:solidFill>
              <a:effectLst/>
              <a:uLnTx/>
              <a:uFillTx/>
            </a:endParaRPr>
          </a:p>
        </p:txBody>
      </p:sp>
      <p:sp>
        <p:nvSpPr>
          <p:cNvPr id="69" name="Rectangle 68">
            <a:extLst>
              <a:ext uri="{FF2B5EF4-FFF2-40B4-BE49-F238E27FC236}">
                <a16:creationId xmlns:a16="http://schemas.microsoft.com/office/drawing/2014/main" id="{4C8F3E80-F8E2-FE8F-FA46-C21406BC389F}"/>
              </a:ext>
            </a:extLst>
          </p:cNvPr>
          <p:cNvSpPr>
            <a:spLocks/>
          </p:cNvSpPr>
          <p:nvPr>
            <p:custDataLst>
              <p:tags r:id="rId63"/>
            </p:custDataLst>
          </p:nvPr>
        </p:nvSpPr>
        <p:spPr bwMode="auto">
          <a:xfrm>
            <a:off x="9820275" y="3503613"/>
            <a:ext cx="3857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B0AE8136-3A3D-4677-8654-F5C976722B0E}" type="datetime'''''M''''''''''''''''''''''''''e''''''''''''''d'' D'''''''">
              <a:rPr lang="en-US" altLang="en-US" sz="1000" smtClean="0">
                <a:solidFill>
                  <a:srgbClr val="2B3A42"/>
                </a:solidFill>
              </a:rPr>
              <a:pPr lvl="0" algn="ctr">
                <a:spcBef>
                  <a:spcPct val="0"/>
                </a:spcBef>
                <a:spcAft>
                  <a:spcPct val="0"/>
                </a:spcAft>
                <a:defRPr/>
              </a:pPr>
              <a:t>Med D</a:t>
            </a:fld>
            <a:endParaRPr kumimoji="0" lang="en-US" sz="1000" b="0" i="0" strike="noStrike" kern="1200" cap="none" spc="0" normalizeH="0" baseline="0" noProof="0">
              <a:ln>
                <a:noFill/>
              </a:ln>
              <a:solidFill>
                <a:srgbClr val="2B3A42"/>
              </a:solidFill>
              <a:effectLst/>
              <a:uLnTx/>
              <a:uFillTx/>
            </a:endParaRPr>
          </a:p>
        </p:txBody>
      </p:sp>
      <p:sp>
        <p:nvSpPr>
          <p:cNvPr id="72" name="Rectangle 71">
            <a:extLst>
              <a:ext uri="{FF2B5EF4-FFF2-40B4-BE49-F238E27FC236}">
                <a16:creationId xmlns:a16="http://schemas.microsoft.com/office/drawing/2014/main" id="{C18EBC5E-E3F0-DE7D-0017-4B5BE72E08AD}"/>
              </a:ext>
            </a:extLst>
          </p:cNvPr>
          <p:cNvSpPr>
            <a:spLocks/>
          </p:cNvSpPr>
          <p:nvPr>
            <p:custDataLst>
              <p:tags r:id="rId64"/>
            </p:custDataLst>
          </p:nvPr>
        </p:nvSpPr>
        <p:spPr bwMode="gray">
          <a:xfrm>
            <a:off x="9872663" y="1995488"/>
            <a:ext cx="279400" cy="136525"/>
          </a:xfrm>
          <a:prstGeom prst="rect">
            <a:avLst/>
          </a:prstGeom>
          <a:noFill/>
          <a:ln>
            <a:noFill/>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7DD75A9-3709-411A-9BF0-FC9D221BAB07}" type="datetime'''1''''''''''''1.4'''''''''''''''''''''''''''''''">
              <a:rPr lang="en-US" altLang="en-US" sz="1000" smtClean="0">
                <a:solidFill>
                  <a:schemeClr val="tx1"/>
                </a:solidFill>
              </a:rPr>
              <a:pPr algn="ctr">
                <a:lnSpc>
                  <a:spcPct val="90000"/>
                </a:lnSpc>
                <a:spcBef>
                  <a:spcPct val="0"/>
                </a:spcBef>
                <a:spcAft>
                  <a:spcPct val="0"/>
                </a:spcAft>
              </a:pPr>
              <a:t>11.4</a:t>
            </a:fld>
            <a:endParaRPr lang="en-US" sz="1000">
              <a:solidFill>
                <a:schemeClr val="tx1"/>
              </a:solidFill>
            </a:endParaRPr>
          </a:p>
        </p:txBody>
      </p:sp>
      <p:sp>
        <p:nvSpPr>
          <p:cNvPr id="73" name="Rectangle 72">
            <a:extLst>
              <a:ext uri="{FF2B5EF4-FFF2-40B4-BE49-F238E27FC236}">
                <a16:creationId xmlns:a16="http://schemas.microsoft.com/office/drawing/2014/main" id="{2D0649F8-B3DE-7027-2294-FC9C317D4DD9}"/>
              </a:ext>
            </a:extLst>
          </p:cNvPr>
          <p:cNvSpPr>
            <a:spLocks/>
          </p:cNvSpPr>
          <p:nvPr>
            <p:custDataLst>
              <p:tags r:id="rId65"/>
            </p:custDataLst>
          </p:nvPr>
        </p:nvSpPr>
        <p:spPr bwMode="auto">
          <a:xfrm>
            <a:off x="9063038" y="3503613"/>
            <a:ext cx="5254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55FD10E7-FBE4-4EA9-BF0D-C11CF58917C0}" type="datetime'''''3''''''''''r''''''''''d ''Pa''''''''rt''''''''''''''''y'''">
              <a:rPr lang="en-US" altLang="en-US" sz="1000" smtClean="0">
                <a:solidFill>
                  <a:srgbClr val="2B3A42"/>
                </a:solidFill>
              </a:rPr>
              <a:pPr lvl="0" algn="ctr">
                <a:spcBef>
                  <a:spcPct val="0"/>
                </a:spcBef>
                <a:spcAft>
                  <a:spcPct val="0"/>
                </a:spcAft>
                <a:defRPr/>
              </a:pPr>
              <a:t>3rd Party</a:t>
            </a:fld>
            <a:endParaRPr kumimoji="0" lang="en-US" sz="1000" b="0" i="0" strike="noStrike" kern="1200" cap="none" spc="0" normalizeH="0" baseline="0" noProof="0">
              <a:ln>
                <a:noFill/>
              </a:ln>
              <a:solidFill>
                <a:srgbClr val="2B3A42"/>
              </a:solidFill>
              <a:effectLst/>
              <a:uLnTx/>
              <a:uFillTx/>
            </a:endParaRPr>
          </a:p>
        </p:txBody>
      </p:sp>
      <p:sp>
        <p:nvSpPr>
          <p:cNvPr id="74" name="Rectangle 73">
            <a:extLst>
              <a:ext uri="{FF2B5EF4-FFF2-40B4-BE49-F238E27FC236}">
                <a16:creationId xmlns:a16="http://schemas.microsoft.com/office/drawing/2014/main" id="{5A0FF5EE-F5F1-97C0-181F-429A3C063526}"/>
              </a:ext>
            </a:extLst>
          </p:cNvPr>
          <p:cNvSpPr>
            <a:spLocks/>
          </p:cNvSpPr>
          <p:nvPr>
            <p:custDataLst>
              <p:tags r:id="rId66"/>
            </p:custDataLst>
          </p:nvPr>
        </p:nvSpPr>
        <p:spPr bwMode="gray">
          <a:xfrm>
            <a:off x="9220200" y="2676525"/>
            <a:ext cx="209550" cy="136525"/>
          </a:xfrm>
          <a:prstGeom prst="rect">
            <a:avLst/>
          </a:prstGeom>
          <a:noFill/>
          <a:ln>
            <a:noFill/>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9C03B05-35BE-4CC7-A510-41094C97EA47}" type="datetime'''''''''''''''''''''''''''4''''''''''''''.''8'''">
              <a:rPr lang="en-US" altLang="en-US" sz="1000" smtClean="0">
                <a:solidFill>
                  <a:schemeClr val="tx1"/>
                </a:solidFill>
              </a:rPr>
              <a:pPr algn="ctr">
                <a:lnSpc>
                  <a:spcPct val="90000"/>
                </a:lnSpc>
                <a:spcBef>
                  <a:spcPct val="0"/>
                </a:spcBef>
                <a:spcAft>
                  <a:spcPct val="0"/>
                </a:spcAft>
              </a:pPr>
              <a:t>4.8</a:t>
            </a:fld>
            <a:endParaRPr lang="en-US" sz="1000">
              <a:solidFill>
                <a:schemeClr val="tx1"/>
              </a:solidFill>
            </a:endParaRPr>
          </a:p>
        </p:txBody>
      </p:sp>
      <p:sp>
        <p:nvSpPr>
          <p:cNvPr id="81" name="Rectangle 80">
            <a:extLst>
              <a:ext uri="{FF2B5EF4-FFF2-40B4-BE49-F238E27FC236}">
                <a16:creationId xmlns:a16="http://schemas.microsoft.com/office/drawing/2014/main" id="{A5539E79-928E-B2C9-D602-8845F06B5780}"/>
              </a:ext>
            </a:extLst>
          </p:cNvPr>
          <p:cNvSpPr>
            <a:spLocks/>
          </p:cNvSpPr>
          <p:nvPr>
            <p:custDataLst>
              <p:tags r:id="rId67"/>
            </p:custDataLst>
          </p:nvPr>
        </p:nvSpPr>
        <p:spPr bwMode="gray">
          <a:xfrm>
            <a:off x="7034213" y="3017838"/>
            <a:ext cx="4540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8DE6B02C-E381-4DAA-B267-81EC3733909C}" type="datetime'''''''''''1'''''',0''''''''''''''''''''7''''''''''4''.''''7'''">
              <a:rPr lang="en-US" altLang="en-US" sz="1000" smtClean="0">
                <a:solidFill>
                  <a:schemeClr val="tx1"/>
                </a:solidFill>
              </a:rPr>
              <a:pPr algn="ctr">
                <a:lnSpc>
                  <a:spcPct val="90000"/>
                </a:lnSpc>
                <a:spcBef>
                  <a:spcPct val="0"/>
                </a:spcBef>
                <a:spcAft>
                  <a:spcPct val="0"/>
                </a:spcAft>
              </a:pPr>
              <a:t>1,074.7</a:t>
            </a:fld>
            <a:endParaRPr lang="en-US" sz="1000">
              <a:solidFill>
                <a:schemeClr val="tx1"/>
              </a:solidFill>
            </a:endParaRPr>
          </a:p>
        </p:txBody>
      </p:sp>
      <p:sp>
        <p:nvSpPr>
          <p:cNvPr id="82" name="Rectangle 81">
            <a:extLst>
              <a:ext uri="{FF2B5EF4-FFF2-40B4-BE49-F238E27FC236}">
                <a16:creationId xmlns:a16="http://schemas.microsoft.com/office/drawing/2014/main" id="{F3F8330A-2BF3-A5B8-E711-977CDD2719AE}"/>
              </a:ext>
            </a:extLst>
          </p:cNvPr>
          <p:cNvSpPr>
            <a:spLocks/>
          </p:cNvSpPr>
          <p:nvPr>
            <p:custDataLst>
              <p:tags r:id="rId68"/>
            </p:custDataLst>
          </p:nvPr>
        </p:nvSpPr>
        <p:spPr bwMode="gray">
          <a:xfrm>
            <a:off x="11160125" y="2174875"/>
            <a:ext cx="4540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5BD7B808-D2D9-44C3-B2E0-89A60916F9FB}" type="datetime'1'''''''''',''''''''''''''''0''''''8''8''''''''.''''9'">
              <a:rPr lang="en-US" altLang="en-US" sz="1000" smtClean="0">
                <a:solidFill>
                  <a:srgbClr val="2B3A42"/>
                </a:solidFill>
              </a:rPr>
              <a:pPr lvl="0" algn="ctr">
                <a:lnSpc>
                  <a:spcPct val="90000"/>
                </a:lnSpc>
                <a:spcBef>
                  <a:spcPct val="0"/>
                </a:spcBef>
                <a:spcAft>
                  <a:spcPct val="0"/>
                </a:spcAft>
                <a:defRPr/>
              </a:pPr>
              <a:t>1,088.9</a:t>
            </a:fld>
            <a:endParaRPr kumimoji="0" lang="en-US" sz="1000" b="0" i="0" strike="noStrike" kern="1200" cap="none" spc="0" normalizeH="0" baseline="0" noProof="0">
              <a:ln>
                <a:noFill/>
              </a:ln>
              <a:solidFill>
                <a:srgbClr val="2B3A42"/>
              </a:solidFill>
              <a:effectLst/>
              <a:uLnTx/>
              <a:uFillTx/>
            </a:endParaRPr>
          </a:p>
        </p:txBody>
      </p:sp>
      <p:sp>
        <p:nvSpPr>
          <p:cNvPr id="68" name="Rectangle 67">
            <a:extLst>
              <a:ext uri="{FF2B5EF4-FFF2-40B4-BE49-F238E27FC236}">
                <a16:creationId xmlns:a16="http://schemas.microsoft.com/office/drawing/2014/main" id="{C1E6BA52-00C4-448C-7B6E-3E9DE3963F8A}"/>
              </a:ext>
            </a:extLst>
          </p:cNvPr>
          <p:cNvSpPr>
            <a:spLocks/>
          </p:cNvSpPr>
          <p:nvPr>
            <p:custDataLst>
              <p:tags r:id="rId69"/>
            </p:custDataLst>
          </p:nvPr>
        </p:nvSpPr>
        <p:spPr bwMode="gray">
          <a:xfrm>
            <a:off x="10574338" y="2362200"/>
            <a:ext cx="252413" cy="136525"/>
          </a:xfrm>
          <a:prstGeom prst="rect">
            <a:avLst/>
          </a:prstGeom>
          <a:noFill/>
          <a:ln>
            <a:noFill/>
          </a:ln>
          <a:effectLst/>
          <a:extLst>
            <a:ext uri="{909E8E84-426E-40DD-AFC4-6F175D3DCCD1}">
              <a14:hiddenFill xmlns:a14="http://schemas.microsoft.com/office/drawing/2010/main">
                <a:solidFill>
                  <a:srgbClr val="C30C3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algn="ctr">
              <a:lnSpc>
                <a:spcPct val="90000"/>
              </a:lnSpc>
              <a:spcBef>
                <a:spcPct val="0"/>
              </a:spcBef>
              <a:spcAft>
                <a:spcPct val="0"/>
              </a:spcAft>
            </a:pPr>
            <a:fld id="{80794D82-460A-43A5-8A8C-1495FDA796EE}" type="datetime'''''-''''''''''3''''''''''''''''''.''0'''''''''''">
              <a:rPr lang="en-US" altLang="en-US" sz="1000" smtClean="0">
                <a:solidFill>
                  <a:schemeClr val="tx1"/>
                </a:solidFill>
              </a:rPr>
              <a:pPr algn="ctr">
                <a:lnSpc>
                  <a:spcPct val="90000"/>
                </a:lnSpc>
                <a:spcBef>
                  <a:spcPct val="0"/>
                </a:spcBef>
                <a:spcAft>
                  <a:spcPct val="0"/>
                </a:spcAft>
              </a:pPr>
              <a:t>-3.0</a:t>
            </a:fld>
            <a:endParaRPr lang="en-US" sz="1000">
              <a:solidFill>
                <a:schemeClr val="tx1"/>
              </a:solidFill>
            </a:endParaRPr>
          </a:p>
        </p:txBody>
      </p:sp>
      <p:sp>
        <p:nvSpPr>
          <p:cNvPr id="83" name="Oval 82">
            <a:extLst>
              <a:ext uri="{FF2B5EF4-FFF2-40B4-BE49-F238E27FC236}">
                <a16:creationId xmlns:a16="http://schemas.microsoft.com/office/drawing/2014/main" id="{9A45F027-9BD6-2EAC-CE21-F3FC8A54EFB5}"/>
              </a:ext>
            </a:extLst>
          </p:cNvPr>
          <p:cNvSpPr>
            <a:spLocks/>
          </p:cNvSpPr>
          <p:nvPr>
            <p:custDataLst>
              <p:tags r:id="rId70"/>
            </p:custDataLst>
          </p:nvPr>
        </p:nvSpPr>
        <p:spPr bwMode="auto">
          <a:xfrm>
            <a:off x="9067800" y="1811338"/>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04A3F453-1313-4937-BC47-C79C13FDDF28}" type="datetime'''''''''''+1.''''''''''''''3''''%'''''''''''''''''''">
              <a:rPr lang="en-US" altLang="en-US" sz="1000" b="1" smtClean="0">
                <a:solidFill>
                  <a:schemeClr val="tx1"/>
                </a:solidFill>
                <a:effectLst/>
              </a:rPr>
              <a:pPr algn="ctr">
                <a:spcBef>
                  <a:spcPct val="0"/>
                </a:spcBef>
                <a:spcAft>
                  <a:spcPct val="0"/>
                </a:spcAft>
              </a:pPr>
              <a:t>+1.3%</a:t>
            </a:fld>
            <a:endParaRPr lang="en-US" sz="1000" b="1">
              <a:solidFill>
                <a:schemeClr val="tx1"/>
              </a:solidFill>
            </a:endParaRPr>
          </a:p>
        </p:txBody>
      </p:sp>
      <p:cxnSp>
        <p:nvCxnSpPr>
          <p:cNvPr id="92" name="Straight Connector 91">
            <a:extLst>
              <a:ext uri="{FF2B5EF4-FFF2-40B4-BE49-F238E27FC236}">
                <a16:creationId xmlns:a16="http://schemas.microsoft.com/office/drawing/2014/main" id="{52F53321-2AAB-1607-1213-E17384D30A7F}"/>
              </a:ext>
            </a:extLst>
          </p:cNvPr>
          <p:cNvCxnSpPr>
            <a:cxnSpLocks/>
          </p:cNvCxnSpPr>
          <p:nvPr>
            <p:custDataLst>
              <p:tags r:id="rId71"/>
            </p:custDataLst>
          </p:nvPr>
        </p:nvCxnSpPr>
        <p:spPr bwMode="auto">
          <a:xfrm>
            <a:off x="2397125" y="5294313"/>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407F8549-57D5-2D7A-D4C4-757A3553A3FB}"/>
              </a:ext>
            </a:extLst>
          </p:cNvPr>
          <p:cNvCxnSpPr>
            <a:cxnSpLocks/>
          </p:cNvCxnSpPr>
          <p:nvPr>
            <p:custDataLst>
              <p:tags r:id="rId72"/>
            </p:custDataLst>
          </p:nvPr>
        </p:nvCxnSpPr>
        <p:spPr bwMode="auto">
          <a:xfrm>
            <a:off x="1706563" y="5227638"/>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B4867369-BED3-EB80-19DB-C022C2EEA199}"/>
              </a:ext>
            </a:extLst>
          </p:cNvPr>
          <p:cNvCxnSpPr>
            <a:cxnSpLocks/>
          </p:cNvCxnSpPr>
          <p:nvPr>
            <p:custDataLst>
              <p:tags r:id="rId73"/>
            </p:custDataLst>
          </p:nvPr>
        </p:nvCxnSpPr>
        <p:spPr bwMode="auto">
          <a:xfrm>
            <a:off x="5164138" y="4425950"/>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49C6FC52-E6A5-596E-5514-1551072AF9FB}"/>
              </a:ext>
            </a:extLst>
          </p:cNvPr>
          <p:cNvCxnSpPr>
            <a:cxnSpLocks/>
          </p:cNvCxnSpPr>
          <p:nvPr>
            <p:custDataLst>
              <p:tags r:id="rId74"/>
            </p:custDataLst>
          </p:nvPr>
        </p:nvCxnSpPr>
        <p:spPr bwMode="auto">
          <a:xfrm>
            <a:off x="4473575" y="4421188"/>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D5D5EE00-7459-9B14-B5DC-1A827FA528B2}"/>
              </a:ext>
            </a:extLst>
          </p:cNvPr>
          <p:cNvCxnSpPr>
            <a:cxnSpLocks/>
          </p:cNvCxnSpPr>
          <p:nvPr>
            <p:custDataLst>
              <p:tags r:id="rId75"/>
            </p:custDataLst>
          </p:nvPr>
        </p:nvCxnSpPr>
        <p:spPr bwMode="auto">
          <a:xfrm>
            <a:off x="3781425" y="5054600"/>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8DC91307-DA44-06A5-A355-042CA07B9F4D}"/>
              </a:ext>
            </a:extLst>
          </p:cNvPr>
          <p:cNvCxnSpPr>
            <a:cxnSpLocks/>
          </p:cNvCxnSpPr>
          <p:nvPr>
            <p:custDataLst>
              <p:tags r:id="rId76"/>
            </p:custDataLst>
          </p:nvPr>
        </p:nvCxnSpPr>
        <p:spPr bwMode="auto">
          <a:xfrm>
            <a:off x="3089275" y="5548313"/>
            <a:ext cx="3063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3" name="Rectangle 102">
            <a:extLst>
              <a:ext uri="{FF2B5EF4-FFF2-40B4-BE49-F238E27FC236}">
                <a16:creationId xmlns:a16="http://schemas.microsoft.com/office/drawing/2014/main" id="{8FEE1E07-5D5F-A8BC-7A17-096EDA3DF8ED}"/>
              </a:ext>
            </a:extLst>
          </p:cNvPr>
          <p:cNvSpPr>
            <a:spLocks/>
          </p:cNvSpPr>
          <p:nvPr>
            <p:custDataLst>
              <p:tags r:id="rId77"/>
            </p:custDataLst>
          </p:nvPr>
        </p:nvSpPr>
        <p:spPr bwMode="auto">
          <a:xfrm>
            <a:off x="4779963" y="4421188"/>
            <a:ext cx="384175" cy="4763"/>
          </a:xfrm>
          <a:prstGeom prst="rect">
            <a:avLst/>
          </a:prstGeom>
          <a:solidFill>
            <a:srgbClr val="C30C3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aphicFrame>
        <p:nvGraphicFramePr>
          <p:cNvPr id="252" name="Chart 251">
            <a:extLst>
              <a:ext uri="{FF2B5EF4-FFF2-40B4-BE49-F238E27FC236}">
                <a16:creationId xmlns:a16="http://schemas.microsoft.com/office/drawing/2014/main" id="{F13A1971-2601-97F6-D459-EEE850A8C485}"/>
              </a:ext>
            </a:extLst>
          </p:cNvPr>
          <p:cNvGraphicFramePr>
            <a:graphicFrameLocks/>
          </p:cNvGraphicFramePr>
          <p:nvPr>
            <p:custDataLst>
              <p:tags r:id="rId78"/>
            </p:custDataLst>
            <p:extLst>
              <p:ext uri="{D42A27DB-BD31-4B8C-83A1-F6EECF244321}">
                <p14:modId xmlns:p14="http://schemas.microsoft.com/office/powerpoint/2010/main" val="845940035"/>
              </p:ext>
            </p:extLst>
          </p:nvPr>
        </p:nvGraphicFramePr>
        <p:xfrm>
          <a:off x="1085850" y="4240213"/>
          <a:ext cx="5006975" cy="1828800"/>
        </p:xfrm>
        <a:graphic>
          <a:graphicData uri="http://schemas.openxmlformats.org/drawingml/2006/chart">
            <c:chart xmlns:c="http://schemas.openxmlformats.org/drawingml/2006/chart" xmlns:r="http://schemas.openxmlformats.org/officeDocument/2006/relationships" r:id="rId151"/>
          </a:graphicData>
        </a:graphic>
      </p:graphicFrame>
      <p:sp>
        <p:nvSpPr>
          <p:cNvPr id="249" name="Rectangle 248">
            <a:extLst>
              <a:ext uri="{FF2B5EF4-FFF2-40B4-BE49-F238E27FC236}">
                <a16:creationId xmlns:a16="http://schemas.microsoft.com/office/drawing/2014/main" id="{64EF7F0B-AB17-1084-92D7-737324DE3C6F}"/>
              </a:ext>
            </a:extLst>
          </p:cNvPr>
          <p:cNvSpPr>
            <a:spLocks/>
          </p:cNvSpPr>
          <p:nvPr>
            <p:custDataLst>
              <p:tags r:id="rId79"/>
            </p:custDataLst>
          </p:nvPr>
        </p:nvSpPr>
        <p:spPr bwMode="gray">
          <a:xfrm>
            <a:off x="873125" y="5589588"/>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0CFC3FB-8783-4C56-9759-A4CD95D87B38}" type="datetime'9''8''''''''0'">
              <a:rPr lang="en-US" altLang="en-US" sz="1000" smtClean="0">
                <a:solidFill>
                  <a:srgbClr val="2B3A42"/>
                </a:solidFill>
                <a:effectLst/>
              </a:rPr>
              <a:pPr algn="r">
                <a:lnSpc>
                  <a:spcPct val="90000"/>
                </a:lnSpc>
                <a:spcBef>
                  <a:spcPct val="0"/>
                </a:spcBef>
                <a:spcAft>
                  <a:spcPct val="0"/>
                </a:spcAft>
              </a:pPr>
              <a:t>980</a:t>
            </a:fld>
            <a:endParaRPr lang="en-US" sz="1000">
              <a:solidFill>
                <a:srgbClr val="2B3A42"/>
              </a:solidFill>
            </a:endParaRPr>
          </a:p>
        </p:txBody>
      </p:sp>
      <p:sp>
        <p:nvSpPr>
          <p:cNvPr id="250" name="Rectangle 249">
            <a:extLst>
              <a:ext uri="{FF2B5EF4-FFF2-40B4-BE49-F238E27FC236}">
                <a16:creationId xmlns:a16="http://schemas.microsoft.com/office/drawing/2014/main" id="{681BE0F7-FF53-CFE1-3EAE-3ECE536B0682}"/>
              </a:ext>
            </a:extLst>
          </p:cNvPr>
          <p:cNvSpPr>
            <a:spLocks/>
          </p:cNvSpPr>
          <p:nvPr>
            <p:custDataLst>
              <p:tags r:id="rId80"/>
            </p:custDataLst>
          </p:nvPr>
        </p:nvSpPr>
        <p:spPr bwMode="gray">
          <a:xfrm>
            <a:off x="768350" y="5257800"/>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7C73E25-8626-4C0A-9CCC-9C8D6004C653}" type="datetime'1'''''''''''',''0''''''''''''''''''''0''''''0'''''">
              <a:rPr lang="en-US" altLang="en-US" sz="1000" smtClean="0">
                <a:solidFill>
                  <a:srgbClr val="2B3A42"/>
                </a:solidFill>
                <a:effectLst/>
              </a:rPr>
              <a:pPr algn="r">
                <a:lnSpc>
                  <a:spcPct val="90000"/>
                </a:lnSpc>
                <a:spcBef>
                  <a:spcPct val="0"/>
                </a:spcBef>
                <a:spcAft>
                  <a:spcPct val="0"/>
                </a:spcAft>
              </a:pPr>
              <a:t>1,000</a:t>
            </a:fld>
            <a:endParaRPr lang="en-US" sz="1000">
              <a:solidFill>
                <a:srgbClr val="2B3A42"/>
              </a:solidFill>
            </a:endParaRPr>
          </a:p>
        </p:txBody>
      </p:sp>
      <p:sp>
        <p:nvSpPr>
          <p:cNvPr id="80" name="Rectangle 79">
            <a:extLst>
              <a:ext uri="{FF2B5EF4-FFF2-40B4-BE49-F238E27FC236}">
                <a16:creationId xmlns:a16="http://schemas.microsoft.com/office/drawing/2014/main" id="{90350D15-C8D6-34E8-8E2B-56FDC4B8A8A1}"/>
              </a:ext>
            </a:extLst>
          </p:cNvPr>
          <p:cNvSpPr>
            <a:spLocks/>
          </p:cNvSpPr>
          <p:nvPr>
            <p:custDataLst>
              <p:tags r:id="rId81"/>
            </p:custDataLst>
          </p:nvPr>
        </p:nvSpPr>
        <p:spPr bwMode="gray">
          <a:xfrm>
            <a:off x="768350" y="4924425"/>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8A794B8-85A4-4BAC-9949-9F9E8CF76B28}" type="datetime'''''''''''''''''''''''''''''''1'''''',02''0'''''''">
              <a:rPr lang="en-US" altLang="en-US" sz="1000" smtClean="0">
                <a:solidFill>
                  <a:srgbClr val="2B3A42"/>
                </a:solidFill>
                <a:effectLst/>
              </a:rPr>
              <a:pPr algn="r">
                <a:lnSpc>
                  <a:spcPct val="90000"/>
                </a:lnSpc>
                <a:spcBef>
                  <a:spcPct val="0"/>
                </a:spcBef>
                <a:spcAft>
                  <a:spcPct val="0"/>
                </a:spcAft>
              </a:pPr>
              <a:t>1,020</a:t>
            </a:fld>
            <a:endParaRPr lang="en-US" sz="1000">
              <a:solidFill>
                <a:srgbClr val="2B3A42"/>
              </a:solidFill>
            </a:endParaRPr>
          </a:p>
        </p:txBody>
      </p:sp>
      <p:sp>
        <p:nvSpPr>
          <p:cNvPr id="85" name="Rectangle 84">
            <a:extLst>
              <a:ext uri="{FF2B5EF4-FFF2-40B4-BE49-F238E27FC236}">
                <a16:creationId xmlns:a16="http://schemas.microsoft.com/office/drawing/2014/main" id="{875028D6-C689-C468-13E4-33D0C01AD2C1}"/>
              </a:ext>
            </a:extLst>
          </p:cNvPr>
          <p:cNvSpPr>
            <a:spLocks/>
          </p:cNvSpPr>
          <p:nvPr>
            <p:custDataLst>
              <p:tags r:id="rId82"/>
            </p:custDataLst>
          </p:nvPr>
        </p:nvSpPr>
        <p:spPr bwMode="gray">
          <a:xfrm>
            <a:off x="768350" y="4592638"/>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5723687-2670-41B6-B281-3F4BDD1333DB}" type="datetime'''''''''''1'',''''''''''''''''0''''''''''4''''''0'''''''''''">
              <a:rPr lang="en-US" altLang="en-US" sz="1000" smtClean="0">
                <a:solidFill>
                  <a:srgbClr val="2B3A42"/>
                </a:solidFill>
                <a:effectLst/>
              </a:rPr>
              <a:pPr algn="r">
                <a:lnSpc>
                  <a:spcPct val="90000"/>
                </a:lnSpc>
                <a:spcBef>
                  <a:spcPct val="0"/>
                </a:spcBef>
                <a:spcAft>
                  <a:spcPct val="0"/>
                </a:spcAft>
              </a:pPr>
              <a:t>1,040</a:t>
            </a:fld>
            <a:endParaRPr lang="en-US" sz="1000">
              <a:solidFill>
                <a:srgbClr val="2B3A42"/>
              </a:solidFill>
            </a:endParaRPr>
          </a:p>
        </p:txBody>
      </p:sp>
      <p:sp>
        <p:nvSpPr>
          <p:cNvPr id="90" name="Rectangle 89">
            <a:extLst>
              <a:ext uri="{FF2B5EF4-FFF2-40B4-BE49-F238E27FC236}">
                <a16:creationId xmlns:a16="http://schemas.microsoft.com/office/drawing/2014/main" id="{A8259F78-4690-D40D-5660-EBF66ADE7E41}"/>
              </a:ext>
            </a:extLst>
          </p:cNvPr>
          <p:cNvSpPr>
            <a:spLocks/>
          </p:cNvSpPr>
          <p:nvPr>
            <p:custDataLst>
              <p:tags r:id="rId83"/>
            </p:custDataLst>
          </p:nvPr>
        </p:nvSpPr>
        <p:spPr bwMode="gray">
          <a:xfrm>
            <a:off x="768350" y="4259263"/>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0592230-9907-4384-9B05-76FB00E7452B}" type="datetime'1'',''''''''''''''''''''''06''''''''''0'''''''''''''">
              <a:rPr lang="en-US" altLang="en-US" sz="1000" smtClean="0">
                <a:solidFill>
                  <a:srgbClr val="2B3A42"/>
                </a:solidFill>
                <a:effectLst/>
              </a:rPr>
              <a:pPr algn="r">
                <a:lnSpc>
                  <a:spcPct val="90000"/>
                </a:lnSpc>
                <a:spcBef>
                  <a:spcPct val="0"/>
                </a:spcBef>
                <a:spcAft>
                  <a:spcPct val="0"/>
                </a:spcAft>
              </a:pPr>
              <a:t>1,060</a:t>
            </a:fld>
            <a:endParaRPr lang="en-US" sz="1000" err="1">
              <a:solidFill>
                <a:srgbClr val="2B3A42"/>
              </a:solidFill>
            </a:endParaRPr>
          </a:p>
        </p:txBody>
      </p:sp>
      <p:sp>
        <p:nvSpPr>
          <p:cNvPr id="177" name="Rectangle 176">
            <a:extLst>
              <a:ext uri="{FF2B5EF4-FFF2-40B4-BE49-F238E27FC236}">
                <a16:creationId xmlns:a16="http://schemas.microsoft.com/office/drawing/2014/main" id="{E16D64A2-5183-212F-83CD-EEC6C89D2A98}"/>
              </a:ext>
            </a:extLst>
          </p:cNvPr>
          <p:cNvSpPr>
            <a:spLocks/>
          </p:cNvSpPr>
          <p:nvPr>
            <p:custDataLst>
              <p:tags r:id="rId84"/>
            </p:custDataLst>
          </p:nvPr>
        </p:nvSpPr>
        <p:spPr bwMode="gray">
          <a:xfrm>
            <a:off x="873125" y="5922963"/>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489B8D6-C83D-4B4D-B41C-09723639D895}" type="datetime'''''''''''''96''''''''''''0'''''">
              <a:rPr lang="en-US" altLang="en-US" sz="1000" smtClean="0">
                <a:solidFill>
                  <a:srgbClr val="2B3A42"/>
                </a:solidFill>
                <a:effectLst/>
              </a:rPr>
              <a:pPr algn="r">
                <a:lnSpc>
                  <a:spcPct val="90000"/>
                </a:lnSpc>
                <a:spcBef>
                  <a:spcPct val="0"/>
                </a:spcBef>
                <a:spcAft>
                  <a:spcPct val="0"/>
                </a:spcAft>
              </a:pPr>
              <a:t>960</a:t>
            </a:fld>
            <a:endParaRPr lang="en-US" sz="1000" err="1">
              <a:solidFill>
                <a:srgbClr val="2B3A42"/>
              </a:solidFill>
            </a:endParaRPr>
          </a:p>
        </p:txBody>
      </p:sp>
      <p:cxnSp>
        <p:nvCxnSpPr>
          <p:cNvPr id="105" name="Straight Connector 104">
            <a:extLst>
              <a:ext uri="{FF2B5EF4-FFF2-40B4-BE49-F238E27FC236}">
                <a16:creationId xmlns:a16="http://schemas.microsoft.com/office/drawing/2014/main" id="{9A901F59-1BE7-D2C7-29A1-24E5FE2A8B8A}"/>
              </a:ext>
            </a:extLst>
          </p:cNvPr>
          <p:cNvCxnSpPr>
            <a:cxnSpLocks/>
          </p:cNvCxnSpPr>
          <p:nvPr>
            <p:custDataLst>
              <p:tags r:id="rId85"/>
            </p:custDataLst>
          </p:nvPr>
        </p:nvCxnSpPr>
        <p:spPr bwMode="auto">
          <a:xfrm flipV="1">
            <a:off x="1512888" y="4073525"/>
            <a:ext cx="0" cy="9540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8B659705-B87C-C62D-9AB6-0380949F5766}"/>
              </a:ext>
            </a:extLst>
          </p:cNvPr>
          <p:cNvCxnSpPr>
            <a:cxnSpLocks/>
          </p:cNvCxnSpPr>
          <p:nvPr>
            <p:custDataLst>
              <p:tags r:id="rId86"/>
            </p:custDataLst>
          </p:nvPr>
        </p:nvCxnSpPr>
        <p:spPr bwMode="auto">
          <a:xfrm>
            <a:off x="1512888" y="4073525"/>
            <a:ext cx="4149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7BF4B15B-0803-0DAB-05EB-8133818E721F}"/>
              </a:ext>
            </a:extLst>
          </p:cNvPr>
          <p:cNvCxnSpPr>
            <a:cxnSpLocks/>
          </p:cNvCxnSpPr>
          <p:nvPr>
            <p:custDataLst>
              <p:tags r:id="rId87"/>
            </p:custDataLst>
          </p:nvPr>
        </p:nvCxnSpPr>
        <p:spPr bwMode="auto">
          <a:xfrm>
            <a:off x="5662613" y="40735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DD397174-9402-FA2F-7F09-21188506B26B}"/>
              </a:ext>
            </a:extLst>
          </p:cNvPr>
          <p:cNvCxnSpPr>
            <a:cxnSpLocks/>
          </p:cNvCxnSpPr>
          <p:nvPr>
            <p:custDataLst>
              <p:tags r:id="rId88"/>
            </p:custDataLst>
          </p:nvPr>
        </p:nvCxnSpPr>
        <p:spPr bwMode="auto">
          <a:xfrm flipV="1">
            <a:off x="2205038" y="5260975"/>
            <a:ext cx="0" cy="5873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3F25B27C-7BFD-594D-44CB-E9FA3615CDF9}"/>
              </a:ext>
            </a:extLst>
          </p:cNvPr>
          <p:cNvCxnSpPr>
            <a:cxnSpLocks/>
          </p:cNvCxnSpPr>
          <p:nvPr>
            <p:custDataLst>
              <p:tags r:id="rId89"/>
            </p:custDataLst>
          </p:nvPr>
        </p:nvCxnSpPr>
        <p:spPr bwMode="auto">
          <a:xfrm>
            <a:off x="4279900" y="4395788"/>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58EF3853-052A-6E9E-FD95-F5B8BC2BC03F}"/>
              </a:ext>
            </a:extLst>
          </p:cNvPr>
          <p:cNvCxnSpPr>
            <a:cxnSpLocks/>
          </p:cNvCxnSpPr>
          <p:nvPr>
            <p:custDataLst>
              <p:tags r:id="rId90"/>
            </p:custDataLst>
          </p:nvPr>
        </p:nvCxnSpPr>
        <p:spPr bwMode="auto">
          <a:xfrm flipV="1">
            <a:off x="4972050" y="4424363"/>
            <a:ext cx="0" cy="2698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89D82228-5696-3B5D-E91E-DBEA909165E3}"/>
              </a:ext>
            </a:extLst>
          </p:cNvPr>
          <p:cNvCxnSpPr>
            <a:cxnSpLocks/>
          </p:cNvCxnSpPr>
          <p:nvPr>
            <p:custDataLst>
              <p:tags r:id="rId91"/>
            </p:custDataLst>
          </p:nvPr>
        </p:nvCxnSpPr>
        <p:spPr bwMode="auto">
          <a:xfrm>
            <a:off x="3587750" y="502920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882A99C3-4F05-4294-6C74-0FD4CB8C74A0}"/>
              </a:ext>
            </a:extLst>
          </p:cNvPr>
          <p:cNvCxnSpPr>
            <a:cxnSpLocks/>
          </p:cNvCxnSpPr>
          <p:nvPr>
            <p:custDataLst>
              <p:tags r:id="rId92"/>
            </p:custDataLst>
          </p:nvPr>
        </p:nvCxnSpPr>
        <p:spPr bwMode="auto">
          <a:xfrm flipV="1">
            <a:off x="2895600" y="5472113"/>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6F14E0CB-0D9E-DDBB-B7AA-D35E4ADCD60D}"/>
              </a:ext>
            </a:extLst>
          </p:cNvPr>
          <p:cNvSpPr>
            <a:spLocks/>
          </p:cNvSpPr>
          <p:nvPr>
            <p:custDataLst>
              <p:tags r:id="rId93"/>
            </p:custDataLst>
          </p:nvPr>
        </p:nvSpPr>
        <p:spPr bwMode="auto">
          <a:xfrm>
            <a:off x="1238250" y="6029325"/>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C7CDCE8C-3800-41EE-8495-C490E697B219}" type="datetime'''''''''''M''''''''''AT'''' J''''''''un 202''''''4'''''''''''">
              <a:rPr lang="en-US" altLang="en-US" sz="1000" b="1" smtClean="0">
                <a:solidFill>
                  <a:srgbClr val="2B3A42"/>
                </a:solidFill>
              </a:rPr>
              <a:pPr lvl="0" algn="ctr">
                <a:spcBef>
                  <a:spcPct val="0"/>
                </a:spcBef>
                <a:spcAft>
                  <a:spcPct val="0"/>
                </a:spcAft>
                <a:defRPr/>
              </a:pPr>
              <a:t>MAT Jun 2024</a:t>
            </a:fld>
            <a:endParaRPr kumimoji="0" lang="en-US" sz="1000" b="1" i="0" strike="noStrike" kern="1200" cap="none" spc="0" normalizeH="0" baseline="0" noProof="0">
              <a:ln>
                <a:noFill/>
              </a:ln>
              <a:solidFill>
                <a:srgbClr val="2B3A42"/>
              </a:solidFill>
              <a:effectLst/>
              <a:uLnTx/>
              <a:uFillTx/>
            </a:endParaRPr>
          </a:p>
        </p:txBody>
      </p:sp>
      <p:sp>
        <p:nvSpPr>
          <p:cNvPr id="117" name="Rectangle 116">
            <a:extLst>
              <a:ext uri="{FF2B5EF4-FFF2-40B4-BE49-F238E27FC236}">
                <a16:creationId xmlns:a16="http://schemas.microsoft.com/office/drawing/2014/main" id="{1247257C-4C0E-2C11-9CCF-2580F29B5D43}"/>
              </a:ext>
            </a:extLst>
          </p:cNvPr>
          <p:cNvSpPr>
            <a:spLocks/>
          </p:cNvSpPr>
          <p:nvPr>
            <p:custDataLst>
              <p:tags r:id="rId94"/>
            </p:custDataLst>
          </p:nvPr>
        </p:nvSpPr>
        <p:spPr bwMode="gray">
          <a:xfrm>
            <a:off x="2079625" y="5319713"/>
            <a:ext cx="252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lvl="0" algn="ctr">
              <a:lnSpc>
                <a:spcPct val="90000"/>
              </a:lnSpc>
              <a:spcBef>
                <a:spcPct val="0"/>
              </a:spcBef>
              <a:spcAft>
                <a:spcPct val="0"/>
              </a:spcAft>
              <a:defRPr/>
            </a:pPr>
            <a:fld id="{DB89557F-BE0A-4173-A8ED-F6AA11345E18}" type="datetime'''''-4''''''''''''''''''''''.''''''''''''''''0'">
              <a:rPr lang="en-US" altLang="en-US" sz="1000" smtClean="0">
                <a:solidFill>
                  <a:srgbClr val="2B3A42"/>
                </a:solidFill>
              </a:rPr>
              <a:pPr lvl="0" algn="ctr">
                <a:lnSpc>
                  <a:spcPct val="90000"/>
                </a:lnSpc>
                <a:spcBef>
                  <a:spcPct val="0"/>
                </a:spcBef>
                <a:spcAft>
                  <a:spcPct val="0"/>
                </a:spcAft>
                <a:defRPr/>
              </a:pPr>
              <a:t>-4.0</a:t>
            </a:fld>
            <a:endParaRPr kumimoji="0" lang="en-US" sz="1000" b="0" i="0" strike="noStrike" kern="1200" cap="none" spc="0" normalizeH="0" baseline="0" noProof="0">
              <a:ln>
                <a:noFill/>
              </a:ln>
              <a:solidFill>
                <a:srgbClr val="2B3A42"/>
              </a:solidFill>
              <a:effectLst/>
              <a:uLnTx/>
              <a:uFillTx/>
            </a:endParaRPr>
          </a:p>
        </p:txBody>
      </p:sp>
      <p:sp>
        <p:nvSpPr>
          <p:cNvPr id="118" name="Rectangle 117">
            <a:extLst>
              <a:ext uri="{FF2B5EF4-FFF2-40B4-BE49-F238E27FC236}">
                <a16:creationId xmlns:a16="http://schemas.microsoft.com/office/drawing/2014/main" id="{546F40AB-6A8C-D69C-FF4B-1F58AA01ED4C}"/>
              </a:ext>
            </a:extLst>
          </p:cNvPr>
          <p:cNvSpPr>
            <a:spLocks/>
          </p:cNvSpPr>
          <p:nvPr>
            <p:custDataLst>
              <p:tags r:id="rId95"/>
            </p:custDataLst>
          </p:nvPr>
        </p:nvSpPr>
        <p:spPr bwMode="auto">
          <a:xfrm>
            <a:off x="2051050" y="6029325"/>
            <a:ext cx="307975"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4AFFC7AA-A960-43AF-A338-C3DEAE2169AA}" type="datetime'Ca''''''''''s''''''''''h'''''''''''''''''''''''''''''''">
              <a:rPr lang="en-US" altLang="en-US" sz="1000" smtClean="0">
                <a:solidFill>
                  <a:srgbClr val="2B3A42"/>
                </a:solidFill>
              </a:rPr>
              <a:pPr lvl="0" algn="ctr">
                <a:spcBef>
                  <a:spcPct val="0"/>
                </a:spcBef>
                <a:spcAft>
                  <a:spcPct val="0"/>
                </a:spcAft>
                <a:defRPr/>
              </a:pPr>
              <a:t>Cash</a:t>
            </a:fld>
            <a:endParaRPr kumimoji="0" lang="en-US" sz="1000" b="0" i="0" strike="noStrike" kern="1200" cap="none" spc="0" normalizeH="0" baseline="0" noProof="0">
              <a:ln>
                <a:noFill/>
              </a:ln>
              <a:solidFill>
                <a:srgbClr val="2B3A42"/>
              </a:solidFill>
              <a:effectLst/>
              <a:uLnTx/>
              <a:uFillTx/>
            </a:endParaRPr>
          </a:p>
        </p:txBody>
      </p:sp>
      <p:sp>
        <p:nvSpPr>
          <p:cNvPr id="119" name="Rectangle 118">
            <a:extLst>
              <a:ext uri="{FF2B5EF4-FFF2-40B4-BE49-F238E27FC236}">
                <a16:creationId xmlns:a16="http://schemas.microsoft.com/office/drawing/2014/main" id="{549B4EFA-4591-78D4-93B3-E68E3496E2D0}"/>
              </a:ext>
            </a:extLst>
          </p:cNvPr>
          <p:cNvSpPr>
            <a:spLocks/>
          </p:cNvSpPr>
          <p:nvPr>
            <p:custDataLst>
              <p:tags r:id="rId96"/>
            </p:custDataLst>
          </p:nvPr>
        </p:nvSpPr>
        <p:spPr bwMode="gray">
          <a:xfrm>
            <a:off x="2735263" y="5573713"/>
            <a:ext cx="3222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lvl="0" algn="ctr">
              <a:lnSpc>
                <a:spcPct val="90000"/>
              </a:lnSpc>
              <a:spcBef>
                <a:spcPct val="0"/>
              </a:spcBef>
              <a:spcAft>
                <a:spcPct val="0"/>
              </a:spcAft>
              <a:defRPr/>
            </a:pPr>
            <a:fld id="{345451DE-094C-4F91-962A-847BBCE58FF4}" type="datetime'''''-''''1''5''''''''''''.''''''''''''''''''3'''">
              <a:rPr lang="en-US" altLang="en-US" sz="1000" smtClean="0">
                <a:solidFill>
                  <a:srgbClr val="2B3A42"/>
                </a:solidFill>
              </a:rPr>
              <a:pPr lvl="0" algn="ctr">
                <a:lnSpc>
                  <a:spcPct val="90000"/>
                </a:lnSpc>
                <a:spcBef>
                  <a:spcPct val="0"/>
                </a:spcBef>
                <a:spcAft>
                  <a:spcPct val="0"/>
                </a:spcAft>
                <a:defRPr/>
              </a:pPr>
              <a:t>-15.3</a:t>
            </a:fld>
            <a:endParaRPr kumimoji="0" lang="en-US" sz="1000" b="0" i="0" strike="noStrike" kern="1200" cap="none" spc="0" normalizeH="0" baseline="0" noProof="0">
              <a:ln>
                <a:noFill/>
              </a:ln>
              <a:solidFill>
                <a:srgbClr val="2B3A42"/>
              </a:solidFill>
              <a:effectLst/>
              <a:uLnTx/>
              <a:uFillTx/>
            </a:endParaRPr>
          </a:p>
        </p:txBody>
      </p:sp>
      <p:sp>
        <p:nvSpPr>
          <p:cNvPr id="113" name="Rectangle 112">
            <a:extLst>
              <a:ext uri="{FF2B5EF4-FFF2-40B4-BE49-F238E27FC236}">
                <a16:creationId xmlns:a16="http://schemas.microsoft.com/office/drawing/2014/main" id="{61156395-823A-7CCD-20CC-45A16257FB1D}"/>
              </a:ext>
            </a:extLst>
          </p:cNvPr>
          <p:cNvSpPr>
            <a:spLocks/>
          </p:cNvSpPr>
          <p:nvPr>
            <p:custDataLst>
              <p:tags r:id="rId97"/>
            </p:custDataLst>
          </p:nvPr>
        </p:nvSpPr>
        <p:spPr bwMode="gray">
          <a:xfrm>
            <a:off x="4846638" y="4451350"/>
            <a:ext cx="2524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lvl="0" algn="ctr">
              <a:lnSpc>
                <a:spcPct val="90000"/>
              </a:lnSpc>
              <a:spcBef>
                <a:spcPct val="0"/>
              </a:spcBef>
              <a:spcAft>
                <a:spcPct val="0"/>
              </a:spcAft>
              <a:defRPr/>
            </a:pPr>
            <a:fld id="{BDE70510-3A91-42A6-A04E-5C8FED02FA10}" type="datetime'''-''''''''''''''''''''''''''''''0''.3'''''''''''''''''''''">
              <a:rPr lang="en-US" altLang="en-US" sz="1000" smtClean="0">
                <a:solidFill>
                  <a:srgbClr val="000000"/>
                </a:solidFill>
              </a:rPr>
              <a:pPr lvl="0" algn="ctr">
                <a:lnSpc>
                  <a:spcPct val="90000"/>
                </a:lnSpc>
                <a:spcBef>
                  <a:spcPct val="0"/>
                </a:spcBef>
                <a:spcAft>
                  <a:spcPct val="0"/>
                </a:spcAft>
                <a:defRPr/>
              </a:pPr>
              <a:t>-0.3</a:t>
            </a:fld>
            <a:endParaRPr kumimoji="0" lang="en-US" sz="1000" b="0" i="0" strike="noStrike" kern="1200" cap="none" spc="0" normalizeH="0" baseline="0" noProof="0">
              <a:ln>
                <a:noFill/>
              </a:ln>
              <a:solidFill>
                <a:srgbClr val="000000"/>
              </a:solidFill>
              <a:effectLst/>
              <a:uLnTx/>
              <a:uFillTx/>
            </a:endParaRPr>
          </a:p>
        </p:txBody>
      </p:sp>
      <p:sp>
        <p:nvSpPr>
          <p:cNvPr id="115" name="Rectangle 114">
            <a:extLst>
              <a:ext uri="{FF2B5EF4-FFF2-40B4-BE49-F238E27FC236}">
                <a16:creationId xmlns:a16="http://schemas.microsoft.com/office/drawing/2014/main" id="{095100A4-6960-C18D-08BE-0E0B7C6848EF}"/>
              </a:ext>
            </a:extLst>
          </p:cNvPr>
          <p:cNvSpPr>
            <a:spLocks/>
          </p:cNvSpPr>
          <p:nvPr>
            <p:custDataLst>
              <p:tags r:id="rId98"/>
            </p:custDataLst>
          </p:nvPr>
        </p:nvSpPr>
        <p:spPr bwMode="auto">
          <a:xfrm>
            <a:off x="4713288" y="6029325"/>
            <a:ext cx="51911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38FC5076-5B1D-4A46-9046-F432FE10AEE3}" type="datetime'M''''e''''d''i''''''''''''''''c''''''''''''ai''''''''d'''">
              <a:rPr lang="en-US" altLang="en-US" sz="1000" smtClean="0">
                <a:solidFill>
                  <a:srgbClr val="2B3A42"/>
                </a:solidFill>
              </a:rPr>
              <a:pPr lvl="0" algn="ctr">
                <a:spcBef>
                  <a:spcPct val="0"/>
                </a:spcBef>
                <a:spcAft>
                  <a:spcPct val="0"/>
                </a:spcAft>
                <a:defRPr/>
              </a:pPr>
              <a:t>Medicaid</a:t>
            </a:fld>
            <a:endParaRPr kumimoji="0" lang="en-US" sz="1000" b="0" i="0" strike="noStrike" kern="1200" cap="none" spc="0" normalizeH="0" baseline="0" noProof="0">
              <a:ln>
                <a:noFill/>
              </a:ln>
              <a:solidFill>
                <a:srgbClr val="2B3A42"/>
              </a:solidFill>
              <a:effectLst/>
              <a:uLnTx/>
              <a:uFillTx/>
            </a:endParaRPr>
          </a:p>
        </p:txBody>
      </p:sp>
      <p:sp>
        <p:nvSpPr>
          <p:cNvPr id="116" name="Rectangle 115">
            <a:extLst>
              <a:ext uri="{FF2B5EF4-FFF2-40B4-BE49-F238E27FC236}">
                <a16:creationId xmlns:a16="http://schemas.microsoft.com/office/drawing/2014/main" id="{40CAD5BD-C24A-D7EC-AE04-D02990CEE9AC}"/>
              </a:ext>
            </a:extLst>
          </p:cNvPr>
          <p:cNvSpPr>
            <a:spLocks/>
          </p:cNvSpPr>
          <p:nvPr>
            <p:custDataLst>
              <p:tags r:id="rId99"/>
            </p:custDataLst>
          </p:nvPr>
        </p:nvSpPr>
        <p:spPr bwMode="auto">
          <a:xfrm>
            <a:off x="5387975" y="6029325"/>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F1F34EA2-0E8D-431E-B27B-8EB0D340B073}" type="datetime'M''AT Ju''''''n'''''''''' 2''''02''''''''''''''''5'''''''''''">
              <a:rPr lang="en-US" altLang="en-US" sz="1000" b="1" smtClean="0">
                <a:solidFill>
                  <a:srgbClr val="2B3A42"/>
                </a:solidFill>
              </a:rPr>
              <a:pPr lvl="0" algn="ctr">
                <a:spcBef>
                  <a:spcPct val="0"/>
                </a:spcBef>
                <a:spcAft>
                  <a:spcPct val="0"/>
                </a:spcAft>
                <a:defRPr/>
              </a:pPr>
              <a:t>MAT Jun 2025</a:t>
            </a:fld>
            <a:endParaRPr kumimoji="0" lang="en-US" sz="1000" b="1" i="0" strike="noStrike" kern="1200" cap="none" spc="0" normalizeH="0" baseline="0" noProof="0">
              <a:ln>
                <a:noFill/>
              </a:ln>
              <a:solidFill>
                <a:srgbClr val="2B3A42"/>
              </a:solidFill>
              <a:effectLst/>
              <a:uLnTx/>
              <a:uFillTx/>
            </a:endParaRPr>
          </a:p>
        </p:txBody>
      </p:sp>
      <p:sp>
        <p:nvSpPr>
          <p:cNvPr id="123" name="Rectangle 122">
            <a:extLst>
              <a:ext uri="{FF2B5EF4-FFF2-40B4-BE49-F238E27FC236}">
                <a16:creationId xmlns:a16="http://schemas.microsoft.com/office/drawing/2014/main" id="{52B26A4E-2832-6025-27A9-A4CB6E1E35CA}"/>
              </a:ext>
            </a:extLst>
          </p:cNvPr>
          <p:cNvSpPr>
            <a:spLocks/>
          </p:cNvSpPr>
          <p:nvPr>
            <p:custDataLst>
              <p:tags r:id="rId100"/>
            </p:custDataLst>
          </p:nvPr>
        </p:nvSpPr>
        <p:spPr bwMode="gray">
          <a:xfrm>
            <a:off x="4140200" y="4259263"/>
            <a:ext cx="27940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0A49A074-CE0F-47D0-A32D-D00991B0804A}" type="datetime'3''''''''8''.0'''''''''''''''''''''''''''''''''''''''''''''">
              <a:rPr lang="en-US" altLang="en-US" sz="1000" smtClean="0">
                <a:solidFill>
                  <a:srgbClr val="000000"/>
                </a:solidFill>
              </a:rPr>
              <a:pPr lvl="0" algn="ctr">
                <a:lnSpc>
                  <a:spcPct val="90000"/>
                </a:lnSpc>
                <a:spcBef>
                  <a:spcPct val="0"/>
                </a:spcBef>
                <a:spcAft>
                  <a:spcPct val="0"/>
                </a:spcAft>
                <a:defRPr/>
              </a:pPr>
              <a:t>38.0</a:t>
            </a:fld>
            <a:endParaRPr kumimoji="0" lang="en-US" sz="1000" b="0" i="0" strike="noStrike" kern="1200" cap="none" spc="0" normalizeH="0" baseline="0" noProof="0">
              <a:ln>
                <a:noFill/>
              </a:ln>
              <a:solidFill>
                <a:srgbClr val="000000"/>
              </a:solidFill>
              <a:effectLst/>
              <a:uLnTx/>
              <a:uFillTx/>
            </a:endParaRPr>
          </a:p>
        </p:txBody>
      </p:sp>
      <p:sp>
        <p:nvSpPr>
          <p:cNvPr id="122" name="Rectangle 121">
            <a:extLst>
              <a:ext uri="{FF2B5EF4-FFF2-40B4-BE49-F238E27FC236}">
                <a16:creationId xmlns:a16="http://schemas.microsoft.com/office/drawing/2014/main" id="{0E474393-ADB2-E661-7A9C-C3420579F5AB}"/>
              </a:ext>
            </a:extLst>
          </p:cNvPr>
          <p:cNvSpPr>
            <a:spLocks/>
          </p:cNvSpPr>
          <p:nvPr>
            <p:custDataLst>
              <p:tags r:id="rId101"/>
            </p:custDataLst>
          </p:nvPr>
        </p:nvSpPr>
        <p:spPr bwMode="auto">
          <a:xfrm>
            <a:off x="3325813" y="6029325"/>
            <a:ext cx="5254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14D9FA04-90C2-47FD-A471-82DA2FBBF097}" type="datetime'''''''3''''''''''''''rd'''' ''P''''a''''''rt''''''''y'''''''">
              <a:rPr lang="en-US" altLang="en-US" sz="1000" smtClean="0">
                <a:solidFill>
                  <a:srgbClr val="2B3A42"/>
                </a:solidFill>
              </a:rPr>
              <a:pPr lvl="0" algn="ctr">
                <a:spcBef>
                  <a:spcPct val="0"/>
                </a:spcBef>
                <a:spcAft>
                  <a:spcPct val="0"/>
                </a:spcAft>
                <a:defRPr/>
              </a:pPr>
              <a:t>3rd Party</a:t>
            </a:fld>
            <a:endParaRPr kumimoji="0" lang="en-US" sz="1000" b="0" i="0" strike="noStrike" kern="1200" cap="none" spc="0" normalizeH="0" baseline="0" noProof="0">
              <a:ln>
                <a:noFill/>
              </a:ln>
              <a:solidFill>
                <a:srgbClr val="2B3A42"/>
              </a:solidFill>
              <a:effectLst/>
              <a:uLnTx/>
              <a:uFillTx/>
            </a:endParaRPr>
          </a:p>
        </p:txBody>
      </p:sp>
      <p:sp>
        <p:nvSpPr>
          <p:cNvPr id="121" name="Rectangle 120">
            <a:extLst>
              <a:ext uri="{FF2B5EF4-FFF2-40B4-BE49-F238E27FC236}">
                <a16:creationId xmlns:a16="http://schemas.microsoft.com/office/drawing/2014/main" id="{2C77294D-D153-D066-876C-99BFDD5B39DB}"/>
              </a:ext>
            </a:extLst>
          </p:cNvPr>
          <p:cNvSpPr>
            <a:spLocks/>
          </p:cNvSpPr>
          <p:nvPr>
            <p:custDataLst>
              <p:tags r:id="rId102"/>
            </p:custDataLst>
          </p:nvPr>
        </p:nvSpPr>
        <p:spPr bwMode="gray">
          <a:xfrm>
            <a:off x="3448050" y="4892675"/>
            <a:ext cx="279400" cy="136525"/>
          </a:xfrm>
          <a:prstGeom prst="rect">
            <a:avLst/>
          </a:prstGeom>
          <a:noFill/>
          <a:ln>
            <a:noFill/>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751B23BF-6DCF-4B21-A430-5D592307149A}" type="datetime'''''''''''''''2''''''9.7'''''''''''''''''">
              <a:rPr lang="en-US" altLang="en-US" sz="1000" smtClean="0">
                <a:solidFill>
                  <a:srgbClr val="000000"/>
                </a:solidFill>
              </a:rPr>
              <a:pPr lvl="0" algn="ctr">
                <a:lnSpc>
                  <a:spcPct val="90000"/>
                </a:lnSpc>
                <a:spcBef>
                  <a:spcPct val="0"/>
                </a:spcBef>
                <a:spcAft>
                  <a:spcPct val="0"/>
                </a:spcAft>
                <a:defRPr/>
              </a:pPr>
              <a:t>29.7</a:t>
            </a:fld>
            <a:endParaRPr kumimoji="0" lang="en-US" sz="1000" b="0" i="0" strike="noStrike" kern="1200" cap="none" spc="0" normalizeH="0" baseline="0" noProof="0">
              <a:ln>
                <a:noFill/>
              </a:ln>
              <a:solidFill>
                <a:srgbClr val="000000"/>
              </a:solidFill>
              <a:effectLst/>
              <a:uLnTx/>
              <a:uFillTx/>
            </a:endParaRPr>
          </a:p>
        </p:txBody>
      </p:sp>
      <p:sp>
        <p:nvSpPr>
          <p:cNvPr id="120" name="Rectangle 119">
            <a:extLst>
              <a:ext uri="{FF2B5EF4-FFF2-40B4-BE49-F238E27FC236}">
                <a16:creationId xmlns:a16="http://schemas.microsoft.com/office/drawing/2014/main" id="{F3A46C0D-587F-5B50-1638-2C2BF1579DF8}"/>
              </a:ext>
            </a:extLst>
          </p:cNvPr>
          <p:cNvSpPr>
            <a:spLocks/>
          </p:cNvSpPr>
          <p:nvPr>
            <p:custDataLst>
              <p:tags r:id="rId103"/>
            </p:custDataLst>
          </p:nvPr>
        </p:nvSpPr>
        <p:spPr bwMode="auto">
          <a:xfrm>
            <a:off x="2562225" y="6029325"/>
            <a:ext cx="66833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2FF068C4-E405-49B6-908A-3305E1E35245}" type="datetime'''Di''''''s''''''c''.'' ''Ca''''rd''s'''''''''">
              <a:rPr lang="en-US" altLang="en-US" sz="1000" smtClean="0">
                <a:solidFill>
                  <a:srgbClr val="2B3A42"/>
                </a:solidFill>
              </a:rPr>
              <a:pPr lvl="0" algn="ctr">
                <a:spcBef>
                  <a:spcPct val="0"/>
                </a:spcBef>
                <a:spcAft>
                  <a:spcPct val="0"/>
                </a:spcAft>
                <a:defRPr/>
              </a:pPr>
              <a:t>Disc. Cards</a:t>
            </a:fld>
            <a:endParaRPr kumimoji="0" lang="en-US" sz="1000" b="0" i="0" strike="noStrike" kern="1200" cap="none" spc="0" normalizeH="0" baseline="0" noProof="0">
              <a:ln>
                <a:noFill/>
              </a:ln>
              <a:solidFill>
                <a:srgbClr val="2B3A42"/>
              </a:solidFill>
              <a:effectLst/>
              <a:uLnTx/>
              <a:uFillTx/>
            </a:endParaRPr>
          </a:p>
        </p:txBody>
      </p:sp>
      <p:sp>
        <p:nvSpPr>
          <p:cNvPr id="126" name="Rectangle 125">
            <a:extLst>
              <a:ext uri="{FF2B5EF4-FFF2-40B4-BE49-F238E27FC236}">
                <a16:creationId xmlns:a16="http://schemas.microsoft.com/office/drawing/2014/main" id="{7FDA635C-4E4D-C5AD-BE1F-FBC5420B1F17}"/>
              </a:ext>
            </a:extLst>
          </p:cNvPr>
          <p:cNvSpPr>
            <a:spLocks/>
          </p:cNvSpPr>
          <p:nvPr>
            <p:custDataLst>
              <p:tags r:id="rId104"/>
            </p:custDataLst>
          </p:nvPr>
        </p:nvSpPr>
        <p:spPr bwMode="gray">
          <a:xfrm>
            <a:off x="1285875" y="5065713"/>
            <a:ext cx="4540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pPr>
            <a:fld id="{5424717D-E24F-4757-A4E7-F236EB1FFAA9}" type="datetime'''''1'''''',''00''''5''''''''''''.''''''''''6'''''''''''''''">
              <a:rPr lang="en-US" altLang="en-US" sz="1000" smtClean="0">
                <a:solidFill>
                  <a:srgbClr val="2B3A42"/>
                </a:solidFill>
              </a:rPr>
              <a:pPr lvl="0" algn="ctr">
                <a:lnSpc>
                  <a:spcPct val="90000"/>
                </a:lnSpc>
                <a:spcBef>
                  <a:spcPct val="0"/>
                </a:spcBef>
                <a:spcAft>
                  <a:spcPct val="0"/>
                </a:spcAft>
              </a:pPr>
              <a:t>1,005.6</a:t>
            </a:fld>
            <a:endParaRPr kumimoji="0" lang="en-US" sz="1000" b="0" i="0" strike="noStrike" kern="1200" cap="none" spc="0" normalizeH="0" baseline="0" noProof="0">
              <a:ln>
                <a:noFill/>
              </a:ln>
              <a:solidFill>
                <a:srgbClr val="2B3A42"/>
              </a:solidFill>
              <a:effectLst/>
              <a:uLnTx/>
              <a:uFillTx/>
            </a:endParaRPr>
          </a:p>
        </p:txBody>
      </p:sp>
      <p:sp>
        <p:nvSpPr>
          <p:cNvPr id="127" name="Rectangle 126">
            <a:extLst>
              <a:ext uri="{FF2B5EF4-FFF2-40B4-BE49-F238E27FC236}">
                <a16:creationId xmlns:a16="http://schemas.microsoft.com/office/drawing/2014/main" id="{785A01F6-4E6B-E0C4-5914-E9882CE6B8C1}"/>
              </a:ext>
            </a:extLst>
          </p:cNvPr>
          <p:cNvSpPr>
            <a:spLocks/>
          </p:cNvSpPr>
          <p:nvPr>
            <p:custDataLst>
              <p:tags r:id="rId105"/>
            </p:custDataLst>
          </p:nvPr>
        </p:nvSpPr>
        <p:spPr bwMode="gray">
          <a:xfrm>
            <a:off x="5435600" y="4264025"/>
            <a:ext cx="4540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5C6923FB-DEE1-4965-94E2-1C32A6DE79C3}" type="datetime'1'''',''''''''''''''''''''''05''''''''''3''''''''''''''.8'''">
              <a:rPr lang="en-US" altLang="en-US" sz="1000" smtClean="0">
                <a:solidFill>
                  <a:srgbClr val="2B3A42"/>
                </a:solidFill>
              </a:rPr>
              <a:pPr lvl="0" algn="ctr">
                <a:lnSpc>
                  <a:spcPct val="90000"/>
                </a:lnSpc>
                <a:spcBef>
                  <a:spcPct val="0"/>
                </a:spcBef>
                <a:spcAft>
                  <a:spcPct val="0"/>
                </a:spcAft>
                <a:defRPr/>
              </a:pPr>
              <a:t>1,053.8</a:t>
            </a:fld>
            <a:endParaRPr kumimoji="0" lang="en-US" sz="1000" b="0" i="0" strike="noStrike" kern="1200" cap="none" spc="0" normalizeH="0" baseline="0" noProof="0">
              <a:ln>
                <a:noFill/>
              </a:ln>
              <a:solidFill>
                <a:srgbClr val="2B3A42"/>
              </a:solidFill>
              <a:effectLst/>
              <a:uLnTx/>
              <a:uFillTx/>
            </a:endParaRPr>
          </a:p>
        </p:txBody>
      </p:sp>
      <p:sp>
        <p:nvSpPr>
          <p:cNvPr id="125" name="Rectangle 124">
            <a:extLst>
              <a:ext uri="{FF2B5EF4-FFF2-40B4-BE49-F238E27FC236}">
                <a16:creationId xmlns:a16="http://schemas.microsoft.com/office/drawing/2014/main" id="{FF2493F8-3939-7BDE-891B-4B312E1C4A5E}"/>
              </a:ext>
            </a:extLst>
          </p:cNvPr>
          <p:cNvSpPr>
            <a:spLocks/>
          </p:cNvSpPr>
          <p:nvPr>
            <p:custDataLst>
              <p:tags r:id="rId106"/>
            </p:custDataLst>
          </p:nvPr>
        </p:nvSpPr>
        <p:spPr bwMode="auto">
          <a:xfrm>
            <a:off x="4087813" y="6029325"/>
            <a:ext cx="3857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038E8372-82E7-4CDA-9E1A-962A75BF15C8}" type="datetime'''''Me''''''''''''d'' ''''''''D'">
              <a:rPr lang="en-US" altLang="en-US" sz="1000" smtClean="0">
                <a:solidFill>
                  <a:srgbClr val="2B3A42"/>
                </a:solidFill>
              </a:rPr>
              <a:pPr lvl="0" algn="ctr">
                <a:spcBef>
                  <a:spcPct val="0"/>
                </a:spcBef>
                <a:spcAft>
                  <a:spcPct val="0"/>
                </a:spcAft>
                <a:defRPr/>
              </a:pPr>
              <a:t>Med D</a:t>
            </a:fld>
            <a:endParaRPr kumimoji="0" lang="en-US" sz="1000" b="0" i="0" strike="noStrike" kern="1200" cap="none" spc="0" normalizeH="0" baseline="0" noProof="0">
              <a:ln>
                <a:noFill/>
              </a:ln>
              <a:solidFill>
                <a:srgbClr val="2B3A42"/>
              </a:solidFill>
              <a:effectLst/>
              <a:uLnTx/>
              <a:uFillTx/>
            </a:endParaRPr>
          </a:p>
        </p:txBody>
      </p:sp>
      <p:sp>
        <p:nvSpPr>
          <p:cNvPr id="128" name="Oval 127">
            <a:extLst>
              <a:ext uri="{FF2B5EF4-FFF2-40B4-BE49-F238E27FC236}">
                <a16:creationId xmlns:a16="http://schemas.microsoft.com/office/drawing/2014/main" id="{EBFB8C49-98DD-0E62-FF40-4675F6E20D96}"/>
              </a:ext>
            </a:extLst>
          </p:cNvPr>
          <p:cNvSpPr>
            <a:spLocks/>
          </p:cNvSpPr>
          <p:nvPr>
            <p:custDataLst>
              <p:tags r:id="rId107"/>
            </p:custDataLst>
          </p:nvPr>
        </p:nvSpPr>
        <p:spPr bwMode="auto">
          <a:xfrm>
            <a:off x="3332163" y="3965575"/>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fld id="{9D1966A3-AA56-4260-9444-30C69CAEF59A}" type="datetime'''''''''+''''''''''''4''.''''''''''''''''8%'">
              <a:rPr lang="en-US" altLang="en-US" sz="1000" b="1" smtClean="0">
                <a:solidFill>
                  <a:srgbClr val="2B3A42"/>
                </a:solidFill>
                <a:effectLst/>
              </a:rPr>
              <a:pPr marL="0" marR="0" lvl="0" indent="0" algn="ctr" defTabSz="914400" rtl="0" eaLnBrk="1" fontAlgn="auto" latinLnBrk="0" hangingPunct="1">
                <a:lnSpc>
                  <a:spcPct val="100000"/>
                </a:lnSpc>
                <a:spcBef>
                  <a:spcPct val="0"/>
                </a:spcBef>
                <a:spcAft>
                  <a:spcPct val="0"/>
                </a:spcAft>
                <a:buClrTx/>
                <a:buSzTx/>
                <a:buFontTx/>
                <a:buNone/>
                <a:tabLst/>
                <a:defRPr/>
              </a:pPr>
              <a:t>+4.8%</a:t>
            </a:fld>
            <a:endParaRPr kumimoji="0" lang="en-US" sz="1000" b="1" i="0" strike="noStrike" kern="1200" cap="none" spc="0" normalizeH="0" baseline="0" noProof="0">
              <a:ln>
                <a:noFill/>
              </a:ln>
              <a:solidFill>
                <a:srgbClr val="2B3A42"/>
              </a:solidFill>
              <a:effectLst/>
              <a:uLnTx/>
              <a:uFillTx/>
              <a:ea typeface="+mn-ea"/>
              <a:cs typeface="+mn-cs"/>
            </a:endParaRPr>
          </a:p>
        </p:txBody>
      </p:sp>
      <p:cxnSp>
        <p:nvCxnSpPr>
          <p:cNvPr id="135" name="Straight Connector 134">
            <a:extLst>
              <a:ext uri="{FF2B5EF4-FFF2-40B4-BE49-F238E27FC236}">
                <a16:creationId xmlns:a16="http://schemas.microsoft.com/office/drawing/2014/main" id="{6AC401D8-10B2-516C-4C61-C6F00FB4DBBC}"/>
              </a:ext>
            </a:extLst>
          </p:cNvPr>
          <p:cNvCxnSpPr>
            <a:cxnSpLocks/>
          </p:cNvCxnSpPr>
          <p:nvPr>
            <p:custDataLst>
              <p:tags r:id="rId108"/>
            </p:custDataLst>
          </p:nvPr>
        </p:nvCxnSpPr>
        <p:spPr bwMode="auto">
          <a:xfrm>
            <a:off x="9517063" y="5187950"/>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31CCA1E8-83B4-93F0-423B-837D9FB89158}"/>
              </a:ext>
            </a:extLst>
          </p:cNvPr>
          <p:cNvCxnSpPr>
            <a:cxnSpLocks/>
          </p:cNvCxnSpPr>
          <p:nvPr>
            <p:custDataLst>
              <p:tags r:id="rId109"/>
            </p:custDataLst>
          </p:nvPr>
        </p:nvCxnSpPr>
        <p:spPr bwMode="auto">
          <a:xfrm>
            <a:off x="8828088" y="5757863"/>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0FA57120-B4D9-1062-E512-180F6077B2E1}"/>
              </a:ext>
            </a:extLst>
          </p:cNvPr>
          <p:cNvCxnSpPr>
            <a:cxnSpLocks/>
          </p:cNvCxnSpPr>
          <p:nvPr>
            <p:custDataLst>
              <p:tags r:id="rId110"/>
            </p:custDataLst>
          </p:nvPr>
        </p:nvCxnSpPr>
        <p:spPr bwMode="auto">
          <a:xfrm>
            <a:off x="8140700" y="5648325"/>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78B6CA14-FC86-DE04-8725-41B996E97BF4}"/>
              </a:ext>
            </a:extLst>
          </p:cNvPr>
          <p:cNvCxnSpPr>
            <a:cxnSpLocks/>
          </p:cNvCxnSpPr>
          <p:nvPr>
            <p:custDataLst>
              <p:tags r:id="rId111"/>
            </p:custDataLst>
          </p:nvPr>
        </p:nvCxnSpPr>
        <p:spPr bwMode="auto">
          <a:xfrm>
            <a:off x="7453313" y="5635625"/>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45A8FAFC-0DBD-7DC1-BF3A-4FB98C059243}"/>
              </a:ext>
            </a:extLst>
          </p:cNvPr>
          <p:cNvCxnSpPr>
            <a:cxnSpLocks/>
          </p:cNvCxnSpPr>
          <p:nvPr>
            <p:custDataLst>
              <p:tags r:id="rId112"/>
            </p:custDataLst>
          </p:nvPr>
        </p:nvCxnSpPr>
        <p:spPr bwMode="auto">
          <a:xfrm>
            <a:off x="10891838" y="4632325"/>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7C358BB2-82A3-964F-75A9-7FC34C364F9B}"/>
              </a:ext>
            </a:extLst>
          </p:cNvPr>
          <p:cNvCxnSpPr>
            <a:cxnSpLocks/>
          </p:cNvCxnSpPr>
          <p:nvPr>
            <p:custDataLst>
              <p:tags r:id="rId113"/>
            </p:custDataLst>
          </p:nvPr>
        </p:nvCxnSpPr>
        <p:spPr bwMode="auto">
          <a:xfrm>
            <a:off x="10204450" y="4667250"/>
            <a:ext cx="3048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78" name="Chart 277">
            <a:extLst>
              <a:ext uri="{FF2B5EF4-FFF2-40B4-BE49-F238E27FC236}">
                <a16:creationId xmlns:a16="http://schemas.microsoft.com/office/drawing/2014/main" id="{C886E404-3310-737E-5B95-65452A3FF230}"/>
              </a:ext>
            </a:extLst>
          </p:cNvPr>
          <p:cNvGraphicFramePr>
            <a:graphicFrameLocks/>
          </p:cNvGraphicFramePr>
          <p:nvPr>
            <p:custDataLst>
              <p:tags r:id="rId114"/>
            </p:custDataLst>
            <p:extLst>
              <p:ext uri="{D42A27DB-BD31-4B8C-83A1-F6EECF244321}">
                <p14:modId xmlns:p14="http://schemas.microsoft.com/office/powerpoint/2010/main" val="2048745114"/>
              </p:ext>
            </p:extLst>
          </p:nvPr>
        </p:nvGraphicFramePr>
        <p:xfrm>
          <a:off x="6835775" y="4240213"/>
          <a:ext cx="4978400" cy="1828800"/>
        </p:xfrm>
        <a:graphic>
          <a:graphicData uri="http://schemas.openxmlformats.org/drawingml/2006/chart">
            <c:chart xmlns:c="http://schemas.openxmlformats.org/drawingml/2006/chart" xmlns:r="http://schemas.openxmlformats.org/officeDocument/2006/relationships" r:id="rId152"/>
          </a:graphicData>
        </a:graphic>
      </p:graphicFrame>
      <p:sp>
        <p:nvSpPr>
          <p:cNvPr id="59" name="Rectangle 58">
            <a:extLst>
              <a:ext uri="{FF2B5EF4-FFF2-40B4-BE49-F238E27FC236}">
                <a16:creationId xmlns:a16="http://schemas.microsoft.com/office/drawing/2014/main" id="{0648334E-5E95-413E-AEF7-67636CC6FC7D}"/>
              </a:ext>
            </a:extLst>
          </p:cNvPr>
          <p:cNvSpPr>
            <a:spLocks/>
          </p:cNvSpPr>
          <p:nvPr>
            <p:custDataLst>
              <p:tags r:id="rId115"/>
            </p:custDataLst>
          </p:nvPr>
        </p:nvSpPr>
        <p:spPr bwMode="gray">
          <a:xfrm>
            <a:off x="6623050" y="5507038"/>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D0FCBF8-4E46-4DA3-AE15-88C26778EC45}" type="datetime'9''''''0''''''''''''''''''''''''''0'''''''''''''''''">
              <a:rPr lang="en-US" altLang="en-US" sz="1000" smtClean="0">
                <a:solidFill>
                  <a:srgbClr val="2B3A42"/>
                </a:solidFill>
                <a:effectLst/>
              </a:rPr>
              <a:pPr algn="r">
                <a:lnSpc>
                  <a:spcPct val="90000"/>
                </a:lnSpc>
                <a:spcBef>
                  <a:spcPct val="0"/>
                </a:spcBef>
                <a:spcAft>
                  <a:spcPct val="0"/>
                </a:spcAft>
              </a:pPr>
              <a:t>900</a:t>
            </a:fld>
            <a:endParaRPr lang="en-US" sz="1000">
              <a:solidFill>
                <a:srgbClr val="2B3A42"/>
              </a:solidFill>
            </a:endParaRPr>
          </a:p>
        </p:txBody>
      </p:sp>
      <p:sp>
        <p:nvSpPr>
          <p:cNvPr id="88" name="Rectangle 87">
            <a:extLst>
              <a:ext uri="{FF2B5EF4-FFF2-40B4-BE49-F238E27FC236}">
                <a16:creationId xmlns:a16="http://schemas.microsoft.com/office/drawing/2014/main" id="{FBCBD47F-33E5-4E2A-DB20-AB7FFA2B0AD7}"/>
              </a:ext>
            </a:extLst>
          </p:cNvPr>
          <p:cNvSpPr>
            <a:spLocks/>
          </p:cNvSpPr>
          <p:nvPr>
            <p:custDataLst>
              <p:tags r:id="rId116"/>
            </p:custDataLst>
          </p:nvPr>
        </p:nvSpPr>
        <p:spPr bwMode="gray">
          <a:xfrm>
            <a:off x="6623050" y="5091113"/>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EAF7F7E-3807-4B3E-839E-7637E77ED465}" type="datetime'''''''''''''''''''''''''9''2''''''''0'''''''''">
              <a:rPr lang="en-US" altLang="en-US" sz="1000" smtClean="0">
                <a:solidFill>
                  <a:srgbClr val="2B3A42"/>
                </a:solidFill>
                <a:effectLst/>
              </a:rPr>
              <a:pPr algn="r">
                <a:lnSpc>
                  <a:spcPct val="90000"/>
                </a:lnSpc>
                <a:spcBef>
                  <a:spcPct val="0"/>
                </a:spcBef>
                <a:spcAft>
                  <a:spcPct val="0"/>
                </a:spcAft>
              </a:pPr>
              <a:t>920</a:t>
            </a:fld>
            <a:endParaRPr lang="en-US" sz="1000">
              <a:solidFill>
                <a:srgbClr val="2B3A42"/>
              </a:solidFill>
            </a:endParaRPr>
          </a:p>
        </p:txBody>
      </p:sp>
      <p:sp>
        <p:nvSpPr>
          <p:cNvPr id="131" name="Rectangle 130">
            <a:extLst>
              <a:ext uri="{FF2B5EF4-FFF2-40B4-BE49-F238E27FC236}">
                <a16:creationId xmlns:a16="http://schemas.microsoft.com/office/drawing/2014/main" id="{1712BE50-5A76-6C52-362E-108BC957D2A9}"/>
              </a:ext>
            </a:extLst>
          </p:cNvPr>
          <p:cNvSpPr>
            <a:spLocks/>
          </p:cNvSpPr>
          <p:nvPr>
            <p:custDataLst>
              <p:tags r:id="rId117"/>
            </p:custDataLst>
          </p:nvPr>
        </p:nvSpPr>
        <p:spPr bwMode="gray">
          <a:xfrm>
            <a:off x="6623050" y="4675188"/>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6EE1997-8B4C-4680-AB23-49122C75DD73}" type="datetime'''''''''''''''''''9''''''4''''''''''''''''''''''''''''0'">
              <a:rPr lang="en-US" altLang="en-US" sz="1000" smtClean="0">
                <a:solidFill>
                  <a:srgbClr val="2B3A42"/>
                </a:solidFill>
                <a:effectLst/>
              </a:rPr>
              <a:pPr algn="r">
                <a:lnSpc>
                  <a:spcPct val="90000"/>
                </a:lnSpc>
                <a:spcBef>
                  <a:spcPct val="0"/>
                </a:spcBef>
                <a:spcAft>
                  <a:spcPct val="0"/>
                </a:spcAft>
              </a:pPr>
              <a:t>940</a:t>
            </a:fld>
            <a:endParaRPr lang="en-US" sz="1000">
              <a:solidFill>
                <a:srgbClr val="2B3A42"/>
              </a:solidFill>
            </a:endParaRPr>
          </a:p>
        </p:txBody>
      </p:sp>
      <p:sp>
        <p:nvSpPr>
          <p:cNvPr id="174" name="Rectangle 173">
            <a:extLst>
              <a:ext uri="{FF2B5EF4-FFF2-40B4-BE49-F238E27FC236}">
                <a16:creationId xmlns:a16="http://schemas.microsoft.com/office/drawing/2014/main" id="{01C11BB3-AFA1-6DA1-E115-FEB0706A3DA7}"/>
              </a:ext>
            </a:extLst>
          </p:cNvPr>
          <p:cNvSpPr>
            <a:spLocks/>
          </p:cNvSpPr>
          <p:nvPr>
            <p:custDataLst>
              <p:tags r:id="rId118"/>
            </p:custDataLst>
          </p:nvPr>
        </p:nvSpPr>
        <p:spPr bwMode="gray">
          <a:xfrm>
            <a:off x="6623050" y="4259263"/>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FD3220A-C879-4996-9D85-D7622B753F91}" type="datetime'''''''''9''''''''''''''''60'''''''''''''''''''''''''''''''''">
              <a:rPr lang="en-US" altLang="en-US" sz="1000" smtClean="0">
                <a:solidFill>
                  <a:srgbClr val="2B3A42"/>
                </a:solidFill>
                <a:effectLst/>
              </a:rPr>
              <a:pPr algn="r">
                <a:lnSpc>
                  <a:spcPct val="90000"/>
                </a:lnSpc>
                <a:spcBef>
                  <a:spcPct val="0"/>
                </a:spcBef>
                <a:spcAft>
                  <a:spcPct val="0"/>
                </a:spcAft>
              </a:pPr>
              <a:t>960</a:t>
            </a:fld>
            <a:endParaRPr lang="en-US" sz="1000" err="1">
              <a:solidFill>
                <a:srgbClr val="2B3A42"/>
              </a:solidFill>
            </a:endParaRPr>
          </a:p>
        </p:txBody>
      </p:sp>
      <p:sp>
        <p:nvSpPr>
          <p:cNvPr id="183" name="Rectangle 182">
            <a:extLst>
              <a:ext uri="{FF2B5EF4-FFF2-40B4-BE49-F238E27FC236}">
                <a16:creationId xmlns:a16="http://schemas.microsoft.com/office/drawing/2014/main" id="{074A4204-B522-1397-C1A1-B3C75CC79578}"/>
              </a:ext>
            </a:extLst>
          </p:cNvPr>
          <p:cNvSpPr>
            <a:spLocks/>
          </p:cNvSpPr>
          <p:nvPr>
            <p:custDataLst>
              <p:tags r:id="rId119"/>
            </p:custDataLst>
          </p:nvPr>
        </p:nvSpPr>
        <p:spPr bwMode="gray">
          <a:xfrm>
            <a:off x="6623050" y="5922963"/>
            <a:ext cx="2095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ADA7BF8-C0CE-4682-B9E7-B23A63F19BE2}" type="datetime'''''''''''''''''''''''''8''''''''''''''''''''80'''''">
              <a:rPr lang="en-US" altLang="en-US" sz="1000" smtClean="0">
                <a:solidFill>
                  <a:srgbClr val="2B3A42"/>
                </a:solidFill>
                <a:effectLst/>
              </a:rPr>
              <a:pPr algn="r">
                <a:lnSpc>
                  <a:spcPct val="90000"/>
                </a:lnSpc>
                <a:spcBef>
                  <a:spcPct val="0"/>
                </a:spcBef>
                <a:spcAft>
                  <a:spcPct val="0"/>
                </a:spcAft>
              </a:pPr>
              <a:t>880</a:t>
            </a:fld>
            <a:endParaRPr lang="en-US" sz="1000">
              <a:solidFill>
                <a:srgbClr val="2B3A42"/>
              </a:solidFill>
            </a:endParaRPr>
          </a:p>
        </p:txBody>
      </p:sp>
      <p:cxnSp>
        <p:nvCxnSpPr>
          <p:cNvPr id="146" name="Straight Connector 145">
            <a:extLst>
              <a:ext uri="{FF2B5EF4-FFF2-40B4-BE49-F238E27FC236}">
                <a16:creationId xmlns:a16="http://schemas.microsoft.com/office/drawing/2014/main" id="{82648D26-D900-62A2-5B08-D6842E463FEF}"/>
              </a:ext>
            </a:extLst>
          </p:cNvPr>
          <p:cNvCxnSpPr>
            <a:cxnSpLocks/>
          </p:cNvCxnSpPr>
          <p:nvPr>
            <p:custDataLst>
              <p:tags r:id="rId120"/>
            </p:custDataLst>
          </p:nvPr>
        </p:nvCxnSpPr>
        <p:spPr bwMode="auto">
          <a:xfrm flipV="1">
            <a:off x="7261225" y="4279900"/>
            <a:ext cx="0" cy="11557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CE10A8D-DCE5-2D5B-D1FF-A02EF4F288F4}"/>
              </a:ext>
            </a:extLst>
          </p:cNvPr>
          <p:cNvCxnSpPr>
            <a:cxnSpLocks/>
          </p:cNvCxnSpPr>
          <p:nvPr>
            <p:custDataLst>
              <p:tags r:id="rId121"/>
            </p:custDataLst>
          </p:nvPr>
        </p:nvCxnSpPr>
        <p:spPr bwMode="auto">
          <a:xfrm>
            <a:off x="7261225" y="4279900"/>
            <a:ext cx="41259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884F72C0-4CA3-3C7A-8158-B9D3F639A7DA}"/>
              </a:ext>
            </a:extLst>
          </p:cNvPr>
          <p:cNvCxnSpPr>
            <a:cxnSpLocks/>
          </p:cNvCxnSpPr>
          <p:nvPr>
            <p:custDataLst>
              <p:tags r:id="rId122"/>
            </p:custDataLst>
          </p:nvPr>
        </p:nvCxnSpPr>
        <p:spPr bwMode="auto">
          <a:xfrm>
            <a:off x="11387138" y="427990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F3660D8E-E2AC-4C06-63F4-1F1DFB6CFACF}"/>
              </a:ext>
            </a:extLst>
          </p:cNvPr>
          <p:cNvCxnSpPr>
            <a:cxnSpLocks/>
          </p:cNvCxnSpPr>
          <p:nvPr>
            <p:custDataLst>
              <p:tags r:id="rId123"/>
            </p:custDataLst>
          </p:nvPr>
        </p:nvCxnSpPr>
        <p:spPr bwMode="auto">
          <a:xfrm flipV="1">
            <a:off x="7948613" y="5641975"/>
            <a:ext cx="0" cy="3175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3B64FA6B-6E89-E87E-7C9A-67D7CCD54EBC}"/>
              </a:ext>
            </a:extLst>
          </p:cNvPr>
          <p:cNvCxnSpPr>
            <a:cxnSpLocks/>
          </p:cNvCxnSpPr>
          <p:nvPr>
            <p:custDataLst>
              <p:tags r:id="rId124"/>
            </p:custDataLst>
          </p:nvPr>
        </p:nvCxnSpPr>
        <p:spPr bwMode="auto">
          <a:xfrm flipV="1">
            <a:off x="8636000" y="5703888"/>
            <a:ext cx="0" cy="793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A8313F4A-C12A-54EE-A11E-5F935512334C}"/>
              </a:ext>
            </a:extLst>
          </p:cNvPr>
          <p:cNvCxnSpPr>
            <a:cxnSpLocks/>
          </p:cNvCxnSpPr>
          <p:nvPr>
            <p:custDataLst>
              <p:tags r:id="rId125"/>
            </p:custDataLst>
          </p:nvPr>
        </p:nvCxnSpPr>
        <p:spPr bwMode="auto">
          <a:xfrm>
            <a:off x="10699750" y="4606925"/>
            <a:ext cx="0" cy="4286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AD5F5F12-EC9F-2C2A-9EC5-66F8C005F6EB}"/>
              </a:ext>
            </a:extLst>
          </p:cNvPr>
          <p:cNvCxnSpPr>
            <a:cxnSpLocks/>
          </p:cNvCxnSpPr>
          <p:nvPr>
            <p:custDataLst>
              <p:tags r:id="rId126"/>
            </p:custDataLst>
          </p:nvPr>
        </p:nvCxnSpPr>
        <p:spPr bwMode="auto">
          <a:xfrm>
            <a:off x="10012363" y="464185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a16="http://schemas.microsoft.com/office/drawing/2014/main" id="{8E70BC2B-B5F3-B965-97A6-CDF6B8E7F8CD}"/>
              </a:ext>
            </a:extLst>
          </p:cNvPr>
          <p:cNvCxnSpPr>
            <a:cxnSpLocks/>
          </p:cNvCxnSpPr>
          <p:nvPr>
            <p:custDataLst>
              <p:tags r:id="rId127"/>
            </p:custDataLst>
          </p:nvPr>
        </p:nvCxnSpPr>
        <p:spPr bwMode="auto">
          <a:xfrm>
            <a:off x="9324975" y="516255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5" name="Rectangle 154">
            <a:extLst>
              <a:ext uri="{FF2B5EF4-FFF2-40B4-BE49-F238E27FC236}">
                <a16:creationId xmlns:a16="http://schemas.microsoft.com/office/drawing/2014/main" id="{BAA18D23-2E82-EBFA-37E9-79FE62270880}"/>
              </a:ext>
            </a:extLst>
          </p:cNvPr>
          <p:cNvSpPr>
            <a:spLocks/>
          </p:cNvSpPr>
          <p:nvPr>
            <p:custDataLst>
              <p:tags r:id="rId128"/>
            </p:custDataLst>
          </p:nvPr>
        </p:nvSpPr>
        <p:spPr bwMode="auto">
          <a:xfrm>
            <a:off x="6986588" y="6029325"/>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F6759DAA-AAB8-45D1-8289-8CCC135AF5F9}" type="datetime'M''A''''T'' J''''''''''''''u''''''n 2''''''''''''0''2''4'''">
              <a:rPr lang="en-US" altLang="en-US" sz="1000" b="1" smtClean="0">
                <a:solidFill>
                  <a:srgbClr val="2B3A42"/>
                </a:solidFill>
              </a:rPr>
              <a:pPr lvl="0" algn="ctr">
                <a:spcBef>
                  <a:spcPct val="0"/>
                </a:spcBef>
                <a:spcAft>
                  <a:spcPct val="0"/>
                </a:spcAft>
                <a:defRPr/>
              </a:pPr>
              <a:t>MAT Jun 2024</a:t>
            </a:fld>
            <a:endParaRPr kumimoji="0" lang="en-US" sz="1000" b="1" i="0" strike="noStrike" kern="1200" cap="none" spc="0" normalizeH="0" baseline="0" noProof="0">
              <a:ln>
                <a:noFill/>
              </a:ln>
              <a:solidFill>
                <a:srgbClr val="2B3A42"/>
              </a:solidFill>
              <a:effectLst/>
              <a:uLnTx/>
              <a:uFillTx/>
            </a:endParaRPr>
          </a:p>
        </p:txBody>
      </p:sp>
      <p:sp>
        <p:nvSpPr>
          <p:cNvPr id="156" name="Rectangle 155">
            <a:extLst>
              <a:ext uri="{FF2B5EF4-FFF2-40B4-BE49-F238E27FC236}">
                <a16:creationId xmlns:a16="http://schemas.microsoft.com/office/drawing/2014/main" id="{62414149-98C4-BE6E-AF87-8B850165AC0A}"/>
              </a:ext>
            </a:extLst>
          </p:cNvPr>
          <p:cNvSpPr>
            <a:spLocks/>
          </p:cNvSpPr>
          <p:nvPr>
            <p:custDataLst>
              <p:tags r:id="rId129"/>
            </p:custDataLst>
          </p:nvPr>
        </p:nvSpPr>
        <p:spPr bwMode="gray">
          <a:xfrm>
            <a:off x="7823200" y="5673725"/>
            <a:ext cx="252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lvl="0" algn="ctr">
              <a:lnSpc>
                <a:spcPct val="90000"/>
              </a:lnSpc>
              <a:spcBef>
                <a:spcPct val="0"/>
              </a:spcBef>
              <a:spcAft>
                <a:spcPct val="0"/>
              </a:spcAft>
              <a:defRPr/>
            </a:pPr>
            <a:fld id="{3662866D-FDBA-48E7-8649-21F79B4958BE}" type="datetime'''''''''''-''''''0''''''.6'''">
              <a:rPr lang="en-US" altLang="en-US" sz="1000" smtClean="0">
                <a:solidFill>
                  <a:srgbClr val="2B3A42"/>
                </a:solidFill>
              </a:rPr>
              <a:pPr lvl="0" algn="ctr">
                <a:lnSpc>
                  <a:spcPct val="90000"/>
                </a:lnSpc>
                <a:spcBef>
                  <a:spcPct val="0"/>
                </a:spcBef>
                <a:spcAft>
                  <a:spcPct val="0"/>
                </a:spcAft>
                <a:defRPr/>
              </a:pPr>
              <a:t>-0.6</a:t>
            </a:fld>
            <a:endParaRPr kumimoji="0" lang="en-US" sz="1000" b="0" i="0" strike="noStrike" kern="1200" cap="none" spc="0" normalizeH="0" baseline="0" noProof="0">
              <a:ln>
                <a:noFill/>
              </a:ln>
              <a:solidFill>
                <a:srgbClr val="2B3A42"/>
              </a:solidFill>
              <a:effectLst/>
              <a:uLnTx/>
              <a:uFillTx/>
            </a:endParaRPr>
          </a:p>
        </p:txBody>
      </p:sp>
      <p:sp>
        <p:nvSpPr>
          <p:cNvPr id="157" name="Rectangle 156">
            <a:extLst>
              <a:ext uri="{FF2B5EF4-FFF2-40B4-BE49-F238E27FC236}">
                <a16:creationId xmlns:a16="http://schemas.microsoft.com/office/drawing/2014/main" id="{876ED87F-9B7F-BDF2-83BA-07CCFBCBCD39}"/>
              </a:ext>
            </a:extLst>
          </p:cNvPr>
          <p:cNvSpPr>
            <a:spLocks/>
          </p:cNvSpPr>
          <p:nvPr>
            <p:custDataLst>
              <p:tags r:id="rId130"/>
            </p:custDataLst>
          </p:nvPr>
        </p:nvSpPr>
        <p:spPr bwMode="auto">
          <a:xfrm>
            <a:off x="7794625" y="6029325"/>
            <a:ext cx="307975"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DA1E38EC-3374-46A2-A89C-B1A142E09F27}" type="datetime'C''''''''''''''''''''''''''''''''''''''''''a''''s''h'''''">
              <a:rPr lang="en-US" altLang="en-US" sz="1000" smtClean="0">
                <a:solidFill>
                  <a:srgbClr val="2B3A42"/>
                </a:solidFill>
              </a:rPr>
              <a:pPr lvl="0" algn="ctr">
                <a:spcBef>
                  <a:spcPct val="0"/>
                </a:spcBef>
                <a:spcAft>
                  <a:spcPct val="0"/>
                </a:spcAft>
                <a:defRPr/>
              </a:pPr>
              <a:t>Cash</a:t>
            </a:fld>
            <a:endParaRPr kumimoji="0" lang="en-US" sz="1000" b="0" i="0" strike="noStrike" kern="1200" cap="none" spc="0" normalizeH="0" baseline="0" noProof="0">
              <a:ln>
                <a:noFill/>
              </a:ln>
              <a:solidFill>
                <a:srgbClr val="2B3A42"/>
              </a:solidFill>
              <a:effectLst/>
              <a:uLnTx/>
              <a:uFillTx/>
            </a:endParaRPr>
          </a:p>
        </p:txBody>
      </p:sp>
      <p:sp>
        <p:nvSpPr>
          <p:cNvPr id="158" name="Rectangle 157">
            <a:extLst>
              <a:ext uri="{FF2B5EF4-FFF2-40B4-BE49-F238E27FC236}">
                <a16:creationId xmlns:a16="http://schemas.microsoft.com/office/drawing/2014/main" id="{05A31341-DFAB-B33A-A8B9-A8C4460BDD1E}"/>
              </a:ext>
            </a:extLst>
          </p:cNvPr>
          <p:cNvSpPr>
            <a:spLocks/>
          </p:cNvSpPr>
          <p:nvPr>
            <p:custDataLst>
              <p:tags r:id="rId131"/>
            </p:custDataLst>
          </p:nvPr>
        </p:nvSpPr>
        <p:spPr bwMode="gray">
          <a:xfrm>
            <a:off x="8510588" y="5783263"/>
            <a:ext cx="2524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t" anchorCtr="0"/>
          <a:lstStyle/>
          <a:p>
            <a:pPr lvl="0" algn="ctr">
              <a:lnSpc>
                <a:spcPct val="90000"/>
              </a:lnSpc>
              <a:spcBef>
                <a:spcPct val="0"/>
              </a:spcBef>
              <a:spcAft>
                <a:spcPct val="0"/>
              </a:spcAft>
              <a:defRPr/>
            </a:pPr>
            <a:fld id="{43C4CCCB-58F0-41B7-AE54-7EBCD8AD0EEB}" type="datetime'-''''''''''''''''5''''''.''3'''''">
              <a:rPr lang="en-US" altLang="en-US" sz="1000" smtClean="0">
                <a:solidFill>
                  <a:srgbClr val="2B3A42"/>
                </a:solidFill>
              </a:rPr>
              <a:pPr lvl="0" algn="ctr">
                <a:lnSpc>
                  <a:spcPct val="90000"/>
                </a:lnSpc>
                <a:spcBef>
                  <a:spcPct val="0"/>
                </a:spcBef>
                <a:spcAft>
                  <a:spcPct val="0"/>
                </a:spcAft>
                <a:defRPr/>
              </a:pPr>
              <a:t>-5.3</a:t>
            </a:fld>
            <a:endParaRPr kumimoji="0" lang="en-US" sz="1000" b="0" i="0" strike="noStrike" kern="1200" cap="none" spc="0" normalizeH="0" baseline="0" noProof="0">
              <a:ln>
                <a:noFill/>
              </a:ln>
              <a:solidFill>
                <a:srgbClr val="2B3A42"/>
              </a:solidFill>
              <a:effectLst/>
              <a:uLnTx/>
              <a:uFillTx/>
            </a:endParaRPr>
          </a:p>
        </p:txBody>
      </p:sp>
      <p:sp>
        <p:nvSpPr>
          <p:cNvPr id="159" name="Rectangle 158">
            <a:extLst>
              <a:ext uri="{FF2B5EF4-FFF2-40B4-BE49-F238E27FC236}">
                <a16:creationId xmlns:a16="http://schemas.microsoft.com/office/drawing/2014/main" id="{CC24047F-0FD6-FFC6-C1FF-97534158DE18}"/>
              </a:ext>
            </a:extLst>
          </p:cNvPr>
          <p:cNvSpPr>
            <a:spLocks/>
          </p:cNvSpPr>
          <p:nvPr>
            <p:custDataLst>
              <p:tags r:id="rId132"/>
            </p:custDataLst>
          </p:nvPr>
        </p:nvSpPr>
        <p:spPr bwMode="gray">
          <a:xfrm>
            <a:off x="10594975" y="4470400"/>
            <a:ext cx="2095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91C1042B-BA1E-492E-AC72-1C06D4AA3D87}" type="datetime'''''''''''''''''''''''''''''''1''.''''''''''7'''''''''''''''">
              <a:rPr lang="en-US" altLang="en-US" sz="1000" smtClean="0">
                <a:solidFill>
                  <a:srgbClr val="2B3A42"/>
                </a:solidFill>
              </a:rPr>
              <a:pPr lvl="0" algn="ctr">
                <a:lnSpc>
                  <a:spcPct val="90000"/>
                </a:lnSpc>
                <a:spcBef>
                  <a:spcPct val="0"/>
                </a:spcBef>
                <a:spcAft>
                  <a:spcPct val="0"/>
                </a:spcAft>
                <a:defRPr/>
              </a:pPr>
              <a:t>1.7</a:t>
            </a:fld>
            <a:endParaRPr kumimoji="0" lang="en-US" sz="1000" b="0" i="0" strike="noStrike" kern="1200" cap="none" spc="0" normalizeH="0" baseline="0" noProof="0">
              <a:ln>
                <a:noFill/>
              </a:ln>
              <a:solidFill>
                <a:srgbClr val="2B3A42"/>
              </a:solidFill>
              <a:effectLst/>
              <a:uLnTx/>
              <a:uFillTx/>
            </a:endParaRPr>
          </a:p>
        </p:txBody>
      </p:sp>
      <p:sp>
        <p:nvSpPr>
          <p:cNvPr id="160" name="Rectangle 159">
            <a:extLst>
              <a:ext uri="{FF2B5EF4-FFF2-40B4-BE49-F238E27FC236}">
                <a16:creationId xmlns:a16="http://schemas.microsoft.com/office/drawing/2014/main" id="{19079B93-2F97-1AC2-D2F0-0421DE8D1CB2}"/>
              </a:ext>
            </a:extLst>
          </p:cNvPr>
          <p:cNvSpPr>
            <a:spLocks/>
          </p:cNvSpPr>
          <p:nvPr>
            <p:custDataLst>
              <p:tags r:id="rId133"/>
            </p:custDataLst>
          </p:nvPr>
        </p:nvSpPr>
        <p:spPr bwMode="auto">
          <a:xfrm>
            <a:off x="10440988" y="6029325"/>
            <a:ext cx="51911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436F0041-63F5-4576-BAFE-9B099EE04644}" type="datetime'''''M''''''ed''''''''i''''c''''ai''d'''''''''''''''''''''''''">
              <a:rPr lang="en-US" altLang="en-US" sz="1000" smtClean="0">
                <a:solidFill>
                  <a:srgbClr val="2B3A42"/>
                </a:solidFill>
              </a:rPr>
              <a:pPr lvl="0" algn="ctr">
                <a:spcBef>
                  <a:spcPct val="0"/>
                </a:spcBef>
                <a:spcAft>
                  <a:spcPct val="0"/>
                </a:spcAft>
                <a:defRPr/>
              </a:pPr>
              <a:t>Medicaid</a:t>
            </a:fld>
            <a:endParaRPr kumimoji="0" lang="en-US" sz="1000" b="0" i="0" strike="noStrike" kern="1200" cap="none" spc="0" normalizeH="0" baseline="0" noProof="0">
              <a:ln>
                <a:noFill/>
              </a:ln>
              <a:solidFill>
                <a:srgbClr val="2B3A42"/>
              </a:solidFill>
              <a:effectLst/>
              <a:uLnTx/>
              <a:uFillTx/>
            </a:endParaRPr>
          </a:p>
        </p:txBody>
      </p:sp>
      <p:sp>
        <p:nvSpPr>
          <p:cNvPr id="161" name="Rectangle 160">
            <a:extLst>
              <a:ext uri="{FF2B5EF4-FFF2-40B4-BE49-F238E27FC236}">
                <a16:creationId xmlns:a16="http://schemas.microsoft.com/office/drawing/2014/main" id="{4C342F64-9276-0009-2439-9457D4D3F676}"/>
              </a:ext>
            </a:extLst>
          </p:cNvPr>
          <p:cNvSpPr>
            <a:spLocks/>
          </p:cNvSpPr>
          <p:nvPr>
            <p:custDataLst>
              <p:tags r:id="rId134"/>
            </p:custDataLst>
          </p:nvPr>
        </p:nvSpPr>
        <p:spPr bwMode="auto">
          <a:xfrm>
            <a:off x="11112500" y="6029325"/>
            <a:ext cx="549275"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lvl="0" algn="ctr">
              <a:spcBef>
                <a:spcPct val="0"/>
              </a:spcBef>
              <a:spcAft>
                <a:spcPct val="0"/>
              </a:spcAft>
              <a:defRPr/>
            </a:pPr>
            <a:fld id="{BBDCA799-C45C-4A76-9A66-597BFFBB02A3}" type="datetime'M''''''AT'''''''''''''''' ''''J''''''''''''u''n 20''2''''''5'">
              <a:rPr lang="en-US" altLang="en-US" sz="1000" b="1" smtClean="0">
                <a:solidFill>
                  <a:srgbClr val="2B3A42"/>
                </a:solidFill>
              </a:rPr>
              <a:pPr lvl="0" algn="ctr">
                <a:spcBef>
                  <a:spcPct val="0"/>
                </a:spcBef>
                <a:spcAft>
                  <a:spcPct val="0"/>
                </a:spcAft>
                <a:defRPr/>
              </a:pPr>
              <a:t>MAT Jun 2025</a:t>
            </a:fld>
            <a:endParaRPr kumimoji="0" lang="en-US" sz="1000" b="1" i="0" strike="noStrike" kern="1200" cap="none" spc="0" normalizeH="0" baseline="0" noProof="0">
              <a:ln>
                <a:noFill/>
              </a:ln>
              <a:solidFill>
                <a:srgbClr val="2B3A42"/>
              </a:solidFill>
              <a:effectLst/>
              <a:uLnTx/>
              <a:uFillTx/>
            </a:endParaRPr>
          </a:p>
        </p:txBody>
      </p:sp>
      <p:sp>
        <p:nvSpPr>
          <p:cNvPr id="162" name="Rectangle 161">
            <a:extLst>
              <a:ext uri="{FF2B5EF4-FFF2-40B4-BE49-F238E27FC236}">
                <a16:creationId xmlns:a16="http://schemas.microsoft.com/office/drawing/2014/main" id="{13476E7E-FFDA-98DC-CFE7-36C0B45F4822}"/>
              </a:ext>
            </a:extLst>
          </p:cNvPr>
          <p:cNvSpPr>
            <a:spLocks/>
          </p:cNvSpPr>
          <p:nvPr>
            <p:custDataLst>
              <p:tags r:id="rId135"/>
            </p:custDataLst>
          </p:nvPr>
        </p:nvSpPr>
        <p:spPr bwMode="gray">
          <a:xfrm>
            <a:off x="9872663" y="4505325"/>
            <a:ext cx="27940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0DD6DEAC-D749-4F9F-B0AE-810CCC5B827A}" type="datetime'''''''''2''''5.''''''''''''''''''''''''''''0'''''''''''''''''">
              <a:rPr lang="en-US" altLang="en-US" sz="1000" smtClean="0">
                <a:solidFill>
                  <a:srgbClr val="000000"/>
                </a:solidFill>
              </a:rPr>
              <a:pPr lvl="0" algn="ctr">
                <a:lnSpc>
                  <a:spcPct val="90000"/>
                </a:lnSpc>
                <a:spcBef>
                  <a:spcPct val="0"/>
                </a:spcBef>
                <a:spcAft>
                  <a:spcPct val="0"/>
                </a:spcAft>
                <a:defRPr/>
              </a:pPr>
              <a:t>25.0</a:t>
            </a:fld>
            <a:endParaRPr kumimoji="0" lang="en-US" sz="1000" b="0" i="0" strike="noStrike" kern="1200" cap="none" spc="0" normalizeH="0" baseline="0" noProof="0">
              <a:ln>
                <a:noFill/>
              </a:ln>
              <a:solidFill>
                <a:srgbClr val="000000"/>
              </a:solidFill>
              <a:effectLst/>
              <a:uLnTx/>
              <a:uFillTx/>
            </a:endParaRPr>
          </a:p>
        </p:txBody>
      </p:sp>
      <p:sp>
        <p:nvSpPr>
          <p:cNvPr id="163" name="Rectangle 162">
            <a:extLst>
              <a:ext uri="{FF2B5EF4-FFF2-40B4-BE49-F238E27FC236}">
                <a16:creationId xmlns:a16="http://schemas.microsoft.com/office/drawing/2014/main" id="{BC1C0ED0-83C6-18E4-072F-C621C78CB0EF}"/>
              </a:ext>
            </a:extLst>
          </p:cNvPr>
          <p:cNvSpPr>
            <a:spLocks/>
          </p:cNvSpPr>
          <p:nvPr>
            <p:custDataLst>
              <p:tags r:id="rId136"/>
            </p:custDataLst>
          </p:nvPr>
        </p:nvSpPr>
        <p:spPr bwMode="auto">
          <a:xfrm>
            <a:off x="9063038" y="6029325"/>
            <a:ext cx="5254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5E305F85-029D-42D3-94E4-D2C563F1119A}" type="datetime'''3rd'''''''''''''''' ''P''''''''''''''a''''r''t''''y'''">
              <a:rPr lang="en-US" altLang="en-US" sz="1000" smtClean="0">
                <a:solidFill>
                  <a:srgbClr val="2B3A42"/>
                </a:solidFill>
              </a:rPr>
              <a:pPr lvl="0" algn="ctr">
                <a:spcBef>
                  <a:spcPct val="0"/>
                </a:spcBef>
                <a:spcAft>
                  <a:spcPct val="0"/>
                </a:spcAft>
                <a:defRPr/>
              </a:pPr>
              <a:t>3rd Party</a:t>
            </a:fld>
            <a:endParaRPr kumimoji="0" lang="en-US" sz="1000" b="0" i="0" strike="noStrike" kern="1200" cap="none" spc="0" normalizeH="0" baseline="0" noProof="0">
              <a:ln>
                <a:noFill/>
              </a:ln>
              <a:solidFill>
                <a:srgbClr val="2B3A42"/>
              </a:solidFill>
              <a:effectLst/>
              <a:uLnTx/>
              <a:uFillTx/>
            </a:endParaRPr>
          </a:p>
        </p:txBody>
      </p:sp>
      <p:sp>
        <p:nvSpPr>
          <p:cNvPr id="164" name="Rectangle 163">
            <a:extLst>
              <a:ext uri="{FF2B5EF4-FFF2-40B4-BE49-F238E27FC236}">
                <a16:creationId xmlns:a16="http://schemas.microsoft.com/office/drawing/2014/main" id="{E3ADD7C9-46B3-D601-3CD5-60215BC1F5FA}"/>
              </a:ext>
            </a:extLst>
          </p:cNvPr>
          <p:cNvSpPr>
            <a:spLocks/>
          </p:cNvSpPr>
          <p:nvPr>
            <p:custDataLst>
              <p:tags r:id="rId137"/>
            </p:custDataLst>
          </p:nvPr>
        </p:nvSpPr>
        <p:spPr bwMode="gray">
          <a:xfrm>
            <a:off x="9185275" y="5026025"/>
            <a:ext cx="279400" cy="136525"/>
          </a:xfrm>
          <a:prstGeom prst="rect">
            <a:avLst/>
          </a:prstGeom>
          <a:noFill/>
          <a:ln>
            <a:noFill/>
          </a:ln>
          <a:effectLst/>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C9AB976C-DDD4-48B1-999C-39D5E32539D7}" type="datetime'''''27''''''''.''''''''''''''4'''''''">
              <a:rPr lang="en-US" altLang="en-US" sz="1000" smtClean="0">
                <a:solidFill>
                  <a:srgbClr val="000000"/>
                </a:solidFill>
              </a:rPr>
              <a:pPr lvl="0" algn="ctr">
                <a:lnSpc>
                  <a:spcPct val="90000"/>
                </a:lnSpc>
                <a:spcBef>
                  <a:spcPct val="0"/>
                </a:spcBef>
                <a:spcAft>
                  <a:spcPct val="0"/>
                </a:spcAft>
                <a:defRPr/>
              </a:pPr>
              <a:t>27.4</a:t>
            </a:fld>
            <a:endParaRPr kumimoji="0" lang="en-US" sz="1000" b="0" i="0" strike="noStrike" kern="1200" cap="none" spc="0" normalizeH="0" baseline="0" noProof="0">
              <a:ln>
                <a:noFill/>
              </a:ln>
              <a:solidFill>
                <a:srgbClr val="000000"/>
              </a:solidFill>
              <a:effectLst/>
              <a:uLnTx/>
              <a:uFillTx/>
            </a:endParaRPr>
          </a:p>
        </p:txBody>
      </p:sp>
      <p:sp>
        <p:nvSpPr>
          <p:cNvPr id="165" name="Rectangle 164">
            <a:extLst>
              <a:ext uri="{FF2B5EF4-FFF2-40B4-BE49-F238E27FC236}">
                <a16:creationId xmlns:a16="http://schemas.microsoft.com/office/drawing/2014/main" id="{7EBBB63D-B104-B4B1-C73C-799E6946EF56}"/>
              </a:ext>
            </a:extLst>
          </p:cNvPr>
          <p:cNvSpPr>
            <a:spLocks/>
          </p:cNvSpPr>
          <p:nvPr>
            <p:custDataLst>
              <p:tags r:id="rId138"/>
            </p:custDataLst>
          </p:nvPr>
        </p:nvSpPr>
        <p:spPr bwMode="auto">
          <a:xfrm>
            <a:off x="8302625" y="6029325"/>
            <a:ext cx="66833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C83CC8E1-E131-4045-B424-0FF56F56335B}" type="datetime'''Disc''.'''''''' C''''a''''r''''''d''''''s'''">
              <a:rPr lang="en-US" altLang="en-US" sz="1000" smtClean="0">
                <a:solidFill>
                  <a:srgbClr val="2B3A42"/>
                </a:solidFill>
              </a:rPr>
              <a:pPr lvl="0" algn="ctr">
                <a:spcBef>
                  <a:spcPct val="0"/>
                </a:spcBef>
                <a:spcAft>
                  <a:spcPct val="0"/>
                </a:spcAft>
                <a:defRPr/>
              </a:pPr>
              <a:t>Disc. Cards</a:t>
            </a:fld>
            <a:endParaRPr kumimoji="0" lang="en-US" sz="1000" b="0" i="0" strike="noStrike" kern="1200" cap="none" spc="0" normalizeH="0" baseline="0" noProof="0">
              <a:ln>
                <a:noFill/>
              </a:ln>
              <a:solidFill>
                <a:srgbClr val="2B3A42"/>
              </a:solidFill>
              <a:effectLst/>
              <a:uLnTx/>
              <a:uFillTx/>
            </a:endParaRPr>
          </a:p>
        </p:txBody>
      </p:sp>
      <p:sp>
        <p:nvSpPr>
          <p:cNvPr id="166" name="Rectangle 165">
            <a:extLst>
              <a:ext uri="{FF2B5EF4-FFF2-40B4-BE49-F238E27FC236}">
                <a16:creationId xmlns:a16="http://schemas.microsoft.com/office/drawing/2014/main" id="{3A6D5293-18C1-4B6B-3F40-6C26DAF6760D}"/>
              </a:ext>
            </a:extLst>
          </p:cNvPr>
          <p:cNvSpPr>
            <a:spLocks/>
          </p:cNvSpPr>
          <p:nvPr>
            <p:custDataLst>
              <p:tags r:id="rId139"/>
            </p:custDataLst>
          </p:nvPr>
        </p:nvSpPr>
        <p:spPr bwMode="gray">
          <a:xfrm>
            <a:off x="7086600" y="5473700"/>
            <a:ext cx="3492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85BB0033-CDAD-4876-91D6-7022A252D2E7}" type="datetime'8''''''''''''''9''''''''''6''''''''''''.''8'">
              <a:rPr lang="en-US" altLang="en-US" sz="1000" smtClean="0">
                <a:solidFill>
                  <a:srgbClr val="2B3A42"/>
                </a:solidFill>
              </a:rPr>
              <a:pPr lvl="0" algn="ctr">
                <a:lnSpc>
                  <a:spcPct val="90000"/>
                </a:lnSpc>
                <a:spcBef>
                  <a:spcPct val="0"/>
                </a:spcBef>
                <a:spcAft>
                  <a:spcPct val="0"/>
                </a:spcAft>
                <a:defRPr/>
              </a:pPr>
              <a:t>896.8</a:t>
            </a:fld>
            <a:endParaRPr kumimoji="0" lang="en-US" sz="1000" b="0" i="0" strike="noStrike" kern="1200" cap="none" spc="0" normalizeH="0" baseline="0" noProof="0">
              <a:ln>
                <a:noFill/>
              </a:ln>
              <a:solidFill>
                <a:srgbClr val="2B3A42"/>
              </a:solidFill>
              <a:effectLst/>
              <a:uLnTx/>
              <a:uFillTx/>
            </a:endParaRPr>
          </a:p>
        </p:txBody>
      </p:sp>
      <p:sp>
        <p:nvSpPr>
          <p:cNvPr id="167" name="Rectangle 166">
            <a:extLst>
              <a:ext uri="{FF2B5EF4-FFF2-40B4-BE49-F238E27FC236}">
                <a16:creationId xmlns:a16="http://schemas.microsoft.com/office/drawing/2014/main" id="{987C174E-A1F6-22E7-8684-C84DE717937E}"/>
              </a:ext>
            </a:extLst>
          </p:cNvPr>
          <p:cNvSpPr>
            <a:spLocks/>
          </p:cNvSpPr>
          <p:nvPr>
            <p:custDataLst>
              <p:tags r:id="rId140"/>
            </p:custDataLst>
          </p:nvPr>
        </p:nvSpPr>
        <p:spPr bwMode="gray">
          <a:xfrm>
            <a:off x="11212513" y="4470400"/>
            <a:ext cx="3492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lvl="0" algn="ctr">
              <a:lnSpc>
                <a:spcPct val="90000"/>
              </a:lnSpc>
              <a:spcBef>
                <a:spcPct val="0"/>
              </a:spcBef>
              <a:spcAft>
                <a:spcPct val="0"/>
              </a:spcAft>
              <a:defRPr/>
            </a:pPr>
            <a:fld id="{613C5CC6-EB34-434B-B169-528C29967C86}" type="datetime'''''''''''''''''''''''9''4''''''''5''''''''''''.''''1'''''''''">
              <a:rPr lang="en-US" altLang="en-US" sz="1000" smtClean="0">
                <a:solidFill>
                  <a:srgbClr val="2B3A42"/>
                </a:solidFill>
              </a:rPr>
              <a:pPr lvl="0" algn="ctr">
                <a:lnSpc>
                  <a:spcPct val="90000"/>
                </a:lnSpc>
                <a:spcBef>
                  <a:spcPct val="0"/>
                </a:spcBef>
                <a:spcAft>
                  <a:spcPct val="0"/>
                </a:spcAft>
                <a:defRPr/>
              </a:pPr>
              <a:t>945.1</a:t>
            </a:fld>
            <a:endParaRPr kumimoji="0" lang="en-US" sz="1000" b="0" i="0" strike="noStrike" kern="1200" cap="none" spc="0" normalizeH="0" baseline="0" noProof="0">
              <a:ln>
                <a:noFill/>
              </a:ln>
              <a:solidFill>
                <a:srgbClr val="2B3A42"/>
              </a:solidFill>
              <a:effectLst/>
              <a:uLnTx/>
              <a:uFillTx/>
            </a:endParaRPr>
          </a:p>
        </p:txBody>
      </p:sp>
      <p:sp>
        <p:nvSpPr>
          <p:cNvPr id="168" name="Rectangle 167">
            <a:extLst>
              <a:ext uri="{FF2B5EF4-FFF2-40B4-BE49-F238E27FC236}">
                <a16:creationId xmlns:a16="http://schemas.microsoft.com/office/drawing/2014/main" id="{AF9450D1-4482-4943-6416-B5F90637051C}"/>
              </a:ext>
            </a:extLst>
          </p:cNvPr>
          <p:cNvSpPr>
            <a:spLocks/>
          </p:cNvSpPr>
          <p:nvPr>
            <p:custDataLst>
              <p:tags r:id="rId141"/>
            </p:custDataLst>
          </p:nvPr>
        </p:nvSpPr>
        <p:spPr bwMode="auto">
          <a:xfrm>
            <a:off x="9820275" y="6029325"/>
            <a:ext cx="3857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lvl="0" algn="ctr">
              <a:spcBef>
                <a:spcPct val="0"/>
              </a:spcBef>
              <a:spcAft>
                <a:spcPct val="0"/>
              </a:spcAft>
              <a:defRPr/>
            </a:pPr>
            <a:fld id="{169C9294-CCAF-49E7-99AE-865DCF488068}" type="datetime'''''''''''''''''''''M''e''''d'''''''''' ''''''''''''''''''''D'">
              <a:rPr lang="en-US" altLang="en-US" sz="1000" smtClean="0">
                <a:solidFill>
                  <a:srgbClr val="2B3A42"/>
                </a:solidFill>
              </a:rPr>
              <a:pPr lvl="0" algn="ctr">
                <a:spcBef>
                  <a:spcPct val="0"/>
                </a:spcBef>
                <a:spcAft>
                  <a:spcPct val="0"/>
                </a:spcAft>
                <a:defRPr/>
              </a:pPr>
              <a:t>Med D</a:t>
            </a:fld>
            <a:endParaRPr kumimoji="0" lang="en-US" sz="1000" b="0" i="0" strike="noStrike" kern="1200" cap="none" spc="0" normalizeH="0" baseline="0" noProof="0">
              <a:ln>
                <a:noFill/>
              </a:ln>
              <a:solidFill>
                <a:srgbClr val="2B3A42"/>
              </a:solidFill>
              <a:effectLst/>
              <a:uLnTx/>
              <a:uFillTx/>
            </a:endParaRPr>
          </a:p>
        </p:txBody>
      </p:sp>
      <p:sp>
        <p:nvSpPr>
          <p:cNvPr id="169" name="Oval 168">
            <a:extLst>
              <a:ext uri="{FF2B5EF4-FFF2-40B4-BE49-F238E27FC236}">
                <a16:creationId xmlns:a16="http://schemas.microsoft.com/office/drawing/2014/main" id="{68A89A3E-78D4-A52B-B6BA-DC67EE5906BA}"/>
              </a:ext>
            </a:extLst>
          </p:cNvPr>
          <p:cNvSpPr>
            <a:spLocks/>
          </p:cNvSpPr>
          <p:nvPr>
            <p:custDataLst>
              <p:tags r:id="rId142"/>
            </p:custDataLst>
          </p:nvPr>
        </p:nvSpPr>
        <p:spPr bwMode="auto">
          <a:xfrm>
            <a:off x="9067800" y="4171950"/>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fld id="{7047153F-1D9E-4FC0-B830-04F02573BE48}" type="datetime'''+''''''5''''''''''''.''''''''4''''''''%'''''''''''''''''">
              <a:rPr lang="en-US" altLang="en-US" sz="1000" b="1" smtClean="0">
                <a:solidFill>
                  <a:srgbClr val="2B3A42"/>
                </a:solidFill>
                <a:effectLst/>
              </a:rPr>
              <a:pPr marL="0" marR="0" lvl="0" indent="0" algn="ctr" defTabSz="914400" rtl="0" eaLnBrk="1" fontAlgn="auto" latinLnBrk="0" hangingPunct="1">
                <a:lnSpc>
                  <a:spcPct val="100000"/>
                </a:lnSpc>
                <a:spcBef>
                  <a:spcPct val="0"/>
                </a:spcBef>
                <a:spcAft>
                  <a:spcPct val="0"/>
                </a:spcAft>
                <a:buClrTx/>
                <a:buSzTx/>
                <a:buFontTx/>
                <a:buNone/>
                <a:tabLst/>
                <a:defRPr/>
              </a:pPr>
              <a:t>+5.4%</a:t>
            </a:fld>
            <a:endParaRPr kumimoji="0" lang="en-US" sz="1000" b="1" i="0" strike="noStrike" kern="1200" cap="none" spc="0" normalizeH="0" baseline="0" noProof="0">
              <a:ln>
                <a:noFill/>
              </a:ln>
              <a:solidFill>
                <a:srgbClr val="2B3A42"/>
              </a:solidFill>
              <a:effectLst/>
              <a:uLnTx/>
              <a:uFillTx/>
              <a:ea typeface="+mn-ea"/>
              <a:cs typeface="+mn-cs"/>
            </a:endParaRPr>
          </a:p>
        </p:txBody>
      </p:sp>
      <p:sp>
        <p:nvSpPr>
          <p:cNvPr id="219" name="Rectangle: Rounded Corners 218">
            <a:extLst>
              <a:ext uri="{FF2B5EF4-FFF2-40B4-BE49-F238E27FC236}">
                <a16:creationId xmlns:a16="http://schemas.microsoft.com/office/drawing/2014/main" id="{41764DC6-2275-247E-488F-2A395E3F04DF}"/>
              </a:ext>
            </a:extLst>
          </p:cNvPr>
          <p:cNvSpPr>
            <a:spLocks/>
          </p:cNvSpPr>
          <p:nvPr>
            <p:custDataLst>
              <p:tags r:id="rId143"/>
            </p:custDataLst>
          </p:nvPr>
        </p:nvSpPr>
        <p:spPr>
          <a:xfrm rot="16200000">
            <a:off x="-384115" y="2439988"/>
            <a:ext cx="1811218" cy="2746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t>CHAIN</a:t>
            </a:r>
          </a:p>
        </p:txBody>
      </p:sp>
      <p:sp>
        <p:nvSpPr>
          <p:cNvPr id="220" name="Rectangle: Rounded Corners 219">
            <a:extLst>
              <a:ext uri="{FF2B5EF4-FFF2-40B4-BE49-F238E27FC236}">
                <a16:creationId xmlns:a16="http://schemas.microsoft.com/office/drawing/2014/main" id="{18D0BCAF-B716-F0A0-4481-57FBD1508C8B}"/>
              </a:ext>
            </a:extLst>
          </p:cNvPr>
          <p:cNvSpPr>
            <a:spLocks/>
          </p:cNvSpPr>
          <p:nvPr/>
        </p:nvSpPr>
        <p:spPr>
          <a:xfrm rot="16200000">
            <a:off x="5395913" y="2439988"/>
            <a:ext cx="1811338" cy="27463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t>INDEP</a:t>
            </a:r>
          </a:p>
        </p:txBody>
      </p:sp>
      <p:sp>
        <p:nvSpPr>
          <p:cNvPr id="221" name="Rectangle: Rounded Corners 220">
            <a:extLst>
              <a:ext uri="{FF2B5EF4-FFF2-40B4-BE49-F238E27FC236}">
                <a16:creationId xmlns:a16="http://schemas.microsoft.com/office/drawing/2014/main" id="{2F3A0E49-7B01-48A8-FB88-C387D7BF5CAE}"/>
              </a:ext>
            </a:extLst>
          </p:cNvPr>
          <p:cNvSpPr>
            <a:spLocks/>
          </p:cNvSpPr>
          <p:nvPr>
            <p:custDataLst>
              <p:tags r:id="rId144"/>
            </p:custDataLst>
          </p:nvPr>
        </p:nvSpPr>
        <p:spPr>
          <a:xfrm rot="16200000">
            <a:off x="-384175" y="5018088"/>
            <a:ext cx="1811218" cy="27463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t>FOOD</a:t>
            </a:r>
          </a:p>
        </p:txBody>
      </p:sp>
      <p:sp>
        <p:nvSpPr>
          <p:cNvPr id="222" name="Rectangle: Rounded Corners 221">
            <a:extLst>
              <a:ext uri="{FF2B5EF4-FFF2-40B4-BE49-F238E27FC236}">
                <a16:creationId xmlns:a16="http://schemas.microsoft.com/office/drawing/2014/main" id="{2FF02915-83A9-8C8C-8971-26BA23B45DBF}"/>
              </a:ext>
            </a:extLst>
          </p:cNvPr>
          <p:cNvSpPr>
            <a:spLocks/>
          </p:cNvSpPr>
          <p:nvPr/>
        </p:nvSpPr>
        <p:spPr>
          <a:xfrm rot="16200000">
            <a:off x="5395913" y="5018088"/>
            <a:ext cx="1811338" cy="27463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t>MASS</a:t>
            </a:r>
          </a:p>
        </p:txBody>
      </p:sp>
      <p:cxnSp>
        <p:nvCxnSpPr>
          <p:cNvPr id="134" name="Straight Connector 133">
            <a:extLst>
              <a:ext uri="{FF2B5EF4-FFF2-40B4-BE49-F238E27FC236}">
                <a16:creationId xmlns:a16="http://schemas.microsoft.com/office/drawing/2014/main" id="{193D56CA-AAB8-BFD6-BE09-19915442EC13}"/>
              </a:ext>
            </a:extLst>
          </p:cNvPr>
          <p:cNvCxnSpPr>
            <a:cxnSpLocks/>
          </p:cNvCxnSpPr>
          <p:nvPr/>
        </p:nvCxnSpPr>
        <p:spPr>
          <a:xfrm flipV="1">
            <a:off x="6089103" y="1506538"/>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8D75A1C-047C-F3FA-DD22-548A4C08B60A}"/>
              </a:ext>
            </a:extLst>
          </p:cNvPr>
          <p:cNvCxnSpPr>
            <a:cxnSpLocks/>
          </p:cNvCxnSpPr>
          <p:nvPr/>
        </p:nvCxnSpPr>
        <p:spPr>
          <a:xfrm flipH="1">
            <a:off x="384175" y="3891756"/>
            <a:ext cx="11339513"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9233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E9D2240-A94B-63A7-DA75-DC79D814E744}"/>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B4ED084-9D80-B57A-E56A-14B4B55E6386}"/>
              </a:ext>
            </a:extLst>
          </p:cNvPr>
          <p:cNvGraphicFramePr>
            <a:graphicFrameLocks noChangeAspect="1"/>
          </p:cNvGraphicFramePr>
          <p:nvPr>
            <p:custDataLst>
              <p:tags r:id="rId1"/>
            </p:custDataLst>
            <p:extLst>
              <p:ext uri="{D42A27DB-BD31-4B8C-83A1-F6EECF244321}">
                <p14:modId xmlns:p14="http://schemas.microsoft.com/office/powerpoint/2010/main" val="104735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 name="think-cell data - do not delete" hidden="1">
                        <a:extLst>
                          <a:ext uri="{FF2B5EF4-FFF2-40B4-BE49-F238E27FC236}">
                            <a16:creationId xmlns:a16="http://schemas.microsoft.com/office/drawing/2014/main" id="{CB4ED084-9D80-B57A-E56A-14B4B55E63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2B2D63E7-4C33-C8D0-80FE-19AF6DA00C2D}"/>
              </a:ext>
            </a:extLst>
          </p:cNvPr>
          <p:cNvSpPr>
            <a:spLocks noGrp="1"/>
          </p:cNvSpPr>
          <p:nvPr>
            <p:ph type="body" sz="quarter" idx="16"/>
          </p:nvPr>
        </p:nvSpPr>
        <p:spPr/>
        <p:txBody>
          <a:bodyPr/>
          <a:lstStyle/>
          <a:p>
            <a:r>
              <a:rPr lang="en-US"/>
              <a:t>Major Class Rank based on MAT Ending June 2025 Retail Adj. Rx Volumes</a:t>
            </a:r>
          </a:p>
          <a:p>
            <a:endParaRPr lang="en-US"/>
          </a:p>
        </p:txBody>
      </p:sp>
      <p:sp>
        <p:nvSpPr>
          <p:cNvPr id="7" name="Title 6">
            <a:extLst>
              <a:ext uri="{FF2B5EF4-FFF2-40B4-BE49-F238E27FC236}">
                <a16:creationId xmlns:a16="http://schemas.microsoft.com/office/drawing/2014/main" id="{F5CF3FD8-E0DD-14CF-5A87-C7641B0605F5}"/>
              </a:ext>
            </a:extLst>
          </p:cNvPr>
          <p:cNvSpPr>
            <a:spLocks noGrp="1"/>
          </p:cNvSpPr>
          <p:nvPr>
            <p:ph type="title"/>
          </p:nvPr>
        </p:nvSpPr>
        <p:spPr/>
        <p:txBody>
          <a:bodyPr vert="horz"/>
          <a:lstStyle/>
          <a:p>
            <a:r>
              <a:rPr lang="en-US"/>
              <a:t>The top five major therapy classes are the same with all four classes of trade</a:t>
            </a:r>
          </a:p>
        </p:txBody>
      </p:sp>
      <p:sp>
        <p:nvSpPr>
          <p:cNvPr id="6" name="Footer Placeholder 5">
            <a:extLst>
              <a:ext uri="{FF2B5EF4-FFF2-40B4-BE49-F238E27FC236}">
                <a16:creationId xmlns:a16="http://schemas.microsoft.com/office/drawing/2014/main" id="{E841A331-651A-85E5-5DB8-8E6BB80FEADC}"/>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13" name="Chart 12">
            <a:extLst>
              <a:ext uri="{FF2B5EF4-FFF2-40B4-BE49-F238E27FC236}">
                <a16:creationId xmlns:a16="http://schemas.microsoft.com/office/drawing/2014/main" id="{AFD7EE98-E243-9806-3661-EF496DACF2D3}"/>
              </a:ext>
            </a:extLst>
          </p:cNvPr>
          <p:cNvGraphicFramePr>
            <a:graphicFrameLocks/>
          </p:cNvGraphicFramePr>
          <p:nvPr>
            <p:extLst>
              <p:ext uri="{D42A27DB-BD31-4B8C-83A1-F6EECF244321}">
                <p14:modId xmlns:p14="http://schemas.microsoft.com/office/powerpoint/2010/main" val="1256014405"/>
              </p:ext>
            </p:extLst>
          </p:nvPr>
        </p:nvGraphicFramePr>
        <p:xfrm>
          <a:off x="-626724" y="1601538"/>
          <a:ext cx="12596117" cy="466894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921976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AB611CE-E890-621B-4312-03B1DDAA48E7}"/>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513901F-217D-A4D7-CB15-DD1FB8AE8A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 name="think-cell data - do not delete" hidden="1">
                        <a:extLst>
                          <a:ext uri="{FF2B5EF4-FFF2-40B4-BE49-F238E27FC236}">
                            <a16:creationId xmlns:a16="http://schemas.microsoft.com/office/drawing/2014/main" id="{7513901F-217D-A4D7-CB15-DD1FB8AE8A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89A8D33-F116-62C4-06B7-17982EA5F9B1}"/>
              </a:ext>
            </a:extLst>
          </p:cNvPr>
          <p:cNvSpPr>
            <a:spLocks noGrp="1"/>
          </p:cNvSpPr>
          <p:nvPr>
            <p:ph type="body" sz="quarter" idx="16"/>
          </p:nvPr>
        </p:nvSpPr>
        <p:spPr/>
        <p:txBody>
          <a:bodyPr/>
          <a:lstStyle/>
          <a:p>
            <a:r>
              <a:rPr lang="en-US"/>
              <a:t>Brand Product Rank based on MAT Ending June 2025 Retail Adj. Rx Volumes</a:t>
            </a:r>
          </a:p>
          <a:p>
            <a:endParaRPr lang="en-US"/>
          </a:p>
        </p:txBody>
      </p:sp>
      <p:sp>
        <p:nvSpPr>
          <p:cNvPr id="7" name="Title 6">
            <a:extLst>
              <a:ext uri="{FF2B5EF4-FFF2-40B4-BE49-F238E27FC236}">
                <a16:creationId xmlns:a16="http://schemas.microsoft.com/office/drawing/2014/main" id="{37D5B23F-47C1-8F68-B274-4FF4F2997ED8}"/>
              </a:ext>
            </a:extLst>
          </p:cNvPr>
          <p:cNvSpPr>
            <a:spLocks noGrp="1"/>
          </p:cNvSpPr>
          <p:nvPr>
            <p:ph type="title"/>
          </p:nvPr>
        </p:nvSpPr>
        <p:spPr/>
        <p:txBody>
          <a:bodyPr vert="horz"/>
          <a:lstStyle/>
          <a:p>
            <a:r>
              <a:rPr lang="en-US" sz="2800" b="1">
                <a:solidFill>
                  <a:srgbClr val="2B3A42"/>
                </a:solidFill>
                <a:effectLst/>
                <a:latin typeface="Arial" panose="020B0604020202020204" pitchFamily="34" charset="0"/>
              </a:rPr>
              <a:t>Eliquis leads in Rx volume for every class of trade except for Mass, where the top product is Ozempic</a:t>
            </a:r>
            <a:endParaRPr lang="en-US"/>
          </a:p>
        </p:txBody>
      </p:sp>
      <p:sp>
        <p:nvSpPr>
          <p:cNvPr id="6" name="Footer Placeholder 5">
            <a:extLst>
              <a:ext uri="{FF2B5EF4-FFF2-40B4-BE49-F238E27FC236}">
                <a16:creationId xmlns:a16="http://schemas.microsoft.com/office/drawing/2014/main" id="{BC28D5BD-D251-4DAC-532B-C9BD6FE38AB3}"/>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13" name="Chart 12">
            <a:extLst>
              <a:ext uri="{FF2B5EF4-FFF2-40B4-BE49-F238E27FC236}">
                <a16:creationId xmlns:a16="http://schemas.microsoft.com/office/drawing/2014/main" id="{BE356AD6-9100-AA62-D102-398170A72F04}"/>
              </a:ext>
            </a:extLst>
          </p:cNvPr>
          <p:cNvGraphicFramePr>
            <a:graphicFrameLocks/>
          </p:cNvGraphicFramePr>
          <p:nvPr>
            <p:extLst>
              <p:ext uri="{D42A27DB-BD31-4B8C-83A1-F6EECF244321}">
                <p14:modId xmlns:p14="http://schemas.microsoft.com/office/powerpoint/2010/main" val="2122415427"/>
              </p:ext>
            </p:extLst>
          </p:nvPr>
        </p:nvGraphicFramePr>
        <p:xfrm>
          <a:off x="-339046" y="1539619"/>
          <a:ext cx="12324218" cy="466894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4357381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B1AA281-45D4-FED5-42BC-94999A75705A}"/>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A1EC245-16A3-3C2C-40C8-91FDD0016B7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 name="think-cell data - do not delete" hidden="1">
                        <a:extLst>
                          <a:ext uri="{FF2B5EF4-FFF2-40B4-BE49-F238E27FC236}">
                            <a16:creationId xmlns:a16="http://schemas.microsoft.com/office/drawing/2014/main" id="{EA1EC245-16A3-3C2C-40C8-91FDD0016B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73BBF08E-43FA-7AF8-3809-4F7D4E210880}"/>
              </a:ext>
            </a:extLst>
          </p:cNvPr>
          <p:cNvSpPr>
            <a:spLocks noGrp="1"/>
          </p:cNvSpPr>
          <p:nvPr>
            <p:ph type="body" sz="quarter" idx="16"/>
          </p:nvPr>
        </p:nvSpPr>
        <p:spPr/>
        <p:txBody>
          <a:bodyPr/>
          <a:lstStyle/>
          <a:p>
            <a:r>
              <a:rPr lang="en-US"/>
              <a:t>Overall Product Rank based on MAT Ending June 2025 Retail Adj. Rx Volumes</a:t>
            </a:r>
          </a:p>
          <a:p>
            <a:endParaRPr lang="en-US"/>
          </a:p>
        </p:txBody>
      </p:sp>
      <p:sp>
        <p:nvSpPr>
          <p:cNvPr id="7" name="Title 6">
            <a:extLst>
              <a:ext uri="{FF2B5EF4-FFF2-40B4-BE49-F238E27FC236}">
                <a16:creationId xmlns:a16="http://schemas.microsoft.com/office/drawing/2014/main" id="{8CBBE94C-97A9-F8BF-D3CF-9C12569D90A8}"/>
              </a:ext>
            </a:extLst>
          </p:cNvPr>
          <p:cNvSpPr>
            <a:spLocks noGrp="1"/>
          </p:cNvSpPr>
          <p:nvPr>
            <p:ph type="title"/>
          </p:nvPr>
        </p:nvSpPr>
        <p:spPr/>
        <p:txBody>
          <a:bodyPr vert="horz"/>
          <a:lstStyle/>
          <a:p>
            <a:r>
              <a:rPr lang="en-US" sz="2800" b="1">
                <a:solidFill>
                  <a:srgbClr val="2B3A42"/>
                </a:solidFill>
                <a:effectLst/>
                <a:latin typeface="Arial" panose="020B0604020202020204" pitchFamily="34" charset="0"/>
              </a:rPr>
              <a:t>Atorvastatin Calcium leads in Rx volume for each class of trade</a:t>
            </a:r>
            <a:endParaRPr lang="en-US"/>
          </a:p>
        </p:txBody>
      </p:sp>
      <p:sp>
        <p:nvSpPr>
          <p:cNvPr id="6" name="Footer Placeholder 5">
            <a:extLst>
              <a:ext uri="{FF2B5EF4-FFF2-40B4-BE49-F238E27FC236}">
                <a16:creationId xmlns:a16="http://schemas.microsoft.com/office/drawing/2014/main" id="{FA3BD7BC-AB3C-6255-1D6F-1C7ECC46A99F}"/>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13" name="Chart 12">
            <a:extLst>
              <a:ext uri="{FF2B5EF4-FFF2-40B4-BE49-F238E27FC236}">
                <a16:creationId xmlns:a16="http://schemas.microsoft.com/office/drawing/2014/main" id="{8D208842-9995-5F9D-D80F-6D0ED1CEB3BD}"/>
              </a:ext>
            </a:extLst>
          </p:cNvPr>
          <p:cNvGraphicFramePr>
            <a:graphicFrameLocks/>
          </p:cNvGraphicFramePr>
          <p:nvPr>
            <p:extLst>
              <p:ext uri="{D42A27DB-BD31-4B8C-83A1-F6EECF244321}">
                <p14:modId xmlns:p14="http://schemas.microsoft.com/office/powerpoint/2010/main" val="3974502761"/>
              </p:ext>
            </p:extLst>
          </p:nvPr>
        </p:nvGraphicFramePr>
        <p:xfrm>
          <a:off x="-482885" y="1539619"/>
          <a:ext cx="12468056" cy="466894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3316516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981EDD72-CE44-A0C4-FFA3-97D2C96F4E9D}"/>
              </a:ext>
            </a:extLst>
          </p:cNvPr>
          <p:cNvGraphicFramePr>
            <a:graphicFrameLocks noChangeAspect="1"/>
          </p:cNvGraphicFramePr>
          <p:nvPr>
            <p:custDataLst>
              <p:tags r:id="rId1"/>
            </p:custDataLst>
            <p:extLst>
              <p:ext uri="{D42A27DB-BD31-4B8C-83A1-F6EECF244321}">
                <p14:modId xmlns:p14="http://schemas.microsoft.com/office/powerpoint/2010/main" val="32736432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2" imgW="7772400" imgH="10058400" progId="TCLayout.ActiveDocument.1">
                  <p:embed/>
                </p:oleObj>
              </mc:Choice>
              <mc:Fallback>
                <p:oleObj name="think-cell Slide" r:id="rId92" imgW="7772400" imgH="10058400" progId="TCLayout.ActiveDocument.1">
                  <p:embed/>
                  <p:pic>
                    <p:nvPicPr>
                      <p:cNvPr id="12" name="think-cell data - do not delete" hidden="1">
                        <a:extLst>
                          <a:ext uri="{FF2B5EF4-FFF2-40B4-BE49-F238E27FC236}">
                            <a16:creationId xmlns:a16="http://schemas.microsoft.com/office/drawing/2014/main" id="{981EDD72-CE44-A0C4-FFA3-97D2C96F4E9D}"/>
                          </a:ext>
                        </a:extLst>
                      </p:cNvPr>
                      <p:cNvPicPr/>
                      <p:nvPr/>
                    </p:nvPicPr>
                    <p:blipFill>
                      <a:blip r:embed="rId93"/>
                      <a:stretch>
                        <a:fillRect/>
                      </a:stretch>
                    </p:blipFill>
                    <p:spPr>
                      <a:xfrm>
                        <a:off x="1588" y="1588"/>
                        <a:ext cx="1227" cy="1588"/>
                      </a:xfrm>
                      <a:prstGeom prst="rect">
                        <a:avLst/>
                      </a:prstGeom>
                    </p:spPr>
                  </p:pic>
                </p:oleObj>
              </mc:Fallback>
            </mc:AlternateContent>
          </a:graphicData>
        </a:graphic>
      </p:graphicFrame>
      <p:graphicFrame>
        <p:nvGraphicFramePr>
          <p:cNvPr id="10" name="Chart 9">
            <a:extLst>
              <a:ext uri="{FF2B5EF4-FFF2-40B4-BE49-F238E27FC236}">
                <a16:creationId xmlns:a16="http://schemas.microsoft.com/office/drawing/2014/main" id="{16A0E538-8AF2-2D9F-3EC0-978CE1999CC3}"/>
              </a:ext>
            </a:extLst>
          </p:cNvPr>
          <p:cNvGraphicFramePr>
            <a:graphicFrameLocks/>
          </p:cNvGraphicFramePr>
          <p:nvPr>
            <p:custDataLst>
              <p:tags r:id="rId2"/>
            </p:custDataLst>
            <p:extLst>
              <p:ext uri="{D42A27DB-BD31-4B8C-83A1-F6EECF244321}">
                <p14:modId xmlns:p14="http://schemas.microsoft.com/office/powerpoint/2010/main" val="2596427759"/>
              </p:ext>
            </p:extLst>
          </p:nvPr>
        </p:nvGraphicFramePr>
        <p:xfrm>
          <a:off x="301625" y="4529138"/>
          <a:ext cx="5700713" cy="1682750"/>
        </p:xfrm>
        <a:graphic>
          <a:graphicData uri="http://schemas.openxmlformats.org/drawingml/2006/chart">
            <c:chart xmlns:c="http://schemas.openxmlformats.org/drawingml/2006/chart" xmlns:r="http://schemas.openxmlformats.org/officeDocument/2006/relationships" r:id="rId94"/>
          </a:graphicData>
        </a:graphic>
      </p:graphicFrame>
      <p:cxnSp>
        <p:nvCxnSpPr>
          <p:cNvPr id="74" name="Straight Connector 73">
            <a:extLst>
              <a:ext uri="{FF2B5EF4-FFF2-40B4-BE49-F238E27FC236}">
                <a16:creationId xmlns:a16="http://schemas.microsoft.com/office/drawing/2014/main" id="{E17C38E5-8351-29DB-E8F7-5E0E7066DD05}"/>
              </a:ext>
            </a:extLst>
          </p:cNvPr>
          <p:cNvCxnSpPr>
            <a:cxnSpLocks/>
          </p:cNvCxnSpPr>
          <p:nvPr>
            <p:custDataLst>
              <p:tags r:id="rId3"/>
            </p:custDataLst>
          </p:nvPr>
        </p:nvCxnSpPr>
        <p:spPr bwMode="auto">
          <a:xfrm flipV="1">
            <a:off x="828675" y="4559300"/>
            <a:ext cx="0" cy="2921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785CD851-8EBE-8DC6-A214-0E344972D827}"/>
              </a:ext>
            </a:extLst>
          </p:cNvPr>
          <p:cNvCxnSpPr>
            <a:cxnSpLocks/>
          </p:cNvCxnSpPr>
          <p:nvPr>
            <p:custDataLst>
              <p:tags r:id="rId4"/>
            </p:custDataLst>
          </p:nvPr>
        </p:nvCxnSpPr>
        <p:spPr bwMode="auto">
          <a:xfrm>
            <a:off x="828675" y="4559300"/>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B88E61B-D7BB-7579-7805-D4FB96FB29CD}"/>
              </a:ext>
            </a:extLst>
          </p:cNvPr>
          <p:cNvCxnSpPr>
            <a:cxnSpLocks/>
          </p:cNvCxnSpPr>
          <p:nvPr>
            <p:custDataLst>
              <p:tags r:id="rId5"/>
            </p:custDataLst>
          </p:nvPr>
        </p:nvCxnSpPr>
        <p:spPr bwMode="auto">
          <a:xfrm>
            <a:off x="1322388" y="4559300"/>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0E10E325-4798-E7C1-BA8A-E5B1C1583620}"/>
              </a:ext>
            </a:extLst>
          </p:cNvPr>
          <p:cNvCxnSpPr>
            <a:cxnSpLocks/>
          </p:cNvCxnSpPr>
          <p:nvPr>
            <p:custDataLst>
              <p:tags r:id="rId6"/>
            </p:custDataLst>
          </p:nvPr>
        </p:nvCxnSpPr>
        <p:spPr bwMode="auto">
          <a:xfrm flipV="1">
            <a:off x="2212975" y="4498975"/>
            <a:ext cx="0" cy="3000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41A5E573-740B-ABE9-F9E9-0DCAFA4A6C1C}"/>
              </a:ext>
            </a:extLst>
          </p:cNvPr>
          <p:cNvCxnSpPr>
            <a:cxnSpLocks/>
          </p:cNvCxnSpPr>
          <p:nvPr>
            <p:custDataLst>
              <p:tags r:id="rId7"/>
            </p:custDataLst>
          </p:nvPr>
        </p:nvCxnSpPr>
        <p:spPr bwMode="auto">
          <a:xfrm>
            <a:off x="2212975" y="4498975"/>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77458637-E6EE-36C4-0BBC-7665E7CAD59F}"/>
              </a:ext>
            </a:extLst>
          </p:cNvPr>
          <p:cNvCxnSpPr>
            <a:cxnSpLocks/>
          </p:cNvCxnSpPr>
          <p:nvPr>
            <p:custDataLst>
              <p:tags r:id="rId8"/>
            </p:custDataLst>
          </p:nvPr>
        </p:nvCxnSpPr>
        <p:spPr bwMode="auto">
          <a:xfrm>
            <a:off x="2706688" y="449897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9603830E-D29A-6141-F532-449CDAE420EC}"/>
              </a:ext>
            </a:extLst>
          </p:cNvPr>
          <p:cNvCxnSpPr>
            <a:cxnSpLocks/>
          </p:cNvCxnSpPr>
          <p:nvPr>
            <p:custDataLst>
              <p:tags r:id="rId9"/>
            </p:custDataLst>
          </p:nvPr>
        </p:nvCxnSpPr>
        <p:spPr bwMode="auto">
          <a:xfrm flipV="1">
            <a:off x="3597275" y="4408488"/>
            <a:ext cx="0" cy="2857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2" name="Straight Connector 281">
            <a:extLst>
              <a:ext uri="{FF2B5EF4-FFF2-40B4-BE49-F238E27FC236}">
                <a16:creationId xmlns:a16="http://schemas.microsoft.com/office/drawing/2014/main" id="{A57A1151-50AD-4A6E-FB61-AE11992230F7}"/>
              </a:ext>
            </a:extLst>
          </p:cNvPr>
          <p:cNvCxnSpPr>
            <a:cxnSpLocks/>
          </p:cNvCxnSpPr>
          <p:nvPr>
            <p:custDataLst>
              <p:tags r:id="rId10"/>
            </p:custDataLst>
          </p:nvPr>
        </p:nvCxnSpPr>
        <p:spPr bwMode="auto">
          <a:xfrm>
            <a:off x="3597275" y="4408488"/>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02EE0F50-82FF-1E5A-DAA9-1ECAD43639CE}"/>
              </a:ext>
            </a:extLst>
          </p:cNvPr>
          <p:cNvCxnSpPr>
            <a:cxnSpLocks/>
          </p:cNvCxnSpPr>
          <p:nvPr>
            <p:custDataLst>
              <p:tags r:id="rId11"/>
            </p:custDataLst>
          </p:nvPr>
        </p:nvCxnSpPr>
        <p:spPr bwMode="auto">
          <a:xfrm>
            <a:off x="4090988" y="4408488"/>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89" name="Straight Connector 288">
            <a:extLst>
              <a:ext uri="{FF2B5EF4-FFF2-40B4-BE49-F238E27FC236}">
                <a16:creationId xmlns:a16="http://schemas.microsoft.com/office/drawing/2014/main" id="{A7DB902A-B4D6-C1B8-2EED-5946C0092647}"/>
              </a:ext>
            </a:extLst>
          </p:cNvPr>
          <p:cNvCxnSpPr>
            <a:cxnSpLocks/>
          </p:cNvCxnSpPr>
          <p:nvPr>
            <p:custDataLst>
              <p:tags r:id="rId12"/>
            </p:custDataLst>
          </p:nvPr>
        </p:nvCxnSpPr>
        <p:spPr bwMode="auto">
          <a:xfrm flipV="1">
            <a:off x="4979988" y="4541838"/>
            <a:ext cx="0" cy="3000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0" name="Straight Connector 289">
            <a:extLst>
              <a:ext uri="{FF2B5EF4-FFF2-40B4-BE49-F238E27FC236}">
                <a16:creationId xmlns:a16="http://schemas.microsoft.com/office/drawing/2014/main" id="{98DF6572-6CB1-1558-7ECF-24E1046856DC}"/>
              </a:ext>
            </a:extLst>
          </p:cNvPr>
          <p:cNvCxnSpPr>
            <a:cxnSpLocks/>
          </p:cNvCxnSpPr>
          <p:nvPr>
            <p:custDataLst>
              <p:tags r:id="rId13"/>
            </p:custDataLst>
          </p:nvPr>
        </p:nvCxnSpPr>
        <p:spPr bwMode="auto">
          <a:xfrm>
            <a:off x="4979988" y="4541838"/>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1" name="Straight Connector 290">
            <a:extLst>
              <a:ext uri="{FF2B5EF4-FFF2-40B4-BE49-F238E27FC236}">
                <a16:creationId xmlns:a16="http://schemas.microsoft.com/office/drawing/2014/main" id="{5D93BAFB-E767-1B50-3A45-FED93EAF0A27}"/>
              </a:ext>
            </a:extLst>
          </p:cNvPr>
          <p:cNvCxnSpPr>
            <a:cxnSpLocks/>
          </p:cNvCxnSpPr>
          <p:nvPr>
            <p:custDataLst>
              <p:tags r:id="rId14"/>
            </p:custDataLst>
          </p:nvPr>
        </p:nvCxnSpPr>
        <p:spPr bwMode="auto">
          <a:xfrm>
            <a:off x="5473700" y="4541838"/>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5" name="Text Placeholder 2">
            <a:extLst>
              <a:ext uri="{FF2B5EF4-FFF2-40B4-BE49-F238E27FC236}">
                <a16:creationId xmlns:a16="http://schemas.microsoft.com/office/drawing/2014/main" id="{6147C48A-3376-E179-A831-F0DFBB5F6AD8}"/>
              </a:ext>
            </a:extLst>
          </p:cNvPr>
          <p:cNvSpPr txBox="1">
            <a:spLocks/>
          </p:cNvSpPr>
          <p:nvPr>
            <p:custDataLst>
              <p:tags r:id="rId15"/>
            </p:custDataLst>
          </p:nvPr>
        </p:nvSpPr>
        <p:spPr bwMode="auto">
          <a:xfrm>
            <a:off x="871538" y="5995988"/>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9AA2DDD-29F4-47D5-903D-E972F548AE5D}" type="datetime'''C''''''''''''''''''''''''h''''''''''''''a''''''i''n'''''''''">
              <a:rPr lang="en-US" altLang="en-US" sz="1200" smtClean="0"/>
              <a:pPr marL="0" indent="0" algn="ctr">
                <a:spcBef>
                  <a:spcPct val="0"/>
                </a:spcBef>
                <a:spcAft>
                  <a:spcPct val="0"/>
                </a:spcAft>
                <a:buNone/>
              </a:pPr>
              <a:t>Chain</a:t>
            </a:fld>
            <a:endParaRPr lang="en-US" sz="1200"/>
          </a:p>
        </p:txBody>
      </p:sp>
      <p:sp>
        <p:nvSpPr>
          <p:cNvPr id="28" name="Text Placeholder 2">
            <a:extLst>
              <a:ext uri="{FF2B5EF4-FFF2-40B4-BE49-F238E27FC236}">
                <a16:creationId xmlns:a16="http://schemas.microsoft.com/office/drawing/2014/main" id="{68731B17-8CFA-E4DD-05D7-99C5CDC39EAE}"/>
              </a:ext>
            </a:extLst>
          </p:cNvPr>
          <p:cNvSpPr txBox="1">
            <a:spLocks/>
          </p:cNvSpPr>
          <p:nvPr>
            <p:custDataLst>
              <p:tags r:id="rId16"/>
            </p:custDataLst>
          </p:nvPr>
        </p:nvSpPr>
        <p:spPr bwMode="auto">
          <a:xfrm>
            <a:off x="2279650" y="5995988"/>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F055A5-15C0-46A2-BF23-F97339FAA7FA}" type="datetime'''''''''''''''''''''''F''''o''o''''''''''''''''d'''''''''''''">
              <a:rPr lang="en-US" altLang="en-US" sz="1200" smtClean="0"/>
              <a:pPr marL="0" indent="0" algn="ctr">
                <a:spcBef>
                  <a:spcPct val="0"/>
                </a:spcBef>
                <a:spcAft>
                  <a:spcPct val="0"/>
                </a:spcAft>
                <a:buNone/>
              </a:pPr>
              <a:t>Food</a:t>
            </a:fld>
            <a:endParaRPr lang="en-US" sz="1200"/>
          </a:p>
        </p:txBody>
      </p:sp>
      <p:sp>
        <p:nvSpPr>
          <p:cNvPr id="31" name="Text Placeholder 2">
            <a:extLst>
              <a:ext uri="{FF2B5EF4-FFF2-40B4-BE49-F238E27FC236}">
                <a16:creationId xmlns:a16="http://schemas.microsoft.com/office/drawing/2014/main" id="{AA4C80FA-7B3A-C86A-6D5D-7651D00C1692}"/>
              </a:ext>
            </a:extLst>
          </p:cNvPr>
          <p:cNvSpPr txBox="1">
            <a:spLocks/>
          </p:cNvSpPr>
          <p:nvPr>
            <p:custDataLst>
              <p:tags r:id="rId17"/>
            </p:custDataLst>
          </p:nvPr>
        </p:nvSpPr>
        <p:spPr bwMode="auto">
          <a:xfrm>
            <a:off x="3648075" y="5995988"/>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EA01B19-75A7-4BE6-ADDD-EB4EC3E66FFE}" type="datetime'''''''''''''''''In''''''''''''d''''''''''''''e''''''''p'''''">
              <a:rPr lang="en-US" altLang="en-US" sz="1200" smtClean="0"/>
              <a:pPr marL="0" indent="0" algn="ctr">
                <a:spcBef>
                  <a:spcPct val="0"/>
                </a:spcBef>
                <a:spcAft>
                  <a:spcPct val="0"/>
                </a:spcAft>
                <a:buNone/>
              </a:pPr>
              <a:t>Indep</a:t>
            </a:fld>
            <a:endParaRPr lang="en-US" sz="1200"/>
          </a:p>
        </p:txBody>
      </p:sp>
      <p:sp>
        <p:nvSpPr>
          <p:cNvPr id="34" name="Text Placeholder 2">
            <a:extLst>
              <a:ext uri="{FF2B5EF4-FFF2-40B4-BE49-F238E27FC236}">
                <a16:creationId xmlns:a16="http://schemas.microsoft.com/office/drawing/2014/main" id="{0FCE6FE7-671C-98EA-730C-16F11D6C3692}"/>
              </a:ext>
            </a:extLst>
          </p:cNvPr>
          <p:cNvSpPr txBox="1">
            <a:spLocks/>
          </p:cNvSpPr>
          <p:nvPr>
            <p:custDataLst>
              <p:tags r:id="rId18"/>
            </p:custDataLst>
          </p:nvPr>
        </p:nvSpPr>
        <p:spPr bwMode="auto">
          <a:xfrm>
            <a:off x="5038725" y="5995988"/>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BD0400-9EA1-45EF-852D-4B11465C3AFE}" type="datetime'''''''''M''''''a''s''s'''">
              <a:rPr lang="en-US" altLang="en-US" sz="1200" smtClean="0"/>
              <a:pPr marL="0" indent="0" algn="ctr">
                <a:spcBef>
                  <a:spcPct val="0"/>
                </a:spcBef>
                <a:spcAft>
                  <a:spcPct val="0"/>
                </a:spcAft>
                <a:buNone/>
              </a:pPr>
              <a:t>Mass</a:t>
            </a:fld>
            <a:endParaRPr lang="en-US" sz="1200"/>
          </a:p>
        </p:txBody>
      </p:sp>
      <p:sp>
        <p:nvSpPr>
          <p:cNvPr id="72" name="Text Placeholder 2">
            <a:extLst>
              <a:ext uri="{FF2B5EF4-FFF2-40B4-BE49-F238E27FC236}">
                <a16:creationId xmlns:a16="http://schemas.microsoft.com/office/drawing/2014/main" id="{4FDDFA80-AEF9-65C4-FC24-871090E5BD93}"/>
              </a:ext>
            </a:extLst>
          </p:cNvPr>
          <p:cNvSpPr txBox="1">
            <a:spLocks/>
          </p:cNvSpPr>
          <p:nvPr>
            <p:custDataLst>
              <p:tags r:id="rId19"/>
            </p:custDataLst>
          </p:nvPr>
        </p:nvSpPr>
        <p:spPr bwMode="auto">
          <a:xfrm>
            <a:off x="766763" y="4441825"/>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A4DEAE8-0742-4A5A-9382-B902621A08DE}" type="datetime'''''+''2''''''''.''''''''''''''''''''''''''6''''''''''''''''%'">
              <a:rPr lang="en-US" altLang="en-US" sz="1200" b="1" smtClean="0">
                <a:effectLst/>
              </a:rPr>
              <a:pPr marL="0" indent="0" algn="ctr">
                <a:spcBef>
                  <a:spcPct val="0"/>
                </a:spcBef>
                <a:spcAft>
                  <a:spcPct val="0"/>
                </a:spcAft>
                <a:buNone/>
              </a:pPr>
              <a:t>+2.6%</a:t>
            </a:fld>
            <a:endParaRPr lang="en-US" sz="1200" b="1"/>
          </a:p>
        </p:txBody>
      </p:sp>
      <p:sp>
        <p:nvSpPr>
          <p:cNvPr id="136" name="Text Placeholder 2">
            <a:extLst>
              <a:ext uri="{FF2B5EF4-FFF2-40B4-BE49-F238E27FC236}">
                <a16:creationId xmlns:a16="http://schemas.microsoft.com/office/drawing/2014/main" id="{4C4393E0-079F-981E-9C7F-50CD06ED660E}"/>
              </a:ext>
            </a:extLst>
          </p:cNvPr>
          <p:cNvSpPr txBox="1">
            <a:spLocks/>
          </p:cNvSpPr>
          <p:nvPr>
            <p:custDataLst>
              <p:tags r:id="rId20"/>
            </p:custDataLst>
          </p:nvPr>
        </p:nvSpPr>
        <p:spPr bwMode="auto">
          <a:xfrm>
            <a:off x="2151063" y="438150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008DCF-9E67-40E9-ABA4-97E8BCCEF58A}" type="datetime'''''+3''''.''''''''''''''''''2''''''''''''%'''''''''">
              <a:rPr lang="en-US" altLang="en-US" sz="1200" b="1" smtClean="0">
                <a:effectLst/>
              </a:rPr>
              <a:pPr marL="0" indent="0" algn="ctr">
                <a:spcBef>
                  <a:spcPct val="0"/>
                </a:spcBef>
                <a:spcAft>
                  <a:spcPct val="0"/>
                </a:spcAft>
                <a:buNone/>
              </a:pPr>
              <a:t>+3.2%</a:t>
            </a:fld>
            <a:endParaRPr lang="en-US" sz="1200" b="1"/>
          </a:p>
        </p:txBody>
      </p:sp>
      <p:sp>
        <p:nvSpPr>
          <p:cNvPr id="279" name="Text Placeholder 2">
            <a:extLst>
              <a:ext uri="{FF2B5EF4-FFF2-40B4-BE49-F238E27FC236}">
                <a16:creationId xmlns:a16="http://schemas.microsoft.com/office/drawing/2014/main" id="{85E9FDCA-E423-45E6-4FAB-4DCC8DC04730}"/>
              </a:ext>
            </a:extLst>
          </p:cNvPr>
          <p:cNvSpPr txBox="1">
            <a:spLocks/>
          </p:cNvSpPr>
          <p:nvPr>
            <p:custDataLst>
              <p:tags r:id="rId21"/>
            </p:custDataLst>
          </p:nvPr>
        </p:nvSpPr>
        <p:spPr bwMode="auto">
          <a:xfrm>
            <a:off x="3535363" y="4291013"/>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0D934D6-8FAE-4619-B262-4CD5E98C8D48}" type="datetime'''''''''''''''''''''''''''''+''''''''1''''''''''.''''''6''%'">
              <a:rPr lang="en-US" altLang="en-US" sz="1200" b="1" smtClean="0">
                <a:effectLst/>
              </a:rPr>
              <a:pPr marL="0" indent="0" algn="ctr">
                <a:spcBef>
                  <a:spcPct val="0"/>
                </a:spcBef>
                <a:spcAft>
                  <a:spcPct val="0"/>
                </a:spcAft>
                <a:buNone/>
              </a:pPr>
              <a:t>+1.6%</a:t>
            </a:fld>
            <a:endParaRPr lang="en-US" sz="1200" b="1"/>
          </a:p>
        </p:txBody>
      </p:sp>
      <p:sp>
        <p:nvSpPr>
          <p:cNvPr id="287" name="Text Placeholder 2">
            <a:extLst>
              <a:ext uri="{FF2B5EF4-FFF2-40B4-BE49-F238E27FC236}">
                <a16:creationId xmlns:a16="http://schemas.microsoft.com/office/drawing/2014/main" id="{12E0CA74-BE45-169A-93CC-70B347269345}"/>
              </a:ext>
            </a:extLst>
          </p:cNvPr>
          <p:cNvSpPr txBox="1">
            <a:spLocks/>
          </p:cNvSpPr>
          <p:nvPr>
            <p:custDataLst>
              <p:tags r:id="rId22"/>
            </p:custDataLst>
          </p:nvPr>
        </p:nvSpPr>
        <p:spPr bwMode="auto">
          <a:xfrm>
            <a:off x="4918075" y="4424363"/>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557EE28-AB20-4A29-BD37-CE8D6118292D}" type="datetime'+3.''''''''''''''''6''''''''''''''%'''''''''">
              <a:rPr lang="en-US" altLang="en-US" sz="1200" b="1" smtClean="0">
                <a:effectLst/>
              </a:rPr>
              <a:pPr marL="0" indent="0" algn="ctr">
                <a:spcBef>
                  <a:spcPct val="0"/>
                </a:spcBef>
                <a:spcAft>
                  <a:spcPct val="0"/>
                </a:spcAft>
                <a:buNone/>
              </a:pPr>
              <a:t>+3.6%</a:t>
            </a:fld>
            <a:endParaRPr lang="en-US" sz="1200" b="1"/>
          </a:p>
        </p:txBody>
      </p:sp>
      <p:sp>
        <p:nvSpPr>
          <p:cNvPr id="57" name="Rectangle 56">
            <a:extLst>
              <a:ext uri="{FF2B5EF4-FFF2-40B4-BE49-F238E27FC236}">
                <a16:creationId xmlns:a16="http://schemas.microsoft.com/office/drawing/2014/main" id="{C747EB0C-8B24-BB94-098D-9D3F411BD503}"/>
              </a:ext>
            </a:extLst>
          </p:cNvPr>
          <p:cNvSpPr>
            <a:spLocks/>
          </p:cNvSpPr>
          <p:nvPr>
            <p:custDataLst>
              <p:tags r:id="rId23"/>
            </p:custDataLst>
          </p:nvPr>
        </p:nvSpPr>
        <p:spPr bwMode="auto">
          <a:xfrm>
            <a:off x="5278438" y="6303963"/>
            <a:ext cx="214313" cy="160338"/>
          </a:xfrm>
          <a:prstGeom prst="rect">
            <a:avLst/>
          </a:prstGeom>
          <a:solidFill>
            <a:schemeClr val="accent1"/>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05D7BE6-8BA3-402A-6CDD-A59BD8EFB63C}"/>
              </a:ext>
            </a:extLst>
          </p:cNvPr>
          <p:cNvSpPr>
            <a:spLocks/>
          </p:cNvSpPr>
          <p:nvPr>
            <p:custDataLst>
              <p:tags r:id="rId24"/>
            </p:custDataLst>
          </p:nvPr>
        </p:nvSpPr>
        <p:spPr bwMode="auto">
          <a:xfrm>
            <a:off x="6130925" y="6303963"/>
            <a:ext cx="214313" cy="160338"/>
          </a:xfrm>
          <a:prstGeom prst="rect">
            <a:avLst/>
          </a:prstGeom>
          <a:solidFill>
            <a:schemeClr val="accent2"/>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2">
            <a:extLst>
              <a:ext uri="{FF2B5EF4-FFF2-40B4-BE49-F238E27FC236}">
                <a16:creationId xmlns:a16="http://schemas.microsoft.com/office/drawing/2014/main" id="{5AB26F33-2FF6-720B-A63B-A6E5BE9DFBF8}"/>
              </a:ext>
            </a:extLst>
          </p:cNvPr>
          <p:cNvSpPr txBox="1">
            <a:spLocks/>
          </p:cNvSpPr>
          <p:nvPr>
            <p:custDataLst>
              <p:tags r:id="rId25"/>
            </p:custDataLst>
          </p:nvPr>
        </p:nvSpPr>
        <p:spPr bwMode="auto">
          <a:xfrm>
            <a:off x="5543550" y="6311900"/>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54F115B-5DEA-48D5-B094-EE6827279674}" type="datetime'''''M''''''''''''''''''''A''''T''L''''''''''''''''''''Y'''">
              <a:rPr lang="en-US" altLang="en-US" sz="1200" smtClean="0"/>
              <a:pPr marL="0" indent="0">
                <a:spcBef>
                  <a:spcPct val="0"/>
                </a:spcBef>
                <a:spcAft>
                  <a:spcPct val="0"/>
                </a:spcAft>
                <a:buNone/>
              </a:pPr>
              <a:t>MATLY</a:t>
            </a:fld>
            <a:endParaRPr lang="en-US" sz="1200"/>
          </a:p>
        </p:txBody>
      </p:sp>
      <p:sp>
        <p:nvSpPr>
          <p:cNvPr id="58" name="Text Placeholder 2">
            <a:extLst>
              <a:ext uri="{FF2B5EF4-FFF2-40B4-BE49-F238E27FC236}">
                <a16:creationId xmlns:a16="http://schemas.microsoft.com/office/drawing/2014/main" id="{E9773368-31C0-4C53-6D4C-4E2EA3D62A87}"/>
              </a:ext>
            </a:extLst>
          </p:cNvPr>
          <p:cNvSpPr txBox="1">
            <a:spLocks/>
          </p:cNvSpPr>
          <p:nvPr>
            <p:custDataLst>
              <p:tags r:id="rId26"/>
            </p:custDataLst>
          </p:nvPr>
        </p:nvSpPr>
        <p:spPr bwMode="auto">
          <a:xfrm>
            <a:off x="6396038" y="6311900"/>
            <a:ext cx="5064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0206823-4224-4C1F-9F6B-3E1E53C8CCAC}" type="datetime'''MA''''''''''''''''TT''Y'''''''''">
              <a:rPr lang="en-US" altLang="en-US" sz="1200" smtClean="0"/>
              <a:pPr marL="0" indent="0">
                <a:spcBef>
                  <a:spcPct val="0"/>
                </a:spcBef>
                <a:spcAft>
                  <a:spcPct val="0"/>
                </a:spcAft>
                <a:buNone/>
              </a:pPr>
              <a:t>MATTY</a:t>
            </a:fld>
            <a:endParaRPr lang="en-US" sz="1200"/>
          </a:p>
        </p:txBody>
      </p:sp>
      <p:graphicFrame>
        <p:nvGraphicFramePr>
          <p:cNvPr id="11" name="Chart 10">
            <a:extLst>
              <a:ext uri="{FF2B5EF4-FFF2-40B4-BE49-F238E27FC236}">
                <a16:creationId xmlns:a16="http://schemas.microsoft.com/office/drawing/2014/main" id="{74A37444-D427-62F8-805A-F87B1E789A28}"/>
              </a:ext>
            </a:extLst>
          </p:cNvPr>
          <p:cNvGraphicFramePr>
            <a:graphicFrameLocks/>
          </p:cNvGraphicFramePr>
          <p:nvPr>
            <p:custDataLst>
              <p:tags r:id="rId27"/>
            </p:custDataLst>
            <p:extLst>
              <p:ext uri="{D42A27DB-BD31-4B8C-83A1-F6EECF244321}">
                <p14:modId xmlns:p14="http://schemas.microsoft.com/office/powerpoint/2010/main" val="3862085899"/>
              </p:ext>
            </p:extLst>
          </p:nvPr>
        </p:nvGraphicFramePr>
        <p:xfrm>
          <a:off x="6140450" y="4529138"/>
          <a:ext cx="5665788" cy="1682750"/>
        </p:xfrm>
        <a:graphic>
          <a:graphicData uri="http://schemas.openxmlformats.org/drawingml/2006/chart">
            <c:chart xmlns:c="http://schemas.openxmlformats.org/drawingml/2006/chart" xmlns:r="http://schemas.openxmlformats.org/officeDocument/2006/relationships" r:id="rId95"/>
          </a:graphicData>
        </a:graphic>
      </p:graphicFrame>
      <p:cxnSp>
        <p:nvCxnSpPr>
          <p:cNvPr id="361" name="Straight Connector 360">
            <a:extLst>
              <a:ext uri="{FF2B5EF4-FFF2-40B4-BE49-F238E27FC236}">
                <a16:creationId xmlns:a16="http://schemas.microsoft.com/office/drawing/2014/main" id="{C7447087-F86C-6F7E-9C93-4F0EB0FC7C96}"/>
              </a:ext>
            </a:extLst>
          </p:cNvPr>
          <p:cNvCxnSpPr>
            <a:cxnSpLocks/>
          </p:cNvCxnSpPr>
          <p:nvPr>
            <p:custDataLst>
              <p:tags r:id="rId28"/>
            </p:custDataLst>
          </p:nvPr>
        </p:nvCxnSpPr>
        <p:spPr bwMode="auto">
          <a:xfrm flipV="1">
            <a:off x="6664325" y="4627563"/>
            <a:ext cx="0" cy="2841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2" name="Straight Connector 361">
            <a:extLst>
              <a:ext uri="{FF2B5EF4-FFF2-40B4-BE49-F238E27FC236}">
                <a16:creationId xmlns:a16="http://schemas.microsoft.com/office/drawing/2014/main" id="{0B4B000C-90AB-295F-1172-AF726666C109}"/>
              </a:ext>
            </a:extLst>
          </p:cNvPr>
          <p:cNvCxnSpPr>
            <a:cxnSpLocks/>
          </p:cNvCxnSpPr>
          <p:nvPr>
            <p:custDataLst>
              <p:tags r:id="rId29"/>
            </p:custDataLst>
          </p:nvPr>
        </p:nvCxnSpPr>
        <p:spPr bwMode="auto">
          <a:xfrm>
            <a:off x="6664325" y="4627563"/>
            <a:ext cx="4905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3" name="Straight Connector 362">
            <a:extLst>
              <a:ext uri="{FF2B5EF4-FFF2-40B4-BE49-F238E27FC236}">
                <a16:creationId xmlns:a16="http://schemas.microsoft.com/office/drawing/2014/main" id="{1688B316-7DBB-B158-4B74-FC28D26C5F5B}"/>
              </a:ext>
            </a:extLst>
          </p:cNvPr>
          <p:cNvCxnSpPr>
            <a:cxnSpLocks/>
          </p:cNvCxnSpPr>
          <p:nvPr>
            <p:custDataLst>
              <p:tags r:id="rId30"/>
            </p:custDataLst>
          </p:nvPr>
        </p:nvCxnSpPr>
        <p:spPr bwMode="auto">
          <a:xfrm>
            <a:off x="7154863" y="4627563"/>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69" name="Straight Connector 368">
            <a:extLst>
              <a:ext uri="{FF2B5EF4-FFF2-40B4-BE49-F238E27FC236}">
                <a16:creationId xmlns:a16="http://schemas.microsoft.com/office/drawing/2014/main" id="{F15145BE-FC65-F787-5674-21B381F8FADB}"/>
              </a:ext>
            </a:extLst>
          </p:cNvPr>
          <p:cNvCxnSpPr>
            <a:cxnSpLocks/>
          </p:cNvCxnSpPr>
          <p:nvPr>
            <p:custDataLst>
              <p:tags r:id="rId31"/>
            </p:custDataLst>
          </p:nvPr>
        </p:nvCxnSpPr>
        <p:spPr bwMode="auto">
          <a:xfrm flipV="1">
            <a:off x="8039100" y="4606925"/>
            <a:ext cx="0" cy="2921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0" name="Straight Connector 369">
            <a:extLst>
              <a:ext uri="{FF2B5EF4-FFF2-40B4-BE49-F238E27FC236}">
                <a16:creationId xmlns:a16="http://schemas.microsoft.com/office/drawing/2014/main" id="{6C3F8A72-8F83-4C04-0FB5-9A4A63DB8214}"/>
              </a:ext>
            </a:extLst>
          </p:cNvPr>
          <p:cNvCxnSpPr>
            <a:cxnSpLocks/>
          </p:cNvCxnSpPr>
          <p:nvPr>
            <p:custDataLst>
              <p:tags r:id="rId32"/>
            </p:custDataLst>
          </p:nvPr>
        </p:nvCxnSpPr>
        <p:spPr bwMode="auto">
          <a:xfrm>
            <a:off x="8039100" y="4606925"/>
            <a:ext cx="4921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1" name="Straight Connector 370">
            <a:extLst>
              <a:ext uri="{FF2B5EF4-FFF2-40B4-BE49-F238E27FC236}">
                <a16:creationId xmlns:a16="http://schemas.microsoft.com/office/drawing/2014/main" id="{AE7CB64D-A341-D893-B61F-5593B5060258}"/>
              </a:ext>
            </a:extLst>
          </p:cNvPr>
          <p:cNvCxnSpPr>
            <a:cxnSpLocks/>
          </p:cNvCxnSpPr>
          <p:nvPr>
            <p:custDataLst>
              <p:tags r:id="rId33"/>
            </p:custDataLst>
          </p:nvPr>
        </p:nvCxnSpPr>
        <p:spPr bwMode="auto">
          <a:xfrm>
            <a:off x="8531225" y="460692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7" name="Straight Connector 376">
            <a:extLst>
              <a:ext uri="{FF2B5EF4-FFF2-40B4-BE49-F238E27FC236}">
                <a16:creationId xmlns:a16="http://schemas.microsoft.com/office/drawing/2014/main" id="{E7BD8645-414A-A876-7B7E-F7121A0F86D6}"/>
              </a:ext>
            </a:extLst>
          </p:cNvPr>
          <p:cNvCxnSpPr>
            <a:cxnSpLocks/>
          </p:cNvCxnSpPr>
          <p:nvPr>
            <p:custDataLst>
              <p:tags r:id="rId34"/>
            </p:custDataLst>
          </p:nvPr>
        </p:nvCxnSpPr>
        <p:spPr bwMode="auto">
          <a:xfrm flipV="1">
            <a:off x="9415463" y="4408488"/>
            <a:ext cx="0" cy="2809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8" name="Straight Connector 377">
            <a:extLst>
              <a:ext uri="{FF2B5EF4-FFF2-40B4-BE49-F238E27FC236}">
                <a16:creationId xmlns:a16="http://schemas.microsoft.com/office/drawing/2014/main" id="{A5A217CC-F7EA-6427-F52C-E040497038D7}"/>
              </a:ext>
            </a:extLst>
          </p:cNvPr>
          <p:cNvCxnSpPr>
            <a:cxnSpLocks/>
          </p:cNvCxnSpPr>
          <p:nvPr>
            <p:custDataLst>
              <p:tags r:id="rId35"/>
            </p:custDataLst>
          </p:nvPr>
        </p:nvCxnSpPr>
        <p:spPr bwMode="auto">
          <a:xfrm>
            <a:off x="9415463" y="4408488"/>
            <a:ext cx="4905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9" name="Straight Connector 378">
            <a:extLst>
              <a:ext uri="{FF2B5EF4-FFF2-40B4-BE49-F238E27FC236}">
                <a16:creationId xmlns:a16="http://schemas.microsoft.com/office/drawing/2014/main" id="{DD58DF91-63C2-7039-663B-29C1ABDB9B5F}"/>
              </a:ext>
            </a:extLst>
          </p:cNvPr>
          <p:cNvCxnSpPr>
            <a:cxnSpLocks/>
          </p:cNvCxnSpPr>
          <p:nvPr>
            <p:custDataLst>
              <p:tags r:id="rId36"/>
            </p:custDataLst>
          </p:nvPr>
        </p:nvCxnSpPr>
        <p:spPr bwMode="auto">
          <a:xfrm>
            <a:off x="9906000" y="4408488"/>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85" name="Straight Connector 384">
            <a:extLst>
              <a:ext uri="{FF2B5EF4-FFF2-40B4-BE49-F238E27FC236}">
                <a16:creationId xmlns:a16="http://schemas.microsoft.com/office/drawing/2014/main" id="{F3749BBC-1C0E-BA58-8E1A-DE9D1C7078F6}"/>
              </a:ext>
            </a:extLst>
          </p:cNvPr>
          <p:cNvCxnSpPr>
            <a:cxnSpLocks/>
          </p:cNvCxnSpPr>
          <p:nvPr>
            <p:custDataLst>
              <p:tags r:id="rId37"/>
            </p:custDataLst>
          </p:nvPr>
        </p:nvCxnSpPr>
        <p:spPr bwMode="auto">
          <a:xfrm flipV="1">
            <a:off x="10790238" y="4683125"/>
            <a:ext cx="0" cy="2984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6" name="Straight Connector 385">
            <a:extLst>
              <a:ext uri="{FF2B5EF4-FFF2-40B4-BE49-F238E27FC236}">
                <a16:creationId xmlns:a16="http://schemas.microsoft.com/office/drawing/2014/main" id="{496F1FE4-BBF8-A937-2A3A-A0614FF9D9AE}"/>
              </a:ext>
            </a:extLst>
          </p:cNvPr>
          <p:cNvCxnSpPr>
            <a:cxnSpLocks/>
          </p:cNvCxnSpPr>
          <p:nvPr>
            <p:custDataLst>
              <p:tags r:id="rId38"/>
            </p:custDataLst>
          </p:nvPr>
        </p:nvCxnSpPr>
        <p:spPr bwMode="auto">
          <a:xfrm>
            <a:off x="10790238" y="4683125"/>
            <a:ext cx="4905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7" name="Straight Connector 386">
            <a:extLst>
              <a:ext uri="{FF2B5EF4-FFF2-40B4-BE49-F238E27FC236}">
                <a16:creationId xmlns:a16="http://schemas.microsoft.com/office/drawing/2014/main" id="{E4FC0A51-E65B-684C-04FD-59B56579F0DB}"/>
              </a:ext>
            </a:extLst>
          </p:cNvPr>
          <p:cNvCxnSpPr>
            <a:cxnSpLocks/>
          </p:cNvCxnSpPr>
          <p:nvPr>
            <p:custDataLst>
              <p:tags r:id="rId39"/>
            </p:custDataLst>
          </p:nvPr>
        </p:nvCxnSpPr>
        <p:spPr bwMode="auto">
          <a:xfrm>
            <a:off x="11280775" y="468312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9" name="Text Placeholder 2">
            <a:extLst>
              <a:ext uri="{FF2B5EF4-FFF2-40B4-BE49-F238E27FC236}">
                <a16:creationId xmlns:a16="http://schemas.microsoft.com/office/drawing/2014/main" id="{95DADCF3-2F50-FEC7-28D5-BFB145A27497}"/>
              </a:ext>
            </a:extLst>
          </p:cNvPr>
          <p:cNvSpPr txBox="1">
            <a:spLocks/>
          </p:cNvSpPr>
          <p:nvPr>
            <p:custDataLst>
              <p:tags r:id="rId40"/>
            </p:custDataLst>
          </p:nvPr>
        </p:nvSpPr>
        <p:spPr bwMode="auto">
          <a:xfrm>
            <a:off x="6705600" y="5995988"/>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5E3233-8611-4812-8FA0-00E65B3D463D}" type="datetime'C''''h''''''''a''''''''''''''''''i''n'''''">
              <a:rPr lang="en-US" altLang="en-US" sz="1200" smtClean="0"/>
              <a:pPr marL="0" indent="0" algn="ctr">
                <a:spcBef>
                  <a:spcPct val="0"/>
                </a:spcBef>
                <a:spcAft>
                  <a:spcPct val="0"/>
                </a:spcAft>
                <a:buNone/>
              </a:pPr>
              <a:t>Chain</a:t>
            </a:fld>
            <a:endParaRPr lang="en-US" sz="1200"/>
          </a:p>
        </p:txBody>
      </p:sp>
      <p:sp>
        <p:nvSpPr>
          <p:cNvPr id="90" name="Text Placeholder 2">
            <a:extLst>
              <a:ext uri="{FF2B5EF4-FFF2-40B4-BE49-F238E27FC236}">
                <a16:creationId xmlns:a16="http://schemas.microsoft.com/office/drawing/2014/main" id="{E62F72F2-7D4E-CB10-54BF-64AAAEC2221F}"/>
              </a:ext>
            </a:extLst>
          </p:cNvPr>
          <p:cNvSpPr txBox="1">
            <a:spLocks/>
          </p:cNvSpPr>
          <p:nvPr>
            <p:custDataLst>
              <p:tags r:id="rId41"/>
            </p:custDataLst>
          </p:nvPr>
        </p:nvSpPr>
        <p:spPr bwMode="auto">
          <a:xfrm>
            <a:off x="8105775" y="5995988"/>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5D3692-722D-4D6C-9A08-926C722D395C}" type="datetime'F''''''''''''o''''''od'''''''''''''">
              <a:rPr lang="en-US" altLang="en-US" sz="1200" smtClean="0"/>
              <a:pPr marL="0" indent="0" algn="ctr">
                <a:spcBef>
                  <a:spcPct val="0"/>
                </a:spcBef>
                <a:spcAft>
                  <a:spcPct val="0"/>
                </a:spcAft>
                <a:buNone/>
              </a:pPr>
              <a:t>Food</a:t>
            </a:fld>
            <a:endParaRPr lang="en-US" sz="1200"/>
          </a:p>
        </p:txBody>
      </p:sp>
      <p:sp>
        <p:nvSpPr>
          <p:cNvPr id="91" name="Text Placeholder 2">
            <a:extLst>
              <a:ext uri="{FF2B5EF4-FFF2-40B4-BE49-F238E27FC236}">
                <a16:creationId xmlns:a16="http://schemas.microsoft.com/office/drawing/2014/main" id="{2BB4D818-B8F2-F12A-1481-FF7AE416D630}"/>
              </a:ext>
            </a:extLst>
          </p:cNvPr>
          <p:cNvSpPr txBox="1">
            <a:spLocks/>
          </p:cNvSpPr>
          <p:nvPr>
            <p:custDataLst>
              <p:tags r:id="rId42"/>
            </p:custDataLst>
          </p:nvPr>
        </p:nvSpPr>
        <p:spPr bwMode="auto">
          <a:xfrm>
            <a:off x="9464675" y="5995988"/>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D8E00C6-FA11-476D-8718-BE78EDFAABFF}" type="datetime'I''nd''''''''''''''''''''e''''''''''''''''''p'''''''''''">
              <a:rPr lang="en-US" altLang="en-US" sz="1200" smtClean="0"/>
              <a:pPr marL="0" indent="0" algn="ctr">
                <a:spcBef>
                  <a:spcPct val="0"/>
                </a:spcBef>
                <a:spcAft>
                  <a:spcPct val="0"/>
                </a:spcAft>
                <a:buNone/>
              </a:pPr>
              <a:t>Indep</a:t>
            </a:fld>
            <a:endParaRPr lang="en-US" sz="1200"/>
          </a:p>
        </p:txBody>
      </p:sp>
      <p:sp>
        <p:nvSpPr>
          <p:cNvPr id="101" name="Text Placeholder 2">
            <a:extLst>
              <a:ext uri="{FF2B5EF4-FFF2-40B4-BE49-F238E27FC236}">
                <a16:creationId xmlns:a16="http://schemas.microsoft.com/office/drawing/2014/main" id="{11D3F1CA-6069-2318-AC0F-F7E0B1BFB656}"/>
              </a:ext>
            </a:extLst>
          </p:cNvPr>
          <p:cNvSpPr txBox="1">
            <a:spLocks/>
          </p:cNvSpPr>
          <p:nvPr>
            <p:custDataLst>
              <p:tags r:id="rId43"/>
            </p:custDataLst>
          </p:nvPr>
        </p:nvSpPr>
        <p:spPr bwMode="auto">
          <a:xfrm>
            <a:off x="10847388" y="5995988"/>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2430E9F-2488-471A-83D2-F54317F43FA7}" type="datetime'''''''''''''''''''''Ma''s''''s'">
              <a:rPr lang="en-US" altLang="en-US" sz="1200" smtClean="0"/>
              <a:pPr marL="0" indent="0" algn="ctr">
                <a:spcBef>
                  <a:spcPct val="0"/>
                </a:spcBef>
                <a:spcAft>
                  <a:spcPct val="0"/>
                </a:spcAft>
                <a:buNone/>
              </a:pPr>
              <a:t>Mass</a:t>
            </a:fld>
            <a:endParaRPr lang="en-US" sz="1200"/>
          </a:p>
        </p:txBody>
      </p:sp>
      <p:sp>
        <p:nvSpPr>
          <p:cNvPr id="359" name="Text Placeholder 2">
            <a:extLst>
              <a:ext uri="{FF2B5EF4-FFF2-40B4-BE49-F238E27FC236}">
                <a16:creationId xmlns:a16="http://schemas.microsoft.com/office/drawing/2014/main" id="{C2C9BAAD-1ACA-26C6-BE5A-776B7F3B51DB}"/>
              </a:ext>
            </a:extLst>
          </p:cNvPr>
          <p:cNvSpPr txBox="1">
            <a:spLocks/>
          </p:cNvSpPr>
          <p:nvPr>
            <p:custDataLst>
              <p:tags r:id="rId44"/>
            </p:custDataLst>
          </p:nvPr>
        </p:nvSpPr>
        <p:spPr bwMode="auto">
          <a:xfrm>
            <a:off x="6600825" y="4510088"/>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FDFD586-6EF8-40C5-8286-410251050C63}" type="datetime'+''''''''''''''''''''''''1''''''''''''''''''.''''8''''''''''%'">
              <a:rPr lang="en-US" altLang="en-US" sz="1200" b="1" smtClean="0">
                <a:effectLst/>
              </a:rPr>
              <a:pPr marL="0" indent="0" algn="ctr">
                <a:spcBef>
                  <a:spcPct val="0"/>
                </a:spcBef>
                <a:spcAft>
                  <a:spcPct val="0"/>
                </a:spcAft>
                <a:buNone/>
              </a:pPr>
              <a:t>+1.8%</a:t>
            </a:fld>
            <a:endParaRPr lang="en-US" sz="1200" b="1"/>
          </a:p>
        </p:txBody>
      </p:sp>
      <p:sp>
        <p:nvSpPr>
          <p:cNvPr id="367" name="Text Placeholder 2">
            <a:extLst>
              <a:ext uri="{FF2B5EF4-FFF2-40B4-BE49-F238E27FC236}">
                <a16:creationId xmlns:a16="http://schemas.microsoft.com/office/drawing/2014/main" id="{28ECA3C9-7CEB-2D28-E93E-F2BE32831138}"/>
              </a:ext>
            </a:extLst>
          </p:cNvPr>
          <p:cNvSpPr txBox="1">
            <a:spLocks/>
          </p:cNvSpPr>
          <p:nvPr>
            <p:custDataLst>
              <p:tags r:id="rId45"/>
            </p:custDataLst>
          </p:nvPr>
        </p:nvSpPr>
        <p:spPr bwMode="auto">
          <a:xfrm>
            <a:off x="7977188" y="448945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795789C-3E03-4A40-ABA5-B276D7D79182}" type="datetime'''''+2.''''''''''''''''''''''''''''7''''''''''''%'">
              <a:rPr lang="en-US" altLang="en-US" sz="1200" b="1" smtClean="0">
                <a:effectLst/>
              </a:rPr>
              <a:pPr marL="0" indent="0" algn="ctr">
                <a:spcBef>
                  <a:spcPct val="0"/>
                </a:spcBef>
                <a:spcAft>
                  <a:spcPct val="0"/>
                </a:spcAft>
                <a:buNone/>
              </a:pPr>
              <a:t>+2.7%</a:t>
            </a:fld>
            <a:endParaRPr lang="en-US" sz="1200" b="1"/>
          </a:p>
        </p:txBody>
      </p:sp>
      <p:sp>
        <p:nvSpPr>
          <p:cNvPr id="375" name="Text Placeholder 2">
            <a:extLst>
              <a:ext uri="{FF2B5EF4-FFF2-40B4-BE49-F238E27FC236}">
                <a16:creationId xmlns:a16="http://schemas.microsoft.com/office/drawing/2014/main" id="{8AC6B9EB-AE2B-F768-5C2E-DD6CBAE94000}"/>
              </a:ext>
            </a:extLst>
          </p:cNvPr>
          <p:cNvSpPr txBox="1">
            <a:spLocks/>
          </p:cNvSpPr>
          <p:nvPr>
            <p:custDataLst>
              <p:tags r:id="rId46"/>
            </p:custDataLst>
          </p:nvPr>
        </p:nvSpPr>
        <p:spPr bwMode="auto">
          <a:xfrm>
            <a:off x="9351963" y="4291013"/>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8C17B0-64E2-4964-9767-7795908E752E}" type="datetime'''''+''''''''''1''''''''.''''''1''''''''''%'''''''''''''''''">
              <a:rPr lang="en-US" altLang="en-US" sz="1200" b="1" smtClean="0">
                <a:effectLst/>
              </a:rPr>
              <a:pPr marL="0" indent="0" algn="ctr">
                <a:spcBef>
                  <a:spcPct val="0"/>
                </a:spcBef>
                <a:spcAft>
                  <a:spcPct val="0"/>
                </a:spcAft>
                <a:buNone/>
              </a:pPr>
              <a:t>+1.1%</a:t>
            </a:fld>
            <a:endParaRPr lang="en-US" sz="1200" b="1"/>
          </a:p>
        </p:txBody>
      </p:sp>
      <p:sp>
        <p:nvSpPr>
          <p:cNvPr id="383" name="Text Placeholder 2">
            <a:extLst>
              <a:ext uri="{FF2B5EF4-FFF2-40B4-BE49-F238E27FC236}">
                <a16:creationId xmlns:a16="http://schemas.microsoft.com/office/drawing/2014/main" id="{170EB636-EAA7-4F5B-33F0-8D8AB98C3FB5}"/>
              </a:ext>
            </a:extLst>
          </p:cNvPr>
          <p:cNvSpPr txBox="1">
            <a:spLocks/>
          </p:cNvSpPr>
          <p:nvPr>
            <p:custDataLst>
              <p:tags r:id="rId47"/>
            </p:custDataLst>
          </p:nvPr>
        </p:nvSpPr>
        <p:spPr bwMode="auto">
          <a:xfrm>
            <a:off x="10726738" y="456565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D8707E-3A4D-4F97-B89E-E28CB4AD452F}" type="datetime'''''+''4.''''''''''''0''''''%'''''''''''''''''''">
              <a:rPr lang="en-US" altLang="en-US" sz="1200" b="1" smtClean="0">
                <a:effectLst/>
              </a:rPr>
              <a:pPr marL="0" indent="0" algn="ctr">
                <a:spcBef>
                  <a:spcPct val="0"/>
                </a:spcBef>
                <a:spcAft>
                  <a:spcPct val="0"/>
                </a:spcAft>
                <a:buNone/>
              </a:pPr>
              <a:t>+4.0%</a:t>
            </a:fld>
            <a:endParaRPr lang="en-US" sz="1200" b="1"/>
          </a:p>
        </p:txBody>
      </p:sp>
      <p:graphicFrame>
        <p:nvGraphicFramePr>
          <p:cNvPr id="7" name="Chart 6">
            <a:extLst>
              <a:ext uri="{FF2B5EF4-FFF2-40B4-BE49-F238E27FC236}">
                <a16:creationId xmlns:a16="http://schemas.microsoft.com/office/drawing/2014/main" id="{4CC36DF5-4DE0-44A8-D8BA-25342444C9C5}"/>
              </a:ext>
            </a:extLst>
          </p:cNvPr>
          <p:cNvGraphicFramePr>
            <a:graphicFrameLocks/>
          </p:cNvGraphicFramePr>
          <p:nvPr>
            <p:custDataLst>
              <p:tags r:id="rId48"/>
            </p:custDataLst>
            <p:extLst>
              <p:ext uri="{D42A27DB-BD31-4B8C-83A1-F6EECF244321}">
                <p14:modId xmlns:p14="http://schemas.microsoft.com/office/powerpoint/2010/main" val="338310871"/>
              </p:ext>
            </p:extLst>
          </p:nvPr>
        </p:nvGraphicFramePr>
        <p:xfrm>
          <a:off x="6140450" y="1920875"/>
          <a:ext cx="5665788" cy="1682750"/>
        </p:xfrm>
        <a:graphic>
          <a:graphicData uri="http://schemas.openxmlformats.org/drawingml/2006/chart">
            <c:chart xmlns:c="http://schemas.openxmlformats.org/drawingml/2006/chart" xmlns:r="http://schemas.openxmlformats.org/officeDocument/2006/relationships" r:id="rId96"/>
          </a:graphicData>
        </a:graphic>
      </p:graphicFrame>
      <p:cxnSp>
        <p:nvCxnSpPr>
          <p:cNvPr id="329" name="Straight Connector 328">
            <a:extLst>
              <a:ext uri="{FF2B5EF4-FFF2-40B4-BE49-F238E27FC236}">
                <a16:creationId xmlns:a16="http://schemas.microsoft.com/office/drawing/2014/main" id="{E74C0340-D2B1-4760-9286-626D258E5E1C}"/>
              </a:ext>
            </a:extLst>
          </p:cNvPr>
          <p:cNvCxnSpPr>
            <a:cxnSpLocks/>
          </p:cNvCxnSpPr>
          <p:nvPr>
            <p:custDataLst>
              <p:tags r:id="rId49"/>
            </p:custDataLst>
          </p:nvPr>
        </p:nvCxnSpPr>
        <p:spPr bwMode="auto">
          <a:xfrm flipV="1">
            <a:off x="6664325" y="1817688"/>
            <a:ext cx="0" cy="2794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0" name="Straight Connector 329">
            <a:extLst>
              <a:ext uri="{FF2B5EF4-FFF2-40B4-BE49-F238E27FC236}">
                <a16:creationId xmlns:a16="http://schemas.microsoft.com/office/drawing/2014/main" id="{FB8113EC-FBA6-1B55-6185-DCF76F40BF78}"/>
              </a:ext>
            </a:extLst>
          </p:cNvPr>
          <p:cNvCxnSpPr>
            <a:cxnSpLocks/>
          </p:cNvCxnSpPr>
          <p:nvPr>
            <p:custDataLst>
              <p:tags r:id="rId50"/>
            </p:custDataLst>
          </p:nvPr>
        </p:nvCxnSpPr>
        <p:spPr bwMode="auto">
          <a:xfrm>
            <a:off x="6664325" y="1817688"/>
            <a:ext cx="4905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1" name="Straight Connector 330">
            <a:extLst>
              <a:ext uri="{FF2B5EF4-FFF2-40B4-BE49-F238E27FC236}">
                <a16:creationId xmlns:a16="http://schemas.microsoft.com/office/drawing/2014/main" id="{4F798367-23D9-E6B6-2542-E38598703245}"/>
              </a:ext>
            </a:extLst>
          </p:cNvPr>
          <p:cNvCxnSpPr>
            <a:cxnSpLocks/>
          </p:cNvCxnSpPr>
          <p:nvPr>
            <p:custDataLst>
              <p:tags r:id="rId51"/>
            </p:custDataLst>
          </p:nvPr>
        </p:nvCxnSpPr>
        <p:spPr bwMode="auto">
          <a:xfrm>
            <a:off x="7154863" y="1817688"/>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37" name="Straight Connector 336">
            <a:extLst>
              <a:ext uri="{FF2B5EF4-FFF2-40B4-BE49-F238E27FC236}">
                <a16:creationId xmlns:a16="http://schemas.microsoft.com/office/drawing/2014/main" id="{DB37EA42-EA44-F6BD-D377-BBA32139302B}"/>
              </a:ext>
            </a:extLst>
          </p:cNvPr>
          <p:cNvCxnSpPr>
            <a:cxnSpLocks/>
          </p:cNvCxnSpPr>
          <p:nvPr>
            <p:custDataLst>
              <p:tags r:id="rId52"/>
            </p:custDataLst>
          </p:nvPr>
        </p:nvCxnSpPr>
        <p:spPr bwMode="auto">
          <a:xfrm flipV="1">
            <a:off x="8039100" y="1828800"/>
            <a:ext cx="0" cy="2778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8" name="Straight Connector 337">
            <a:extLst>
              <a:ext uri="{FF2B5EF4-FFF2-40B4-BE49-F238E27FC236}">
                <a16:creationId xmlns:a16="http://schemas.microsoft.com/office/drawing/2014/main" id="{A466B02B-FBEE-B3E8-79A2-98432DD831F7}"/>
              </a:ext>
            </a:extLst>
          </p:cNvPr>
          <p:cNvCxnSpPr>
            <a:cxnSpLocks/>
          </p:cNvCxnSpPr>
          <p:nvPr>
            <p:custDataLst>
              <p:tags r:id="rId53"/>
            </p:custDataLst>
          </p:nvPr>
        </p:nvCxnSpPr>
        <p:spPr bwMode="auto">
          <a:xfrm>
            <a:off x="8039100" y="1828800"/>
            <a:ext cx="4921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9" name="Straight Connector 338">
            <a:extLst>
              <a:ext uri="{FF2B5EF4-FFF2-40B4-BE49-F238E27FC236}">
                <a16:creationId xmlns:a16="http://schemas.microsoft.com/office/drawing/2014/main" id="{FFF63484-22D9-4127-567C-15C0CA1D5D2A}"/>
              </a:ext>
            </a:extLst>
          </p:cNvPr>
          <p:cNvCxnSpPr>
            <a:cxnSpLocks/>
          </p:cNvCxnSpPr>
          <p:nvPr>
            <p:custDataLst>
              <p:tags r:id="rId54"/>
            </p:custDataLst>
          </p:nvPr>
        </p:nvCxnSpPr>
        <p:spPr bwMode="auto">
          <a:xfrm>
            <a:off x="8531225" y="1828800"/>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45" name="Straight Connector 344">
            <a:extLst>
              <a:ext uri="{FF2B5EF4-FFF2-40B4-BE49-F238E27FC236}">
                <a16:creationId xmlns:a16="http://schemas.microsoft.com/office/drawing/2014/main" id="{2F3896E8-4956-8AC3-8BBF-719F68B44B42}"/>
              </a:ext>
            </a:extLst>
          </p:cNvPr>
          <p:cNvCxnSpPr>
            <a:cxnSpLocks/>
          </p:cNvCxnSpPr>
          <p:nvPr>
            <p:custDataLst>
              <p:tags r:id="rId55"/>
            </p:custDataLst>
          </p:nvPr>
        </p:nvCxnSpPr>
        <p:spPr bwMode="auto">
          <a:xfrm flipV="1">
            <a:off x="9415463" y="1920875"/>
            <a:ext cx="0" cy="2936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6" name="Straight Connector 345">
            <a:extLst>
              <a:ext uri="{FF2B5EF4-FFF2-40B4-BE49-F238E27FC236}">
                <a16:creationId xmlns:a16="http://schemas.microsoft.com/office/drawing/2014/main" id="{28911789-2EF6-A036-77DA-BB213193224F}"/>
              </a:ext>
            </a:extLst>
          </p:cNvPr>
          <p:cNvCxnSpPr>
            <a:cxnSpLocks/>
          </p:cNvCxnSpPr>
          <p:nvPr>
            <p:custDataLst>
              <p:tags r:id="rId56"/>
            </p:custDataLst>
          </p:nvPr>
        </p:nvCxnSpPr>
        <p:spPr bwMode="auto">
          <a:xfrm>
            <a:off x="9415463" y="1920875"/>
            <a:ext cx="4905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7" name="Straight Connector 346">
            <a:extLst>
              <a:ext uri="{FF2B5EF4-FFF2-40B4-BE49-F238E27FC236}">
                <a16:creationId xmlns:a16="http://schemas.microsoft.com/office/drawing/2014/main" id="{40BE79F6-D830-F9C6-9AB2-EB2232AC29EE}"/>
              </a:ext>
            </a:extLst>
          </p:cNvPr>
          <p:cNvCxnSpPr>
            <a:cxnSpLocks/>
          </p:cNvCxnSpPr>
          <p:nvPr>
            <p:custDataLst>
              <p:tags r:id="rId57"/>
            </p:custDataLst>
          </p:nvPr>
        </p:nvCxnSpPr>
        <p:spPr bwMode="auto">
          <a:xfrm>
            <a:off x="9906000" y="192087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53" name="Straight Connector 352">
            <a:extLst>
              <a:ext uri="{FF2B5EF4-FFF2-40B4-BE49-F238E27FC236}">
                <a16:creationId xmlns:a16="http://schemas.microsoft.com/office/drawing/2014/main" id="{B82ADA44-781A-6701-DAE6-F3520487370F}"/>
              </a:ext>
            </a:extLst>
          </p:cNvPr>
          <p:cNvCxnSpPr>
            <a:cxnSpLocks/>
          </p:cNvCxnSpPr>
          <p:nvPr>
            <p:custDataLst>
              <p:tags r:id="rId58"/>
            </p:custDataLst>
          </p:nvPr>
        </p:nvCxnSpPr>
        <p:spPr bwMode="auto">
          <a:xfrm flipV="1">
            <a:off x="10790238" y="1800225"/>
            <a:ext cx="0" cy="3095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4" name="Straight Connector 353">
            <a:extLst>
              <a:ext uri="{FF2B5EF4-FFF2-40B4-BE49-F238E27FC236}">
                <a16:creationId xmlns:a16="http://schemas.microsoft.com/office/drawing/2014/main" id="{231F06AA-6D5F-542C-07E2-8CB77583E57D}"/>
              </a:ext>
            </a:extLst>
          </p:cNvPr>
          <p:cNvCxnSpPr>
            <a:cxnSpLocks/>
          </p:cNvCxnSpPr>
          <p:nvPr>
            <p:custDataLst>
              <p:tags r:id="rId59"/>
            </p:custDataLst>
          </p:nvPr>
        </p:nvCxnSpPr>
        <p:spPr bwMode="auto">
          <a:xfrm>
            <a:off x="10790238" y="1800225"/>
            <a:ext cx="4905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5" name="Straight Connector 354">
            <a:extLst>
              <a:ext uri="{FF2B5EF4-FFF2-40B4-BE49-F238E27FC236}">
                <a16:creationId xmlns:a16="http://schemas.microsoft.com/office/drawing/2014/main" id="{0EB13691-D966-E896-39F3-8A69A405AC08}"/>
              </a:ext>
            </a:extLst>
          </p:cNvPr>
          <p:cNvCxnSpPr>
            <a:cxnSpLocks/>
          </p:cNvCxnSpPr>
          <p:nvPr>
            <p:custDataLst>
              <p:tags r:id="rId60"/>
            </p:custDataLst>
          </p:nvPr>
        </p:nvCxnSpPr>
        <p:spPr bwMode="auto">
          <a:xfrm>
            <a:off x="11280775" y="180022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24" name="Text Placeholder 2">
            <a:extLst>
              <a:ext uri="{FF2B5EF4-FFF2-40B4-BE49-F238E27FC236}">
                <a16:creationId xmlns:a16="http://schemas.microsoft.com/office/drawing/2014/main" id="{8FBA3E31-782D-7A11-BA43-F4D1858F61C6}"/>
              </a:ext>
            </a:extLst>
          </p:cNvPr>
          <p:cNvSpPr txBox="1">
            <a:spLocks/>
          </p:cNvSpPr>
          <p:nvPr>
            <p:custDataLst>
              <p:tags r:id="rId61"/>
            </p:custDataLst>
          </p:nvPr>
        </p:nvSpPr>
        <p:spPr bwMode="auto">
          <a:xfrm>
            <a:off x="6705600" y="3387725"/>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E3BD2B-1CED-45C7-A712-15866D730A64}" type="datetime'''''''Ch''''''a''''i''''n'''''''''''''''''''''''''''''''">
              <a:rPr lang="en-US" altLang="en-US" sz="1200" smtClean="0"/>
              <a:pPr marL="0" indent="0" algn="ctr">
                <a:spcBef>
                  <a:spcPct val="0"/>
                </a:spcBef>
                <a:spcAft>
                  <a:spcPct val="0"/>
                </a:spcAft>
                <a:buNone/>
              </a:pPr>
              <a:t>Chain</a:t>
            </a:fld>
            <a:endParaRPr lang="en-US" sz="1200"/>
          </a:p>
        </p:txBody>
      </p:sp>
      <p:sp>
        <p:nvSpPr>
          <p:cNvPr id="125" name="Text Placeholder 2">
            <a:extLst>
              <a:ext uri="{FF2B5EF4-FFF2-40B4-BE49-F238E27FC236}">
                <a16:creationId xmlns:a16="http://schemas.microsoft.com/office/drawing/2014/main" id="{ECC4579A-3717-A17A-B291-55750204716F}"/>
              </a:ext>
            </a:extLst>
          </p:cNvPr>
          <p:cNvSpPr txBox="1">
            <a:spLocks/>
          </p:cNvSpPr>
          <p:nvPr>
            <p:custDataLst>
              <p:tags r:id="rId62"/>
            </p:custDataLst>
          </p:nvPr>
        </p:nvSpPr>
        <p:spPr bwMode="auto">
          <a:xfrm>
            <a:off x="8105775" y="3387725"/>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C5976B8-391C-4FCB-B594-5B5BEE5BD98A}" type="datetime'''''''''F''''''o''''''''o''''''''''''''''''''''d'''''''''''''">
              <a:rPr lang="en-US" altLang="en-US" sz="1200" smtClean="0"/>
              <a:pPr marL="0" indent="0" algn="ctr">
                <a:spcBef>
                  <a:spcPct val="0"/>
                </a:spcBef>
                <a:spcAft>
                  <a:spcPct val="0"/>
                </a:spcAft>
                <a:buNone/>
              </a:pPr>
              <a:t>Food</a:t>
            </a:fld>
            <a:endParaRPr lang="en-US" sz="1200"/>
          </a:p>
        </p:txBody>
      </p:sp>
      <p:sp>
        <p:nvSpPr>
          <p:cNvPr id="126" name="Text Placeholder 2">
            <a:extLst>
              <a:ext uri="{FF2B5EF4-FFF2-40B4-BE49-F238E27FC236}">
                <a16:creationId xmlns:a16="http://schemas.microsoft.com/office/drawing/2014/main" id="{098AEEF3-BB42-93AE-0984-BFD3C8FB2685}"/>
              </a:ext>
            </a:extLst>
          </p:cNvPr>
          <p:cNvSpPr txBox="1">
            <a:spLocks/>
          </p:cNvSpPr>
          <p:nvPr>
            <p:custDataLst>
              <p:tags r:id="rId63"/>
            </p:custDataLst>
          </p:nvPr>
        </p:nvSpPr>
        <p:spPr bwMode="auto">
          <a:xfrm>
            <a:off x="9464675" y="3387725"/>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0B1E3D-4240-453E-BF10-858A6582F176}" type="datetime'''''''''''''''I''''''n''''''''''d''''''''e''p'''''">
              <a:rPr lang="en-US" altLang="en-US" sz="1200" smtClean="0"/>
              <a:pPr marL="0" indent="0" algn="ctr">
                <a:spcBef>
                  <a:spcPct val="0"/>
                </a:spcBef>
                <a:spcAft>
                  <a:spcPct val="0"/>
                </a:spcAft>
                <a:buNone/>
              </a:pPr>
              <a:t>Indep</a:t>
            </a:fld>
            <a:endParaRPr lang="en-US" sz="1200"/>
          </a:p>
        </p:txBody>
      </p:sp>
      <p:sp>
        <p:nvSpPr>
          <p:cNvPr id="127" name="Text Placeholder 2">
            <a:extLst>
              <a:ext uri="{FF2B5EF4-FFF2-40B4-BE49-F238E27FC236}">
                <a16:creationId xmlns:a16="http://schemas.microsoft.com/office/drawing/2014/main" id="{83B07D87-18EE-C629-6890-070826902752}"/>
              </a:ext>
            </a:extLst>
          </p:cNvPr>
          <p:cNvSpPr txBox="1">
            <a:spLocks/>
          </p:cNvSpPr>
          <p:nvPr>
            <p:custDataLst>
              <p:tags r:id="rId64"/>
            </p:custDataLst>
          </p:nvPr>
        </p:nvSpPr>
        <p:spPr bwMode="auto">
          <a:xfrm>
            <a:off x="10847388" y="3387725"/>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FF5F423-CD20-4005-8F35-A7F999239974}" type="datetime'''''M''''''as''s'''''''''''''''''''''''''''''''''''">
              <a:rPr lang="en-US" altLang="en-US" sz="1200" smtClean="0"/>
              <a:pPr marL="0" indent="0" algn="ctr">
                <a:spcBef>
                  <a:spcPct val="0"/>
                </a:spcBef>
                <a:spcAft>
                  <a:spcPct val="0"/>
                </a:spcAft>
                <a:buNone/>
              </a:pPr>
              <a:t>Mass</a:t>
            </a:fld>
            <a:endParaRPr lang="en-US" sz="1200"/>
          </a:p>
        </p:txBody>
      </p:sp>
      <p:sp>
        <p:nvSpPr>
          <p:cNvPr id="327" name="Text Placeholder 2">
            <a:extLst>
              <a:ext uri="{FF2B5EF4-FFF2-40B4-BE49-F238E27FC236}">
                <a16:creationId xmlns:a16="http://schemas.microsoft.com/office/drawing/2014/main" id="{A12EC4D9-DA6F-10CE-CE2E-A01AF0F8B126}"/>
              </a:ext>
            </a:extLst>
          </p:cNvPr>
          <p:cNvSpPr txBox="1">
            <a:spLocks/>
          </p:cNvSpPr>
          <p:nvPr>
            <p:custDataLst>
              <p:tags r:id="rId65"/>
            </p:custDataLst>
          </p:nvPr>
        </p:nvSpPr>
        <p:spPr bwMode="auto">
          <a:xfrm>
            <a:off x="6600825" y="1700213"/>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315711-0133-42C3-9AAF-25917CB39411}" type="datetime'''''''''''+0''''''''''''.''''''''''''8%'''''''''">
              <a:rPr lang="en-US" altLang="en-US" sz="1200" b="1" smtClean="0">
                <a:effectLst/>
              </a:rPr>
              <a:pPr marL="0" indent="0" algn="ctr">
                <a:spcBef>
                  <a:spcPct val="0"/>
                </a:spcBef>
                <a:spcAft>
                  <a:spcPct val="0"/>
                </a:spcAft>
                <a:buNone/>
              </a:pPr>
              <a:t>+0.8%</a:t>
            </a:fld>
            <a:endParaRPr lang="en-US" sz="1200" b="1"/>
          </a:p>
        </p:txBody>
      </p:sp>
      <p:sp>
        <p:nvSpPr>
          <p:cNvPr id="335" name="Text Placeholder 2">
            <a:extLst>
              <a:ext uri="{FF2B5EF4-FFF2-40B4-BE49-F238E27FC236}">
                <a16:creationId xmlns:a16="http://schemas.microsoft.com/office/drawing/2014/main" id="{513946A0-79F3-2621-461E-A8D7071D1D99}"/>
              </a:ext>
            </a:extLst>
          </p:cNvPr>
          <p:cNvSpPr txBox="1">
            <a:spLocks/>
          </p:cNvSpPr>
          <p:nvPr>
            <p:custDataLst>
              <p:tags r:id="rId66"/>
            </p:custDataLst>
          </p:nvPr>
        </p:nvSpPr>
        <p:spPr bwMode="auto">
          <a:xfrm>
            <a:off x="7977188" y="1711325"/>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D0208A-F198-433D-8246-82D293A7D3D1}" type="datetime'+''0''''.''''8''''''''''''''''''''''''''''%'''''''''''''''">
              <a:rPr lang="en-US" altLang="en-US" sz="1200" b="1" smtClean="0">
                <a:effectLst/>
              </a:rPr>
              <a:pPr marL="0" indent="0" algn="ctr">
                <a:spcBef>
                  <a:spcPct val="0"/>
                </a:spcBef>
                <a:spcAft>
                  <a:spcPct val="0"/>
                </a:spcAft>
                <a:buNone/>
              </a:pPr>
              <a:t>+0.8%</a:t>
            </a:fld>
            <a:endParaRPr lang="en-US" sz="1200" b="1"/>
          </a:p>
        </p:txBody>
      </p:sp>
      <p:sp>
        <p:nvSpPr>
          <p:cNvPr id="343" name="Text Placeholder 2">
            <a:extLst>
              <a:ext uri="{FF2B5EF4-FFF2-40B4-BE49-F238E27FC236}">
                <a16:creationId xmlns:a16="http://schemas.microsoft.com/office/drawing/2014/main" id="{10B70920-ECF4-D5E8-FFE5-379EF06B1AFF}"/>
              </a:ext>
            </a:extLst>
          </p:cNvPr>
          <p:cNvSpPr txBox="1">
            <a:spLocks/>
          </p:cNvSpPr>
          <p:nvPr>
            <p:custDataLst>
              <p:tags r:id="rId67"/>
            </p:custDataLst>
          </p:nvPr>
        </p:nvSpPr>
        <p:spPr bwMode="auto">
          <a:xfrm>
            <a:off x="9351963" y="180340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125925-E47C-4879-B3F0-670AE2667480}" type="datetime'''+2''''''''.''''''''7''''''''''''''''''''%'''''''''''''''">
              <a:rPr lang="en-US" altLang="en-US" sz="1200" b="1" smtClean="0">
                <a:effectLst/>
              </a:rPr>
              <a:pPr marL="0" indent="0" algn="ctr">
                <a:spcBef>
                  <a:spcPct val="0"/>
                </a:spcBef>
                <a:spcAft>
                  <a:spcPct val="0"/>
                </a:spcAft>
                <a:buNone/>
              </a:pPr>
              <a:t>+2.7%</a:t>
            </a:fld>
            <a:endParaRPr lang="en-US" sz="1200" b="1"/>
          </a:p>
        </p:txBody>
      </p:sp>
      <p:sp>
        <p:nvSpPr>
          <p:cNvPr id="351" name="Text Placeholder 2">
            <a:extLst>
              <a:ext uri="{FF2B5EF4-FFF2-40B4-BE49-F238E27FC236}">
                <a16:creationId xmlns:a16="http://schemas.microsoft.com/office/drawing/2014/main" id="{AED4BCF8-C6CC-6C82-5751-2B673B3A1DCE}"/>
              </a:ext>
            </a:extLst>
          </p:cNvPr>
          <p:cNvSpPr txBox="1">
            <a:spLocks/>
          </p:cNvSpPr>
          <p:nvPr>
            <p:custDataLst>
              <p:tags r:id="rId68"/>
            </p:custDataLst>
          </p:nvPr>
        </p:nvSpPr>
        <p:spPr bwMode="auto">
          <a:xfrm>
            <a:off x="10726738" y="168275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006EDE-0BE9-4B32-ADA8-7B00E3603D33}" type="datetime'''''''''''+''''3''''''''''''''''''''''''''.''''''9''''''%'''''">
              <a:rPr lang="en-US" altLang="en-US" sz="1200" b="1" smtClean="0">
                <a:effectLst/>
              </a:rPr>
              <a:pPr marL="0" indent="0" algn="ctr">
                <a:spcBef>
                  <a:spcPct val="0"/>
                </a:spcBef>
                <a:spcAft>
                  <a:spcPct val="0"/>
                </a:spcAft>
                <a:buNone/>
              </a:pPr>
              <a:t>+3.9%</a:t>
            </a:fld>
            <a:endParaRPr lang="en-US" sz="1200" b="1"/>
          </a:p>
        </p:txBody>
      </p:sp>
      <p:graphicFrame>
        <p:nvGraphicFramePr>
          <p:cNvPr id="8" name="Chart 7">
            <a:extLst>
              <a:ext uri="{FF2B5EF4-FFF2-40B4-BE49-F238E27FC236}">
                <a16:creationId xmlns:a16="http://schemas.microsoft.com/office/drawing/2014/main" id="{F07DF5C7-27C0-9071-0BF3-78D4DCE84FF1}"/>
              </a:ext>
            </a:extLst>
          </p:cNvPr>
          <p:cNvGraphicFramePr>
            <a:graphicFrameLocks/>
          </p:cNvGraphicFramePr>
          <p:nvPr>
            <p:custDataLst>
              <p:tags r:id="rId69"/>
            </p:custDataLst>
            <p:extLst>
              <p:ext uri="{D42A27DB-BD31-4B8C-83A1-F6EECF244321}">
                <p14:modId xmlns:p14="http://schemas.microsoft.com/office/powerpoint/2010/main" val="3793104448"/>
              </p:ext>
            </p:extLst>
          </p:nvPr>
        </p:nvGraphicFramePr>
        <p:xfrm>
          <a:off x="301625" y="1920875"/>
          <a:ext cx="5700713" cy="1682750"/>
        </p:xfrm>
        <a:graphic>
          <a:graphicData uri="http://schemas.openxmlformats.org/drawingml/2006/chart">
            <c:chart xmlns:c="http://schemas.openxmlformats.org/drawingml/2006/chart" xmlns:r="http://schemas.openxmlformats.org/officeDocument/2006/relationships" r:id="rId97"/>
          </a:graphicData>
        </a:graphic>
      </p:graphicFrame>
      <p:cxnSp>
        <p:nvCxnSpPr>
          <p:cNvPr id="297" name="Straight Connector 296">
            <a:extLst>
              <a:ext uri="{FF2B5EF4-FFF2-40B4-BE49-F238E27FC236}">
                <a16:creationId xmlns:a16="http://schemas.microsoft.com/office/drawing/2014/main" id="{9C058AD8-35C9-F0D9-CD0D-D4CF95A4C896}"/>
              </a:ext>
            </a:extLst>
          </p:cNvPr>
          <p:cNvCxnSpPr>
            <a:cxnSpLocks/>
          </p:cNvCxnSpPr>
          <p:nvPr>
            <p:custDataLst>
              <p:tags r:id="rId70"/>
            </p:custDataLst>
          </p:nvPr>
        </p:nvCxnSpPr>
        <p:spPr bwMode="auto">
          <a:xfrm flipV="1">
            <a:off x="828675" y="1927225"/>
            <a:ext cx="0" cy="3079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8" name="Straight Connector 297">
            <a:extLst>
              <a:ext uri="{FF2B5EF4-FFF2-40B4-BE49-F238E27FC236}">
                <a16:creationId xmlns:a16="http://schemas.microsoft.com/office/drawing/2014/main" id="{30CAEDD2-BD5E-8480-F11E-A5ABF9A05563}"/>
              </a:ext>
            </a:extLst>
          </p:cNvPr>
          <p:cNvCxnSpPr>
            <a:cxnSpLocks/>
          </p:cNvCxnSpPr>
          <p:nvPr>
            <p:custDataLst>
              <p:tags r:id="rId71"/>
            </p:custDataLst>
          </p:nvPr>
        </p:nvCxnSpPr>
        <p:spPr bwMode="auto">
          <a:xfrm>
            <a:off x="828675" y="1927225"/>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2704B5A9-7C23-3AD3-8F13-3F86D81327E6}"/>
              </a:ext>
            </a:extLst>
          </p:cNvPr>
          <p:cNvCxnSpPr>
            <a:cxnSpLocks/>
          </p:cNvCxnSpPr>
          <p:nvPr>
            <p:custDataLst>
              <p:tags r:id="rId72"/>
            </p:custDataLst>
          </p:nvPr>
        </p:nvCxnSpPr>
        <p:spPr bwMode="auto">
          <a:xfrm>
            <a:off x="1322388" y="192722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a16="http://schemas.microsoft.com/office/drawing/2014/main" id="{61FEE4BD-C40E-68E6-A167-186225BB96A2}"/>
              </a:ext>
            </a:extLst>
          </p:cNvPr>
          <p:cNvCxnSpPr>
            <a:cxnSpLocks/>
          </p:cNvCxnSpPr>
          <p:nvPr>
            <p:custDataLst>
              <p:tags r:id="rId73"/>
            </p:custDataLst>
          </p:nvPr>
        </p:nvCxnSpPr>
        <p:spPr bwMode="auto">
          <a:xfrm flipV="1">
            <a:off x="2212975" y="1882775"/>
            <a:ext cx="0" cy="3238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6" name="Straight Connector 305">
            <a:extLst>
              <a:ext uri="{FF2B5EF4-FFF2-40B4-BE49-F238E27FC236}">
                <a16:creationId xmlns:a16="http://schemas.microsoft.com/office/drawing/2014/main" id="{C2A1F6F2-DC9A-1179-690D-103630596B93}"/>
              </a:ext>
            </a:extLst>
          </p:cNvPr>
          <p:cNvCxnSpPr>
            <a:cxnSpLocks/>
          </p:cNvCxnSpPr>
          <p:nvPr>
            <p:custDataLst>
              <p:tags r:id="rId74"/>
            </p:custDataLst>
          </p:nvPr>
        </p:nvCxnSpPr>
        <p:spPr bwMode="auto">
          <a:xfrm>
            <a:off x="2212975" y="1882775"/>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7" name="Straight Connector 306">
            <a:extLst>
              <a:ext uri="{FF2B5EF4-FFF2-40B4-BE49-F238E27FC236}">
                <a16:creationId xmlns:a16="http://schemas.microsoft.com/office/drawing/2014/main" id="{EB3D36F8-00D9-55A7-208E-9BE2E48785C5}"/>
              </a:ext>
            </a:extLst>
          </p:cNvPr>
          <p:cNvCxnSpPr>
            <a:cxnSpLocks/>
          </p:cNvCxnSpPr>
          <p:nvPr>
            <p:custDataLst>
              <p:tags r:id="rId75"/>
            </p:custDataLst>
          </p:nvPr>
        </p:nvCxnSpPr>
        <p:spPr bwMode="auto">
          <a:xfrm>
            <a:off x="2706688" y="188277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CF2D91EE-8608-BE26-2EF7-7FBE83D34C43}"/>
              </a:ext>
            </a:extLst>
          </p:cNvPr>
          <p:cNvCxnSpPr>
            <a:cxnSpLocks/>
          </p:cNvCxnSpPr>
          <p:nvPr>
            <p:custDataLst>
              <p:tags r:id="rId76"/>
            </p:custDataLst>
          </p:nvPr>
        </p:nvCxnSpPr>
        <p:spPr bwMode="auto">
          <a:xfrm flipV="1">
            <a:off x="3597275" y="1800225"/>
            <a:ext cx="0" cy="2936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570AC18B-462C-4972-1B25-78140E3D737E}"/>
              </a:ext>
            </a:extLst>
          </p:cNvPr>
          <p:cNvCxnSpPr>
            <a:cxnSpLocks/>
          </p:cNvCxnSpPr>
          <p:nvPr>
            <p:custDataLst>
              <p:tags r:id="rId77"/>
            </p:custDataLst>
          </p:nvPr>
        </p:nvCxnSpPr>
        <p:spPr bwMode="auto">
          <a:xfrm>
            <a:off x="3597275" y="1800225"/>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F947870A-5C9B-14E9-F644-EBC5FE32DD25}"/>
              </a:ext>
            </a:extLst>
          </p:cNvPr>
          <p:cNvCxnSpPr>
            <a:cxnSpLocks/>
          </p:cNvCxnSpPr>
          <p:nvPr>
            <p:custDataLst>
              <p:tags r:id="rId78"/>
            </p:custDataLst>
          </p:nvPr>
        </p:nvCxnSpPr>
        <p:spPr bwMode="auto">
          <a:xfrm>
            <a:off x="4090988" y="180022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15C1043F-A5A5-BF92-8941-7027801AD208}"/>
              </a:ext>
            </a:extLst>
          </p:cNvPr>
          <p:cNvCxnSpPr>
            <a:cxnSpLocks/>
          </p:cNvCxnSpPr>
          <p:nvPr>
            <p:custDataLst>
              <p:tags r:id="rId79"/>
            </p:custDataLst>
          </p:nvPr>
        </p:nvCxnSpPr>
        <p:spPr bwMode="auto">
          <a:xfrm flipV="1">
            <a:off x="4979988" y="1946275"/>
            <a:ext cx="0" cy="3238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E6F1DBAE-2A9B-4935-6F21-D09227B1A3E7}"/>
              </a:ext>
            </a:extLst>
          </p:cNvPr>
          <p:cNvCxnSpPr>
            <a:cxnSpLocks/>
          </p:cNvCxnSpPr>
          <p:nvPr>
            <p:custDataLst>
              <p:tags r:id="rId80"/>
            </p:custDataLst>
          </p:nvPr>
        </p:nvCxnSpPr>
        <p:spPr bwMode="auto">
          <a:xfrm>
            <a:off x="4979988" y="1946275"/>
            <a:ext cx="4937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5A4C9961-A9B3-305C-0965-EC682AC6F8FE}"/>
              </a:ext>
            </a:extLst>
          </p:cNvPr>
          <p:cNvCxnSpPr>
            <a:cxnSpLocks/>
          </p:cNvCxnSpPr>
          <p:nvPr>
            <p:custDataLst>
              <p:tags r:id="rId81"/>
            </p:custDataLst>
          </p:nvPr>
        </p:nvCxnSpPr>
        <p:spPr bwMode="auto">
          <a:xfrm>
            <a:off x="5473700" y="1946275"/>
            <a:ext cx="0" cy="269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05" name="Text Placeholder 2">
            <a:extLst>
              <a:ext uri="{FF2B5EF4-FFF2-40B4-BE49-F238E27FC236}">
                <a16:creationId xmlns:a16="http://schemas.microsoft.com/office/drawing/2014/main" id="{63861E54-CE49-7136-8D3C-981267E80BD6}"/>
              </a:ext>
            </a:extLst>
          </p:cNvPr>
          <p:cNvSpPr txBox="1">
            <a:spLocks/>
          </p:cNvSpPr>
          <p:nvPr>
            <p:custDataLst>
              <p:tags r:id="rId82"/>
            </p:custDataLst>
          </p:nvPr>
        </p:nvSpPr>
        <p:spPr bwMode="auto">
          <a:xfrm>
            <a:off x="871538" y="3387725"/>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0413DC5-6925-4D7C-B31A-5500D8D4E168}" type="datetime'''''''''Ch''''''''''''''''''a''i''n'''''''''''''''">
              <a:rPr lang="en-US" altLang="en-US" sz="1200" smtClean="0"/>
              <a:pPr marL="0" indent="0" algn="ctr">
                <a:spcBef>
                  <a:spcPct val="0"/>
                </a:spcBef>
                <a:spcAft>
                  <a:spcPct val="0"/>
                </a:spcAft>
                <a:buNone/>
              </a:pPr>
              <a:t>Chain</a:t>
            </a:fld>
            <a:endParaRPr lang="en-US" sz="1200"/>
          </a:p>
        </p:txBody>
      </p:sp>
      <p:sp>
        <p:nvSpPr>
          <p:cNvPr id="206" name="Text Placeholder 2">
            <a:extLst>
              <a:ext uri="{FF2B5EF4-FFF2-40B4-BE49-F238E27FC236}">
                <a16:creationId xmlns:a16="http://schemas.microsoft.com/office/drawing/2014/main" id="{A82841C1-4B38-CF4D-DF7B-475B8D71317F}"/>
              </a:ext>
            </a:extLst>
          </p:cNvPr>
          <p:cNvSpPr txBox="1">
            <a:spLocks/>
          </p:cNvSpPr>
          <p:nvPr>
            <p:custDataLst>
              <p:tags r:id="rId83"/>
            </p:custDataLst>
          </p:nvPr>
        </p:nvSpPr>
        <p:spPr bwMode="auto">
          <a:xfrm>
            <a:off x="2279650" y="3387725"/>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9089CB-20F4-4585-B448-E9C6C4EE697B}" type="datetime'''''''''''''''''''Fo''''o''''''d'''">
              <a:rPr lang="en-US" altLang="en-US" sz="1200" smtClean="0"/>
              <a:pPr marL="0" indent="0" algn="ctr">
                <a:spcBef>
                  <a:spcPct val="0"/>
                </a:spcBef>
                <a:spcAft>
                  <a:spcPct val="0"/>
                </a:spcAft>
                <a:buNone/>
              </a:pPr>
              <a:t>Food</a:t>
            </a:fld>
            <a:endParaRPr lang="en-US" sz="1200"/>
          </a:p>
        </p:txBody>
      </p:sp>
      <p:sp>
        <p:nvSpPr>
          <p:cNvPr id="228" name="Text Placeholder 2">
            <a:extLst>
              <a:ext uri="{FF2B5EF4-FFF2-40B4-BE49-F238E27FC236}">
                <a16:creationId xmlns:a16="http://schemas.microsoft.com/office/drawing/2014/main" id="{0824522D-2F90-EDF5-446D-B2D562DB85A5}"/>
              </a:ext>
            </a:extLst>
          </p:cNvPr>
          <p:cNvSpPr txBox="1">
            <a:spLocks/>
          </p:cNvSpPr>
          <p:nvPr>
            <p:custDataLst>
              <p:tags r:id="rId84"/>
            </p:custDataLst>
          </p:nvPr>
        </p:nvSpPr>
        <p:spPr bwMode="auto">
          <a:xfrm>
            <a:off x="3648075" y="3387725"/>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F68614-143F-4121-987D-B7A96AD20C64}" type="datetime'''''''''''''I''''''''''''''''nd''''e''''''''''''''p'''''''''">
              <a:rPr lang="en-US" altLang="en-US" sz="1200" smtClean="0"/>
              <a:pPr marL="0" indent="0" algn="ctr">
                <a:spcBef>
                  <a:spcPct val="0"/>
                </a:spcBef>
                <a:spcAft>
                  <a:spcPct val="0"/>
                </a:spcAft>
                <a:buNone/>
              </a:pPr>
              <a:t>Indep</a:t>
            </a:fld>
            <a:endParaRPr lang="en-US" sz="1200"/>
          </a:p>
        </p:txBody>
      </p:sp>
      <p:sp>
        <p:nvSpPr>
          <p:cNvPr id="234" name="Text Placeholder 2">
            <a:extLst>
              <a:ext uri="{FF2B5EF4-FFF2-40B4-BE49-F238E27FC236}">
                <a16:creationId xmlns:a16="http://schemas.microsoft.com/office/drawing/2014/main" id="{AA562B61-FA54-695B-E634-8BC702D954E3}"/>
              </a:ext>
            </a:extLst>
          </p:cNvPr>
          <p:cNvSpPr txBox="1">
            <a:spLocks/>
          </p:cNvSpPr>
          <p:nvPr>
            <p:custDataLst>
              <p:tags r:id="rId85"/>
            </p:custDataLst>
          </p:nvPr>
        </p:nvSpPr>
        <p:spPr bwMode="auto">
          <a:xfrm>
            <a:off x="5038725" y="3387725"/>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2E34312-CEB8-4467-A7AF-FC1B070474BB}" type="datetime'Ma''''''''''''''''''''''''''''''''''''''''s''s'''''''''''''">
              <a:rPr lang="en-US" altLang="en-US" sz="1200" smtClean="0"/>
              <a:pPr marL="0" indent="0" algn="ctr">
                <a:spcBef>
                  <a:spcPct val="0"/>
                </a:spcBef>
                <a:spcAft>
                  <a:spcPct val="0"/>
                </a:spcAft>
                <a:buNone/>
              </a:pPr>
              <a:t>Mass</a:t>
            </a:fld>
            <a:endParaRPr lang="en-US" sz="1200"/>
          </a:p>
        </p:txBody>
      </p:sp>
      <p:sp>
        <p:nvSpPr>
          <p:cNvPr id="295" name="Text Placeholder 2">
            <a:extLst>
              <a:ext uri="{FF2B5EF4-FFF2-40B4-BE49-F238E27FC236}">
                <a16:creationId xmlns:a16="http://schemas.microsoft.com/office/drawing/2014/main" id="{E6EAF512-A84A-9B98-3C25-DB37D7100E86}"/>
              </a:ext>
            </a:extLst>
          </p:cNvPr>
          <p:cNvSpPr txBox="1">
            <a:spLocks/>
          </p:cNvSpPr>
          <p:nvPr>
            <p:custDataLst>
              <p:tags r:id="rId86"/>
            </p:custDataLst>
          </p:nvPr>
        </p:nvSpPr>
        <p:spPr bwMode="auto">
          <a:xfrm>
            <a:off x="766763" y="180975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71137D-B030-4911-B8A0-E685EFB08080}" type="datetime'''''''+''''''''''4''''''''''''.''''''''''''''5''''''%'''">
              <a:rPr lang="en-US" altLang="en-US" sz="1200" b="1" smtClean="0">
                <a:effectLst/>
              </a:rPr>
              <a:pPr marL="0" indent="0" algn="ctr">
                <a:spcBef>
                  <a:spcPct val="0"/>
                </a:spcBef>
                <a:spcAft>
                  <a:spcPct val="0"/>
                </a:spcAft>
                <a:buNone/>
              </a:pPr>
              <a:t>+4.5%</a:t>
            </a:fld>
            <a:endParaRPr lang="en-US" sz="1200" b="1"/>
          </a:p>
        </p:txBody>
      </p:sp>
      <p:sp>
        <p:nvSpPr>
          <p:cNvPr id="303" name="Text Placeholder 2">
            <a:extLst>
              <a:ext uri="{FF2B5EF4-FFF2-40B4-BE49-F238E27FC236}">
                <a16:creationId xmlns:a16="http://schemas.microsoft.com/office/drawing/2014/main" id="{2DA16547-D103-3553-8562-4B12BAE0F58B}"/>
              </a:ext>
            </a:extLst>
          </p:cNvPr>
          <p:cNvSpPr txBox="1">
            <a:spLocks/>
          </p:cNvSpPr>
          <p:nvPr>
            <p:custDataLst>
              <p:tags r:id="rId87"/>
            </p:custDataLst>
          </p:nvPr>
        </p:nvSpPr>
        <p:spPr bwMode="auto">
          <a:xfrm>
            <a:off x="2151063" y="176530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3D37D1D-77B0-4870-A94C-A41DC2B71CF5}" type="datetime'''''''''''''''''''+''''''5''''''''''.''''''''''9''%'''''''''''">
              <a:rPr lang="en-US" altLang="en-US" sz="1200" b="1" smtClean="0">
                <a:effectLst/>
              </a:rPr>
              <a:pPr marL="0" indent="0" algn="ctr">
                <a:spcBef>
                  <a:spcPct val="0"/>
                </a:spcBef>
                <a:spcAft>
                  <a:spcPct val="0"/>
                </a:spcAft>
                <a:buNone/>
              </a:pPr>
              <a:t>+5.9%</a:t>
            </a:fld>
            <a:endParaRPr lang="en-US" sz="1200" b="1"/>
          </a:p>
        </p:txBody>
      </p:sp>
      <p:sp>
        <p:nvSpPr>
          <p:cNvPr id="311" name="Text Placeholder 2">
            <a:extLst>
              <a:ext uri="{FF2B5EF4-FFF2-40B4-BE49-F238E27FC236}">
                <a16:creationId xmlns:a16="http://schemas.microsoft.com/office/drawing/2014/main" id="{0DEDBD51-A45D-3CB3-F17D-B64B4EAB8094}"/>
              </a:ext>
            </a:extLst>
          </p:cNvPr>
          <p:cNvSpPr txBox="1">
            <a:spLocks/>
          </p:cNvSpPr>
          <p:nvPr>
            <p:custDataLst>
              <p:tags r:id="rId88"/>
            </p:custDataLst>
          </p:nvPr>
        </p:nvSpPr>
        <p:spPr bwMode="auto">
          <a:xfrm>
            <a:off x="3535363" y="168275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18948CA-C05A-444C-A23A-F1CB3188A0CF}" type="datetime'''+2.''''''''''''''''''''''4''''''''%'''''''''''">
              <a:rPr lang="en-US" altLang="en-US" sz="1200" b="1" smtClean="0">
                <a:effectLst/>
              </a:rPr>
              <a:pPr marL="0" indent="0" algn="ctr">
                <a:spcBef>
                  <a:spcPct val="0"/>
                </a:spcBef>
                <a:spcAft>
                  <a:spcPct val="0"/>
                </a:spcAft>
                <a:buNone/>
              </a:pPr>
              <a:t>+2.4%</a:t>
            </a:fld>
            <a:endParaRPr lang="en-US" sz="1200" b="1"/>
          </a:p>
        </p:txBody>
      </p:sp>
      <p:sp>
        <p:nvSpPr>
          <p:cNvPr id="319" name="Text Placeholder 2">
            <a:extLst>
              <a:ext uri="{FF2B5EF4-FFF2-40B4-BE49-F238E27FC236}">
                <a16:creationId xmlns:a16="http://schemas.microsoft.com/office/drawing/2014/main" id="{9F7167E4-BAA4-A457-93DC-D3237F976453}"/>
              </a:ext>
            </a:extLst>
          </p:cNvPr>
          <p:cNvSpPr txBox="1">
            <a:spLocks/>
          </p:cNvSpPr>
          <p:nvPr>
            <p:custDataLst>
              <p:tags r:id="rId89"/>
            </p:custDataLst>
          </p:nvPr>
        </p:nvSpPr>
        <p:spPr bwMode="auto">
          <a:xfrm>
            <a:off x="4918075" y="1828800"/>
            <a:ext cx="615950" cy="2349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D90884-FC44-47D0-BC7C-8A4D7B903958}" type="datetime'''''''''''''''''+''''''''6''''''''.''''''''4''''''''''''%'''">
              <a:rPr lang="en-US" altLang="en-US" sz="1200" b="1" smtClean="0">
                <a:effectLst/>
              </a:rPr>
              <a:pPr marL="0" indent="0" algn="ctr">
                <a:spcBef>
                  <a:spcPct val="0"/>
                </a:spcBef>
                <a:spcAft>
                  <a:spcPct val="0"/>
                </a:spcAft>
                <a:buNone/>
              </a:pPr>
              <a:t>+6.4%</a:t>
            </a:fld>
            <a:endParaRPr lang="en-US" sz="1200" b="1"/>
          </a:p>
        </p:txBody>
      </p:sp>
      <p:sp>
        <p:nvSpPr>
          <p:cNvPr id="5" name="Title 4">
            <a:extLst>
              <a:ext uri="{FF2B5EF4-FFF2-40B4-BE49-F238E27FC236}">
                <a16:creationId xmlns:a16="http://schemas.microsoft.com/office/drawing/2014/main" id="{45D11155-1C72-78AB-4A04-FF9A08B7DF7A}"/>
              </a:ext>
            </a:extLst>
          </p:cNvPr>
          <p:cNvSpPr>
            <a:spLocks noGrp="1"/>
          </p:cNvSpPr>
          <p:nvPr>
            <p:ph type="title"/>
          </p:nvPr>
        </p:nvSpPr>
        <p:spPr>
          <a:xfrm>
            <a:off x="384694" y="294468"/>
            <a:ext cx="11338560" cy="768263"/>
          </a:xfrm>
        </p:spPr>
        <p:txBody>
          <a:bodyPr vert="horz"/>
          <a:lstStyle/>
          <a:p>
            <a:r>
              <a:rPr lang="en-US"/>
              <a:t>Adjusted </a:t>
            </a:r>
            <a:r>
              <a:rPr lang="en-US" err="1"/>
              <a:t>Rxs</a:t>
            </a:r>
            <a:r>
              <a:rPr lang="en-US"/>
              <a:t> per patient increase across retail classes of trade for maintenance, acute, and vaccines</a:t>
            </a:r>
          </a:p>
        </p:txBody>
      </p:sp>
      <p:sp>
        <p:nvSpPr>
          <p:cNvPr id="100" name="Footer Placeholder 99">
            <a:extLst>
              <a:ext uri="{FF2B5EF4-FFF2-40B4-BE49-F238E27FC236}">
                <a16:creationId xmlns:a16="http://schemas.microsoft.com/office/drawing/2014/main" id="{ADCEDE8E-6D2A-4F39-4798-846F16063E14}"/>
              </a:ext>
            </a:extLst>
          </p:cNvPr>
          <p:cNvSpPr>
            <a:spLocks noGrp="1"/>
          </p:cNvSpPr>
          <p:nvPr>
            <p:ph type="ftr" sz="quarter" idx="3"/>
          </p:nvPr>
        </p:nvSpPr>
        <p:spPr>
          <a:xfrm>
            <a:off x="384694" y="6243637"/>
            <a:ext cx="9285484" cy="338138"/>
          </a:xfrm>
        </p:spPr>
        <p:txBody>
          <a:bodyPr/>
          <a:lstStyle/>
          <a:p>
            <a:r>
              <a:rPr lang="en-US"/>
              <a:t>©2025 IQVIA Confidential. Do not reproduce without permission | For discussion purposes only | Not approved by management. </a:t>
            </a:r>
          </a:p>
        </p:txBody>
      </p:sp>
      <p:sp>
        <p:nvSpPr>
          <p:cNvPr id="102" name="Rectangle: Rounded Corners 101">
            <a:extLst>
              <a:ext uri="{FF2B5EF4-FFF2-40B4-BE49-F238E27FC236}">
                <a16:creationId xmlns:a16="http://schemas.microsoft.com/office/drawing/2014/main" id="{C3841132-8E3D-F1D7-608C-4CB57D02FC14}"/>
              </a:ext>
            </a:extLst>
          </p:cNvPr>
          <p:cNvSpPr>
            <a:spLocks/>
          </p:cNvSpPr>
          <p:nvPr/>
        </p:nvSpPr>
        <p:spPr>
          <a:xfrm>
            <a:off x="1610239" y="1178402"/>
            <a:ext cx="3108960" cy="365760"/>
          </a:xfrm>
          <a:prstGeom prst="roundRect">
            <a:avLst>
              <a:gd name="adj" fmla="val 50000"/>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Total </a:t>
            </a:r>
            <a:r>
              <a:rPr lang="en-US" sz="1400" b="1" err="1">
                <a:solidFill>
                  <a:schemeClr val="bg1"/>
                </a:solidFill>
                <a:latin typeface="Arial" panose="020B0604020202020204"/>
              </a:rPr>
              <a:t>Rxs</a:t>
            </a:r>
            <a:r>
              <a:rPr lang="en-US" sz="1400" b="1">
                <a:solidFill>
                  <a:schemeClr val="bg1"/>
                </a:solidFill>
                <a:latin typeface="Arial" panose="020B0604020202020204"/>
              </a:rPr>
              <a:t> per Patient</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04" name="Rectangle: Rounded Corners 103">
            <a:extLst>
              <a:ext uri="{FF2B5EF4-FFF2-40B4-BE49-F238E27FC236}">
                <a16:creationId xmlns:a16="http://schemas.microsoft.com/office/drawing/2014/main" id="{0DB1A667-3170-F86E-63F2-1DCC138638B1}"/>
              </a:ext>
            </a:extLst>
          </p:cNvPr>
          <p:cNvSpPr>
            <a:spLocks/>
          </p:cNvSpPr>
          <p:nvPr/>
        </p:nvSpPr>
        <p:spPr>
          <a:xfrm>
            <a:off x="1682159" y="3825876"/>
            <a:ext cx="3108960" cy="365125"/>
          </a:xfrm>
          <a:prstGeom prst="roundRect">
            <a:avLst>
              <a:gd name="adj" fmla="val 50000"/>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Maintenance </a:t>
            </a:r>
            <a:r>
              <a:rPr lang="en-US" sz="1400" b="1" err="1">
                <a:solidFill>
                  <a:schemeClr val="bg1"/>
                </a:solidFill>
                <a:latin typeface="Arial" panose="020B0604020202020204"/>
              </a:rPr>
              <a:t>Rxs</a:t>
            </a:r>
            <a:r>
              <a:rPr lang="en-US" sz="1400" b="1">
                <a:solidFill>
                  <a:schemeClr val="bg1"/>
                </a:solidFill>
                <a:latin typeface="Arial" panose="020B0604020202020204"/>
              </a:rPr>
              <a:t> per Patient</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05" name="Rectangle: Rounded Corners 104">
            <a:extLst>
              <a:ext uri="{FF2B5EF4-FFF2-40B4-BE49-F238E27FC236}">
                <a16:creationId xmlns:a16="http://schemas.microsoft.com/office/drawing/2014/main" id="{FBED26E5-12B4-A7D2-52EE-FDA04AFEDEE4}"/>
              </a:ext>
            </a:extLst>
          </p:cNvPr>
          <p:cNvSpPr>
            <a:spLocks/>
          </p:cNvSpPr>
          <p:nvPr/>
        </p:nvSpPr>
        <p:spPr>
          <a:xfrm>
            <a:off x="7355364" y="3825876"/>
            <a:ext cx="3108960" cy="365125"/>
          </a:xfrm>
          <a:prstGeom prst="roundRect">
            <a:avLst>
              <a:gd name="adj" fmla="val 50000"/>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Acute </a:t>
            </a:r>
            <a:r>
              <a:rPr lang="en-US" sz="1400" b="1" err="1">
                <a:solidFill>
                  <a:schemeClr val="bg1"/>
                </a:solidFill>
                <a:latin typeface="Arial" panose="020B0604020202020204"/>
              </a:rPr>
              <a:t>Rxs</a:t>
            </a:r>
            <a:r>
              <a:rPr lang="en-US" sz="1400" b="1">
                <a:solidFill>
                  <a:schemeClr val="bg1"/>
                </a:solidFill>
                <a:latin typeface="Arial" panose="020B0604020202020204"/>
              </a:rPr>
              <a:t> per Patient</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A190735C-5094-AD39-DE87-9C55FAC60930}"/>
              </a:ext>
            </a:extLst>
          </p:cNvPr>
          <p:cNvCxnSpPr>
            <a:cxnSpLocks/>
          </p:cNvCxnSpPr>
          <p:nvPr/>
        </p:nvCxnSpPr>
        <p:spPr>
          <a:xfrm flipV="1">
            <a:off x="6089103" y="1506538"/>
            <a:ext cx="0" cy="448945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D07EAEB9-8C1C-8D95-C852-B8B113CA9262}"/>
              </a:ext>
            </a:extLst>
          </p:cNvPr>
          <p:cNvSpPr>
            <a:spLocks/>
          </p:cNvSpPr>
          <p:nvPr/>
        </p:nvSpPr>
        <p:spPr>
          <a:xfrm>
            <a:off x="7283444" y="1178402"/>
            <a:ext cx="3108960" cy="365760"/>
          </a:xfrm>
          <a:prstGeom prst="roundRect">
            <a:avLst>
              <a:gd name="adj" fmla="val 50000"/>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Vaccines per Patient</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46" name="Straight Connector 45">
            <a:extLst>
              <a:ext uri="{FF2B5EF4-FFF2-40B4-BE49-F238E27FC236}">
                <a16:creationId xmlns:a16="http://schemas.microsoft.com/office/drawing/2014/main" id="{C7C03920-A7EB-83E4-57BF-E3A6D5CB762A}"/>
              </a:ext>
            </a:extLst>
          </p:cNvPr>
          <p:cNvCxnSpPr>
            <a:cxnSpLocks/>
          </p:cNvCxnSpPr>
          <p:nvPr/>
        </p:nvCxnSpPr>
        <p:spPr>
          <a:xfrm flipH="1">
            <a:off x="426243" y="3717096"/>
            <a:ext cx="11339513"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63451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8AE2608-A71F-0115-159E-A0AC230F8322}"/>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556CD40-1051-76D7-DF42-75D0E9C20C7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3556CD40-1051-76D7-DF42-75D0E9C20C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CE755E4-1DAD-A5F5-5B78-E22DF6C52768}"/>
              </a:ext>
            </a:extLst>
          </p:cNvPr>
          <p:cNvSpPr>
            <a:spLocks noGrp="1"/>
          </p:cNvSpPr>
          <p:nvPr>
            <p:ph type="title"/>
          </p:nvPr>
        </p:nvSpPr>
        <p:spPr/>
        <p:txBody>
          <a:bodyPr vert="horz"/>
          <a:lstStyle/>
          <a:p>
            <a:r>
              <a:rPr lang="en-US"/>
              <a:t>Mass and Food had the highest generic growth, but both had drops in percentage of generic Rxs dispensed</a:t>
            </a:r>
          </a:p>
        </p:txBody>
      </p:sp>
      <p:sp>
        <p:nvSpPr>
          <p:cNvPr id="3" name="Footer Placeholder 2">
            <a:extLst>
              <a:ext uri="{FF2B5EF4-FFF2-40B4-BE49-F238E27FC236}">
                <a16:creationId xmlns:a16="http://schemas.microsoft.com/office/drawing/2014/main" id="{8904ED85-62BD-1EA7-ECC0-12C3C9F5CADB}"/>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6" name="Chart 5">
            <a:extLst>
              <a:ext uri="{FF2B5EF4-FFF2-40B4-BE49-F238E27FC236}">
                <a16:creationId xmlns:a16="http://schemas.microsoft.com/office/drawing/2014/main" id="{5687C887-ECAE-425B-C45E-63ED36F76642}"/>
              </a:ext>
            </a:extLst>
          </p:cNvPr>
          <p:cNvGraphicFramePr>
            <a:graphicFrameLocks/>
          </p:cNvGraphicFramePr>
          <p:nvPr>
            <p:extLst>
              <p:ext uri="{D42A27DB-BD31-4B8C-83A1-F6EECF244321}">
                <p14:modId xmlns:p14="http://schemas.microsoft.com/office/powerpoint/2010/main" val="732156336"/>
              </p:ext>
            </p:extLst>
          </p:nvPr>
        </p:nvGraphicFramePr>
        <p:xfrm>
          <a:off x="384694" y="1251857"/>
          <a:ext cx="6418878" cy="5136001"/>
        </p:xfrm>
        <a:graphic>
          <a:graphicData uri="http://schemas.openxmlformats.org/drawingml/2006/chart">
            <c:chart xmlns:c="http://schemas.openxmlformats.org/drawingml/2006/chart" xmlns:r="http://schemas.openxmlformats.org/officeDocument/2006/relationships" r:id="rId6"/>
          </a:graphicData>
        </a:graphic>
      </p:graphicFrame>
      <p:cxnSp>
        <p:nvCxnSpPr>
          <p:cNvPr id="7" name="Straight Connector 6">
            <a:extLst>
              <a:ext uri="{FF2B5EF4-FFF2-40B4-BE49-F238E27FC236}">
                <a16:creationId xmlns:a16="http://schemas.microsoft.com/office/drawing/2014/main" id="{B552132F-831B-67F5-7B22-0657BA65D8D6}"/>
              </a:ext>
            </a:extLst>
          </p:cNvPr>
          <p:cNvCxnSpPr>
            <a:cxnSpLocks/>
          </p:cNvCxnSpPr>
          <p:nvPr/>
        </p:nvCxnSpPr>
        <p:spPr>
          <a:xfrm>
            <a:off x="6901544" y="1668917"/>
            <a:ext cx="0" cy="4572000"/>
          </a:xfrm>
          <a:prstGeom prst="line">
            <a:avLst/>
          </a:prstGeom>
          <a:ln w="317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048033A9-B3A5-6A54-97C3-45E83EB35C87}"/>
              </a:ext>
            </a:extLst>
          </p:cNvPr>
          <p:cNvGraphicFramePr>
            <a:graphicFrameLocks/>
          </p:cNvGraphicFramePr>
          <p:nvPr>
            <p:extLst>
              <p:ext uri="{D42A27DB-BD31-4B8C-83A1-F6EECF244321}">
                <p14:modId xmlns:p14="http://schemas.microsoft.com/office/powerpoint/2010/main" val="2540533616"/>
              </p:ext>
            </p:extLst>
          </p:nvPr>
        </p:nvGraphicFramePr>
        <p:xfrm>
          <a:off x="7069545" y="1783424"/>
          <a:ext cx="4933398" cy="3594592"/>
        </p:xfrm>
        <a:graphic>
          <a:graphicData uri="http://schemas.openxmlformats.org/drawingml/2006/chart">
            <c:chart xmlns:c="http://schemas.openxmlformats.org/drawingml/2006/chart" xmlns:r="http://schemas.openxmlformats.org/officeDocument/2006/relationships" r:id="rId7"/>
          </a:graphicData>
        </a:graphic>
      </p:graphicFrame>
      <p:sp>
        <p:nvSpPr>
          <p:cNvPr id="4" name="Rectangle: Rounded Corners 15">
            <a:extLst>
              <a:ext uri="{FF2B5EF4-FFF2-40B4-BE49-F238E27FC236}">
                <a16:creationId xmlns:a16="http://schemas.microsoft.com/office/drawing/2014/main" id="{2302C480-F5E5-CA53-7DB9-65D6FFE11437}"/>
              </a:ext>
            </a:extLst>
          </p:cNvPr>
          <p:cNvSpPr>
            <a:spLocks/>
          </p:cNvSpPr>
          <p:nvPr/>
        </p:nvSpPr>
        <p:spPr>
          <a:xfrm>
            <a:off x="850933" y="1251857"/>
            <a:ext cx="548640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a:solidFill>
                  <a:schemeClr val="bg1"/>
                </a:solidFill>
              </a:rPr>
              <a:t>Adjusted Generic Rx Percent by Retail Class of Trade</a:t>
            </a:r>
          </a:p>
        </p:txBody>
      </p:sp>
      <p:sp>
        <p:nvSpPr>
          <p:cNvPr id="5" name="Rectangle: Rounded Corners 15">
            <a:extLst>
              <a:ext uri="{FF2B5EF4-FFF2-40B4-BE49-F238E27FC236}">
                <a16:creationId xmlns:a16="http://schemas.microsoft.com/office/drawing/2014/main" id="{1C387150-E3B5-BB3A-C828-E8A9CAEC2790}"/>
              </a:ext>
            </a:extLst>
          </p:cNvPr>
          <p:cNvSpPr>
            <a:spLocks/>
          </p:cNvSpPr>
          <p:nvPr/>
        </p:nvSpPr>
        <p:spPr>
          <a:xfrm>
            <a:off x="7841378" y="1251384"/>
            <a:ext cx="365760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a:solidFill>
                  <a:schemeClr val="bg1"/>
                </a:solidFill>
              </a:rPr>
              <a:t>Generic Growth by Class of Trade</a:t>
            </a:r>
          </a:p>
        </p:txBody>
      </p:sp>
    </p:spTree>
    <p:extLst>
      <p:ext uri="{BB962C8B-B14F-4D97-AF65-F5344CB8AC3E}">
        <p14:creationId xmlns:p14="http://schemas.microsoft.com/office/powerpoint/2010/main" val="82449586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ABC962D-D745-7905-42E6-F199DB1FC93F}"/>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10DADDA8-93AD-7D89-CB0F-8BCA80898B63}"/>
              </a:ext>
            </a:extLst>
          </p:cNvPr>
          <p:cNvGraphicFramePr>
            <a:graphicFrameLocks noChangeAspect="1"/>
          </p:cNvGraphicFramePr>
          <p:nvPr>
            <p:custDataLst>
              <p:tags r:id="rId1"/>
            </p:custDataLst>
            <p:extLst>
              <p:ext uri="{D42A27DB-BD31-4B8C-83A1-F6EECF244321}">
                <p14:modId xmlns:p14="http://schemas.microsoft.com/office/powerpoint/2010/main" val="26091082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5" imgW="7772400" imgH="10058400" progId="TCLayout.ActiveDocument.1">
                  <p:embed/>
                </p:oleObj>
              </mc:Choice>
              <mc:Fallback>
                <p:oleObj name="think-cell Slide" r:id="rId25" imgW="7772400" imgH="10058400" progId="TCLayout.ActiveDocument.1">
                  <p:embed/>
                  <p:pic>
                    <p:nvPicPr>
                      <p:cNvPr id="12" name="think-cell data - do not delete" hidden="1">
                        <a:extLst>
                          <a:ext uri="{FF2B5EF4-FFF2-40B4-BE49-F238E27FC236}">
                            <a16:creationId xmlns:a16="http://schemas.microsoft.com/office/drawing/2014/main" id="{10DADDA8-93AD-7D89-CB0F-8BCA80898B63}"/>
                          </a:ext>
                        </a:extLst>
                      </p:cNvPr>
                      <p:cNvPicPr/>
                      <p:nvPr/>
                    </p:nvPicPr>
                    <p:blipFill>
                      <a:blip r:embed="rId26"/>
                      <a:stretch>
                        <a:fillRect/>
                      </a:stretch>
                    </p:blipFill>
                    <p:spPr>
                      <a:xfrm>
                        <a:off x="1588" y="1588"/>
                        <a:ext cx="1227" cy="1588"/>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BAFA6CF8-188C-15ED-FA73-42AF43AA799B}"/>
              </a:ext>
            </a:extLst>
          </p:cNvPr>
          <p:cNvGrpSpPr>
            <a:grpSpLocks noChangeAspect="1"/>
          </p:cNvGrpSpPr>
          <p:nvPr/>
        </p:nvGrpSpPr>
        <p:grpSpPr>
          <a:xfrm>
            <a:off x="635508" y="5081954"/>
            <a:ext cx="1891604" cy="1199544"/>
            <a:chOff x="492964" y="5136953"/>
            <a:chExt cx="2053105" cy="1301958"/>
          </a:xfrm>
        </p:grpSpPr>
        <p:pic>
          <p:nvPicPr>
            <p:cNvPr id="26" name="Picture 25">
              <a:extLst>
                <a:ext uri="{FF2B5EF4-FFF2-40B4-BE49-F238E27FC236}">
                  <a16:creationId xmlns:a16="http://schemas.microsoft.com/office/drawing/2014/main" id="{3320AE3E-2833-E966-C5C1-5C9C32100256}"/>
                </a:ext>
              </a:extLst>
            </p:cNvPr>
            <p:cNvPicPr>
              <a:picLocks noChangeAspect="1"/>
            </p:cNvPicPr>
            <p:nvPr/>
          </p:nvPicPr>
          <p:blipFill rotWithShape="1">
            <a:blip r:embed="rId27"/>
            <a:srcRect t="12639"/>
            <a:stretch/>
          </p:blipFill>
          <p:spPr>
            <a:xfrm>
              <a:off x="492964" y="5136953"/>
              <a:ext cx="1764181" cy="1290834"/>
            </a:xfrm>
            <a:prstGeom prst="rect">
              <a:avLst/>
            </a:prstGeom>
          </p:spPr>
        </p:pic>
        <p:sp>
          <p:nvSpPr>
            <p:cNvPr id="27" name="Rectangle 26">
              <a:extLst>
                <a:ext uri="{FF2B5EF4-FFF2-40B4-BE49-F238E27FC236}">
                  <a16:creationId xmlns:a16="http://schemas.microsoft.com/office/drawing/2014/main" id="{7F5F2B3E-2DFC-C6A5-F17A-BB390D95FCA0}"/>
                </a:ext>
              </a:extLst>
            </p:cNvPr>
            <p:cNvSpPr>
              <a:spLocks/>
            </p:cNvSpPr>
            <p:nvPr/>
          </p:nvSpPr>
          <p:spPr>
            <a:xfrm>
              <a:off x="2069819" y="6253976"/>
              <a:ext cx="476250" cy="184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grpSp>
        <p:nvGrpSpPr>
          <p:cNvPr id="10" name="Group 9">
            <a:extLst>
              <a:ext uri="{FF2B5EF4-FFF2-40B4-BE49-F238E27FC236}">
                <a16:creationId xmlns:a16="http://schemas.microsoft.com/office/drawing/2014/main" id="{26331132-BC8E-13CE-F0B9-A695BC798F6B}"/>
              </a:ext>
            </a:extLst>
          </p:cNvPr>
          <p:cNvGrpSpPr>
            <a:grpSpLocks/>
          </p:cNvGrpSpPr>
          <p:nvPr/>
        </p:nvGrpSpPr>
        <p:grpSpPr>
          <a:xfrm>
            <a:off x="3586336" y="5093106"/>
            <a:ext cx="1379265" cy="1263177"/>
            <a:chOff x="3798655" y="5027968"/>
            <a:chExt cx="1495193" cy="1369348"/>
          </a:xfrm>
        </p:grpSpPr>
        <p:pic>
          <p:nvPicPr>
            <p:cNvPr id="28" name="Picture 27">
              <a:extLst>
                <a:ext uri="{FF2B5EF4-FFF2-40B4-BE49-F238E27FC236}">
                  <a16:creationId xmlns:a16="http://schemas.microsoft.com/office/drawing/2014/main" id="{169C9B29-0E78-6214-218A-3E161DA7FD6D}"/>
                </a:ext>
              </a:extLst>
            </p:cNvPr>
            <p:cNvPicPr>
              <a:picLocks noChangeAspect="1"/>
            </p:cNvPicPr>
            <p:nvPr/>
          </p:nvPicPr>
          <p:blipFill rotWithShape="1">
            <a:blip r:embed="rId28"/>
            <a:srcRect l="18242"/>
            <a:stretch/>
          </p:blipFill>
          <p:spPr>
            <a:xfrm>
              <a:off x="3798655" y="5027968"/>
              <a:ext cx="1495193" cy="1369348"/>
            </a:xfrm>
            <a:prstGeom prst="rect">
              <a:avLst/>
            </a:prstGeom>
          </p:spPr>
        </p:pic>
        <p:sp>
          <p:nvSpPr>
            <p:cNvPr id="9" name="TextBox 8">
              <a:extLst>
                <a:ext uri="{FF2B5EF4-FFF2-40B4-BE49-F238E27FC236}">
                  <a16:creationId xmlns:a16="http://schemas.microsoft.com/office/drawing/2014/main" id="{FBC140C2-A912-82F4-2874-37A69F359ACD}"/>
                </a:ext>
              </a:extLst>
            </p:cNvPr>
            <p:cNvSpPr txBox="1">
              <a:spLocks/>
            </p:cNvSpPr>
            <p:nvPr/>
          </p:nvSpPr>
          <p:spPr>
            <a:xfrm>
              <a:off x="3798655" y="5049169"/>
              <a:ext cx="674076" cy="208631"/>
            </a:xfrm>
            <a:prstGeom prst="rect">
              <a:avLst/>
            </a:prstGeom>
            <a:solidFill>
              <a:schemeClr val="bg1"/>
            </a:solidFill>
          </p:spPr>
          <p:txBody>
            <a:bodyPr wrap="square" rtlCol="0">
              <a:noAutofit/>
            </a:bodyPr>
            <a:lstStyle/>
            <a:p>
              <a:pPr algn="ctr"/>
              <a:endParaRPr lang="en-US" sz="1200" b="1">
                <a:solidFill>
                  <a:srgbClr val="000000"/>
                </a:solidFill>
              </a:endParaRPr>
            </a:p>
          </p:txBody>
        </p:sp>
      </p:grpSp>
      <p:grpSp>
        <p:nvGrpSpPr>
          <p:cNvPr id="14" name="Group 13">
            <a:extLst>
              <a:ext uri="{FF2B5EF4-FFF2-40B4-BE49-F238E27FC236}">
                <a16:creationId xmlns:a16="http://schemas.microsoft.com/office/drawing/2014/main" id="{46F0B475-33C7-706E-20B6-668E8D2DBCA7}"/>
              </a:ext>
            </a:extLst>
          </p:cNvPr>
          <p:cNvGrpSpPr>
            <a:grpSpLocks/>
          </p:cNvGrpSpPr>
          <p:nvPr/>
        </p:nvGrpSpPr>
        <p:grpSpPr>
          <a:xfrm>
            <a:off x="6385296" y="5065261"/>
            <a:ext cx="2266340" cy="1251469"/>
            <a:chOff x="6297367" y="4909897"/>
            <a:chExt cx="2515851" cy="1389248"/>
          </a:xfrm>
        </p:grpSpPr>
        <p:grpSp>
          <p:nvGrpSpPr>
            <p:cNvPr id="29" name="Group 28">
              <a:extLst>
                <a:ext uri="{FF2B5EF4-FFF2-40B4-BE49-F238E27FC236}">
                  <a16:creationId xmlns:a16="http://schemas.microsoft.com/office/drawing/2014/main" id="{EC0765E8-9EEA-E583-05B4-E812B7151507}"/>
                </a:ext>
              </a:extLst>
            </p:cNvPr>
            <p:cNvGrpSpPr>
              <a:grpSpLocks noChangeAspect="1"/>
            </p:cNvGrpSpPr>
            <p:nvPr/>
          </p:nvGrpSpPr>
          <p:grpSpPr>
            <a:xfrm>
              <a:off x="6297367" y="4909897"/>
              <a:ext cx="2515851" cy="1345723"/>
              <a:chOff x="6332538" y="4868863"/>
              <a:chExt cx="2515851" cy="1345723"/>
            </a:xfrm>
          </p:grpSpPr>
          <p:pic>
            <p:nvPicPr>
              <p:cNvPr id="30" name="Picture 29">
                <a:extLst>
                  <a:ext uri="{FF2B5EF4-FFF2-40B4-BE49-F238E27FC236}">
                    <a16:creationId xmlns:a16="http://schemas.microsoft.com/office/drawing/2014/main" id="{D5916AE6-509A-684E-793D-33E095326FDF}"/>
                  </a:ext>
                </a:extLst>
              </p:cNvPr>
              <p:cNvPicPr>
                <a:picLocks noChangeAspect="1"/>
              </p:cNvPicPr>
              <p:nvPr/>
            </p:nvPicPr>
            <p:blipFill>
              <a:blip r:embed="rId29"/>
              <a:stretch>
                <a:fillRect/>
              </a:stretch>
            </p:blipFill>
            <p:spPr>
              <a:xfrm>
                <a:off x="6470949" y="4868863"/>
                <a:ext cx="2377440" cy="1345723"/>
              </a:xfrm>
              <a:prstGeom prst="rect">
                <a:avLst/>
              </a:prstGeom>
            </p:spPr>
          </p:pic>
          <p:sp>
            <p:nvSpPr>
              <p:cNvPr id="31" name="Rectangle 30">
                <a:extLst>
                  <a:ext uri="{FF2B5EF4-FFF2-40B4-BE49-F238E27FC236}">
                    <a16:creationId xmlns:a16="http://schemas.microsoft.com/office/drawing/2014/main" id="{12165A72-830C-FE46-5153-D57CD0BF7DF8}"/>
                  </a:ext>
                </a:extLst>
              </p:cNvPr>
              <p:cNvSpPr>
                <a:spLocks/>
              </p:cNvSpPr>
              <p:nvPr/>
            </p:nvSpPr>
            <p:spPr>
              <a:xfrm>
                <a:off x="6332538" y="4868864"/>
                <a:ext cx="1527192" cy="27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sp>
          <p:nvSpPr>
            <p:cNvPr id="13" name="TextBox 12">
              <a:extLst>
                <a:ext uri="{FF2B5EF4-FFF2-40B4-BE49-F238E27FC236}">
                  <a16:creationId xmlns:a16="http://schemas.microsoft.com/office/drawing/2014/main" id="{4384422C-CA89-C4E0-A830-460B0442A79E}"/>
                </a:ext>
              </a:extLst>
            </p:cNvPr>
            <p:cNvSpPr txBox="1">
              <a:spLocks/>
            </p:cNvSpPr>
            <p:nvPr/>
          </p:nvSpPr>
          <p:spPr>
            <a:xfrm>
              <a:off x="7331081" y="6090514"/>
              <a:ext cx="674076" cy="208631"/>
            </a:xfrm>
            <a:prstGeom prst="rect">
              <a:avLst/>
            </a:prstGeom>
            <a:solidFill>
              <a:schemeClr val="bg1"/>
            </a:solidFill>
          </p:spPr>
          <p:txBody>
            <a:bodyPr wrap="square" rtlCol="0">
              <a:noAutofit/>
            </a:bodyPr>
            <a:lstStyle/>
            <a:p>
              <a:pPr algn="ctr"/>
              <a:endParaRPr lang="en-US" sz="1200" b="1">
                <a:solidFill>
                  <a:srgbClr val="000000"/>
                </a:solidFill>
              </a:endParaRPr>
            </a:p>
          </p:txBody>
        </p:sp>
      </p:grpSp>
      <p:sp>
        <p:nvSpPr>
          <p:cNvPr id="2" name="Title 1">
            <a:extLst>
              <a:ext uri="{FF2B5EF4-FFF2-40B4-BE49-F238E27FC236}">
                <a16:creationId xmlns:a16="http://schemas.microsoft.com/office/drawing/2014/main" id="{F093D1FA-3005-1DF6-AFAF-B0B94AF74D4D}"/>
              </a:ext>
            </a:extLst>
          </p:cNvPr>
          <p:cNvSpPr>
            <a:spLocks noGrp="1"/>
          </p:cNvSpPr>
          <p:nvPr>
            <p:ph type="title"/>
          </p:nvPr>
        </p:nvSpPr>
        <p:spPr>
          <a:xfrm>
            <a:off x="384694" y="294468"/>
            <a:ext cx="11227869" cy="768263"/>
          </a:xfrm>
        </p:spPr>
        <p:txBody>
          <a:bodyPr vert="horz"/>
          <a:lstStyle/>
          <a:p>
            <a:r>
              <a:rPr lang="en-US"/>
              <a:t>Adjusted </a:t>
            </a:r>
            <a:r>
              <a:rPr lang="en-US" err="1"/>
              <a:t>Rxs</a:t>
            </a:r>
            <a:r>
              <a:rPr lang="en-US"/>
              <a:t> per patient increase among most Regions except Midwest Independents</a:t>
            </a:r>
          </a:p>
        </p:txBody>
      </p:sp>
      <p:sp>
        <p:nvSpPr>
          <p:cNvPr id="1029" name="Footer Placeholder 1028">
            <a:extLst>
              <a:ext uri="{FF2B5EF4-FFF2-40B4-BE49-F238E27FC236}">
                <a16:creationId xmlns:a16="http://schemas.microsoft.com/office/drawing/2014/main" id="{9CB2C618-AE78-C67E-5DE8-1A692851DEFF}"/>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23" name="Chart 22">
            <a:extLst>
              <a:ext uri="{FF2B5EF4-FFF2-40B4-BE49-F238E27FC236}">
                <a16:creationId xmlns:a16="http://schemas.microsoft.com/office/drawing/2014/main" id="{0522CFC9-E940-4ECC-7E82-1AA60B33C2BC}"/>
              </a:ext>
            </a:extLst>
          </p:cNvPr>
          <p:cNvGraphicFramePr>
            <a:graphicFrameLocks/>
          </p:cNvGraphicFramePr>
          <p:nvPr>
            <p:custDataLst>
              <p:tags r:id="rId2"/>
            </p:custDataLst>
            <p:extLst>
              <p:ext uri="{D42A27DB-BD31-4B8C-83A1-F6EECF244321}">
                <p14:modId xmlns:p14="http://schemas.microsoft.com/office/powerpoint/2010/main" val="1486743957"/>
              </p:ext>
            </p:extLst>
          </p:nvPr>
        </p:nvGraphicFramePr>
        <p:xfrm>
          <a:off x="301625" y="1122363"/>
          <a:ext cx="11504613" cy="3762375"/>
        </p:xfrm>
        <a:graphic>
          <a:graphicData uri="http://schemas.openxmlformats.org/drawingml/2006/chart">
            <c:chart xmlns:c="http://schemas.openxmlformats.org/drawingml/2006/chart" xmlns:r="http://schemas.openxmlformats.org/officeDocument/2006/relationships" r:id="rId30"/>
          </a:graphicData>
        </a:graphic>
      </p:graphicFrame>
      <p:sp>
        <p:nvSpPr>
          <p:cNvPr id="7" name="Text Placeholder 2">
            <a:extLst>
              <a:ext uri="{FF2B5EF4-FFF2-40B4-BE49-F238E27FC236}">
                <a16:creationId xmlns:a16="http://schemas.microsoft.com/office/drawing/2014/main" id="{9133AA78-1C08-A3A7-A152-6CB422A0E008}"/>
              </a:ext>
            </a:extLst>
          </p:cNvPr>
          <p:cNvSpPr txBox="1">
            <a:spLocks/>
          </p:cNvSpPr>
          <p:nvPr>
            <p:custDataLst>
              <p:tags r:id="rId3"/>
            </p:custDataLst>
          </p:nvPr>
        </p:nvSpPr>
        <p:spPr bwMode="auto">
          <a:xfrm>
            <a:off x="477838" y="4668838"/>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B54B69C-E819-4DB3-8D52-AA2C1FDC1320}" type="datetime'''''''''''''''''''''''''''''''C''h''a''i''n'''''''''''''''''''">
              <a:rPr lang="en-US" altLang="en-US" sz="1200" smtClean="0"/>
              <a:pPr marL="0" indent="0" algn="ctr">
                <a:spcBef>
                  <a:spcPct val="0"/>
                </a:spcBef>
                <a:spcAft>
                  <a:spcPct val="0"/>
                </a:spcAft>
                <a:buNone/>
              </a:pPr>
              <a:t>Chain</a:t>
            </a:fld>
            <a:endParaRPr lang="en-US" sz="1200"/>
          </a:p>
        </p:txBody>
      </p:sp>
      <p:sp>
        <p:nvSpPr>
          <p:cNvPr id="71" name="Text Placeholder 2">
            <a:extLst>
              <a:ext uri="{FF2B5EF4-FFF2-40B4-BE49-F238E27FC236}">
                <a16:creationId xmlns:a16="http://schemas.microsoft.com/office/drawing/2014/main" id="{06B2AFA6-7F88-93B2-8EFE-184DD6B3B295}"/>
              </a:ext>
            </a:extLst>
          </p:cNvPr>
          <p:cNvSpPr txBox="1">
            <a:spLocks/>
          </p:cNvSpPr>
          <p:nvPr>
            <p:custDataLst>
              <p:tags r:id="rId4"/>
            </p:custDataLst>
          </p:nvPr>
        </p:nvSpPr>
        <p:spPr bwMode="auto">
          <a:xfrm>
            <a:off x="1082675" y="4668838"/>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1FA858C-8549-40B1-A1FF-A5B1C4148859}" type="datetime'''''''''Ind''''''''''''ep'''''">
              <a:rPr lang="en-US" altLang="en-US" sz="1200" smtClean="0"/>
              <a:pPr marL="0" indent="0" algn="ctr">
                <a:spcBef>
                  <a:spcPct val="0"/>
                </a:spcBef>
                <a:spcAft>
                  <a:spcPct val="0"/>
                </a:spcAft>
                <a:buNone/>
              </a:pPr>
              <a:t>Indep</a:t>
            </a:fld>
            <a:endParaRPr lang="en-US" sz="1200"/>
          </a:p>
        </p:txBody>
      </p:sp>
      <p:sp>
        <p:nvSpPr>
          <p:cNvPr id="72" name="Text Placeholder 2">
            <a:extLst>
              <a:ext uri="{FF2B5EF4-FFF2-40B4-BE49-F238E27FC236}">
                <a16:creationId xmlns:a16="http://schemas.microsoft.com/office/drawing/2014/main" id="{95CB17C8-97DC-6815-FE05-03FEF650D9E9}"/>
              </a:ext>
            </a:extLst>
          </p:cNvPr>
          <p:cNvSpPr txBox="1">
            <a:spLocks/>
          </p:cNvSpPr>
          <p:nvPr>
            <p:custDataLst>
              <p:tags r:id="rId5"/>
            </p:custDataLst>
          </p:nvPr>
        </p:nvSpPr>
        <p:spPr bwMode="auto">
          <a:xfrm>
            <a:off x="1695450" y="4668838"/>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D5600C-5F77-4F66-9C2A-1568C5C3CB32}" type="datetime'''''F''''''''''''''''''''''''o''''''''''o''''''d'''">
              <a:rPr lang="en-US" altLang="en-US" sz="1200" smtClean="0"/>
              <a:pPr marL="0" indent="0" algn="ctr">
                <a:spcBef>
                  <a:spcPct val="0"/>
                </a:spcBef>
                <a:spcAft>
                  <a:spcPct val="0"/>
                </a:spcAft>
                <a:buNone/>
              </a:pPr>
              <a:t>Food</a:t>
            </a:fld>
            <a:endParaRPr lang="en-US" sz="1200"/>
          </a:p>
        </p:txBody>
      </p:sp>
      <p:sp>
        <p:nvSpPr>
          <p:cNvPr id="73" name="Text Placeholder 2">
            <a:extLst>
              <a:ext uri="{FF2B5EF4-FFF2-40B4-BE49-F238E27FC236}">
                <a16:creationId xmlns:a16="http://schemas.microsoft.com/office/drawing/2014/main" id="{F65C18F2-3A72-B14B-2B6C-43D685BE1F5F}"/>
              </a:ext>
            </a:extLst>
          </p:cNvPr>
          <p:cNvSpPr txBox="1">
            <a:spLocks/>
          </p:cNvSpPr>
          <p:nvPr>
            <p:custDataLst>
              <p:tags r:id="rId6"/>
            </p:custDataLst>
          </p:nvPr>
        </p:nvSpPr>
        <p:spPr bwMode="auto">
          <a:xfrm>
            <a:off x="2284413" y="4668838"/>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40CDD79-26DD-42C7-A723-13CBDE66B062}" type="datetime'M''''''''''''''''''''''''as''''s'''''''">
              <a:rPr lang="en-US" altLang="en-US" sz="1200" smtClean="0"/>
              <a:pPr marL="0" indent="0" algn="ctr">
                <a:spcBef>
                  <a:spcPct val="0"/>
                </a:spcBef>
                <a:spcAft>
                  <a:spcPct val="0"/>
                </a:spcAft>
                <a:buNone/>
              </a:pPr>
              <a:t>Mass</a:t>
            </a:fld>
            <a:endParaRPr lang="en-US" sz="1200"/>
          </a:p>
        </p:txBody>
      </p:sp>
      <p:sp>
        <p:nvSpPr>
          <p:cNvPr id="75" name="Text Placeholder 2">
            <a:extLst>
              <a:ext uri="{FF2B5EF4-FFF2-40B4-BE49-F238E27FC236}">
                <a16:creationId xmlns:a16="http://schemas.microsoft.com/office/drawing/2014/main" id="{B947ABC4-62CA-C76B-547B-C4C35C930932}"/>
              </a:ext>
            </a:extLst>
          </p:cNvPr>
          <p:cNvSpPr txBox="1">
            <a:spLocks/>
          </p:cNvSpPr>
          <p:nvPr>
            <p:custDataLst>
              <p:tags r:id="rId7"/>
            </p:custDataLst>
          </p:nvPr>
        </p:nvSpPr>
        <p:spPr bwMode="auto">
          <a:xfrm>
            <a:off x="3462338" y="4668838"/>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2257F44-3C81-4292-AE40-71D019F4CCFA}" type="datetime'''C''''''''''''''''''h''''''ai''''''''n'''''''''''''''''">
              <a:rPr lang="en-US" altLang="en-US" sz="1200" smtClean="0"/>
              <a:pPr marL="0" indent="0" algn="ctr">
                <a:spcBef>
                  <a:spcPct val="0"/>
                </a:spcBef>
                <a:spcAft>
                  <a:spcPct val="0"/>
                </a:spcAft>
                <a:buNone/>
              </a:pPr>
              <a:t>Chain</a:t>
            </a:fld>
            <a:endParaRPr lang="en-US" sz="1200"/>
          </a:p>
        </p:txBody>
      </p:sp>
      <p:sp>
        <p:nvSpPr>
          <p:cNvPr id="76" name="Text Placeholder 2">
            <a:extLst>
              <a:ext uri="{FF2B5EF4-FFF2-40B4-BE49-F238E27FC236}">
                <a16:creationId xmlns:a16="http://schemas.microsoft.com/office/drawing/2014/main" id="{F7FD1FE0-B8C0-645D-05FC-0753604904F8}"/>
              </a:ext>
            </a:extLst>
          </p:cNvPr>
          <p:cNvSpPr txBox="1">
            <a:spLocks/>
          </p:cNvSpPr>
          <p:nvPr>
            <p:custDataLst>
              <p:tags r:id="rId8"/>
            </p:custDataLst>
          </p:nvPr>
        </p:nvSpPr>
        <p:spPr bwMode="auto">
          <a:xfrm>
            <a:off x="4067175" y="4668838"/>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A025CA0-436A-4E01-BC5C-96D051FBA73C}" type="datetime'''''''''''''''I''''''''''''''n''''de''''''p'''''''''''''''''''">
              <a:rPr lang="en-US" altLang="en-US" sz="1200" smtClean="0"/>
              <a:pPr marL="0" indent="0" algn="ctr">
                <a:spcBef>
                  <a:spcPct val="0"/>
                </a:spcBef>
                <a:spcAft>
                  <a:spcPct val="0"/>
                </a:spcAft>
                <a:buNone/>
              </a:pPr>
              <a:t>Indep</a:t>
            </a:fld>
            <a:endParaRPr lang="en-US" sz="1200"/>
          </a:p>
        </p:txBody>
      </p:sp>
      <p:sp>
        <p:nvSpPr>
          <p:cNvPr id="77" name="Text Placeholder 2">
            <a:extLst>
              <a:ext uri="{FF2B5EF4-FFF2-40B4-BE49-F238E27FC236}">
                <a16:creationId xmlns:a16="http://schemas.microsoft.com/office/drawing/2014/main" id="{865E99DA-6784-2339-9369-82663AAACAB5}"/>
              </a:ext>
            </a:extLst>
          </p:cNvPr>
          <p:cNvSpPr txBox="1">
            <a:spLocks/>
          </p:cNvSpPr>
          <p:nvPr>
            <p:custDataLst>
              <p:tags r:id="rId9"/>
            </p:custDataLst>
          </p:nvPr>
        </p:nvSpPr>
        <p:spPr bwMode="auto">
          <a:xfrm>
            <a:off x="4679950" y="4668838"/>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9CFFBF-84A4-4B9A-9AE9-393E9DF96BB4}" type="datetime'F''''''''o''''o''''''''''''d'">
              <a:rPr lang="en-US" altLang="en-US" sz="1200" smtClean="0"/>
              <a:pPr marL="0" indent="0" algn="ctr">
                <a:spcBef>
                  <a:spcPct val="0"/>
                </a:spcBef>
                <a:spcAft>
                  <a:spcPct val="0"/>
                </a:spcAft>
                <a:buNone/>
              </a:pPr>
              <a:t>Food</a:t>
            </a:fld>
            <a:endParaRPr lang="en-US" sz="1200"/>
          </a:p>
        </p:txBody>
      </p:sp>
      <p:sp>
        <p:nvSpPr>
          <p:cNvPr id="78" name="Text Placeholder 2">
            <a:extLst>
              <a:ext uri="{FF2B5EF4-FFF2-40B4-BE49-F238E27FC236}">
                <a16:creationId xmlns:a16="http://schemas.microsoft.com/office/drawing/2014/main" id="{E1D13C2A-D609-D9A9-09D5-2E4DC6FF1346}"/>
              </a:ext>
            </a:extLst>
          </p:cNvPr>
          <p:cNvSpPr txBox="1">
            <a:spLocks/>
          </p:cNvSpPr>
          <p:nvPr>
            <p:custDataLst>
              <p:tags r:id="rId10"/>
            </p:custDataLst>
          </p:nvPr>
        </p:nvSpPr>
        <p:spPr bwMode="auto">
          <a:xfrm>
            <a:off x="5268913" y="4668838"/>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396C96-708E-4F37-AC79-7F3F8276D48C}" type="datetime'''''''''''''Ma''''ss'''">
              <a:rPr lang="en-US" altLang="en-US" sz="1200" smtClean="0"/>
              <a:pPr marL="0" indent="0" algn="ctr">
                <a:spcBef>
                  <a:spcPct val="0"/>
                </a:spcBef>
                <a:spcAft>
                  <a:spcPct val="0"/>
                </a:spcAft>
                <a:buNone/>
              </a:pPr>
              <a:t>Mass</a:t>
            </a:fld>
            <a:endParaRPr lang="en-US" sz="1200"/>
          </a:p>
        </p:txBody>
      </p:sp>
      <p:sp>
        <p:nvSpPr>
          <p:cNvPr id="80" name="Text Placeholder 2">
            <a:extLst>
              <a:ext uri="{FF2B5EF4-FFF2-40B4-BE49-F238E27FC236}">
                <a16:creationId xmlns:a16="http://schemas.microsoft.com/office/drawing/2014/main" id="{91CE4B70-77DB-9105-882A-31C6B982F07D}"/>
              </a:ext>
            </a:extLst>
          </p:cNvPr>
          <p:cNvSpPr txBox="1">
            <a:spLocks/>
          </p:cNvSpPr>
          <p:nvPr>
            <p:custDataLst>
              <p:tags r:id="rId11"/>
            </p:custDataLst>
          </p:nvPr>
        </p:nvSpPr>
        <p:spPr bwMode="auto">
          <a:xfrm>
            <a:off x="6445250" y="4668838"/>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B60E6E0-B0EB-4526-96EF-5CBE6A3B9B7C}" type="datetime'''C''hai''''''''''''n'''''''''''''">
              <a:rPr lang="en-US" altLang="en-US" sz="1200" smtClean="0"/>
              <a:pPr marL="0" indent="0" algn="ctr">
                <a:spcBef>
                  <a:spcPct val="0"/>
                </a:spcBef>
                <a:spcAft>
                  <a:spcPct val="0"/>
                </a:spcAft>
                <a:buNone/>
              </a:pPr>
              <a:t>Chain</a:t>
            </a:fld>
            <a:endParaRPr lang="en-US" sz="1200"/>
          </a:p>
        </p:txBody>
      </p:sp>
      <p:sp>
        <p:nvSpPr>
          <p:cNvPr id="81" name="Text Placeholder 2">
            <a:extLst>
              <a:ext uri="{FF2B5EF4-FFF2-40B4-BE49-F238E27FC236}">
                <a16:creationId xmlns:a16="http://schemas.microsoft.com/office/drawing/2014/main" id="{0E7FE6EF-6678-D41E-8E88-92A14618F0DE}"/>
              </a:ext>
            </a:extLst>
          </p:cNvPr>
          <p:cNvSpPr txBox="1">
            <a:spLocks/>
          </p:cNvSpPr>
          <p:nvPr>
            <p:custDataLst>
              <p:tags r:id="rId12"/>
            </p:custDataLst>
          </p:nvPr>
        </p:nvSpPr>
        <p:spPr bwMode="auto">
          <a:xfrm>
            <a:off x="7050088" y="4668838"/>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9985A64-66F5-4A0C-AC52-48366CA24AEA}" type="datetime'''I''''''''''''''''''''''nde''''''''p'''''''''''''''''''''">
              <a:rPr lang="en-US" altLang="en-US" sz="1200" smtClean="0"/>
              <a:pPr marL="0" indent="0" algn="ctr">
                <a:spcBef>
                  <a:spcPct val="0"/>
                </a:spcBef>
                <a:spcAft>
                  <a:spcPct val="0"/>
                </a:spcAft>
                <a:buNone/>
              </a:pPr>
              <a:t>Indep</a:t>
            </a:fld>
            <a:endParaRPr lang="en-US" sz="1200"/>
          </a:p>
        </p:txBody>
      </p:sp>
      <p:sp>
        <p:nvSpPr>
          <p:cNvPr id="82" name="Text Placeholder 2">
            <a:extLst>
              <a:ext uri="{FF2B5EF4-FFF2-40B4-BE49-F238E27FC236}">
                <a16:creationId xmlns:a16="http://schemas.microsoft.com/office/drawing/2014/main" id="{772D5770-0471-8841-F322-334E89D3C47C}"/>
              </a:ext>
            </a:extLst>
          </p:cNvPr>
          <p:cNvSpPr txBox="1">
            <a:spLocks/>
          </p:cNvSpPr>
          <p:nvPr>
            <p:custDataLst>
              <p:tags r:id="rId13"/>
            </p:custDataLst>
          </p:nvPr>
        </p:nvSpPr>
        <p:spPr bwMode="auto">
          <a:xfrm>
            <a:off x="7662863" y="4668838"/>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FAE4385-680A-46D0-B911-411A38F6AAF1}" type="datetime'''F''o''''''''''''''''''''''''o''''''''''''''''d'''''''''''''">
              <a:rPr lang="en-US" altLang="en-US" sz="1200" smtClean="0"/>
              <a:pPr marL="0" indent="0" algn="ctr">
                <a:spcBef>
                  <a:spcPct val="0"/>
                </a:spcBef>
                <a:spcAft>
                  <a:spcPct val="0"/>
                </a:spcAft>
                <a:buNone/>
              </a:pPr>
              <a:t>Food</a:t>
            </a:fld>
            <a:endParaRPr lang="en-US" sz="1200"/>
          </a:p>
        </p:txBody>
      </p:sp>
      <p:sp>
        <p:nvSpPr>
          <p:cNvPr id="83" name="Text Placeholder 2">
            <a:extLst>
              <a:ext uri="{FF2B5EF4-FFF2-40B4-BE49-F238E27FC236}">
                <a16:creationId xmlns:a16="http://schemas.microsoft.com/office/drawing/2014/main" id="{68D00FF5-C4DD-3982-E157-7A48948C23F7}"/>
              </a:ext>
            </a:extLst>
          </p:cNvPr>
          <p:cNvSpPr txBox="1">
            <a:spLocks/>
          </p:cNvSpPr>
          <p:nvPr>
            <p:custDataLst>
              <p:tags r:id="rId14"/>
            </p:custDataLst>
          </p:nvPr>
        </p:nvSpPr>
        <p:spPr bwMode="auto">
          <a:xfrm>
            <a:off x="8251825" y="4668838"/>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DDC701-63C0-4473-87A3-12A746B71FE6}" type="datetime'''''''''''''''''''''''''''''''''''M''a''''''''''ss'''''''''">
              <a:rPr lang="en-US" altLang="en-US" sz="1200" smtClean="0"/>
              <a:pPr marL="0" indent="0" algn="ctr">
                <a:spcBef>
                  <a:spcPct val="0"/>
                </a:spcBef>
                <a:spcAft>
                  <a:spcPct val="0"/>
                </a:spcAft>
                <a:buNone/>
              </a:pPr>
              <a:t>Mass</a:t>
            </a:fld>
            <a:endParaRPr lang="en-US" sz="1200"/>
          </a:p>
        </p:txBody>
      </p:sp>
      <p:sp>
        <p:nvSpPr>
          <p:cNvPr id="85" name="Text Placeholder 2">
            <a:extLst>
              <a:ext uri="{FF2B5EF4-FFF2-40B4-BE49-F238E27FC236}">
                <a16:creationId xmlns:a16="http://schemas.microsoft.com/office/drawing/2014/main" id="{014A6EFF-EA84-E9A5-30F6-022FD7875A12}"/>
              </a:ext>
            </a:extLst>
          </p:cNvPr>
          <p:cNvSpPr txBox="1">
            <a:spLocks/>
          </p:cNvSpPr>
          <p:nvPr>
            <p:custDataLst>
              <p:tags r:id="rId15"/>
            </p:custDataLst>
          </p:nvPr>
        </p:nvSpPr>
        <p:spPr bwMode="auto">
          <a:xfrm>
            <a:off x="9429750" y="4668838"/>
            <a:ext cx="4079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A808ED-A5D2-454B-952A-0D62B9918583}" type="datetime'C''''''''''''''''''''''''''''h''''''''''''a''''''i''''''n'">
              <a:rPr lang="en-US" altLang="en-US" sz="1200" smtClean="0"/>
              <a:pPr marL="0" indent="0" algn="ctr">
                <a:spcBef>
                  <a:spcPct val="0"/>
                </a:spcBef>
                <a:spcAft>
                  <a:spcPct val="0"/>
                </a:spcAft>
                <a:buNone/>
              </a:pPr>
              <a:t>Chain</a:t>
            </a:fld>
            <a:endParaRPr lang="en-US" sz="1200"/>
          </a:p>
        </p:txBody>
      </p:sp>
      <p:sp>
        <p:nvSpPr>
          <p:cNvPr id="86" name="Text Placeholder 2">
            <a:extLst>
              <a:ext uri="{FF2B5EF4-FFF2-40B4-BE49-F238E27FC236}">
                <a16:creationId xmlns:a16="http://schemas.microsoft.com/office/drawing/2014/main" id="{53DEB9E3-FA0C-B301-C769-A37BF66E4D24}"/>
              </a:ext>
            </a:extLst>
          </p:cNvPr>
          <p:cNvSpPr txBox="1">
            <a:spLocks/>
          </p:cNvSpPr>
          <p:nvPr>
            <p:custDataLst>
              <p:tags r:id="rId16"/>
            </p:custDataLst>
          </p:nvPr>
        </p:nvSpPr>
        <p:spPr bwMode="auto">
          <a:xfrm>
            <a:off x="10034588" y="4668838"/>
            <a:ext cx="3921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F8998B-5BDD-429C-AE12-B84B847410D6}" type="datetime'''''''''''I''''''''n''''''''d''e''''''''''''''p'''''''''''''">
              <a:rPr lang="en-US" altLang="en-US" sz="1200" smtClean="0"/>
              <a:pPr marL="0" indent="0" algn="ctr">
                <a:spcBef>
                  <a:spcPct val="0"/>
                </a:spcBef>
                <a:spcAft>
                  <a:spcPct val="0"/>
                </a:spcAft>
                <a:buNone/>
              </a:pPr>
              <a:t>Indep</a:t>
            </a:fld>
            <a:endParaRPr lang="en-US" sz="1200"/>
          </a:p>
        </p:txBody>
      </p:sp>
      <p:sp>
        <p:nvSpPr>
          <p:cNvPr id="87" name="Text Placeholder 2">
            <a:extLst>
              <a:ext uri="{FF2B5EF4-FFF2-40B4-BE49-F238E27FC236}">
                <a16:creationId xmlns:a16="http://schemas.microsoft.com/office/drawing/2014/main" id="{692C92B9-C243-D740-A841-D378E6B4B4D8}"/>
              </a:ext>
            </a:extLst>
          </p:cNvPr>
          <p:cNvSpPr txBox="1">
            <a:spLocks/>
          </p:cNvSpPr>
          <p:nvPr>
            <p:custDataLst>
              <p:tags r:id="rId17"/>
            </p:custDataLst>
          </p:nvPr>
        </p:nvSpPr>
        <p:spPr bwMode="auto">
          <a:xfrm>
            <a:off x="10647363" y="4668838"/>
            <a:ext cx="358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B4380F-F4C2-4969-A923-A7579D247143}" type="datetime'''''''''''F''''''''''''''o''''o''''''''''''''''''''d'''''">
              <a:rPr lang="en-US" altLang="en-US" sz="1200" smtClean="0"/>
              <a:pPr marL="0" indent="0" algn="ctr">
                <a:spcBef>
                  <a:spcPct val="0"/>
                </a:spcBef>
                <a:spcAft>
                  <a:spcPct val="0"/>
                </a:spcAft>
                <a:buNone/>
              </a:pPr>
              <a:t>Food</a:t>
            </a:fld>
            <a:endParaRPr lang="en-US" sz="1200"/>
          </a:p>
        </p:txBody>
      </p:sp>
      <p:sp>
        <p:nvSpPr>
          <p:cNvPr id="88" name="Text Placeholder 2">
            <a:extLst>
              <a:ext uri="{FF2B5EF4-FFF2-40B4-BE49-F238E27FC236}">
                <a16:creationId xmlns:a16="http://schemas.microsoft.com/office/drawing/2014/main" id="{4B878EC0-F417-179D-7E93-0D8597200193}"/>
              </a:ext>
            </a:extLst>
          </p:cNvPr>
          <p:cNvSpPr txBox="1">
            <a:spLocks/>
          </p:cNvSpPr>
          <p:nvPr>
            <p:custDataLst>
              <p:tags r:id="rId18"/>
            </p:custDataLst>
          </p:nvPr>
        </p:nvSpPr>
        <p:spPr bwMode="auto">
          <a:xfrm>
            <a:off x="11236325" y="4668838"/>
            <a:ext cx="3762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D95C80E-98A6-41F1-9A57-E00B7D57ED1E}" type="datetime'''''''''''''''M''''''a''''''''''s''''s'''''''''''''">
              <a:rPr lang="en-US" altLang="en-US" sz="1200" smtClean="0"/>
              <a:pPr marL="0" indent="0" algn="ctr">
                <a:spcBef>
                  <a:spcPct val="0"/>
                </a:spcBef>
                <a:spcAft>
                  <a:spcPct val="0"/>
                </a:spcAft>
                <a:buNone/>
              </a:pPr>
              <a:t>Mass</a:t>
            </a:fld>
            <a:endParaRPr lang="en-US" sz="1200"/>
          </a:p>
        </p:txBody>
      </p:sp>
      <p:sp>
        <p:nvSpPr>
          <p:cNvPr id="93" name="Rectangle 92">
            <a:extLst>
              <a:ext uri="{FF2B5EF4-FFF2-40B4-BE49-F238E27FC236}">
                <a16:creationId xmlns:a16="http://schemas.microsoft.com/office/drawing/2014/main" id="{BD7BFB7E-93AD-3749-F6E4-7F5956DEFDA2}"/>
              </a:ext>
            </a:extLst>
          </p:cNvPr>
          <p:cNvSpPr>
            <a:spLocks/>
          </p:cNvSpPr>
          <p:nvPr>
            <p:custDataLst>
              <p:tags r:id="rId19"/>
            </p:custDataLst>
          </p:nvPr>
        </p:nvSpPr>
        <p:spPr bwMode="auto">
          <a:xfrm>
            <a:off x="5278438" y="6346825"/>
            <a:ext cx="214313" cy="160338"/>
          </a:xfrm>
          <a:prstGeom prst="rect">
            <a:avLst/>
          </a:prstGeom>
          <a:solidFill>
            <a:schemeClr val="accent1"/>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D2E8D4-C2D1-4210-E895-73A560AE9BE3}"/>
              </a:ext>
            </a:extLst>
          </p:cNvPr>
          <p:cNvSpPr>
            <a:spLocks/>
          </p:cNvSpPr>
          <p:nvPr>
            <p:custDataLst>
              <p:tags r:id="rId20"/>
            </p:custDataLst>
          </p:nvPr>
        </p:nvSpPr>
        <p:spPr bwMode="auto">
          <a:xfrm>
            <a:off x="6130925" y="6346825"/>
            <a:ext cx="214313" cy="160338"/>
          </a:xfrm>
          <a:prstGeom prst="rect">
            <a:avLst/>
          </a:prstGeom>
          <a:solidFill>
            <a:schemeClr val="accent2"/>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4D1B2E6A-7FE6-8698-9F90-5B7A22364D9D}"/>
              </a:ext>
            </a:extLst>
          </p:cNvPr>
          <p:cNvSpPr txBox="1">
            <a:spLocks/>
          </p:cNvSpPr>
          <p:nvPr>
            <p:custDataLst>
              <p:tags r:id="rId21"/>
            </p:custDataLst>
          </p:nvPr>
        </p:nvSpPr>
        <p:spPr bwMode="auto">
          <a:xfrm>
            <a:off x="5543550" y="6354763"/>
            <a:ext cx="48577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E89C427-3A69-4FC8-BEDE-8F1389060B0C}" type="datetime'''''''''''MA''''T''L''''''''''''''''''''''''''''''''''''''Y'">
              <a:rPr lang="en-US" altLang="en-US" sz="1200" smtClean="0"/>
              <a:pPr marL="0" indent="0">
                <a:spcBef>
                  <a:spcPct val="0"/>
                </a:spcBef>
                <a:spcAft>
                  <a:spcPct val="0"/>
                </a:spcAft>
                <a:buNone/>
              </a:pPr>
              <a:t>MATLY</a:t>
            </a:fld>
            <a:endParaRPr lang="en-US" sz="1200"/>
          </a:p>
        </p:txBody>
      </p:sp>
      <p:sp>
        <p:nvSpPr>
          <p:cNvPr id="91" name="Text Placeholder 2">
            <a:extLst>
              <a:ext uri="{FF2B5EF4-FFF2-40B4-BE49-F238E27FC236}">
                <a16:creationId xmlns:a16="http://schemas.microsoft.com/office/drawing/2014/main" id="{B979F5BD-05A8-E425-3AD6-6BAE343FE38F}"/>
              </a:ext>
            </a:extLst>
          </p:cNvPr>
          <p:cNvSpPr txBox="1">
            <a:spLocks/>
          </p:cNvSpPr>
          <p:nvPr>
            <p:custDataLst>
              <p:tags r:id="rId22"/>
            </p:custDataLst>
          </p:nvPr>
        </p:nvSpPr>
        <p:spPr bwMode="auto">
          <a:xfrm>
            <a:off x="6396038" y="6354763"/>
            <a:ext cx="50641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E31DBC2-BB14-4798-9E0A-FEE7364A8E43}" type="datetime'''''''''''MA''''''''''''''''''T''''''''''''''T''''''''Y'''''">
              <a:rPr lang="en-US" altLang="en-US" sz="1200" smtClean="0"/>
              <a:pPr marL="0" indent="0">
                <a:spcBef>
                  <a:spcPct val="0"/>
                </a:spcBef>
                <a:spcAft>
                  <a:spcPct val="0"/>
                </a:spcAft>
                <a:buNone/>
              </a:pPr>
              <a:t>MATTY</a:t>
            </a:fld>
            <a:endParaRPr lang="en-US" sz="1200"/>
          </a:p>
        </p:txBody>
      </p:sp>
      <p:sp>
        <p:nvSpPr>
          <p:cNvPr id="117" name="Rectangle 116">
            <a:extLst>
              <a:ext uri="{FF2B5EF4-FFF2-40B4-BE49-F238E27FC236}">
                <a16:creationId xmlns:a16="http://schemas.microsoft.com/office/drawing/2014/main" id="{9FAC55CB-77B8-062D-801D-BF486E5E6EB2}"/>
              </a:ext>
            </a:extLst>
          </p:cNvPr>
          <p:cNvSpPr>
            <a:spLocks/>
          </p:cNvSpPr>
          <p:nvPr/>
        </p:nvSpPr>
        <p:spPr>
          <a:xfrm>
            <a:off x="2069819" y="6253976"/>
            <a:ext cx="476250" cy="184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22" name="Rectangle 121">
            <a:extLst>
              <a:ext uri="{FF2B5EF4-FFF2-40B4-BE49-F238E27FC236}">
                <a16:creationId xmlns:a16="http://schemas.microsoft.com/office/drawing/2014/main" id="{E0567695-9E51-FC76-38C8-CDBF512EA08C}"/>
              </a:ext>
            </a:extLst>
          </p:cNvPr>
          <p:cNvSpPr>
            <a:spLocks/>
          </p:cNvSpPr>
          <p:nvPr/>
        </p:nvSpPr>
        <p:spPr>
          <a:xfrm>
            <a:off x="6332538" y="4868864"/>
            <a:ext cx="1527192" cy="27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17" name="Straight Connector 16">
            <a:extLst>
              <a:ext uri="{FF2B5EF4-FFF2-40B4-BE49-F238E27FC236}">
                <a16:creationId xmlns:a16="http://schemas.microsoft.com/office/drawing/2014/main" id="{07C89C82-1960-157B-79E8-47C9E364C243}"/>
              </a:ext>
            </a:extLst>
          </p:cNvPr>
          <p:cNvCxnSpPr>
            <a:cxnSpLocks/>
          </p:cNvCxnSpPr>
          <p:nvPr/>
        </p:nvCxnSpPr>
        <p:spPr>
          <a:xfrm flipV="1">
            <a:off x="3052829" y="1506538"/>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B3B825-9C96-42DD-B116-9CF31471D295}"/>
              </a:ext>
            </a:extLst>
          </p:cNvPr>
          <p:cNvCxnSpPr>
            <a:cxnSpLocks/>
          </p:cNvCxnSpPr>
          <p:nvPr/>
        </p:nvCxnSpPr>
        <p:spPr>
          <a:xfrm flipV="1">
            <a:off x="9019872" y="1506538"/>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21AC62-0264-2E61-5286-346CD1809D28}"/>
              </a:ext>
            </a:extLst>
          </p:cNvPr>
          <p:cNvCxnSpPr>
            <a:cxnSpLocks/>
          </p:cNvCxnSpPr>
          <p:nvPr/>
        </p:nvCxnSpPr>
        <p:spPr>
          <a:xfrm flipV="1">
            <a:off x="6089103" y="1506538"/>
            <a:ext cx="0" cy="4770437"/>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3D041FC-A566-2C79-6CF7-7D325BF58610}"/>
              </a:ext>
            </a:extLst>
          </p:cNvPr>
          <p:cNvGrpSpPr>
            <a:grpSpLocks noChangeAspect="1"/>
          </p:cNvGrpSpPr>
          <p:nvPr/>
        </p:nvGrpSpPr>
        <p:grpSpPr>
          <a:xfrm>
            <a:off x="9827139" y="5145863"/>
            <a:ext cx="1443800" cy="1171983"/>
            <a:chOff x="9499240" y="4908253"/>
            <a:chExt cx="1841860" cy="1345723"/>
          </a:xfrm>
        </p:grpSpPr>
        <p:pic>
          <p:nvPicPr>
            <p:cNvPr id="33" name="Picture 32">
              <a:extLst>
                <a:ext uri="{FF2B5EF4-FFF2-40B4-BE49-F238E27FC236}">
                  <a16:creationId xmlns:a16="http://schemas.microsoft.com/office/drawing/2014/main" id="{9DB0EF5F-AE59-C675-897A-5265DAC8A75F}"/>
                </a:ext>
              </a:extLst>
            </p:cNvPr>
            <p:cNvPicPr>
              <a:picLocks noChangeAspect="1"/>
            </p:cNvPicPr>
            <p:nvPr/>
          </p:nvPicPr>
          <p:blipFill>
            <a:blip r:embed="rId31"/>
            <a:stretch>
              <a:fillRect/>
            </a:stretch>
          </p:blipFill>
          <p:spPr>
            <a:xfrm>
              <a:off x="9639745" y="4908253"/>
              <a:ext cx="1701355" cy="1345723"/>
            </a:xfrm>
            <a:prstGeom prst="rect">
              <a:avLst/>
            </a:prstGeom>
          </p:spPr>
        </p:pic>
        <p:sp>
          <p:nvSpPr>
            <p:cNvPr id="34" name="Rectangle 33">
              <a:extLst>
                <a:ext uri="{FF2B5EF4-FFF2-40B4-BE49-F238E27FC236}">
                  <a16:creationId xmlns:a16="http://schemas.microsoft.com/office/drawing/2014/main" id="{2CBE9211-CF29-FACB-FB9D-C26A3C927DC4}"/>
                </a:ext>
              </a:extLst>
            </p:cNvPr>
            <p:cNvSpPr>
              <a:spLocks/>
            </p:cNvSpPr>
            <p:nvPr/>
          </p:nvSpPr>
          <p:spPr>
            <a:xfrm>
              <a:off x="9499240" y="5677645"/>
              <a:ext cx="645327" cy="206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pSp>
      <p:sp>
        <p:nvSpPr>
          <p:cNvPr id="4" name="TextBox 3">
            <a:extLst>
              <a:ext uri="{FF2B5EF4-FFF2-40B4-BE49-F238E27FC236}">
                <a16:creationId xmlns:a16="http://schemas.microsoft.com/office/drawing/2014/main" id="{3836ACB8-818C-CEAA-9C28-D55F27CD89C2}"/>
              </a:ext>
            </a:extLst>
          </p:cNvPr>
          <p:cNvSpPr txBox="1">
            <a:spLocks/>
          </p:cNvSpPr>
          <p:nvPr/>
        </p:nvSpPr>
        <p:spPr>
          <a:xfrm>
            <a:off x="10191767" y="4827830"/>
            <a:ext cx="714544" cy="276999"/>
          </a:xfrm>
          <a:prstGeom prst="rect">
            <a:avLst/>
          </a:prstGeom>
          <a:noFill/>
        </p:spPr>
        <p:txBody>
          <a:bodyPr wrap="square" rtlCol="0">
            <a:spAutoFit/>
          </a:bodyPr>
          <a:lstStyle/>
          <a:p>
            <a:pPr algn="ctr"/>
            <a:r>
              <a:rPr lang="en-US" sz="1200" b="1">
                <a:solidFill>
                  <a:srgbClr val="000000"/>
                </a:solidFill>
              </a:rPr>
              <a:t>West</a:t>
            </a:r>
          </a:p>
        </p:txBody>
      </p:sp>
      <p:sp>
        <p:nvSpPr>
          <p:cNvPr id="5" name="TextBox 4">
            <a:extLst>
              <a:ext uri="{FF2B5EF4-FFF2-40B4-BE49-F238E27FC236}">
                <a16:creationId xmlns:a16="http://schemas.microsoft.com/office/drawing/2014/main" id="{0119C8E9-9BB2-B13B-F9DA-A2208527D7DB}"/>
              </a:ext>
            </a:extLst>
          </p:cNvPr>
          <p:cNvSpPr txBox="1">
            <a:spLocks/>
          </p:cNvSpPr>
          <p:nvPr/>
        </p:nvSpPr>
        <p:spPr>
          <a:xfrm>
            <a:off x="7182807" y="4839554"/>
            <a:ext cx="714544" cy="276999"/>
          </a:xfrm>
          <a:prstGeom prst="rect">
            <a:avLst/>
          </a:prstGeom>
          <a:noFill/>
        </p:spPr>
        <p:txBody>
          <a:bodyPr wrap="square" rtlCol="0">
            <a:spAutoFit/>
          </a:bodyPr>
          <a:lstStyle/>
          <a:p>
            <a:pPr algn="ctr"/>
            <a:r>
              <a:rPr lang="en-US" sz="1200" b="1">
                <a:solidFill>
                  <a:srgbClr val="000000"/>
                </a:solidFill>
              </a:rPr>
              <a:t>South</a:t>
            </a:r>
          </a:p>
        </p:txBody>
      </p:sp>
      <p:sp>
        <p:nvSpPr>
          <p:cNvPr id="6" name="TextBox 5">
            <a:extLst>
              <a:ext uri="{FF2B5EF4-FFF2-40B4-BE49-F238E27FC236}">
                <a16:creationId xmlns:a16="http://schemas.microsoft.com/office/drawing/2014/main" id="{2EDE7A3C-2723-1578-E777-30C0EEDEC242}"/>
              </a:ext>
            </a:extLst>
          </p:cNvPr>
          <p:cNvSpPr txBox="1">
            <a:spLocks/>
          </p:cNvSpPr>
          <p:nvPr/>
        </p:nvSpPr>
        <p:spPr>
          <a:xfrm>
            <a:off x="4061715" y="4839554"/>
            <a:ext cx="988409" cy="276999"/>
          </a:xfrm>
          <a:prstGeom prst="rect">
            <a:avLst/>
          </a:prstGeom>
          <a:noFill/>
        </p:spPr>
        <p:txBody>
          <a:bodyPr wrap="square" rtlCol="0">
            <a:spAutoFit/>
          </a:bodyPr>
          <a:lstStyle/>
          <a:p>
            <a:pPr algn="ctr"/>
            <a:r>
              <a:rPr lang="en-US" sz="1200" b="1">
                <a:solidFill>
                  <a:srgbClr val="000000"/>
                </a:solidFill>
              </a:rPr>
              <a:t>Northeast</a:t>
            </a:r>
          </a:p>
        </p:txBody>
      </p:sp>
      <p:sp>
        <p:nvSpPr>
          <p:cNvPr id="8" name="TextBox 7">
            <a:extLst>
              <a:ext uri="{FF2B5EF4-FFF2-40B4-BE49-F238E27FC236}">
                <a16:creationId xmlns:a16="http://schemas.microsoft.com/office/drawing/2014/main" id="{DD920493-A93D-F772-23B9-756E5FD34A27}"/>
              </a:ext>
            </a:extLst>
          </p:cNvPr>
          <p:cNvSpPr txBox="1">
            <a:spLocks/>
          </p:cNvSpPr>
          <p:nvPr/>
        </p:nvSpPr>
        <p:spPr>
          <a:xfrm>
            <a:off x="1118593" y="4839554"/>
            <a:ext cx="910759" cy="276999"/>
          </a:xfrm>
          <a:prstGeom prst="rect">
            <a:avLst/>
          </a:prstGeom>
          <a:noFill/>
        </p:spPr>
        <p:txBody>
          <a:bodyPr wrap="square" rtlCol="0">
            <a:spAutoFit/>
          </a:bodyPr>
          <a:lstStyle/>
          <a:p>
            <a:pPr algn="ctr"/>
            <a:r>
              <a:rPr lang="en-US" sz="1200" b="1">
                <a:solidFill>
                  <a:srgbClr val="000000"/>
                </a:solidFill>
              </a:rPr>
              <a:t>Midwest</a:t>
            </a:r>
          </a:p>
        </p:txBody>
      </p:sp>
    </p:spTree>
    <p:extLst>
      <p:ext uri="{BB962C8B-B14F-4D97-AF65-F5344CB8AC3E}">
        <p14:creationId xmlns:p14="http://schemas.microsoft.com/office/powerpoint/2010/main" val="404041395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F3DF86-EE64-BCF6-60CA-3B463097C9C3}"/>
              </a:ext>
            </a:extLst>
          </p:cNvPr>
          <p:cNvGraphicFramePr>
            <a:graphicFrameLocks noChangeAspect="1"/>
          </p:cNvGraphicFramePr>
          <p:nvPr>
            <p:custDataLst>
              <p:tags r:id="rId1"/>
            </p:custDataLst>
            <p:extLst>
              <p:ext uri="{D42A27DB-BD31-4B8C-83A1-F6EECF244321}">
                <p14:modId xmlns:p14="http://schemas.microsoft.com/office/powerpoint/2010/main" val="10911239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4" imgH="214" progId="TCLayout.ActiveDocument.1">
                  <p:embed/>
                </p:oleObj>
              </mc:Choice>
              <mc:Fallback>
                <p:oleObj name="think-cell Slide" r:id="rId4" imgW="214" imgH="214" progId="TCLayout.ActiveDocument.1">
                  <p:embed/>
                  <p:pic>
                    <p:nvPicPr>
                      <p:cNvPr id="5" name="think-cell data - do not delete" hidden="1">
                        <a:extLst>
                          <a:ext uri="{FF2B5EF4-FFF2-40B4-BE49-F238E27FC236}">
                            <a16:creationId xmlns:a16="http://schemas.microsoft.com/office/drawing/2014/main" id="{3AF3DF86-EE64-BCF6-60CA-3B463097C9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BE439254-490A-41BA-AF45-10ACAB2CB2DC}"/>
              </a:ext>
            </a:extLst>
          </p:cNvPr>
          <p:cNvSpPr>
            <a:spLocks noGrp="1"/>
          </p:cNvSpPr>
          <p:nvPr>
            <p:ph idx="1"/>
          </p:nvPr>
        </p:nvSpPr>
        <p:spPr>
          <a:xfrm>
            <a:off x="1962418" y="1417758"/>
            <a:ext cx="9751646" cy="5028094"/>
          </a:xfrm>
        </p:spPr>
        <p:txBody>
          <a:bodyPr numCol="2"/>
          <a:lstStyle/>
          <a:p>
            <a:r>
              <a:rPr lang="en-US" dirty="0">
                <a:solidFill>
                  <a:schemeClr val="accent1"/>
                </a:solidFill>
              </a:rPr>
              <a:t>Current Market Performance</a:t>
            </a:r>
          </a:p>
          <a:p>
            <a:r>
              <a:rPr lang="en-US" dirty="0">
                <a:solidFill>
                  <a:schemeClr val="accent1"/>
                </a:solidFill>
              </a:rPr>
              <a:t>Retail Performance</a:t>
            </a:r>
          </a:p>
          <a:p>
            <a:r>
              <a:rPr lang="en-US" dirty="0">
                <a:solidFill>
                  <a:schemeClr val="accent1"/>
                </a:solidFill>
              </a:rPr>
              <a:t>GLP-1s</a:t>
            </a:r>
          </a:p>
          <a:p>
            <a:r>
              <a:rPr lang="en-US" dirty="0">
                <a:solidFill>
                  <a:schemeClr val="accent1"/>
                </a:solidFill>
              </a:rPr>
              <a:t>Generics and Biosimilars	</a:t>
            </a:r>
          </a:p>
          <a:p>
            <a:r>
              <a:rPr lang="en-US" dirty="0">
                <a:solidFill>
                  <a:schemeClr val="accent1"/>
                </a:solidFill>
              </a:rPr>
              <a:t>Cough, Cold, Flu, and Vaccines</a:t>
            </a:r>
          </a:p>
          <a:p>
            <a:r>
              <a:rPr lang="en-US" dirty="0">
                <a:solidFill>
                  <a:schemeClr val="accent1"/>
                </a:solidFill>
              </a:rPr>
              <a:t>On the Radar</a:t>
            </a:r>
          </a:p>
          <a:p>
            <a:r>
              <a:rPr lang="en-US" dirty="0">
                <a:solidFill>
                  <a:schemeClr val="accent1"/>
                </a:solidFill>
              </a:rPr>
              <a:t>Outlook</a:t>
            </a:r>
          </a:p>
          <a:p>
            <a:r>
              <a:rPr lang="en-US" dirty="0">
                <a:solidFill>
                  <a:schemeClr val="accent1"/>
                </a:solidFill>
              </a:rPr>
              <a:t>Appendix</a:t>
            </a:r>
          </a:p>
          <a:p>
            <a:pPr lvl="1">
              <a:buClr>
                <a:schemeClr val="accent1"/>
              </a:buClr>
            </a:pPr>
            <a:r>
              <a:rPr lang="en-US" dirty="0">
                <a:solidFill>
                  <a:schemeClr val="accent1"/>
                </a:solidFill>
              </a:rPr>
              <a:t>Top Lists</a:t>
            </a:r>
          </a:p>
        </p:txBody>
      </p:sp>
      <p:sp>
        <p:nvSpPr>
          <p:cNvPr id="3" name="Title 2">
            <a:extLst>
              <a:ext uri="{FF2B5EF4-FFF2-40B4-BE49-F238E27FC236}">
                <a16:creationId xmlns:a16="http://schemas.microsoft.com/office/drawing/2014/main" id="{2436F9D6-0F91-4491-9D4F-02FBB3E3268A}"/>
              </a:ext>
            </a:extLst>
          </p:cNvPr>
          <p:cNvSpPr>
            <a:spLocks noGrp="1"/>
          </p:cNvSpPr>
          <p:nvPr>
            <p:ph type="title"/>
          </p:nvPr>
        </p:nvSpPr>
        <p:spPr/>
        <p:txBody>
          <a:bodyPr vert="horz"/>
          <a:lstStyle/>
          <a:p>
            <a:r>
              <a:rPr lang="en-US"/>
              <a:t>Table of contents</a:t>
            </a:r>
          </a:p>
        </p:txBody>
      </p:sp>
    </p:spTree>
    <p:extLst>
      <p:ext uri="{BB962C8B-B14F-4D97-AF65-F5344CB8AC3E}">
        <p14:creationId xmlns:p14="http://schemas.microsoft.com/office/powerpoint/2010/main" val="5617259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1CF9AD2-F28E-BD5C-B670-9DFC82BC8169}"/>
              </a:ext>
            </a:extLst>
          </p:cNvPr>
          <p:cNvGraphicFramePr>
            <a:graphicFrameLocks noChangeAspect="1"/>
          </p:cNvGraphicFramePr>
          <p:nvPr>
            <p:custDataLst>
              <p:tags r:id="rId1"/>
            </p:custDataLst>
            <p:extLst>
              <p:ext uri="{D42A27DB-BD31-4B8C-83A1-F6EECF244321}">
                <p14:modId xmlns:p14="http://schemas.microsoft.com/office/powerpoint/2010/main" val="2131633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think-cell data - do not delete" hidden="1">
                        <a:extLst>
                          <a:ext uri="{FF2B5EF4-FFF2-40B4-BE49-F238E27FC236}">
                            <a16:creationId xmlns:a16="http://schemas.microsoft.com/office/drawing/2014/main" id="{41CF9AD2-F28E-BD5C-B670-9DFC82BC81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1E7CF362-21E9-0EC0-8964-370999CF60C4}"/>
              </a:ext>
            </a:extLst>
          </p:cNvPr>
          <p:cNvSpPr>
            <a:spLocks noGrp="1"/>
          </p:cNvSpPr>
          <p:nvPr>
            <p:ph type="title"/>
          </p:nvPr>
        </p:nvSpPr>
        <p:spPr/>
        <p:txBody>
          <a:bodyPr vert="horz"/>
          <a:lstStyle/>
          <a:p>
            <a:r>
              <a:rPr lang="en-US"/>
              <a:t>GLP-1s</a:t>
            </a:r>
          </a:p>
        </p:txBody>
      </p:sp>
    </p:spTree>
    <p:extLst>
      <p:ext uri="{BB962C8B-B14F-4D97-AF65-F5344CB8AC3E}">
        <p14:creationId xmlns:p14="http://schemas.microsoft.com/office/powerpoint/2010/main" val="22696834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C059D296-50CB-7D94-9EF3-F92A10D6A427}"/>
              </a:ext>
            </a:extLst>
          </p:cNvPr>
          <p:cNvGraphicFramePr>
            <a:graphicFrameLocks noChangeAspect="1"/>
          </p:cNvGraphicFramePr>
          <p:nvPr>
            <p:custDataLst>
              <p:tags r:id="rId1"/>
            </p:custDataLst>
            <p:extLst>
              <p:ext uri="{D42A27DB-BD31-4B8C-83A1-F6EECF244321}">
                <p14:modId xmlns:p14="http://schemas.microsoft.com/office/powerpoint/2010/main" val="385453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20" name="think-cell data - do not delete" hidden="1">
                        <a:extLst>
                          <a:ext uri="{FF2B5EF4-FFF2-40B4-BE49-F238E27FC236}">
                            <a16:creationId xmlns:a16="http://schemas.microsoft.com/office/drawing/2014/main" id="{C059D296-50CB-7D94-9EF3-F92A10D6A4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3" name="Group 32">
            <a:extLst>
              <a:ext uri="{FF2B5EF4-FFF2-40B4-BE49-F238E27FC236}">
                <a16:creationId xmlns:a16="http://schemas.microsoft.com/office/drawing/2014/main" id="{2A67422C-1810-6FD5-E6AA-ACF732696E44}"/>
              </a:ext>
            </a:extLst>
          </p:cNvPr>
          <p:cNvGrpSpPr>
            <a:grpSpLocks/>
          </p:cNvGrpSpPr>
          <p:nvPr/>
        </p:nvGrpSpPr>
        <p:grpSpPr>
          <a:xfrm>
            <a:off x="-1730584" y="1394679"/>
            <a:ext cx="9548197" cy="3120321"/>
            <a:chOff x="-1730584" y="1394679"/>
            <a:chExt cx="9548197" cy="3120321"/>
          </a:xfrm>
        </p:grpSpPr>
        <mc:AlternateContent xmlns:mc="http://schemas.openxmlformats.org/markup-compatibility/2006">
          <mc:Choice xmlns:cx4="http://schemas.microsoft.com/office/drawing/2016/5/10/chartex" Requires="cx4">
            <p:graphicFrame>
              <p:nvGraphicFramePr>
                <p:cNvPr id="12" name="Chart 11">
                  <a:extLst>
                    <a:ext uri="{FF2B5EF4-FFF2-40B4-BE49-F238E27FC236}">
                      <a16:creationId xmlns:a16="http://schemas.microsoft.com/office/drawing/2014/main" id="{74B429F9-E130-991F-E03C-08C75BFBFD2F}"/>
                    </a:ext>
                  </a:extLst>
                </p:cNvPr>
                <p:cNvGraphicFramePr>
                  <a:graphicFrameLocks/>
                </p:cNvGraphicFramePr>
                <p:nvPr>
                  <p:extLst>
                    <p:ext uri="{D42A27DB-BD31-4B8C-83A1-F6EECF244321}">
                      <p14:modId xmlns:p14="http://schemas.microsoft.com/office/powerpoint/2010/main" val="553235102"/>
                    </p:ext>
                  </p:extLst>
                </p:nvPr>
              </p:nvGraphicFramePr>
              <p:xfrm>
                <a:off x="-1730584" y="1394679"/>
                <a:ext cx="9548197" cy="3095383"/>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12" name="Chart 11">
                  <a:extLst>
                    <a:ext uri="{FF2B5EF4-FFF2-40B4-BE49-F238E27FC236}">
                      <a16:creationId xmlns:a16="http://schemas.microsoft.com/office/drawing/2014/main" id="{74B429F9-E130-991F-E03C-08C75BFBFD2F}"/>
                    </a:ext>
                  </a:extLst>
                </p:cNvPr>
                <p:cNvPicPr>
                  <a:picLocks noGrp="1" noRot="1" noChangeAspect="1" noMove="1" noResize="1" noEditPoints="1" noAdjustHandles="1" noChangeArrowheads="1" noChangeShapeType="1"/>
                </p:cNvPicPr>
                <p:nvPr/>
              </p:nvPicPr>
              <p:blipFill>
                <a:blip r:embed="rId7"/>
                <a:stretch>
                  <a:fillRect/>
                </a:stretch>
              </p:blipFill>
              <p:spPr>
                <a:xfrm>
                  <a:off x="-1730584" y="1394679"/>
                  <a:ext cx="9548197" cy="3095383"/>
                </a:xfrm>
                <a:prstGeom prst="rect">
                  <a:avLst/>
                </a:prstGeom>
              </p:spPr>
            </p:pic>
          </mc:Fallback>
        </mc:AlternateContent>
        <p:sp>
          <p:nvSpPr>
            <p:cNvPr id="30" name="Rectangle 29">
              <a:extLst>
                <a:ext uri="{FF2B5EF4-FFF2-40B4-BE49-F238E27FC236}">
                  <a16:creationId xmlns:a16="http://schemas.microsoft.com/office/drawing/2014/main" id="{00B82E78-2481-1627-2324-5FE83824E3BC}"/>
                </a:ext>
              </a:extLst>
            </p:cNvPr>
            <p:cNvSpPr>
              <a:spLocks/>
            </p:cNvSpPr>
            <p:nvPr/>
          </p:nvSpPr>
          <p:spPr>
            <a:xfrm>
              <a:off x="6399477" y="4197366"/>
              <a:ext cx="1364757"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3" name="Title 2">
            <a:extLst>
              <a:ext uri="{FF2B5EF4-FFF2-40B4-BE49-F238E27FC236}">
                <a16:creationId xmlns:a16="http://schemas.microsoft.com/office/drawing/2014/main" id="{ECF03491-C80C-A8D8-1967-86C44B23D7C8}"/>
              </a:ext>
            </a:extLst>
          </p:cNvPr>
          <p:cNvSpPr>
            <a:spLocks noGrp="1"/>
          </p:cNvSpPr>
          <p:nvPr>
            <p:ph type="title"/>
          </p:nvPr>
        </p:nvSpPr>
        <p:spPr>
          <a:xfrm>
            <a:off x="384175" y="293688"/>
            <a:ext cx="11339513" cy="768350"/>
          </a:xfrm>
        </p:spPr>
        <p:txBody>
          <a:bodyPr vert="horz"/>
          <a:lstStyle/>
          <a:p>
            <a:r>
              <a:rPr lang="en-US"/>
              <a:t>GLP-1s are growing most in the Northeast with growth rates closely correlated to median incomes</a:t>
            </a:r>
          </a:p>
        </p:txBody>
      </p:sp>
      <p:sp>
        <p:nvSpPr>
          <p:cNvPr id="4" name="Footer Placeholder 3">
            <a:extLst>
              <a:ext uri="{FF2B5EF4-FFF2-40B4-BE49-F238E27FC236}">
                <a16:creationId xmlns:a16="http://schemas.microsoft.com/office/drawing/2014/main" id="{D22CB869-9742-7C58-E3A4-7999C2D83A10}"/>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13" name="Chart 12">
            <a:extLst>
              <a:ext uri="{FF2B5EF4-FFF2-40B4-BE49-F238E27FC236}">
                <a16:creationId xmlns:a16="http://schemas.microsoft.com/office/drawing/2014/main" id="{A0FCAE64-FA9F-9E3F-04D4-57626C930243}"/>
              </a:ext>
            </a:extLst>
          </p:cNvPr>
          <p:cNvGraphicFramePr>
            <a:graphicFrameLocks/>
          </p:cNvGraphicFramePr>
          <p:nvPr>
            <p:extLst>
              <p:ext uri="{D42A27DB-BD31-4B8C-83A1-F6EECF244321}">
                <p14:modId xmlns:p14="http://schemas.microsoft.com/office/powerpoint/2010/main" val="300249568"/>
              </p:ext>
            </p:extLst>
          </p:nvPr>
        </p:nvGraphicFramePr>
        <p:xfrm>
          <a:off x="384175" y="4504623"/>
          <a:ext cx="2834640" cy="176479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Chart 14">
            <a:extLst>
              <a:ext uri="{FF2B5EF4-FFF2-40B4-BE49-F238E27FC236}">
                <a16:creationId xmlns:a16="http://schemas.microsoft.com/office/drawing/2014/main" id="{D5DF5BB6-D673-A296-C266-A620E584169C}"/>
              </a:ext>
            </a:extLst>
          </p:cNvPr>
          <p:cNvGraphicFramePr>
            <a:graphicFrameLocks/>
          </p:cNvGraphicFramePr>
          <p:nvPr>
            <p:extLst>
              <p:ext uri="{D42A27DB-BD31-4B8C-83A1-F6EECF244321}">
                <p14:modId xmlns:p14="http://schemas.microsoft.com/office/powerpoint/2010/main" val="4098479984"/>
              </p:ext>
            </p:extLst>
          </p:nvPr>
        </p:nvGraphicFramePr>
        <p:xfrm>
          <a:off x="3217016" y="4504623"/>
          <a:ext cx="2834640" cy="1764792"/>
        </p:xfrm>
        <a:graphic>
          <a:graphicData uri="http://schemas.openxmlformats.org/drawingml/2006/chart">
            <c:chart xmlns:c="http://schemas.openxmlformats.org/drawingml/2006/chart" xmlns:r="http://schemas.openxmlformats.org/officeDocument/2006/relationships" r:id="rId9"/>
          </a:graphicData>
        </a:graphic>
      </p:graphicFrame>
      <p:cxnSp>
        <p:nvCxnSpPr>
          <p:cNvPr id="16" name="Straight Connector 15">
            <a:extLst>
              <a:ext uri="{FF2B5EF4-FFF2-40B4-BE49-F238E27FC236}">
                <a16:creationId xmlns:a16="http://schemas.microsoft.com/office/drawing/2014/main" id="{90CE575D-B31A-312F-40FD-0F39AFAC8953}"/>
              </a:ext>
            </a:extLst>
          </p:cNvPr>
          <p:cNvCxnSpPr>
            <a:cxnSpLocks/>
          </p:cNvCxnSpPr>
          <p:nvPr/>
        </p:nvCxnSpPr>
        <p:spPr>
          <a:xfrm>
            <a:off x="8875441" y="4587753"/>
            <a:ext cx="0" cy="1640859"/>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46C8250C-7D9E-498B-84F2-866D227CFB74}"/>
              </a:ext>
            </a:extLst>
          </p:cNvPr>
          <p:cNvGraphicFramePr>
            <a:graphicFrameLocks/>
          </p:cNvGraphicFramePr>
          <p:nvPr>
            <p:extLst>
              <p:ext uri="{D42A27DB-BD31-4B8C-83A1-F6EECF244321}">
                <p14:modId xmlns:p14="http://schemas.microsoft.com/office/powerpoint/2010/main" val="2341824024"/>
              </p:ext>
            </p:extLst>
          </p:nvPr>
        </p:nvGraphicFramePr>
        <p:xfrm>
          <a:off x="6097360" y="4504623"/>
          <a:ext cx="2834640" cy="176479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 name="Chart 8">
            <a:extLst>
              <a:ext uri="{FF2B5EF4-FFF2-40B4-BE49-F238E27FC236}">
                <a16:creationId xmlns:a16="http://schemas.microsoft.com/office/drawing/2014/main" id="{2CE9FD5D-39AA-82C3-B0C6-02A50D178A70}"/>
              </a:ext>
            </a:extLst>
          </p:cNvPr>
          <p:cNvGraphicFramePr>
            <a:graphicFrameLocks/>
          </p:cNvGraphicFramePr>
          <p:nvPr>
            <p:extLst>
              <p:ext uri="{D42A27DB-BD31-4B8C-83A1-F6EECF244321}">
                <p14:modId xmlns:p14="http://schemas.microsoft.com/office/powerpoint/2010/main" val="1145112554"/>
              </p:ext>
            </p:extLst>
          </p:nvPr>
        </p:nvGraphicFramePr>
        <p:xfrm>
          <a:off x="8995515" y="4504623"/>
          <a:ext cx="2834640" cy="1764792"/>
        </p:xfrm>
        <a:graphic>
          <a:graphicData uri="http://schemas.openxmlformats.org/drawingml/2006/chart">
            <c:chart xmlns:c="http://schemas.openxmlformats.org/drawingml/2006/chart" xmlns:r="http://schemas.openxmlformats.org/officeDocument/2006/relationships" r:id="rId11"/>
          </a:graphicData>
        </a:graphic>
      </p:graphicFrame>
      <p:cxnSp>
        <p:nvCxnSpPr>
          <p:cNvPr id="21" name="Straight Connector 20">
            <a:extLst>
              <a:ext uri="{FF2B5EF4-FFF2-40B4-BE49-F238E27FC236}">
                <a16:creationId xmlns:a16="http://schemas.microsoft.com/office/drawing/2014/main" id="{6CECB2C7-4AA6-7FCE-FDA6-E16E781885FF}"/>
              </a:ext>
            </a:extLst>
          </p:cNvPr>
          <p:cNvCxnSpPr>
            <a:cxnSpLocks/>
          </p:cNvCxnSpPr>
          <p:nvPr/>
        </p:nvCxnSpPr>
        <p:spPr>
          <a:xfrm>
            <a:off x="3118933" y="4587752"/>
            <a:ext cx="0" cy="1640859"/>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B5601CF4-7763-DE37-DC16-3A9F0F38F6B4}"/>
              </a:ext>
            </a:extLst>
          </p:cNvPr>
          <p:cNvSpPr>
            <a:spLocks/>
          </p:cNvSpPr>
          <p:nvPr/>
        </p:nvSpPr>
        <p:spPr>
          <a:xfrm rot="16200000">
            <a:off x="-830452" y="2725969"/>
            <a:ext cx="2689200" cy="253593"/>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US" sz="1200" b="1"/>
              <a:t>MAT Jun 2024 vs. MAT Jun 2025</a:t>
            </a:r>
          </a:p>
        </p:txBody>
      </p:sp>
      <p:sp>
        <p:nvSpPr>
          <p:cNvPr id="17" name="TextBox 16">
            <a:extLst>
              <a:ext uri="{FF2B5EF4-FFF2-40B4-BE49-F238E27FC236}">
                <a16:creationId xmlns:a16="http://schemas.microsoft.com/office/drawing/2014/main" id="{14E544D5-0564-6DAE-04E4-426BD00D662C}"/>
              </a:ext>
            </a:extLst>
          </p:cNvPr>
          <p:cNvSpPr txBox="1">
            <a:spLocks/>
          </p:cNvSpPr>
          <p:nvPr/>
        </p:nvSpPr>
        <p:spPr>
          <a:xfrm>
            <a:off x="384695" y="6291298"/>
            <a:ext cx="11338560" cy="138499"/>
          </a:xfrm>
          <a:prstGeom prst="rect">
            <a:avLst/>
          </a:prstGeom>
          <a:noFill/>
          <a:ln w="9525" algn="ctr">
            <a:noFill/>
            <a:miter lim="800000"/>
            <a:headEnd/>
            <a:tailEnd/>
          </a:ln>
          <a:effectLst/>
        </p:spPr>
        <p:txBody>
          <a:bodyPr lIns="91440" tIns="0" rIns="0" bIns="0" anchor="b" anchorCtr="0">
            <a:noAutofit/>
          </a:bodyPr>
          <a:lstStyle>
            <a:defPPr>
              <a:defRPr lang="en-US"/>
            </a:defPPr>
            <a:lvl1pPr>
              <a:defRPr sz="900"/>
            </a:lvl1pPr>
          </a:lstStyle>
          <a:p>
            <a:r>
              <a:rPr lang="en-US"/>
              <a:t>Source: </a:t>
            </a:r>
            <a:r>
              <a:rPr lang="en-US">
                <a:hlinkClick r:id="rId12"/>
              </a:rPr>
              <a:t>S1903 - Median Income in the Past 12 Months - US Census Bureau</a:t>
            </a:r>
            <a:endParaRPr lang="en-US"/>
          </a:p>
        </p:txBody>
      </p:sp>
      <p:cxnSp>
        <p:nvCxnSpPr>
          <p:cNvPr id="18" name="Straight Connector 17">
            <a:extLst>
              <a:ext uri="{FF2B5EF4-FFF2-40B4-BE49-F238E27FC236}">
                <a16:creationId xmlns:a16="http://schemas.microsoft.com/office/drawing/2014/main" id="{2FDD1E1C-AF16-CC5D-47E5-F883E9958813}"/>
              </a:ext>
            </a:extLst>
          </p:cNvPr>
          <p:cNvCxnSpPr>
            <a:cxnSpLocks/>
          </p:cNvCxnSpPr>
          <p:nvPr/>
        </p:nvCxnSpPr>
        <p:spPr>
          <a:xfrm>
            <a:off x="6053931" y="1517650"/>
            <a:ext cx="0" cy="4759325"/>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cx4="http://schemas.microsoft.com/office/drawing/2016/5/10/chartex" Requires="cx4">
          <p:graphicFrame>
            <p:nvGraphicFramePr>
              <p:cNvPr id="7" name="Chart 6">
                <a:extLst>
                  <a:ext uri="{FF2B5EF4-FFF2-40B4-BE49-F238E27FC236}">
                    <a16:creationId xmlns:a16="http://schemas.microsoft.com/office/drawing/2014/main" id="{6BC8686F-6C84-CC7A-CAFD-6B285E0DE165}"/>
                  </a:ext>
                </a:extLst>
              </p:cNvPr>
              <p:cNvGraphicFramePr>
                <a:graphicFrameLocks/>
              </p:cNvGraphicFramePr>
              <p:nvPr>
                <p:extLst>
                  <p:ext uri="{D42A27DB-BD31-4B8C-83A1-F6EECF244321}">
                    <p14:modId xmlns:p14="http://schemas.microsoft.com/office/powerpoint/2010/main" val="1432162424"/>
                  </p:ext>
                </p:extLst>
              </p:nvPr>
            </p:nvGraphicFramePr>
            <p:xfrm>
              <a:off x="4341353" y="1394679"/>
              <a:ext cx="9548197" cy="3095383"/>
            </p:xfrm>
            <a:graphic>
              <a:graphicData uri="http://schemas.microsoft.com/office/drawing/2014/chartex">
                <cx:chart xmlns:cx="http://schemas.microsoft.com/office/drawing/2014/chartex" xmlns:r="http://schemas.openxmlformats.org/officeDocument/2006/relationships" r:id="rId13"/>
              </a:graphicData>
            </a:graphic>
          </p:graphicFrame>
        </mc:Choice>
        <mc:Fallback>
          <p:pic>
            <p:nvPicPr>
              <p:cNvPr id="7" name="Chart 6">
                <a:extLst>
                  <a:ext uri="{FF2B5EF4-FFF2-40B4-BE49-F238E27FC236}">
                    <a16:creationId xmlns:a16="http://schemas.microsoft.com/office/drawing/2014/main" id="{6BC8686F-6C84-CC7A-CAFD-6B285E0DE165}"/>
                  </a:ext>
                </a:extLst>
              </p:cNvPr>
              <p:cNvPicPr>
                <a:picLocks noGrp="1" noRot="1" noChangeAspect="1" noMove="1" noResize="1" noEditPoints="1" noAdjustHandles="1" noChangeArrowheads="1" noChangeShapeType="1"/>
              </p:cNvPicPr>
              <p:nvPr/>
            </p:nvPicPr>
            <p:blipFill>
              <a:blip r:embed="rId14"/>
              <a:stretch>
                <a:fillRect/>
              </a:stretch>
            </p:blipFill>
            <p:spPr>
              <a:xfrm>
                <a:off x="4341353" y="1394679"/>
                <a:ext cx="9548197" cy="3095383"/>
              </a:xfrm>
              <a:prstGeom prst="rect">
                <a:avLst/>
              </a:prstGeom>
            </p:spPr>
          </p:pic>
        </mc:Fallback>
      </mc:AlternateContent>
    </p:spTree>
    <p:extLst>
      <p:ext uri="{BB962C8B-B14F-4D97-AF65-F5344CB8AC3E}">
        <p14:creationId xmlns:p14="http://schemas.microsoft.com/office/powerpoint/2010/main" val="245485515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97A88325-5A8B-530F-7930-D56E04637EEF}"/>
              </a:ext>
            </a:extLst>
          </p:cNvPr>
          <p:cNvGraphicFramePr>
            <a:graphicFrameLocks noChangeAspect="1"/>
          </p:cNvGraphicFramePr>
          <p:nvPr>
            <p:custDataLst>
              <p:tags r:id="rId1"/>
            </p:custDataLst>
            <p:extLst>
              <p:ext uri="{D42A27DB-BD31-4B8C-83A1-F6EECF244321}">
                <p14:modId xmlns:p14="http://schemas.microsoft.com/office/powerpoint/2010/main" val="278118032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5" imgW="404" imgH="405" progId="TCLayout.ActiveDocument.1">
                  <p:embed/>
                </p:oleObj>
              </mc:Choice>
              <mc:Fallback>
                <p:oleObj name="think-cell Slide" r:id="rId75" imgW="404" imgH="405" progId="TCLayout.ActiveDocument.1">
                  <p:embed/>
                  <p:pic>
                    <p:nvPicPr>
                      <p:cNvPr id="11" name="think-cell data - do not delete" hidden="1">
                        <a:extLst>
                          <a:ext uri="{FF2B5EF4-FFF2-40B4-BE49-F238E27FC236}">
                            <a16:creationId xmlns:a16="http://schemas.microsoft.com/office/drawing/2014/main" id="{97A88325-5A8B-530F-7930-D56E04637EEF}"/>
                          </a:ext>
                        </a:extLst>
                      </p:cNvPr>
                      <p:cNvPicPr/>
                      <p:nvPr/>
                    </p:nvPicPr>
                    <p:blipFill>
                      <a:blip r:embed="rId76"/>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197DD22-25A5-008C-2930-6A43AEDD76DB}"/>
              </a:ext>
            </a:extLst>
          </p:cNvPr>
          <p:cNvSpPr>
            <a:spLocks noGrp="1"/>
          </p:cNvSpPr>
          <p:nvPr>
            <p:ph type="title"/>
          </p:nvPr>
        </p:nvSpPr>
        <p:spPr>
          <a:xfrm>
            <a:off x="384175" y="293688"/>
            <a:ext cx="11339513" cy="768350"/>
          </a:xfrm>
        </p:spPr>
        <p:txBody>
          <a:bodyPr vert="horz"/>
          <a:lstStyle/>
          <a:p>
            <a:r>
              <a:rPr lang="en-US"/>
              <a:t>Women held a higher proportion of Weight Loss GLP-1 prescriptions in comparison to Diabetes GLP-1 prescriptions</a:t>
            </a:r>
          </a:p>
        </p:txBody>
      </p:sp>
      <p:sp>
        <p:nvSpPr>
          <p:cNvPr id="3" name="Footer Placeholder 2">
            <a:extLst>
              <a:ext uri="{FF2B5EF4-FFF2-40B4-BE49-F238E27FC236}">
                <a16:creationId xmlns:a16="http://schemas.microsoft.com/office/drawing/2014/main" id="{5F1CB870-26C9-C56A-13C3-5244C0F6147E}"/>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12" name="Chart 11">
            <a:extLst>
              <a:ext uri="{FF2B5EF4-FFF2-40B4-BE49-F238E27FC236}">
                <a16:creationId xmlns:a16="http://schemas.microsoft.com/office/drawing/2014/main" id="{5CAA25C7-CF0C-447B-4341-0A3C1C5225C5}"/>
              </a:ext>
            </a:extLst>
          </p:cNvPr>
          <p:cNvGraphicFramePr>
            <a:graphicFrameLocks/>
          </p:cNvGraphicFramePr>
          <p:nvPr>
            <p:custDataLst>
              <p:tags r:id="rId2"/>
            </p:custDataLst>
            <p:extLst>
              <p:ext uri="{D42A27DB-BD31-4B8C-83A1-F6EECF244321}">
                <p14:modId xmlns:p14="http://schemas.microsoft.com/office/powerpoint/2010/main" val="3208404299"/>
              </p:ext>
            </p:extLst>
          </p:nvPr>
        </p:nvGraphicFramePr>
        <p:xfrm>
          <a:off x="1047750" y="1954213"/>
          <a:ext cx="4430713" cy="3675062"/>
        </p:xfrm>
        <a:graphic>
          <a:graphicData uri="http://schemas.openxmlformats.org/drawingml/2006/chart">
            <c:chart xmlns:c="http://schemas.openxmlformats.org/drawingml/2006/chart" xmlns:r="http://schemas.openxmlformats.org/officeDocument/2006/relationships" r:id="rId77"/>
          </a:graphicData>
        </a:graphic>
      </p:graphicFrame>
      <p:sp>
        <p:nvSpPr>
          <p:cNvPr id="266" name="Rectangle 265">
            <a:extLst>
              <a:ext uri="{FF2B5EF4-FFF2-40B4-BE49-F238E27FC236}">
                <a16:creationId xmlns:a16="http://schemas.microsoft.com/office/drawing/2014/main" id="{AFA6C1BE-E18B-0DD1-FC73-280F2E220A17}"/>
              </a:ext>
            </a:extLst>
          </p:cNvPr>
          <p:cNvSpPr>
            <a:spLocks/>
          </p:cNvSpPr>
          <p:nvPr>
            <p:custDataLst>
              <p:tags r:id="rId3"/>
            </p:custDataLst>
          </p:nvPr>
        </p:nvSpPr>
        <p:spPr bwMode="gray">
          <a:xfrm>
            <a:off x="1311276"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7D7C996F-784B-4DA7-A685-C14EFBC6EA33}" type="datetime'''''''''''''''''''Ju''''''''''''''l''''''-''''''21'''">
              <a:rPr lang="en-US" altLang="en-US" sz="1100" smtClean="0">
                <a:solidFill>
                  <a:schemeClr val="tx1"/>
                </a:solidFill>
              </a:rPr>
              <a:pPr algn="r">
                <a:lnSpc>
                  <a:spcPct val="90000"/>
                </a:lnSpc>
                <a:spcBef>
                  <a:spcPct val="0"/>
                </a:spcBef>
                <a:spcAft>
                  <a:spcPct val="0"/>
                </a:spcAft>
              </a:pPr>
              <a:t>Jul-21</a:t>
            </a:fld>
            <a:endParaRPr lang="en-US" sz="1100" err="1">
              <a:solidFill>
                <a:schemeClr val="tx1"/>
              </a:solidFill>
            </a:endParaRPr>
          </a:p>
        </p:txBody>
      </p:sp>
      <p:sp>
        <p:nvSpPr>
          <p:cNvPr id="267" name="Rectangle 266">
            <a:extLst>
              <a:ext uri="{FF2B5EF4-FFF2-40B4-BE49-F238E27FC236}">
                <a16:creationId xmlns:a16="http://schemas.microsoft.com/office/drawing/2014/main" id="{6BF30108-C26A-05D4-5AC7-1EFAF5C5A1CD}"/>
              </a:ext>
            </a:extLst>
          </p:cNvPr>
          <p:cNvSpPr>
            <a:spLocks/>
          </p:cNvSpPr>
          <p:nvPr>
            <p:custDataLst>
              <p:tags r:id="rId4"/>
            </p:custDataLst>
          </p:nvPr>
        </p:nvSpPr>
        <p:spPr bwMode="gray">
          <a:xfrm>
            <a:off x="1563689"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9856BA74-222E-4E00-BCE3-CEAA4A0E341B}" type="datetime'''Oc''t''''-''''''''''''''''''''''''2''''''''1'''">
              <a:rPr lang="en-US" altLang="en-US" sz="1100" smtClean="0">
                <a:solidFill>
                  <a:schemeClr val="tx1"/>
                </a:solidFill>
              </a:rPr>
              <a:pPr algn="r">
                <a:lnSpc>
                  <a:spcPct val="90000"/>
                </a:lnSpc>
                <a:spcBef>
                  <a:spcPct val="0"/>
                </a:spcBef>
                <a:spcAft>
                  <a:spcPct val="0"/>
                </a:spcAft>
              </a:pPr>
              <a:t>Oct-21</a:t>
            </a:fld>
            <a:endParaRPr lang="en-US" sz="1100" err="1">
              <a:solidFill>
                <a:schemeClr val="tx1"/>
              </a:solidFill>
            </a:endParaRPr>
          </a:p>
        </p:txBody>
      </p:sp>
      <p:sp>
        <p:nvSpPr>
          <p:cNvPr id="268" name="Rectangle 267">
            <a:extLst>
              <a:ext uri="{FF2B5EF4-FFF2-40B4-BE49-F238E27FC236}">
                <a16:creationId xmlns:a16="http://schemas.microsoft.com/office/drawing/2014/main" id="{1C8AD721-1580-3426-B312-4B30984150DF}"/>
              </a:ext>
            </a:extLst>
          </p:cNvPr>
          <p:cNvSpPr>
            <a:spLocks/>
          </p:cNvSpPr>
          <p:nvPr>
            <p:custDataLst>
              <p:tags r:id="rId5"/>
            </p:custDataLst>
          </p:nvPr>
        </p:nvSpPr>
        <p:spPr bwMode="gray">
          <a:xfrm>
            <a:off x="1816101"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107210B-27D9-405C-BDF9-43019A12D34D}" type="datetime'''J''''''a''''''n-''''''''''''''''''''''''2''''''2'''''''''''">
              <a:rPr lang="en-US" altLang="en-US" sz="1100" smtClean="0">
                <a:solidFill>
                  <a:schemeClr val="tx1"/>
                </a:solidFill>
              </a:rPr>
              <a:pPr algn="r">
                <a:lnSpc>
                  <a:spcPct val="90000"/>
                </a:lnSpc>
                <a:spcBef>
                  <a:spcPct val="0"/>
                </a:spcBef>
                <a:spcAft>
                  <a:spcPct val="0"/>
                </a:spcAft>
              </a:pPr>
              <a:t>Jan-22</a:t>
            </a:fld>
            <a:endParaRPr lang="en-US" sz="1100" err="1">
              <a:solidFill>
                <a:schemeClr val="tx1"/>
              </a:solidFill>
            </a:endParaRPr>
          </a:p>
        </p:txBody>
      </p:sp>
      <p:sp>
        <p:nvSpPr>
          <p:cNvPr id="269" name="Rectangle 268">
            <a:extLst>
              <a:ext uri="{FF2B5EF4-FFF2-40B4-BE49-F238E27FC236}">
                <a16:creationId xmlns:a16="http://schemas.microsoft.com/office/drawing/2014/main" id="{C665BA93-E437-D6DF-BD2A-2066507479D3}"/>
              </a:ext>
            </a:extLst>
          </p:cNvPr>
          <p:cNvSpPr>
            <a:spLocks/>
          </p:cNvSpPr>
          <p:nvPr>
            <p:custDataLst>
              <p:tags r:id="rId6"/>
            </p:custDataLst>
          </p:nvPr>
        </p:nvSpPr>
        <p:spPr bwMode="gray">
          <a:xfrm>
            <a:off x="2063751"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9241741C-29F9-42A5-B376-72FCBA776DAA}" type="datetime'''''A''''''''''''pr''''''''-''''2''''2'''''''''''''''">
              <a:rPr lang="en-US" altLang="en-US" sz="1100" smtClean="0">
                <a:solidFill>
                  <a:schemeClr val="tx1"/>
                </a:solidFill>
              </a:rPr>
              <a:pPr algn="r">
                <a:lnSpc>
                  <a:spcPct val="90000"/>
                </a:lnSpc>
                <a:spcBef>
                  <a:spcPct val="0"/>
                </a:spcBef>
                <a:spcAft>
                  <a:spcPct val="0"/>
                </a:spcAft>
              </a:pPr>
              <a:t>Apr-22</a:t>
            </a:fld>
            <a:endParaRPr lang="en-US" sz="1100" err="1">
              <a:solidFill>
                <a:schemeClr val="tx1"/>
              </a:solidFill>
            </a:endParaRPr>
          </a:p>
        </p:txBody>
      </p:sp>
      <p:sp>
        <p:nvSpPr>
          <p:cNvPr id="270" name="Rectangle 269">
            <a:extLst>
              <a:ext uri="{FF2B5EF4-FFF2-40B4-BE49-F238E27FC236}">
                <a16:creationId xmlns:a16="http://schemas.microsoft.com/office/drawing/2014/main" id="{79A8CF35-15ED-ACBD-6600-BA2437238C9A}"/>
              </a:ext>
            </a:extLst>
          </p:cNvPr>
          <p:cNvSpPr>
            <a:spLocks/>
          </p:cNvSpPr>
          <p:nvPr>
            <p:custDataLst>
              <p:tags r:id="rId7"/>
            </p:custDataLst>
          </p:nvPr>
        </p:nvSpPr>
        <p:spPr bwMode="gray">
          <a:xfrm>
            <a:off x="2312989"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64EA46C5-63E4-4FDF-B4D0-E7357E91E27D}" type="datetime'''''''''''J''''u''''''l''''-''''2''''''''''''''2'''''''''''''">
              <a:rPr lang="en-US" altLang="en-US" sz="1100" smtClean="0">
                <a:solidFill>
                  <a:schemeClr val="tx1"/>
                </a:solidFill>
              </a:rPr>
              <a:pPr algn="r">
                <a:lnSpc>
                  <a:spcPct val="90000"/>
                </a:lnSpc>
                <a:spcBef>
                  <a:spcPct val="0"/>
                </a:spcBef>
                <a:spcAft>
                  <a:spcPct val="0"/>
                </a:spcAft>
              </a:pPr>
              <a:t>Jul-22</a:t>
            </a:fld>
            <a:endParaRPr lang="en-US" sz="1100" err="1">
              <a:solidFill>
                <a:schemeClr val="tx1"/>
              </a:solidFill>
            </a:endParaRPr>
          </a:p>
        </p:txBody>
      </p:sp>
      <p:sp>
        <p:nvSpPr>
          <p:cNvPr id="271" name="Rectangle 270">
            <a:extLst>
              <a:ext uri="{FF2B5EF4-FFF2-40B4-BE49-F238E27FC236}">
                <a16:creationId xmlns:a16="http://schemas.microsoft.com/office/drawing/2014/main" id="{D783D6C0-9F10-3385-5D01-1875EF4F994F}"/>
              </a:ext>
            </a:extLst>
          </p:cNvPr>
          <p:cNvSpPr>
            <a:spLocks/>
          </p:cNvSpPr>
          <p:nvPr>
            <p:custDataLst>
              <p:tags r:id="rId8"/>
            </p:custDataLst>
          </p:nvPr>
        </p:nvSpPr>
        <p:spPr bwMode="gray">
          <a:xfrm>
            <a:off x="2566989"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1E4EEA31-6BE9-419E-BFC8-C88FB28A4F69}" type="datetime'''O''''''c''''t''''''-''''''''''22'''''''''''''''''''''''''''">
              <a:rPr lang="en-US" altLang="en-US" sz="1100" smtClean="0">
                <a:solidFill>
                  <a:schemeClr val="tx1"/>
                </a:solidFill>
              </a:rPr>
              <a:pPr algn="r">
                <a:lnSpc>
                  <a:spcPct val="90000"/>
                </a:lnSpc>
                <a:spcBef>
                  <a:spcPct val="0"/>
                </a:spcBef>
                <a:spcAft>
                  <a:spcPct val="0"/>
                </a:spcAft>
              </a:pPr>
              <a:t>Oct-22</a:t>
            </a:fld>
            <a:endParaRPr lang="en-US" sz="1100" err="1">
              <a:solidFill>
                <a:schemeClr val="tx1"/>
              </a:solidFill>
            </a:endParaRPr>
          </a:p>
        </p:txBody>
      </p:sp>
      <p:sp>
        <p:nvSpPr>
          <p:cNvPr id="272" name="Rectangle 271">
            <a:extLst>
              <a:ext uri="{FF2B5EF4-FFF2-40B4-BE49-F238E27FC236}">
                <a16:creationId xmlns:a16="http://schemas.microsoft.com/office/drawing/2014/main" id="{FF7E298C-D5C1-6E70-214E-9C10959125DE}"/>
              </a:ext>
            </a:extLst>
          </p:cNvPr>
          <p:cNvSpPr>
            <a:spLocks/>
          </p:cNvSpPr>
          <p:nvPr>
            <p:custDataLst>
              <p:tags r:id="rId9"/>
            </p:custDataLst>
          </p:nvPr>
        </p:nvSpPr>
        <p:spPr bwMode="gray">
          <a:xfrm>
            <a:off x="2819401"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1E4B9C85-B9F8-40DC-966A-E469B4B7C90A}" type="datetime'''''''''J''''''a''n''-''''''23'''">
              <a:rPr lang="en-US" altLang="en-US" sz="1100" smtClean="0">
                <a:solidFill>
                  <a:schemeClr val="tx1"/>
                </a:solidFill>
              </a:rPr>
              <a:pPr algn="r">
                <a:lnSpc>
                  <a:spcPct val="90000"/>
                </a:lnSpc>
                <a:spcBef>
                  <a:spcPct val="0"/>
                </a:spcBef>
                <a:spcAft>
                  <a:spcPct val="0"/>
                </a:spcAft>
              </a:pPr>
              <a:t>Jan-23</a:t>
            </a:fld>
            <a:endParaRPr lang="en-US" sz="1100" err="1">
              <a:solidFill>
                <a:schemeClr val="tx1"/>
              </a:solidFill>
            </a:endParaRPr>
          </a:p>
        </p:txBody>
      </p:sp>
      <p:sp>
        <p:nvSpPr>
          <p:cNvPr id="273" name="Rectangle 272">
            <a:extLst>
              <a:ext uri="{FF2B5EF4-FFF2-40B4-BE49-F238E27FC236}">
                <a16:creationId xmlns:a16="http://schemas.microsoft.com/office/drawing/2014/main" id="{D53C5D3D-3E28-68D8-BF66-ED1834707365}"/>
              </a:ext>
            </a:extLst>
          </p:cNvPr>
          <p:cNvSpPr>
            <a:spLocks/>
          </p:cNvSpPr>
          <p:nvPr>
            <p:custDataLst>
              <p:tags r:id="rId10"/>
            </p:custDataLst>
          </p:nvPr>
        </p:nvSpPr>
        <p:spPr bwMode="gray">
          <a:xfrm>
            <a:off x="3067051"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CC6E77E2-CD17-4310-BD49-16CCA39223A6}" type="datetime'A''''p''''''''''''r''''-''''23'">
              <a:rPr lang="en-US" altLang="en-US" sz="1100" smtClean="0">
                <a:solidFill>
                  <a:schemeClr val="tx1"/>
                </a:solidFill>
              </a:rPr>
              <a:pPr algn="r">
                <a:lnSpc>
                  <a:spcPct val="90000"/>
                </a:lnSpc>
                <a:spcBef>
                  <a:spcPct val="0"/>
                </a:spcBef>
                <a:spcAft>
                  <a:spcPct val="0"/>
                </a:spcAft>
              </a:pPr>
              <a:t>Apr-23</a:t>
            </a:fld>
            <a:endParaRPr lang="en-US" sz="1100" err="1">
              <a:solidFill>
                <a:schemeClr val="tx1"/>
              </a:solidFill>
            </a:endParaRPr>
          </a:p>
        </p:txBody>
      </p:sp>
      <p:sp>
        <p:nvSpPr>
          <p:cNvPr id="274" name="Rectangle 273">
            <a:extLst>
              <a:ext uri="{FF2B5EF4-FFF2-40B4-BE49-F238E27FC236}">
                <a16:creationId xmlns:a16="http://schemas.microsoft.com/office/drawing/2014/main" id="{7661B7D0-5DDC-9848-FBD3-110F80992AE8}"/>
              </a:ext>
            </a:extLst>
          </p:cNvPr>
          <p:cNvSpPr>
            <a:spLocks/>
          </p:cNvSpPr>
          <p:nvPr>
            <p:custDataLst>
              <p:tags r:id="rId11"/>
            </p:custDataLst>
          </p:nvPr>
        </p:nvSpPr>
        <p:spPr bwMode="gray">
          <a:xfrm>
            <a:off x="3316289"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8C51CC33-E4CB-4666-BE4A-855995460EC5}" type="datetime'''''''''Ju''''''''l''''''''''-''''2''''''''''''''3'''''">
              <a:rPr lang="en-US" altLang="en-US" sz="1100" smtClean="0">
                <a:solidFill>
                  <a:schemeClr val="tx1"/>
                </a:solidFill>
              </a:rPr>
              <a:pPr algn="r">
                <a:lnSpc>
                  <a:spcPct val="90000"/>
                </a:lnSpc>
                <a:spcBef>
                  <a:spcPct val="0"/>
                </a:spcBef>
                <a:spcAft>
                  <a:spcPct val="0"/>
                </a:spcAft>
              </a:pPr>
              <a:t>Jul-23</a:t>
            </a:fld>
            <a:endParaRPr lang="en-US" sz="1100" err="1">
              <a:solidFill>
                <a:schemeClr val="tx1"/>
              </a:solidFill>
            </a:endParaRPr>
          </a:p>
        </p:txBody>
      </p:sp>
      <p:sp>
        <p:nvSpPr>
          <p:cNvPr id="275" name="Rectangle 274">
            <a:extLst>
              <a:ext uri="{FF2B5EF4-FFF2-40B4-BE49-F238E27FC236}">
                <a16:creationId xmlns:a16="http://schemas.microsoft.com/office/drawing/2014/main" id="{47303118-65C2-6677-F8F8-1986EAFEF2CC}"/>
              </a:ext>
            </a:extLst>
          </p:cNvPr>
          <p:cNvSpPr>
            <a:spLocks/>
          </p:cNvSpPr>
          <p:nvPr>
            <p:custDataLst>
              <p:tags r:id="rId12"/>
            </p:custDataLst>
          </p:nvPr>
        </p:nvSpPr>
        <p:spPr bwMode="gray">
          <a:xfrm>
            <a:off x="3568701"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879E1A53-1278-47BA-B08D-F3AF81C1A667}" type="datetime'''''''O''''''''ct''''''''''-''2''3'''''''''''''''''''''''">
              <a:rPr lang="en-US" altLang="en-US" sz="1100" smtClean="0">
                <a:solidFill>
                  <a:schemeClr val="tx1"/>
                </a:solidFill>
              </a:rPr>
              <a:pPr algn="r">
                <a:lnSpc>
                  <a:spcPct val="90000"/>
                </a:lnSpc>
                <a:spcBef>
                  <a:spcPct val="0"/>
                </a:spcBef>
                <a:spcAft>
                  <a:spcPct val="0"/>
                </a:spcAft>
              </a:pPr>
              <a:t>Oct-23</a:t>
            </a:fld>
            <a:endParaRPr lang="en-US" sz="1100" err="1">
              <a:solidFill>
                <a:schemeClr val="tx1"/>
              </a:solidFill>
            </a:endParaRPr>
          </a:p>
        </p:txBody>
      </p:sp>
      <p:sp>
        <p:nvSpPr>
          <p:cNvPr id="276" name="Rectangle 275">
            <a:extLst>
              <a:ext uri="{FF2B5EF4-FFF2-40B4-BE49-F238E27FC236}">
                <a16:creationId xmlns:a16="http://schemas.microsoft.com/office/drawing/2014/main" id="{5BB1C46F-F178-07FD-E8B7-A66B26B7E7DE}"/>
              </a:ext>
            </a:extLst>
          </p:cNvPr>
          <p:cNvSpPr>
            <a:spLocks/>
          </p:cNvSpPr>
          <p:nvPr>
            <p:custDataLst>
              <p:tags r:id="rId13"/>
            </p:custDataLst>
          </p:nvPr>
        </p:nvSpPr>
        <p:spPr bwMode="gray">
          <a:xfrm>
            <a:off x="3822701"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14F8582A-B0EF-478B-BC38-894B0E8D9B3A}" type="datetime'''J''''''''a''''''''''''''n''''''''-''''''''2''''''4'''''''">
              <a:rPr lang="en-US" altLang="en-US" sz="1100" smtClean="0">
                <a:solidFill>
                  <a:schemeClr val="tx1"/>
                </a:solidFill>
              </a:rPr>
              <a:pPr algn="r">
                <a:lnSpc>
                  <a:spcPct val="90000"/>
                </a:lnSpc>
                <a:spcBef>
                  <a:spcPct val="0"/>
                </a:spcBef>
                <a:spcAft>
                  <a:spcPct val="0"/>
                </a:spcAft>
              </a:pPr>
              <a:t>Jan-24</a:t>
            </a:fld>
            <a:endParaRPr lang="en-US" sz="1100" err="1">
              <a:solidFill>
                <a:schemeClr val="tx1"/>
              </a:solidFill>
            </a:endParaRPr>
          </a:p>
        </p:txBody>
      </p:sp>
      <p:sp>
        <p:nvSpPr>
          <p:cNvPr id="277" name="Rectangle 276">
            <a:extLst>
              <a:ext uri="{FF2B5EF4-FFF2-40B4-BE49-F238E27FC236}">
                <a16:creationId xmlns:a16="http://schemas.microsoft.com/office/drawing/2014/main" id="{77C659B4-6B30-532F-5A0E-14CE048D2E5D}"/>
              </a:ext>
            </a:extLst>
          </p:cNvPr>
          <p:cNvSpPr>
            <a:spLocks/>
          </p:cNvSpPr>
          <p:nvPr>
            <p:custDataLst>
              <p:tags r:id="rId14"/>
            </p:custDataLst>
          </p:nvPr>
        </p:nvSpPr>
        <p:spPr bwMode="gray">
          <a:xfrm>
            <a:off x="4071939"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BF30E1E0-E74D-415A-A924-89CD9088E7AA}" type="datetime'''A''''''''''''''''''p''''''r''-''''''2''''''''''4'''''''''">
              <a:rPr lang="en-US" altLang="en-US" sz="1100" smtClean="0">
                <a:solidFill>
                  <a:schemeClr val="tx1"/>
                </a:solidFill>
              </a:rPr>
              <a:pPr algn="r">
                <a:lnSpc>
                  <a:spcPct val="90000"/>
                </a:lnSpc>
                <a:spcBef>
                  <a:spcPct val="0"/>
                </a:spcBef>
                <a:spcAft>
                  <a:spcPct val="0"/>
                </a:spcAft>
              </a:pPr>
              <a:t>Apr-24</a:t>
            </a:fld>
            <a:endParaRPr lang="en-US" sz="1100" err="1">
              <a:solidFill>
                <a:schemeClr val="tx1"/>
              </a:solidFill>
            </a:endParaRPr>
          </a:p>
        </p:txBody>
      </p:sp>
      <p:sp>
        <p:nvSpPr>
          <p:cNvPr id="278" name="Rectangle 277">
            <a:extLst>
              <a:ext uri="{FF2B5EF4-FFF2-40B4-BE49-F238E27FC236}">
                <a16:creationId xmlns:a16="http://schemas.microsoft.com/office/drawing/2014/main" id="{A26CA33A-FF61-7B05-A957-B328EF3F7040}"/>
              </a:ext>
            </a:extLst>
          </p:cNvPr>
          <p:cNvSpPr>
            <a:spLocks/>
          </p:cNvSpPr>
          <p:nvPr>
            <p:custDataLst>
              <p:tags r:id="rId15"/>
            </p:custDataLst>
          </p:nvPr>
        </p:nvSpPr>
        <p:spPr bwMode="gray">
          <a:xfrm>
            <a:off x="4322764"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6E6FBDE4-1EEF-4F3B-B892-163E57EA6A5A}" type="datetime'''''''''''''''J''''''''u''l''''''-''''2''''''4'''''''''''">
              <a:rPr lang="en-US" altLang="en-US" sz="1100" smtClean="0">
                <a:solidFill>
                  <a:schemeClr val="tx1"/>
                </a:solidFill>
              </a:rPr>
              <a:pPr algn="r">
                <a:lnSpc>
                  <a:spcPct val="90000"/>
                </a:lnSpc>
                <a:spcBef>
                  <a:spcPct val="0"/>
                </a:spcBef>
                <a:spcAft>
                  <a:spcPct val="0"/>
                </a:spcAft>
              </a:pPr>
              <a:t>Jul-24</a:t>
            </a:fld>
            <a:endParaRPr lang="en-US" sz="1100" err="1">
              <a:solidFill>
                <a:schemeClr val="tx1"/>
              </a:solidFill>
            </a:endParaRPr>
          </a:p>
        </p:txBody>
      </p:sp>
      <p:sp>
        <p:nvSpPr>
          <p:cNvPr id="279" name="Rectangle 278">
            <a:extLst>
              <a:ext uri="{FF2B5EF4-FFF2-40B4-BE49-F238E27FC236}">
                <a16:creationId xmlns:a16="http://schemas.microsoft.com/office/drawing/2014/main" id="{21C6AFBE-4B20-91EC-0AEB-79695B576B8C}"/>
              </a:ext>
            </a:extLst>
          </p:cNvPr>
          <p:cNvSpPr>
            <a:spLocks/>
          </p:cNvSpPr>
          <p:nvPr>
            <p:custDataLst>
              <p:tags r:id="rId16"/>
            </p:custDataLst>
          </p:nvPr>
        </p:nvSpPr>
        <p:spPr bwMode="gray">
          <a:xfrm>
            <a:off x="4575176"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BAF48F1D-F81C-4B52-B8D0-0DAEA01AD15E}" type="datetime'''Oc''''''''t''''-''''''''''''''''''''2''''''''''4'''''''''">
              <a:rPr lang="en-US" altLang="en-US" sz="1100" smtClean="0">
                <a:solidFill>
                  <a:schemeClr val="tx1"/>
                </a:solidFill>
              </a:rPr>
              <a:pPr algn="r">
                <a:lnSpc>
                  <a:spcPct val="90000"/>
                </a:lnSpc>
                <a:spcBef>
                  <a:spcPct val="0"/>
                </a:spcBef>
                <a:spcAft>
                  <a:spcPct val="0"/>
                </a:spcAft>
              </a:pPr>
              <a:t>Oct-24</a:t>
            </a:fld>
            <a:endParaRPr lang="en-US" sz="1100" err="1">
              <a:solidFill>
                <a:schemeClr val="tx1"/>
              </a:solidFill>
            </a:endParaRPr>
          </a:p>
        </p:txBody>
      </p:sp>
      <p:sp>
        <p:nvSpPr>
          <p:cNvPr id="280" name="Rectangle 279">
            <a:extLst>
              <a:ext uri="{FF2B5EF4-FFF2-40B4-BE49-F238E27FC236}">
                <a16:creationId xmlns:a16="http://schemas.microsoft.com/office/drawing/2014/main" id="{C1B1A7E8-F728-556C-3291-E5A655F096C2}"/>
              </a:ext>
            </a:extLst>
          </p:cNvPr>
          <p:cNvSpPr>
            <a:spLocks/>
          </p:cNvSpPr>
          <p:nvPr>
            <p:custDataLst>
              <p:tags r:id="rId17"/>
            </p:custDataLst>
          </p:nvPr>
        </p:nvSpPr>
        <p:spPr bwMode="gray">
          <a:xfrm>
            <a:off x="4827589"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2471614A-719A-4BF2-BD38-71764D408BCF}" type="datetime'J''''an''''''''''''''''''''''-''''''2''''''''''''''''''5'">
              <a:rPr lang="en-US" altLang="en-US" sz="1100" smtClean="0">
                <a:solidFill>
                  <a:schemeClr val="tx1"/>
                </a:solidFill>
              </a:rPr>
              <a:pPr algn="r">
                <a:lnSpc>
                  <a:spcPct val="90000"/>
                </a:lnSpc>
                <a:spcBef>
                  <a:spcPct val="0"/>
                </a:spcBef>
                <a:spcAft>
                  <a:spcPct val="0"/>
                </a:spcAft>
              </a:pPr>
              <a:t>Jan-25</a:t>
            </a:fld>
            <a:endParaRPr lang="en-US" sz="1100" err="1">
              <a:solidFill>
                <a:schemeClr val="tx1"/>
              </a:solidFill>
            </a:endParaRPr>
          </a:p>
        </p:txBody>
      </p:sp>
      <p:sp>
        <p:nvSpPr>
          <p:cNvPr id="281" name="Rectangle 280">
            <a:extLst>
              <a:ext uri="{FF2B5EF4-FFF2-40B4-BE49-F238E27FC236}">
                <a16:creationId xmlns:a16="http://schemas.microsoft.com/office/drawing/2014/main" id="{A37FE293-12FC-B454-EB0F-2904D70E7C89}"/>
              </a:ext>
            </a:extLst>
          </p:cNvPr>
          <p:cNvSpPr>
            <a:spLocks/>
          </p:cNvSpPr>
          <p:nvPr>
            <p:custDataLst>
              <p:tags r:id="rId18"/>
            </p:custDataLst>
          </p:nvPr>
        </p:nvSpPr>
        <p:spPr bwMode="gray">
          <a:xfrm>
            <a:off x="5075239"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D945E7D7-A548-44E6-829B-0E1FBAACB14D}" type="datetime'A''p''r''''-''''''''2''''5'''''''''''''''">
              <a:rPr lang="en-US" altLang="en-US" sz="1100" smtClean="0">
                <a:solidFill>
                  <a:schemeClr val="tx1"/>
                </a:solidFill>
              </a:rPr>
              <a:pPr algn="r">
                <a:lnSpc>
                  <a:spcPct val="90000"/>
                </a:lnSpc>
                <a:spcBef>
                  <a:spcPct val="0"/>
                </a:spcBef>
                <a:spcAft>
                  <a:spcPct val="0"/>
                </a:spcAft>
              </a:pPr>
              <a:t>Apr-25</a:t>
            </a:fld>
            <a:endParaRPr lang="en-US" sz="1100" err="1">
              <a:solidFill>
                <a:schemeClr val="tx1"/>
              </a:solidFill>
            </a:endParaRPr>
          </a:p>
        </p:txBody>
      </p:sp>
      <p:sp>
        <p:nvSpPr>
          <p:cNvPr id="265" name="Rectangle 264">
            <a:extLst>
              <a:ext uri="{FF2B5EF4-FFF2-40B4-BE49-F238E27FC236}">
                <a16:creationId xmlns:a16="http://schemas.microsoft.com/office/drawing/2014/main" id="{156DD225-DE97-5BB6-1090-2D98286DB392}"/>
              </a:ext>
            </a:extLst>
          </p:cNvPr>
          <p:cNvSpPr>
            <a:spLocks/>
          </p:cNvSpPr>
          <p:nvPr>
            <p:custDataLst>
              <p:tags r:id="rId19"/>
            </p:custDataLst>
          </p:nvPr>
        </p:nvSpPr>
        <p:spPr bwMode="gray">
          <a:xfrm>
            <a:off x="1060451"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75EE138B-0CC9-41FF-B63B-B69B7E02EB5E}" type="datetime'''''''''''''Ap''''''''''''''''r-''2''''''''''''''1'''''">
              <a:rPr lang="en-US" altLang="en-US" sz="1100" smtClean="0">
                <a:solidFill>
                  <a:schemeClr val="tx1"/>
                </a:solidFill>
              </a:rPr>
              <a:pPr algn="r">
                <a:lnSpc>
                  <a:spcPct val="90000"/>
                </a:lnSpc>
                <a:spcBef>
                  <a:spcPct val="0"/>
                </a:spcBef>
                <a:spcAft>
                  <a:spcPct val="0"/>
                </a:spcAft>
              </a:pPr>
              <a:t>Apr-21</a:t>
            </a:fld>
            <a:endParaRPr lang="en-US" sz="1100" err="1">
              <a:solidFill>
                <a:schemeClr val="tx1"/>
              </a:solidFill>
            </a:endParaRPr>
          </a:p>
        </p:txBody>
      </p:sp>
      <p:sp>
        <p:nvSpPr>
          <p:cNvPr id="40" name="Rectangle 39">
            <a:extLst>
              <a:ext uri="{FF2B5EF4-FFF2-40B4-BE49-F238E27FC236}">
                <a16:creationId xmlns:a16="http://schemas.microsoft.com/office/drawing/2014/main" id="{8DF56335-F953-FAA7-9374-18CEB5C9CA27}"/>
              </a:ext>
            </a:extLst>
          </p:cNvPr>
          <p:cNvSpPr>
            <a:spLocks/>
          </p:cNvSpPr>
          <p:nvPr>
            <p:custDataLst>
              <p:tags r:id="rId20"/>
            </p:custDataLst>
          </p:nvPr>
        </p:nvSpPr>
        <p:spPr bwMode="gray">
          <a:xfrm>
            <a:off x="960438" y="5476875"/>
            <a:ext cx="77788"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1464EF2-474C-4CDF-B54D-7F6E57A3A20D}" type="datetime'''0'">
              <a:rPr lang="en-US" altLang="en-US" sz="1100" smtClean="0">
                <a:solidFill>
                  <a:schemeClr val="tx1"/>
                </a:solidFill>
                <a:effectLst/>
              </a:rPr>
              <a:pPr algn="r">
                <a:lnSpc>
                  <a:spcPct val="90000"/>
                </a:lnSpc>
                <a:spcBef>
                  <a:spcPct val="0"/>
                </a:spcBef>
                <a:spcAft>
                  <a:spcPct val="0"/>
                </a:spcAft>
              </a:pPr>
              <a:t>0</a:t>
            </a:fld>
            <a:endParaRPr lang="en-US" sz="1100" err="1">
              <a:solidFill>
                <a:schemeClr val="tx1"/>
              </a:solidFill>
            </a:endParaRPr>
          </a:p>
        </p:txBody>
      </p:sp>
      <p:sp>
        <p:nvSpPr>
          <p:cNvPr id="41" name="Rectangle 40">
            <a:extLst>
              <a:ext uri="{FF2B5EF4-FFF2-40B4-BE49-F238E27FC236}">
                <a16:creationId xmlns:a16="http://schemas.microsoft.com/office/drawing/2014/main" id="{B52752BB-118F-0D81-7A0A-F448E59ABA49}"/>
              </a:ext>
            </a:extLst>
          </p:cNvPr>
          <p:cNvSpPr>
            <a:spLocks/>
          </p:cNvSpPr>
          <p:nvPr>
            <p:custDataLst>
              <p:tags r:id="rId21"/>
            </p:custDataLst>
          </p:nvPr>
        </p:nvSpPr>
        <p:spPr bwMode="gray">
          <a:xfrm>
            <a:off x="533400" y="5157788"/>
            <a:ext cx="50482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E41D25D-DCA6-4F7B-8516-F135A6026CF8}" type="datetime'''2''''''''''''''00'''''',''''''''''''''''''0''0''0'''''''">
              <a:rPr lang="en-US" altLang="en-US" sz="1100" smtClean="0">
                <a:solidFill>
                  <a:schemeClr val="tx1"/>
                </a:solidFill>
                <a:effectLst/>
              </a:rPr>
              <a:pPr algn="r">
                <a:lnSpc>
                  <a:spcPct val="90000"/>
                </a:lnSpc>
                <a:spcBef>
                  <a:spcPct val="0"/>
                </a:spcBef>
                <a:spcAft>
                  <a:spcPct val="0"/>
                </a:spcAft>
              </a:pPr>
              <a:t>200,000</a:t>
            </a:fld>
            <a:endParaRPr lang="en-US" sz="1100" err="1">
              <a:solidFill>
                <a:schemeClr val="tx1"/>
              </a:solidFill>
            </a:endParaRPr>
          </a:p>
        </p:txBody>
      </p:sp>
      <p:sp>
        <p:nvSpPr>
          <p:cNvPr id="42" name="Rectangle 41">
            <a:extLst>
              <a:ext uri="{FF2B5EF4-FFF2-40B4-BE49-F238E27FC236}">
                <a16:creationId xmlns:a16="http://schemas.microsoft.com/office/drawing/2014/main" id="{D10B8FF5-90F7-A715-037E-A4714BE0A456}"/>
              </a:ext>
            </a:extLst>
          </p:cNvPr>
          <p:cNvSpPr>
            <a:spLocks/>
          </p:cNvSpPr>
          <p:nvPr>
            <p:custDataLst>
              <p:tags r:id="rId22"/>
            </p:custDataLst>
          </p:nvPr>
        </p:nvSpPr>
        <p:spPr bwMode="gray">
          <a:xfrm>
            <a:off x="533400" y="4838700"/>
            <a:ext cx="50482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A2EC246-DCD7-4B6B-89AD-3AB7AE03FD0D}" type="datetime'''''''''''''''''''''''4''''00'''''''',''''''0''''''00'">
              <a:rPr lang="en-US" altLang="en-US" sz="1100" smtClean="0">
                <a:solidFill>
                  <a:schemeClr val="tx1"/>
                </a:solidFill>
                <a:effectLst/>
              </a:rPr>
              <a:pPr algn="r">
                <a:lnSpc>
                  <a:spcPct val="90000"/>
                </a:lnSpc>
                <a:spcBef>
                  <a:spcPct val="0"/>
                </a:spcBef>
                <a:spcAft>
                  <a:spcPct val="0"/>
                </a:spcAft>
              </a:pPr>
              <a:t>400,000</a:t>
            </a:fld>
            <a:endParaRPr lang="en-US" sz="1100" err="1">
              <a:solidFill>
                <a:schemeClr val="tx1"/>
              </a:solidFill>
            </a:endParaRPr>
          </a:p>
        </p:txBody>
      </p:sp>
      <p:sp>
        <p:nvSpPr>
          <p:cNvPr id="44" name="Rectangle 43">
            <a:extLst>
              <a:ext uri="{FF2B5EF4-FFF2-40B4-BE49-F238E27FC236}">
                <a16:creationId xmlns:a16="http://schemas.microsoft.com/office/drawing/2014/main" id="{F5CE1D2D-B67B-6DEE-2E8C-052FDFDA3F85}"/>
              </a:ext>
            </a:extLst>
          </p:cNvPr>
          <p:cNvSpPr>
            <a:spLocks/>
          </p:cNvSpPr>
          <p:nvPr>
            <p:custDataLst>
              <p:tags r:id="rId23"/>
            </p:custDataLst>
          </p:nvPr>
        </p:nvSpPr>
        <p:spPr bwMode="gray">
          <a:xfrm>
            <a:off x="533400" y="4519613"/>
            <a:ext cx="50482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18C5E62-D463-4CD9-B061-DDAF0AEC4CE2}" type="datetime'''6''''''''0''0'',''''''''''00''''''''''''''''0'''''''">
              <a:rPr lang="en-US" altLang="en-US" sz="1100" smtClean="0">
                <a:solidFill>
                  <a:schemeClr val="tx1"/>
                </a:solidFill>
                <a:effectLst/>
              </a:rPr>
              <a:pPr algn="r">
                <a:lnSpc>
                  <a:spcPct val="90000"/>
                </a:lnSpc>
                <a:spcBef>
                  <a:spcPct val="0"/>
                </a:spcBef>
                <a:spcAft>
                  <a:spcPct val="0"/>
                </a:spcAft>
              </a:pPr>
              <a:t>600,000</a:t>
            </a:fld>
            <a:endParaRPr lang="en-US" sz="1100" err="1">
              <a:solidFill>
                <a:schemeClr val="tx1"/>
              </a:solidFill>
            </a:endParaRPr>
          </a:p>
        </p:txBody>
      </p:sp>
      <p:sp>
        <p:nvSpPr>
          <p:cNvPr id="46" name="Rectangle 45">
            <a:extLst>
              <a:ext uri="{FF2B5EF4-FFF2-40B4-BE49-F238E27FC236}">
                <a16:creationId xmlns:a16="http://schemas.microsoft.com/office/drawing/2014/main" id="{FB1EFB4F-0D62-6F59-401E-CEC4B3ACEEE1}"/>
              </a:ext>
            </a:extLst>
          </p:cNvPr>
          <p:cNvSpPr>
            <a:spLocks/>
          </p:cNvSpPr>
          <p:nvPr>
            <p:custDataLst>
              <p:tags r:id="rId24"/>
            </p:custDataLst>
          </p:nvPr>
        </p:nvSpPr>
        <p:spPr bwMode="gray">
          <a:xfrm>
            <a:off x="533400" y="4200525"/>
            <a:ext cx="50482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DCA69A2-9B88-4228-90FB-05AAB1B5ADE1}" type="datetime'''''''''''8''''''00,''''''0''''''''''0''''''''0'''''''''">
              <a:rPr lang="en-US" altLang="en-US" sz="1100" smtClean="0">
                <a:solidFill>
                  <a:schemeClr val="tx1"/>
                </a:solidFill>
                <a:effectLst/>
              </a:rPr>
              <a:pPr algn="r">
                <a:lnSpc>
                  <a:spcPct val="90000"/>
                </a:lnSpc>
                <a:spcBef>
                  <a:spcPct val="0"/>
                </a:spcBef>
                <a:spcAft>
                  <a:spcPct val="0"/>
                </a:spcAft>
              </a:pPr>
              <a:t>800,000</a:t>
            </a:fld>
            <a:endParaRPr lang="en-US" sz="1100" err="1">
              <a:solidFill>
                <a:schemeClr val="tx1"/>
              </a:solidFill>
            </a:endParaRPr>
          </a:p>
        </p:txBody>
      </p:sp>
      <p:sp>
        <p:nvSpPr>
          <p:cNvPr id="48" name="Rectangle 47">
            <a:extLst>
              <a:ext uri="{FF2B5EF4-FFF2-40B4-BE49-F238E27FC236}">
                <a16:creationId xmlns:a16="http://schemas.microsoft.com/office/drawing/2014/main" id="{61514927-BEDA-57C6-6F42-568EF9354591}"/>
              </a:ext>
            </a:extLst>
          </p:cNvPr>
          <p:cNvSpPr>
            <a:spLocks/>
          </p:cNvSpPr>
          <p:nvPr>
            <p:custDataLst>
              <p:tags r:id="rId25"/>
            </p:custDataLst>
          </p:nvPr>
        </p:nvSpPr>
        <p:spPr bwMode="gray">
          <a:xfrm>
            <a:off x="417513" y="3881438"/>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F995140-DD3D-45F6-A463-82C2FEEB39FF}" type="datetime'1'''''',0''00'',''''''''0''''''''''''''''''''''''''''0''0'''">
              <a:rPr lang="en-US" altLang="en-US" sz="1100" smtClean="0">
                <a:solidFill>
                  <a:schemeClr val="tx1"/>
                </a:solidFill>
                <a:effectLst/>
              </a:rPr>
              <a:pPr algn="r">
                <a:lnSpc>
                  <a:spcPct val="90000"/>
                </a:lnSpc>
                <a:spcBef>
                  <a:spcPct val="0"/>
                </a:spcBef>
                <a:spcAft>
                  <a:spcPct val="0"/>
                </a:spcAft>
              </a:pPr>
              <a:t>1,000,000</a:t>
            </a:fld>
            <a:endParaRPr lang="en-US" sz="1100" err="1">
              <a:solidFill>
                <a:schemeClr val="tx1"/>
              </a:solidFill>
            </a:endParaRPr>
          </a:p>
        </p:txBody>
      </p:sp>
      <p:sp>
        <p:nvSpPr>
          <p:cNvPr id="50" name="Rectangle 49">
            <a:extLst>
              <a:ext uri="{FF2B5EF4-FFF2-40B4-BE49-F238E27FC236}">
                <a16:creationId xmlns:a16="http://schemas.microsoft.com/office/drawing/2014/main" id="{7BAD9218-5BA1-8F02-4A99-E23D1A2A2ED1}"/>
              </a:ext>
            </a:extLst>
          </p:cNvPr>
          <p:cNvSpPr>
            <a:spLocks/>
          </p:cNvSpPr>
          <p:nvPr>
            <p:custDataLst>
              <p:tags r:id="rId26"/>
            </p:custDataLst>
          </p:nvPr>
        </p:nvSpPr>
        <p:spPr bwMode="gray">
          <a:xfrm>
            <a:off x="417513" y="3562350"/>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E810CFC-3DE1-4450-8003-F714A71EE2C1}" type="datetime'1'''''',''2''0''0'''''',''''''''''''0''00'''''''''''">
              <a:rPr lang="en-US" altLang="en-US" sz="1100" smtClean="0">
                <a:solidFill>
                  <a:schemeClr val="tx1"/>
                </a:solidFill>
                <a:effectLst/>
              </a:rPr>
              <a:pPr algn="r">
                <a:lnSpc>
                  <a:spcPct val="90000"/>
                </a:lnSpc>
                <a:spcBef>
                  <a:spcPct val="0"/>
                </a:spcBef>
                <a:spcAft>
                  <a:spcPct val="0"/>
                </a:spcAft>
              </a:pPr>
              <a:t>1,200,000</a:t>
            </a:fld>
            <a:endParaRPr lang="en-US" sz="1100" err="1">
              <a:solidFill>
                <a:schemeClr val="tx1"/>
              </a:solidFill>
            </a:endParaRPr>
          </a:p>
        </p:txBody>
      </p:sp>
      <p:sp>
        <p:nvSpPr>
          <p:cNvPr id="51" name="Rectangle 50">
            <a:extLst>
              <a:ext uri="{FF2B5EF4-FFF2-40B4-BE49-F238E27FC236}">
                <a16:creationId xmlns:a16="http://schemas.microsoft.com/office/drawing/2014/main" id="{5C51AB74-2B23-3FDF-6E4F-BDB6F74871C8}"/>
              </a:ext>
            </a:extLst>
          </p:cNvPr>
          <p:cNvSpPr>
            <a:spLocks/>
          </p:cNvSpPr>
          <p:nvPr>
            <p:custDataLst>
              <p:tags r:id="rId27"/>
            </p:custDataLst>
          </p:nvPr>
        </p:nvSpPr>
        <p:spPr bwMode="gray">
          <a:xfrm>
            <a:off x="417513" y="3243263"/>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F800405-D18C-4570-BD48-7F2218710628}" type="datetime'1,4''0''''''''''''''''''''''0,''''0''''0''''''''0'''''">
              <a:rPr lang="en-US" altLang="en-US" sz="1100" smtClean="0">
                <a:solidFill>
                  <a:schemeClr val="tx1"/>
                </a:solidFill>
                <a:effectLst/>
              </a:rPr>
              <a:pPr algn="r">
                <a:lnSpc>
                  <a:spcPct val="90000"/>
                </a:lnSpc>
                <a:spcBef>
                  <a:spcPct val="0"/>
                </a:spcBef>
                <a:spcAft>
                  <a:spcPct val="0"/>
                </a:spcAft>
              </a:pPr>
              <a:t>1,400,000</a:t>
            </a:fld>
            <a:endParaRPr lang="en-US" sz="1100" err="1">
              <a:solidFill>
                <a:schemeClr val="tx1"/>
              </a:solidFill>
            </a:endParaRPr>
          </a:p>
        </p:txBody>
      </p:sp>
      <p:sp>
        <p:nvSpPr>
          <p:cNvPr id="52" name="Rectangle 51">
            <a:extLst>
              <a:ext uri="{FF2B5EF4-FFF2-40B4-BE49-F238E27FC236}">
                <a16:creationId xmlns:a16="http://schemas.microsoft.com/office/drawing/2014/main" id="{AF5E7FE4-76FF-6374-B39D-340BB582009D}"/>
              </a:ext>
            </a:extLst>
          </p:cNvPr>
          <p:cNvSpPr>
            <a:spLocks/>
          </p:cNvSpPr>
          <p:nvPr>
            <p:custDataLst>
              <p:tags r:id="rId28"/>
            </p:custDataLst>
          </p:nvPr>
        </p:nvSpPr>
        <p:spPr bwMode="gray">
          <a:xfrm>
            <a:off x="417513" y="2924175"/>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F825716-CE2A-4ACF-8175-05FB09A1720D}" type="datetime'1'',''''''6''''''00,''''''''''0''''''''''''''00'''">
              <a:rPr lang="en-US" altLang="en-US" sz="1100" smtClean="0">
                <a:solidFill>
                  <a:schemeClr val="tx1"/>
                </a:solidFill>
                <a:effectLst/>
              </a:rPr>
              <a:pPr algn="r">
                <a:lnSpc>
                  <a:spcPct val="90000"/>
                </a:lnSpc>
                <a:spcBef>
                  <a:spcPct val="0"/>
                </a:spcBef>
                <a:spcAft>
                  <a:spcPct val="0"/>
                </a:spcAft>
              </a:pPr>
              <a:t>1,600,000</a:t>
            </a:fld>
            <a:endParaRPr lang="en-US" sz="1100" err="1">
              <a:solidFill>
                <a:schemeClr val="tx1"/>
              </a:solidFill>
            </a:endParaRPr>
          </a:p>
        </p:txBody>
      </p:sp>
      <p:sp>
        <p:nvSpPr>
          <p:cNvPr id="55" name="Rectangle 54">
            <a:extLst>
              <a:ext uri="{FF2B5EF4-FFF2-40B4-BE49-F238E27FC236}">
                <a16:creationId xmlns:a16="http://schemas.microsoft.com/office/drawing/2014/main" id="{F0556E33-3A3E-5AC3-4A7F-1CA0D6E5BC38}"/>
              </a:ext>
            </a:extLst>
          </p:cNvPr>
          <p:cNvSpPr>
            <a:spLocks/>
          </p:cNvSpPr>
          <p:nvPr>
            <p:custDataLst>
              <p:tags r:id="rId29"/>
            </p:custDataLst>
          </p:nvPr>
        </p:nvSpPr>
        <p:spPr bwMode="gray">
          <a:xfrm>
            <a:off x="417513" y="2605088"/>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4328831-E5DD-4CAB-BF25-DC1C1D16963C}" type="datetime'1'''',''''''''''''''''8''0''''''0,0''''''0''0'''">
              <a:rPr lang="en-US" altLang="en-US" sz="1100" smtClean="0">
                <a:solidFill>
                  <a:schemeClr val="tx1"/>
                </a:solidFill>
                <a:effectLst/>
              </a:rPr>
              <a:pPr algn="r">
                <a:lnSpc>
                  <a:spcPct val="90000"/>
                </a:lnSpc>
                <a:spcBef>
                  <a:spcPct val="0"/>
                </a:spcBef>
                <a:spcAft>
                  <a:spcPct val="0"/>
                </a:spcAft>
              </a:pPr>
              <a:t>1,800,000</a:t>
            </a:fld>
            <a:endParaRPr lang="en-US" sz="1100" err="1">
              <a:solidFill>
                <a:schemeClr val="tx1"/>
              </a:solidFill>
            </a:endParaRPr>
          </a:p>
        </p:txBody>
      </p:sp>
      <p:sp>
        <p:nvSpPr>
          <p:cNvPr id="56" name="Rectangle 55">
            <a:extLst>
              <a:ext uri="{FF2B5EF4-FFF2-40B4-BE49-F238E27FC236}">
                <a16:creationId xmlns:a16="http://schemas.microsoft.com/office/drawing/2014/main" id="{673A4B77-EF26-5E0B-F922-8D29DECB37E6}"/>
              </a:ext>
            </a:extLst>
          </p:cNvPr>
          <p:cNvSpPr>
            <a:spLocks/>
          </p:cNvSpPr>
          <p:nvPr>
            <p:custDataLst>
              <p:tags r:id="rId30"/>
            </p:custDataLst>
          </p:nvPr>
        </p:nvSpPr>
        <p:spPr bwMode="gray">
          <a:xfrm>
            <a:off x="417513" y="2286000"/>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DF36C7C-D3B2-40F3-8611-012382D28192}" type="datetime'2'',0''''''0''''''0'''''',''''0''''''0''''''''''''''''0'''''">
              <a:rPr lang="en-US" altLang="en-US" sz="1100" smtClean="0">
                <a:solidFill>
                  <a:schemeClr val="tx1"/>
                </a:solidFill>
                <a:effectLst/>
              </a:rPr>
              <a:pPr algn="r">
                <a:lnSpc>
                  <a:spcPct val="90000"/>
                </a:lnSpc>
                <a:spcBef>
                  <a:spcPct val="0"/>
                </a:spcBef>
                <a:spcAft>
                  <a:spcPct val="0"/>
                </a:spcAft>
              </a:pPr>
              <a:t>2,000,000</a:t>
            </a:fld>
            <a:endParaRPr lang="en-US" sz="1100" err="1">
              <a:solidFill>
                <a:schemeClr val="tx1"/>
              </a:solidFill>
            </a:endParaRPr>
          </a:p>
        </p:txBody>
      </p:sp>
      <p:sp>
        <p:nvSpPr>
          <p:cNvPr id="57" name="Rectangle 56">
            <a:extLst>
              <a:ext uri="{FF2B5EF4-FFF2-40B4-BE49-F238E27FC236}">
                <a16:creationId xmlns:a16="http://schemas.microsoft.com/office/drawing/2014/main" id="{00B8C224-C075-9C7A-8A00-C3033A00ED85}"/>
              </a:ext>
            </a:extLst>
          </p:cNvPr>
          <p:cNvSpPr>
            <a:spLocks/>
          </p:cNvSpPr>
          <p:nvPr>
            <p:custDataLst>
              <p:tags r:id="rId31"/>
            </p:custDataLst>
          </p:nvPr>
        </p:nvSpPr>
        <p:spPr bwMode="gray">
          <a:xfrm>
            <a:off x="417513" y="1966913"/>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C2ACD07-7097-4253-8B85-233C0854CDA3}" type="datetime'''''''''2'',''''''2''''''''''''''''''00'''',''''0''''0''0'''''">
              <a:rPr lang="en-US" altLang="en-US" sz="1100" smtClean="0">
                <a:solidFill>
                  <a:schemeClr val="tx1"/>
                </a:solidFill>
                <a:effectLst/>
              </a:rPr>
              <a:pPr algn="r">
                <a:lnSpc>
                  <a:spcPct val="90000"/>
                </a:lnSpc>
                <a:spcBef>
                  <a:spcPct val="0"/>
                </a:spcBef>
                <a:spcAft>
                  <a:spcPct val="0"/>
                </a:spcAft>
              </a:pPr>
              <a:t>2,200,000</a:t>
            </a:fld>
            <a:endParaRPr lang="en-US" sz="1100" err="1">
              <a:solidFill>
                <a:schemeClr val="tx1"/>
              </a:solidFill>
            </a:endParaRPr>
          </a:p>
        </p:txBody>
      </p:sp>
      <p:sp>
        <p:nvSpPr>
          <p:cNvPr id="6" name="Rectangle 5">
            <a:extLst>
              <a:ext uri="{FF2B5EF4-FFF2-40B4-BE49-F238E27FC236}">
                <a16:creationId xmlns:a16="http://schemas.microsoft.com/office/drawing/2014/main" id="{901275BF-D2BD-CCFB-56C6-9C61772B8A06}"/>
              </a:ext>
            </a:extLst>
          </p:cNvPr>
          <p:cNvSpPr>
            <a:spLocks/>
          </p:cNvSpPr>
          <p:nvPr>
            <p:custDataLst>
              <p:tags r:id="rId32"/>
            </p:custDataLst>
          </p:nvPr>
        </p:nvSpPr>
        <p:spPr bwMode="gray">
          <a:xfrm>
            <a:off x="5326064"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E700692F-197D-4330-B6C4-BC6EAC16F3B9}" type="datetime'''''''''''''J''u''l''''''-''''''''25'''''''''''">
              <a:rPr lang="en-US" altLang="en-US" sz="1100" smtClean="0">
                <a:solidFill>
                  <a:schemeClr val="tx1"/>
                </a:solidFill>
              </a:rPr>
              <a:pPr algn="r">
                <a:lnSpc>
                  <a:spcPct val="90000"/>
                </a:lnSpc>
                <a:spcBef>
                  <a:spcPct val="0"/>
                </a:spcBef>
                <a:spcAft>
                  <a:spcPct val="0"/>
                </a:spcAft>
              </a:pPr>
              <a:t>Jul-25</a:t>
            </a:fld>
            <a:endParaRPr lang="en-US" sz="1100" err="1">
              <a:solidFill>
                <a:schemeClr val="tx1"/>
              </a:solidFill>
            </a:endParaRPr>
          </a:p>
        </p:txBody>
      </p:sp>
      <p:cxnSp>
        <p:nvCxnSpPr>
          <p:cNvPr id="65" name="Straight Connector 64">
            <a:extLst>
              <a:ext uri="{FF2B5EF4-FFF2-40B4-BE49-F238E27FC236}">
                <a16:creationId xmlns:a16="http://schemas.microsoft.com/office/drawing/2014/main" id="{139A068F-EC5B-CD4D-7111-94038D16EB1F}"/>
              </a:ext>
            </a:extLst>
          </p:cNvPr>
          <p:cNvCxnSpPr>
            <a:cxnSpLocks/>
          </p:cNvCxnSpPr>
          <p:nvPr>
            <p:custDataLst>
              <p:tags r:id="rId33"/>
            </p:custDataLst>
          </p:nvPr>
        </p:nvCxnSpPr>
        <p:spPr bwMode="auto">
          <a:xfrm>
            <a:off x="5313364" y="4398963"/>
            <a:ext cx="125413"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3A17A5CB-5124-8812-DAAC-1ABC8D086851}"/>
              </a:ext>
            </a:extLst>
          </p:cNvPr>
          <p:cNvCxnSpPr>
            <a:cxnSpLocks/>
          </p:cNvCxnSpPr>
          <p:nvPr>
            <p:custDataLst>
              <p:tags r:id="rId34"/>
            </p:custDataLst>
          </p:nvPr>
        </p:nvCxnSpPr>
        <p:spPr bwMode="auto">
          <a:xfrm>
            <a:off x="5313364" y="2236788"/>
            <a:ext cx="125413"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6CB883-CCE3-1345-7D6D-F060B56E94E5}"/>
              </a:ext>
            </a:extLst>
          </p:cNvPr>
          <p:cNvCxnSpPr>
            <a:cxnSpLocks/>
          </p:cNvCxnSpPr>
          <p:nvPr>
            <p:custDataLst>
              <p:tags r:id="rId35"/>
            </p:custDataLst>
          </p:nvPr>
        </p:nvCxnSpPr>
        <p:spPr bwMode="auto">
          <a:xfrm flipV="1">
            <a:off x="5395913" y="2233613"/>
            <a:ext cx="0" cy="21685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9" name="Oval 48">
            <a:extLst>
              <a:ext uri="{FF2B5EF4-FFF2-40B4-BE49-F238E27FC236}">
                <a16:creationId xmlns:a16="http://schemas.microsoft.com/office/drawing/2014/main" id="{F06675C8-E4A6-10B0-82B9-8B9EF61F98D9}"/>
              </a:ext>
            </a:extLst>
          </p:cNvPr>
          <p:cNvSpPr>
            <a:spLocks/>
          </p:cNvSpPr>
          <p:nvPr>
            <p:custDataLst>
              <p:tags r:id="rId36"/>
            </p:custDataLst>
          </p:nvPr>
        </p:nvSpPr>
        <p:spPr bwMode="auto">
          <a:xfrm>
            <a:off x="5060951" y="3241675"/>
            <a:ext cx="669925" cy="238125"/>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fld id="{900BB54E-77C5-4CCB-9E1C-0D566B6B8390}" type="datetime'''''''''''''''''''''1''''8''''''8''''.''3%'''''''''''''">
              <a:rPr lang="en-US" altLang="en-US" sz="1100" b="1" smtClean="0">
                <a:solidFill>
                  <a:schemeClr val="tx1"/>
                </a:solidFill>
                <a:effectLst/>
              </a:rPr>
              <a:pPr algn="ctr">
                <a:spcBef>
                  <a:spcPct val="0"/>
                </a:spcBef>
                <a:spcAft>
                  <a:spcPct val="0"/>
                </a:spcAft>
              </a:pPr>
              <a:t>188.3%</a:t>
            </a:fld>
            <a:endParaRPr lang="en-US" sz="1100" b="1">
              <a:solidFill>
                <a:schemeClr val="tx1"/>
              </a:solidFill>
            </a:endParaRPr>
          </a:p>
        </p:txBody>
      </p:sp>
      <p:cxnSp>
        <p:nvCxnSpPr>
          <p:cNvPr id="131" name="Straight Connector 130">
            <a:extLst>
              <a:ext uri="{FF2B5EF4-FFF2-40B4-BE49-F238E27FC236}">
                <a16:creationId xmlns:a16="http://schemas.microsoft.com/office/drawing/2014/main" id="{C95061B0-02AE-5BA7-C142-DB5C8728B2A8}"/>
              </a:ext>
            </a:extLst>
          </p:cNvPr>
          <p:cNvCxnSpPr>
            <a:cxnSpLocks/>
          </p:cNvCxnSpPr>
          <p:nvPr>
            <p:custDataLst>
              <p:tags r:id="rId37"/>
            </p:custDataLst>
          </p:nvPr>
        </p:nvCxnSpPr>
        <p:spPr bwMode="gray">
          <a:xfrm>
            <a:off x="5260974" y="6340475"/>
            <a:ext cx="185738" cy="0"/>
          </a:xfrm>
          <a:prstGeom prst="line">
            <a:avLst/>
          </a:prstGeom>
          <a:ln w="28575"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9B87117E-008A-7748-8319-EDDAB3BE5067}"/>
              </a:ext>
            </a:extLst>
          </p:cNvPr>
          <p:cNvCxnSpPr>
            <a:cxnSpLocks/>
          </p:cNvCxnSpPr>
          <p:nvPr>
            <p:custDataLst>
              <p:tags r:id="rId38"/>
            </p:custDataLst>
          </p:nvPr>
        </p:nvCxnSpPr>
        <p:spPr bwMode="gray">
          <a:xfrm>
            <a:off x="6237287" y="6340475"/>
            <a:ext cx="185738" cy="0"/>
          </a:xfrm>
          <a:prstGeom prst="line">
            <a:avLst/>
          </a:prstGeom>
          <a:ln w="28575"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FBEF0BD2-E99C-A8A8-B032-3BD02589231C}"/>
              </a:ext>
            </a:extLst>
          </p:cNvPr>
          <p:cNvSpPr>
            <a:spLocks/>
          </p:cNvSpPr>
          <p:nvPr>
            <p:custDataLst>
              <p:tags r:id="rId39"/>
            </p:custDataLst>
          </p:nvPr>
        </p:nvSpPr>
        <p:spPr bwMode="auto">
          <a:xfrm>
            <a:off x="5511800" y="6256338"/>
            <a:ext cx="6096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fld id="{06071E00-7574-4A50-8918-C3D09952ED35}" type="datetime'F''''''E''M''''''''''''''''''''''A''''''''L''''''''''''E'''''">
              <a:rPr lang="en-US" altLang="en-US" sz="1200">
                <a:solidFill>
                  <a:schemeClr val="tx1"/>
                </a:solidFill>
              </a:rPr>
              <a:pPr>
                <a:spcBef>
                  <a:spcPct val="0"/>
                </a:spcBef>
                <a:spcAft>
                  <a:spcPct val="0"/>
                </a:spcAft>
              </a:pPr>
              <a:t>FEMALE</a:t>
            </a:fld>
            <a:endParaRPr lang="en-US" sz="1200">
              <a:solidFill>
                <a:schemeClr val="tx1"/>
              </a:solidFill>
            </a:endParaRPr>
          </a:p>
        </p:txBody>
      </p:sp>
      <p:sp>
        <p:nvSpPr>
          <p:cNvPr id="9" name="Rectangle 8">
            <a:extLst>
              <a:ext uri="{FF2B5EF4-FFF2-40B4-BE49-F238E27FC236}">
                <a16:creationId xmlns:a16="http://schemas.microsoft.com/office/drawing/2014/main" id="{508A2C8E-F584-8EE4-3EED-B26970DB79C7}"/>
              </a:ext>
            </a:extLst>
          </p:cNvPr>
          <p:cNvSpPr>
            <a:spLocks/>
          </p:cNvSpPr>
          <p:nvPr>
            <p:custDataLst>
              <p:tags r:id="rId40"/>
            </p:custDataLst>
          </p:nvPr>
        </p:nvSpPr>
        <p:spPr bwMode="auto">
          <a:xfrm>
            <a:off x="6488113" y="6256338"/>
            <a:ext cx="4143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fld id="{F35E2738-3438-434B-9134-9B1E6D0B266B}" type="datetime'''''M''''''A''''''''''''''''L''''E'''''''''''''''">
              <a:rPr lang="en-US" altLang="en-US" sz="1200">
                <a:solidFill>
                  <a:schemeClr val="tx1"/>
                </a:solidFill>
              </a:rPr>
              <a:pPr>
                <a:spcBef>
                  <a:spcPct val="0"/>
                </a:spcBef>
                <a:spcAft>
                  <a:spcPct val="0"/>
                </a:spcAft>
              </a:pPr>
              <a:t>MALE</a:t>
            </a:fld>
            <a:endParaRPr lang="en-US" sz="1200">
              <a:solidFill>
                <a:schemeClr val="tx1"/>
              </a:solidFill>
            </a:endParaRPr>
          </a:p>
        </p:txBody>
      </p:sp>
      <p:graphicFrame>
        <p:nvGraphicFramePr>
          <p:cNvPr id="79" name="Chart 78">
            <a:extLst>
              <a:ext uri="{FF2B5EF4-FFF2-40B4-BE49-F238E27FC236}">
                <a16:creationId xmlns:a16="http://schemas.microsoft.com/office/drawing/2014/main" id="{0EA5A048-9BFE-8F18-2B71-EDD7D16FFF76}"/>
              </a:ext>
            </a:extLst>
          </p:cNvPr>
          <p:cNvGraphicFramePr>
            <a:graphicFrameLocks/>
          </p:cNvGraphicFramePr>
          <p:nvPr>
            <p:custDataLst>
              <p:tags r:id="rId41"/>
            </p:custDataLst>
            <p:extLst>
              <p:ext uri="{D42A27DB-BD31-4B8C-83A1-F6EECF244321}">
                <p14:modId xmlns:p14="http://schemas.microsoft.com/office/powerpoint/2010/main" val="2599267143"/>
              </p:ext>
            </p:extLst>
          </p:nvPr>
        </p:nvGraphicFramePr>
        <p:xfrm>
          <a:off x="6937375" y="1954213"/>
          <a:ext cx="4430713" cy="3675062"/>
        </p:xfrm>
        <a:graphic>
          <a:graphicData uri="http://schemas.openxmlformats.org/drawingml/2006/chart">
            <c:chart xmlns:c="http://schemas.openxmlformats.org/drawingml/2006/chart" xmlns:r="http://schemas.openxmlformats.org/officeDocument/2006/relationships" r:id="rId78"/>
          </a:graphicData>
        </a:graphic>
      </p:graphicFrame>
      <p:sp>
        <p:nvSpPr>
          <p:cNvPr id="367" name="Rectangle 366">
            <a:extLst>
              <a:ext uri="{FF2B5EF4-FFF2-40B4-BE49-F238E27FC236}">
                <a16:creationId xmlns:a16="http://schemas.microsoft.com/office/drawing/2014/main" id="{E782427F-D5FD-C1CD-93B1-D6A7D7C55812}"/>
              </a:ext>
            </a:extLst>
          </p:cNvPr>
          <p:cNvSpPr>
            <a:spLocks/>
          </p:cNvSpPr>
          <p:nvPr>
            <p:custDataLst>
              <p:tags r:id="rId42"/>
            </p:custDataLst>
          </p:nvPr>
        </p:nvSpPr>
        <p:spPr bwMode="gray">
          <a:xfrm>
            <a:off x="6950076"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CD5AB335-0DCF-425C-B7C3-7E99B91A1046}" type="datetime'Ap''''''''''''''''''''''r''''-''''''''''''''''''2''1'''''''">
              <a:rPr lang="en-US" altLang="en-US" sz="1100" smtClean="0">
                <a:solidFill>
                  <a:schemeClr val="tx1"/>
                </a:solidFill>
              </a:rPr>
              <a:pPr algn="r">
                <a:lnSpc>
                  <a:spcPct val="90000"/>
                </a:lnSpc>
                <a:spcBef>
                  <a:spcPct val="0"/>
                </a:spcBef>
                <a:spcAft>
                  <a:spcPct val="0"/>
                </a:spcAft>
              </a:pPr>
              <a:t>Apr-21</a:t>
            </a:fld>
            <a:endParaRPr lang="en-US" sz="1100" err="1">
              <a:solidFill>
                <a:schemeClr val="tx1"/>
              </a:solidFill>
            </a:endParaRPr>
          </a:p>
        </p:txBody>
      </p:sp>
      <p:sp>
        <p:nvSpPr>
          <p:cNvPr id="368" name="Rectangle 367">
            <a:extLst>
              <a:ext uri="{FF2B5EF4-FFF2-40B4-BE49-F238E27FC236}">
                <a16:creationId xmlns:a16="http://schemas.microsoft.com/office/drawing/2014/main" id="{46E57AA5-D116-4C83-DC12-97D2DEC20BA6}"/>
              </a:ext>
            </a:extLst>
          </p:cNvPr>
          <p:cNvSpPr>
            <a:spLocks/>
          </p:cNvSpPr>
          <p:nvPr>
            <p:custDataLst>
              <p:tags r:id="rId43"/>
            </p:custDataLst>
          </p:nvPr>
        </p:nvSpPr>
        <p:spPr bwMode="gray">
          <a:xfrm>
            <a:off x="7200901"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56BEE74D-C6BE-46DD-884A-5B74AE253F9E}" type="datetime'''''''J''''u''''''l''-''''''''''''''2''''''''''1'''">
              <a:rPr lang="en-US" altLang="en-US" sz="1100" smtClean="0">
                <a:solidFill>
                  <a:schemeClr val="tx1"/>
                </a:solidFill>
              </a:rPr>
              <a:pPr algn="r">
                <a:lnSpc>
                  <a:spcPct val="90000"/>
                </a:lnSpc>
                <a:spcBef>
                  <a:spcPct val="0"/>
                </a:spcBef>
                <a:spcAft>
                  <a:spcPct val="0"/>
                </a:spcAft>
              </a:pPr>
              <a:t>Jul-21</a:t>
            </a:fld>
            <a:endParaRPr lang="en-US" sz="1100" err="1">
              <a:solidFill>
                <a:schemeClr val="tx1"/>
              </a:solidFill>
            </a:endParaRPr>
          </a:p>
        </p:txBody>
      </p:sp>
      <p:sp>
        <p:nvSpPr>
          <p:cNvPr id="369" name="Rectangle 368">
            <a:extLst>
              <a:ext uri="{FF2B5EF4-FFF2-40B4-BE49-F238E27FC236}">
                <a16:creationId xmlns:a16="http://schemas.microsoft.com/office/drawing/2014/main" id="{4CCAF17D-BC5A-ADD6-8607-123CCB418B1E}"/>
              </a:ext>
            </a:extLst>
          </p:cNvPr>
          <p:cNvSpPr>
            <a:spLocks/>
          </p:cNvSpPr>
          <p:nvPr>
            <p:custDataLst>
              <p:tags r:id="rId44"/>
            </p:custDataLst>
          </p:nvPr>
        </p:nvSpPr>
        <p:spPr bwMode="gray">
          <a:xfrm>
            <a:off x="7453314"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F88EB53-618C-405C-B282-7BC18D10B957}" type="datetime'O''''''''''ct''''''''''''''''-''''''''2''''''''''''1'">
              <a:rPr lang="en-US" altLang="en-US" sz="1100" smtClean="0">
                <a:solidFill>
                  <a:schemeClr val="tx1"/>
                </a:solidFill>
              </a:rPr>
              <a:pPr algn="r">
                <a:lnSpc>
                  <a:spcPct val="90000"/>
                </a:lnSpc>
                <a:spcBef>
                  <a:spcPct val="0"/>
                </a:spcBef>
                <a:spcAft>
                  <a:spcPct val="0"/>
                </a:spcAft>
              </a:pPr>
              <a:t>Oct-21</a:t>
            </a:fld>
            <a:endParaRPr lang="en-US" sz="1100" err="1">
              <a:solidFill>
                <a:schemeClr val="tx1"/>
              </a:solidFill>
            </a:endParaRPr>
          </a:p>
        </p:txBody>
      </p:sp>
      <p:sp>
        <p:nvSpPr>
          <p:cNvPr id="370" name="Rectangle 369">
            <a:extLst>
              <a:ext uri="{FF2B5EF4-FFF2-40B4-BE49-F238E27FC236}">
                <a16:creationId xmlns:a16="http://schemas.microsoft.com/office/drawing/2014/main" id="{CF3B22C6-44D0-5E95-C269-9AAF07D939E7}"/>
              </a:ext>
            </a:extLst>
          </p:cNvPr>
          <p:cNvSpPr>
            <a:spLocks/>
          </p:cNvSpPr>
          <p:nvPr>
            <p:custDataLst>
              <p:tags r:id="rId45"/>
            </p:custDataLst>
          </p:nvPr>
        </p:nvSpPr>
        <p:spPr bwMode="gray">
          <a:xfrm>
            <a:off x="7705726"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2A6068FB-33D5-4C10-9BD8-A6905CE7568D}" type="datetime'''''''J''a''n''''''''-2''''''2'''''''''''''''''''''''''''''">
              <a:rPr lang="en-US" altLang="en-US" sz="1100" smtClean="0">
                <a:solidFill>
                  <a:schemeClr val="tx1"/>
                </a:solidFill>
              </a:rPr>
              <a:pPr algn="r">
                <a:lnSpc>
                  <a:spcPct val="90000"/>
                </a:lnSpc>
                <a:spcBef>
                  <a:spcPct val="0"/>
                </a:spcBef>
                <a:spcAft>
                  <a:spcPct val="0"/>
                </a:spcAft>
              </a:pPr>
              <a:t>Jan-22</a:t>
            </a:fld>
            <a:endParaRPr lang="en-US" sz="1100" err="1">
              <a:solidFill>
                <a:schemeClr val="tx1"/>
              </a:solidFill>
            </a:endParaRPr>
          </a:p>
        </p:txBody>
      </p:sp>
      <p:sp>
        <p:nvSpPr>
          <p:cNvPr id="371" name="Rectangle 370">
            <a:extLst>
              <a:ext uri="{FF2B5EF4-FFF2-40B4-BE49-F238E27FC236}">
                <a16:creationId xmlns:a16="http://schemas.microsoft.com/office/drawing/2014/main" id="{66FF891F-B28D-61FE-EC69-1AB16C33CBF5}"/>
              </a:ext>
            </a:extLst>
          </p:cNvPr>
          <p:cNvSpPr>
            <a:spLocks/>
          </p:cNvSpPr>
          <p:nvPr>
            <p:custDataLst>
              <p:tags r:id="rId46"/>
            </p:custDataLst>
          </p:nvPr>
        </p:nvSpPr>
        <p:spPr bwMode="gray">
          <a:xfrm>
            <a:off x="7953376"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72A02080-BE51-4556-B600-068761FB8D6F}" type="datetime'''Ap''r''''-''''''''2''2'''''''''''''''''''''''''''''''">
              <a:rPr lang="en-US" altLang="en-US" sz="1100" smtClean="0">
                <a:solidFill>
                  <a:schemeClr val="tx1"/>
                </a:solidFill>
              </a:rPr>
              <a:pPr algn="r">
                <a:lnSpc>
                  <a:spcPct val="90000"/>
                </a:lnSpc>
                <a:spcBef>
                  <a:spcPct val="0"/>
                </a:spcBef>
                <a:spcAft>
                  <a:spcPct val="0"/>
                </a:spcAft>
              </a:pPr>
              <a:t>Apr-22</a:t>
            </a:fld>
            <a:endParaRPr lang="en-US" sz="1100" err="1">
              <a:solidFill>
                <a:schemeClr val="tx1"/>
              </a:solidFill>
            </a:endParaRPr>
          </a:p>
        </p:txBody>
      </p:sp>
      <p:sp>
        <p:nvSpPr>
          <p:cNvPr id="372" name="Rectangle 371">
            <a:extLst>
              <a:ext uri="{FF2B5EF4-FFF2-40B4-BE49-F238E27FC236}">
                <a16:creationId xmlns:a16="http://schemas.microsoft.com/office/drawing/2014/main" id="{E7019957-399C-4875-8D7C-B50FBFEFD108}"/>
              </a:ext>
            </a:extLst>
          </p:cNvPr>
          <p:cNvSpPr>
            <a:spLocks/>
          </p:cNvSpPr>
          <p:nvPr>
            <p:custDataLst>
              <p:tags r:id="rId47"/>
            </p:custDataLst>
          </p:nvPr>
        </p:nvSpPr>
        <p:spPr bwMode="gray">
          <a:xfrm>
            <a:off x="8204201"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082A42BA-89DF-44D2-9068-5EF9F8B3E06E}" type="datetime'''''''''''''''''''''''''Jul''''''''-''''''''''''''2''2'">
              <a:rPr lang="en-US" altLang="en-US" sz="1100" smtClean="0">
                <a:solidFill>
                  <a:schemeClr val="tx1"/>
                </a:solidFill>
              </a:rPr>
              <a:pPr algn="r">
                <a:lnSpc>
                  <a:spcPct val="90000"/>
                </a:lnSpc>
                <a:spcBef>
                  <a:spcPct val="0"/>
                </a:spcBef>
                <a:spcAft>
                  <a:spcPct val="0"/>
                </a:spcAft>
              </a:pPr>
              <a:t>Jul-22</a:t>
            </a:fld>
            <a:endParaRPr lang="en-US" sz="1100" err="1">
              <a:solidFill>
                <a:schemeClr val="tx1"/>
              </a:solidFill>
            </a:endParaRPr>
          </a:p>
        </p:txBody>
      </p:sp>
      <p:sp>
        <p:nvSpPr>
          <p:cNvPr id="373" name="Rectangle 372">
            <a:extLst>
              <a:ext uri="{FF2B5EF4-FFF2-40B4-BE49-F238E27FC236}">
                <a16:creationId xmlns:a16="http://schemas.microsoft.com/office/drawing/2014/main" id="{EA23E52B-9DF0-C213-AA5C-27D6444EABA9}"/>
              </a:ext>
            </a:extLst>
          </p:cNvPr>
          <p:cNvSpPr>
            <a:spLocks/>
          </p:cNvSpPr>
          <p:nvPr>
            <p:custDataLst>
              <p:tags r:id="rId48"/>
            </p:custDataLst>
          </p:nvPr>
        </p:nvSpPr>
        <p:spPr bwMode="gray">
          <a:xfrm>
            <a:off x="8456614"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63124019-DC07-4B3B-9CED-AA56C8C8F959}" type="datetime'''''''''Oc''''''t''''''''-''''''''2''''''''''''''''''''2'''''">
              <a:rPr lang="en-US" altLang="en-US" sz="1100" smtClean="0">
                <a:solidFill>
                  <a:schemeClr val="tx1"/>
                </a:solidFill>
              </a:rPr>
              <a:pPr algn="r">
                <a:lnSpc>
                  <a:spcPct val="90000"/>
                </a:lnSpc>
                <a:spcBef>
                  <a:spcPct val="0"/>
                </a:spcBef>
                <a:spcAft>
                  <a:spcPct val="0"/>
                </a:spcAft>
              </a:pPr>
              <a:t>Oct-22</a:t>
            </a:fld>
            <a:endParaRPr lang="en-US" sz="1100" err="1">
              <a:solidFill>
                <a:schemeClr val="tx1"/>
              </a:solidFill>
            </a:endParaRPr>
          </a:p>
        </p:txBody>
      </p:sp>
      <p:sp>
        <p:nvSpPr>
          <p:cNvPr id="374" name="Rectangle 373">
            <a:extLst>
              <a:ext uri="{FF2B5EF4-FFF2-40B4-BE49-F238E27FC236}">
                <a16:creationId xmlns:a16="http://schemas.microsoft.com/office/drawing/2014/main" id="{82840D83-E877-7D67-1323-55AB0490551A}"/>
              </a:ext>
            </a:extLst>
          </p:cNvPr>
          <p:cNvSpPr>
            <a:spLocks/>
          </p:cNvSpPr>
          <p:nvPr>
            <p:custDataLst>
              <p:tags r:id="rId49"/>
            </p:custDataLst>
          </p:nvPr>
        </p:nvSpPr>
        <p:spPr bwMode="gray">
          <a:xfrm>
            <a:off x="8709026"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57627289-E55E-4996-AE87-CEF057C109BF}" type="datetime'J''''''''a''''''''''''''n''''-''''''''''''''''2''''''3'">
              <a:rPr lang="en-US" altLang="en-US" sz="1100" smtClean="0">
                <a:solidFill>
                  <a:schemeClr val="tx1"/>
                </a:solidFill>
              </a:rPr>
              <a:pPr algn="r">
                <a:lnSpc>
                  <a:spcPct val="90000"/>
                </a:lnSpc>
                <a:spcBef>
                  <a:spcPct val="0"/>
                </a:spcBef>
                <a:spcAft>
                  <a:spcPct val="0"/>
                </a:spcAft>
              </a:pPr>
              <a:t>Jan-23</a:t>
            </a:fld>
            <a:endParaRPr lang="en-US" sz="1100" err="1">
              <a:solidFill>
                <a:schemeClr val="tx1"/>
              </a:solidFill>
            </a:endParaRPr>
          </a:p>
        </p:txBody>
      </p:sp>
      <p:sp>
        <p:nvSpPr>
          <p:cNvPr id="375" name="Rectangle 374">
            <a:extLst>
              <a:ext uri="{FF2B5EF4-FFF2-40B4-BE49-F238E27FC236}">
                <a16:creationId xmlns:a16="http://schemas.microsoft.com/office/drawing/2014/main" id="{966A3074-4049-C004-47B9-3F898FA9CB84}"/>
              </a:ext>
            </a:extLst>
          </p:cNvPr>
          <p:cNvSpPr>
            <a:spLocks/>
          </p:cNvSpPr>
          <p:nvPr>
            <p:custDataLst>
              <p:tags r:id="rId50"/>
            </p:custDataLst>
          </p:nvPr>
        </p:nvSpPr>
        <p:spPr bwMode="gray">
          <a:xfrm>
            <a:off x="8956676"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94B5616C-A15D-4287-8590-5FB0A438608F}" type="datetime'''''''''A''''''p''''''''''''''r-''2''3'''">
              <a:rPr lang="en-US" altLang="en-US" sz="1100" smtClean="0">
                <a:solidFill>
                  <a:schemeClr val="tx1"/>
                </a:solidFill>
              </a:rPr>
              <a:pPr algn="r">
                <a:lnSpc>
                  <a:spcPct val="90000"/>
                </a:lnSpc>
                <a:spcBef>
                  <a:spcPct val="0"/>
                </a:spcBef>
                <a:spcAft>
                  <a:spcPct val="0"/>
                </a:spcAft>
              </a:pPr>
              <a:t>Apr-23</a:t>
            </a:fld>
            <a:endParaRPr lang="en-US" sz="1100" err="1">
              <a:solidFill>
                <a:schemeClr val="tx1"/>
              </a:solidFill>
            </a:endParaRPr>
          </a:p>
        </p:txBody>
      </p:sp>
      <p:sp>
        <p:nvSpPr>
          <p:cNvPr id="376" name="Rectangle 375">
            <a:extLst>
              <a:ext uri="{FF2B5EF4-FFF2-40B4-BE49-F238E27FC236}">
                <a16:creationId xmlns:a16="http://schemas.microsoft.com/office/drawing/2014/main" id="{B0ADD5C9-EB90-1E71-13E0-32ABB7E28584}"/>
              </a:ext>
            </a:extLst>
          </p:cNvPr>
          <p:cNvSpPr>
            <a:spLocks/>
          </p:cNvSpPr>
          <p:nvPr>
            <p:custDataLst>
              <p:tags r:id="rId51"/>
            </p:custDataLst>
          </p:nvPr>
        </p:nvSpPr>
        <p:spPr bwMode="gray">
          <a:xfrm>
            <a:off x="9207501"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2C5F28E8-1D20-4D43-8CB5-3986BA1F8DA2}" type="datetime'''''''''''J''''ul-''''''23'''">
              <a:rPr lang="en-US" altLang="en-US" sz="1100" smtClean="0">
                <a:solidFill>
                  <a:schemeClr val="tx1"/>
                </a:solidFill>
              </a:rPr>
              <a:pPr algn="r">
                <a:lnSpc>
                  <a:spcPct val="90000"/>
                </a:lnSpc>
                <a:spcBef>
                  <a:spcPct val="0"/>
                </a:spcBef>
                <a:spcAft>
                  <a:spcPct val="0"/>
                </a:spcAft>
              </a:pPr>
              <a:t>Jul-23</a:t>
            </a:fld>
            <a:endParaRPr lang="en-US" sz="1100" err="1">
              <a:solidFill>
                <a:schemeClr val="tx1"/>
              </a:solidFill>
            </a:endParaRPr>
          </a:p>
        </p:txBody>
      </p:sp>
      <p:sp>
        <p:nvSpPr>
          <p:cNvPr id="377" name="Rectangle 376">
            <a:extLst>
              <a:ext uri="{FF2B5EF4-FFF2-40B4-BE49-F238E27FC236}">
                <a16:creationId xmlns:a16="http://schemas.microsoft.com/office/drawing/2014/main" id="{72534FDD-4B62-B2B0-F026-1D22DDDD2AF0}"/>
              </a:ext>
            </a:extLst>
          </p:cNvPr>
          <p:cNvSpPr>
            <a:spLocks/>
          </p:cNvSpPr>
          <p:nvPr>
            <p:custDataLst>
              <p:tags r:id="rId52"/>
            </p:custDataLst>
          </p:nvPr>
        </p:nvSpPr>
        <p:spPr bwMode="gray">
          <a:xfrm>
            <a:off x="9459914"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8BB22AB8-8FE4-4736-9D67-F686E126AE95}" type="datetime'''''''''''O''''''''''ct''''''''''''''''-''''2''3'''">
              <a:rPr lang="en-US" altLang="en-US" sz="1100" smtClean="0">
                <a:solidFill>
                  <a:schemeClr val="tx1"/>
                </a:solidFill>
              </a:rPr>
              <a:pPr algn="r">
                <a:lnSpc>
                  <a:spcPct val="90000"/>
                </a:lnSpc>
                <a:spcBef>
                  <a:spcPct val="0"/>
                </a:spcBef>
                <a:spcAft>
                  <a:spcPct val="0"/>
                </a:spcAft>
              </a:pPr>
              <a:t>Oct-23</a:t>
            </a:fld>
            <a:endParaRPr lang="en-US" sz="1100" err="1">
              <a:solidFill>
                <a:schemeClr val="tx1"/>
              </a:solidFill>
            </a:endParaRPr>
          </a:p>
        </p:txBody>
      </p:sp>
      <p:sp>
        <p:nvSpPr>
          <p:cNvPr id="378" name="Rectangle 377">
            <a:extLst>
              <a:ext uri="{FF2B5EF4-FFF2-40B4-BE49-F238E27FC236}">
                <a16:creationId xmlns:a16="http://schemas.microsoft.com/office/drawing/2014/main" id="{83D0DABC-4996-BA83-4F80-2882CD7CC84D}"/>
              </a:ext>
            </a:extLst>
          </p:cNvPr>
          <p:cNvSpPr>
            <a:spLocks/>
          </p:cNvSpPr>
          <p:nvPr>
            <p:custDataLst>
              <p:tags r:id="rId53"/>
            </p:custDataLst>
          </p:nvPr>
        </p:nvSpPr>
        <p:spPr bwMode="gray">
          <a:xfrm>
            <a:off x="9712326"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D880693D-55FF-4303-BB59-94304C1FFDB2}" type="datetime'''''''''''''Ja''''''''''''n''''''-''''''''''''2''''4'''">
              <a:rPr lang="en-US" altLang="en-US" sz="1100" smtClean="0">
                <a:solidFill>
                  <a:schemeClr val="tx1"/>
                </a:solidFill>
              </a:rPr>
              <a:pPr algn="r">
                <a:lnSpc>
                  <a:spcPct val="90000"/>
                </a:lnSpc>
                <a:spcBef>
                  <a:spcPct val="0"/>
                </a:spcBef>
                <a:spcAft>
                  <a:spcPct val="0"/>
                </a:spcAft>
              </a:pPr>
              <a:t>Jan-24</a:t>
            </a:fld>
            <a:endParaRPr lang="en-US" sz="1100" err="1">
              <a:solidFill>
                <a:schemeClr val="tx1"/>
              </a:solidFill>
            </a:endParaRPr>
          </a:p>
        </p:txBody>
      </p:sp>
      <p:sp>
        <p:nvSpPr>
          <p:cNvPr id="379" name="Rectangle 378">
            <a:extLst>
              <a:ext uri="{FF2B5EF4-FFF2-40B4-BE49-F238E27FC236}">
                <a16:creationId xmlns:a16="http://schemas.microsoft.com/office/drawing/2014/main" id="{33AAA90E-AC14-2622-C3E4-0711D196BF37}"/>
              </a:ext>
            </a:extLst>
          </p:cNvPr>
          <p:cNvSpPr>
            <a:spLocks/>
          </p:cNvSpPr>
          <p:nvPr>
            <p:custDataLst>
              <p:tags r:id="rId54"/>
            </p:custDataLst>
          </p:nvPr>
        </p:nvSpPr>
        <p:spPr bwMode="gray">
          <a:xfrm>
            <a:off x="9963151"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ECC27106-96C3-43F5-8546-F5BDA467009E}" type="datetime'''''''''Ap''''''r''''''''''-''2''''''''''''''''''''4'''">
              <a:rPr lang="en-US" altLang="en-US" sz="1100" smtClean="0">
                <a:solidFill>
                  <a:schemeClr val="tx1"/>
                </a:solidFill>
              </a:rPr>
              <a:pPr algn="r">
                <a:lnSpc>
                  <a:spcPct val="90000"/>
                </a:lnSpc>
                <a:spcBef>
                  <a:spcPct val="0"/>
                </a:spcBef>
                <a:spcAft>
                  <a:spcPct val="0"/>
                </a:spcAft>
              </a:pPr>
              <a:t>Apr-24</a:t>
            </a:fld>
            <a:endParaRPr lang="en-US" sz="1100" err="1">
              <a:solidFill>
                <a:schemeClr val="tx1"/>
              </a:solidFill>
            </a:endParaRPr>
          </a:p>
        </p:txBody>
      </p:sp>
      <p:sp>
        <p:nvSpPr>
          <p:cNvPr id="380" name="Rectangle 379">
            <a:extLst>
              <a:ext uri="{FF2B5EF4-FFF2-40B4-BE49-F238E27FC236}">
                <a16:creationId xmlns:a16="http://schemas.microsoft.com/office/drawing/2014/main" id="{AC274F0B-09CF-8F88-F1A1-23A1B1A09D82}"/>
              </a:ext>
            </a:extLst>
          </p:cNvPr>
          <p:cNvSpPr>
            <a:spLocks/>
          </p:cNvSpPr>
          <p:nvPr>
            <p:custDataLst>
              <p:tags r:id="rId55"/>
            </p:custDataLst>
          </p:nvPr>
        </p:nvSpPr>
        <p:spPr bwMode="gray">
          <a:xfrm>
            <a:off x="10212389"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F43B9529-93BD-48C7-9C87-C9D9B80CDC8D}" type="datetime'''''''''J''''''u''''''''''l''''-''''''''2''''''4'''''''''''">
              <a:rPr lang="en-US" altLang="en-US" sz="1100" smtClean="0">
                <a:solidFill>
                  <a:schemeClr val="tx1"/>
                </a:solidFill>
              </a:rPr>
              <a:pPr algn="r">
                <a:lnSpc>
                  <a:spcPct val="90000"/>
                </a:lnSpc>
                <a:spcBef>
                  <a:spcPct val="0"/>
                </a:spcBef>
                <a:spcAft>
                  <a:spcPct val="0"/>
                </a:spcAft>
              </a:pPr>
              <a:t>Jul-24</a:t>
            </a:fld>
            <a:endParaRPr lang="en-US" sz="1100" err="1">
              <a:solidFill>
                <a:schemeClr val="tx1"/>
              </a:solidFill>
            </a:endParaRPr>
          </a:p>
        </p:txBody>
      </p:sp>
      <p:sp>
        <p:nvSpPr>
          <p:cNvPr id="381" name="Rectangle 380">
            <a:extLst>
              <a:ext uri="{FF2B5EF4-FFF2-40B4-BE49-F238E27FC236}">
                <a16:creationId xmlns:a16="http://schemas.microsoft.com/office/drawing/2014/main" id="{D5522663-5427-7230-40D1-48199D452370}"/>
              </a:ext>
            </a:extLst>
          </p:cNvPr>
          <p:cNvSpPr>
            <a:spLocks/>
          </p:cNvSpPr>
          <p:nvPr>
            <p:custDataLst>
              <p:tags r:id="rId56"/>
            </p:custDataLst>
          </p:nvPr>
        </p:nvSpPr>
        <p:spPr bwMode="gray">
          <a:xfrm>
            <a:off x="10464801" y="5592763"/>
            <a:ext cx="150813" cy="41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FD8CB54-0DFA-467E-BB31-04026ADDFA70}" type="datetime'''O''''''''''''''''''''ct''''-''''''''2''''''''''''''''''''4'">
              <a:rPr lang="en-US" altLang="en-US" sz="1100" smtClean="0">
                <a:solidFill>
                  <a:schemeClr val="tx1"/>
                </a:solidFill>
              </a:rPr>
              <a:pPr algn="r">
                <a:lnSpc>
                  <a:spcPct val="90000"/>
                </a:lnSpc>
                <a:spcBef>
                  <a:spcPct val="0"/>
                </a:spcBef>
                <a:spcAft>
                  <a:spcPct val="0"/>
                </a:spcAft>
              </a:pPr>
              <a:t>Oct-24</a:t>
            </a:fld>
            <a:endParaRPr lang="en-US" sz="1100" err="1">
              <a:solidFill>
                <a:schemeClr val="tx1"/>
              </a:solidFill>
            </a:endParaRPr>
          </a:p>
        </p:txBody>
      </p:sp>
      <p:sp>
        <p:nvSpPr>
          <p:cNvPr id="382" name="Rectangle 381">
            <a:extLst>
              <a:ext uri="{FF2B5EF4-FFF2-40B4-BE49-F238E27FC236}">
                <a16:creationId xmlns:a16="http://schemas.microsoft.com/office/drawing/2014/main" id="{87D29922-8F29-AAEC-B669-87395CF8F874}"/>
              </a:ext>
            </a:extLst>
          </p:cNvPr>
          <p:cNvSpPr>
            <a:spLocks/>
          </p:cNvSpPr>
          <p:nvPr>
            <p:custDataLst>
              <p:tags r:id="rId57"/>
            </p:custDataLst>
          </p:nvPr>
        </p:nvSpPr>
        <p:spPr bwMode="gray">
          <a:xfrm>
            <a:off x="10718801" y="5592763"/>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52165843-7260-4B31-A6DB-20F137E79290}" type="datetime'''''''''''J''''''''''''a''''''''''n''''''''-''''''2''''5'">
              <a:rPr lang="en-US" altLang="en-US" sz="1100" smtClean="0">
                <a:solidFill>
                  <a:schemeClr val="tx1"/>
                </a:solidFill>
              </a:rPr>
              <a:pPr algn="r">
                <a:lnSpc>
                  <a:spcPct val="90000"/>
                </a:lnSpc>
                <a:spcBef>
                  <a:spcPct val="0"/>
                </a:spcBef>
                <a:spcAft>
                  <a:spcPct val="0"/>
                </a:spcAft>
              </a:pPr>
              <a:t>Jan-25</a:t>
            </a:fld>
            <a:endParaRPr lang="en-US" sz="1100" err="1">
              <a:solidFill>
                <a:schemeClr val="tx1"/>
              </a:solidFill>
            </a:endParaRPr>
          </a:p>
        </p:txBody>
      </p:sp>
      <p:sp>
        <p:nvSpPr>
          <p:cNvPr id="383" name="Rectangle 382">
            <a:extLst>
              <a:ext uri="{FF2B5EF4-FFF2-40B4-BE49-F238E27FC236}">
                <a16:creationId xmlns:a16="http://schemas.microsoft.com/office/drawing/2014/main" id="{DFBD48C6-8892-ABF9-7014-9718C0A81951}"/>
              </a:ext>
            </a:extLst>
          </p:cNvPr>
          <p:cNvSpPr>
            <a:spLocks/>
          </p:cNvSpPr>
          <p:nvPr>
            <p:custDataLst>
              <p:tags r:id="rId58"/>
            </p:custDataLst>
          </p:nvPr>
        </p:nvSpPr>
        <p:spPr bwMode="gray">
          <a:xfrm>
            <a:off x="10964864" y="5592763"/>
            <a:ext cx="150813" cy="419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CFBEC654-D2F5-4B67-9E42-D2F076A3B78E}" type="datetime'''''''''''''''''''''''A''''''''''''pr''-2''''''''5'">
              <a:rPr lang="en-US" altLang="en-US" sz="1100" smtClean="0">
                <a:solidFill>
                  <a:schemeClr val="tx1"/>
                </a:solidFill>
              </a:rPr>
              <a:pPr algn="r">
                <a:lnSpc>
                  <a:spcPct val="90000"/>
                </a:lnSpc>
                <a:spcBef>
                  <a:spcPct val="0"/>
                </a:spcBef>
                <a:spcAft>
                  <a:spcPct val="0"/>
                </a:spcAft>
              </a:pPr>
              <a:t>Apr-25</a:t>
            </a:fld>
            <a:endParaRPr lang="en-US" sz="1100" err="1">
              <a:solidFill>
                <a:schemeClr val="tx1"/>
              </a:solidFill>
            </a:endParaRPr>
          </a:p>
        </p:txBody>
      </p:sp>
      <p:sp>
        <p:nvSpPr>
          <p:cNvPr id="19" name="Rectangle 18">
            <a:extLst>
              <a:ext uri="{FF2B5EF4-FFF2-40B4-BE49-F238E27FC236}">
                <a16:creationId xmlns:a16="http://schemas.microsoft.com/office/drawing/2014/main" id="{1CB1E0AD-3979-8005-A970-07DEE5C1178C}"/>
              </a:ext>
            </a:extLst>
          </p:cNvPr>
          <p:cNvSpPr>
            <a:spLocks/>
          </p:cNvSpPr>
          <p:nvPr>
            <p:custDataLst>
              <p:tags r:id="rId59"/>
            </p:custDataLst>
          </p:nvPr>
        </p:nvSpPr>
        <p:spPr bwMode="gray">
          <a:xfrm>
            <a:off x="11215689" y="5592763"/>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0BFF3E8-3782-4E9A-A5FC-68DEF5FCD73B}" type="datetime'''''''''''J''''''''u''''''''l''''''-''''''''2''''''5'''''''''">
              <a:rPr lang="en-US" altLang="en-US" sz="1100" smtClean="0">
                <a:solidFill>
                  <a:schemeClr val="tx1"/>
                </a:solidFill>
              </a:rPr>
              <a:pPr algn="r">
                <a:lnSpc>
                  <a:spcPct val="90000"/>
                </a:lnSpc>
                <a:spcBef>
                  <a:spcPct val="0"/>
                </a:spcBef>
                <a:spcAft>
                  <a:spcPct val="0"/>
                </a:spcAft>
              </a:pPr>
              <a:t>Jul-25</a:t>
            </a:fld>
            <a:endParaRPr lang="en-US" sz="1100" err="1">
              <a:solidFill>
                <a:schemeClr val="tx1"/>
              </a:solidFill>
            </a:endParaRPr>
          </a:p>
        </p:txBody>
      </p:sp>
      <p:sp>
        <p:nvSpPr>
          <p:cNvPr id="60" name="Rectangle 59">
            <a:extLst>
              <a:ext uri="{FF2B5EF4-FFF2-40B4-BE49-F238E27FC236}">
                <a16:creationId xmlns:a16="http://schemas.microsoft.com/office/drawing/2014/main" id="{9EADB6F4-1907-E5EC-18A1-D969BEE41134}"/>
              </a:ext>
            </a:extLst>
          </p:cNvPr>
          <p:cNvSpPr>
            <a:spLocks/>
          </p:cNvSpPr>
          <p:nvPr>
            <p:custDataLst>
              <p:tags r:id="rId60"/>
            </p:custDataLst>
          </p:nvPr>
        </p:nvSpPr>
        <p:spPr bwMode="gray">
          <a:xfrm>
            <a:off x="6850063" y="5476875"/>
            <a:ext cx="77788"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DE0454B-7E7F-4FFD-A2CB-D3228BF6F3A8}" type="datetime'''''''''''''''''''''''''''''''''''''''''''''''0'''''">
              <a:rPr lang="en-US" altLang="en-US" sz="1100" smtClean="0">
                <a:solidFill>
                  <a:schemeClr val="tx1"/>
                </a:solidFill>
                <a:effectLst/>
              </a:rPr>
              <a:pPr algn="r">
                <a:lnSpc>
                  <a:spcPct val="90000"/>
                </a:lnSpc>
                <a:spcBef>
                  <a:spcPct val="0"/>
                </a:spcBef>
                <a:spcAft>
                  <a:spcPct val="0"/>
                </a:spcAft>
              </a:pPr>
              <a:t>0</a:t>
            </a:fld>
            <a:endParaRPr lang="en-US" sz="1100" err="1">
              <a:solidFill>
                <a:schemeClr val="tx1"/>
              </a:solidFill>
            </a:endParaRPr>
          </a:p>
        </p:txBody>
      </p:sp>
      <p:sp>
        <p:nvSpPr>
          <p:cNvPr id="61" name="Rectangle 60">
            <a:extLst>
              <a:ext uri="{FF2B5EF4-FFF2-40B4-BE49-F238E27FC236}">
                <a16:creationId xmlns:a16="http://schemas.microsoft.com/office/drawing/2014/main" id="{9E9815A7-4D22-9D2F-C2CF-4005C5E7497E}"/>
              </a:ext>
            </a:extLst>
          </p:cNvPr>
          <p:cNvSpPr>
            <a:spLocks/>
          </p:cNvSpPr>
          <p:nvPr>
            <p:custDataLst>
              <p:tags r:id="rId61"/>
            </p:custDataLst>
          </p:nvPr>
        </p:nvSpPr>
        <p:spPr bwMode="gray">
          <a:xfrm>
            <a:off x="6423025" y="5038725"/>
            <a:ext cx="50482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3217481-5BF1-4D63-9556-D521D4D24323}" type="datetime'''''''''''''''''''''5''00,0''''''''''0''''''0'''''''''''''''''">
              <a:rPr lang="en-US" altLang="en-US" sz="1100" smtClean="0">
                <a:solidFill>
                  <a:schemeClr val="tx1"/>
                </a:solidFill>
                <a:effectLst/>
              </a:rPr>
              <a:pPr algn="r">
                <a:lnSpc>
                  <a:spcPct val="90000"/>
                </a:lnSpc>
                <a:spcBef>
                  <a:spcPct val="0"/>
                </a:spcBef>
                <a:spcAft>
                  <a:spcPct val="0"/>
                </a:spcAft>
              </a:pPr>
              <a:t>500,000</a:t>
            </a:fld>
            <a:endParaRPr lang="en-US" sz="1100" err="1">
              <a:solidFill>
                <a:schemeClr val="tx1"/>
              </a:solidFill>
            </a:endParaRPr>
          </a:p>
        </p:txBody>
      </p:sp>
      <p:sp>
        <p:nvSpPr>
          <p:cNvPr id="62" name="Rectangle 61">
            <a:extLst>
              <a:ext uri="{FF2B5EF4-FFF2-40B4-BE49-F238E27FC236}">
                <a16:creationId xmlns:a16="http://schemas.microsoft.com/office/drawing/2014/main" id="{09A2ADBD-2E94-4B74-4644-4D427E2200B9}"/>
              </a:ext>
            </a:extLst>
          </p:cNvPr>
          <p:cNvSpPr>
            <a:spLocks/>
          </p:cNvSpPr>
          <p:nvPr>
            <p:custDataLst>
              <p:tags r:id="rId62"/>
            </p:custDataLst>
          </p:nvPr>
        </p:nvSpPr>
        <p:spPr bwMode="gray">
          <a:xfrm>
            <a:off x="6307138" y="4598988"/>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7DCF34E-A139-4CB8-A72D-A9AD0CF76EC7}" type="datetime'''1'''''''''''''''''''''',000'''''',''''0''''''''''''0''0'''''">
              <a:rPr lang="en-US" altLang="en-US" sz="1100" smtClean="0">
                <a:solidFill>
                  <a:schemeClr val="tx1"/>
                </a:solidFill>
                <a:effectLst/>
              </a:rPr>
              <a:pPr algn="r">
                <a:lnSpc>
                  <a:spcPct val="90000"/>
                </a:lnSpc>
                <a:spcBef>
                  <a:spcPct val="0"/>
                </a:spcBef>
                <a:spcAft>
                  <a:spcPct val="0"/>
                </a:spcAft>
              </a:pPr>
              <a:t>1,000,000</a:t>
            </a:fld>
            <a:endParaRPr lang="en-US" sz="1100" err="1">
              <a:solidFill>
                <a:schemeClr val="tx1"/>
              </a:solidFill>
            </a:endParaRPr>
          </a:p>
        </p:txBody>
      </p:sp>
      <p:sp>
        <p:nvSpPr>
          <p:cNvPr id="63" name="Rectangle 62">
            <a:extLst>
              <a:ext uri="{FF2B5EF4-FFF2-40B4-BE49-F238E27FC236}">
                <a16:creationId xmlns:a16="http://schemas.microsoft.com/office/drawing/2014/main" id="{A67CE98C-6766-C9F4-053D-EC54847DEF2F}"/>
              </a:ext>
            </a:extLst>
          </p:cNvPr>
          <p:cNvSpPr>
            <a:spLocks/>
          </p:cNvSpPr>
          <p:nvPr>
            <p:custDataLst>
              <p:tags r:id="rId63"/>
            </p:custDataLst>
          </p:nvPr>
        </p:nvSpPr>
        <p:spPr bwMode="gray">
          <a:xfrm>
            <a:off x="6307138" y="4160838"/>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2BF6FE5-0A6A-42AB-A429-D378324D8C2A}" type="datetime'''1'''''''',5''''''''''''0''''''0'''',''''0''0''''0'''''''">
              <a:rPr lang="en-US" altLang="en-US" sz="1100" smtClean="0">
                <a:solidFill>
                  <a:schemeClr val="tx1"/>
                </a:solidFill>
                <a:effectLst/>
              </a:rPr>
              <a:pPr algn="r">
                <a:lnSpc>
                  <a:spcPct val="90000"/>
                </a:lnSpc>
                <a:spcBef>
                  <a:spcPct val="0"/>
                </a:spcBef>
                <a:spcAft>
                  <a:spcPct val="0"/>
                </a:spcAft>
              </a:pPr>
              <a:t>1,500,000</a:t>
            </a:fld>
            <a:endParaRPr lang="en-US" sz="1100" err="1">
              <a:solidFill>
                <a:schemeClr val="tx1"/>
              </a:solidFill>
            </a:endParaRPr>
          </a:p>
        </p:txBody>
      </p:sp>
      <p:sp>
        <p:nvSpPr>
          <p:cNvPr id="64" name="Rectangle 63">
            <a:extLst>
              <a:ext uri="{FF2B5EF4-FFF2-40B4-BE49-F238E27FC236}">
                <a16:creationId xmlns:a16="http://schemas.microsoft.com/office/drawing/2014/main" id="{91F5D45D-AF9B-6183-938E-6B847CB529EE}"/>
              </a:ext>
            </a:extLst>
          </p:cNvPr>
          <p:cNvSpPr>
            <a:spLocks/>
          </p:cNvSpPr>
          <p:nvPr>
            <p:custDataLst>
              <p:tags r:id="rId64"/>
            </p:custDataLst>
          </p:nvPr>
        </p:nvSpPr>
        <p:spPr bwMode="gray">
          <a:xfrm>
            <a:off x="6307138" y="3722688"/>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63C89EB-A5CD-4CCA-A1B5-1B445849B814}" type="datetime'2'''',''''000'''''''''''''''',0''''0''''''''''0'''''''''''''''">
              <a:rPr lang="en-US" altLang="en-US" sz="1100" smtClean="0">
                <a:solidFill>
                  <a:schemeClr val="tx1"/>
                </a:solidFill>
                <a:effectLst/>
              </a:rPr>
              <a:pPr algn="r">
                <a:lnSpc>
                  <a:spcPct val="90000"/>
                </a:lnSpc>
                <a:spcBef>
                  <a:spcPct val="0"/>
                </a:spcBef>
                <a:spcAft>
                  <a:spcPct val="0"/>
                </a:spcAft>
              </a:pPr>
              <a:t>2,000,000</a:t>
            </a:fld>
            <a:endParaRPr lang="en-US" sz="1100" err="1">
              <a:solidFill>
                <a:schemeClr val="tx1"/>
              </a:solidFill>
            </a:endParaRPr>
          </a:p>
        </p:txBody>
      </p:sp>
      <p:sp>
        <p:nvSpPr>
          <p:cNvPr id="66" name="Rectangle 65">
            <a:extLst>
              <a:ext uri="{FF2B5EF4-FFF2-40B4-BE49-F238E27FC236}">
                <a16:creationId xmlns:a16="http://schemas.microsoft.com/office/drawing/2014/main" id="{94BA6D3F-FE0D-A39A-3116-3BA86DED96A2}"/>
              </a:ext>
            </a:extLst>
          </p:cNvPr>
          <p:cNvSpPr>
            <a:spLocks/>
          </p:cNvSpPr>
          <p:nvPr>
            <p:custDataLst>
              <p:tags r:id="rId65"/>
            </p:custDataLst>
          </p:nvPr>
        </p:nvSpPr>
        <p:spPr bwMode="gray">
          <a:xfrm>
            <a:off x="6307138" y="3282950"/>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DCA8752-EFDC-4C8D-B90C-FACD7F657604}" type="datetime'''''2,500'''''''''''''''',''0''''00'''''''''''">
              <a:rPr lang="en-US" altLang="en-US" sz="1100" smtClean="0">
                <a:solidFill>
                  <a:schemeClr val="tx1"/>
                </a:solidFill>
                <a:effectLst/>
              </a:rPr>
              <a:pPr algn="r">
                <a:lnSpc>
                  <a:spcPct val="90000"/>
                </a:lnSpc>
                <a:spcBef>
                  <a:spcPct val="0"/>
                </a:spcBef>
                <a:spcAft>
                  <a:spcPct val="0"/>
                </a:spcAft>
              </a:pPr>
              <a:t>2,500,000</a:t>
            </a:fld>
            <a:endParaRPr lang="en-US" sz="1100" err="1">
              <a:solidFill>
                <a:schemeClr val="tx1"/>
              </a:solidFill>
            </a:endParaRPr>
          </a:p>
        </p:txBody>
      </p:sp>
      <p:sp>
        <p:nvSpPr>
          <p:cNvPr id="67" name="Rectangle 66">
            <a:extLst>
              <a:ext uri="{FF2B5EF4-FFF2-40B4-BE49-F238E27FC236}">
                <a16:creationId xmlns:a16="http://schemas.microsoft.com/office/drawing/2014/main" id="{BAF39CC7-D84F-70EF-79A5-C31E5EE04C32}"/>
              </a:ext>
            </a:extLst>
          </p:cNvPr>
          <p:cNvSpPr>
            <a:spLocks/>
          </p:cNvSpPr>
          <p:nvPr>
            <p:custDataLst>
              <p:tags r:id="rId66"/>
            </p:custDataLst>
          </p:nvPr>
        </p:nvSpPr>
        <p:spPr bwMode="gray">
          <a:xfrm>
            <a:off x="6307138" y="2844800"/>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D3761EF-EE2E-4506-8D10-A76B66F7AAD3}" type="datetime'''''3,''0''0''''0'''''''''''''''''',''000'''''''''''''''">
              <a:rPr lang="en-US" altLang="en-US" sz="1100" smtClean="0">
                <a:solidFill>
                  <a:schemeClr val="tx1"/>
                </a:solidFill>
                <a:effectLst/>
              </a:rPr>
              <a:pPr algn="r">
                <a:lnSpc>
                  <a:spcPct val="90000"/>
                </a:lnSpc>
                <a:spcBef>
                  <a:spcPct val="0"/>
                </a:spcBef>
                <a:spcAft>
                  <a:spcPct val="0"/>
                </a:spcAft>
              </a:pPr>
              <a:t>3,000,000</a:t>
            </a:fld>
            <a:endParaRPr lang="en-US" sz="1100" err="1">
              <a:solidFill>
                <a:schemeClr val="tx1"/>
              </a:solidFill>
            </a:endParaRPr>
          </a:p>
        </p:txBody>
      </p:sp>
      <p:sp>
        <p:nvSpPr>
          <p:cNvPr id="68" name="Rectangle 67">
            <a:extLst>
              <a:ext uri="{FF2B5EF4-FFF2-40B4-BE49-F238E27FC236}">
                <a16:creationId xmlns:a16="http://schemas.microsoft.com/office/drawing/2014/main" id="{E9163661-E90B-8607-1999-B56375664575}"/>
              </a:ext>
            </a:extLst>
          </p:cNvPr>
          <p:cNvSpPr>
            <a:spLocks/>
          </p:cNvSpPr>
          <p:nvPr>
            <p:custDataLst>
              <p:tags r:id="rId67"/>
            </p:custDataLst>
          </p:nvPr>
        </p:nvSpPr>
        <p:spPr bwMode="gray">
          <a:xfrm>
            <a:off x="6307138" y="2405063"/>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585FEC8-4C2B-4A45-8C2C-2EB4C9524783}" type="datetime'''''3'''',''50''''''''''0'',''''00''''0'''''''''''">
              <a:rPr lang="en-US" altLang="en-US" sz="1100" smtClean="0">
                <a:solidFill>
                  <a:schemeClr val="tx1"/>
                </a:solidFill>
                <a:effectLst/>
              </a:rPr>
              <a:pPr algn="r">
                <a:lnSpc>
                  <a:spcPct val="90000"/>
                </a:lnSpc>
                <a:spcBef>
                  <a:spcPct val="0"/>
                </a:spcBef>
                <a:spcAft>
                  <a:spcPct val="0"/>
                </a:spcAft>
              </a:pPr>
              <a:t>3,500,000</a:t>
            </a:fld>
            <a:endParaRPr lang="en-US" sz="1100" err="1">
              <a:solidFill>
                <a:schemeClr val="tx1"/>
              </a:solidFill>
            </a:endParaRPr>
          </a:p>
        </p:txBody>
      </p:sp>
      <p:sp>
        <p:nvSpPr>
          <p:cNvPr id="69" name="Rectangle 68">
            <a:extLst>
              <a:ext uri="{FF2B5EF4-FFF2-40B4-BE49-F238E27FC236}">
                <a16:creationId xmlns:a16="http://schemas.microsoft.com/office/drawing/2014/main" id="{CF002841-5BC7-B3B6-4223-154FD70888F2}"/>
              </a:ext>
            </a:extLst>
          </p:cNvPr>
          <p:cNvSpPr>
            <a:spLocks/>
          </p:cNvSpPr>
          <p:nvPr>
            <p:custDataLst>
              <p:tags r:id="rId68"/>
            </p:custDataLst>
          </p:nvPr>
        </p:nvSpPr>
        <p:spPr bwMode="gray">
          <a:xfrm>
            <a:off x="6307138" y="1966913"/>
            <a:ext cx="620713"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7D793A2-AA90-41F9-9D12-857E3321C999}" type="datetime'4'''''''''',''''''''''00''0,''''''''''''''''''0''0''''''0'''''">
              <a:rPr lang="en-US" altLang="en-US" sz="1100" smtClean="0">
                <a:solidFill>
                  <a:schemeClr val="tx1"/>
                </a:solidFill>
                <a:effectLst/>
              </a:rPr>
              <a:pPr algn="r">
                <a:lnSpc>
                  <a:spcPct val="90000"/>
                </a:lnSpc>
                <a:spcBef>
                  <a:spcPct val="0"/>
                </a:spcBef>
                <a:spcAft>
                  <a:spcPct val="0"/>
                </a:spcAft>
              </a:pPr>
              <a:t>4,000,000</a:t>
            </a:fld>
            <a:endParaRPr lang="en-US" sz="1100" err="1">
              <a:solidFill>
                <a:schemeClr val="tx1"/>
              </a:solidFill>
            </a:endParaRPr>
          </a:p>
        </p:txBody>
      </p:sp>
      <p:cxnSp>
        <p:nvCxnSpPr>
          <p:cNvPr id="404" name="Straight Connector 403">
            <a:extLst>
              <a:ext uri="{FF2B5EF4-FFF2-40B4-BE49-F238E27FC236}">
                <a16:creationId xmlns:a16="http://schemas.microsoft.com/office/drawing/2014/main" id="{549FDB73-820B-16C9-4A38-15E258B637D6}"/>
              </a:ext>
            </a:extLst>
          </p:cNvPr>
          <p:cNvCxnSpPr>
            <a:cxnSpLocks/>
          </p:cNvCxnSpPr>
          <p:nvPr>
            <p:custDataLst>
              <p:tags r:id="rId69"/>
            </p:custDataLst>
          </p:nvPr>
        </p:nvCxnSpPr>
        <p:spPr bwMode="auto">
          <a:xfrm>
            <a:off x="11202988" y="3036888"/>
            <a:ext cx="125413"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5" name="Straight Connector 404">
            <a:extLst>
              <a:ext uri="{FF2B5EF4-FFF2-40B4-BE49-F238E27FC236}">
                <a16:creationId xmlns:a16="http://schemas.microsoft.com/office/drawing/2014/main" id="{36D39837-419F-7C05-A468-E50A5A60558A}"/>
              </a:ext>
            </a:extLst>
          </p:cNvPr>
          <p:cNvCxnSpPr>
            <a:cxnSpLocks/>
          </p:cNvCxnSpPr>
          <p:nvPr>
            <p:custDataLst>
              <p:tags r:id="rId70"/>
            </p:custDataLst>
          </p:nvPr>
        </p:nvCxnSpPr>
        <p:spPr bwMode="auto">
          <a:xfrm>
            <a:off x="11202988" y="2297113"/>
            <a:ext cx="125413"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6" name="Straight Connector 405">
            <a:extLst>
              <a:ext uri="{FF2B5EF4-FFF2-40B4-BE49-F238E27FC236}">
                <a16:creationId xmlns:a16="http://schemas.microsoft.com/office/drawing/2014/main" id="{C9CD6992-C61A-EB7E-A138-A2921580EBB3}"/>
              </a:ext>
            </a:extLst>
          </p:cNvPr>
          <p:cNvCxnSpPr>
            <a:cxnSpLocks/>
          </p:cNvCxnSpPr>
          <p:nvPr>
            <p:custDataLst>
              <p:tags r:id="rId71"/>
            </p:custDataLst>
          </p:nvPr>
        </p:nvCxnSpPr>
        <p:spPr bwMode="auto">
          <a:xfrm flipV="1">
            <a:off x="11285538" y="2293938"/>
            <a:ext cx="0" cy="7461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03" name="Oval 402">
            <a:extLst>
              <a:ext uri="{FF2B5EF4-FFF2-40B4-BE49-F238E27FC236}">
                <a16:creationId xmlns:a16="http://schemas.microsoft.com/office/drawing/2014/main" id="{337DA72C-2FD1-1404-DFFF-609569000833}"/>
              </a:ext>
            </a:extLst>
          </p:cNvPr>
          <p:cNvSpPr>
            <a:spLocks/>
          </p:cNvSpPr>
          <p:nvPr>
            <p:custDataLst>
              <p:tags r:id="rId72"/>
            </p:custDataLst>
          </p:nvPr>
        </p:nvSpPr>
        <p:spPr bwMode="auto">
          <a:xfrm>
            <a:off x="10948988" y="2590800"/>
            <a:ext cx="674688" cy="238125"/>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E55CD6CC-104D-4AD8-97E3-9478D6BAAC25}" type="datetime'''''''''''''''''+''''''29''.''''''5''''''''%'''''''">
              <a:rPr lang="en-US" altLang="en-US" sz="1100" b="1" smtClean="0">
                <a:solidFill>
                  <a:schemeClr val="tx1"/>
                </a:solidFill>
                <a:effectLst/>
              </a:rPr>
              <a:pPr algn="ctr">
                <a:spcBef>
                  <a:spcPct val="0"/>
                </a:spcBef>
                <a:spcAft>
                  <a:spcPct val="0"/>
                </a:spcAft>
              </a:pPr>
              <a:t>+29.5%</a:t>
            </a:fld>
            <a:endParaRPr lang="en-US" sz="1100" b="1" err="1">
              <a:solidFill>
                <a:schemeClr val="tx1"/>
              </a:solidFill>
            </a:endParaRPr>
          </a:p>
        </p:txBody>
      </p:sp>
      <p:sp>
        <p:nvSpPr>
          <p:cNvPr id="4" name="Rectangle: Rounded Corners 3">
            <a:extLst>
              <a:ext uri="{FF2B5EF4-FFF2-40B4-BE49-F238E27FC236}">
                <a16:creationId xmlns:a16="http://schemas.microsoft.com/office/drawing/2014/main" id="{C6428957-AFAF-CA2A-6F91-7BFF3D5AC6E8}"/>
              </a:ext>
            </a:extLst>
          </p:cNvPr>
          <p:cNvSpPr>
            <a:spLocks/>
          </p:cNvSpPr>
          <p:nvPr/>
        </p:nvSpPr>
        <p:spPr>
          <a:xfrm>
            <a:off x="1094247" y="1505764"/>
            <a:ext cx="4249612"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Weight-Loss GLP-1 </a:t>
            </a:r>
            <a:r>
              <a:rPr lang="en-US" sz="1400" b="1" err="1">
                <a:solidFill>
                  <a:schemeClr val="bg1"/>
                </a:solidFill>
                <a:latin typeface="Arial" panose="020B0604020202020204"/>
              </a:rPr>
              <a:t>Rxs</a:t>
            </a:r>
            <a:endParaRPr lang="en-US" sz="1400" b="1">
              <a:solidFill>
                <a:schemeClr val="bg1"/>
              </a:solidFill>
              <a:latin typeface="Arial" panose="020B0604020202020204"/>
            </a:endParaRPr>
          </a:p>
        </p:txBody>
      </p:sp>
      <p:pic>
        <p:nvPicPr>
          <p:cNvPr id="45" name="Graphic 44">
            <a:extLst>
              <a:ext uri="{FF2B5EF4-FFF2-40B4-BE49-F238E27FC236}">
                <a16:creationId xmlns:a16="http://schemas.microsoft.com/office/drawing/2014/main" id="{98FC3126-D69F-0031-E0F6-363625714E2E}"/>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825928" y="1505764"/>
            <a:ext cx="365760" cy="365760"/>
          </a:xfrm>
          <a:prstGeom prst="rect">
            <a:avLst/>
          </a:prstGeom>
        </p:spPr>
      </p:pic>
      <p:sp>
        <p:nvSpPr>
          <p:cNvPr id="47" name="Rectangle: Rounded Corners 46">
            <a:extLst>
              <a:ext uri="{FF2B5EF4-FFF2-40B4-BE49-F238E27FC236}">
                <a16:creationId xmlns:a16="http://schemas.microsoft.com/office/drawing/2014/main" id="{56367BF1-6285-BA34-9DD0-E588525B89EC}"/>
              </a:ext>
            </a:extLst>
          </p:cNvPr>
          <p:cNvSpPr>
            <a:spLocks/>
          </p:cNvSpPr>
          <p:nvPr/>
        </p:nvSpPr>
        <p:spPr>
          <a:xfrm>
            <a:off x="7063932" y="1505764"/>
            <a:ext cx="4249612"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Diabetes GLP-1 </a:t>
            </a:r>
            <a:r>
              <a:rPr lang="en-US" sz="1400" b="1" err="1">
                <a:solidFill>
                  <a:schemeClr val="bg1"/>
                </a:solidFill>
                <a:latin typeface="Arial" panose="020B0604020202020204"/>
              </a:rPr>
              <a:t>Rxs</a:t>
            </a:r>
            <a:endParaRPr lang="en-US" sz="1400" b="1">
              <a:solidFill>
                <a:schemeClr val="bg1"/>
              </a:solidFill>
              <a:latin typeface="Arial" panose="020B0604020202020204"/>
            </a:endParaRPr>
          </a:p>
        </p:txBody>
      </p:sp>
      <p:pic>
        <p:nvPicPr>
          <p:cNvPr id="43" name="Graphic 42">
            <a:extLst>
              <a:ext uri="{FF2B5EF4-FFF2-40B4-BE49-F238E27FC236}">
                <a16:creationId xmlns:a16="http://schemas.microsoft.com/office/drawing/2014/main" id="{8680394E-9020-6D2A-CC7F-ADEE6CA28893}"/>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7885500" y="1505764"/>
            <a:ext cx="365760" cy="365760"/>
          </a:xfrm>
          <a:prstGeom prst="rect">
            <a:avLst/>
          </a:prstGeom>
        </p:spPr>
      </p:pic>
      <p:cxnSp>
        <p:nvCxnSpPr>
          <p:cNvPr id="13" name="Straight Connector 12">
            <a:extLst>
              <a:ext uri="{FF2B5EF4-FFF2-40B4-BE49-F238E27FC236}">
                <a16:creationId xmlns:a16="http://schemas.microsoft.com/office/drawing/2014/main" id="{111906D3-EB43-91A3-DBA0-932A1BACDB72}"/>
              </a:ext>
            </a:extLst>
          </p:cNvPr>
          <p:cNvCxnSpPr>
            <a:cxnSpLocks/>
          </p:cNvCxnSpPr>
          <p:nvPr/>
        </p:nvCxnSpPr>
        <p:spPr>
          <a:xfrm>
            <a:off x="6053931" y="1517650"/>
            <a:ext cx="0" cy="4456113"/>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88950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32B05819-B69B-56B0-2C52-95263319DE1F}"/>
              </a:ext>
            </a:extLst>
          </p:cNvPr>
          <p:cNvGraphicFramePr>
            <a:graphicFrameLocks noChangeAspect="1"/>
          </p:cNvGraphicFramePr>
          <p:nvPr>
            <p:custDataLst>
              <p:tags r:id="rId1"/>
            </p:custDataLst>
            <p:extLst>
              <p:ext uri="{D42A27DB-BD31-4B8C-83A1-F6EECF244321}">
                <p14:modId xmlns:p14="http://schemas.microsoft.com/office/powerpoint/2010/main" val="26337336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0" imgW="395" imgH="396" progId="TCLayout.ActiveDocument.1">
                  <p:embed/>
                </p:oleObj>
              </mc:Choice>
              <mc:Fallback>
                <p:oleObj name="think-cell Slide" r:id="rId40" imgW="395" imgH="396" progId="TCLayout.ActiveDocument.1">
                  <p:embed/>
                  <p:pic>
                    <p:nvPicPr>
                      <p:cNvPr id="17" name="think-cell data - do not delete" hidden="1">
                        <a:extLst>
                          <a:ext uri="{FF2B5EF4-FFF2-40B4-BE49-F238E27FC236}">
                            <a16:creationId xmlns:a16="http://schemas.microsoft.com/office/drawing/2014/main" id="{32B05819-B69B-56B0-2C52-95263319DE1F}"/>
                          </a:ext>
                        </a:extLst>
                      </p:cNvPr>
                      <p:cNvPicPr/>
                      <p:nvPr/>
                    </p:nvPicPr>
                    <p:blipFill>
                      <a:blip r:embed="rId41"/>
                      <a:stretch>
                        <a:fillRect/>
                      </a:stretch>
                    </p:blipFill>
                    <p:spPr>
                      <a:xfrm>
                        <a:off x="1589" y="1589"/>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6DC49E1-7A6E-A6A4-2A46-0DAFA508E835}"/>
              </a:ext>
            </a:extLst>
          </p:cNvPr>
          <p:cNvSpPr>
            <a:spLocks noGrp="1"/>
          </p:cNvSpPr>
          <p:nvPr>
            <p:ph type="title"/>
          </p:nvPr>
        </p:nvSpPr>
        <p:spPr>
          <a:xfrm>
            <a:off x="384693" y="294470"/>
            <a:ext cx="11560259" cy="768263"/>
          </a:xfrm>
        </p:spPr>
        <p:txBody>
          <a:bodyPr vert="horz"/>
          <a:lstStyle/>
          <a:p>
            <a:r>
              <a:rPr lang="en-US" sz="2400">
                <a:solidFill>
                  <a:srgbClr val="2B3A42"/>
                </a:solidFill>
                <a:latin typeface="Arial" panose="020B0604020202020204" pitchFamily="34" charset="0"/>
              </a:rPr>
              <a:t>Sales of GLP-1 agonists accounted for 57.1% of the diabetes market, whereas the market share for insulin sales fell to 11.7%</a:t>
            </a:r>
            <a:endParaRPr lang="en-US" sz="2400"/>
          </a:p>
        </p:txBody>
      </p:sp>
      <p:sp>
        <p:nvSpPr>
          <p:cNvPr id="50" name="Footer Placeholder 49">
            <a:extLst>
              <a:ext uri="{FF2B5EF4-FFF2-40B4-BE49-F238E27FC236}">
                <a16:creationId xmlns:a16="http://schemas.microsoft.com/office/drawing/2014/main" id="{FC50CA45-753D-619E-1275-0F0AFBD17FFE}"/>
              </a:ext>
            </a:extLst>
          </p:cNvPr>
          <p:cNvSpPr txBox="1">
            <a:spLocks noGrp="1"/>
          </p:cNvSpPr>
          <p:nvPr>
            <p:ph type="ftr" sz="quarter" idx="3"/>
          </p:nvPr>
        </p:nvSpPr>
        <p:spPr>
          <a:xfrm>
            <a:off x="384175" y="6464629"/>
            <a:ext cx="9285288" cy="261610"/>
          </a:xfrm>
          <a:prstGeom prst="rect">
            <a:avLst/>
          </a:prstGeom>
          <a:noFill/>
        </p:spPr>
        <p:txBody>
          <a:bodyPr wrap="square" rtlCol="0">
            <a:spAutoFit/>
          </a:bodyPr>
          <a:lstStyle/>
          <a:p>
            <a:pPr>
              <a:defRPr/>
            </a:pPr>
            <a:r>
              <a:rPr lang="en-US" sz="1100"/>
              <a:t>©2025 IQVIA Confidential. Do not reproduce without permission | For discussion purposes only | Not approved by management. </a:t>
            </a:r>
            <a:endParaRPr lang="en-US" sz="1100">
              <a:solidFill>
                <a:srgbClr val="2B3A42"/>
              </a:solidFill>
              <a:latin typeface="Arial" panose="020B0604020202020204"/>
            </a:endParaRPr>
          </a:p>
        </p:txBody>
      </p:sp>
      <p:graphicFrame>
        <p:nvGraphicFramePr>
          <p:cNvPr id="13" name="Chart 12">
            <a:extLst>
              <a:ext uri="{FF2B5EF4-FFF2-40B4-BE49-F238E27FC236}">
                <a16:creationId xmlns:a16="http://schemas.microsoft.com/office/drawing/2014/main" id="{9B8ED36B-1CAF-6187-8969-50CB643653DB}"/>
              </a:ext>
            </a:extLst>
          </p:cNvPr>
          <p:cNvGraphicFramePr>
            <a:graphicFrameLocks/>
          </p:cNvGraphicFramePr>
          <p:nvPr>
            <p:custDataLst>
              <p:tags r:id="rId2"/>
            </p:custDataLst>
            <p:extLst>
              <p:ext uri="{D42A27DB-BD31-4B8C-83A1-F6EECF244321}">
                <p14:modId xmlns:p14="http://schemas.microsoft.com/office/powerpoint/2010/main" val="2354936834"/>
              </p:ext>
            </p:extLst>
          </p:nvPr>
        </p:nvGraphicFramePr>
        <p:xfrm>
          <a:off x="92075" y="1857375"/>
          <a:ext cx="5961063" cy="4095750"/>
        </p:xfrm>
        <a:graphic>
          <a:graphicData uri="http://schemas.openxmlformats.org/drawingml/2006/chart">
            <c:chart xmlns:c="http://schemas.openxmlformats.org/drawingml/2006/chart" xmlns:r="http://schemas.openxmlformats.org/officeDocument/2006/relationships" r:id="rId42"/>
          </a:graphicData>
        </a:graphic>
      </p:graphicFrame>
      <p:cxnSp>
        <p:nvCxnSpPr>
          <p:cNvPr id="111" name="Straight Connector 110">
            <a:extLst>
              <a:ext uri="{FF2B5EF4-FFF2-40B4-BE49-F238E27FC236}">
                <a16:creationId xmlns:a16="http://schemas.microsoft.com/office/drawing/2014/main" id="{6E08E229-6E88-9011-81CA-2B17507DC1A7}"/>
              </a:ext>
            </a:extLst>
          </p:cNvPr>
          <p:cNvCxnSpPr>
            <a:cxnSpLocks/>
          </p:cNvCxnSpPr>
          <p:nvPr>
            <p:custDataLst>
              <p:tags r:id="rId3"/>
            </p:custDataLst>
          </p:nvPr>
        </p:nvCxnSpPr>
        <p:spPr bwMode="auto">
          <a:xfrm flipH="1">
            <a:off x="1951037" y="2268538"/>
            <a:ext cx="9525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444FC961-756D-1D86-6C59-E3CFDEB974FA}"/>
              </a:ext>
            </a:extLst>
          </p:cNvPr>
          <p:cNvCxnSpPr>
            <a:cxnSpLocks/>
          </p:cNvCxnSpPr>
          <p:nvPr>
            <p:custDataLst>
              <p:tags r:id="rId4"/>
            </p:custDataLst>
          </p:nvPr>
        </p:nvCxnSpPr>
        <p:spPr bwMode="auto">
          <a:xfrm flipH="1">
            <a:off x="3725862" y="2228850"/>
            <a:ext cx="95250"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A48EDF2C-43F6-A65E-69F9-BB1C110EEAB1}"/>
              </a:ext>
            </a:extLst>
          </p:cNvPr>
          <p:cNvCxnSpPr>
            <a:cxnSpLocks/>
          </p:cNvCxnSpPr>
          <p:nvPr>
            <p:custDataLst>
              <p:tags r:id="rId5"/>
            </p:custDataLst>
          </p:nvPr>
        </p:nvCxnSpPr>
        <p:spPr bwMode="auto">
          <a:xfrm flipH="1" flipV="1">
            <a:off x="5500687" y="2184401"/>
            <a:ext cx="95250" cy="2222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6" name="Rectangle 85">
            <a:extLst>
              <a:ext uri="{FF2B5EF4-FFF2-40B4-BE49-F238E27FC236}">
                <a16:creationId xmlns:a16="http://schemas.microsoft.com/office/drawing/2014/main" id="{F9F23C9E-2275-39BA-8F45-2C2A66EC8A98}"/>
              </a:ext>
            </a:extLst>
          </p:cNvPr>
          <p:cNvSpPr>
            <a:spLocks/>
          </p:cNvSpPr>
          <p:nvPr>
            <p:custDataLst>
              <p:tags r:id="rId6"/>
            </p:custDataLst>
          </p:nvPr>
        </p:nvSpPr>
        <p:spPr bwMode="gray">
          <a:xfrm>
            <a:off x="1338264" y="2052638"/>
            <a:ext cx="390525" cy="165100"/>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E89FAA8D-F9EE-4EBE-845E-DA928FAB0FEF}" type="datetime'''''''''''''''''''''''''''''''''''0.''''''''7%'''''''">
              <a:rPr lang="en-US" altLang="en-US" sz="1200" b="1">
                <a:solidFill>
                  <a:schemeClr val="bg1"/>
                </a:solidFill>
              </a:rPr>
              <a:pPr algn="ctr">
                <a:lnSpc>
                  <a:spcPct val="90000"/>
                </a:lnSpc>
                <a:spcBef>
                  <a:spcPct val="0"/>
                </a:spcBef>
                <a:spcAft>
                  <a:spcPct val="0"/>
                </a:spcAft>
              </a:pPr>
              <a:t>0.7%</a:t>
            </a:fld>
            <a:endParaRPr lang="en-US" sz="1200" b="1">
              <a:solidFill>
                <a:schemeClr val="bg1"/>
              </a:solidFill>
            </a:endParaRPr>
          </a:p>
        </p:txBody>
      </p:sp>
      <p:sp>
        <p:nvSpPr>
          <p:cNvPr id="8" name="Rectangle 7">
            <a:extLst>
              <a:ext uri="{FF2B5EF4-FFF2-40B4-BE49-F238E27FC236}">
                <a16:creationId xmlns:a16="http://schemas.microsoft.com/office/drawing/2014/main" id="{BD39E8B6-B966-60AC-DA65-A8EEBCBC6266}"/>
              </a:ext>
            </a:extLst>
          </p:cNvPr>
          <p:cNvSpPr>
            <a:spLocks/>
          </p:cNvSpPr>
          <p:nvPr>
            <p:custDataLst>
              <p:tags r:id="rId7"/>
            </p:custDataLst>
          </p:nvPr>
        </p:nvSpPr>
        <p:spPr bwMode="auto">
          <a:xfrm>
            <a:off x="1358900" y="5737225"/>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FB95148-606A-4328-825B-DF4C9C5CDAFD}" type="datetime'2''''0''''''19'">
              <a:rPr lang="en-US" altLang="en-US" sz="1200">
                <a:solidFill>
                  <a:schemeClr val="tx1"/>
                </a:solidFill>
              </a:rPr>
              <a:pPr algn="ctr">
                <a:spcBef>
                  <a:spcPct val="0"/>
                </a:spcBef>
                <a:spcAft>
                  <a:spcPct val="0"/>
                </a:spcAft>
              </a:pPr>
              <a:t>2019</a:t>
            </a:fld>
            <a:endParaRPr lang="en-US" sz="1200">
              <a:solidFill>
                <a:schemeClr val="tx1"/>
              </a:solidFill>
            </a:endParaRPr>
          </a:p>
        </p:txBody>
      </p:sp>
      <p:sp>
        <p:nvSpPr>
          <p:cNvPr id="82" name="Rectangle 81">
            <a:extLst>
              <a:ext uri="{FF2B5EF4-FFF2-40B4-BE49-F238E27FC236}">
                <a16:creationId xmlns:a16="http://schemas.microsoft.com/office/drawing/2014/main" id="{AFF4A4D0-4A55-CFFA-2DAC-465DCFF01C67}"/>
              </a:ext>
            </a:extLst>
          </p:cNvPr>
          <p:cNvSpPr>
            <a:spLocks/>
          </p:cNvSpPr>
          <p:nvPr>
            <p:custDataLst>
              <p:tags r:id="rId8"/>
            </p:custDataLst>
          </p:nvPr>
        </p:nvSpPr>
        <p:spPr bwMode="gray">
          <a:xfrm>
            <a:off x="3113089" y="2052638"/>
            <a:ext cx="390525" cy="165100"/>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D291990D-3596-4634-ABA2-3C38B34DBCBD}" type="datetime'''''0''''''.''6''''''''''''''''''''''''''''''''%'">
              <a:rPr lang="en-US" altLang="en-US" sz="1200" b="1">
                <a:solidFill>
                  <a:schemeClr val="bg1"/>
                </a:solidFill>
              </a:rPr>
              <a:pPr algn="ctr">
                <a:lnSpc>
                  <a:spcPct val="90000"/>
                </a:lnSpc>
                <a:spcBef>
                  <a:spcPct val="0"/>
                </a:spcBef>
                <a:spcAft>
                  <a:spcPct val="0"/>
                </a:spcAft>
              </a:pPr>
              <a:t>0.6%</a:t>
            </a:fld>
            <a:endParaRPr lang="en-US" sz="1200" b="1" err="1">
              <a:solidFill>
                <a:schemeClr val="bg1"/>
              </a:solidFill>
            </a:endParaRPr>
          </a:p>
        </p:txBody>
      </p:sp>
      <p:sp>
        <p:nvSpPr>
          <p:cNvPr id="9" name="Rectangle 8">
            <a:extLst>
              <a:ext uri="{FF2B5EF4-FFF2-40B4-BE49-F238E27FC236}">
                <a16:creationId xmlns:a16="http://schemas.microsoft.com/office/drawing/2014/main" id="{C7B3DFA8-685F-D218-8389-18EC9F5143DF}"/>
              </a:ext>
            </a:extLst>
          </p:cNvPr>
          <p:cNvSpPr>
            <a:spLocks/>
          </p:cNvSpPr>
          <p:nvPr>
            <p:custDataLst>
              <p:tags r:id="rId9"/>
            </p:custDataLst>
          </p:nvPr>
        </p:nvSpPr>
        <p:spPr bwMode="auto">
          <a:xfrm>
            <a:off x="3133725" y="5737225"/>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68032B03-F4B8-481A-87B2-B8BE538A382C}" type="datetime'''''''''''''''''20''''''''''''''''2''''''''''''''1'''''">
              <a:rPr lang="en-US" altLang="en-US" sz="1200">
                <a:solidFill>
                  <a:schemeClr val="tx1"/>
                </a:solidFill>
              </a:rPr>
              <a:pPr algn="ctr">
                <a:spcBef>
                  <a:spcPct val="0"/>
                </a:spcBef>
                <a:spcAft>
                  <a:spcPct val="0"/>
                </a:spcAft>
              </a:pPr>
              <a:t>2021</a:t>
            </a:fld>
            <a:endParaRPr lang="en-US" sz="1200">
              <a:solidFill>
                <a:schemeClr val="tx1"/>
              </a:solidFill>
            </a:endParaRPr>
          </a:p>
        </p:txBody>
      </p:sp>
      <p:sp>
        <p:nvSpPr>
          <p:cNvPr id="76" name="Rectangle 75">
            <a:extLst>
              <a:ext uri="{FF2B5EF4-FFF2-40B4-BE49-F238E27FC236}">
                <a16:creationId xmlns:a16="http://schemas.microsoft.com/office/drawing/2014/main" id="{9ED0E694-BC08-2F72-C177-26D6F436B7FD}"/>
              </a:ext>
            </a:extLst>
          </p:cNvPr>
          <p:cNvSpPr>
            <a:spLocks/>
          </p:cNvSpPr>
          <p:nvPr>
            <p:custDataLst>
              <p:tags r:id="rId10"/>
            </p:custDataLst>
          </p:nvPr>
        </p:nvSpPr>
        <p:spPr bwMode="gray">
          <a:xfrm>
            <a:off x="4887914" y="2049463"/>
            <a:ext cx="390525" cy="165100"/>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D20EB2B3-3875-4A40-9267-4567AFF4E9A2}" type="datetime'''''''''''''''''''''''''''''0''''''''.''''''''5''''%'">
              <a:rPr lang="en-US" altLang="en-US" sz="1200" b="1">
                <a:solidFill>
                  <a:schemeClr val="bg1"/>
                </a:solidFill>
              </a:rPr>
              <a:pPr algn="ctr">
                <a:lnSpc>
                  <a:spcPct val="90000"/>
                </a:lnSpc>
                <a:spcBef>
                  <a:spcPct val="0"/>
                </a:spcBef>
                <a:spcAft>
                  <a:spcPct val="0"/>
                </a:spcAft>
              </a:pPr>
              <a:t>0.5%</a:t>
            </a:fld>
            <a:endParaRPr lang="en-US" sz="1200" b="1" err="1">
              <a:solidFill>
                <a:schemeClr val="bg1"/>
              </a:solidFill>
            </a:endParaRPr>
          </a:p>
        </p:txBody>
      </p:sp>
      <p:sp>
        <p:nvSpPr>
          <p:cNvPr id="10" name="Rectangle 9">
            <a:extLst>
              <a:ext uri="{FF2B5EF4-FFF2-40B4-BE49-F238E27FC236}">
                <a16:creationId xmlns:a16="http://schemas.microsoft.com/office/drawing/2014/main" id="{8C38FFF3-E1D2-3106-0CAB-4643E705BD16}"/>
              </a:ext>
            </a:extLst>
          </p:cNvPr>
          <p:cNvSpPr>
            <a:spLocks/>
          </p:cNvSpPr>
          <p:nvPr>
            <p:custDataLst>
              <p:tags r:id="rId11"/>
            </p:custDataLst>
          </p:nvPr>
        </p:nvSpPr>
        <p:spPr bwMode="auto">
          <a:xfrm>
            <a:off x="4587875" y="5737225"/>
            <a:ext cx="9906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E8E3714E-D42F-4205-A49E-FE460A5F0920}" type="datetime'''M''''A''T ''''''''J''u''n 2''0''''''''25'''''''''''">
              <a:rPr lang="en-US" altLang="en-US" sz="1200" smtClean="0">
                <a:solidFill>
                  <a:schemeClr val="tx1"/>
                </a:solidFill>
              </a:rPr>
              <a:pPr algn="ctr">
                <a:spcBef>
                  <a:spcPct val="0"/>
                </a:spcBef>
                <a:spcAft>
                  <a:spcPct val="0"/>
                </a:spcAft>
              </a:pPr>
              <a:t>MAT Jun 2025</a:t>
            </a:fld>
            <a:endParaRPr lang="en-US" sz="1200">
              <a:solidFill>
                <a:schemeClr val="tx1"/>
              </a:solidFill>
            </a:endParaRPr>
          </a:p>
        </p:txBody>
      </p:sp>
      <p:sp>
        <p:nvSpPr>
          <p:cNvPr id="15" name="Rectangle 14">
            <a:extLst>
              <a:ext uri="{FF2B5EF4-FFF2-40B4-BE49-F238E27FC236}">
                <a16:creationId xmlns:a16="http://schemas.microsoft.com/office/drawing/2014/main" id="{986428D9-0682-7338-7F9C-6CDE9345496C}"/>
              </a:ext>
            </a:extLst>
          </p:cNvPr>
          <p:cNvSpPr>
            <a:spLocks/>
          </p:cNvSpPr>
          <p:nvPr>
            <p:custDataLst>
              <p:tags r:id="rId12"/>
            </p:custDataLst>
          </p:nvPr>
        </p:nvSpPr>
        <p:spPr bwMode="gray">
          <a:xfrm>
            <a:off x="1336675" y="1857375"/>
            <a:ext cx="395288"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algn="ctr">
              <a:lnSpc>
                <a:spcPct val="90000"/>
              </a:lnSpc>
              <a:spcBef>
                <a:spcPct val="0"/>
              </a:spcBef>
              <a:spcAft>
                <a:spcPct val="0"/>
              </a:spcAft>
            </a:pPr>
            <a:fld id="{7913583F-4A80-4A87-9911-DA8D56569E60}" type="datetime'''''''''70''''''''.''''''8'''''''''''''">
              <a:rPr lang="en-US" altLang="en-US" sz="1400">
                <a:solidFill>
                  <a:schemeClr val="tx1"/>
                </a:solidFill>
              </a:rPr>
              <a:pPr algn="ctr">
                <a:lnSpc>
                  <a:spcPct val="90000"/>
                </a:lnSpc>
                <a:spcBef>
                  <a:spcPct val="0"/>
                </a:spcBef>
                <a:spcAft>
                  <a:spcPct val="0"/>
                </a:spcAft>
              </a:pPr>
              <a:t>70.8</a:t>
            </a:fld>
            <a:endParaRPr lang="en-US" sz="1400">
              <a:solidFill>
                <a:schemeClr val="tx1"/>
              </a:solidFill>
            </a:endParaRPr>
          </a:p>
        </p:txBody>
      </p:sp>
      <p:sp>
        <p:nvSpPr>
          <p:cNvPr id="16" name="Rectangle 15">
            <a:extLst>
              <a:ext uri="{FF2B5EF4-FFF2-40B4-BE49-F238E27FC236}">
                <a16:creationId xmlns:a16="http://schemas.microsoft.com/office/drawing/2014/main" id="{7EF4018B-4D70-E369-0212-55A0D2DB623F}"/>
              </a:ext>
            </a:extLst>
          </p:cNvPr>
          <p:cNvSpPr>
            <a:spLocks/>
          </p:cNvSpPr>
          <p:nvPr>
            <p:custDataLst>
              <p:tags r:id="rId13"/>
            </p:custDataLst>
          </p:nvPr>
        </p:nvSpPr>
        <p:spPr bwMode="gray">
          <a:xfrm>
            <a:off x="3111500" y="1857375"/>
            <a:ext cx="395288"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algn="ctr">
              <a:lnSpc>
                <a:spcPct val="90000"/>
              </a:lnSpc>
              <a:spcBef>
                <a:spcPct val="0"/>
              </a:spcBef>
              <a:spcAft>
                <a:spcPct val="0"/>
              </a:spcAft>
            </a:pPr>
            <a:fld id="{7365AF9D-62FE-44E4-A1DB-105AA52D556E}" type="datetime'''8''''''9.''''''''''''''''''''''''''''''''''''7'''''''''''''">
              <a:rPr lang="en-US" altLang="en-US" sz="1400">
                <a:solidFill>
                  <a:schemeClr val="tx1"/>
                </a:solidFill>
              </a:rPr>
              <a:pPr algn="ctr">
                <a:lnSpc>
                  <a:spcPct val="90000"/>
                </a:lnSpc>
                <a:spcBef>
                  <a:spcPct val="0"/>
                </a:spcBef>
                <a:spcAft>
                  <a:spcPct val="0"/>
                </a:spcAft>
              </a:pPr>
              <a:t>89.7</a:t>
            </a:fld>
            <a:endParaRPr lang="en-US" sz="1400">
              <a:solidFill>
                <a:schemeClr val="tx1"/>
              </a:solidFill>
            </a:endParaRPr>
          </a:p>
        </p:txBody>
      </p:sp>
      <p:sp>
        <p:nvSpPr>
          <p:cNvPr id="18" name="Rectangle 17">
            <a:extLst>
              <a:ext uri="{FF2B5EF4-FFF2-40B4-BE49-F238E27FC236}">
                <a16:creationId xmlns:a16="http://schemas.microsoft.com/office/drawing/2014/main" id="{C379C028-7FA8-88F9-4736-F3F6F3A85A0A}"/>
              </a:ext>
            </a:extLst>
          </p:cNvPr>
          <p:cNvSpPr>
            <a:spLocks/>
          </p:cNvSpPr>
          <p:nvPr>
            <p:custDataLst>
              <p:tags r:id="rId14"/>
            </p:custDataLst>
          </p:nvPr>
        </p:nvSpPr>
        <p:spPr bwMode="gray">
          <a:xfrm>
            <a:off x="4837113" y="1857375"/>
            <a:ext cx="49371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algn="ctr">
              <a:lnSpc>
                <a:spcPct val="90000"/>
              </a:lnSpc>
              <a:spcBef>
                <a:spcPct val="0"/>
              </a:spcBef>
              <a:spcAft>
                <a:spcPct val="0"/>
              </a:spcAft>
            </a:pPr>
            <a:fld id="{7882C2B7-77A6-47FD-8A1D-F2B9348A2E34}" type="datetime'''1''''''''''''''''''''''''''''''''''47''.''''''''''''2'''">
              <a:rPr lang="en-US" altLang="en-US" sz="1400" smtClean="0">
                <a:solidFill>
                  <a:schemeClr val="tx1"/>
                </a:solidFill>
              </a:rPr>
              <a:pPr algn="ctr">
                <a:lnSpc>
                  <a:spcPct val="90000"/>
                </a:lnSpc>
                <a:spcBef>
                  <a:spcPct val="0"/>
                </a:spcBef>
                <a:spcAft>
                  <a:spcPct val="0"/>
                </a:spcAft>
              </a:pPr>
              <a:t>147.2</a:t>
            </a:fld>
            <a:endParaRPr lang="en-US" sz="1400">
              <a:solidFill>
                <a:schemeClr val="tx1"/>
              </a:solidFill>
            </a:endParaRPr>
          </a:p>
        </p:txBody>
      </p:sp>
      <p:sp>
        <p:nvSpPr>
          <p:cNvPr id="133" name="Rectangle 132">
            <a:extLst>
              <a:ext uri="{FF2B5EF4-FFF2-40B4-BE49-F238E27FC236}">
                <a16:creationId xmlns:a16="http://schemas.microsoft.com/office/drawing/2014/main" id="{3E78F06D-5EB0-E9D8-1448-DAA616E84B2C}"/>
              </a:ext>
            </a:extLst>
          </p:cNvPr>
          <p:cNvSpPr>
            <a:spLocks/>
          </p:cNvSpPr>
          <p:nvPr>
            <p:custDataLst>
              <p:tags r:id="rId15"/>
            </p:custDataLst>
          </p:nvPr>
        </p:nvSpPr>
        <p:spPr bwMode="auto">
          <a:xfrm>
            <a:off x="2374900" y="6218237"/>
            <a:ext cx="196851" cy="1476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34" name="Rectangle 133">
            <a:extLst>
              <a:ext uri="{FF2B5EF4-FFF2-40B4-BE49-F238E27FC236}">
                <a16:creationId xmlns:a16="http://schemas.microsoft.com/office/drawing/2014/main" id="{291DCE43-E6F1-91F2-B247-59D0117BA9CF}"/>
              </a:ext>
            </a:extLst>
          </p:cNvPr>
          <p:cNvSpPr>
            <a:spLocks/>
          </p:cNvSpPr>
          <p:nvPr>
            <p:custDataLst>
              <p:tags r:id="rId16"/>
            </p:custDataLst>
          </p:nvPr>
        </p:nvSpPr>
        <p:spPr bwMode="auto">
          <a:xfrm>
            <a:off x="4557713" y="6218237"/>
            <a:ext cx="196850" cy="1476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35" name="Rectangle 134">
            <a:extLst>
              <a:ext uri="{FF2B5EF4-FFF2-40B4-BE49-F238E27FC236}">
                <a16:creationId xmlns:a16="http://schemas.microsoft.com/office/drawing/2014/main" id="{9C03B360-CFE4-C3A7-A1CA-786CF0B19E65}"/>
              </a:ext>
            </a:extLst>
          </p:cNvPr>
          <p:cNvSpPr>
            <a:spLocks/>
          </p:cNvSpPr>
          <p:nvPr>
            <p:custDataLst>
              <p:tags r:id="rId17"/>
            </p:custDataLst>
          </p:nvPr>
        </p:nvSpPr>
        <p:spPr bwMode="auto">
          <a:xfrm>
            <a:off x="5868988" y="6218237"/>
            <a:ext cx="196850" cy="1476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36" name="Rectangle 135">
            <a:extLst>
              <a:ext uri="{FF2B5EF4-FFF2-40B4-BE49-F238E27FC236}">
                <a16:creationId xmlns:a16="http://schemas.microsoft.com/office/drawing/2014/main" id="{3E4CD311-0F84-25FC-9602-7B289B9A6D39}"/>
              </a:ext>
            </a:extLst>
          </p:cNvPr>
          <p:cNvSpPr>
            <a:spLocks/>
          </p:cNvSpPr>
          <p:nvPr>
            <p:custDataLst>
              <p:tags r:id="rId18"/>
            </p:custDataLst>
          </p:nvPr>
        </p:nvSpPr>
        <p:spPr bwMode="auto">
          <a:xfrm>
            <a:off x="7297738" y="6218237"/>
            <a:ext cx="196850" cy="1476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5" name="Rectangle 44">
            <a:extLst>
              <a:ext uri="{FF2B5EF4-FFF2-40B4-BE49-F238E27FC236}">
                <a16:creationId xmlns:a16="http://schemas.microsoft.com/office/drawing/2014/main" id="{DBA16869-9D7A-D77A-9614-6E44D7A9926B}"/>
              </a:ext>
            </a:extLst>
          </p:cNvPr>
          <p:cNvSpPr>
            <a:spLocks/>
          </p:cNvSpPr>
          <p:nvPr>
            <p:custDataLst>
              <p:tags r:id="rId19"/>
            </p:custDataLst>
          </p:nvPr>
        </p:nvSpPr>
        <p:spPr bwMode="auto">
          <a:xfrm>
            <a:off x="8712200" y="6218237"/>
            <a:ext cx="196850" cy="14763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4" name="Rectangle 73">
            <a:extLst>
              <a:ext uri="{FF2B5EF4-FFF2-40B4-BE49-F238E27FC236}">
                <a16:creationId xmlns:a16="http://schemas.microsoft.com/office/drawing/2014/main" id="{64B73F6E-6DF3-DFA0-D8C3-66B7F469BC2B}"/>
              </a:ext>
            </a:extLst>
          </p:cNvPr>
          <p:cNvSpPr>
            <a:spLocks/>
          </p:cNvSpPr>
          <p:nvPr>
            <p:custDataLst>
              <p:tags r:id="rId20"/>
            </p:custDataLst>
          </p:nvPr>
        </p:nvSpPr>
        <p:spPr bwMode="auto">
          <a:xfrm>
            <a:off x="9536113" y="6218237"/>
            <a:ext cx="196850" cy="147638"/>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err="1"/>
          </a:p>
        </p:txBody>
      </p:sp>
      <p:sp>
        <p:nvSpPr>
          <p:cNvPr id="125" name="Rectangle 124">
            <a:extLst>
              <a:ext uri="{FF2B5EF4-FFF2-40B4-BE49-F238E27FC236}">
                <a16:creationId xmlns:a16="http://schemas.microsoft.com/office/drawing/2014/main" id="{AD774B79-182B-EE7D-48CC-865B1E3FE1E2}"/>
              </a:ext>
            </a:extLst>
          </p:cNvPr>
          <p:cNvSpPr>
            <a:spLocks/>
          </p:cNvSpPr>
          <p:nvPr>
            <p:custDataLst>
              <p:tags r:id="rId21"/>
            </p:custDataLst>
          </p:nvPr>
        </p:nvSpPr>
        <p:spPr bwMode="auto">
          <a:xfrm>
            <a:off x="2622551" y="6213475"/>
            <a:ext cx="1833563"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DF8C809-D236-4FA1-9E6E-1E7424926D5D}" type="datetime'''''Traditional'' ''''diabetes ''th''e''''r''''''''apie''s'''">
              <a:rPr lang="en-US" altLang="en-US" sz="1100">
                <a:solidFill>
                  <a:schemeClr val="tx1"/>
                </a:solidFill>
              </a:rPr>
              <a:pPr>
                <a:spcBef>
                  <a:spcPct val="0"/>
                </a:spcBef>
                <a:spcAft>
                  <a:spcPct val="0"/>
                </a:spcAft>
              </a:pPr>
              <a:t>Traditional diabetes therapies</a:t>
            </a:fld>
            <a:endParaRPr lang="en-US" sz="1100">
              <a:solidFill>
                <a:schemeClr val="tx1"/>
              </a:solidFill>
            </a:endParaRPr>
          </a:p>
        </p:txBody>
      </p:sp>
      <p:sp>
        <p:nvSpPr>
          <p:cNvPr id="127" name="Rectangle 126">
            <a:extLst>
              <a:ext uri="{FF2B5EF4-FFF2-40B4-BE49-F238E27FC236}">
                <a16:creationId xmlns:a16="http://schemas.microsoft.com/office/drawing/2014/main" id="{265C2797-B75C-0157-2A7C-59CD9868B899}"/>
              </a:ext>
            </a:extLst>
          </p:cNvPr>
          <p:cNvSpPr>
            <a:spLocks/>
          </p:cNvSpPr>
          <p:nvPr>
            <p:custDataLst>
              <p:tags r:id="rId22"/>
            </p:custDataLst>
          </p:nvPr>
        </p:nvSpPr>
        <p:spPr bwMode="auto">
          <a:xfrm>
            <a:off x="4805364" y="6213475"/>
            <a:ext cx="962025"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9F2338AE-F7BE-4FD0-80FE-DE193E792C23}" type="datetime'''''''''''''G''LP-''''1'''''''''' ''a''g''onis''''''ts'''">
              <a:rPr lang="en-US" altLang="en-US" sz="1100">
                <a:solidFill>
                  <a:schemeClr val="tx1"/>
                </a:solidFill>
              </a:rPr>
              <a:pPr>
                <a:spcBef>
                  <a:spcPct val="0"/>
                </a:spcBef>
                <a:spcAft>
                  <a:spcPct val="0"/>
                </a:spcAft>
              </a:pPr>
              <a:t>GLP-1 agonists</a:t>
            </a:fld>
            <a:endParaRPr lang="en-US" sz="1100">
              <a:solidFill>
                <a:schemeClr val="tx1"/>
              </a:solidFill>
            </a:endParaRPr>
          </a:p>
        </p:txBody>
      </p:sp>
      <p:sp>
        <p:nvSpPr>
          <p:cNvPr id="130" name="Rectangle 129">
            <a:extLst>
              <a:ext uri="{FF2B5EF4-FFF2-40B4-BE49-F238E27FC236}">
                <a16:creationId xmlns:a16="http://schemas.microsoft.com/office/drawing/2014/main" id="{087D12AA-0804-2B7C-453B-63DBCB6D7C87}"/>
              </a:ext>
            </a:extLst>
          </p:cNvPr>
          <p:cNvSpPr>
            <a:spLocks/>
          </p:cNvSpPr>
          <p:nvPr>
            <p:custDataLst>
              <p:tags r:id="rId23"/>
            </p:custDataLst>
          </p:nvPr>
        </p:nvSpPr>
        <p:spPr bwMode="auto">
          <a:xfrm>
            <a:off x="6116638" y="6213475"/>
            <a:ext cx="1079500"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71504B0-D3D4-4F96-8896-F28EA0CEB33C}" type="datetime'''S''GL T''2 ''i''n''''h''i''''''''''bi''''''''to''r''s'">
              <a:rPr lang="en-US" altLang="en-US" sz="1100">
                <a:solidFill>
                  <a:schemeClr val="tx1"/>
                </a:solidFill>
              </a:rPr>
              <a:pPr>
                <a:spcBef>
                  <a:spcPct val="0"/>
                </a:spcBef>
                <a:spcAft>
                  <a:spcPct val="0"/>
                </a:spcAft>
              </a:pPr>
              <a:t>SGL T2 inhibitors</a:t>
            </a:fld>
            <a:endParaRPr lang="en-US" sz="1100">
              <a:solidFill>
                <a:schemeClr val="tx1"/>
              </a:solidFill>
            </a:endParaRPr>
          </a:p>
        </p:txBody>
      </p:sp>
      <p:sp>
        <p:nvSpPr>
          <p:cNvPr id="129" name="Rectangle 128">
            <a:extLst>
              <a:ext uri="{FF2B5EF4-FFF2-40B4-BE49-F238E27FC236}">
                <a16:creationId xmlns:a16="http://schemas.microsoft.com/office/drawing/2014/main" id="{7D3FBA5A-30CC-302A-6F26-B2925DDB5455}"/>
              </a:ext>
            </a:extLst>
          </p:cNvPr>
          <p:cNvSpPr>
            <a:spLocks/>
          </p:cNvSpPr>
          <p:nvPr>
            <p:custDataLst>
              <p:tags r:id="rId24"/>
            </p:custDataLst>
          </p:nvPr>
        </p:nvSpPr>
        <p:spPr bwMode="auto">
          <a:xfrm>
            <a:off x="7545389" y="6213475"/>
            <a:ext cx="1065213"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02541A07-04B3-469E-B53C-A1A5CAF3F557}" type="datetime'''''''D''P''P-I''V'' i''''nh''''i''bi''t''''or''''''''''s'">
              <a:rPr lang="en-US" altLang="en-US" sz="1100">
                <a:solidFill>
                  <a:schemeClr val="tx1"/>
                </a:solidFill>
              </a:rPr>
              <a:pPr>
                <a:spcBef>
                  <a:spcPct val="0"/>
                </a:spcBef>
                <a:spcAft>
                  <a:spcPct val="0"/>
                </a:spcAft>
              </a:pPr>
              <a:t>DPP-IV inhibitors</a:t>
            </a:fld>
            <a:endParaRPr lang="en-US" sz="1100">
              <a:solidFill>
                <a:schemeClr val="tx1"/>
              </a:solidFill>
            </a:endParaRPr>
          </a:p>
        </p:txBody>
      </p:sp>
      <p:sp>
        <p:nvSpPr>
          <p:cNvPr id="27" name="Rectangle 26">
            <a:extLst>
              <a:ext uri="{FF2B5EF4-FFF2-40B4-BE49-F238E27FC236}">
                <a16:creationId xmlns:a16="http://schemas.microsoft.com/office/drawing/2014/main" id="{5F7D4F18-98BF-EF46-F99B-D38B2D8F612B}"/>
              </a:ext>
            </a:extLst>
          </p:cNvPr>
          <p:cNvSpPr>
            <a:spLocks/>
          </p:cNvSpPr>
          <p:nvPr>
            <p:custDataLst>
              <p:tags r:id="rId25"/>
            </p:custDataLst>
          </p:nvPr>
        </p:nvSpPr>
        <p:spPr bwMode="auto">
          <a:xfrm>
            <a:off x="8959850" y="6213475"/>
            <a:ext cx="474663"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633F6793-4991-4F57-90FD-1B25DE0C0039}" type="datetime'Insu''l''''''''''''''''''''''in''''s'''''''''''">
              <a:rPr lang="en-US" altLang="en-US" sz="1100">
                <a:solidFill>
                  <a:schemeClr val="tx1"/>
                </a:solidFill>
              </a:rPr>
              <a:pPr>
                <a:spcBef>
                  <a:spcPct val="0"/>
                </a:spcBef>
                <a:spcAft>
                  <a:spcPct val="0"/>
                </a:spcAft>
              </a:pPr>
              <a:t>Insulins</a:t>
            </a:fld>
            <a:endParaRPr lang="en-US" sz="1100">
              <a:solidFill>
                <a:schemeClr val="tx1"/>
              </a:solidFill>
            </a:endParaRPr>
          </a:p>
        </p:txBody>
      </p:sp>
      <p:sp>
        <p:nvSpPr>
          <p:cNvPr id="65" name="Rectangle 64">
            <a:extLst>
              <a:ext uri="{FF2B5EF4-FFF2-40B4-BE49-F238E27FC236}">
                <a16:creationId xmlns:a16="http://schemas.microsoft.com/office/drawing/2014/main" id="{15B09CB1-D103-80C0-F65C-54FE8F14EB0C}"/>
              </a:ext>
            </a:extLst>
          </p:cNvPr>
          <p:cNvSpPr>
            <a:spLocks/>
          </p:cNvSpPr>
          <p:nvPr>
            <p:custDataLst>
              <p:tags r:id="rId26"/>
            </p:custDataLst>
          </p:nvPr>
        </p:nvSpPr>
        <p:spPr bwMode="auto">
          <a:xfrm>
            <a:off x="9783763" y="6213475"/>
            <a:ext cx="347663"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9A114FF6-62F0-47C1-92B8-F201C6B24E37}" type="datetime'''''''''''''''O''''''''''''th''e''''''r'''''''''''''">
              <a:rPr lang="en-US" altLang="en-US" sz="1100">
                <a:solidFill>
                  <a:schemeClr val="tx1"/>
                </a:solidFill>
              </a:rPr>
              <a:pPr>
                <a:spcBef>
                  <a:spcPct val="0"/>
                </a:spcBef>
                <a:spcAft>
                  <a:spcPct val="0"/>
                </a:spcAft>
              </a:pPr>
              <a:t>Other</a:t>
            </a:fld>
            <a:endParaRPr lang="en-US" sz="1100">
              <a:solidFill>
                <a:schemeClr val="tx1"/>
              </a:solidFill>
            </a:endParaRPr>
          </a:p>
        </p:txBody>
      </p:sp>
      <p:graphicFrame>
        <p:nvGraphicFramePr>
          <p:cNvPr id="24" name="Chart 23">
            <a:extLst>
              <a:ext uri="{FF2B5EF4-FFF2-40B4-BE49-F238E27FC236}">
                <a16:creationId xmlns:a16="http://schemas.microsoft.com/office/drawing/2014/main" id="{545E512F-BF0A-9A52-804F-3F6A57F998E2}"/>
              </a:ext>
            </a:extLst>
          </p:cNvPr>
          <p:cNvGraphicFramePr>
            <a:graphicFrameLocks/>
          </p:cNvGraphicFramePr>
          <p:nvPr>
            <p:custDataLst>
              <p:tags r:id="rId27"/>
            </p:custDataLst>
            <p:extLst>
              <p:ext uri="{D42A27DB-BD31-4B8C-83A1-F6EECF244321}">
                <p14:modId xmlns:p14="http://schemas.microsoft.com/office/powerpoint/2010/main" val="494880376"/>
              </p:ext>
            </p:extLst>
          </p:nvPr>
        </p:nvGraphicFramePr>
        <p:xfrm>
          <a:off x="6364288" y="1857375"/>
          <a:ext cx="5430837" cy="4095750"/>
        </p:xfrm>
        <a:graphic>
          <a:graphicData uri="http://schemas.openxmlformats.org/drawingml/2006/chart">
            <c:chart xmlns:c="http://schemas.openxmlformats.org/drawingml/2006/chart" xmlns:r="http://schemas.openxmlformats.org/officeDocument/2006/relationships" r:id="rId43"/>
          </a:graphicData>
        </a:graphic>
      </p:graphicFrame>
      <p:sp>
        <p:nvSpPr>
          <p:cNvPr id="141" name="Rectangle 140">
            <a:extLst>
              <a:ext uri="{FF2B5EF4-FFF2-40B4-BE49-F238E27FC236}">
                <a16:creationId xmlns:a16="http://schemas.microsoft.com/office/drawing/2014/main" id="{889F6D66-DA88-5523-86E3-76B4356D3C93}"/>
              </a:ext>
            </a:extLst>
          </p:cNvPr>
          <p:cNvSpPr>
            <a:spLocks/>
          </p:cNvSpPr>
          <p:nvPr>
            <p:custDataLst>
              <p:tags r:id="rId28"/>
            </p:custDataLst>
          </p:nvPr>
        </p:nvSpPr>
        <p:spPr bwMode="gray">
          <a:xfrm>
            <a:off x="7743826" y="2089150"/>
            <a:ext cx="390525" cy="165100"/>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C432D987-C306-4168-A5A5-320F0B6AEECF}" type="datetime'''''''''2.''''''''''''7''''''''%'''''''''''''''''''">
              <a:rPr lang="en-US" altLang="en-US" sz="1200" b="1">
                <a:solidFill>
                  <a:srgbClr val="FFFFFF"/>
                </a:solidFill>
              </a:rPr>
              <a:pPr algn="ctr">
                <a:lnSpc>
                  <a:spcPct val="90000"/>
                </a:lnSpc>
                <a:spcBef>
                  <a:spcPct val="0"/>
                </a:spcBef>
                <a:spcAft>
                  <a:spcPct val="0"/>
                </a:spcAft>
              </a:pPr>
              <a:t>2.7%</a:t>
            </a:fld>
            <a:endParaRPr lang="en-US" sz="1200" b="1">
              <a:solidFill>
                <a:srgbClr val="FFFFFF"/>
              </a:solidFill>
            </a:endParaRPr>
          </a:p>
        </p:txBody>
      </p:sp>
      <p:sp>
        <p:nvSpPr>
          <p:cNvPr id="91" name="Rectangle 90">
            <a:extLst>
              <a:ext uri="{FF2B5EF4-FFF2-40B4-BE49-F238E27FC236}">
                <a16:creationId xmlns:a16="http://schemas.microsoft.com/office/drawing/2014/main" id="{57AFECB5-1210-1FCB-CBBA-18E2B6BE3810}"/>
              </a:ext>
            </a:extLst>
          </p:cNvPr>
          <p:cNvSpPr>
            <a:spLocks/>
          </p:cNvSpPr>
          <p:nvPr>
            <p:custDataLst>
              <p:tags r:id="rId29"/>
            </p:custDataLst>
          </p:nvPr>
        </p:nvSpPr>
        <p:spPr bwMode="auto">
          <a:xfrm>
            <a:off x="7542213" y="5737225"/>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E7260B60-F866-45F8-9F57-D5F2C6DF9605}" type="datetime'20''''''''''''''''''''''''''''''''''''''1''''''''''''9'''">
              <a:rPr lang="en-US" altLang="en-US" sz="1200">
                <a:solidFill>
                  <a:schemeClr val="tx1"/>
                </a:solidFill>
              </a:rPr>
              <a:pPr algn="ctr">
                <a:spcBef>
                  <a:spcPct val="0"/>
                </a:spcBef>
                <a:spcAft>
                  <a:spcPct val="0"/>
                </a:spcAft>
              </a:pPr>
              <a:t>2019</a:t>
            </a:fld>
            <a:endParaRPr lang="en-US" sz="1200">
              <a:solidFill>
                <a:schemeClr val="tx1"/>
              </a:solidFill>
            </a:endParaRPr>
          </a:p>
        </p:txBody>
      </p:sp>
      <p:sp>
        <p:nvSpPr>
          <p:cNvPr id="140" name="Rectangle 139">
            <a:extLst>
              <a:ext uri="{FF2B5EF4-FFF2-40B4-BE49-F238E27FC236}">
                <a16:creationId xmlns:a16="http://schemas.microsoft.com/office/drawing/2014/main" id="{7ADEB967-4EA3-D895-03E8-F1C5119AAE60}"/>
              </a:ext>
            </a:extLst>
          </p:cNvPr>
          <p:cNvSpPr>
            <a:spLocks/>
          </p:cNvSpPr>
          <p:nvPr>
            <p:custDataLst>
              <p:tags r:id="rId30"/>
            </p:custDataLst>
          </p:nvPr>
        </p:nvSpPr>
        <p:spPr bwMode="gray">
          <a:xfrm>
            <a:off x="9118601" y="2090738"/>
            <a:ext cx="390525" cy="165100"/>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6ADA65B5-E6C0-451F-800F-7AA55B485FAF}" type="datetime'''''''''''''''''''''''''''''''''''''2''''''''.''''''8''%'''">
              <a:rPr lang="en-US" altLang="en-US" sz="1200" b="1">
                <a:solidFill>
                  <a:srgbClr val="FFFFFF"/>
                </a:solidFill>
              </a:rPr>
              <a:pPr algn="ctr">
                <a:lnSpc>
                  <a:spcPct val="90000"/>
                </a:lnSpc>
                <a:spcBef>
                  <a:spcPct val="0"/>
                </a:spcBef>
                <a:spcAft>
                  <a:spcPct val="0"/>
                </a:spcAft>
              </a:pPr>
              <a:t>2.8%</a:t>
            </a:fld>
            <a:endParaRPr lang="en-US" sz="1200" b="1" err="1">
              <a:solidFill>
                <a:srgbClr val="FFFFFF"/>
              </a:solidFill>
            </a:endParaRPr>
          </a:p>
        </p:txBody>
      </p:sp>
      <p:sp>
        <p:nvSpPr>
          <p:cNvPr id="94" name="Rectangle 93">
            <a:extLst>
              <a:ext uri="{FF2B5EF4-FFF2-40B4-BE49-F238E27FC236}">
                <a16:creationId xmlns:a16="http://schemas.microsoft.com/office/drawing/2014/main" id="{F40F13A9-C339-64AA-78DD-1C6568D0612D}"/>
              </a:ext>
            </a:extLst>
          </p:cNvPr>
          <p:cNvSpPr>
            <a:spLocks/>
          </p:cNvSpPr>
          <p:nvPr>
            <p:custDataLst>
              <p:tags r:id="rId31"/>
            </p:custDataLst>
          </p:nvPr>
        </p:nvSpPr>
        <p:spPr bwMode="auto">
          <a:xfrm>
            <a:off x="9139238" y="5737225"/>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B45ED25-F64F-4281-930E-7AB5B0593786}" type="datetime'''2''''''''''0''''''''''2''''''''''''''''''''1'''''''''''''''">
              <a:rPr lang="en-US" altLang="en-US" sz="1200">
                <a:solidFill>
                  <a:schemeClr val="tx1"/>
                </a:solidFill>
              </a:rPr>
              <a:pPr algn="ctr">
                <a:spcBef>
                  <a:spcPct val="0"/>
                </a:spcBef>
                <a:spcAft>
                  <a:spcPct val="0"/>
                </a:spcAft>
              </a:pPr>
              <a:t>2021</a:t>
            </a:fld>
            <a:endParaRPr lang="en-US" sz="1200">
              <a:solidFill>
                <a:schemeClr val="tx1"/>
              </a:solidFill>
            </a:endParaRPr>
          </a:p>
        </p:txBody>
      </p:sp>
      <p:sp>
        <p:nvSpPr>
          <p:cNvPr id="142" name="Rectangle 141">
            <a:extLst>
              <a:ext uri="{FF2B5EF4-FFF2-40B4-BE49-F238E27FC236}">
                <a16:creationId xmlns:a16="http://schemas.microsoft.com/office/drawing/2014/main" id="{5BF92C2D-D3B6-1176-7E2F-B62CC8CB81B4}"/>
              </a:ext>
            </a:extLst>
          </p:cNvPr>
          <p:cNvSpPr>
            <a:spLocks/>
          </p:cNvSpPr>
          <p:nvPr>
            <p:custDataLst>
              <p:tags r:id="rId32"/>
            </p:custDataLst>
          </p:nvPr>
        </p:nvSpPr>
        <p:spPr bwMode="gray">
          <a:xfrm>
            <a:off x="10939464" y="2082800"/>
            <a:ext cx="390525" cy="165100"/>
          </a:xfrm>
          <a:prstGeom prst="rect">
            <a:avLst/>
          </a:prstGeom>
          <a:solidFill>
            <a:srgbClr val="96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2225" tIns="0" rIns="22225" bIns="0" numCol="1" spcCol="0" rtlCol="0" fromWordArt="0" anchor="ctr" anchorCtr="0" forceAA="0" compatLnSpc="1">
            <a:prstTxWarp prst="textNoShape">
              <a:avLst/>
            </a:prstTxWarp>
            <a:noAutofit/>
          </a:bodyPr>
          <a:lstStyle/>
          <a:p>
            <a:pPr algn="ctr">
              <a:lnSpc>
                <a:spcPct val="90000"/>
              </a:lnSpc>
              <a:spcBef>
                <a:spcPct val="0"/>
              </a:spcBef>
              <a:spcAft>
                <a:spcPct val="0"/>
              </a:spcAft>
            </a:pPr>
            <a:fld id="{04F6733D-6D41-4D57-819D-476B474CF1AE}" type="datetime'''''''''''''''''''''''2''''''''.''''''''3''''''''''''''%'">
              <a:rPr lang="en-US" altLang="en-US" sz="1200" b="1" smtClean="0">
                <a:solidFill>
                  <a:srgbClr val="FFFFFF"/>
                </a:solidFill>
                <a:effectLst/>
              </a:rPr>
              <a:pPr algn="ctr">
                <a:lnSpc>
                  <a:spcPct val="90000"/>
                </a:lnSpc>
                <a:spcBef>
                  <a:spcPct val="0"/>
                </a:spcBef>
                <a:spcAft>
                  <a:spcPct val="0"/>
                </a:spcAft>
              </a:pPr>
              <a:t>2.3%</a:t>
            </a:fld>
            <a:endParaRPr lang="en-US" sz="1200" b="1" err="1">
              <a:solidFill>
                <a:srgbClr val="FFFFFF"/>
              </a:solidFill>
            </a:endParaRPr>
          </a:p>
        </p:txBody>
      </p:sp>
      <p:sp>
        <p:nvSpPr>
          <p:cNvPr id="97" name="Rectangle 96">
            <a:extLst>
              <a:ext uri="{FF2B5EF4-FFF2-40B4-BE49-F238E27FC236}">
                <a16:creationId xmlns:a16="http://schemas.microsoft.com/office/drawing/2014/main" id="{D1DABEF1-F053-3A7B-6234-6EDD455992EB}"/>
              </a:ext>
            </a:extLst>
          </p:cNvPr>
          <p:cNvSpPr>
            <a:spLocks/>
          </p:cNvSpPr>
          <p:nvPr>
            <p:custDataLst>
              <p:tags r:id="rId33"/>
            </p:custDataLst>
          </p:nvPr>
        </p:nvSpPr>
        <p:spPr bwMode="auto">
          <a:xfrm>
            <a:off x="10375900" y="5737225"/>
            <a:ext cx="10747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A38EE4A-2435-42D3-AF95-7B5DDE1BE519}" type="datetime'''''''M''''A''T'''' J''''''''''u''''''n''e ''''20''''''''25'''">
              <a:rPr lang="en-US" altLang="en-US" sz="1200" smtClean="0">
                <a:solidFill>
                  <a:schemeClr val="tx1"/>
                </a:solidFill>
              </a:rPr>
              <a:pPr algn="ctr">
                <a:spcBef>
                  <a:spcPct val="0"/>
                </a:spcBef>
                <a:spcAft>
                  <a:spcPct val="0"/>
                </a:spcAft>
              </a:pPr>
              <a:t>MAT June 2025</a:t>
            </a:fld>
            <a:endParaRPr lang="en-US" sz="1200">
              <a:solidFill>
                <a:schemeClr val="tx1"/>
              </a:solidFill>
            </a:endParaRPr>
          </a:p>
        </p:txBody>
      </p:sp>
      <p:sp>
        <p:nvSpPr>
          <p:cNvPr id="98" name="Rectangle 97">
            <a:extLst>
              <a:ext uri="{FF2B5EF4-FFF2-40B4-BE49-F238E27FC236}">
                <a16:creationId xmlns:a16="http://schemas.microsoft.com/office/drawing/2014/main" id="{8371AD6D-6745-867B-2A73-E1BB99C95914}"/>
              </a:ext>
            </a:extLst>
          </p:cNvPr>
          <p:cNvSpPr>
            <a:spLocks/>
          </p:cNvSpPr>
          <p:nvPr>
            <p:custDataLst>
              <p:tags r:id="rId34"/>
            </p:custDataLst>
          </p:nvPr>
        </p:nvSpPr>
        <p:spPr bwMode="gray">
          <a:xfrm>
            <a:off x="7470775" y="1890713"/>
            <a:ext cx="49371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algn="ctr">
              <a:lnSpc>
                <a:spcPct val="90000"/>
              </a:lnSpc>
              <a:spcBef>
                <a:spcPct val="0"/>
              </a:spcBef>
              <a:spcAft>
                <a:spcPct val="0"/>
              </a:spcAft>
            </a:pPr>
            <a:fld id="{B7F50ACF-B621-4C8F-9B42-AB6F7E2B893C}" type="datetime'''''''2''''''''4''''''''''''''''''''''''4''''.''''''''''''5'">
              <a:rPr lang="en-US" altLang="en-US" sz="1400">
                <a:solidFill>
                  <a:schemeClr val="tx1"/>
                </a:solidFill>
              </a:rPr>
              <a:pPr algn="ctr">
                <a:lnSpc>
                  <a:spcPct val="90000"/>
                </a:lnSpc>
                <a:spcBef>
                  <a:spcPct val="0"/>
                </a:spcBef>
                <a:spcAft>
                  <a:spcPct val="0"/>
                </a:spcAft>
              </a:pPr>
              <a:t>244.5</a:t>
            </a:fld>
            <a:endParaRPr lang="en-US" sz="1400">
              <a:solidFill>
                <a:schemeClr val="tx1"/>
              </a:solidFill>
            </a:endParaRPr>
          </a:p>
        </p:txBody>
      </p:sp>
      <p:sp>
        <p:nvSpPr>
          <p:cNvPr id="72" name="Rectangle 71">
            <a:extLst>
              <a:ext uri="{FF2B5EF4-FFF2-40B4-BE49-F238E27FC236}">
                <a16:creationId xmlns:a16="http://schemas.microsoft.com/office/drawing/2014/main" id="{A8F17BDF-1D9A-A409-0AFC-65CE083192D7}"/>
              </a:ext>
            </a:extLst>
          </p:cNvPr>
          <p:cNvSpPr>
            <a:spLocks/>
          </p:cNvSpPr>
          <p:nvPr>
            <p:custDataLst>
              <p:tags r:id="rId35"/>
            </p:custDataLst>
          </p:nvPr>
        </p:nvSpPr>
        <p:spPr bwMode="gray">
          <a:xfrm>
            <a:off x="9067800" y="1890713"/>
            <a:ext cx="49371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algn="ctr">
              <a:lnSpc>
                <a:spcPct val="90000"/>
              </a:lnSpc>
              <a:spcBef>
                <a:spcPct val="0"/>
              </a:spcBef>
              <a:spcAft>
                <a:spcPct val="0"/>
              </a:spcAft>
            </a:pPr>
            <a:fld id="{E1796C1D-5A9E-406C-B1A2-6BA6865EDBA6}" type="datetime'''''''''''''''''''2''''4''''''''8''''.''''''3'''''''''''''">
              <a:rPr lang="en-US" altLang="en-US" sz="1400">
                <a:solidFill>
                  <a:schemeClr val="tx1"/>
                </a:solidFill>
              </a:rPr>
              <a:pPr algn="ctr">
                <a:lnSpc>
                  <a:spcPct val="90000"/>
                </a:lnSpc>
                <a:spcBef>
                  <a:spcPct val="0"/>
                </a:spcBef>
                <a:spcAft>
                  <a:spcPct val="0"/>
                </a:spcAft>
              </a:pPr>
              <a:t>248.3</a:t>
            </a:fld>
            <a:endParaRPr lang="en-US" sz="1400">
              <a:solidFill>
                <a:schemeClr val="tx1"/>
              </a:solidFill>
            </a:endParaRPr>
          </a:p>
        </p:txBody>
      </p:sp>
      <p:sp>
        <p:nvSpPr>
          <p:cNvPr id="73" name="Rectangle 72">
            <a:extLst>
              <a:ext uri="{FF2B5EF4-FFF2-40B4-BE49-F238E27FC236}">
                <a16:creationId xmlns:a16="http://schemas.microsoft.com/office/drawing/2014/main" id="{979134FD-E221-F432-EF91-206C73078A33}"/>
              </a:ext>
            </a:extLst>
          </p:cNvPr>
          <p:cNvSpPr>
            <a:spLocks/>
          </p:cNvSpPr>
          <p:nvPr>
            <p:custDataLst>
              <p:tags r:id="rId36"/>
            </p:custDataLst>
          </p:nvPr>
        </p:nvSpPr>
        <p:spPr bwMode="gray">
          <a:xfrm>
            <a:off x="10666413" y="1890713"/>
            <a:ext cx="49371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5400" tIns="0" rIns="25400" bIns="0" rtlCol="0" anchor="b" anchorCtr="0"/>
          <a:lstStyle/>
          <a:p>
            <a:pPr algn="ctr">
              <a:lnSpc>
                <a:spcPct val="90000"/>
              </a:lnSpc>
              <a:spcBef>
                <a:spcPct val="0"/>
              </a:spcBef>
              <a:spcAft>
                <a:spcPct val="0"/>
              </a:spcAft>
            </a:pPr>
            <a:fld id="{12E5EADC-BC29-4AAD-A9BD-F902BA20E2CE}" type="datetime'''2''''''''''9''4.''''''''''''''''''''''''''''''''''''''''9'">
              <a:rPr lang="en-US" altLang="en-US" sz="1400" smtClean="0">
                <a:solidFill>
                  <a:schemeClr val="tx1"/>
                </a:solidFill>
              </a:rPr>
              <a:pPr algn="ctr">
                <a:lnSpc>
                  <a:spcPct val="90000"/>
                </a:lnSpc>
                <a:spcBef>
                  <a:spcPct val="0"/>
                </a:spcBef>
                <a:spcAft>
                  <a:spcPct val="0"/>
                </a:spcAft>
              </a:pPr>
              <a:t>294.9</a:t>
            </a:fld>
            <a:endParaRPr lang="en-US" sz="1400">
              <a:solidFill>
                <a:schemeClr val="tx1"/>
              </a:solidFill>
            </a:endParaRPr>
          </a:p>
        </p:txBody>
      </p:sp>
      <p:sp>
        <p:nvSpPr>
          <p:cNvPr id="23" name="Rectangle 22">
            <a:extLst>
              <a:ext uri="{FF2B5EF4-FFF2-40B4-BE49-F238E27FC236}">
                <a16:creationId xmlns:a16="http://schemas.microsoft.com/office/drawing/2014/main" id="{7D6ED3B6-9030-69FC-B293-C9BBE4CCB4C2}"/>
              </a:ext>
            </a:extLst>
          </p:cNvPr>
          <p:cNvSpPr>
            <a:spLocks/>
          </p:cNvSpPr>
          <p:nvPr>
            <p:custDataLst>
              <p:tags r:id="rId37"/>
            </p:custDataLst>
          </p:nvPr>
        </p:nvSpPr>
        <p:spPr bwMode="gray">
          <a:xfrm>
            <a:off x="10494963" y="2185988"/>
            <a:ext cx="390525" cy="1651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E0C5CBA9-3104-470B-8594-B6EB35368359}" type="datetime'''''''''''''''3''''''''''''''''''''''''''.''5''''''%'">
              <a:rPr lang="en-US" altLang="en-US" sz="1200" b="1" smtClean="0">
                <a:solidFill>
                  <a:schemeClr val="bg1"/>
                </a:solidFill>
                <a:effectLst/>
              </a:rPr>
              <a:pPr algn="ctr">
                <a:lnSpc>
                  <a:spcPct val="90000"/>
                </a:lnSpc>
                <a:spcBef>
                  <a:spcPct val="0"/>
                </a:spcBef>
                <a:spcAft>
                  <a:spcPct val="0"/>
                </a:spcAft>
              </a:pPr>
              <a:t>3.5%</a:t>
            </a:fld>
            <a:endParaRPr lang="en-US" sz="1200" b="1" err="1">
              <a:solidFill>
                <a:schemeClr val="bg1"/>
              </a:solidFill>
            </a:endParaRPr>
          </a:p>
        </p:txBody>
      </p:sp>
      <p:sp>
        <p:nvSpPr>
          <p:cNvPr id="2" name="Rectangle: Rounded Corners 165">
            <a:extLst>
              <a:ext uri="{FF2B5EF4-FFF2-40B4-BE49-F238E27FC236}">
                <a16:creationId xmlns:a16="http://schemas.microsoft.com/office/drawing/2014/main" id="{3E6C8C7C-456E-7582-A2DD-61B47205F9E5}"/>
              </a:ext>
            </a:extLst>
          </p:cNvPr>
          <p:cNvSpPr>
            <a:spLocks/>
          </p:cNvSpPr>
          <p:nvPr/>
        </p:nvSpPr>
        <p:spPr>
          <a:xfrm>
            <a:off x="1230847" y="1254821"/>
            <a:ext cx="4249612"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Diabetes Sales Share by Type</a:t>
            </a:r>
          </a:p>
        </p:txBody>
      </p:sp>
      <p:sp>
        <p:nvSpPr>
          <p:cNvPr id="3" name="Rectangle: Rounded Corners 166">
            <a:extLst>
              <a:ext uri="{FF2B5EF4-FFF2-40B4-BE49-F238E27FC236}">
                <a16:creationId xmlns:a16="http://schemas.microsoft.com/office/drawing/2014/main" id="{5222C6C2-908B-18BE-527A-71092011B1BA}"/>
              </a:ext>
            </a:extLst>
          </p:cNvPr>
          <p:cNvSpPr>
            <a:spLocks/>
          </p:cNvSpPr>
          <p:nvPr/>
        </p:nvSpPr>
        <p:spPr>
          <a:xfrm>
            <a:off x="7072375" y="1254821"/>
            <a:ext cx="4249612"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Diabetes Rx Share by Type</a:t>
            </a:r>
          </a:p>
        </p:txBody>
      </p:sp>
      <p:cxnSp>
        <p:nvCxnSpPr>
          <p:cNvPr id="6" name="Straight Connector 5">
            <a:extLst>
              <a:ext uri="{FF2B5EF4-FFF2-40B4-BE49-F238E27FC236}">
                <a16:creationId xmlns:a16="http://schemas.microsoft.com/office/drawing/2014/main" id="{B3B56ADD-9807-708C-CF89-7276E3728721}"/>
              </a:ext>
            </a:extLst>
          </p:cNvPr>
          <p:cNvCxnSpPr>
            <a:cxnSpLocks/>
          </p:cNvCxnSpPr>
          <p:nvPr/>
        </p:nvCxnSpPr>
        <p:spPr>
          <a:xfrm>
            <a:off x="6216159" y="1497012"/>
            <a:ext cx="0" cy="4456113"/>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40161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1FC1713-3FA9-06AE-2012-D0DF35A0AA4C}"/>
            </a:ext>
          </a:extLst>
        </p:cNvPr>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BC7DA1B8-0890-1050-530F-DA06DE5C2845}"/>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88" imgW="473" imgH="476" progId="TCLayout.ActiveDocument.1">
                  <p:embed/>
                </p:oleObj>
              </mc:Choice>
              <mc:Fallback>
                <p:oleObj name="think-cell Slide" r:id="rId88" imgW="473" imgH="476" progId="TCLayout.ActiveDocument.1">
                  <p:embed/>
                  <p:pic>
                    <p:nvPicPr>
                      <p:cNvPr id="13" name="Object 12" hidden="1">
                        <a:extLst>
                          <a:ext uri="{FF2B5EF4-FFF2-40B4-BE49-F238E27FC236}">
                            <a16:creationId xmlns:a16="http://schemas.microsoft.com/office/drawing/2014/main" id="{BC7DA1B8-0890-1050-530F-DA06DE5C2845}"/>
                          </a:ext>
                        </a:extLst>
                      </p:cNvPr>
                      <p:cNvPicPr/>
                      <p:nvPr/>
                    </p:nvPicPr>
                    <p:blipFill>
                      <a:blip r:embed="rId89"/>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D2814B4-3AE3-41EE-34B8-2A80756C2202}"/>
              </a:ext>
            </a:extLst>
          </p:cNvPr>
          <p:cNvSpPr>
            <a:spLocks noGrp="1"/>
          </p:cNvSpPr>
          <p:nvPr>
            <p:ph type="title"/>
          </p:nvPr>
        </p:nvSpPr>
        <p:spPr>
          <a:xfrm>
            <a:off x="384175" y="293688"/>
            <a:ext cx="11339513" cy="768350"/>
          </a:xfrm>
        </p:spPr>
        <p:txBody>
          <a:bodyPr vert="horz"/>
          <a:lstStyle/>
          <a:p>
            <a:r>
              <a:rPr lang="en-US"/>
              <a:t>GLP-1 sales grew 41.8% over the last 12 months; 85% of sales is coming from Retail</a:t>
            </a:r>
          </a:p>
        </p:txBody>
      </p:sp>
      <p:sp>
        <p:nvSpPr>
          <p:cNvPr id="3" name="Footer Placeholder 2">
            <a:extLst>
              <a:ext uri="{FF2B5EF4-FFF2-40B4-BE49-F238E27FC236}">
                <a16:creationId xmlns:a16="http://schemas.microsoft.com/office/drawing/2014/main" id="{8B66D5AF-84F5-5C3E-9B71-32508FA02705}"/>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89" name="Chart 88">
            <a:extLst>
              <a:ext uri="{FF2B5EF4-FFF2-40B4-BE49-F238E27FC236}">
                <a16:creationId xmlns:a16="http://schemas.microsoft.com/office/drawing/2014/main" id="{DBD1B552-8504-1840-0E83-61FB70D558A2}"/>
              </a:ext>
            </a:extLst>
          </p:cNvPr>
          <p:cNvGraphicFramePr>
            <a:graphicFrameLocks/>
          </p:cNvGraphicFramePr>
          <p:nvPr>
            <p:custDataLst>
              <p:tags r:id="rId2"/>
            </p:custDataLst>
            <p:extLst>
              <p:ext uri="{D42A27DB-BD31-4B8C-83A1-F6EECF244321}">
                <p14:modId xmlns:p14="http://schemas.microsoft.com/office/powerpoint/2010/main" val="910390976"/>
              </p:ext>
            </p:extLst>
          </p:nvPr>
        </p:nvGraphicFramePr>
        <p:xfrm>
          <a:off x="950913" y="2065338"/>
          <a:ext cx="10047287" cy="1574800"/>
        </p:xfrm>
        <a:graphic>
          <a:graphicData uri="http://schemas.openxmlformats.org/drawingml/2006/chart">
            <c:chart xmlns:c="http://schemas.openxmlformats.org/drawingml/2006/chart" xmlns:r="http://schemas.openxmlformats.org/officeDocument/2006/relationships" r:id="rId90"/>
          </a:graphicData>
        </a:graphic>
      </p:graphicFrame>
      <p:sp>
        <p:nvSpPr>
          <p:cNvPr id="5" name="Rectangle 4">
            <a:extLst>
              <a:ext uri="{FF2B5EF4-FFF2-40B4-BE49-F238E27FC236}">
                <a16:creationId xmlns:a16="http://schemas.microsoft.com/office/drawing/2014/main" id="{61562190-8FE5-93F8-CF82-B5452AE3ADC2}"/>
              </a:ext>
            </a:extLst>
          </p:cNvPr>
          <p:cNvSpPr>
            <a:spLocks/>
          </p:cNvSpPr>
          <p:nvPr>
            <p:custDataLst>
              <p:tags r:id="rId3"/>
            </p:custDataLst>
          </p:nvPr>
        </p:nvSpPr>
        <p:spPr bwMode="gray">
          <a:xfrm>
            <a:off x="847725" y="347980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1439ECA-85FD-429B-929A-DDAA71912748}" type="datetime'''''''''''''0'''''''''''''''''''''">
              <a:rPr lang="en-US" altLang="en-US" sz="1200" smtClean="0">
                <a:solidFill>
                  <a:schemeClr val="tx1"/>
                </a:solidFill>
                <a:effectLst/>
              </a:rPr>
              <a:pPr algn="r">
                <a:lnSpc>
                  <a:spcPct val="90000"/>
                </a:lnSpc>
                <a:spcBef>
                  <a:spcPct val="0"/>
                </a:spcBef>
                <a:spcAft>
                  <a:spcPct val="0"/>
                </a:spcAft>
              </a:pPr>
              <a:t>0</a:t>
            </a:fld>
            <a:endParaRPr lang="en-US" sz="1200" err="1">
              <a:solidFill>
                <a:schemeClr val="tx1"/>
              </a:solidFill>
            </a:endParaRPr>
          </a:p>
        </p:txBody>
      </p:sp>
      <p:sp>
        <p:nvSpPr>
          <p:cNvPr id="6" name="Rectangle 5">
            <a:extLst>
              <a:ext uri="{FF2B5EF4-FFF2-40B4-BE49-F238E27FC236}">
                <a16:creationId xmlns:a16="http://schemas.microsoft.com/office/drawing/2014/main" id="{960696F1-3863-0A3B-A4ED-CD95CF67FD7B}"/>
              </a:ext>
            </a:extLst>
          </p:cNvPr>
          <p:cNvSpPr>
            <a:spLocks/>
          </p:cNvSpPr>
          <p:nvPr>
            <p:custDataLst>
              <p:tags r:id="rId4"/>
            </p:custDataLst>
          </p:nvPr>
        </p:nvSpPr>
        <p:spPr bwMode="gray">
          <a:xfrm>
            <a:off x="763588" y="324485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F627EA2-0498-4654-8A13-21B1CDAECF7D}" type="datetime'''''''2''''''''''''''''''0'''''''''''''''''''''''''''''''">
              <a:rPr lang="en-US" altLang="en-US" sz="1200" smtClean="0">
                <a:solidFill>
                  <a:schemeClr val="tx1"/>
                </a:solidFill>
                <a:effectLst/>
              </a:rPr>
              <a:pPr algn="r">
                <a:lnSpc>
                  <a:spcPct val="90000"/>
                </a:lnSpc>
                <a:spcBef>
                  <a:spcPct val="0"/>
                </a:spcBef>
                <a:spcAft>
                  <a:spcPct val="0"/>
                </a:spcAft>
              </a:pPr>
              <a:t>20</a:t>
            </a:fld>
            <a:endParaRPr lang="en-US" sz="1200" err="1">
              <a:solidFill>
                <a:schemeClr val="tx1"/>
              </a:solidFill>
            </a:endParaRPr>
          </a:p>
        </p:txBody>
      </p:sp>
      <p:sp>
        <p:nvSpPr>
          <p:cNvPr id="10" name="Rectangle 9">
            <a:extLst>
              <a:ext uri="{FF2B5EF4-FFF2-40B4-BE49-F238E27FC236}">
                <a16:creationId xmlns:a16="http://schemas.microsoft.com/office/drawing/2014/main" id="{641B11CE-1D4D-6081-5A0E-404D423DCA59}"/>
              </a:ext>
            </a:extLst>
          </p:cNvPr>
          <p:cNvSpPr>
            <a:spLocks/>
          </p:cNvSpPr>
          <p:nvPr>
            <p:custDataLst>
              <p:tags r:id="rId5"/>
            </p:custDataLst>
          </p:nvPr>
        </p:nvSpPr>
        <p:spPr bwMode="gray">
          <a:xfrm>
            <a:off x="763588" y="300990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522A098-0FB4-46DF-850F-A09FB4515DAD}" type="datetime'''''''''''''''''''''''''''4''''''''0'''''''''">
              <a:rPr lang="en-US" altLang="en-US" sz="1200" smtClean="0">
                <a:solidFill>
                  <a:schemeClr val="tx1"/>
                </a:solidFill>
                <a:effectLst/>
              </a:rPr>
              <a:pPr algn="r">
                <a:lnSpc>
                  <a:spcPct val="90000"/>
                </a:lnSpc>
                <a:spcBef>
                  <a:spcPct val="0"/>
                </a:spcBef>
                <a:spcAft>
                  <a:spcPct val="0"/>
                </a:spcAft>
              </a:pPr>
              <a:t>40</a:t>
            </a:fld>
            <a:endParaRPr lang="en-US" sz="1200" err="1">
              <a:solidFill>
                <a:schemeClr val="tx1"/>
              </a:solidFill>
            </a:endParaRPr>
          </a:p>
        </p:txBody>
      </p:sp>
      <p:sp>
        <p:nvSpPr>
          <p:cNvPr id="12" name="Rectangle 11">
            <a:extLst>
              <a:ext uri="{FF2B5EF4-FFF2-40B4-BE49-F238E27FC236}">
                <a16:creationId xmlns:a16="http://schemas.microsoft.com/office/drawing/2014/main" id="{59C2CCA3-8DB5-67D1-9479-438848BDFE19}"/>
              </a:ext>
            </a:extLst>
          </p:cNvPr>
          <p:cNvSpPr>
            <a:spLocks/>
          </p:cNvSpPr>
          <p:nvPr>
            <p:custDataLst>
              <p:tags r:id="rId6"/>
            </p:custDataLst>
          </p:nvPr>
        </p:nvSpPr>
        <p:spPr bwMode="gray">
          <a:xfrm>
            <a:off x="763588" y="277495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84E1731-5A20-464D-A5F7-C331481A0A27}" type="datetime'''''''''''''''6''''''''''''0'''''''''''''''''''">
              <a:rPr lang="en-US" altLang="en-US" sz="1200" smtClean="0">
                <a:solidFill>
                  <a:schemeClr val="tx1"/>
                </a:solidFill>
                <a:effectLst/>
              </a:rPr>
              <a:pPr algn="r">
                <a:lnSpc>
                  <a:spcPct val="90000"/>
                </a:lnSpc>
                <a:spcBef>
                  <a:spcPct val="0"/>
                </a:spcBef>
                <a:spcAft>
                  <a:spcPct val="0"/>
                </a:spcAft>
              </a:pPr>
              <a:t>60</a:t>
            </a:fld>
            <a:endParaRPr lang="en-US" sz="1200" err="1">
              <a:solidFill>
                <a:schemeClr val="tx1"/>
              </a:solidFill>
            </a:endParaRPr>
          </a:p>
        </p:txBody>
      </p:sp>
      <p:sp>
        <p:nvSpPr>
          <p:cNvPr id="14" name="Rectangle 13">
            <a:extLst>
              <a:ext uri="{FF2B5EF4-FFF2-40B4-BE49-F238E27FC236}">
                <a16:creationId xmlns:a16="http://schemas.microsoft.com/office/drawing/2014/main" id="{8A2211A8-D502-5560-B298-8C288A38E07B}"/>
              </a:ext>
            </a:extLst>
          </p:cNvPr>
          <p:cNvSpPr>
            <a:spLocks/>
          </p:cNvSpPr>
          <p:nvPr>
            <p:custDataLst>
              <p:tags r:id="rId7"/>
            </p:custDataLst>
          </p:nvPr>
        </p:nvSpPr>
        <p:spPr bwMode="gray">
          <a:xfrm>
            <a:off x="763588" y="254000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94A43D1-938F-4411-810B-0B097BD45D11}" type="datetime'''''''''''''''''''''''8''''''''''''''''''''0'">
              <a:rPr lang="en-US" altLang="en-US" sz="1200" smtClean="0">
                <a:solidFill>
                  <a:schemeClr val="tx1"/>
                </a:solidFill>
                <a:effectLst/>
              </a:rPr>
              <a:pPr algn="r">
                <a:lnSpc>
                  <a:spcPct val="90000"/>
                </a:lnSpc>
                <a:spcBef>
                  <a:spcPct val="0"/>
                </a:spcBef>
                <a:spcAft>
                  <a:spcPct val="0"/>
                </a:spcAft>
              </a:pPr>
              <a:t>80</a:t>
            </a:fld>
            <a:endParaRPr lang="en-US" sz="1200" err="1">
              <a:solidFill>
                <a:schemeClr val="tx1"/>
              </a:solidFill>
            </a:endParaRPr>
          </a:p>
        </p:txBody>
      </p:sp>
      <p:sp>
        <p:nvSpPr>
          <p:cNvPr id="15" name="Rectangle 14">
            <a:extLst>
              <a:ext uri="{FF2B5EF4-FFF2-40B4-BE49-F238E27FC236}">
                <a16:creationId xmlns:a16="http://schemas.microsoft.com/office/drawing/2014/main" id="{26229E24-964F-138D-1AC3-5AA699463620}"/>
              </a:ext>
            </a:extLst>
          </p:cNvPr>
          <p:cNvSpPr>
            <a:spLocks/>
          </p:cNvSpPr>
          <p:nvPr>
            <p:custDataLst>
              <p:tags r:id="rId8"/>
            </p:custDataLst>
          </p:nvPr>
        </p:nvSpPr>
        <p:spPr bwMode="gray">
          <a:xfrm>
            <a:off x="679450" y="2305050"/>
            <a:ext cx="252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564DA17-5840-400E-BF02-FCD38303D833}" type="datetime'''''''''''''''''''1''''''''0''''''0'''''''''''''''''''''''''''">
              <a:rPr lang="en-US" altLang="en-US" sz="1200" smtClean="0">
                <a:solidFill>
                  <a:schemeClr val="tx1"/>
                </a:solidFill>
                <a:effectLst/>
              </a:rPr>
              <a:pPr algn="r">
                <a:lnSpc>
                  <a:spcPct val="90000"/>
                </a:lnSpc>
                <a:spcBef>
                  <a:spcPct val="0"/>
                </a:spcBef>
                <a:spcAft>
                  <a:spcPct val="0"/>
                </a:spcAft>
              </a:pPr>
              <a:t>100</a:t>
            </a:fld>
            <a:endParaRPr lang="en-US" sz="1200" err="1">
              <a:solidFill>
                <a:schemeClr val="tx1"/>
              </a:solidFill>
            </a:endParaRPr>
          </a:p>
        </p:txBody>
      </p:sp>
      <p:sp>
        <p:nvSpPr>
          <p:cNvPr id="19" name="Rectangle 18">
            <a:extLst>
              <a:ext uri="{FF2B5EF4-FFF2-40B4-BE49-F238E27FC236}">
                <a16:creationId xmlns:a16="http://schemas.microsoft.com/office/drawing/2014/main" id="{90243E02-CB6C-3E28-1D88-0DB05407CA3E}"/>
              </a:ext>
            </a:extLst>
          </p:cNvPr>
          <p:cNvSpPr>
            <a:spLocks/>
          </p:cNvSpPr>
          <p:nvPr>
            <p:custDataLst>
              <p:tags r:id="rId9"/>
            </p:custDataLst>
          </p:nvPr>
        </p:nvSpPr>
        <p:spPr bwMode="gray">
          <a:xfrm>
            <a:off x="679450" y="2070100"/>
            <a:ext cx="252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2B21E92E-FCF5-49B3-A4C7-283118FBF1F8}" type="datetime'''''''''''''''''''''1''''''''20'''''">
              <a:rPr lang="en-US" altLang="en-US" sz="1200" smtClean="0">
                <a:solidFill>
                  <a:schemeClr val="tx1"/>
                </a:solidFill>
                <a:effectLst/>
              </a:rPr>
              <a:pPr algn="r">
                <a:lnSpc>
                  <a:spcPct val="90000"/>
                </a:lnSpc>
                <a:spcBef>
                  <a:spcPct val="0"/>
                </a:spcBef>
                <a:spcAft>
                  <a:spcPct val="0"/>
                </a:spcAft>
              </a:pPr>
              <a:t>120</a:t>
            </a:fld>
            <a:endParaRPr lang="en-US" sz="1200" err="1">
              <a:solidFill>
                <a:schemeClr val="tx1"/>
              </a:solidFill>
            </a:endParaRPr>
          </a:p>
        </p:txBody>
      </p:sp>
      <p:cxnSp>
        <p:nvCxnSpPr>
          <p:cNvPr id="79" name="Straight Connector 78">
            <a:extLst>
              <a:ext uri="{FF2B5EF4-FFF2-40B4-BE49-F238E27FC236}">
                <a16:creationId xmlns:a16="http://schemas.microsoft.com/office/drawing/2014/main" id="{A2DD5D8A-3F24-FEB4-B8BD-21D5B83441B2}"/>
              </a:ext>
            </a:extLst>
          </p:cNvPr>
          <p:cNvCxnSpPr>
            <a:cxnSpLocks/>
          </p:cNvCxnSpPr>
          <p:nvPr>
            <p:custDataLst>
              <p:tags r:id="rId10"/>
            </p:custDataLst>
          </p:nvPr>
        </p:nvCxnSpPr>
        <p:spPr bwMode="auto">
          <a:xfrm>
            <a:off x="3465513" y="28987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695CA165-1148-4FD0-3707-678002A43689}"/>
              </a:ext>
            </a:extLst>
          </p:cNvPr>
          <p:cNvCxnSpPr>
            <a:cxnSpLocks/>
          </p:cNvCxnSpPr>
          <p:nvPr>
            <p:custDataLst>
              <p:tags r:id="rId11"/>
            </p:custDataLst>
          </p:nvPr>
        </p:nvCxnSpPr>
        <p:spPr bwMode="auto">
          <a:xfrm>
            <a:off x="1855788" y="2898775"/>
            <a:ext cx="1609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4F03B27C-A697-D6B6-A71A-70BCB6AA83FB}"/>
              </a:ext>
            </a:extLst>
          </p:cNvPr>
          <p:cNvCxnSpPr>
            <a:cxnSpLocks/>
          </p:cNvCxnSpPr>
          <p:nvPr>
            <p:custDataLst>
              <p:tags r:id="rId12"/>
            </p:custDataLst>
          </p:nvPr>
        </p:nvCxnSpPr>
        <p:spPr bwMode="auto">
          <a:xfrm flipV="1">
            <a:off x="1855788" y="2898775"/>
            <a:ext cx="0" cy="2222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9D11406A-5E40-F1B0-A86D-F246C173515E}"/>
              </a:ext>
            </a:extLst>
          </p:cNvPr>
          <p:cNvCxnSpPr>
            <a:cxnSpLocks/>
          </p:cNvCxnSpPr>
          <p:nvPr>
            <p:custDataLst>
              <p:tags r:id="rId13"/>
            </p:custDataLst>
          </p:nvPr>
        </p:nvCxnSpPr>
        <p:spPr bwMode="auto">
          <a:xfrm flipV="1">
            <a:off x="3541713" y="2774951"/>
            <a:ext cx="0" cy="2762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E106C2AE-97F6-62B2-B65F-F8FB883F65D8}"/>
              </a:ext>
            </a:extLst>
          </p:cNvPr>
          <p:cNvCxnSpPr>
            <a:cxnSpLocks/>
          </p:cNvCxnSpPr>
          <p:nvPr>
            <p:custDataLst>
              <p:tags r:id="rId14"/>
            </p:custDataLst>
          </p:nvPr>
        </p:nvCxnSpPr>
        <p:spPr bwMode="auto">
          <a:xfrm>
            <a:off x="5111750" y="27749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57AEC29C-2E8B-B64D-91D2-43E6045CF69E}"/>
              </a:ext>
            </a:extLst>
          </p:cNvPr>
          <p:cNvCxnSpPr>
            <a:cxnSpLocks/>
          </p:cNvCxnSpPr>
          <p:nvPr>
            <p:custDataLst>
              <p:tags r:id="rId15"/>
            </p:custDataLst>
          </p:nvPr>
        </p:nvCxnSpPr>
        <p:spPr bwMode="auto">
          <a:xfrm>
            <a:off x="3541713" y="2774950"/>
            <a:ext cx="15700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E1CC8622-6205-AC84-BAC4-EE28EB50106D}"/>
              </a:ext>
            </a:extLst>
          </p:cNvPr>
          <p:cNvCxnSpPr>
            <a:cxnSpLocks/>
          </p:cNvCxnSpPr>
          <p:nvPr>
            <p:custDataLst>
              <p:tags r:id="rId16"/>
            </p:custDataLst>
          </p:nvPr>
        </p:nvCxnSpPr>
        <p:spPr bwMode="auto">
          <a:xfrm>
            <a:off x="6759575" y="24987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32A57576-C3E8-E44F-25DD-5E4FADF5DC4D}"/>
              </a:ext>
            </a:extLst>
          </p:cNvPr>
          <p:cNvCxnSpPr>
            <a:cxnSpLocks/>
          </p:cNvCxnSpPr>
          <p:nvPr>
            <p:custDataLst>
              <p:tags r:id="rId17"/>
            </p:custDataLst>
          </p:nvPr>
        </p:nvCxnSpPr>
        <p:spPr bwMode="auto">
          <a:xfrm>
            <a:off x="5187950" y="2498725"/>
            <a:ext cx="1571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C3D292A8-5C56-CB8E-B90C-43A9C11E8109}"/>
              </a:ext>
            </a:extLst>
          </p:cNvPr>
          <p:cNvCxnSpPr>
            <a:cxnSpLocks/>
          </p:cNvCxnSpPr>
          <p:nvPr>
            <p:custDataLst>
              <p:tags r:id="rId18"/>
            </p:custDataLst>
          </p:nvPr>
        </p:nvCxnSpPr>
        <p:spPr bwMode="auto">
          <a:xfrm flipV="1">
            <a:off x="5187950" y="2498725"/>
            <a:ext cx="0" cy="4286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10426BD-97D9-F9E4-F5AD-56732A1DCA3D}"/>
              </a:ext>
            </a:extLst>
          </p:cNvPr>
          <p:cNvCxnSpPr>
            <a:cxnSpLocks/>
          </p:cNvCxnSpPr>
          <p:nvPr>
            <p:custDataLst>
              <p:tags r:id="rId19"/>
            </p:custDataLst>
          </p:nvPr>
        </p:nvCxnSpPr>
        <p:spPr bwMode="auto">
          <a:xfrm>
            <a:off x="8405813" y="22129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633075BC-E4D2-BB3C-D13C-44277195045B}"/>
              </a:ext>
            </a:extLst>
          </p:cNvPr>
          <p:cNvCxnSpPr>
            <a:cxnSpLocks/>
          </p:cNvCxnSpPr>
          <p:nvPr>
            <p:custDataLst>
              <p:tags r:id="rId20"/>
            </p:custDataLst>
          </p:nvPr>
        </p:nvCxnSpPr>
        <p:spPr bwMode="auto">
          <a:xfrm>
            <a:off x="6835775" y="2212975"/>
            <a:ext cx="15700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8D9B2CA4-8580-AB1D-09DC-36382883B39B}"/>
              </a:ext>
            </a:extLst>
          </p:cNvPr>
          <p:cNvCxnSpPr>
            <a:cxnSpLocks/>
          </p:cNvCxnSpPr>
          <p:nvPr>
            <p:custDataLst>
              <p:tags r:id="rId21"/>
            </p:custDataLst>
          </p:nvPr>
        </p:nvCxnSpPr>
        <p:spPr bwMode="auto">
          <a:xfrm flipV="1">
            <a:off x="6835775" y="2212975"/>
            <a:ext cx="0" cy="4381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B4BFA6D7-E2CE-4DE4-0E1E-0B214C224898}"/>
              </a:ext>
            </a:extLst>
          </p:cNvPr>
          <p:cNvCxnSpPr>
            <a:cxnSpLocks/>
          </p:cNvCxnSpPr>
          <p:nvPr>
            <p:custDataLst>
              <p:tags r:id="rId22"/>
            </p:custDataLst>
          </p:nvPr>
        </p:nvCxnSpPr>
        <p:spPr bwMode="auto">
          <a:xfrm>
            <a:off x="8482013" y="1809750"/>
            <a:ext cx="16097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98BFF0CE-53FF-61BD-EAEB-644EBEEE0589}"/>
              </a:ext>
            </a:extLst>
          </p:cNvPr>
          <p:cNvCxnSpPr>
            <a:cxnSpLocks/>
          </p:cNvCxnSpPr>
          <p:nvPr>
            <p:custDataLst>
              <p:tags r:id="rId23"/>
            </p:custDataLst>
          </p:nvPr>
        </p:nvCxnSpPr>
        <p:spPr bwMode="auto">
          <a:xfrm flipV="1">
            <a:off x="8482013" y="1809750"/>
            <a:ext cx="0" cy="5556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55E6A85F-66C6-5A17-F7F9-56CEE01153FF}"/>
              </a:ext>
            </a:extLst>
          </p:cNvPr>
          <p:cNvCxnSpPr>
            <a:cxnSpLocks/>
          </p:cNvCxnSpPr>
          <p:nvPr>
            <p:custDataLst>
              <p:tags r:id="rId24"/>
            </p:custDataLst>
          </p:nvPr>
        </p:nvCxnSpPr>
        <p:spPr bwMode="auto">
          <a:xfrm>
            <a:off x="10091738" y="18097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E9E67A55-0AE4-A84A-4880-21A68DEF5875}"/>
              </a:ext>
            </a:extLst>
          </p:cNvPr>
          <p:cNvSpPr>
            <a:spLocks/>
          </p:cNvSpPr>
          <p:nvPr>
            <p:custDataLst>
              <p:tags r:id="rId25"/>
            </p:custDataLst>
          </p:nvPr>
        </p:nvSpPr>
        <p:spPr bwMode="gray">
          <a:xfrm>
            <a:off x="1892300" y="3367088"/>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EC91EB1C-4BA9-4A2B-A4A4-4DFB6E35149C}" type="datetime''' ''$''''''''''''''''''''''1''''''''''''''''''''''7'">
              <a:rPr lang="en-US" altLang="en-US" sz="1200" smtClean="0">
                <a:solidFill>
                  <a:srgbClr val="FFFFFF"/>
                </a:solidFill>
              </a:rPr>
              <a:pPr algn="ctr">
                <a:lnSpc>
                  <a:spcPct val="90000"/>
                </a:lnSpc>
                <a:spcBef>
                  <a:spcPct val="0"/>
                </a:spcBef>
                <a:spcAft>
                  <a:spcPct val="0"/>
                </a:spcAft>
                <a:defRPr/>
              </a:pPr>
              <a:t> $17</a:t>
            </a:fld>
            <a:endParaRPr lang="en-US" sz="1200">
              <a:solidFill>
                <a:srgbClr val="FFFFFF"/>
              </a:solidFill>
            </a:endParaRPr>
          </a:p>
        </p:txBody>
      </p:sp>
      <p:sp>
        <p:nvSpPr>
          <p:cNvPr id="37" name="Rectangle 36">
            <a:extLst>
              <a:ext uri="{FF2B5EF4-FFF2-40B4-BE49-F238E27FC236}">
                <a16:creationId xmlns:a16="http://schemas.microsoft.com/office/drawing/2014/main" id="{215CDC47-AEA7-D9CE-2D55-F169AD76F8A3}"/>
              </a:ext>
            </a:extLst>
          </p:cNvPr>
          <p:cNvSpPr>
            <a:spLocks/>
          </p:cNvSpPr>
          <p:nvPr>
            <p:custDataLst>
              <p:tags r:id="rId26"/>
            </p:custDataLst>
          </p:nvPr>
        </p:nvSpPr>
        <p:spPr bwMode="gray">
          <a:xfrm>
            <a:off x="1524000" y="3470275"/>
            <a:ext cx="255588" cy="1651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6270090C-2F2C-4FE3-B4CD-FD7A4CA7E6F0}" type="datetime''''''''''''''' ''$''''''''''''''''1'''''''''''''">
              <a:rPr lang="en-US" altLang="en-US" sz="1200" smtClean="0">
                <a:solidFill>
                  <a:srgbClr val="FFFFFF"/>
                </a:solidFill>
                <a:effectLst/>
              </a:rPr>
              <a:pPr algn="ctr">
                <a:lnSpc>
                  <a:spcPct val="90000"/>
                </a:lnSpc>
                <a:spcBef>
                  <a:spcPct val="0"/>
                </a:spcBef>
                <a:spcAft>
                  <a:spcPct val="0"/>
                </a:spcAft>
                <a:defRPr/>
              </a:pPr>
              <a:t> $1</a:t>
            </a:fld>
            <a:endParaRPr lang="en-US" sz="1200">
              <a:solidFill>
                <a:srgbClr val="FFFFFF"/>
              </a:solidFill>
            </a:endParaRPr>
          </a:p>
        </p:txBody>
      </p:sp>
      <p:sp>
        <p:nvSpPr>
          <p:cNvPr id="7" name="Rectangle 6">
            <a:extLst>
              <a:ext uri="{FF2B5EF4-FFF2-40B4-BE49-F238E27FC236}">
                <a16:creationId xmlns:a16="http://schemas.microsoft.com/office/drawing/2014/main" id="{6AF74FA4-C849-3043-A402-CE6036626186}"/>
              </a:ext>
            </a:extLst>
          </p:cNvPr>
          <p:cNvSpPr>
            <a:spLocks/>
          </p:cNvSpPr>
          <p:nvPr>
            <p:custDataLst>
              <p:tags r:id="rId27"/>
            </p:custDataLst>
          </p:nvPr>
        </p:nvSpPr>
        <p:spPr bwMode="auto">
          <a:xfrm>
            <a:off x="1339850" y="3686175"/>
            <a:ext cx="10334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defRPr/>
            </a:pPr>
            <a:fld id="{50C80266-F08D-4459-9664-E60F2901B905}" type="datetime'''''M''''AT  J''u''n 2''0''''''''''''''''2''''''''''''''0'''''">
              <a:rPr lang="en-US" altLang="en-US" sz="1200" smtClean="0">
                <a:solidFill>
                  <a:srgbClr val="2B3A42"/>
                </a:solidFill>
              </a:rPr>
              <a:pPr algn="ctr">
                <a:spcBef>
                  <a:spcPct val="0"/>
                </a:spcBef>
                <a:spcAft>
                  <a:spcPct val="0"/>
                </a:spcAft>
                <a:defRPr/>
              </a:pPr>
              <a:t>MAT  Jun 2020</a:t>
            </a:fld>
            <a:endParaRPr lang="en-US" sz="1200">
              <a:solidFill>
                <a:srgbClr val="2B3A42"/>
              </a:solidFill>
            </a:endParaRPr>
          </a:p>
        </p:txBody>
      </p:sp>
      <p:sp>
        <p:nvSpPr>
          <p:cNvPr id="44" name="Rectangle 43">
            <a:extLst>
              <a:ext uri="{FF2B5EF4-FFF2-40B4-BE49-F238E27FC236}">
                <a16:creationId xmlns:a16="http://schemas.microsoft.com/office/drawing/2014/main" id="{7F15F8A2-4A2C-EB16-AF0E-266B2908C48F}"/>
              </a:ext>
            </a:extLst>
          </p:cNvPr>
          <p:cNvSpPr>
            <a:spLocks/>
          </p:cNvSpPr>
          <p:nvPr>
            <p:custDataLst>
              <p:tags r:id="rId28"/>
            </p:custDataLst>
          </p:nvPr>
        </p:nvSpPr>
        <p:spPr bwMode="gray">
          <a:xfrm>
            <a:off x="3540125" y="333057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67C398AF-4E6D-42A1-9653-E144014D4D38}" type="datetime' $''''''''''''''''''''''2''''''''''3'''''">
              <a:rPr lang="en-US" altLang="en-US" sz="1200" smtClean="0">
                <a:solidFill>
                  <a:srgbClr val="FFFFFF"/>
                </a:solidFill>
              </a:rPr>
              <a:pPr algn="ctr">
                <a:lnSpc>
                  <a:spcPct val="90000"/>
                </a:lnSpc>
                <a:spcBef>
                  <a:spcPct val="0"/>
                </a:spcBef>
                <a:spcAft>
                  <a:spcPct val="0"/>
                </a:spcAft>
                <a:defRPr/>
              </a:pPr>
              <a:t> $23</a:t>
            </a:fld>
            <a:endParaRPr lang="en-US" sz="1200">
              <a:solidFill>
                <a:srgbClr val="FFFFFF"/>
              </a:solidFill>
            </a:endParaRPr>
          </a:p>
        </p:txBody>
      </p:sp>
      <p:sp>
        <p:nvSpPr>
          <p:cNvPr id="38" name="Rectangle 37">
            <a:extLst>
              <a:ext uri="{FF2B5EF4-FFF2-40B4-BE49-F238E27FC236}">
                <a16:creationId xmlns:a16="http://schemas.microsoft.com/office/drawing/2014/main" id="{A4AD15A8-DE1D-377F-A7FD-F488EAD0E73C}"/>
              </a:ext>
            </a:extLst>
          </p:cNvPr>
          <p:cNvSpPr>
            <a:spLocks/>
          </p:cNvSpPr>
          <p:nvPr>
            <p:custDataLst>
              <p:tags r:id="rId29"/>
            </p:custDataLst>
          </p:nvPr>
        </p:nvSpPr>
        <p:spPr bwMode="gray">
          <a:xfrm>
            <a:off x="3171825" y="3470275"/>
            <a:ext cx="255588" cy="1651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31D8359D-7AF2-4E82-A734-C57BD36041D8}" type="datetime''''''''''''' ''''''''''''''''''$''''''''''''''''''''''''1'''">
              <a:rPr lang="en-US" altLang="en-US" sz="1200" smtClean="0">
                <a:solidFill>
                  <a:srgbClr val="FFFFFF"/>
                </a:solidFill>
                <a:effectLst/>
              </a:rPr>
              <a:pPr algn="ctr">
                <a:lnSpc>
                  <a:spcPct val="90000"/>
                </a:lnSpc>
                <a:spcBef>
                  <a:spcPct val="0"/>
                </a:spcBef>
                <a:spcAft>
                  <a:spcPct val="0"/>
                </a:spcAft>
                <a:defRPr/>
              </a:pPr>
              <a:t> $1</a:t>
            </a:fld>
            <a:endParaRPr lang="en-US" sz="1200">
              <a:solidFill>
                <a:srgbClr val="FFFFFF"/>
              </a:solidFill>
            </a:endParaRPr>
          </a:p>
        </p:txBody>
      </p:sp>
      <p:sp>
        <p:nvSpPr>
          <p:cNvPr id="8" name="Rectangle 7">
            <a:extLst>
              <a:ext uri="{FF2B5EF4-FFF2-40B4-BE49-F238E27FC236}">
                <a16:creationId xmlns:a16="http://schemas.microsoft.com/office/drawing/2014/main" id="{4ECEA781-E031-7A30-008C-426319413D09}"/>
              </a:ext>
            </a:extLst>
          </p:cNvPr>
          <p:cNvSpPr>
            <a:spLocks/>
          </p:cNvSpPr>
          <p:nvPr>
            <p:custDataLst>
              <p:tags r:id="rId30"/>
            </p:custDataLst>
          </p:nvPr>
        </p:nvSpPr>
        <p:spPr bwMode="auto">
          <a:xfrm>
            <a:off x="2987675" y="3686175"/>
            <a:ext cx="10334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defRPr/>
            </a:pPr>
            <a:fld id="{223516E1-1B42-4260-826E-6F6C48B78590}" type="datetime'''''MA''''''''T''  ''''J''''''''u''n ''''20''2''''''''1'''">
              <a:rPr lang="en-US" altLang="en-US" sz="1200" smtClean="0">
                <a:solidFill>
                  <a:srgbClr val="2B3A42"/>
                </a:solidFill>
              </a:rPr>
              <a:pPr algn="ctr">
                <a:spcBef>
                  <a:spcPct val="0"/>
                </a:spcBef>
                <a:spcAft>
                  <a:spcPct val="0"/>
                </a:spcAft>
                <a:defRPr/>
              </a:pPr>
              <a:t>MAT  Jun 2021</a:t>
            </a:fld>
            <a:endParaRPr lang="en-US" sz="1200">
              <a:solidFill>
                <a:srgbClr val="2B3A42"/>
              </a:solidFill>
            </a:endParaRPr>
          </a:p>
        </p:txBody>
      </p:sp>
      <p:sp>
        <p:nvSpPr>
          <p:cNvPr id="45" name="Rectangle 44">
            <a:extLst>
              <a:ext uri="{FF2B5EF4-FFF2-40B4-BE49-F238E27FC236}">
                <a16:creationId xmlns:a16="http://schemas.microsoft.com/office/drawing/2014/main" id="{5220E633-F077-21A4-50B7-6237C1E05B6B}"/>
              </a:ext>
            </a:extLst>
          </p:cNvPr>
          <p:cNvSpPr>
            <a:spLocks/>
          </p:cNvSpPr>
          <p:nvPr>
            <p:custDataLst>
              <p:tags r:id="rId31"/>
            </p:custDataLst>
          </p:nvPr>
        </p:nvSpPr>
        <p:spPr bwMode="gray">
          <a:xfrm>
            <a:off x="4979988" y="326072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A047DB85-2859-4844-8728-F6F0F5828943}" type="datetime' ''''''''''''$''''''''''''''3''''''''''''''2'''''''''">
              <a:rPr lang="en-US" altLang="en-US" sz="1200" smtClean="0">
                <a:solidFill>
                  <a:srgbClr val="FFFFFF"/>
                </a:solidFill>
              </a:rPr>
              <a:pPr algn="ctr">
                <a:lnSpc>
                  <a:spcPct val="90000"/>
                </a:lnSpc>
                <a:spcBef>
                  <a:spcPct val="0"/>
                </a:spcBef>
                <a:spcAft>
                  <a:spcPct val="0"/>
                </a:spcAft>
                <a:defRPr/>
              </a:pPr>
              <a:t> $32</a:t>
            </a:fld>
            <a:endParaRPr lang="en-US" sz="1200">
              <a:solidFill>
                <a:srgbClr val="FFFFFF"/>
              </a:solidFill>
            </a:endParaRPr>
          </a:p>
        </p:txBody>
      </p:sp>
      <p:sp>
        <p:nvSpPr>
          <p:cNvPr id="40" name="Rectangle 39">
            <a:extLst>
              <a:ext uri="{FF2B5EF4-FFF2-40B4-BE49-F238E27FC236}">
                <a16:creationId xmlns:a16="http://schemas.microsoft.com/office/drawing/2014/main" id="{3EE5B966-6E97-6357-65F9-96893BB76CF6}"/>
              </a:ext>
            </a:extLst>
          </p:cNvPr>
          <p:cNvSpPr>
            <a:spLocks/>
          </p:cNvSpPr>
          <p:nvPr>
            <p:custDataLst>
              <p:tags r:id="rId32"/>
            </p:custDataLst>
          </p:nvPr>
        </p:nvSpPr>
        <p:spPr bwMode="gray">
          <a:xfrm>
            <a:off x="5022850" y="3460750"/>
            <a:ext cx="255588" cy="1651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16DBB6C3-DD8D-4376-A4AC-16FE6C5A7118}" type="datetime' ''''''''''''''''''''$2'''''''">
              <a:rPr lang="en-US" altLang="en-US" sz="1200" smtClean="0">
                <a:solidFill>
                  <a:srgbClr val="FFFFFF"/>
                </a:solidFill>
                <a:effectLst/>
              </a:rPr>
              <a:pPr algn="ctr">
                <a:lnSpc>
                  <a:spcPct val="90000"/>
                </a:lnSpc>
                <a:spcBef>
                  <a:spcPct val="0"/>
                </a:spcBef>
                <a:spcAft>
                  <a:spcPct val="0"/>
                </a:spcAft>
                <a:defRPr/>
              </a:pPr>
              <a:t> $2</a:t>
            </a:fld>
            <a:endParaRPr lang="en-US" sz="1200">
              <a:solidFill>
                <a:srgbClr val="FFFFFF"/>
              </a:solidFill>
            </a:endParaRPr>
          </a:p>
        </p:txBody>
      </p:sp>
      <p:sp>
        <p:nvSpPr>
          <p:cNvPr id="9" name="Rectangle 8">
            <a:extLst>
              <a:ext uri="{FF2B5EF4-FFF2-40B4-BE49-F238E27FC236}">
                <a16:creationId xmlns:a16="http://schemas.microsoft.com/office/drawing/2014/main" id="{584F3E11-FB3F-1FF2-602D-28C2582FA4C6}"/>
              </a:ext>
            </a:extLst>
          </p:cNvPr>
          <p:cNvSpPr>
            <a:spLocks/>
          </p:cNvSpPr>
          <p:nvPr>
            <p:custDataLst>
              <p:tags r:id="rId33"/>
            </p:custDataLst>
          </p:nvPr>
        </p:nvSpPr>
        <p:spPr bwMode="auto">
          <a:xfrm>
            <a:off x="4633913" y="3686175"/>
            <a:ext cx="10334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defRPr/>
            </a:pPr>
            <a:fld id="{9786AD08-B68D-4B9B-9C95-B8062B914E5F}" type="datetime'M''A''''''''T''''''  ''''''J''''''''''''''u''''n'''' ''2022'''">
              <a:rPr lang="en-US" altLang="en-US" sz="1200" smtClean="0">
                <a:solidFill>
                  <a:srgbClr val="2B3A42"/>
                </a:solidFill>
              </a:rPr>
              <a:pPr algn="ctr">
                <a:spcBef>
                  <a:spcPct val="0"/>
                </a:spcBef>
                <a:spcAft>
                  <a:spcPct val="0"/>
                </a:spcAft>
                <a:defRPr/>
              </a:pPr>
              <a:t>MAT  Jun 2022</a:t>
            </a:fld>
            <a:endParaRPr lang="en-US" sz="1200">
              <a:solidFill>
                <a:srgbClr val="2B3A42"/>
              </a:solidFill>
            </a:endParaRPr>
          </a:p>
        </p:txBody>
      </p:sp>
      <p:sp>
        <p:nvSpPr>
          <p:cNvPr id="11" name="Rectangle 10">
            <a:extLst>
              <a:ext uri="{FF2B5EF4-FFF2-40B4-BE49-F238E27FC236}">
                <a16:creationId xmlns:a16="http://schemas.microsoft.com/office/drawing/2014/main" id="{A81E9DDB-CF7E-DD91-824A-C6D819211092}"/>
              </a:ext>
            </a:extLst>
          </p:cNvPr>
          <p:cNvSpPr>
            <a:spLocks/>
          </p:cNvSpPr>
          <p:nvPr>
            <p:custDataLst>
              <p:tags r:id="rId34"/>
            </p:custDataLst>
          </p:nvPr>
        </p:nvSpPr>
        <p:spPr bwMode="auto">
          <a:xfrm>
            <a:off x="9575800" y="3686175"/>
            <a:ext cx="10334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defRPr/>
            </a:pPr>
            <a:fld id="{C201C878-9CBA-40D0-87E8-CDF647F79FCB}" type="datetime'''M''''A''T'''''''''''''' '''' ''J''''u''n'''''' ''20''''2''5'">
              <a:rPr lang="en-US" altLang="en-US" sz="1200" smtClean="0">
                <a:solidFill>
                  <a:srgbClr val="2B3A42"/>
                </a:solidFill>
              </a:rPr>
              <a:pPr algn="ctr">
                <a:spcBef>
                  <a:spcPct val="0"/>
                </a:spcBef>
                <a:spcAft>
                  <a:spcPct val="0"/>
                </a:spcAft>
                <a:defRPr/>
              </a:pPr>
              <a:t>MAT  Jun 2025</a:t>
            </a:fld>
            <a:endParaRPr lang="en-US" sz="1200">
              <a:solidFill>
                <a:srgbClr val="2B3A42"/>
              </a:solidFill>
            </a:endParaRPr>
          </a:p>
        </p:txBody>
      </p:sp>
      <p:sp>
        <p:nvSpPr>
          <p:cNvPr id="47" name="Rectangle 46">
            <a:extLst>
              <a:ext uri="{FF2B5EF4-FFF2-40B4-BE49-F238E27FC236}">
                <a16:creationId xmlns:a16="http://schemas.microsoft.com/office/drawing/2014/main" id="{D1C5FAA4-FC9A-46FD-B642-BC548D6EFF0A}"/>
              </a:ext>
            </a:extLst>
          </p:cNvPr>
          <p:cNvSpPr>
            <a:spLocks/>
          </p:cNvSpPr>
          <p:nvPr>
            <p:custDataLst>
              <p:tags r:id="rId35"/>
            </p:custDataLst>
          </p:nvPr>
        </p:nvSpPr>
        <p:spPr bwMode="gray">
          <a:xfrm>
            <a:off x="9921875" y="32845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F87483A9-7476-426A-A582-B0483435A7B2}" type="datetime''''''' $''''''''3''''''''''2'''''''''''''''">
              <a:rPr lang="en-US" altLang="en-US" sz="1200" smtClean="0">
                <a:solidFill>
                  <a:srgbClr val="FFFFFF"/>
                </a:solidFill>
              </a:rPr>
              <a:pPr algn="ctr">
                <a:lnSpc>
                  <a:spcPct val="90000"/>
                </a:lnSpc>
                <a:spcBef>
                  <a:spcPct val="0"/>
                </a:spcBef>
                <a:spcAft>
                  <a:spcPct val="0"/>
                </a:spcAft>
                <a:defRPr/>
              </a:pPr>
              <a:t> $32</a:t>
            </a:fld>
            <a:endParaRPr lang="en-US" sz="1200">
              <a:solidFill>
                <a:srgbClr val="FFFFFF"/>
              </a:solidFill>
            </a:endParaRPr>
          </a:p>
        </p:txBody>
      </p:sp>
      <p:sp>
        <p:nvSpPr>
          <p:cNvPr id="78" name="Rectangle 77">
            <a:extLst>
              <a:ext uri="{FF2B5EF4-FFF2-40B4-BE49-F238E27FC236}">
                <a16:creationId xmlns:a16="http://schemas.microsoft.com/office/drawing/2014/main" id="{4C6B7885-11D9-C7BC-BBBB-83DA5696772B}"/>
              </a:ext>
            </a:extLst>
          </p:cNvPr>
          <p:cNvSpPr>
            <a:spLocks/>
          </p:cNvSpPr>
          <p:nvPr>
            <p:custDataLst>
              <p:tags r:id="rId36"/>
            </p:custDataLst>
          </p:nvPr>
        </p:nvSpPr>
        <p:spPr bwMode="auto">
          <a:xfrm>
            <a:off x="10626725" y="3167063"/>
            <a:ext cx="1085850"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BE62FDF-DD4D-4BCC-96E7-360A2CDD5515}" type="datetime'''''''''W''''e''''i''''''g''ht'''''''''''' L''o''''''ss'">
              <a:rPr lang="en-US" altLang="en-US" sz="1200" b="1" smtClean="0">
                <a:solidFill>
                  <a:schemeClr val="tx1"/>
                </a:solidFill>
              </a:rPr>
              <a:pPr>
                <a:spcBef>
                  <a:spcPct val="0"/>
                </a:spcBef>
                <a:spcAft>
                  <a:spcPct val="0"/>
                </a:spcAft>
              </a:pPr>
              <a:t>Weight Loss</a:t>
            </a:fld>
            <a:r>
              <a:rPr lang="en-US" altLang="en-US" sz="1200" b="1">
                <a:solidFill>
                  <a:schemeClr val="tx1"/>
                </a:solidFill>
              </a:rPr>
              <a:t>	</a:t>
            </a:r>
          </a:p>
          <a:p>
            <a:pPr>
              <a:spcBef>
                <a:spcPct val="0"/>
              </a:spcBef>
              <a:spcAft>
                <a:spcPct val="0"/>
              </a:spcAft>
            </a:pPr>
            <a:fld id="{3414CDD5-0C47-4A1B-94F5-A4F77EA0855B}" type="datetime'''''''''''''''+''1''''''''''''1''6''''''.''''''''''''5''''''%'">
              <a:rPr lang="en-US" altLang="en-US" sz="1200" b="1" smtClean="0">
                <a:solidFill>
                  <a:schemeClr val="tx1"/>
                </a:solidFill>
              </a:rPr>
              <a:pPr>
                <a:spcBef>
                  <a:spcPct val="0"/>
                </a:spcBef>
                <a:spcAft>
                  <a:spcPct val="0"/>
                </a:spcAft>
              </a:pPr>
              <a:t>+116.5%</a:t>
            </a:fld>
            <a:r>
              <a:rPr lang="en-US" altLang="en-US" sz="1200" b="1">
                <a:solidFill>
                  <a:schemeClr val="tx1"/>
                </a:solidFill>
              </a:rPr>
              <a:t> CAGR</a:t>
            </a:r>
            <a:endParaRPr lang="en-US" sz="1200" b="1">
              <a:solidFill>
                <a:schemeClr val="tx1"/>
              </a:solidFill>
            </a:endParaRPr>
          </a:p>
        </p:txBody>
      </p:sp>
      <p:sp>
        <p:nvSpPr>
          <p:cNvPr id="16" name="Rectangle 15">
            <a:extLst>
              <a:ext uri="{FF2B5EF4-FFF2-40B4-BE49-F238E27FC236}">
                <a16:creationId xmlns:a16="http://schemas.microsoft.com/office/drawing/2014/main" id="{C047B848-C9B8-ACA7-F0C4-0E81B3E6BD53}"/>
              </a:ext>
            </a:extLst>
          </p:cNvPr>
          <p:cNvSpPr>
            <a:spLocks/>
          </p:cNvSpPr>
          <p:nvPr>
            <p:custDataLst>
              <p:tags r:id="rId37"/>
            </p:custDataLst>
          </p:nvPr>
        </p:nvSpPr>
        <p:spPr bwMode="gray">
          <a:xfrm>
            <a:off x="9921875" y="2601913"/>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1E50B648-425C-4ACD-B2F4-5319392AFEAD}" type="datetime' $''''''''''8''4'''''''''''''''''''''''''''''">
              <a:rPr lang="en-US" altLang="en-US" sz="1200" smtClean="0">
                <a:solidFill>
                  <a:srgbClr val="FFFFFF"/>
                </a:solidFill>
              </a:rPr>
              <a:pPr algn="ctr">
                <a:lnSpc>
                  <a:spcPct val="90000"/>
                </a:lnSpc>
                <a:spcBef>
                  <a:spcPct val="0"/>
                </a:spcBef>
                <a:spcAft>
                  <a:spcPct val="0"/>
                </a:spcAft>
                <a:defRPr/>
              </a:pPr>
              <a:t> $84</a:t>
            </a:fld>
            <a:endParaRPr lang="en-US" sz="1200">
              <a:solidFill>
                <a:srgbClr val="FFFFFF"/>
              </a:solidFill>
            </a:endParaRPr>
          </a:p>
        </p:txBody>
      </p:sp>
      <p:sp>
        <p:nvSpPr>
          <p:cNvPr id="25" name="Rectangle 24">
            <a:extLst>
              <a:ext uri="{FF2B5EF4-FFF2-40B4-BE49-F238E27FC236}">
                <a16:creationId xmlns:a16="http://schemas.microsoft.com/office/drawing/2014/main" id="{4424DF39-9CE0-4DEE-B02C-BEEB970901D5}"/>
              </a:ext>
            </a:extLst>
          </p:cNvPr>
          <p:cNvSpPr>
            <a:spLocks/>
          </p:cNvSpPr>
          <p:nvPr>
            <p:custDataLst>
              <p:tags r:id="rId38"/>
            </p:custDataLst>
          </p:nvPr>
        </p:nvSpPr>
        <p:spPr bwMode="auto">
          <a:xfrm>
            <a:off x="7927975" y="3686175"/>
            <a:ext cx="10334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defRPr/>
            </a:pPr>
            <a:fld id="{0BFEA73B-47DB-4C16-8CFA-F69404AB23BA}" type="datetime'''''MA''''T''''  ''''Jun'''''''' 2''''''0''''''''24'''">
              <a:rPr lang="en-US" altLang="en-US" sz="1200" smtClean="0">
                <a:solidFill>
                  <a:srgbClr val="2B3A42"/>
                </a:solidFill>
              </a:rPr>
              <a:pPr algn="ctr">
                <a:spcBef>
                  <a:spcPct val="0"/>
                </a:spcBef>
                <a:spcAft>
                  <a:spcPct val="0"/>
                </a:spcAft>
                <a:defRPr/>
              </a:pPr>
              <a:t>MAT  Jun 2024</a:t>
            </a:fld>
            <a:endParaRPr lang="en-US" sz="1200">
              <a:solidFill>
                <a:srgbClr val="2B3A42"/>
              </a:solidFill>
            </a:endParaRPr>
          </a:p>
        </p:txBody>
      </p:sp>
      <p:sp>
        <p:nvSpPr>
          <p:cNvPr id="39" name="Rectangle 38">
            <a:extLst>
              <a:ext uri="{FF2B5EF4-FFF2-40B4-BE49-F238E27FC236}">
                <a16:creationId xmlns:a16="http://schemas.microsoft.com/office/drawing/2014/main" id="{384E03C0-362D-96E5-224A-B32D6C0D5FF8}"/>
              </a:ext>
            </a:extLst>
          </p:cNvPr>
          <p:cNvSpPr>
            <a:spLocks/>
          </p:cNvSpPr>
          <p:nvPr>
            <p:custDataLst>
              <p:tags r:id="rId39"/>
            </p:custDataLst>
          </p:nvPr>
        </p:nvSpPr>
        <p:spPr bwMode="gray">
          <a:xfrm>
            <a:off x="8274050" y="2914650"/>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7CF2EFF7-7F2E-4F1E-99B5-C68F49182D55}" type="datetime' ''''''''''''''''''''''''''''''''$''''''''6''''''9'''''''''''">
              <a:rPr lang="en-US" altLang="en-US" sz="1200" smtClean="0">
                <a:solidFill>
                  <a:srgbClr val="FFFFFF"/>
                </a:solidFill>
              </a:rPr>
              <a:pPr algn="ctr">
                <a:lnSpc>
                  <a:spcPct val="90000"/>
                </a:lnSpc>
                <a:spcBef>
                  <a:spcPct val="0"/>
                </a:spcBef>
                <a:spcAft>
                  <a:spcPct val="0"/>
                </a:spcAft>
                <a:defRPr/>
              </a:pPr>
              <a:t> $69</a:t>
            </a:fld>
            <a:endParaRPr lang="en-US" sz="1200">
              <a:solidFill>
                <a:srgbClr val="FFFFFF"/>
              </a:solidFill>
            </a:endParaRPr>
          </a:p>
        </p:txBody>
      </p:sp>
      <p:sp>
        <p:nvSpPr>
          <p:cNvPr id="22" name="Rectangle 21">
            <a:extLst>
              <a:ext uri="{FF2B5EF4-FFF2-40B4-BE49-F238E27FC236}">
                <a16:creationId xmlns:a16="http://schemas.microsoft.com/office/drawing/2014/main" id="{827C2EA5-3DA3-36D6-DF6C-C5BA17EC219B}"/>
              </a:ext>
            </a:extLst>
          </p:cNvPr>
          <p:cNvSpPr>
            <a:spLocks/>
          </p:cNvSpPr>
          <p:nvPr>
            <p:custDataLst>
              <p:tags r:id="rId40"/>
            </p:custDataLst>
          </p:nvPr>
        </p:nvSpPr>
        <p:spPr bwMode="auto">
          <a:xfrm>
            <a:off x="6281738" y="3686175"/>
            <a:ext cx="10334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defRPr/>
            </a:pPr>
            <a:fld id="{F32C68BA-06EC-4148-87E3-BA6B7607FA5F}" type="datetime'MA''''''''T'''''''' '''''''' ''Ju''''n'' 2''''''''023'">
              <a:rPr lang="en-US" altLang="en-US" sz="1200" smtClean="0">
                <a:solidFill>
                  <a:srgbClr val="2B3A42"/>
                </a:solidFill>
              </a:rPr>
              <a:pPr algn="ctr">
                <a:spcBef>
                  <a:spcPct val="0"/>
                </a:spcBef>
                <a:spcAft>
                  <a:spcPct val="0"/>
                </a:spcAft>
                <a:defRPr/>
              </a:pPr>
              <a:t>MAT  Jun 2023</a:t>
            </a:fld>
            <a:endParaRPr lang="en-US" sz="1200">
              <a:solidFill>
                <a:srgbClr val="2B3A42"/>
              </a:solidFill>
            </a:endParaRPr>
          </a:p>
        </p:txBody>
      </p:sp>
      <p:sp>
        <p:nvSpPr>
          <p:cNvPr id="41" name="Rectangle 40">
            <a:extLst>
              <a:ext uri="{FF2B5EF4-FFF2-40B4-BE49-F238E27FC236}">
                <a16:creationId xmlns:a16="http://schemas.microsoft.com/office/drawing/2014/main" id="{326905D9-7C80-17C9-BE22-1EADFE919F12}"/>
              </a:ext>
            </a:extLst>
          </p:cNvPr>
          <p:cNvSpPr>
            <a:spLocks/>
          </p:cNvSpPr>
          <p:nvPr>
            <p:custDataLst>
              <p:tags r:id="rId41"/>
            </p:custDataLst>
          </p:nvPr>
        </p:nvSpPr>
        <p:spPr bwMode="gray">
          <a:xfrm>
            <a:off x="6670675" y="3441700"/>
            <a:ext cx="255588" cy="1651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B56B66CA-265B-42BF-8ED6-272BB08EB537}" type="datetime''''''''''''''''''''''''''''''''''''''''''' $5'''">
              <a:rPr lang="en-US" altLang="en-US" sz="1200" smtClean="0">
                <a:solidFill>
                  <a:srgbClr val="FFFFFF"/>
                </a:solidFill>
                <a:effectLst/>
              </a:rPr>
              <a:pPr algn="ctr">
                <a:lnSpc>
                  <a:spcPct val="90000"/>
                </a:lnSpc>
                <a:spcBef>
                  <a:spcPct val="0"/>
                </a:spcBef>
                <a:spcAft>
                  <a:spcPct val="0"/>
                </a:spcAft>
                <a:defRPr/>
              </a:pPr>
              <a:t> $5</a:t>
            </a:fld>
            <a:endParaRPr lang="en-US" sz="1200">
              <a:solidFill>
                <a:srgbClr val="FFFFFF"/>
              </a:solidFill>
            </a:endParaRPr>
          </a:p>
        </p:txBody>
      </p:sp>
      <p:sp>
        <p:nvSpPr>
          <p:cNvPr id="46" name="Rectangle 45">
            <a:extLst>
              <a:ext uri="{FF2B5EF4-FFF2-40B4-BE49-F238E27FC236}">
                <a16:creationId xmlns:a16="http://schemas.microsoft.com/office/drawing/2014/main" id="{310DBE9E-3CFF-3EB0-8C14-278D129CCDC9}"/>
              </a:ext>
            </a:extLst>
          </p:cNvPr>
          <p:cNvSpPr>
            <a:spLocks/>
          </p:cNvSpPr>
          <p:nvPr>
            <p:custDataLst>
              <p:tags r:id="rId42"/>
            </p:custDataLst>
          </p:nvPr>
        </p:nvSpPr>
        <p:spPr bwMode="gray">
          <a:xfrm>
            <a:off x="6627813" y="3103563"/>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EF21C864-1135-44F9-81E7-4FBA0FE22A80}" type="datetime' $''5''''2'''''''''''''''''''">
              <a:rPr lang="en-US" altLang="en-US" sz="1200" smtClean="0">
                <a:solidFill>
                  <a:srgbClr val="FFFFFF"/>
                </a:solidFill>
              </a:rPr>
              <a:pPr algn="ctr">
                <a:lnSpc>
                  <a:spcPct val="90000"/>
                </a:lnSpc>
                <a:spcBef>
                  <a:spcPct val="0"/>
                </a:spcBef>
                <a:spcAft>
                  <a:spcPct val="0"/>
                </a:spcAft>
                <a:defRPr/>
              </a:pPr>
              <a:t> $52</a:t>
            </a:fld>
            <a:endParaRPr lang="en-US" sz="1200">
              <a:solidFill>
                <a:srgbClr val="FFFFFF"/>
              </a:solidFill>
            </a:endParaRPr>
          </a:p>
        </p:txBody>
      </p:sp>
      <p:sp>
        <p:nvSpPr>
          <p:cNvPr id="72" name="Rectangle 71">
            <a:extLst>
              <a:ext uri="{FF2B5EF4-FFF2-40B4-BE49-F238E27FC236}">
                <a16:creationId xmlns:a16="http://schemas.microsoft.com/office/drawing/2014/main" id="{9E0AE420-17DC-50DE-162B-6043EA1D3028}"/>
              </a:ext>
            </a:extLst>
          </p:cNvPr>
          <p:cNvSpPr>
            <a:spLocks/>
          </p:cNvSpPr>
          <p:nvPr>
            <p:custDataLst>
              <p:tags r:id="rId43"/>
            </p:custDataLst>
          </p:nvPr>
        </p:nvSpPr>
        <p:spPr bwMode="auto">
          <a:xfrm>
            <a:off x="10626725" y="2501900"/>
            <a:ext cx="1009650"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A6DAD7AC-409F-4E0D-9F8F-F510DEC21A52}" type="datetime'D''''''''''i''''''a''''''''b''e''''''''t''e''''''''s'''''">
              <a:rPr lang="en-US" altLang="en-US" sz="1200" b="1" smtClean="0">
                <a:solidFill>
                  <a:schemeClr val="tx1"/>
                </a:solidFill>
              </a:rPr>
              <a:pPr>
                <a:spcBef>
                  <a:spcPct val="0"/>
                </a:spcBef>
                <a:spcAft>
                  <a:spcPct val="0"/>
                </a:spcAft>
              </a:pPr>
              <a:t>Diabetes</a:t>
            </a:fld>
            <a:r>
              <a:rPr lang="en-US" altLang="en-US" sz="1200" b="1">
                <a:solidFill>
                  <a:schemeClr val="tx1"/>
                </a:solidFill>
                <a:effectLst/>
              </a:rPr>
              <a:t>	</a:t>
            </a:r>
          </a:p>
          <a:p>
            <a:pPr>
              <a:spcBef>
                <a:spcPct val="0"/>
              </a:spcBef>
              <a:spcAft>
                <a:spcPct val="0"/>
              </a:spcAft>
            </a:pPr>
            <a:fld id="{10D6DA55-AE6F-4E94-8F62-12A946C0E797}" type="datetime'''''''''''+''''''3''''7''''.''''''6''%'''">
              <a:rPr lang="en-US" altLang="en-US" sz="1200" b="1" smtClean="0">
                <a:solidFill>
                  <a:schemeClr val="tx1"/>
                </a:solidFill>
              </a:rPr>
              <a:pPr>
                <a:spcBef>
                  <a:spcPct val="0"/>
                </a:spcBef>
                <a:spcAft>
                  <a:spcPct val="0"/>
                </a:spcAft>
              </a:pPr>
              <a:t>+37.6%</a:t>
            </a:fld>
            <a:r>
              <a:rPr lang="en-US" altLang="en-US" sz="1200" b="1">
                <a:solidFill>
                  <a:schemeClr val="tx1"/>
                </a:solidFill>
              </a:rPr>
              <a:t> CAGR</a:t>
            </a:r>
            <a:endParaRPr lang="en-US" sz="1200" b="1">
              <a:solidFill>
                <a:schemeClr val="tx1"/>
              </a:solidFill>
            </a:endParaRPr>
          </a:p>
        </p:txBody>
      </p:sp>
      <p:sp>
        <p:nvSpPr>
          <p:cNvPr id="76" name="Rectangle 75">
            <a:extLst>
              <a:ext uri="{FF2B5EF4-FFF2-40B4-BE49-F238E27FC236}">
                <a16:creationId xmlns:a16="http://schemas.microsoft.com/office/drawing/2014/main" id="{A0F57D1F-88F9-B4A7-E808-AE86EEA4CC2A}"/>
              </a:ext>
            </a:extLst>
          </p:cNvPr>
          <p:cNvSpPr>
            <a:spLocks/>
          </p:cNvSpPr>
          <p:nvPr>
            <p:custDataLst>
              <p:tags r:id="rId44"/>
            </p:custDataLst>
          </p:nvPr>
        </p:nvSpPr>
        <p:spPr bwMode="auto">
          <a:xfrm>
            <a:off x="374650" y="2613025"/>
            <a:ext cx="182563" cy="4794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200">
                <a:solidFill>
                  <a:schemeClr val="tx1"/>
                </a:solidFill>
                <a:effectLst/>
              </a:rPr>
              <a:t>Billions</a:t>
            </a:r>
            <a:endParaRPr lang="en-US" sz="1200">
              <a:solidFill>
                <a:schemeClr val="tx1"/>
              </a:solidFill>
            </a:endParaRPr>
          </a:p>
        </p:txBody>
      </p:sp>
      <p:sp>
        <p:nvSpPr>
          <p:cNvPr id="42" name="Rectangle 41">
            <a:extLst>
              <a:ext uri="{FF2B5EF4-FFF2-40B4-BE49-F238E27FC236}">
                <a16:creationId xmlns:a16="http://schemas.microsoft.com/office/drawing/2014/main" id="{63B94F52-04E5-50E7-613A-A7AB62E1056A}"/>
              </a:ext>
            </a:extLst>
          </p:cNvPr>
          <p:cNvSpPr>
            <a:spLocks/>
          </p:cNvSpPr>
          <p:nvPr>
            <p:custDataLst>
              <p:tags r:id="rId45"/>
            </p:custDataLst>
          </p:nvPr>
        </p:nvSpPr>
        <p:spPr bwMode="gray">
          <a:xfrm>
            <a:off x="8274050" y="33972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ctr" anchorCtr="0">
            <a:noAutofit/>
          </a:bodyPr>
          <a:lstStyle/>
          <a:p>
            <a:pPr algn="ctr">
              <a:lnSpc>
                <a:spcPct val="90000"/>
              </a:lnSpc>
              <a:spcBef>
                <a:spcPct val="0"/>
              </a:spcBef>
              <a:spcAft>
                <a:spcPct val="0"/>
              </a:spcAft>
              <a:defRPr/>
            </a:pPr>
            <a:fld id="{3134E25B-B414-48E4-8A1A-3CCF3BF06854}" type="datetime''''''''''''''' ''''$1''''3'''">
              <a:rPr lang="en-US" altLang="en-US" sz="1200" smtClean="0">
                <a:solidFill>
                  <a:srgbClr val="FFFFFF"/>
                </a:solidFill>
              </a:rPr>
              <a:pPr algn="ctr">
                <a:lnSpc>
                  <a:spcPct val="90000"/>
                </a:lnSpc>
                <a:spcBef>
                  <a:spcPct val="0"/>
                </a:spcBef>
                <a:spcAft>
                  <a:spcPct val="0"/>
                </a:spcAft>
                <a:defRPr/>
              </a:pPr>
              <a:t> $13</a:t>
            </a:fld>
            <a:endParaRPr lang="en-US" sz="1200">
              <a:solidFill>
                <a:srgbClr val="FFFFFF"/>
              </a:solidFill>
            </a:endParaRPr>
          </a:p>
        </p:txBody>
      </p:sp>
      <p:sp>
        <p:nvSpPr>
          <p:cNvPr id="52" name="Rectangle 51">
            <a:extLst>
              <a:ext uri="{FF2B5EF4-FFF2-40B4-BE49-F238E27FC236}">
                <a16:creationId xmlns:a16="http://schemas.microsoft.com/office/drawing/2014/main" id="{521B9470-EDF5-97A3-8A94-DA85C0321EF0}"/>
              </a:ext>
            </a:extLst>
          </p:cNvPr>
          <p:cNvSpPr>
            <a:spLocks/>
          </p:cNvSpPr>
          <p:nvPr>
            <p:custDataLst>
              <p:tags r:id="rId46"/>
            </p:custDataLst>
          </p:nvPr>
        </p:nvSpPr>
        <p:spPr bwMode="gray">
          <a:xfrm>
            <a:off x="3333750" y="30892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7B9972C-8969-40A4-BCFE-39E1EF40B004}" type="datetime' $''2''''''''''''''''''''''''''''''''''''''''4'''''''">
              <a:rPr lang="en-US" altLang="en-US" sz="1200" smtClean="0">
                <a:solidFill>
                  <a:schemeClr val="tx1"/>
                </a:solidFill>
              </a:rPr>
              <a:pPr algn="ctr">
                <a:lnSpc>
                  <a:spcPct val="90000"/>
                </a:lnSpc>
                <a:spcBef>
                  <a:spcPct val="0"/>
                </a:spcBef>
                <a:spcAft>
                  <a:spcPct val="0"/>
                </a:spcAft>
              </a:pPr>
              <a:t> $24</a:t>
            </a:fld>
            <a:endParaRPr lang="en-US" sz="1200">
              <a:solidFill>
                <a:schemeClr val="tx1"/>
              </a:solidFill>
            </a:endParaRPr>
          </a:p>
        </p:txBody>
      </p:sp>
      <p:sp>
        <p:nvSpPr>
          <p:cNvPr id="53" name="Rectangle 52">
            <a:extLst>
              <a:ext uri="{FF2B5EF4-FFF2-40B4-BE49-F238E27FC236}">
                <a16:creationId xmlns:a16="http://schemas.microsoft.com/office/drawing/2014/main" id="{5502254F-0BD6-1BF5-3D48-C51AB9905596}"/>
              </a:ext>
            </a:extLst>
          </p:cNvPr>
          <p:cNvSpPr>
            <a:spLocks/>
          </p:cNvSpPr>
          <p:nvPr>
            <p:custDataLst>
              <p:tags r:id="rId47"/>
            </p:custDataLst>
          </p:nvPr>
        </p:nvSpPr>
        <p:spPr bwMode="gray">
          <a:xfrm>
            <a:off x="4979988" y="29654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34B5361-C8CC-48DA-A9D4-18DEF234A379}" type="datetime''''''''' ''''''''$''''''3''''''''''''4'''''''''''''''">
              <a:rPr lang="en-US" altLang="en-US" sz="1200" smtClean="0">
                <a:solidFill>
                  <a:schemeClr val="tx1"/>
                </a:solidFill>
              </a:rPr>
              <a:pPr algn="ctr">
                <a:lnSpc>
                  <a:spcPct val="90000"/>
                </a:lnSpc>
                <a:spcBef>
                  <a:spcPct val="0"/>
                </a:spcBef>
                <a:spcAft>
                  <a:spcPct val="0"/>
                </a:spcAft>
              </a:pPr>
              <a:t> $34</a:t>
            </a:fld>
            <a:endParaRPr lang="en-US" sz="1200">
              <a:solidFill>
                <a:schemeClr val="tx1"/>
              </a:solidFill>
            </a:endParaRPr>
          </a:p>
        </p:txBody>
      </p:sp>
      <p:sp>
        <p:nvSpPr>
          <p:cNvPr id="54" name="Rectangle 53">
            <a:extLst>
              <a:ext uri="{FF2B5EF4-FFF2-40B4-BE49-F238E27FC236}">
                <a16:creationId xmlns:a16="http://schemas.microsoft.com/office/drawing/2014/main" id="{C614A0F9-1D0C-C0C6-0532-4D2FDFA079AE}"/>
              </a:ext>
            </a:extLst>
          </p:cNvPr>
          <p:cNvSpPr>
            <a:spLocks/>
          </p:cNvSpPr>
          <p:nvPr>
            <p:custDataLst>
              <p:tags r:id="rId48"/>
            </p:custDataLst>
          </p:nvPr>
        </p:nvSpPr>
        <p:spPr bwMode="gray">
          <a:xfrm>
            <a:off x="6627813" y="26892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8E07ECF-8450-4D82-B608-908CA520A679}" type="datetime''''''''''''''''' ''''''''''''$''''''''''''5''8'''''''''''''">
              <a:rPr lang="en-US" altLang="en-US" sz="1200" smtClean="0">
                <a:solidFill>
                  <a:schemeClr val="tx1"/>
                </a:solidFill>
              </a:rPr>
              <a:pPr algn="ctr">
                <a:lnSpc>
                  <a:spcPct val="90000"/>
                </a:lnSpc>
                <a:spcBef>
                  <a:spcPct val="0"/>
                </a:spcBef>
                <a:spcAft>
                  <a:spcPct val="0"/>
                </a:spcAft>
              </a:pPr>
              <a:t> $58</a:t>
            </a:fld>
            <a:endParaRPr lang="en-US" sz="1200">
              <a:solidFill>
                <a:schemeClr val="tx1"/>
              </a:solidFill>
            </a:endParaRPr>
          </a:p>
        </p:txBody>
      </p:sp>
      <p:sp>
        <p:nvSpPr>
          <p:cNvPr id="55" name="Rectangle 54">
            <a:extLst>
              <a:ext uri="{FF2B5EF4-FFF2-40B4-BE49-F238E27FC236}">
                <a16:creationId xmlns:a16="http://schemas.microsoft.com/office/drawing/2014/main" id="{3147C86D-5694-5C40-686E-43816D6DC56A}"/>
              </a:ext>
            </a:extLst>
          </p:cNvPr>
          <p:cNvSpPr>
            <a:spLocks/>
          </p:cNvSpPr>
          <p:nvPr>
            <p:custDataLst>
              <p:tags r:id="rId49"/>
            </p:custDataLst>
          </p:nvPr>
        </p:nvSpPr>
        <p:spPr bwMode="gray">
          <a:xfrm>
            <a:off x="8274050" y="24034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0FAB148-32FF-4C87-ADE8-ED2CAF3846C9}" type="datetime''' ''''''''$''''''''''''''''''''''''''''8''''''''''''''''2'''">
              <a:rPr lang="en-US" altLang="en-US" sz="1200" smtClean="0">
                <a:solidFill>
                  <a:schemeClr val="tx1"/>
                </a:solidFill>
              </a:rPr>
              <a:pPr algn="ctr">
                <a:lnSpc>
                  <a:spcPct val="90000"/>
                </a:lnSpc>
                <a:spcBef>
                  <a:spcPct val="0"/>
                </a:spcBef>
                <a:spcAft>
                  <a:spcPct val="0"/>
                </a:spcAft>
              </a:pPr>
              <a:t> $82</a:t>
            </a:fld>
            <a:endParaRPr lang="en-US" sz="1200">
              <a:solidFill>
                <a:schemeClr val="tx1"/>
              </a:solidFill>
            </a:endParaRPr>
          </a:p>
        </p:txBody>
      </p:sp>
      <p:sp>
        <p:nvSpPr>
          <p:cNvPr id="56" name="Rectangle 55">
            <a:extLst>
              <a:ext uri="{FF2B5EF4-FFF2-40B4-BE49-F238E27FC236}">
                <a16:creationId xmlns:a16="http://schemas.microsoft.com/office/drawing/2014/main" id="{893CE90B-A14D-101D-1317-FD4E0F6EE43F}"/>
              </a:ext>
            </a:extLst>
          </p:cNvPr>
          <p:cNvSpPr>
            <a:spLocks/>
          </p:cNvSpPr>
          <p:nvPr>
            <p:custDataLst>
              <p:tags r:id="rId50"/>
            </p:custDataLst>
          </p:nvPr>
        </p:nvSpPr>
        <p:spPr bwMode="gray">
          <a:xfrm>
            <a:off x="9885363" y="2000250"/>
            <a:ext cx="4127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5ADF618-F4A5-4F52-8C39-BB494DC2D91A}" type="datetime' ''''''''''$''''''''''''1''''''''''''1''''''6'">
              <a:rPr lang="en-US" altLang="en-US" sz="1200" smtClean="0">
                <a:solidFill>
                  <a:schemeClr val="tx1"/>
                </a:solidFill>
              </a:rPr>
              <a:pPr algn="ctr">
                <a:lnSpc>
                  <a:spcPct val="90000"/>
                </a:lnSpc>
                <a:spcBef>
                  <a:spcPct val="0"/>
                </a:spcBef>
                <a:spcAft>
                  <a:spcPct val="0"/>
                </a:spcAft>
              </a:pPr>
              <a:t> $116</a:t>
            </a:fld>
            <a:endParaRPr lang="en-US" sz="1200">
              <a:solidFill>
                <a:schemeClr val="tx1"/>
              </a:solidFill>
            </a:endParaRPr>
          </a:p>
        </p:txBody>
      </p:sp>
      <p:sp>
        <p:nvSpPr>
          <p:cNvPr id="51" name="Rectangle 50">
            <a:extLst>
              <a:ext uri="{FF2B5EF4-FFF2-40B4-BE49-F238E27FC236}">
                <a16:creationId xmlns:a16="http://schemas.microsoft.com/office/drawing/2014/main" id="{E095AF71-C316-08F1-4DA7-1D358D5018C3}"/>
              </a:ext>
            </a:extLst>
          </p:cNvPr>
          <p:cNvSpPr>
            <a:spLocks/>
          </p:cNvSpPr>
          <p:nvPr>
            <p:custDataLst>
              <p:tags r:id="rId51"/>
            </p:custDataLst>
          </p:nvPr>
        </p:nvSpPr>
        <p:spPr bwMode="gray">
          <a:xfrm>
            <a:off x="1685925" y="31591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ECB4A81-EA4A-47FD-A075-8541EA2A6F3C}" type="datetime''''''' ''''''''''''''''''''''''''''''$''''18'''''''''''''''''">
              <a:rPr lang="en-US" altLang="en-US" sz="1200" smtClean="0">
                <a:solidFill>
                  <a:schemeClr val="tx1"/>
                </a:solidFill>
              </a:rPr>
              <a:pPr algn="ctr">
                <a:lnSpc>
                  <a:spcPct val="90000"/>
                </a:lnSpc>
                <a:spcBef>
                  <a:spcPct val="0"/>
                </a:spcBef>
                <a:spcAft>
                  <a:spcPct val="0"/>
                </a:spcAft>
              </a:pPr>
              <a:t> $18</a:t>
            </a:fld>
            <a:endParaRPr lang="en-US" sz="1200">
              <a:solidFill>
                <a:schemeClr val="tx1"/>
              </a:solidFill>
            </a:endParaRPr>
          </a:p>
        </p:txBody>
      </p:sp>
      <p:sp>
        <p:nvSpPr>
          <p:cNvPr id="71" name="Oval 70">
            <a:extLst>
              <a:ext uri="{FF2B5EF4-FFF2-40B4-BE49-F238E27FC236}">
                <a16:creationId xmlns:a16="http://schemas.microsoft.com/office/drawing/2014/main" id="{35980613-8DBC-92CA-7A6B-7BAF3826DEF1}"/>
              </a:ext>
            </a:extLst>
          </p:cNvPr>
          <p:cNvSpPr>
            <a:spLocks/>
          </p:cNvSpPr>
          <p:nvPr>
            <p:custDataLst>
              <p:tags r:id="rId52"/>
            </p:custDataLst>
          </p:nvPr>
        </p:nvSpPr>
        <p:spPr bwMode="auto">
          <a:xfrm>
            <a:off x="2293938" y="2770188"/>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defRPr/>
            </a:pPr>
            <a:fld id="{0280174B-D76D-45F1-B2B7-A764D4AE5197}" type="datetime'''''''''''+''''''''''''''33.5''''''%'''''''''''''''''''''''''">
              <a:rPr lang="en-US" altLang="en-US" sz="1200" b="1" smtClean="0">
                <a:solidFill>
                  <a:srgbClr val="2B3A42"/>
                </a:solidFill>
                <a:effectLst/>
              </a:rPr>
              <a:pPr algn="ctr">
                <a:spcBef>
                  <a:spcPct val="0"/>
                </a:spcBef>
                <a:spcAft>
                  <a:spcPct val="0"/>
                </a:spcAft>
                <a:defRPr/>
              </a:pPr>
              <a:t>+33.5%</a:t>
            </a:fld>
            <a:endParaRPr lang="en-US" sz="1200" b="1">
              <a:solidFill>
                <a:srgbClr val="2B3A42"/>
              </a:solidFill>
            </a:endParaRPr>
          </a:p>
        </p:txBody>
      </p:sp>
      <p:sp>
        <p:nvSpPr>
          <p:cNvPr id="82" name="Oval 81">
            <a:extLst>
              <a:ext uri="{FF2B5EF4-FFF2-40B4-BE49-F238E27FC236}">
                <a16:creationId xmlns:a16="http://schemas.microsoft.com/office/drawing/2014/main" id="{5F2EE77E-3376-EA1B-522F-7C96CF8F6AAA}"/>
              </a:ext>
            </a:extLst>
          </p:cNvPr>
          <p:cNvSpPr>
            <a:spLocks/>
          </p:cNvSpPr>
          <p:nvPr>
            <p:custDataLst>
              <p:tags r:id="rId53"/>
            </p:custDataLst>
          </p:nvPr>
        </p:nvSpPr>
        <p:spPr bwMode="auto">
          <a:xfrm>
            <a:off x="3959225" y="2646363"/>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defRPr/>
            </a:pPr>
            <a:fld id="{D883F0BC-D3E4-4596-B36F-EBDFF348462A}" type="datetime'+''''''''''''4''''''''''''''''4''''''.''''''5''%'''''''">
              <a:rPr lang="en-US" altLang="en-US" sz="1200" b="1" smtClean="0">
                <a:solidFill>
                  <a:srgbClr val="2B3A42"/>
                </a:solidFill>
                <a:effectLst/>
              </a:rPr>
              <a:pPr algn="ctr">
                <a:spcBef>
                  <a:spcPct val="0"/>
                </a:spcBef>
                <a:spcAft>
                  <a:spcPct val="0"/>
                </a:spcAft>
                <a:defRPr/>
              </a:pPr>
              <a:t>+44.5%</a:t>
            </a:fld>
            <a:endParaRPr lang="en-US" sz="1200" b="1">
              <a:solidFill>
                <a:srgbClr val="2B3A42"/>
              </a:solidFill>
            </a:endParaRPr>
          </a:p>
        </p:txBody>
      </p:sp>
      <p:sp>
        <p:nvSpPr>
          <p:cNvPr id="88" name="Oval 87">
            <a:extLst>
              <a:ext uri="{FF2B5EF4-FFF2-40B4-BE49-F238E27FC236}">
                <a16:creationId xmlns:a16="http://schemas.microsoft.com/office/drawing/2014/main" id="{7D41D61E-97B2-4434-D7D3-ABF343B13987}"/>
              </a:ext>
            </a:extLst>
          </p:cNvPr>
          <p:cNvSpPr>
            <a:spLocks/>
          </p:cNvSpPr>
          <p:nvPr>
            <p:custDataLst>
              <p:tags r:id="rId54"/>
            </p:custDataLst>
          </p:nvPr>
        </p:nvSpPr>
        <p:spPr bwMode="auto">
          <a:xfrm>
            <a:off x="5607050" y="2370138"/>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defRPr/>
            </a:pPr>
            <a:fld id="{C5C24002-BBE5-42B7-B5C1-A98364F556B6}" type="datetime'''''''''+''''6''''''''''8''''''.''''6''''''%'''''''''''">
              <a:rPr lang="en-US" altLang="en-US" sz="1200" b="1" smtClean="0">
                <a:solidFill>
                  <a:srgbClr val="2B3A42"/>
                </a:solidFill>
                <a:effectLst/>
              </a:rPr>
              <a:pPr algn="ctr">
                <a:spcBef>
                  <a:spcPct val="0"/>
                </a:spcBef>
                <a:spcAft>
                  <a:spcPct val="0"/>
                </a:spcAft>
                <a:defRPr/>
              </a:pPr>
              <a:t>+68.6%</a:t>
            </a:fld>
            <a:endParaRPr lang="en-US" sz="1200" b="1">
              <a:solidFill>
                <a:srgbClr val="2B3A42"/>
              </a:solidFill>
            </a:endParaRPr>
          </a:p>
        </p:txBody>
      </p:sp>
      <p:sp>
        <p:nvSpPr>
          <p:cNvPr id="94" name="Oval 93">
            <a:extLst>
              <a:ext uri="{FF2B5EF4-FFF2-40B4-BE49-F238E27FC236}">
                <a16:creationId xmlns:a16="http://schemas.microsoft.com/office/drawing/2014/main" id="{E8832C91-50ED-1FFE-E974-D5A6ABA4F7CC}"/>
              </a:ext>
            </a:extLst>
          </p:cNvPr>
          <p:cNvSpPr>
            <a:spLocks/>
          </p:cNvSpPr>
          <p:nvPr>
            <p:custDataLst>
              <p:tags r:id="rId55"/>
            </p:custDataLst>
          </p:nvPr>
        </p:nvSpPr>
        <p:spPr bwMode="auto">
          <a:xfrm>
            <a:off x="7253288" y="2084388"/>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defRPr/>
            </a:pPr>
            <a:fld id="{BDADF0FD-C348-404C-BBB1-5A49D15A359C}" type="datetime'''''+''''''''42''''''''''.''''''''''2''''''''''''''%'''''''">
              <a:rPr lang="en-US" altLang="en-US" sz="1200" b="1" smtClean="0">
                <a:solidFill>
                  <a:srgbClr val="2B3A42"/>
                </a:solidFill>
                <a:effectLst/>
              </a:rPr>
              <a:pPr algn="ctr">
                <a:spcBef>
                  <a:spcPct val="0"/>
                </a:spcBef>
                <a:spcAft>
                  <a:spcPct val="0"/>
                </a:spcAft>
                <a:defRPr/>
              </a:pPr>
              <a:t>+42.2%</a:t>
            </a:fld>
            <a:endParaRPr lang="en-US" sz="1200" b="1">
              <a:solidFill>
                <a:srgbClr val="2B3A42"/>
              </a:solidFill>
            </a:endParaRPr>
          </a:p>
        </p:txBody>
      </p:sp>
      <p:sp>
        <p:nvSpPr>
          <p:cNvPr id="106" name="Oval 105">
            <a:extLst>
              <a:ext uri="{FF2B5EF4-FFF2-40B4-BE49-F238E27FC236}">
                <a16:creationId xmlns:a16="http://schemas.microsoft.com/office/drawing/2014/main" id="{D98AB44B-5178-6802-FBB8-BF6DE5E69AFD}"/>
              </a:ext>
            </a:extLst>
          </p:cNvPr>
          <p:cNvSpPr>
            <a:spLocks/>
          </p:cNvSpPr>
          <p:nvPr>
            <p:custDataLst>
              <p:tags r:id="rId56"/>
            </p:custDataLst>
          </p:nvPr>
        </p:nvSpPr>
        <p:spPr bwMode="auto">
          <a:xfrm>
            <a:off x="8920163" y="1681163"/>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defRPr/>
            </a:pPr>
            <a:fld id="{955C3086-6537-43BC-8213-512FC1E0AFF0}" type="datetime'''''''''''''+''''4''''''''''''''1.''''''''''8''%'''''">
              <a:rPr lang="en-US" altLang="en-US" sz="1200" b="1" smtClean="0">
                <a:solidFill>
                  <a:srgbClr val="2B3A42"/>
                </a:solidFill>
                <a:effectLst/>
              </a:rPr>
              <a:pPr algn="ctr">
                <a:spcBef>
                  <a:spcPct val="0"/>
                </a:spcBef>
                <a:spcAft>
                  <a:spcPct val="0"/>
                </a:spcAft>
                <a:defRPr/>
              </a:pPr>
              <a:t>+41.8%</a:t>
            </a:fld>
            <a:endParaRPr lang="en-US" sz="1200" b="1">
              <a:solidFill>
                <a:srgbClr val="2B3A42"/>
              </a:solidFill>
            </a:endParaRPr>
          </a:p>
        </p:txBody>
      </p:sp>
      <p:cxnSp>
        <p:nvCxnSpPr>
          <p:cNvPr id="17" name="Straight Connector 16">
            <a:extLst>
              <a:ext uri="{FF2B5EF4-FFF2-40B4-BE49-F238E27FC236}">
                <a16:creationId xmlns:a16="http://schemas.microsoft.com/office/drawing/2014/main" id="{480AB857-AB4C-54C5-79E3-E25C46FED6C4}"/>
              </a:ext>
            </a:extLst>
          </p:cNvPr>
          <p:cNvCxnSpPr>
            <a:cxnSpLocks/>
          </p:cNvCxnSpPr>
          <p:nvPr/>
        </p:nvCxnSpPr>
        <p:spPr>
          <a:xfrm>
            <a:off x="8084623" y="4015466"/>
            <a:ext cx="0" cy="2271034"/>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D3FF19-9C10-5D58-B288-054EDAB62AF4}"/>
              </a:ext>
            </a:extLst>
          </p:cNvPr>
          <p:cNvCxnSpPr>
            <a:cxnSpLocks/>
          </p:cNvCxnSpPr>
          <p:nvPr/>
        </p:nvCxnSpPr>
        <p:spPr>
          <a:xfrm flipH="1">
            <a:off x="384175" y="4015466"/>
            <a:ext cx="11339513"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aphicFrame>
        <p:nvGraphicFramePr>
          <p:cNvPr id="31" name="Chart 30">
            <a:extLst>
              <a:ext uri="{FF2B5EF4-FFF2-40B4-BE49-F238E27FC236}">
                <a16:creationId xmlns:a16="http://schemas.microsoft.com/office/drawing/2014/main" id="{59CAF04A-18C5-B191-4252-41C6F4071E13}"/>
              </a:ext>
            </a:extLst>
          </p:cNvPr>
          <p:cNvGraphicFramePr>
            <a:graphicFrameLocks/>
          </p:cNvGraphicFramePr>
          <p:nvPr>
            <p:extLst>
              <p:ext uri="{D42A27DB-BD31-4B8C-83A1-F6EECF244321}">
                <p14:modId xmlns:p14="http://schemas.microsoft.com/office/powerpoint/2010/main" val="611968906"/>
              </p:ext>
            </p:extLst>
          </p:nvPr>
        </p:nvGraphicFramePr>
        <p:xfrm>
          <a:off x="8247063" y="4522786"/>
          <a:ext cx="3382447" cy="1773239"/>
        </p:xfrm>
        <a:graphic>
          <a:graphicData uri="http://schemas.openxmlformats.org/drawingml/2006/chart">
            <c:chart xmlns:c="http://schemas.openxmlformats.org/drawingml/2006/chart" xmlns:r="http://schemas.openxmlformats.org/officeDocument/2006/relationships" r:id="rId91"/>
          </a:graphicData>
        </a:graphic>
      </p:graphicFrame>
      <p:sp>
        <p:nvSpPr>
          <p:cNvPr id="29" name="Rectangle: Rounded Corners 28">
            <a:extLst>
              <a:ext uri="{FF2B5EF4-FFF2-40B4-BE49-F238E27FC236}">
                <a16:creationId xmlns:a16="http://schemas.microsoft.com/office/drawing/2014/main" id="{E672FD0C-9D97-2489-9140-A2256C57BB79}"/>
              </a:ext>
            </a:extLst>
          </p:cNvPr>
          <p:cNvSpPr>
            <a:spLocks/>
          </p:cNvSpPr>
          <p:nvPr/>
        </p:nvSpPr>
        <p:spPr>
          <a:xfrm>
            <a:off x="3540125" y="1238070"/>
            <a:ext cx="4630413"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6075" algn="ctr"/>
            <a:r>
              <a:rPr lang="en-US" sz="1400" b="1">
                <a:solidFill>
                  <a:schemeClr val="bg1"/>
                </a:solidFill>
                <a:latin typeface="Arial" panose="020B0604020202020204"/>
              </a:rPr>
              <a:t>GLP-1 Sales $ (Billions) MAT Jun 2025</a:t>
            </a:r>
          </a:p>
        </p:txBody>
      </p:sp>
      <p:pic>
        <p:nvPicPr>
          <p:cNvPr id="33" name="Graphic 32">
            <a:extLst>
              <a:ext uri="{FF2B5EF4-FFF2-40B4-BE49-F238E27FC236}">
                <a16:creationId xmlns:a16="http://schemas.microsoft.com/office/drawing/2014/main" id="{7835EF30-AE2C-F63C-1F51-B90AD7E8549F}"/>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3794919" y="1204004"/>
            <a:ext cx="457200" cy="457200"/>
          </a:xfrm>
          <a:prstGeom prst="rect">
            <a:avLst/>
          </a:prstGeom>
        </p:spPr>
      </p:pic>
      <p:graphicFrame>
        <p:nvGraphicFramePr>
          <p:cNvPr id="80" name="Chart 79">
            <a:extLst>
              <a:ext uri="{FF2B5EF4-FFF2-40B4-BE49-F238E27FC236}">
                <a16:creationId xmlns:a16="http://schemas.microsoft.com/office/drawing/2014/main" id="{5582F436-BEFE-DFCA-1804-C929990B12F2}"/>
              </a:ext>
            </a:extLst>
          </p:cNvPr>
          <p:cNvGraphicFramePr>
            <a:graphicFrameLocks/>
          </p:cNvGraphicFramePr>
          <p:nvPr>
            <p:custDataLst>
              <p:tags r:id="rId57"/>
            </p:custDataLst>
            <p:extLst>
              <p:ext uri="{D42A27DB-BD31-4B8C-83A1-F6EECF244321}">
                <p14:modId xmlns:p14="http://schemas.microsoft.com/office/powerpoint/2010/main" val="1823228043"/>
              </p:ext>
            </p:extLst>
          </p:nvPr>
        </p:nvGraphicFramePr>
        <p:xfrm>
          <a:off x="301625" y="4676775"/>
          <a:ext cx="7691438" cy="1236663"/>
        </p:xfrm>
        <a:graphic>
          <a:graphicData uri="http://schemas.openxmlformats.org/drawingml/2006/chart">
            <c:chart xmlns:c="http://schemas.openxmlformats.org/drawingml/2006/chart" xmlns:r="http://schemas.openxmlformats.org/officeDocument/2006/relationships" r:id="rId94"/>
          </a:graphicData>
        </a:graphic>
      </p:graphicFrame>
      <p:sp>
        <p:nvSpPr>
          <p:cNvPr id="188" name="Rectangle 187">
            <a:extLst>
              <a:ext uri="{FF2B5EF4-FFF2-40B4-BE49-F238E27FC236}">
                <a16:creationId xmlns:a16="http://schemas.microsoft.com/office/drawing/2014/main" id="{DC81CF88-4B68-FDF8-36D4-E1FEA052A128}"/>
              </a:ext>
            </a:extLst>
          </p:cNvPr>
          <p:cNvSpPr>
            <a:spLocks/>
          </p:cNvSpPr>
          <p:nvPr>
            <p:custDataLst>
              <p:tags r:id="rId58"/>
            </p:custDataLst>
          </p:nvPr>
        </p:nvSpPr>
        <p:spPr bwMode="auto">
          <a:xfrm>
            <a:off x="903288" y="5881688"/>
            <a:ext cx="8413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8ACB9906-F357-4F04-93D7-18551CDAB6B2}" type="datetime'T''''''o''''ta''l M''a''''''''r''''''''''''''k''''''e''''''t'">
              <a:rPr lang="en-US" altLang="en-US" sz="1200" smtClean="0">
                <a:solidFill>
                  <a:schemeClr val="tx1"/>
                </a:solidFill>
              </a:rPr>
              <a:pPr algn="ctr">
                <a:spcBef>
                  <a:spcPct val="0"/>
                </a:spcBef>
                <a:spcAft>
                  <a:spcPct val="0"/>
                </a:spcAft>
              </a:pPr>
              <a:t>Total Market</a:t>
            </a:fld>
            <a:endParaRPr lang="en-US" sz="1200">
              <a:solidFill>
                <a:schemeClr val="tx1"/>
              </a:solidFill>
            </a:endParaRPr>
          </a:p>
        </p:txBody>
      </p:sp>
      <p:sp>
        <p:nvSpPr>
          <p:cNvPr id="163" name="Rectangle 162">
            <a:extLst>
              <a:ext uri="{FF2B5EF4-FFF2-40B4-BE49-F238E27FC236}">
                <a16:creationId xmlns:a16="http://schemas.microsoft.com/office/drawing/2014/main" id="{93A1ECC3-5180-0D42-0F57-798D700AAADF}"/>
              </a:ext>
            </a:extLst>
          </p:cNvPr>
          <p:cNvSpPr>
            <a:spLocks/>
          </p:cNvSpPr>
          <p:nvPr>
            <p:custDataLst>
              <p:tags r:id="rId59"/>
            </p:custDataLst>
          </p:nvPr>
        </p:nvSpPr>
        <p:spPr bwMode="auto">
          <a:xfrm>
            <a:off x="3005138" y="5881688"/>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35C0EC9A-B7B5-4DE4-8F38-4A427949015E}" type="datetime'''''R''''''''e''''''''''''''''t''''a''''''''''''i''''''l'">
              <a:rPr lang="en-US" altLang="en-US" sz="1200" smtClean="0">
                <a:solidFill>
                  <a:schemeClr val="tx1"/>
                </a:solidFill>
              </a:rPr>
              <a:pPr algn="ctr">
                <a:spcBef>
                  <a:spcPct val="0"/>
                </a:spcBef>
                <a:spcAft>
                  <a:spcPct val="0"/>
                </a:spcAft>
              </a:pPr>
              <a:t>Retail</a:t>
            </a:fld>
            <a:endParaRPr lang="en-US" sz="1200">
              <a:solidFill>
                <a:schemeClr val="tx1"/>
              </a:solidFill>
            </a:endParaRPr>
          </a:p>
        </p:txBody>
      </p:sp>
      <p:sp>
        <p:nvSpPr>
          <p:cNvPr id="164" name="Rectangle 163">
            <a:extLst>
              <a:ext uri="{FF2B5EF4-FFF2-40B4-BE49-F238E27FC236}">
                <a16:creationId xmlns:a16="http://schemas.microsoft.com/office/drawing/2014/main" id="{F52988D5-D227-482D-5B11-1B202C753E25}"/>
              </a:ext>
            </a:extLst>
          </p:cNvPr>
          <p:cNvSpPr>
            <a:spLocks/>
          </p:cNvSpPr>
          <p:nvPr>
            <p:custDataLst>
              <p:tags r:id="rId60"/>
            </p:custDataLst>
          </p:nvPr>
        </p:nvSpPr>
        <p:spPr bwMode="auto">
          <a:xfrm>
            <a:off x="4724400" y="5881688"/>
            <a:ext cx="7286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8FC5D594-3473-4CAA-8E19-11D33716D749}" type="datetime'N''on''''''''''''''''-''R''''e''''''''ta''''''''i''''l'''''''">
              <a:rPr lang="en-US" altLang="en-US" sz="1200" smtClean="0">
                <a:solidFill>
                  <a:schemeClr val="tx1"/>
                </a:solidFill>
              </a:rPr>
              <a:pPr algn="ctr">
                <a:spcBef>
                  <a:spcPct val="0"/>
                </a:spcBef>
                <a:spcAft>
                  <a:spcPct val="0"/>
                </a:spcAft>
              </a:pPr>
              <a:t>Non-Retail</a:t>
            </a:fld>
            <a:endParaRPr lang="en-US" sz="1200">
              <a:solidFill>
                <a:schemeClr val="tx1"/>
              </a:solidFill>
            </a:endParaRPr>
          </a:p>
        </p:txBody>
      </p:sp>
      <p:sp>
        <p:nvSpPr>
          <p:cNvPr id="165" name="Rectangle 164">
            <a:extLst>
              <a:ext uri="{FF2B5EF4-FFF2-40B4-BE49-F238E27FC236}">
                <a16:creationId xmlns:a16="http://schemas.microsoft.com/office/drawing/2014/main" id="{6074C66D-78FE-54A1-E20F-8EF75B457F06}"/>
              </a:ext>
            </a:extLst>
          </p:cNvPr>
          <p:cNvSpPr>
            <a:spLocks/>
          </p:cNvSpPr>
          <p:nvPr>
            <p:custDataLst>
              <p:tags r:id="rId61"/>
            </p:custDataLst>
          </p:nvPr>
        </p:nvSpPr>
        <p:spPr bwMode="auto">
          <a:xfrm>
            <a:off x="6824663" y="5881688"/>
            <a:ext cx="2905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B0A7FA68-4582-4216-827B-CD5A5DB14CD5}" type="datetime'''M''''''''''a''''''''''''''''''''''i''''''l'''''">
              <a:rPr lang="en-US" altLang="en-US" sz="1200" smtClean="0">
                <a:solidFill>
                  <a:schemeClr val="tx1"/>
                </a:solidFill>
              </a:rPr>
              <a:pPr algn="ctr">
                <a:spcBef>
                  <a:spcPct val="0"/>
                </a:spcBef>
                <a:spcAft>
                  <a:spcPct val="0"/>
                </a:spcAft>
              </a:pPr>
              <a:t>Mail</a:t>
            </a:fld>
            <a:endParaRPr lang="en-US" sz="1200">
              <a:solidFill>
                <a:schemeClr val="tx1"/>
              </a:solidFill>
            </a:endParaRPr>
          </a:p>
        </p:txBody>
      </p:sp>
      <p:sp>
        <p:nvSpPr>
          <p:cNvPr id="239" name="Rectangle 238">
            <a:extLst>
              <a:ext uri="{FF2B5EF4-FFF2-40B4-BE49-F238E27FC236}">
                <a16:creationId xmlns:a16="http://schemas.microsoft.com/office/drawing/2014/main" id="{F155D229-F51C-00EE-9D4A-F7C64162C29E}"/>
              </a:ext>
            </a:extLst>
          </p:cNvPr>
          <p:cNvSpPr>
            <a:spLocks/>
          </p:cNvSpPr>
          <p:nvPr>
            <p:custDataLst>
              <p:tags r:id="rId62"/>
            </p:custDataLst>
          </p:nvPr>
        </p:nvSpPr>
        <p:spPr bwMode="gray">
          <a:xfrm>
            <a:off x="561975" y="5364163"/>
            <a:ext cx="3476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99FC76A-6C42-4004-861F-DD4B5B2A5BBB}" type="datetime'''''''''''''''''''''2''''''0''''''''''''''''%'">
              <a:rPr lang="en-US" altLang="en-US" sz="1200" smtClean="0">
                <a:solidFill>
                  <a:schemeClr val="tx1"/>
                </a:solidFill>
              </a:rPr>
              <a:pPr algn="ctr">
                <a:lnSpc>
                  <a:spcPct val="90000"/>
                </a:lnSpc>
                <a:spcBef>
                  <a:spcPct val="0"/>
                </a:spcBef>
                <a:spcAft>
                  <a:spcPct val="0"/>
                </a:spcAft>
              </a:pPr>
              <a:t>20%</a:t>
            </a:fld>
            <a:endParaRPr lang="en-US" sz="1200">
              <a:solidFill>
                <a:schemeClr val="tx1"/>
              </a:solidFill>
            </a:endParaRPr>
          </a:p>
        </p:txBody>
      </p:sp>
      <p:sp>
        <p:nvSpPr>
          <p:cNvPr id="240" name="Rectangle 239">
            <a:extLst>
              <a:ext uri="{FF2B5EF4-FFF2-40B4-BE49-F238E27FC236}">
                <a16:creationId xmlns:a16="http://schemas.microsoft.com/office/drawing/2014/main" id="{193E286E-39A0-4AC3-71F1-151E400B983A}"/>
              </a:ext>
            </a:extLst>
          </p:cNvPr>
          <p:cNvSpPr>
            <a:spLocks/>
          </p:cNvSpPr>
          <p:nvPr>
            <p:custDataLst>
              <p:tags r:id="rId63"/>
            </p:custDataLst>
          </p:nvPr>
        </p:nvSpPr>
        <p:spPr bwMode="gray">
          <a:xfrm>
            <a:off x="954088" y="5195888"/>
            <a:ext cx="3476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9D73C3A-7E36-452B-A78B-BC8A3783AAB7}" type="datetime'''3''''''''''''2''''''''%'''''''''''''''''''''''''''">
              <a:rPr lang="en-US" altLang="en-US" sz="1200" smtClean="0">
                <a:solidFill>
                  <a:schemeClr val="tx1"/>
                </a:solidFill>
              </a:rPr>
              <a:pPr algn="ctr">
                <a:lnSpc>
                  <a:spcPct val="90000"/>
                </a:lnSpc>
                <a:spcBef>
                  <a:spcPct val="0"/>
                </a:spcBef>
                <a:spcAft>
                  <a:spcPct val="0"/>
                </a:spcAft>
              </a:pPr>
              <a:t>32%</a:t>
            </a:fld>
            <a:endParaRPr lang="en-US" sz="1200" err="1">
              <a:solidFill>
                <a:schemeClr val="tx1"/>
              </a:solidFill>
            </a:endParaRPr>
          </a:p>
        </p:txBody>
      </p:sp>
      <p:sp>
        <p:nvSpPr>
          <p:cNvPr id="241" name="Rectangle 240">
            <a:extLst>
              <a:ext uri="{FF2B5EF4-FFF2-40B4-BE49-F238E27FC236}">
                <a16:creationId xmlns:a16="http://schemas.microsoft.com/office/drawing/2014/main" id="{531A7822-4F4C-4D4A-8224-7275904EB3AE}"/>
              </a:ext>
            </a:extLst>
          </p:cNvPr>
          <p:cNvSpPr>
            <a:spLocks/>
          </p:cNvSpPr>
          <p:nvPr>
            <p:custDataLst>
              <p:tags r:id="rId64"/>
            </p:custDataLst>
          </p:nvPr>
        </p:nvSpPr>
        <p:spPr bwMode="gray">
          <a:xfrm>
            <a:off x="1346200" y="5265738"/>
            <a:ext cx="3476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DD11188-08F5-467A-B9B7-52C1C93A8ACA}" type="datetime'''''''2''''''''''7''''''''''''''''%'''''''''''''''''">
              <a:rPr lang="en-US" altLang="en-US" sz="1200" smtClean="0">
                <a:solidFill>
                  <a:schemeClr val="tx1"/>
                </a:solidFill>
              </a:rPr>
              <a:pPr algn="ctr">
                <a:lnSpc>
                  <a:spcPct val="90000"/>
                </a:lnSpc>
                <a:spcBef>
                  <a:spcPct val="0"/>
                </a:spcBef>
                <a:spcAft>
                  <a:spcPct val="0"/>
                </a:spcAft>
              </a:pPr>
              <a:t>27%</a:t>
            </a:fld>
            <a:endParaRPr lang="en-US" sz="1200" err="1">
              <a:solidFill>
                <a:schemeClr val="tx1"/>
              </a:solidFill>
            </a:endParaRPr>
          </a:p>
        </p:txBody>
      </p:sp>
      <p:sp>
        <p:nvSpPr>
          <p:cNvPr id="242" name="Rectangle 241">
            <a:extLst>
              <a:ext uri="{FF2B5EF4-FFF2-40B4-BE49-F238E27FC236}">
                <a16:creationId xmlns:a16="http://schemas.microsoft.com/office/drawing/2014/main" id="{D7EB7D8F-6DE6-EB29-B097-695697640F9F}"/>
              </a:ext>
            </a:extLst>
          </p:cNvPr>
          <p:cNvSpPr>
            <a:spLocks/>
          </p:cNvSpPr>
          <p:nvPr>
            <p:custDataLst>
              <p:tags r:id="rId65"/>
            </p:custDataLst>
          </p:nvPr>
        </p:nvSpPr>
        <p:spPr bwMode="gray">
          <a:xfrm>
            <a:off x="1738313" y="5130800"/>
            <a:ext cx="3476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D8C1CC7-6AB4-4A04-83B1-10172F4AF1BF}" type="datetime'''''''''''''''''''''''''''''3''''''''''''7%'''''''">
              <a:rPr lang="en-US" altLang="en-US" sz="1200" smtClean="0">
                <a:solidFill>
                  <a:schemeClr val="tx1"/>
                </a:solidFill>
              </a:rPr>
              <a:pPr algn="ctr">
                <a:lnSpc>
                  <a:spcPct val="90000"/>
                </a:lnSpc>
                <a:spcBef>
                  <a:spcPct val="0"/>
                </a:spcBef>
                <a:spcAft>
                  <a:spcPct val="0"/>
                </a:spcAft>
              </a:pPr>
              <a:t>37%</a:t>
            </a:fld>
            <a:endParaRPr lang="en-US" sz="1200">
              <a:solidFill>
                <a:schemeClr val="tx1"/>
              </a:solidFill>
            </a:endParaRPr>
          </a:p>
        </p:txBody>
      </p:sp>
      <p:sp>
        <p:nvSpPr>
          <p:cNvPr id="243" name="Rectangle 242">
            <a:extLst>
              <a:ext uri="{FF2B5EF4-FFF2-40B4-BE49-F238E27FC236}">
                <a16:creationId xmlns:a16="http://schemas.microsoft.com/office/drawing/2014/main" id="{AE4583C8-B199-11C5-866D-474B05262C1C}"/>
              </a:ext>
            </a:extLst>
          </p:cNvPr>
          <p:cNvSpPr>
            <a:spLocks/>
          </p:cNvSpPr>
          <p:nvPr>
            <p:custDataLst>
              <p:tags r:id="rId66"/>
            </p:custDataLst>
          </p:nvPr>
        </p:nvSpPr>
        <p:spPr bwMode="gray">
          <a:xfrm>
            <a:off x="2443163" y="5014913"/>
            <a:ext cx="3476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2BE740D-74A0-417F-9F29-1FBCD207AF4A}" type="datetime'''''''''''''''''4''6%'''">
              <a:rPr lang="en-US" altLang="en-US" sz="1200" smtClean="0">
                <a:solidFill>
                  <a:schemeClr val="tx1"/>
                </a:solidFill>
              </a:rPr>
              <a:pPr algn="ctr">
                <a:lnSpc>
                  <a:spcPct val="90000"/>
                </a:lnSpc>
                <a:spcBef>
                  <a:spcPct val="0"/>
                </a:spcBef>
                <a:spcAft>
                  <a:spcPct val="0"/>
                </a:spcAft>
              </a:pPr>
              <a:t>46%</a:t>
            </a:fld>
            <a:endParaRPr lang="en-US" sz="1200" err="1">
              <a:solidFill>
                <a:schemeClr val="tx1"/>
              </a:solidFill>
            </a:endParaRPr>
          </a:p>
        </p:txBody>
      </p:sp>
      <p:sp>
        <p:nvSpPr>
          <p:cNvPr id="244" name="Rectangle 243">
            <a:extLst>
              <a:ext uri="{FF2B5EF4-FFF2-40B4-BE49-F238E27FC236}">
                <a16:creationId xmlns:a16="http://schemas.microsoft.com/office/drawing/2014/main" id="{7ECD931D-A157-3AA2-B12D-CA0353CC40EF}"/>
              </a:ext>
            </a:extLst>
          </p:cNvPr>
          <p:cNvSpPr>
            <a:spLocks/>
          </p:cNvSpPr>
          <p:nvPr>
            <p:custDataLst>
              <p:tags r:id="rId67"/>
            </p:custDataLst>
          </p:nvPr>
        </p:nvSpPr>
        <p:spPr bwMode="gray">
          <a:xfrm>
            <a:off x="2836863" y="4845050"/>
            <a:ext cx="3476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3D7CEB5-0040-493E-A268-17142A7ED62B}" type="datetime'''''''''''''5''''''''''''''8''''''''''''''%'''">
              <a:rPr lang="en-US" altLang="en-US" sz="1200" smtClean="0">
                <a:solidFill>
                  <a:schemeClr val="tx1"/>
                </a:solidFill>
              </a:rPr>
              <a:pPr algn="ctr">
                <a:lnSpc>
                  <a:spcPct val="90000"/>
                </a:lnSpc>
                <a:spcBef>
                  <a:spcPct val="0"/>
                </a:spcBef>
                <a:spcAft>
                  <a:spcPct val="0"/>
                </a:spcAft>
              </a:pPr>
              <a:t>58%</a:t>
            </a:fld>
            <a:endParaRPr lang="en-US" sz="1200" err="1">
              <a:solidFill>
                <a:schemeClr val="tx1"/>
              </a:solidFill>
            </a:endParaRPr>
          </a:p>
        </p:txBody>
      </p:sp>
      <p:sp>
        <p:nvSpPr>
          <p:cNvPr id="245" name="Rectangle 244">
            <a:extLst>
              <a:ext uri="{FF2B5EF4-FFF2-40B4-BE49-F238E27FC236}">
                <a16:creationId xmlns:a16="http://schemas.microsoft.com/office/drawing/2014/main" id="{CD99B04E-39A3-1D3E-9C6E-ABFF9D4A0A75}"/>
              </a:ext>
            </a:extLst>
          </p:cNvPr>
          <p:cNvSpPr>
            <a:spLocks/>
          </p:cNvSpPr>
          <p:nvPr>
            <p:custDataLst>
              <p:tags r:id="rId68"/>
            </p:custDataLst>
          </p:nvPr>
        </p:nvSpPr>
        <p:spPr bwMode="gray">
          <a:xfrm>
            <a:off x="3228975" y="4873625"/>
            <a:ext cx="3476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F823901-9788-483F-A993-BD8D8EBA9857}" type="datetime'''5''''''''''''''''''''''''''''''''''''''''''6''''%'''''''''">
              <a:rPr lang="en-US" altLang="en-US" sz="1200" smtClean="0">
                <a:solidFill>
                  <a:schemeClr val="tx1"/>
                </a:solidFill>
              </a:rPr>
              <a:pPr algn="ctr">
                <a:lnSpc>
                  <a:spcPct val="90000"/>
                </a:lnSpc>
                <a:spcBef>
                  <a:spcPct val="0"/>
                </a:spcBef>
                <a:spcAft>
                  <a:spcPct val="0"/>
                </a:spcAft>
              </a:pPr>
              <a:t>56%</a:t>
            </a:fld>
            <a:endParaRPr lang="en-US" sz="1200" err="1">
              <a:solidFill>
                <a:schemeClr val="tx1"/>
              </a:solidFill>
            </a:endParaRPr>
          </a:p>
        </p:txBody>
      </p:sp>
      <p:sp>
        <p:nvSpPr>
          <p:cNvPr id="246" name="Rectangle 245">
            <a:extLst>
              <a:ext uri="{FF2B5EF4-FFF2-40B4-BE49-F238E27FC236}">
                <a16:creationId xmlns:a16="http://schemas.microsoft.com/office/drawing/2014/main" id="{C4B644AB-AE8C-B876-D996-B2255C1F51C1}"/>
              </a:ext>
            </a:extLst>
          </p:cNvPr>
          <p:cNvSpPr>
            <a:spLocks/>
          </p:cNvSpPr>
          <p:nvPr>
            <p:custDataLst>
              <p:tags r:id="rId69"/>
            </p:custDataLst>
          </p:nvPr>
        </p:nvSpPr>
        <p:spPr bwMode="gray">
          <a:xfrm>
            <a:off x="3621088" y="4568825"/>
            <a:ext cx="3476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7896BB3-EBF1-4149-B2CD-75463BC19FFD}" type="datetime'''''''''78''''''''''''''''''''%'''''''''''''''''''''''''''''''">
              <a:rPr lang="en-US" altLang="en-US" sz="1200" smtClean="0">
                <a:solidFill>
                  <a:schemeClr val="tx1"/>
                </a:solidFill>
              </a:rPr>
              <a:pPr algn="ctr">
                <a:lnSpc>
                  <a:spcPct val="90000"/>
                </a:lnSpc>
                <a:spcBef>
                  <a:spcPct val="0"/>
                </a:spcBef>
                <a:spcAft>
                  <a:spcPct val="0"/>
                </a:spcAft>
              </a:pPr>
              <a:t>78%</a:t>
            </a:fld>
            <a:endParaRPr lang="en-US" sz="1200" err="1">
              <a:solidFill>
                <a:schemeClr val="tx1"/>
              </a:solidFill>
            </a:endParaRPr>
          </a:p>
        </p:txBody>
      </p:sp>
      <p:sp>
        <p:nvSpPr>
          <p:cNvPr id="247" name="Rectangle 246">
            <a:extLst>
              <a:ext uri="{FF2B5EF4-FFF2-40B4-BE49-F238E27FC236}">
                <a16:creationId xmlns:a16="http://schemas.microsoft.com/office/drawing/2014/main" id="{725CAADC-8134-F2B7-6C90-A5BF56FABA68}"/>
              </a:ext>
            </a:extLst>
          </p:cNvPr>
          <p:cNvSpPr>
            <a:spLocks/>
          </p:cNvSpPr>
          <p:nvPr>
            <p:custDataLst>
              <p:tags r:id="rId70"/>
            </p:custDataLst>
          </p:nvPr>
        </p:nvSpPr>
        <p:spPr bwMode="gray">
          <a:xfrm>
            <a:off x="4367213" y="5583238"/>
            <a:ext cx="2635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8505C9E-AAB6-45CA-9AEB-49BF6BC35665}" type="datetime'''''''4''''''''''''''''''''''''%'''">
              <a:rPr lang="en-US" altLang="en-US" sz="1200" smtClean="0">
                <a:solidFill>
                  <a:schemeClr val="tx1"/>
                </a:solidFill>
              </a:rPr>
              <a:pPr algn="ctr">
                <a:lnSpc>
                  <a:spcPct val="90000"/>
                </a:lnSpc>
                <a:spcBef>
                  <a:spcPct val="0"/>
                </a:spcBef>
                <a:spcAft>
                  <a:spcPct val="0"/>
                </a:spcAft>
              </a:pPr>
              <a:t>4%</a:t>
            </a:fld>
            <a:endParaRPr lang="en-US" sz="1200" err="1">
              <a:solidFill>
                <a:schemeClr val="tx1"/>
              </a:solidFill>
            </a:endParaRPr>
          </a:p>
        </p:txBody>
      </p:sp>
      <p:sp>
        <p:nvSpPr>
          <p:cNvPr id="248" name="Rectangle 247">
            <a:extLst>
              <a:ext uri="{FF2B5EF4-FFF2-40B4-BE49-F238E27FC236}">
                <a16:creationId xmlns:a16="http://schemas.microsoft.com/office/drawing/2014/main" id="{42BF820A-9BB5-BFF8-623B-BE26538A8EE2}"/>
              </a:ext>
            </a:extLst>
          </p:cNvPr>
          <p:cNvSpPr>
            <a:spLocks/>
          </p:cNvSpPr>
          <p:nvPr>
            <p:custDataLst>
              <p:tags r:id="rId71"/>
            </p:custDataLst>
          </p:nvPr>
        </p:nvSpPr>
        <p:spPr bwMode="gray">
          <a:xfrm>
            <a:off x="4722813" y="5487988"/>
            <a:ext cx="336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A033E8A-A951-4644-B800-294503F62B98}" type="datetime'1''''''''''''''''''''''''''''''''''''''1''''''''''''''''%'''''">
              <a:rPr lang="en-US" altLang="en-US" sz="1200" smtClean="0">
                <a:solidFill>
                  <a:schemeClr val="tx1"/>
                </a:solidFill>
              </a:rPr>
              <a:pPr algn="ctr">
                <a:lnSpc>
                  <a:spcPct val="90000"/>
                </a:lnSpc>
                <a:spcBef>
                  <a:spcPct val="0"/>
                </a:spcBef>
                <a:spcAft>
                  <a:spcPct val="0"/>
                </a:spcAft>
              </a:pPr>
              <a:t>11%</a:t>
            </a:fld>
            <a:endParaRPr lang="en-US" sz="1200" err="1">
              <a:solidFill>
                <a:schemeClr val="tx1"/>
              </a:solidFill>
            </a:endParaRPr>
          </a:p>
        </p:txBody>
      </p:sp>
      <p:sp>
        <p:nvSpPr>
          <p:cNvPr id="249" name="Rectangle 248">
            <a:extLst>
              <a:ext uri="{FF2B5EF4-FFF2-40B4-BE49-F238E27FC236}">
                <a16:creationId xmlns:a16="http://schemas.microsoft.com/office/drawing/2014/main" id="{F579F4A1-C2DC-C256-2A04-E2F7A949ABB4}"/>
              </a:ext>
            </a:extLst>
          </p:cNvPr>
          <p:cNvSpPr>
            <a:spLocks/>
          </p:cNvSpPr>
          <p:nvPr>
            <p:custDataLst>
              <p:tags r:id="rId72"/>
            </p:custDataLst>
          </p:nvPr>
        </p:nvSpPr>
        <p:spPr bwMode="gray">
          <a:xfrm>
            <a:off x="5151438" y="5527675"/>
            <a:ext cx="2635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566A795-5EFD-4ACD-9450-F05ED9C44100}" type="datetime'''''''''''''''''''''8%'''''''''''''''''''">
              <a:rPr lang="en-US" altLang="en-US" sz="1200" smtClean="0">
                <a:solidFill>
                  <a:schemeClr val="tx1"/>
                </a:solidFill>
              </a:rPr>
              <a:pPr algn="ctr">
                <a:lnSpc>
                  <a:spcPct val="90000"/>
                </a:lnSpc>
                <a:spcBef>
                  <a:spcPct val="0"/>
                </a:spcBef>
                <a:spcAft>
                  <a:spcPct val="0"/>
                </a:spcAft>
              </a:pPr>
              <a:t>8%</a:t>
            </a:fld>
            <a:endParaRPr lang="en-US" sz="1200" err="1">
              <a:solidFill>
                <a:schemeClr val="tx1"/>
              </a:solidFill>
            </a:endParaRPr>
          </a:p>
        </p:txBody>
      </p:sp>
      <p:sp>
        <p:nvSpPr>
          <p:cNvPr id="250" name="Rectangle 249">
            <a:extLst>
              <a:ext uri="{FF2B5EF4-FFF2-40B4-BE49-F238E27FC236}">
                <a16:creationId xmlns:a16="http://schemas.microsoft.com/office/drawing/2014/main" id="{C852CEA4-0263-9687-F46C-CDB450D3171A}"/>
              </a:ext>
            </a:extLst>
          </p:cNvPr>
          <p:cNvSpPr>
            <a:spLocks/>
          </p:cNvSpPr>
          <p:nvPr>
            <p:custDataLst>
              <p:tags r:id="rId73"/>
            </p:custDataLst>
          </p:nvPr>
        </p:nvSpPr>
        <p:spPr bwMode="gray">
          <a:xfrm>
            <a:off x="5543550" y="5535613"/>
            <a:ext cx="2635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036C1C1-7C1A-4369-8107-E9D92EF9A813}" type="datetime'''8''''''''''''''''''''''''''''''''''''''%'''''''">
              <a:rPr lang="en-US" altLang="en-US" sz="1200" smtClean="0">
                <a:solidFill>
                  <a:schemeClr val="tx1"/>
                </a:solidFill>
              </a:rPr>
              <a:pPr algn="ctr">
                <a:lnSpc>
                  <a:spcPct val="90000"/>
                </a:lnSpc>
                <a:spcBef>
                  <a:spcPct val="0"/>
                </a:spcBef>
                <a:spcAft>
                  <a:spcPct val="0"/>
                </a:spcAft>
              </a:pPr>
              <a:t>8%</a:t>
            </a:fld>
            <a:endParaRPr lang="en-US" sz="1200" err="1">
              <a:solidFill>
                <a:schemeClr val="tx1"/>
              </a:solidFill>
            </a:endParaRPr>
          </a:p>
        </p:txBody>
      </p:sp>
      <p:sp>
        <p:nvSpPr>
          <p:cNvPr id="251" name="Rectangle 250">
            <a:extLst>
              <a:ext uri="{FF2B5EF4-FFF2-40B4-BE49-F238E27FC236}">
                <a16:creationId xmlns:a16="http://schemas.microsoft.com/office/drawing/2014/main" id="{D5ACCBC6-79B4-5AB0-A394-FE243625CC1D}"/>
              </a:ext>
            </a:extLst>
          </p:cNvPr>
          <p:cNvSpPr>
            <a:spLocks/>
          </p:cNvSpPr>
          <p:nvPr>
            <p:custDataLst>
              <p:tags r:id="rId74"/>
            </p:custDataLst>
          </p:nvPr>
        </p:nvSpPr>
        <p:spPr bwMode="gray">
          <a:xfrm>
            <a:off x="6248400" y="5538788"/>
            <a:ext cx="2635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12F9239-DC56-49BD-9ABB-5E2CBF12296D}" type="datetime'''''''''''''''7''''''''''''''''''''''%'''">
              <a:rPr lang="en-US" altLang="en-US" sz="1200" smtClean="0">
                <a:solidFill>
                  <a:schemeClr val="tx1"/>
                </a:solidFill>
              </a:rPr>
              <a:pPr algn="ctr">
                <a:lnSpc>
                  <a:spcPct val="90000"/>
                </a:lnSpc>
                <a:spcBef>
                  <a:spcPct val="0"/>
                </a:spcBef>
                <a:spcAft>
                  <a:spcPct val="0"/>
                </a:spcAft>
              </a:pPr>
              <a:t>7%</a:t>
            </a:fld>
            <a:endParaRPr lang="en-US" sz="1200" err="1">
              <a:solidFill>
                <a:schemeClr val="tx1"/>
              </a:solidFill>
            </a:endParaRPr>
          </a:p>
        </p:txBody>
      </p:sp>
      <p:sp>
        <p:nvSpPr>
          <p:cNvPr id="252" name="Rectangle 251">
            <a:extLst>
              <a:ext uri="{FF2B5EF4-FFF2-40B4-BE49-F238E27FC236}">
                <a16:creationId xmlns:a16="http://schemas.microsoft.com/office/drawing/2014/main" id="{DCCED348-F695-9F6D-CCE6-438D85C7AB00}"/>
              </a:ext>
            </a:extLst>
          </p:cNvPr>
          <p:cNvSpPr>
            <a:spLocks/>
          </p:cNvSpPr>
          <p:nvPr>
            <p:custDataLst>
              <p:tags r:id="rId75"/>
            </p:custDataLst>
          </p:nvPr>
        </p:nvSpPr>
        <p:spPr bwMode="gray">
          <a:xfrm>
            <a:off x="6640513" y="5529263"/>
            <a:ext cx="2635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85072EE-15DE-47BA-A656-BA974076C51B}" type="datetime'''''''8''''''''%'">
              <a:rPr lang="en-US" altLang="en-US" sz="1200" smtClean="0">
                <a:solidFill>
                  <a:schemeClr val="tx1"/>
                </a:solidFill>
              </a:rPr>
              <a:pPr algn="ctr">
                <a:lnSpc>
                  <a:spcPct val="90000"/>
                </a:lnSpc>
                <a:spcBef>
                  <a:spcPct val="0"/>
                </a:spcBef>
                <a:spcAft>
                  <a:spcPct val="0"/>
                </a:spcAft>
              </a:pPr>
              <a:t>8%</a:t>
            </a:fld>
            <a:endParaRPr lang="en-US" sz="1200" err="1">
              <a:solidFill>
                <a:schemeClr val="tx1"/>
              </a:solidFill>
            </a:endParaRPr>
          </a:p>
        </p:txBody>
      </p:sp>
      <p:sp>
        <p:nvSpPr>
          <p:cNvPr id="253" name="Rectangle 252">
            <a:extLst>
              <a:ext uri="{FF2B5EF4-FFF2-40B4-BE49-F238E27FC236}">
                <a16:creationId xmlns:a16="http://schemas.microsoft.com/office/drawing/2014/main" id="{FF6E38BF-E83B-F62D-1AA9-7DEE0497C98B}"/>
              </a:ext>
            </a:extLst>
          </p:cNvPr>
          <p:cNvSpPr>
            <a:spLocks/>
          </p:cNvSpPr>
          <p:nvPr>
            <p:custDataLst>
              <p:tags r:id="rId76"/>
            </p:custDataLst>
          </p:nvPr>
        </p:nvSpPr>
        <p:spPr bwMode="gray">
          <a:xfrm>
            <a:off x="6991350" y="5499100"/>
            <a:ext cx="3476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EA502BA-8A08-4AB9-A006-83F913820B0E}" type="datetime'''''''''''''1''''''''''''0''''%'''''">
              <a:rPr lang="en-US" altLang="en-US" sz="1200" smtClean="0">
                <a:solidFill>
                  <a:schemeClr val="tx1"/>
                </a:solidFill>
              </a:rPr>
              <a:pPr algn="ctr">
                <a:lnSpc>
                  <a:spcPct val="90000"/>
                </a:lnSpc>
                <a:spcBef>
                  <a:spcPct val="0"/>
                </a:spcBef>
                <a:spcAft>
                  <a:spcPct val="0"/>
                </a:spcAft>
              </a:pPr>
              <a:t>10%</a:t>
            </a:fld>
            <a:endParaRPr lang="en-US" sz="1200" err="1">
              <a:solidFill>
                <a:schemeClr val="tx1"/>
              </a:solidFill>
            </a:endParaRPr>
          </a:p>
        </p:txBody>
      </p:sp>
      <p:sp>
        <p:nvSpPr>
          <p:cNvPr id="254" name="Rectangle 253">
            <a:extLst>
              <a:ext uri="{FF2B5EF4-FFF2-40B4-BE49-F238E27FC236}">
                <a16:creationId xmlns:a16="http://schemas.microsoft.com/office/drawing/2014/main" id="{94621643-75D0-CCFD-3EB0-2663C93F893B}"/>
              </a:ext>
            </a:extLst>
          </p:cNvPr>
          <p:cNvSpPr>
            <a:spLocks/>
          </p:cNvSpPr>
          <p:nvPr>
            <p:custDataLst>
              <p:tags r:id="rId77"/>
            </p:custDataLst>
          </p:nvPr>
        </p:nvSpPr>
        <p:spPr bwMode="gray">
          <a:xfrm>
            <a:off x="7424738" y="5597525"/>
            <a:ext cx="2635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157DAFB-B7EB-42E6-9DE5-81F4C3CA1D4B}" type="datetime'3''''''''''''''''''''''''''''''''''''''%'''''''''''''">
              <a:rPr lang="en-US" altLang="en-US" sz="1200" smtClean="0">
                <a:solidFill>
                  <a:schemeClr val="tx1"/>
                </a:solidFill>
              </a:rPr>
              <a:pPr algn="ctr">
                <a:lnSpc>
                  <a:spcPct val="90000"/>
                </a:lnSpc>
                <a:spcBef>
                  <a:spcPct val="0"/>
                </a:spcBef>
                <a:spcAft>
                  <a:spcPct val="0"/>
                </a:spcAft>
              </a:pPr>
              <a:t>3%</a:t>
            </a:fld>
            <a:endParaRPr lang="en-US" sz="1200" err="1">
              <a:solidFill>
                <a:schemeClr val="tx1"/>
              </a:solidFill>
            </a:endParaRPr>
          </a:p>
        </p:txBody>
      </p:sp>
      <p:sp>
        <p:nvSpPr>
          <p:cNvPr id="268" name="Rectangle 267">
            <a:extLst>
              <a:ext uri="{FF2B5EF4-FFF2-40B4-BE49-F238E27FC236}">
                <a16:creationId xmlns:a16="http://schemas.microsoft.com/office/drawing/2014/main" id="{AC2962B9-DC73-EE0A-D2F1-77BC909430BB}"/>
              </a:ext>
            </a:extLst>
          </p:cNvPr>
          <p:cNvSpPr>
            <a:spLocks/>
          </p:cNvSpPr>
          <p:nvPr>
            <p:custDataLst>
              <p:tags r:id="rId78"/>
            </p:custDataLst>
          </p:nvPr>
        </p:nvSpPr>
        <p:spPr bwMode="auto">
          <a:xfrm>
            <a:off x="1516063" y="6162675"/>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69" name="Rectangle 268">
            <a:extLst>
              <a:ext uri="{FF2B5EF4-FFF2-40B4-BE49-F238E27FC236}">
                <a16:creationId xmlns:a16="http://schemas.microsoft.com/office/drawing/2014/main" id="{F94D5BC2-3558-269B-04A3-D2AAEEA1C72A}"/>
              </a:ext>
            </a:extLst>
          </p:cNvPr>
          <p:cNvSpPr>
            <a:spLocks/>
          </p:cNvSpPr>
          <p:nvPr>
            <p:custDataLst>
              <p:tags r:id="rId79"/>
            </p:custDataLst>
          </p:nvPr>
        </p:nvSpPr>
        <p:spPr bwMode="auto">
          <a:xfrm>
            <a:off x="2857500" y="6162675"/>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70" name="Rectangle 269">
            <a:extLst>
              <a:ext uri="{FF2B5EF4-FFF2-40B4-BE49-F238E27FC236}">
                <a16:creationId xmlns:a16="http://schemas.microsoft.com/office/drawing/2014/main" id="{E8664087-1EED-0DE6-356C-A7BAF1572157}"/>
              </a:ext>
            </a:extLst>
          </p:cNvPr>
          <p:cNvSpPr>
            <a:spLocks/>
          </p:cNvSpPr>
          <p:nvPr>
            <p:custDataLst>
              <p:tags r:id="rId80"/>
            </p:custDataLst>
          </p:nvPr>
        </p:nvSpPr>
        <p:spPr bwMode="auto">
          <a:xfrm>
            <a:off x="4198938" y="6162675"/>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71" name="Rectangle 270">
            <a:extLst>
              <a:ext uri="{FF2B5EF4-FFF2-40B4-BE49-F238E27FC236}">
                <a16:creationId xmlns:a16="http://schemas.microsoft.com/office/drawing/2014/main" id="{84924E18-3638-8E67-4687-DD4C2A497763}"/>
              </a:ext>
            </a:extLst>
          </p:cNvPr>
          <p:cNvSpPr>
            <a:spLocks/>
          </p:cNvSpPr>
          <p:nvPr>
            <p:custDataLst>
              <p:tags r:id="rId81"/>
            </p:custDataLst>
          </p:nvPr>
        </p:nvSpPr>
        <p:spPr bwMode="auto">
          <a:xfrm>
            <a:off x="5540375" y="6162675"/>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62" name="Rectangle 261">
            <a:extLst>
              <a:ext uri="{FF2B5EF4-FFF2-40B4-BE49-F238E27FC236}">
                <a16:creationId xmlns:a16="http://schemas.microsoft.com/office/drawing/2014/main" id="{845DE156-1B7B-5090-655E-BB22CC855586}"/>
              </a:ext>
            </a:extLst>
          </p:cNvPr>
          <p:cNvSpPr>
            <a:spLocks/>
          </p:cNvSpPr>
          <p:nvPr>
            <p:custDataLst>
              <p:tags r:id="rId82"/>
            </p:custDataLst>
          </p:nvPr>
        </p:nvSpPr>
        <p:spPr bwMode="auto">
          <a:xfrm>
            <a:off x="1781175" y="61579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7CF5F3A5-47DA-4AFF-B6CE-BA5802A758F6}" type="datetime'M''''''''AT'''''' J''''''''''un'' 2''''''''''0''''22'">
              <a:rPr lang="en-US" altLang="en-US" sz="1200" smtClean="0">
                <a:solidFill>
                  <a:schemeClr val="tx1"/>
                </a:solidFill>
              </a:rPr>
              <a:pPr>
                <a:spcBef>
                  <a:spcPct val="0"/>
                </a:spcBef>
                <a:spcAft>
                  <a:spcPct val="0"/>
                </a:spcAft>
              </a:pPr>
              <a:t>MAT Jun 2022</a:t>
            </a:fld>
            <a:endParaRPr lang="en-US" sz="1200">
              <a:solidFill>
                <a:schemeClr val="tx1"/>
              </a:solidFill>
            </a:endParaRPr>
          </a:p>
        </p:txBody>
      </p:sp>
      <p:sp>
        <p:nvSpPr>
          <p:cNvPr id="265" name="Rectangle 264">
            <a:extLst>
              <a:ext uri="{FF2B5EF4-FFF2-40B4-BE49-F238E27FC236}">
                <a16:creationId xmlns:a16="http://schemas.microsoft.com/office/drawing/2014/main" id="{2B13283C-8711-AE2A-78E4-9E9EF62100E0}"/>
              </a:ext>
            </a:extLst>
          </p:cNvPr>
          <p:cNvSpPr>
            <a:spLocks/>
          </p:cNvSpPr>
          <p:nvPr>
            <p:custDataLst>
              <p:tags r:id="rId83"/>
            </p:custDataLst>
          </p:nvPr>
        </p:nvSpPr>
        <p:spPr bwMode="auto">
          <a:xfrm>
            <a:off x="3122613" y="61579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FAEA55A-CD92-4834-9CEE-593A10204EC3}" type="datetime'''''''''M''A''''T J''u''n ''''''''''''''''''''2''''0''''23'">
              <a:rPr lang="en-US" altLang="en-US" sz="1200" smtClean="0">
                <a:solidFill>
                  <a:schemeClr val="tx1"/>
                </a:solidFill>
              </a:rPr>
              <a:pPr>
                <a:spcBef>
                  <a:spcPct val="0"/>
                </a:spcBef>
                <a:spcAft>
                  <a:spcPct val="0"/>
                </a:spcAft>
              </a:pPr>
              <a:t>MAT Jun 2023</a:t>
            </a:fld>
            <a:endParaRPr lang="en-US" sz="1200" err="1">
              <a:solidFill>
                <a:schemeClr val="tx1"/>
              </a:solidFill>
            </a:endParaRPr>
          </a:p>
        </p:txBody>
      </p:sp>
      <p:sp>
        <p:nvSpPr>
          <p:cNvPr id="264" name="Rectangle 263">
            <a:extLst>
              <a:ext uri="{FF2B5EF4-FFF2-40B4-BE49-F238E27FC236}">
                <a16:creationId xmlns:a16="http://schemas.microsoft.com/office/drawing/2014/main" id="{A2474AD0-3313-EBC5-95B0-2657D7387910}"/>
              </a:ext>
            </a:extLst>
          </p:cNvPr>
          <p:cNvSpPr>
            <a:spLocks/>
          </p:cNvSpPr>
          <p:nvPr>
            <p:custDataLst>
              <p:tags r:id="rId84"/>
            </p:custDataLst>
          </p:nvPr>
        </p:nvSpPr>
        <p:spPr bwMode="auto">
          <a:xfrm>
            <a:off x="4464050" y="61579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288322C4-FF8F-44A7-A986-97ACFDC7D899}" type="datetime'''''''M''A''''''''''''''''T J''''u''''''''''''''n 2''''''024'">
              <a:rPr lang="en-US" altLang="en-US" sz="1200" smtClean="0">
                <a:solidFill>
                  <a:schemeClr val="tx1"/>
                </a:solidFill>
              </a:rPr>
              <a:pPr>
                <a:spcBef>
                  <a:spcPct val="0"/>
                </a:spcBef>
                <a:spcAft>
                  <a:spcPct val="0"/>
                </a:spcAft>
              </a:pPr>
              <a:t>MAT Jun 2024</a:t>
            </a:fld>
            <a:endParaRPr lang="en-US" sz="1200" err="1">
              <a:solidFill>
                <a:schemeClr val="tx1"/>
              </a:solidFill>
            </a:endParaRPr>
          </a:p>
        </p:txBody>
      </p:sp>
      <p:sp>
        <p:nvSpPr>
          <p:cNvPr id="266" name="Rectangle 265">
            <a:extLst>
              <a:ext uri="{FF2B5EF4-FFF2-40B4-BE49-F238E27FC236}">
                <a16:creationId xmlns:a16="http://schemas.microsoft.com/office/drawing/2014/main" id="{CAAD3562-083F-F91F-E26B-18E6D97D0841}"/>
              </a:ext>
            </a:extLst>
          </p:cNvPr>
          <p:cNvSpPr>
            <a:spLocks/>
          </p:cNvSpPr>
          <p:nvPr>
            <p:custDataLst>
              <p:tags r:id="rId85"/>
            </p:custDataLst>
          </p:nvPr>
        </p:nvSpPr>
        <p:spPr bwMode="auto">
          <a:xfrm>
            <a:off x="5805488" y="61579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2C5D1F74-917B-44F6-AF8D-CD66DF0F5A90}" type="datetime'''M''A''''T'' Ju''''''''''n'' ''2''0''''''''''''''2''''''5'''">
              <a:rPr lang="en-US" altLang="en-US" sz="1200" smtClean="0">
                <a:solidFill>
                  <a:schemeClr val="tx1"/>
                </a:solidFill>
              </a:rPr>
              <a:pPr>
                <a:spcBef>
                  <a:spcPct val="0"/>
                </a:spcBef>
                <a:spcAft>
                  <a:spcPct val="0"/>
                </a:spcAft>
              </a:pPr>
              <a:t>MAT Jun 2025</a:t>
            </a:fld>
            <a:endParaRPr lang="en-US" sz="1200" err="1">
              <a:solidFill>
                <a:schemeClr val="tx1"/>
              </a:solidFill>
            </a:endParaRPr>
          </a:p>
        </p:txBody>
      </p:sp>
      <p:sp>
        <p:nvSpPr>
          <p:cNvPr id="285" name="Rectangle: Rounded Corners 284">
            <a:extLst>
              <a:ext uri="{FF2B5EF4-FFF2-40B4-BE49-F238E27FC236}">
                <a16:creationId xmlns:a16="http://schemas.microsoft.com/office/drawing/2014/main" id="{317CB2E6-D7A3-4E62-B53A-49BEFF1D98F4}"/>
              </a:ext>
            </a:extLst>
          </p:cNvPr>
          <p:cNvSpPr>
            <a:spLocks/>
          </p:cNvSpPr>
          <p:nvPr/>
        </p:nvSpPr>
        <p:spPr>
          <a:xfrm>
            <a:off x="2153872" y="4135724"/>
            <a:ext cx="3669078" cy="310863"/>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 What % of sales growth are GLP-1s?</a:t>
            </a:r>
          </a:p>
        </p:txBody>
      </p:sp>
      <p:sp>
        <p:nvSpPr>
          <p:cNvPr id="287" name="Rectangle: Rounded Corners 286">
            <a:extLst>
              <a:ext uri="{FF2B5EF4-FFF2-40B4-BE49-F238E27FC236}">
                <a16:creationId xmlns:a16="http://schemas.microsoft.com/office/drawing/2014/main" id="{FAEF807E-B4D4-3FB6-BF81-C8AB36CF5A65}"/>
              </a:ext>
            </a:extLst>
          </p:cNvPr>
          <p:cNvSpPr>
            <a:spLocks/>
          </p:cNvSpPr>
          <p:nvPr/>
        </p:nvSpPr>
        <p:spPr>
          <a:xfrm>
            <a:off x="8353571" y="4135724"/>
            <a:ext cx="3363767" cy="310863"/>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a:solidFill>
                  <a:schemeClr val="bg1"/>
                </a:solidFill>
                <a:latin typeface="Arial" panose="020B0604020202020204"/>
              </a:rPr>
              <a:t> Where are the sales coming from?</a:t>
            </a:r>
          </a:p>
        </p:txBody>
      </p:sp>
    </p:spTree>
    <p:extLst>
      <p:ext uri="{BB962C8B-B14F-4D97-AF65-F5344CB8AC3E}">
        <p14:creationId xmlns:p14="http://schemas.microsoft.com/office/powerpoint/2010/main" val="246121821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AC79EC5-F172-40C8-86E3-03F6A08A34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2AC79EC5-F172-40C8-86E3-03F6A08A34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EDF97766-45EC-48B8-9053-A0AE50C4DC63}"/>
              </a:ext>
            </a:extLst>
          </p:cNvPr>
          <p:cNvSpPr>
            <a:spLocks noGrp="1"/>
          </p:cNvSpPr>
          <p:nvPr>
            <p:ph type="title"/>
          </p:nvPr>
        </p:nvSpPr>
        <p:spPr>
          <a:xfrm>
            <a:off x="384175" y="293688"/>
            <a:ext cx="11339513" cy="768350"/>
          </a:xfrm>
        </p:spPr>
        <p:txBody>
          <a:bodyPr vert="horz"/>
          <a:lstStyle/>
          <a:p>
            <a:r>
              <a:rPr lang="en-US"/>
              <a:t>Mass saw the highest year-over-year Rx growth with both types of GLP-1s as well as all other products</a:t>
            </a:r>
          </a:p>
        </p:txBody>
      </p:sp>
      <p:sp>
        <p:nvSpPr>
          <p:cNvPr id="4" name="Footer Placeholder 3">
            <a:extLst>
              <a:ext uri="{FF2B5EF4-FFF2-40B4-BE49-F238E27FC236}">
                <a16:creationId xmlns:a16="http://schemas.microsoft.com/office/drawing/2014/main" id="{8F1FF2C8-531E-4380-ACE0-5EDA7D9D55AC}"/>
              </a:ext>
            </a:extLst>
          </p:cNvPr>
          <p:cNvSpPr>
            <a:spLocks noGrp="1"/>
          </p:cNvSpPr>
          <p:nvPr>
            <p:ph type="ftr" sz="quarter" idx="3"/>
          </p:nvPr>
        </p:nvSpPr>
        <p:spPr>
          <a:xfrm>
            <a:off x="384175" y="6388100"/>
            <a:ext cx="9285288" cy="338138"/>
          </a:xfrm>
        </p:spPr>
        <p:txBody>
          <a:bodyPr/>
          <a:lstStyle/>
          <a:p>
            <a:pPr lvl="0"/>
            <a:r>
              <a:rPr lang="en-US" noProof="0"/>
              <a:t>©2025 IQVIA Confidential. Do not reproduce without permission | For discussion purposes only | Not approved by management. </a:t>
            </a:r>
          </a:p>
        </p:txBody>
      </p:sp>
      <p:graphicFrame>
        <p:nvGraphicFramePr>
          <p:cNvPr id="13" name="Chart 12">
            <a:extLst>
              <a:ext uri="{FF2B5EF4-FFF2-40B4-BE49-F238E27FC236}">
                <a16:creationId xmlns:a16="http://schemas.microsoft.com/office/drawing/2014/main" id="{1E128EE1-8E6B-9B0B-1B30-45324466842D}"/>
              </a:ext>
            </a:extLst>
          </p:cNvPr>
          <p:cNvGraphicFramePr>
            <a:graphicFrameLocks/>
          </p:cNvGraphicFramePr>
          <p:nvPr>
            <p:extLst>
              <p:ext uri="{D42A27DB-BD31-4B8C-83A1-F6EECF244321}">
                <p14:modId xmlns:p14="http://schemas.microsoft.com/office/powerpoint/2010/main" val="498988471"/>
              </p:ext>
            </p:extLst>
          </p:nvPr>
        </p:nvGraphicFramePr>
        <p:xfrm>
          <a:off x="384175" y="1857808"/>
          <a:ext cx="5328685" cy="442869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56F14C11-5672-5900-B5FC-38D41D283002}"/>
              </a:ext>
            </a:extLst>
          </p:cNvPr>
          <p:cNvGraphicFramePr>
            <a:graphicFrameLocks/>
          </p:cNvGraphicFramePr>
          <p:nvPr>
            <p:extLst>
              <p:ext uri="{D42A27DB-BD31-4B8C-83A1-F6EECF244321}">
                <p14:modId xmlns:p14="http://schemas.microsoft.com/office/powerpoint/2010/main" val="2574020343"/>
              </p:ext>
            </p:extLst>
          </p:nvPr>
        </p:nvGraphicFramePr>
        <p:xfrm>
          <a:off x="5912145" y="1820235"/>
          <a:ext cx="2791143" cy="1828800"/>
        </p:xfrm>
        <a:graphic>
          <a:graphicData uri="http://schemas.openxmlformats.org/drawingml/2006/chart">
            <c:chart xmlns:c="http://schemas.openxmlformats.org/drawingml/2006/chart" xmlns:r="http://schemas.openxmlformats.org/officeDocument/2006/relationships" r:id="rId7"/>
          </a:graphicData>
        </a:graphic>
      </p:graphicFrame>
      <p:cxnSp>
        <p:nvCxnSpPr>
          <p:cNvPr id="12" name="Straight Connector 11">
            <a:extLst>
              <a:ext uri="{FF2B5EF4-FFF2-40B4-BE49-F238E27FC236}">
                <a16:creationId xmlns:a16="http://schemas.microsoft.com/office/drawing/2014/main" id="{63AD86EA-62F6-AEFB-2C7F-AB334B243C06}"/>
              </a:ext>
            </a:extLst>
          </p:cNvPr>
          <p:cNvCxnSpPr>
            <a:cxnSpLocks/>
          </p:cNvCxnSpPr>
          <p:nvPr/>
        </p:nvCxnSpPr>
        <p:spPr>
          <a:xfrm>
            <a:off x="8813830" y="1517650"/>
            <a:ext cx="0" cy="4456113"/>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862F4C-89FC-6900-51E5-199D399FB209}"/>
              </a:ext>
            </a:extLst>
          </p:cNvPr>
          <p:cNvCxnSpPr>
            <a:cxnSpLocks/>
          </p:cNvCxnSpPr>
          <p:nvPr/>
        </p:nvCxnSpPr>
        <p:spPr>
          <a:xfrm flipH="1">
            <a:off x="5735268" y="3745706"/>
            <a:ext cx="5988420"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DF5A3F21-834D-19E2-01F6-1F13C0DDFBC1}"/>
              </a:ext>
            </a:extLst>
          </p:cNvPr>
          <p:cNvSpPr>
            <a:spLocks/>
          </p:cNvSpPr>
          <p:nvPr/>
        </p:nvSpPr>
        <p:spPr>
          <a:xfrm>
            <a:off x="6254993" y="1517650"/>
            <a:ext cx="2039112" cy="27432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48243">
              <a:lnSpc>
                <a:spcPct val="90000"/>
              </a:lnSpc>
              <a:spcBef>
                <a:spcPct val="0"/>
              </a:spcBef>
              <a:spcAft>
                <a:spcPct val="35000"/>
              </a:spcAft>
              <a:defRPr/>
            </a:pPr>
            <a:r>
              <a:rPr lang="en-US" sz="1200" b="1">
                <a:solidFill>
                  <a:srgbClr val="00A3E0"/>
                </a:solidFill>
                <a:latin typeface="Arial" panose="020B0604020202020204"/>
                <a:sym typeface="Arial"/>
              </a:rPr>
              <a:t>Diabetes GLP-1 Growth</a:t>
            </a:r>
            <a:endParaRPr lang="en-US" sz="1200">
              <a:solidFill>
                <a:srgbClr val="00A3E0"/>
              </a:solidFill>
              <a:latin typeface="Arial" panose="020B0604020202020204"/>
            </a:endParaRPr>
          </a:p>
        </p:txBody>
      </p:sp>
      <p:sp>
        <p:nvSpPr>
          <p:cNvPr id="19" name="Rectangle: Rounded Corners 18">
            <a:extLst>
              <a:ext uri="{FF2B5EF4-FFF2-40B4-BE49-F238E27FC236}">
                <a16:creationId xmlns:a16="http://schemas.microsoft.com/office/drawing/2014/main" id="{40CF90B6-2E7D-6D2B-FFFC-DA17038EA36E}"/>
              </a:ext>
            </a:extLst>
          </p:cNvPr>
          <p:cNvSpPr>
            <a:spLocks/>
          </p:cNvSpPr>
          <p:nvPr/>
        </p:nvSpPr>
        <p:spPr>
          <a:xfrm>
            <a:off x="9249203" y="1517650"/>
            <a:ext cx="2039112" cy="27432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48243">
              <a:lnSpc>
                <a:spcPct val="90000"/>
              </a:lnSpc>
              <a:spcBef>
                <a:spcPct val="0"/>
              </a:spcBef>
              <a:spcAft>
                <a:spcPct val="35000"/>
              </a:spcAft>
              <a:defRPr/>
            </a:pPr>
            <a:r>
              <a:rPr lang="en-US" sz="1050" b="1">
                <a:solidFill>
                  <a:schemeClr val="accent2"/>
                </a:solidFill>
                <a:latin typeface="Arial" panose="020B0604020202020204"/>
                <a:sym typeface="Arial"/>
              </a:rPr>
              <a:t>Weight Loss GLP-1 Growth</a:t>
            </a:r>
            <a:endParaRPr lang="en-US" sz="1050">
              <a:solidFill>
                <a:schemeClr val="accent2"/>
              </a:solidFill>
              <a:latin typeface="Arial" panose="020B0604020202020204"/>
            </a:endParaRPr>
          </a:p>
        </p:txBody>
      </p:sp>
      <p:sp>
        <p:nvSpPr>
          <p:cNvPr id="20" name="Rectangle: Rounded Corners 19">
            <a:extLst>
              <a:ext uri="{FF2B5EF4-FFF2-40B4-BE49-F238E27FC236}">
                <a16:creationId xmlns:a16="http://schemas.microsoft.com/office/drawing/2014/main" id="{72B475B0-B058-74E2-9B87-78B3FF41B4E4}"/>
              </a:ext>
            </a:extLst>
          </p:cNvPr>
          <p:cNvSpPr>
            <a:spLocks/>
          </p:cNvSpPr>
          <p:nvPr/>
        </p:nvSpPr>
        <p:spPr>
          <a:xfrm>
            <a:off x="6254993" y="3816049"/>
            <a:ext cx="2039112" cy="274320"/>
          </a:xfrm>
          <a:prstGeom prst="roundRect">
            <a:avLst>
              <a:gd name="adj" fmla="val 5000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48243">
              <a:lnSpc>
                <a:spcPct val="90000"/>
              </a:lnSpc>
              <a:spcBef>
                <a:spcPct val="0"/>
              </a:spcBef>
              <a:spcAft>
                <a:spcPct val="35000"/>
              </a:spcAft>
              <a:defRPr/>
            </a:pPr>
            <a:r>
              <a:rPr lang="en-US" sz="1100" b="1">
                <a:solidFill>
                  <a:schemeClr val="accent3"/>
                </a:solidFill>
                <a:latin typeface="Arial" panose="020B0604020202020204"/>
                <a:sym typeface="Arial"/>
              </a:rPr>
              <a:t>All Other Product Growth</a:t>
            </a:r>
            <a:endParaRPr lang="en-US" sz="1100">
              <a:solidFill>
                <a:schemeClr val="accent3"/>
              </a:solidFill>
              <a:latin typeface="Arial" panose="020B0604020202020204"/>
            </a:endParaRPr>
          </a:p>
        </p:txBody>
      </p:sp>
      <p:sp>
        <p:nvSpPr>
          <p:cNvPr id="21" name="Rectangle: Rounded Corners 20">
            <a:extLst>
              <a:ext uri="{FF2B5EF4-FFF2-40B4-BE49-F238E27FC236}">
                <a16:creationId xmlns:a16="http://schemas.microsoft.com/office/drawing/2014/main" id="{6D58806D-8985-F044-2C93-D8AF2EEA7252}"/>
              </a:ext>
            </a:extLst>
          </p:cNvPr>
          <p:cNvSpPr>
            <a:spLocks/>
          </p:cNvSpPr>
          <p:nvPr/>
        </p:nvSpPr>
        <p:spPr>
          <a:xfrm>
            <a:off x="9249203" y="3816049"/>
            <a:ext cx="2039112" cy="274320"/>
          </a:xfrm>
          <a:prstGeom prst="roundRect">
            <a:avLst>
              <a:gd name="adj" fmla="val 50000"/>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48243">
              <a:lnSpc>
                <a:spcPct val="90000"/>
              </a:lnSpc>
              <a:spcBef>
                <a:spcPct val="0"/>
              </a:spcBef>
              <a:spcAft>
                <a:spcPct val="35000"/>
              </a:spcAft>
              <a:defRPr/>
            </a:pPr>
            <a:r>
              <a:rPr lang="en-US" sz="1200" b="1">
                <a:solidFill>
                  <a:schemeClr val="accent4"/>
                </a:solidFill>
                <a:latin typeface="Arial" panose="020B0604020202020204"/>
                <a:sym typeface="Arial"/>
              </a:rPr>
              <a:t>Total Market Growth</a:t>
            </a:r>
            <a:endParaRPr lang="en-US" sz="1200">
              <a:solidFill>
                <a:schemeClr val="accent4"/>
              </a:solidFill>
              <a:latin typeface="Arial" panose="020B0604020202020204"/>
            </a:endParaRPr>
          </a:p>
        </p:txBody>
      </p:sp>
      <p:graphicFrame>
        <p:nvGraphicFramePr>
          <p:cNvPr id="23" name="Chart 22">
            <a:extLst>
              <a:ext uri="{FF2B5EF4-FFF2-40B4-BE49-F238E27FC236}">
                <a16:creationId xmlns:a16="http://schemas.microsoft.com/office/drawing/2014/main" id="{CFE2F34F-6A43-3F98-0824-BD2A224B0F3E}"/>
              </a:ext>
            </a:extLst>
          </p:cNvPr>
          <p:cNvGraphicFramePr>
            <a:graphicFrameLocks/>
          </p:cNvGraphicFramePr>
          <p:nvPr>
            <p:extLst>
              <p:ext uri="{D42A27DB-BD31-4B8C-83A1-F6EECF244321}">
                <p14:modId xmlns:p14="http://schemas.microsoft.com/office/powerpoint/2010/main" val="1447904219"/>
              </p:ext>
            </p:extLst>
          </p:nvPr>
        </p:nvGraphicFramePr>
        <p:xfrm>
          <a:off x="8924372" y="1820235"/>
          <a:ext cx="2791143"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Chart 23">
            <a:extLst>
              <a:ext uri="{FF2B5EF4-FFF2-40B4-BE49-F238E27FC236}">
                <a16:creationId xmlns:a16="http://schemas.microsoft.com/office/drawing/2014/main" id="{E9F5EB84-EAA0-FEF7-365A-1BDC4E2C7ACE}"/>
              </a:ext>
            </a:extLst>
          </p:cNvPr>
          <p:cNvGraphicFramePr>
            <a:graphicFrameLocks/>
          </p:cNvGraphicFramePr>
          <p:nvPr>
            <p:extLst>
              <p:ext uri="{D42A27DB-BD31-4B8C-83A1-F6EECF244321}">
                <p14:modId xmlns:p14="http://schemas.microsoft.com/office/powerpoint/2010/main" val="3246114320"/>
              </p:ext>
            </p:extLst>
          </p:nvPr>
        </p:nvGraphicFramePr>
        <p:xfrm>
          <a:off x="5914341" y="4127497"/>
          <a:ext cx="2791143"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5" name="Chart 24">
            <a:extLst>
              <a:ext uri="{FF2B5EF4-FFF2-40B4-BE49-F238E27FC236}">
                <a16:creationId xmlns:a16="http://schemas.microsoft.com/office/drawing/2014/main" id="{4D10419F-9152-479F-E7D7-F67638848EFF}"/>
              </a:ext>
            </a:extLst>
          </p:cNvPr>
          <p:cNvGraphicFramePr>
            <a:graphicFrameLocks/>
          </p:cNvGraphicFramePr>
          <p:nvPr>
            <p:extLst>
              <p:ext uri="{D42A27DB-BD31-4B8C-83A1-F6EECF244321}">
                <p14:modId xmlns:p14="http://schemas.microsoft.com/office/powerpoint/2010/main" val="3533922147"/>
              </p:ext>
            </p:extLst>
          </p:nvPr>
        </p:nvGraphicFramePr>
        <p:xfrm>
          <a:off x="8926568" y="4127497"/>
          <a:ext cx="2791143" cy="1828800"/>
        </p:xfrm>
        <a:graphic>
          <a:graphicData uri="http://schemas.openxmlformats.org/drawingml/2006/chart">
            <c:chart xmlns:c="http://schemas.openxmlformats.org/drawingml/2006/chart" xmlns:r="http://schemas.openxmlformats.org/officeDocument/2006/relationships" r:id="rId10"/>
          </a:graphicData>
        </a:graphic>
      </p:graphicFrame>
      <p:grpSp>
        <p:nvGrpSpPr>
          <p:cNvPr id="5" name="Group 4">
            <a:extLst>
              <a:ext uri="{FF2B5EF4-FFF2-40B4-BE49-F238E27FC236}">
                <a16:creationId xmlns:a16="http://schemas.microsoft.com/office/drawing/2014/main" id="{41ADB7E7-0AF0-EE45-A757-CDFB098E6887}"/>
              </a:ext>
            </a:extLst>
          </p:cNvPr>
          <p:cNvGrpSpPr>
            <a:grpSpLocks/>
          </p:cNvGrpSpPr>
          <p:nvPr/>
        </p:nvGrpSpPr>
        <p:grpSpPr>
          <a:xfrm>
            <a:off x="1128880" y="1505764"/>
            <a:ext cx="3657600" cy="365760"/>
            <a:chOff x="1128880" y="1505764"/>
            <a:chExt cx="3657600" cy="365760"/>
          </a:xfrm>
        </p:grpSpPr>
        <p:sp>
          <p:nvSpPr>
            <p:cNvPr id="6" name="Rectangle: Rounded Corners 5">
              <a:extLst>
                <a:ext uri="{FF2B5EF4-FFF2-40B4-BE49-F238E27FC236}">
                  <a16:creationId xmlns:a16="http://schemas.microsoft.com/office/drawing/2014/main" id="{8B3E696B-D65A-9EFD-A955-A789FB3D71FB}"/>
                </a:ext>
              </a:extLst>
            </p:cNvPr>
            <p:cNvSpPr>
              <a:spLocks/>
            </p:cNvSpPr>
            <p:nvPr/>
          </p:nvSpPr>
          <p:spPr>
            <a:xfrm>
              <a:off x="1128880" y="1505764"/>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algn="ctr"/>
              <a:r>
                <a:rPr lang="en-US" sz="1400" b="1">
                  <a:solidFill>
                    <a:schemeClr val="bg1"/>
                  </a:solidFill>
                  <a:latin typeface="Arial" panose="020B0604020202020204"/>
                </a:rPr>
                <a:t>  Adjusted Rx Share MAT Jun 2025</a:t>
              </a:r>
            </a:p>
          </p:txBody>
        </p:sp>
        <p:pic>
          <p:nvPicPr>
            <p:cNvPr id="7" name="Graphic 6">
              <a:extLst>
                <a:ext uri="{FF2B5EF4-FFF2-40B4-BE49-F238E27FC236}">
                  <a16:creationId xmlns:a16="http://schemas.microsoft.com/office/drawing/2014/main" id="{F542EE81-15E1-8593-91D4-1C5A15C622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47192" y="1519480"/>
              <a:ext cx="338328" cy="338328"/>
            </a:xfrm>
            <a:prstGeom prst="rect">
              <a:avLst/>
            </a:prstGeom>
          </p:spPr>
        </p:pic>
      </p:grpSp>
      <p:cxnSp>
        <p:nvCxnSpPr>
          <p:cNvPr id="15" name="Straight Connector 14">
            <a:extLst>
              <a:ext uri="{FF2B5EF4-FFF2-40B4-BE49-F238E27FC236}">
                <a16:creationId xmlns:a16="http://schemas.microsoft.com/office/drawing/2014/main" id="{2BB8E485-2054-1065-84BE-58B3748FBCBD}"/>
              </a:ext>
            </a:extLst>
          </p:cNvPr>
          <p:cNvCxnSpPr>
            <a:cxnSpLocks/>
          </p:cNvCxnSpPr>
          <p:nvPr/>
        </p:nvCxnSpPr>
        <p:spPr>
          <a:xfrm>
            <a:off x="5735268" y="1517650"/>
            <a:ext cx="0" cy="476885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AFC4C49-557D-F971-2897-3E1CE0EA9ED4}"/>
              </a:ext>
            </a:extLst>
          </p:cNvPr>
          <p:cNvGrpSpPr>
            <a:grpSpLocks/>
          </p:cNvGrpSpPr>
          <p:nvPr/>
        </p:nvGrpSpPr>
        <p:grpSpPr>
          <a:xfrm>
            <a:off x="8110797" y="6053424"/>
            <a:ext cx="1406066" cy="274320"/>
            <a:chOff x="8188569" y="6557169"/>
            <a:chExt cx="1406066" cy="274320"/>
          </a:xfrm>
        </p:grpSpPr>
        <p:sp>
          <p:nvSpPr>
            <p:cNvPr id="31" name="Rectangle 30">
              <a:extLst>
                <a:ext uri="{FF2B5EF4-FFF2-40B4-BE49-F238E27FC236}">
                  <a16:creationId xmlns:a16="http://schemas.microsoft.com/office/drawing/2014/main" id="{1DE4D226-B7B8-9B5E-493B-B30865E9823E}"/>
                </a:ext>
              </a:extLst>
            </p:cNvPr>
            <p:cNvSpPr>
              <a:spLocks/>
            </p:cNvSpPr>
            <p:nvPr/>
          </p:nvSpPr>
          <p:spPr>
            <a:xfrm>
              <a:off x="8518251" y="6557169"/>
              <a:ext cx="1076384"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948243">
                <a:lnSpc>
                  <a:spcPct val="90000"/>
                </a:lnSpc>
                <a:spcBef>
                  <a:spcPct val="0"/>
                </a:spcBef>
                <a:spcAft>
                  <a:spcPct val="35000"/>
                </a:spcAft>
                <a:defRPr/>
              </a:pPr>
              <a:r>
                <a:rPr lang="en-US" sz="1100">
                  <a:solidFill>
                    <a:schemeClr val="tx1"/>
                  </a:solidFill>
                  <a:latin typeface="Arial" panose="020B0604020202020204"/>
                  <a:sym typeface="Arial"/>
                </a:rPr>
                <a:t>Retail Market</a:t>
              </a:r>
              <a:endParaRPr lang="en-US" sz="1100">
                <a:solidFill>
                  <a:schemeClr val="tx1"/>
                </a:solidFill>
                <a:latin typeface="Arial" panose="020B0604020202020204"/>
              </a:endParaRPr>
            </a:p>
          </p:txBody>
        </p:sp>
        <p:cxnSp>
          <p:nvCxnSpPr>
            <p:cNvPr id="32" name="Straight Connector 31">
              <a:extLst>
                <a:ext uri="{FF2B5EF4-FFF2-40B4-BE49-F238E27FC236}">
                  <a16:creationId xmlns:a16="http://schemas.microsoft.com/office/drawing/2014/main" id="{5F4C0667-7A58-C363-33E1-6932A3676C2F}"/>
                </a:ext>
              </a:extLst>
            </p:cNvPr>
            <p:cNvCxnSpPr>
              <a:cxnSpLocks/>
            </p:cNvCxnSpPr>
            <p:nvPr/>
          </p:nvCxnSpPr>
          <p:spPr>
            <a:xfrm>
              <a:off x="8188569" y="6694329"/>
              <a:ext cx="32968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1D73D504-1253-EEB8-EA7B-BE3B4D22E51F}"/>
              </a:ext>
            </a:extLst>
          </p:cNvPr>
          <p:cNvCxnSpPr>
            <a:cxnSpLocks/>
          </p:cNvCxnSpPr>
          <p:nvPr/>
        </p:nvCxnSpPr>
        <p:spPr>
          <a:xfrm>
            <a:off x="11723688" y="1517650"/>
            <a:ext cx="0" cy="4456113"/>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32755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D618DFC-7DE8-CFBB-73C9-8E0E4497F156}"/>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956B64-9511-87E9-1DEC-0DC66DB9976F}"/>
              </a:ext>
            </a:extLst>
          </p:cNvPr>
          <p:cNvGraphicFramePr>
            <a:graphicFrameLocks noChangeAspect="1"/>
          </p:cNvGraphicFramePr>
          <p:nvPr>
            <p:custDataLst>
              <p:tags r:id="rId1"/>
            </p:custDataLst>
            <p:extLst>
              <p:ext uri="{D42A27DB-BD31-4B8C-83A1-F6EECF244321}">
                <p14:modId xmlns:p14="http://schemas.microsoft.com/office/powerpoint/2010/main" val="1992123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9" imgW="395" imgH="396" progId="TCLayout.ActiveDocument.1">
                  <p:embed/>
                </p:oleObj>
              </mc:Choice>
              <mc:Fallback>
                <p:oleObj name="think-cell Slide" r:id="rId99" imgW="395" imgH="396" progId="TCLayout.ActiveDocument.1">
                  <p:embed/>
                  <p:pic>
                    <p:nvPicPr>
                      <p:cNvPr id="2" name="Object 1" hidden="1">
                        <a:extLst>
                          <a:ext uri="{FF2B5EF4-FFF2-40B4-BE49-F238E27FC236}">
                            <a16:creationId xmlns:a16="http://schemas.microsoft.com/office/drawing/2014/main" id="{E1956B64-9511-87E9-1DEC-0DC66DB9976F}"/>
                          </a:ext>
                        </a:extLst>
                      </p:cNvPr>
                      <p:cNvPicPr/>
                      <p:nvPr/>
                    </p:nvPicPr>
                    <p:blipFill>
                      <a:blip r:embed="rId100"/>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684E3C0-8BFE-DDD4-D06C-52E865517591}"/>
              </a:ext>
            </a:extLst>
          </p:cNvPr>
          <p:cNvSpPr>
            <a:spLocks noGrp="1"/>
          </p:cNvSpPr>
          <p:nvPr>
            <p:ph type="title"/>
          </p:nvPr>
        </p:nvSpPr>
        <p:spPr>
          <a:xfrm>
            <a:off x="384694" y="294468"/>
            <a:ext cx="11338560" cy="768263"/>
          </a:xfrm>
        </p:spPr>
        <p:txBody>
          <a:bodyPr vert="horz"/>
          <a:lstStyle/>
          <a:p>
            <a:r>
              <a:rPr lang="en-US"/>
              <a:t>Retail and Mail over-index in share with both Diabetes and </a:t>
            </a:r>
            <a:br>
              <a:rPr lang="en-US"/>
            </a:br>
            <a:r>
              <a:rPr lang="en-US"/>
              <a:t>Weight Loss GLP-1s</a:t>
            </a:r>
          </a:p>
        </p:txBody>
      </p:sp>
      <p:sp>
        <p:nvSpPr>
          <p:cNvPr id="4" name="Footer Placeholder 3">
            <a:extLst>
              <a:ext uri="{FF2B5EF4-FFF2-40B4-BE49-F238E27FC236}">
                <a16:creationId xmlns:a16="http://schemas.microsoft.com/office/drawing/2014/main" id="{BB9FB782-8A93-B2B1-6E37-72A84F29D9A0}"/>
              </a:ext>
            </a:extLst>
          </p:cNvPr>
          <p:cNvSpPr>
            <a:spLocks noGrp="1"/>
          </p:cNvSpPr>
          <p:nvPr>
            <p:ph type="ftr" sz="quarter" idx="3"/>
          </p:nvPr>
        </p:nvSpPr>
        <p:spPr>
          <a:xfrm>
            <a:off x="384694" y="6387858"/>
            <a:ext cx="9285484" cy="338087"/>
          </a:xfrm>
        </p:spPr>
        <p:txBody>
          <a:bodyPr/>
          <a:lstStyle/>
          <a:p>
            <a:pPr lvl="0"/>
            <a:r>
              <a:rPr lang="en-US" noProof="0"/>
              <a:t>©2025 IQVIA Confidential. Do not reproduce without permission | For discussion purposes only | Not approved by management. </a:t>
            </a:r>
          </a:p>
        </p:txBody>
      </p:sp>
      <p:graphicFrame>
        <p:nvGraphicFramePr>
          <p:cNvPr id="7" name="Chart 6">
            <a:extLst>
              <a:ext uri="{FF2B5EF4-FFF2-40B4-BE49-F238E27FC236}">
                <a16:creationId xmlns:a16="http://schemas.microsoft.com/office/drawing/2014/main" id="{91A3E283-BC3F-83EB-BE78-F734701FE076}"/>
              </a:ext>
            </a:extLst>
          </p:cNvPr>
          <p:cNvGraphicFramePr>
            <a:graphicFrameLocks/>
          </p:cNvGraphicFramePr>
          <p:nvPr>
            <p:extLst>
              <p:ext uri="{D42A27DB-BD31-4B8C-83A1-F6EECF244321}">
                <p14:modId xmlns:p14="http://schemas.microsoft.com/office/powerpoint/2010/main" val="1339368554"/>
              </p:ext>
            </p:extLst>
          </p:nvPr>
        </p:nvGraphicFramePr>
        <p:xfrm>
          <a:off x="384174" y="1857807"/>
          <a:ext cx="4572000" cy="4425696"/>
        </p:xfrm>
        <a:graphic>
          <a:graphicData uri="http://schemas.openxmlformats.org/drawingml/2006/chart">
            <c:chart xmlns:c="http://schemas.openxmlformats.org/drawingml/2006/chart" xmlns:r="http://schemas.openxmlformats.org/officeDocument/2006/relationships" r:id="rId101"/>
          </a:graphicData>
        </a:graphic>
      </p:graphicFrame>
      <p:cxnSp>
        <p:nvCxnSpPr>
          <p:cNvPr id="90" name="Straight Connector 89">
            <a:extLst>
              <a:ext uri="{FF2B5EF4-FFF2-40B4-BE49-F238E27FC236}">
                <a16:creationId xmlns:a16="http://schemas.microsoft.com/office/drawing/2014/main" id="{8F7280C6-7FD5-E82C-49FD-AFF2B7E4FB31}"/>
              </a:ext>
            </a:extLst>
          </p:cNvPr>
          <p:cNvCxnSpPr>
            <a:cxnSpLocks/>
          </p:cNvCxnSpPr>
          <p:nvPr>
            <p:custDataLst>
              <p:tags r:id="rId2"/>
            </p:custDataLst>
          </p:nvPr>
        </p:nvCxnSpPr>
        <p:spPr bwMode="auto">
          <a:xfrm>
            <a:off x="6878638"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A60CF275-1C6C-8BD3-74E1-F66EC7B491CA}"/>
              </a:ext>
            </a:extLst>
          </p:cNvPr>
          <p:cNvCxnSpPr>
            <a:cxnSpLocks/>
          </p:cNvCxnSpPr>
          <p:nvPr>
            <p:custDataLst>
              <p:tags r:id="rId3"/>
            </p:custDataLst>
          </p:nvPr>
        </p:nvCxnSpPr>
        <p:spPr bwMode="auto">
          <a:xfrm>
            <a:off x="6024563"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ED7DAAC5-684B-02CA-7A4A-D9B92391A5D6}"/>
              </a:ext>
            </a:extLst>
          </p:cNvPr>
          <p:cNvCxnSpPr>
            <a:cxnSpLocks/>
          </p:cNvCxnSpPr>
          <p:nvPr>
            <p:custDataLst>
              <p:tags r:id="rId4"/>
            </p:custDataLst>
          </p:nvPr>
        </p:nvCxnSpPr>
        <p:spPr bwMode="auto">
          <a:xfrm>
            <a:off x="8140700"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8569F362-B710-E15C-5E00-7380A7498373}"/>
              </a:ext>
            </a:extLst>
          </p:cNvPr>
          <p:cNvCxnSpPr>
            <a:cxnSpLocks/>
          </p:cNvCxnSpPr>
          <p:nvPr>
            <p:custDataLst>
              <p:tags r:id="rId5"/>
            </p:custDataLst>
          </p:nvPr>
        </p:nvCxnSpPr>
        <p:spPr bwMode="auto">
          <a:xfrm>
            <a:off x="6448425"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01DDB532-5CA5-4595-C849-FBF8B9FF3D29}"/>
              </a:ext>
            </a:extLst>
          </p:cNvPr>
          <p:cNvCxnSpPr>
            <a:cxnSpLocks/>
          </p:cNvCxnSpPr>
          <p:nvPr>
            <p:custDataLst>
              <p:tags r:id="rId6"/>
            </p:custDataLst>
          </p:nvPr>
        </p:nvCxnSpPr>
        <p:spPr bwMode="auto">
          <a:xfrm>
            <a:off x="9418638"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47495879-42D3-86A4-8BC9-2A37E878B74A}"/>
              </a:ext>
            </a:extLst>
          </p:cNvPr>
          <p:cNvCxnSpPr>
            <a:cxnSpLocks/>
          </p:cNvCxnSpPr>
          <p:nvPr>
            <p:custDataLst>
              <p:tags r:id="rId7"/>
            </p:custDataLst>
          </p:nvPr>
        </p:nvCxnSpPr>
        <p:spPr bwMode="auto">
          <a:xfrm>
            <a:off x="8564563"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DAD203A1-DE57-F0C7-8401-8D0F11F7B740}"/>
              </a:ext>
            </a:extLst>
          </p:cNvPr>
          <p:cNvCxnSpPr>
            <a:cxnSpLocks/>
          </p:cNvCxnSpPr>
          <p:nvPr>
            <p:custDataLst>
              <p:tags r:id="rId8"/>
            </p:custDataLst>
          </p:nvPr>
        </p:nvCxnSpPr>
        <p:spPr bwMode="auto">
          <a:xfrm>
            <a:off x="9840913"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57942B10-3D66-BD96-9176-48319483DA23}"/>
              </a:ext>
            </a:extLst>
          </p:cNvPr>
          <p:cNvCxnSpPr>
            <a:cxnSpLocks/>
          </p:cNvCxnSpPr>
          <p:nvPr>
            <p:custDataLst>
              <p:tags r:id="rId9"/>
            </p:custDataLst>
          </p:nvPr>
        </p:nvCxnSpPr>
        <p:spPr bwMode="auto">
          <a:xfrm>
            <a:off x="7300913"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57DBE4AF-DD69-996A-C6CE-14BC0A7A7789}"/>
              </a:ext>
            </a:extLst>
          </p:cNvPr>
          <p:cNvCxnSpPr>
            <a:cxnSpLocks/>
          </p:cNvCxnSpPr>
          <p:nvPr>
            <p:custDataLst>
              <p:tags r:id="rId10"/>
            </p:custDataLst>
          </p:nvPr>
        </p:nvCxnSpPr>
        <p:spPr bwMode="auto">
          <a:xfrm>
            <a:off x="8988425"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45F00F74-5468-70E6-C58C-F8441C37AE08}"/>
              </a:ext>
            </a:extLst>
          </p:cNvPr>
          <p:cNvCxnSpPr>
            <a:cxnSpLocks/>
          </p:cNvCxnSpPr>
          <p:nvPr>
            <p:custDataLst>
              <p:tags r:id="rId11"/>
            </p:custDataLst>
          </p:nvPr>
        </p:nvCxnSpPr>
        <p:spPr bwMode="auto">
          <a:xfrm>
            <a:off x="7724775"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FF87CB91-B0D9-2EA5-BDE1-6FD103062031}"/>
              </a:ext>
            </a:extLst>
          </p:cNvPr>
          <p:cNvCxnSpPr>
            <a:cxnSpLocks/>
          </p:cNvCxnSpPr>
          <p:nvPr>
            <p:custDataLst>
              <p:tags r:id="rId12"/>
            </p:custDataLst>
          </p:nvPr>
        </p:nvCxnSpPr>
        <p:spPr bwMode="auto">
          <a:xfrm>
            <a:off x="10264775"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D0D8F8E6-B35E-C56E-90C6-0D998A39424F}"/>
              </a:ext>
            </a:extLst>
          </p:cNvPr>
          <p:cNvCxnSpPr>
            <a:cxnSpLocks/>
          </p:cNvCxnSpPr>
          <p:nvPr>
            <p:custDataLst>
              <p:tags r:id="rId13"/>
            </p:custDataLst>
          </p:nvPr>
        </p:nvCxnSpPr>
        <p:spPr bwMode="auto">
          <a:xfrm>
            <a:off x="10674350"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2D21923-67B7-5F91-B408-C45D99825FD1}"/>
              </a:ext>
            </a:extLst>
          </p:cNvPr>
          <p:cNvCxnSpPr>
            <a:cxnSpLocks/>
          </p:cNvCxnSpPr>
          <p:nvPr>
            <p:custDataLst>
              <p:tags r:id="rId14"/>
            </p:custDataLst>
          </p:nvPr>
        </p:nvCxnSpPr>
        <p:spPr bwMode="auto">
          <a:xfrm>
            <a:off x="11096625" y="3065463"/>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9" name="Straight Connector 518">
            <a:extLst>
              <a:ext uri="{FF2B5EF4-FFF2-40B4-BE49-F238E27FC236}">
                <a16:creationId xmlns:a16="http://schemas.microsoft.com/office/drawing/2014/main" id="{71094C2E-496C-4290-E69F-E53F0AC72258}"/>
              </a:ext>
            </a:extLst>
          </p:cNvPr>
          <p:cNvCxnSpPr>
            <a:cxnSpLocks/>
          </p:cNvCxnSpPr>
          <p:nvPr>
            <p:custDataLst>
              <p:tags r:id="rId15"/>
            </p:custDataLst>
          </p:nvPr>
        </p:nvCxnSpPr>
        <p:spPr bwMode="auto">
          <a:xfrm>
            <a:off x="11520488" y="3065462"/>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6" name="Chart 25">
            <a:extLst>
              <a:ext uri="{FF2B5EF4-FFF2-40B4-BE49-F238E27FC236}">
                <a16:creationId xmlns:a16="http://schemas.microsoft.com/office/drawing/2014/main" id="{45A17E18-7C94-823D-0406-C8B4D48703B1}"/>
              </a:ext>
            </a:extLst>
          </p:cNvPr>
          <p:cNvGraphicFramePr>
            <a:graphicFrameLocks/>
          </p:cNvGraphicFramePr>
          <p:nvPr>
            <p:custDataLst>
              <p:tags r:id="rId16"/>
            </p:custDataLst>
            <p:extLst>
              <p:ext uri="{D42A27DB-BD31-4B8C-83A1-F6EECF244321}">
                <p14:modId xmlns:p14="http://schemas.microsoft.com/office/powerpoint/2010/main" val="1456399342"/>
              </p:ext>
            </p:extLst>
          </p:nvPr>
        </p:nvGraphicFramePr>
        <p:xfrm>
          <a:off x="5942013" y="1435100"/>
          <a:ext cx="5661025" cy="1712913"/>
        </p:xfrm>
        <a:graphic>
          <a:graphicData uri="http://schemas.openxmlformats.org/drawingml/2006/chart">
            <c:chart xmlns:c="http://schemas.openxmlformats.org/drawingml/2006/chart" xmlns:r="http://schemas.openxmlformats.org/officeDocument/2006/relationships" r:id="rId102"/>
          </a:graphicData>
        </a:graphic>
      </p:graphicFrame>
      <p:sp>
        <p:nvSpPr>
          <p:cNvPr id="75" name="Rectangle 74">
            <a:extLst>
              <a:ext uri="{FF2B5EF4-FFF2-40B4-BE49-F238E27FC236}">
                <a16:creationId xmlns:a16="http://schemas.microsoft.com/office/drawing/2014/main" id="{E5034E1E-9BBE-D2BC-7A33-D7E64BD150B0}"/>
              </a:ext>
            </a:extLst>
          </p:cNvPr>
          <p:cNvSpPr>
            <a:spLocks/>
          </p:cNvSpPr>
          <p:nvPr>
            <p:custDataLst>
              <p:tags r:id="rId17"/>
            </p:custDataLst>
          </p:nvPr>
        </p:nvSpPr>
        <p:spPr bwMode="gray">
          <a:xfrm>
            <a:off x="7654925" y="3157538"/>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B188A04-ED58-4DDB-83F8-C259D4DAEF81}" type="datetime'''Ja''''''n-''2''''''''''''4'''''''''">
              <a:rPr lang="en-US" altLang="en-US" sz="1100" smtClean="0">
                <a:solidFill>
                  <a:schemeClr val="tx1"/>
                </a:solidFill>
              </a:rPr>
              <a:pPr algn="r">
                <a:lnSpc>
                  <a:spcPct val="90000"/>
                </a:lnSpc>
                <a:spcBef>
                  <a:spcPct val="0"/>
                </a:spcBef>
                <a:spcAft>
                  <a:spcPct val="0"/>
                </a:spcAft>
              </a:pPr>
              <a:t>Jan-24</a:t>
            </a:fld>
            <a:endParaRPr lang="en-US" sz="1100" err="1">
              <a:solidFill>
                <a:schemeClr val="tx1"/>
              </a:solidFill>
            </a:endParaRPr>
          </a:p>
        </p:txBody>
      </p:sp>
      <p:sp>
        <p:nvSpPr>
          <p:cNvPr id="77" name="Rectangle 76">
            <a:extLst>
              <a:ext uri="{FF2B5EF4-FFF2-40B4-BE49-F238E27FC236}">
                <a16:creationId xmlns:a16="http://schemas.microsoft.com/office/drawing/2014/main" id="{437CC63E-E3BD-F28B-FF02-459C3D6CE5A3}"/>
              </a:ext>
            </a:extLst>
          </p:cNvPr>
          <p:cNvSpPr>
            <a:spLocks/>
          </p:cNvSpPr>
          <p:nvPr>
            <p:custDataLst>
              <p:tags r:id="rId18"/>
            </p:custDataLst>
          </p:nvPr>
        </p:nvSpPr>
        <p:spPr bwMode="gray">
          <a:xfrm>
            <a:off x="8070850" y="3157538"/>
            <a:ext cx="150813" cy="4413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E79D4923-7BD5-4051-9E94-2FFE8D43F4FF}" type="datetime'''Ma''''''r-''''''''2''''''''''''''''''''''''''''4'''''''''''">
              <a:rPr lang="en-US" altLang="en-US" sz="1100" smtClean="0">
                <a:solidFill>
                  <a:schemeClr val="tx1"/>
                </a:solidFill>
              </a:rPr>
              <a:pPr algn="r">
                <a:lnSpc>
                  <a:spcPct val="90000"/>
                </a:lnSpc>
                <a:spcBef>
                  <a:spcPct val="0"/>
                </a:spcBef>
                <a:spcAft>
                  <a:spcPct val="0"/>
                </a:spcAft>
              </a:pPr>
              <a:t>Mar-24</a:t>
            </a:fld>
            <a:endParaRPr lang="en-US" sz="1100" err="1">
              <a:solidFill>
                <a:schemeClr val="tx1"/>
              </a:solidFill>
            </a:endParaRPr>
          </a:p>
        </p:txBody>
      </p:sp>
      <p:sp>
        <p:nvSpPr>
          <p:cNvPr id="78" name="Rectangle 77">
            <a:extLst>
              <a:ext uri="{FF2B5EF4-FFF2-40B4-BE49-F238E27FC236}">
                <a16:creationId xmlns:a16="http://schemas.microsoft.com/office/drawing/2014/main" id="{E8D0EAA1-BF09-59D6-D68C-550ACDF398A7}"/>
              </a:ext>
            </a:extLst>
          </p:cNvPr>
          <p:cNvSpPr>
            <a:spLocks/>
          </p:cNvSpPr>
          <p:nvPr>
            <p:custDataLst>
              <p:tags r:id="rId19"/>
            </p:custDataLst>
          </p:nvPr>
        </p:nvSpPr>
        <p:spPr bwMode="gray">
          <a:xfrm>
            <a:off x="8494713" y="3157538"/>
            <a:ext cx="150813" cy="465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FB32BA1F-E152-4CF0-A28F-DD1DC7CAEBB8}" type="datetime'''''M''''''''''''a''''''''''''''''''''''''''''''''''y-2''4'''">
              <a:rPr lang="en-US" altLang="en-US" sz="1100" smtClean="0">
                <a:solidFill>
                  <a:schemeClr val="tx1"/>
                </a:solidFill>
              </a:rPr>
              <a:pPr algn="r">
                <a:lnSpc>
                  <a:spcPct val="90000"/>
                </a:lnSpc>
                <a:spcBef>
                  <a:spcPct val="0"/>
                </a:spcBef>
                <a:spcAft>
                  <a:spcPct val="0"/>
                </a:spcAft>
              </a:pPr>
              <a:t>May-24</a:t>
            </a:fld>
            <a:endParaRPr lang="en-US" sz="1100" err="1">
              <a:solidFill>
                <a:schemeClr val="tx1"/>
              </a:solidFill>
            </a:endParaRPr>
          </a:p>
        </p:txBody>
      </p:sp>
      <p:sp>
        <p:nvSpPr>
          <p:cNvPr id="80" name="Rectangle 79">
            <a:extLst>
              <a:ext uri="{FF2B5EF4-FFF2-40B4-BE49-F238E27FC236}">
                <a16:creationId xmlns:a16="http://schemas.microsoft.com/office/drawing/2014/main" id="{DA28F694-F5C4-D5E3-9B5B-EA4AE7D4E878}"/>
              </a:ext>
            </a:extLst>
          </p:cNvPr>
          <p:cNvSpPr>
            <a:spLocks/>
          </p:cNvSpPr>
          <p:nvPr>
            <p:custDataLst>
              <p:tags r:id="rId20"/>
            </p:custDataLst>
          </p:nvPr>
        </p:nvSpPr>
        <p:spPr bwMode="gray">
          <a:xfrm>
            <a:off x="8918575" y="3157538"/>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9E609D6A-11B1-4598-8FAE-5AEA5C6668AE}" type="datetime'''''J''''''u''''''''''l-''''''''''''''''2''''''4'''''''''">
              <a:rPr lang="en-US" altLang="en-US" sz="1100" smtClean="0">
                <a:solidFill>
                  <a:schemeClr val="tx1"/>
                </a:solidFill>
              </a:rPr>
              <a:pPr algn="r">
                <a:lnSpc>
                  <a:spcPct val="90000"/>
                </a:lnSpc>
                <a:spcBef>
                  <a:spcPct val="0"/>
                </a:spcBef>
                <a:spcAft>
                  <a:spcPct val="0"/>
                </a:spcAft>
              </a:pPr>
              <a:t>Jul-24</a:t>
            </a:fld>
            <a:endParaRPr lang="en-US" sz="1100" err="1">
              <a:solidFill>
                <a:schemeClr val="tx1"/>
              </a:solidFill>
            </a:endParaRPr>
          </a:p>
        </p:txBody>
      </p:sp>
      <p:sp>
        <p:nvSpPr>
          <p:cNvPr id="82" name="Rectangle 81">
            <a:extLst>
              <a:ext uri="{FF2B5EF4-FFF2-40B4-BE49-F238E27FC236}">
                <a16:creationId xmlns:a16="http://schemas.microsoft.com/office/drawing/2014/main" id="{E19B3B58-C458-33C2-1F36-60BD1EFC8608}"/>
              </a:ext>
            </a:extLst>
          </p:cNvPr>
          <p:cNvSpPr>
            <a:spLocks/>
          </p:cNvSpPr>
          <p:nvPr>
            <p:custDataLst>
              <p:tags r:id="rId21"/>
            </p:custDataLst>
          </p:nvPr>
        </p:nvSpPr>
        <p:spPr bwMode="gray">
          <a:xfrm>
            <a:off x="9771063" y="3157538"/>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A35E46F-6FC1-4CD4-8478-63C38E542B7C}" type="datetime'''''''''''''''N''o''v''''''''''-''''''''2''''''''4'''''''''">
              <a:rPr lang="en-US" altLang="en-US" sz="1100" smtClean="0">
                <a:solidFill>
                  <a:schemeClr val="tx1"/>
                </a:solidFill>
              </a:rPr>
              <a:pPr algn="r">
                <a:lnSpc>
                  <a:spcPct val="90000"/>
                </a:lnSpc>
                <a:spcBef>
                  <a:spcPct val="0"/>
                </a:spcBef>
                <a:spcAft>
                  <a:spcPct val="0"/>
                </a:spcAft>
              </a:pPr>
              <a:t>Nov-24</a:t>
            </a:fld>
            <a:endParaRPr lang="en-US" sz="1100" err="1">
              <a:solidFill>
                <a:schemeClr val="tx1"/>
              </a:solidFill>
            </a:endParaRPr>
          </a:p>
        </p:txBody>
      </p:sp>
      <p:sp>
        <p:nvSpPr>
          <p:cNvPr id="84" name="Rectangle 83">
            <a:extLst>
              <a:ext uri="{FF2B5EF4-FFF2-40B4-BE49-F238E27FC236}">
                <a16:creationId xmlns:a16="http://schemas.microsoft.com/office/drawing/2014/main" id="{7E0A2B13-992A-C220-95B0-763BB3CF7143}"/>
              </a:ext>
            </a:extLst>
          </p:cNvPr>
          <p:cNvSpPr>
            <a:spLocks/>
          </p:cNvSpPr>
          <p:nvPr>
            <p:custDataLst>
              <p:tags r:id="rId22"/>
            </p:custDataLst>
          </p:nvPr>
        </p:nvSpPr>
        <p:spPr bwMode="gray">
          <a:xfrm>
            <a:off x="10194925" y="3157538"/>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002F892F-976D-4658-BE6F-B5B910BC8BF4}" type="datetime'''''J''''an''''''''''''''''-''''''''25'''''''''''">
              <a:rPr lang="en-US" altLang="en-US" sz="1100" smtClean="0">
                <a:solidFill>
                  <a:schemeClr val="tx1"/>
                </a:solidFill>
              </a:rPr>
              <a:pPr algn="r">
                <a:lnSpc>
                  <a:spcPct val="90000"/>
                </a:lnSpc>
                <a:spcBef>
                  <a:spcPct val="0"/>
                </a:spcBef>
                <a:spcAft>
                  <a:spcPct val="0"/>
                </a:spcAft>
              </a:pPr>
              <a:t>Jan-25</a:t>
            </a:fld>
            <a:endParaRPr lang="en-US" sz="1100" err="1">
              <a:solidFill>
                <a:schemeClr val="tx1"/>
              </a:solidFill>
            </a:endParaRPr>
          </a:p>
        </p:txBody>
      </p:sp>
      <p:sp>
        <p:nvSpPr>
          <p:cNvPr id="81" name="Rectangle 80">
            <a:extLst>
              <a:ext uri="{FF2B5EF4-FFF2-40B4-BE49-F238E27FC236}">
                <a16:creationId xmlns:a16="http://schemas.microsoft.com/office/drawing/2014/main" id="{2381BA54-0041-0CFB-20AC-4A0D0981797A}"/>
              </a:ext>
            </a:extLst>
          </p:cNvPr>
          <p:cNvSpPr>
            <a:spLocks/>
          </p:cNvSpPr>
          <p:nvPr>
            <p:custDataLst>
              <p:tags r:id="rId23"/>
            </p:custDataLst>
          </p:nvPr>
        </p:nvSpPr>
        <p:spPr bwMode="gray">
          <a:xfrm>
            <a:off x="9348788" y="3157538"/>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BCC65F43-7290-430C-96E4-654943A543DD}" type="datetime'''''''''''S''''''e''''p''''''''-''''2''4'''''''''''">
              <a:rPr lang="en-US" altLang="en-US" sz="1100" smtClean="0">
                <a:solidFill>
                  <a:schemeClr val="tx1"/>
                </a:solidFill>
              </a:rPr>
              <a:pPr algn="r">
                <a:lnSpc>
                  <a:spcPct val="90000"/>
                </a:lnSpc>
                <a:spcBef>
                  <a:spcPct val="0"/>
                </a:spcBef>
                <a:spcAft>
                  <a:spcPct val="0"/>
                </a:spcAft>
              </a:pPr>
              <a:t>Sep-24</a:t>
            </a:fld>
            <a:endParaRPr lang="en-US" sz="1100" err="1">
              <a:solidFill>
                <a:schemeClr val="tx1"/>
              </a:solidFill>
            </a:endParaRPr>
          </a:p>
        </p:txBody>
      </p:sp>
      <p:sp>
        <p:nvSpPr>
          <p:cNvPr id="85" name="Rectangle 84">
            <a:extLst>
              <a:ext uri="{FF2B5EF4-FFF2-40B4-BE49-F238E27FC236}">
                <a16:creationId xmlns:a16="http://schemas.microsoft.com/office/drawing/2014/main" id="{81D197C6-F468-D8CC-A759-2E3B1656D00D}"/>
              </a:ext>
            </a:extLst>
          </p:cNvPr>
          <p:cNvSpPr>
            <a:spLocks/>
          </p:cNvSpPr>
          <p:nvPr>
            <p:custDataLst>
              <p:tags r:id="rId24"/>
            </p:custDataLst>
          </p:nvPr>
        </p:nvSpPr>
        <p:spPr bwMode="gray">
          <a:xfrm>
            <a:off x="10604500" y="3157538"/>
            <a:ext cx="150813" cy="4413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009FECC2-85FC-487A-8169-3651AC20B343}" type="datetime'''''''''''''''M''''''''''''''''''a''''''''r''-''2''''5'''">
              <a:rPr lang="en-US" altLang="en-US" sz="1100" smtClean="0">
                <a:solidFill>
                  <a:schemeClr val="tx1"/>
                </a:solidFill>
              </a:rPr>
              <a:pPr algn="r">
                <a:lnSpc>
                  <a:spcPct val="90000"/>
                </a:lnSpc>
                <a:spcBef>
                  <a:spcPct val="0"/>
                </a:spcBef>
                <a:spcAft>
                  <a:spcPct val="0"/>
                </a:spcAft>
              </a:pPr>
              <a:t>Mar-25</a:t>
            </a:fld>
            <a:endParaRPr lang="en-US" sz="1100" err="1">
              <a:solidFill>
                <a:schemeClr val="tx1"/>
              </a:solidFill>
            </a:endParaRPr>
          </a:p>
        </p:txBody>
      </p:sp>
      <p:sp>
        <p:nvSpPr>
          <p:cNvPr id="72" name="Rectangle 71">
            <a:extLst>
              <a:ext uri="{FF2B5EF4-FFF2-40B4-BE49-F238E27FC236}">
                <a16:creationId xmlns:a16="http://schemas.microsoft.com/office/drawing/2014/main" id="{FB8911C6-341F-33A3-6095-622C31DBE254}"/>
              </a:ext>
            </a:extLst>
          </p:cNvPr>
          <p:cNvSpPr>
            <a:spLocks/>
          </p:cNvSpPr>
          <p:nvPr>
            <p:custDataLst>
              <p:tags r:id="rId25"/>
            </p:custDataLst>
          </p:nvPr>
        </p:nvSpPr>
        <p:spPr bwMode="gray">
          <a:xfrm>
            <a:off x="6378575" y="3157538"/>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D466AEA1-2E7B-4AF7-AD08-34C1E41D5825}" type="datetime'''''J''''''''''''''''u''''''''''l''-''23'''''''''">
              <a:rPr lang="en-US" altLang="en-US" sz="1100" smtClean="0">
                <a:solidFill>
                  <a:schemeClr val="tx1"/>
                </a:solidFill>
              </a:rPr>
              <a:pPr algn="r">
                <a:lnSpc>
                  <a:spcPct val="90000"/>
                </a:lnSpc>
                <a:spcBef>
                  <a:spcPct val="0"/>
                </a:spcBef>
                <a:spcAft>
                  <a:spcPct val="0"/>
                </a:spcAft>
              </a:pPr>
              <a:t>Jul-23</a:t>
            </a:fld>
            <a:endParaRPr lang="en-US" sz="1100" err="1">
              <a:solidFill>
                <a:schemeClr val="tx1"/>
              </a:solidFill>
            </a:endParaRPr>
          </a:p>
        </p:txBody>
      </p:sp>
      <p:sp>
        <p:nvSpPr>
          <p:cNvPr id="11" name="Rectangle 10">
            <a:extLst>
              <a:ext uri="{FF2B5EF4-FFF2-40B4-BE49-F238E27FC236}">
                <a16:creationId xmlns:a16="http://schemas.microsoft.com/office/drawing/2014/main" id="{54C60728-CFC7-4E9A-CC61-D622F47B6723}"/>
              </a:ext>
            </a:extLst>
          </p:cNvPr>
          <p:cNvSpPr>
            <a:spLocks/>
          </p:cNvSpPr>
          <p:nvPr>
            <p:custDataLst>
              <p:tags r:id="rId26"/>
            </p:custDataLst>
          </p:nvPr>
        </p:nvSpPr>
        <p:spPr bwMode="gray">
          <a:xfrm>
            <a:off x="11026775" y="3157538"/>
            <a:ext cx="150813" cy="465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68761731-AEE4-4DC0-A337-8FC7239EAC29}" type="datetime'''''''M''a''''''''''y''''''''''''''''''''''-2''''''''''''''5'">
              <a:rPr lang="en-US" altLang="en-US" sz="1100" smtClean="0">
                <a:solidFill>
                  <a:schemeClr val="tx1"/>
                </a:solidFill>
              </a:rPr>
              <a:pPr algn="r">
                <a:lnSpc>
                  <a:spcPct val="90000"/>
                </a:lnSpc>
                <a:spcBef>
                  <a:spcPct val="0"/>
                </a:spcBef>
                <a:spcAft>
                  <a:spcPct val="0"/>
                </a:spcAft>
              </a:pPr>
              <a:t>May-25</a:t>
            </a:fld>
            <a:endParaRPr lang="en-US" sz="1100" err="1">
              <a:solidFill>
                <a:schemeClr val="tx1"/>
              </a:solidFill>
            </a:endParaRPr>
          </a:p>
        </p:txBody>
      </p:sp>
      <p:sp>
        <p:nvSpPr>
          <p:cNvPr id="73" name="Rectangle 72">
            <a:extLst>
              <a:ext uri="{FF2B5EF4-FFF2-40B4-BE49-F238E27FC236}">
                <a16:creationId xmlns:a16="http://schemas.microsoft.com/office/drawing/2014/main" id="{070EF266-7887-F927-F452-9442C2896D94}"/>
              </a:ext>
            </a:extLst>
          </p:cNvPr>
          <p:cNvSpPr>
            <a:spLocks/>
          </p:cNvSpPr>
          <p:nvPr>
            <p:custDataLst>
              <p:tags r:id="rId27"/>
            </p:custDataLst>
          </p:nvPr>
        </p:nvSpPr>
        <p:spPr bwMode="gray">
          <a:xfrm>
            <a:off x="6808788" y="3157538"/>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9D2C7CD9-0733-4AB5-8E37-188656393DE1}" type="datetime'''''''''''S''e''''p''''-''''''''''''''2''''''''''''''3'''">
              <a:rPr lang="en-US" altLang="en-US" sz="1100" smtClean="0">
                <a:solidFill>
                  <a:schemeClr val="tx1"/>
                </a:solidFill>
              </a:rPr>
              <a:pPr algn="r">
                <a:lnSpc>
                  <a:spcPct val="90000"/>
                </a:lnSpc>
                <a:spcBef>
                  <a:spcPct val="0"/>
                </a:spcBef>
                <a:spcAft>
                  <a:spcPct val="0"/>
                </a:spcAft>
              </a:pPr>
              <a:t>Sep-23</a:t>
            </a:fld>
            <a:endParaRPr lang="en-US" sz="1100" err="1">
              <a:solidFill>
                <a:schemeClr val="tx1"/>
              </a:solidFill>
            </a:endParaRPr>
          </a:p>
        </p:txBody>
      </p:sp>
      <p:sp>
        <p:nvSpPr>
          <p:cNvPr id="518" name="Rectangle 517">
            <a:extLst>
              <a:ext uri="{FF2B5EF4-FFF2-40B4-BE49-F238E27FC236}">
                <a16:creationId xmlns:a16="http://schemas.microsoft.com/office/drawing/2014/main" id="{97A30202-910E-E144-FFF7-96957CDE8342}"/>
              </a:ext>
            </a:extLst>
          </p:cNvPr>
          <p:cNvSpPr>
            <a:spLocks/>
          </p:cNvSpPr>
          <p:nvPr>
            <p:custDataLst>
              <p:tags r:id="rId28"/>
            </p:custDataLst>
          </p:nvPr>
        </p:nvSpPr>
        <p:spPr bwMode="gray">
          <a:xfrm>
            <a:off x="11450639" y="3157538"/>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D6D74ED-E09E-4942-80EA-38B143D278FB}" type="datetime'''Ju''''''''''l''''''''''''''''''-''2''''''''''5'">
              <a:rPr lang="en-US" altLang="en-US" sz="1100" smtClean="0">
                <a:solidFill>
                  <a:schemeClr val="tx1"/>
                </a:solidFill>
              </a:rPr>
              <a:pPr algn="r">
                <a:lnSpc>
                  <a:spcPct val="90000"/>
                </a:lnSpc>
                <a:spcBef>
                  <a:spcPct val="0"/>
                </a:spcBef>
                <a:spcAft>
                  <a:spcPct val="0"/>
                </a:spcAft>
              </a:pPr>
              <a:t>Jul-25</a:t>
            </a:fld>
            <a:endParaRPr lang="en-US" sz="1100" err="1">
              <a:solidFill>
                <a:schemeClr val="tx1"/>
              </a:solidFill>
            </a:endParaRPr>
          </a:p>
        </p:txBody>
      </p:sp>
      <p:sp>
        <p:nvSpPr>
          <p:cNvPr id="70" name="Rectangle 69">
            <a:extLst>
              <a:ext uri="{FF2B5EF4-FFF2-40B4-BE49-F238E27FC236}">
                <a16:creationId xmlns:a16="http://schemas.microsoft.com/office/drawing/2014/main" id="{6CD36F96-D739-197A-B47C-14F803EE3ECC}"/>
              </a:ext>
            </a:extLst>
          </p:cNvPr>
          <p:cNvSpPr>
            <a:spLocks/>
          </p:cNvSpPr>
          <p:nvPr>
            <p:custDataLst>
              <p:tags r:id="rId29"/>
            </p:custDataLst>
          </p:nvPr>
        </p:nvSpPr>
        <p:spPr bwMode="gray">
          <a:xfrm>
            <a:off x="5954713" y="3157538"/>
            <a:ext cx="150813" cy="465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CE6C9B24-3ECF-47E3-9E59-D361BC08AD1C}" type="datetime'''''''''''M''a''''y''''-''''''''''''''2''''''3'''''''''''">
              <a:rPr lang="en-US" altLang="en-US" sz="1100" smtClean="0">
                <a:solidFill>
                  <a:schemeClr val="tx1"/>
                </a:solidFill>
              </a:rPr>
              <a:pPr algn="r">
                <a:lnSpc>
                  <a:spcPct val="90000"/>
                </a:lnSpc>
                <a:spcBef>
                  <a:spcPct val="0"/>
                </a:spcBef>
                <a:spcAft>
                  <a:spcPct val="0"/>
                </a:spcAft>
              </a:pPr>
              <a:t>May-23</a:t>
            </a:fld>
            <a:endParaRPr lang="en-US" sz="1100" err="1">
              <a:solidFill>
                <a:schemeClr val="tx1"/>
              </a:solidFill>
            </a:endParaRPr>
          </a:p>
        </p:txBody>
      </p:sp>
      <p:sp>
        <p:nvSpPr>
          <p:cNvPr id="67" name="Rectangle 66">
            <a:extLst>
              <a:ext uri="{FF2B5EF4-FFF2-40B4-BE49-F238E27FC236}">
                <a16:creationId xmlns:a16="http://schemas.microsoft.com/office/drawing/2014/main" id="{8A71E3FD-D01F-7EC3-0B3C-5C956A8E958A}"/>
              </a:ext>
            </a:extLst>
          </p:cNvPr>
          <p:cNvSpPr>
            <a:spLocks/>
          </p:cNvSpPr>
          <p:nvPr>
            <p:custDataLst>
              <p:tags r:id="rId30"/>
            </p:custDataLst>
          </p:nvPr>
        </p:nvSpPr>
        <p:spPr bwMode="gray">
          <a:xfrm>
            <a:off x="5738813" y="2995613"/>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7834627-9B79-4C6A-AB34-CAC05D6F7734}" type="datetime'''''''''''''''''''''0.''''''''''''0'''''''''''''">
              <a:rPr lang="en-US" altLang="en-US" sz="1100" smtClean="0">
                <a:solidFill>
                  <a:schemeClr val="tx1"/>
                </a:solidFill>
              </a:rPr>
              <a:pPr algn="r">
                <a:lnSpc>
                  <a:spcPct val="90000"/>
                </a:lnSpc>
                <a:spcBef>
                  <a:spcPct val="0"/>
                </a:spcBef>
                <a:spcAft>
                  <a:spcPct val="0"/>
                </a:spcAft>
              </a:pPr>
              <a:t>0.0</a:t>
            </a:fld>
            <a:endParaRPr lang="en-US" sz="1100">
              <a:solidFill>
                <a:schemeClr val="tx1"/>
              </a:solidFill>
            </a:endParaRPr>
          </a:p>
        </p:txBody>
      </p:sp>
      <p:sp>
        <p:nvSpPr>
          <p:cNvPr id="71" name="Rectangle 70">
            <a:extLst>
              <a:ext uri="{FF2B5EF4-FFF2-40B4-BE49-F238E27FC236}">
                <a16:creationId xmlns:a16="http://schemas.microsoft.com/office/drawing/2014/main" id="{DBBED5E7-FEC5-39BD-8AC2-DB0C26AD6313}"/>
              </a:ext>
            </a:extLst>
          </p:cNvPr>
          <p:cNvSpPr>
            <a:spLocks/>
          </p:cNvSpPr>
          <p:nvPr>
            <p:custDataLst>
              <p:tags r:id="rId31"/>
            </p:custDataLst>
          </p:nvPr>
        </p:nvSpPr>
        <p:spPr bwMode="gray">
          <a:xfrm>
            <a:off x="5738813" y="2541588"/>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7E1AB59-1D89-4557-8B24-008AF8F7242D}" type="datetime'''''''''''''''''''''''''5''''.''''''''''''''''''''''''0'''''">
              <a:rPr lang="en-US" altLang="en-US" sz="1100" smtClean="0">
                <a:solidFill>
                  <a:schemeClr val="tx1"/>
                </a:solidFill>
              </a:rPr>
              <a:pPr algn="r">
                <a:lnSpc>
                  <a:spcPct val="90000"/>
                </a:lnSpc>
                <a:spcBef>
                  <a:spcPct val="0"/>
                </a:spcBef>
                <a:spcAft>
                  <a:spcPct val="0"/>
                </a:spcAft>
              </a:pPr>
              <a:t>5.0</a:t>
            </a:fld>
            <a:endParaRPr lang="en-US" sz="1100">
              <a:solidFill>
                <a:schemeClr val="tx1"/>
              </a:solidFill>
            </a:endParaRPr>
          </a:p>
        </p:txBody>
      </p:sp>
      <p:sp>
        <p:nvSpPr>
          <p:cNvPr id="109" name="Rectangle 108">
            <a:extLst>
              <a:ext uri="{FF2B5EF4-FFF2-40B4-BE49-F238E27FC236}">
                <a16:creationId xmlns:a16="http://schemas.microsoft.com/office/drawing/2014/main" id="{99726B31-F3E9-371A-944E-2EE706E39D97}"/>
              </a:ext>
            </a:extLst>
          </p:cNvPr>
          <p:cNvSpPr>
            <a:spLocks/>
          </p:cNvSpPr>
          <p:nvPr>
            <p:custDataLst>
              <p:tags r:id="rId32"/>
            </p:custDataLst>
          </p:nvPr>
        </p:nvSpPr>
        <p:spPr bwMode="gray">
          <a:xfrm>
            <a:off x="5738813" y="2268538"/>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9E96A2B-1136-42C4-820E-19815B07E331}" type="datetime'''''''''''''5.''''''5'''''''''''''''''''''''''''''''''">
              <a:rPr lang="en-US" altLang="en-US" sz="1100" smtClean="0">
                <a:solidFill>
                  <a:schemeClr val="tx1"/>
                </a:solidFill>
                <a:effectLst/>
              </a:rPr>
              <a:pPr algn="r">
                <a:lnSpc>
                  <a:spcPct val="90000"/>
                </a:lnSpc>
                <a:spcBef>
                  <a:spcPct val="0"/>
                </a:spcBef>
                <a:spcAft>
                  <a:spcPct val="0"/>
                </a:spcAft>
              </a:pPr>
              <a:t>5.5</a:t>
            </a:fld>
            <a:endParaRPr lang="en-US" sz="1100">
              <a:solidFill>
                <a:schemeClr val="tx1"/>
              </a:solidFill>
            </a:endParaRPr>
          </a:p>
        </p:txBody>
      </p:sp>
      <p:sp>
        <p:nvSpPr>
          <p:cNvPr id="76" name="Rectangle 75">
            <a:extLst>
              <a:ext uri="{FF2B5EF4-FFF2-40B4-BE49-F238E27FC236}">
                <a16:creationId xmlns:a16="http://schemas.microsoft.com/office/drawing/2014/main" id="{327DEBB7-D266-EE76-CCAC-942804CCA1E8}"/>
              </a:ext>
            </a:extLst>
          </p:cNvPr>
          <p:cNvSpPr>
            <a:spLocks/>
          </p:cNvSpPr>
          <p:nvPr>
            <p:custDataLst>
              <p:tags r:id="rId33"/>
            </p:custDataLst>
          </p:nvPr>
        </p:nvSpPr>
        <p:spPr bwMode="gray">
          <a:xfrm>
            <a:off x="5738813" y="1995488"/>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D0B1DB9-0981-4785-9CDD-DEED3C9DC68D}" type="datetime'6''.''''''''''''0'''''''''''">
              <a:rPr lang="en-US" altLang="en-US" sz="1100" smtClean="0">
                <a:solidFill>
                  <a:schemeClr val="tx1"/>
                </a:solidFill>
              </a:rPr>
              <a:pPr algn="r">
                <a:lnSpc>
                  <a:spcPct val="90000"/>
                </a:lnSpc>
                <a:spcBef>
                  <a:spcPct val="0"/>
                </a:spcBef>
                <a:spcAft>
                  <a:spcPct val="0"/>
                </a:spcAft>
              </a:pPr>
              <a:t>6.0</a:t>
            </a:fld>
            <a:endParaRPr lang="en-US" sz="1100">
              <a:solidFill>
                <a:schemeClr val="tx1"/>
              </a:solidFill>
            </a:endParaRPr>
          </a:p>
        </p:txBody>
      </p:sp>
      <p:sp>
        <p:nvSpPr>
          <p:cNvPr id="74" name="Rectangle 73">
            <a:extLst>
              <a:ext uri="{FF2B5EF4-FFF2-40B4-BE49-F238E27FC236}">
                <a16:creationId xmlns:a16="http://schemas.microsoft.com/office/drawing/2014/main" id="{88EAFBC7-E609-126C-B859-DA2D6685D38F}"/>
              </a:ext>
            </a:extLst>
          </p:cNvPr>
          <p:cNvSpPr>
            <a:spLocks/>
          </p:cNvSpPr>
          <p:nvPr>
            <p:custDataLst>
              <p:tags r:id="rId34"/>
            </p:custDataLst>
          </p:nvPr>
        </p:nvSpPr>
        <p:spPr bwMode="gray">
          <a:xfrm>
            <a:off x="7231063" y="3157538"/>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D7F645F3-7C62-4871-ADF7-5D9C6210F85E}" type="datetime'''''''''''''''''''N''''''ov''''''''-''23'''''''''''''''">
              <a:rPr lang="en-US" altLang="en-US" sz="1100" smtClean="0">
                <a:solidFill>
                  <a:schemeClr val="tx1"/>
                </a:solidFill>
              </a:rPr>
              <a:pPr algn="r">
                <a:lnSpc>
                  <a:spcPct val="90000"/>
                </a:lnSpc>
                <a:spcBef>
                  <a:spcPct val="0"/>
                </a:spcBef>
                <a:spcAft>
                  <a:spcPct val="0"/>
                </a:spcAft>
              </a:pPr>
              <a:t>Nov-23</a:t>
            </a:fld>
            <a:endParaRPr lang="en-US" sz="1100" err="1">
              <a:solidFill>
                <a:schemeClr val="tx1"/>
              </a:solidFill>
            </a:endParaRPr>
          </a:p>
        </p:txBody>
      </p:sp>
      <p:sp>
        <p:nvSpPr>
          <p:cNvPr id="23" name="Rectangle 22">
            <a:extLst>
              <a:ext uri="{FF2B5EF4-FFF2-40B4-BE49-F238E27FC236}">
                <a16:creationId xmlns:a16="http://schemas.microsoft.com/office/drawing/2014/main" id="{79017410-61A3-E175-E778-67D4F4D78823}"/>
              </a:ext>
            </a:extLst>
          </p:cNvPr>
          <p:cNvSpPr>
            <a:spLocks/>
          </p:cNvSpPr>
          <p:nvPr>
            <p:custDataLst>
              <p:tags r:id="rId35"/>
            </p:custDataLst>
          </p:nvPr>
        </p:nvSpPr>
        <p:spPr bwMode="gray">
          <a:xfrm>
            <a:off x="5738813" y="1447800"/>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4FFB8B0-D721-4734-8286-543F5626B4B1}" type="datetime'''''7''.''''''''''''''0'''''''''''''''''''''''''''''">
              <a:rPr lang="en-US" altLang="en-US" sz="1100" smtClean="0">
                <a:solidFill>
                  <a:schemeClr val="tx1"/>
                </a:solidFill>
                <a:effectLst/>
              </a:rPr>
              <a:pPr algn="r">
                <a:lnSpc>
                  <a:spcPct val="90000"/>
                </a:lnSpc>
                <a:spcBef>
                  <a:spcPct val="0"/>
                </a:spcBef>
                <a:spcAft>
                  <a:spcPct val="0"/>
                </a:spcAft>
              </a:pPr>
              <a:t>7.0</a:t>
            </a:fld>
            <a:endParaRPr lang="en-US" sz="1100" err="1">
              <a:solidFill>
                <a:schemeClr val="tx1"/>
              </a:solidFill>
            </a:endParaRPr>
          </a:p>
        </p:txBody>
      </p:sp>
      <p:sp>
        <p:nvSpPr>
          <p:cNvPr id="110" name="Rectangle 109">
            <a:extLst>
              <a:ext uri="{FF2B5EF4-FFF2-40B4-BE49-F238E27FC236}">
                <a16:creationId xmlns:a16="http://schemas.microsoft.com/office/drawing/2014/main" id="{4519C1F8-0809-D891-3EF9-5CE329D87852}"/>
              </a:ext>
            </a:extLst>
          </p:cNvPr>
          <p:cNvSpPr>
            <a:spLocks/>
          </p:cNvSpPr>
          <p:nvPr>
            <p:custDataLst>
              <p:tags r:id="rId36"/>
            </p:custDataLst>
          </p:nvPr>
        </p:nvSpPr>
        <p:spPr bwMode="gray">
          <a:xfrm>
            <a:off x="5738813" y="1720850"/>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DAD4180-E394-42A3-8EC0-F2138F8DEC64}" type="datetime'''''''''''''''''''''''''''''''''''''''''''6.''''''''''5'''">
              <a:rPr lang="en-US" altLang="en-US" sz="1100" smtClean="0">
                <a:solidFill>
                  <a:schemeClr val="tx1"/>
                </a:solidFill>
                <a:effectLst/>
              </a:rPr>
              <a:pPr algn="r">
                <a:lnSpc>
                  <a:spcPct val="90000"/>
                </a:lnSpc>
                <a:spcBef>
                  <a:spcPct val="0"/>
                </a:spcBef>
                <a:spcAft>
                  <a:spcPct val="0"/>
                </a:spcAft>
              </a:pPr>
              <a:t>6.5</a:t>
            </a:fld>
            <a:endParaRPr lang="en-US" sz="1100">
              <a:solidFill>
                <a:schemeClr val="tx1"/>
              </a:solidFill>
            </a:endParaRPr>
          </a:p>
        </p:txBody>
      </p:sp>
      <p:sp useBgFill="1">
        <p:nvSpPr>
          <p:cNvPr id="25" name="Freeform: Shape 24">
            <a:extLst>
              <a:ext uri="{FF2B5EF4-FFF2-40B4-BE49-F238E27FC236}">
                <a16:creationId xmlns:a16="http://schemas.microsoft.com/office/drawing/2014/main" id="{1FC70759-48EF-EE59-3B50-B337119D19DE}"/>
              </a:ext>
            </a:extLst>
          </p:cNvPr>
          <p:cNvSpPr>
            <a:spLocks/>
          </p:cNvSpPr>
          <p:nvPr>
            <p:custDataLst>
              <p:tags r:id="rId37"/>
            </p:custDataLst>
          </p:nvPr>
        </p:nvSpPr>
        <p:spPr bwMode="auto">
          <a:xfrm>
            <a:off x="5951538" y="2716213"/>
            <a:ext cx="146051" cy="96838"/>
          </a:xfrm>
          <a:custGeom>
            <a:avLst/>
            <a:gdLst/>
            <a:ahLst/>
            <a:cxnLst/>
            <a:rect l="0" t="0" r="0" b="0"/>
            <a:pathLst>
              <a:path w="146051" h="96838">
                <a:moveTo>
                  <a:pt x="0" y="39687"/>
                </a:moveTo>
                <a:lnTo>
                  <a:pt x="146050" y="0"/>
                </a:lnTo>
                <a:lnTo>
                  <a:pt x="146050" y="57150"/>
                </a:lnTo>
                <a:lnTo>
                  <a:pt x="0" y="96837"/>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8" name="Freeform: Shape 17">
            <a:extLst>
              <a:ext uri="{FF2B5EF4-FFF2-40B4-BE49-F238E27FC236}">
                <a16:creationId xmlns:a16="http://schemas.microsoft.com/office/drawing/2014/main" id="{A0402E3A-1E50-6B62-93B4-2FE7F19ED06D}"/>
              </a:ext>
            </a:extLst>
          </p:cNvPr>
          <p:cNvSpPr>
            <a:spLocks/>
          </p:cNvSpPr>
          <p:nvPr>
            <p:custDataLst>
              <p:tags r:id="rId38"/>
            </p:custDataLst>
          </p:nvPr>
        </p:nvSpPr>
        <p:spPr bwMode="auto">
          <a:xfrm>
            <a:off x="5951538" y="271621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AC9C8CDB-06E6-2CB4-BFB1-BE7CEA83825D}"/>
              </a:ext>
            </a:extLst>
          </p:cNvPr>
          <p:cNvSpPr>
            <a:spLocks/>
          </p:cNvSpPr>
          <p:nvPr>
            <p:custDataLst>
              <p:tags r:id="rId39"/>
            </p:custDataLst>
          </p:nvPr>
        </p:nvSpPr>
        <p:spPr bwMode="auto">
          <a:xfrm>
            <a:off x="5951538" y="2773363"/>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F1E7EDB0-04B8-DF4D-9EDA-45E901E13DFC}"/>
              </a:ext>
            </a:extLst>
          </p:cNvPr>
          <p:cNvCxnSpPr>
            <a:cxnSpLocks/>
          </p:cNvCxnSpPr>
          <p:nvPr>
            <p:custDataLst>
              <p:tags r:id="rId40"/>
            </p:custDataLst>
          </p:nvPr>
        </p:nvCxnSpPr>
        <p:spPr bwMode="auto">
          <a:xfrm flipH="1">
            <a:off x="11326813" y="2970213"/>
            <a:ext cx="4127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B8CB55B9-4E56-18EF-6877-211B744F70E9}"/>
              </a:ext>
            </a:extLst>
          </p:cNvPr>
          <p:cNvSpPr>
            <a:spLocks/>
          </p:cNvSpPr>
          <p:nvPr>
            <p:custDataLst>
              <p:tags r:id="rId41"/>
            </p:custDataLst>
          </p:nvPr>
        </p:nvSpPr>
        <p:spPr bwMode="gray">
          <a:xfrm>
            <a:off x="11195050" y="1538288"/>
            <a:ext cx="234950" cy="1508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0638" tIns="0" rIns="20638" bIns="0" rtlCol="0" anchor="b" anchorCtr="0"/>
          <a:lstStyle/>
          <a:p>
            <a:pPr algn="ctr">
              <a:lnSpc>
                <a:spcPct val="90000"/>
              </a:lnSpc>
              <a:spcBef>
                <a:spcPct val="0"/>
              </a:spcBef>
              <a:spcAft>
                <a:spcPct val="0"/>
              </a:spcAft>
            </a:pPr>
            <a:fld id="{C71F376C-9BA2-4442-AB73-D8B701E52154}" type="datetime'''''''''''''''''''''''6''''''.''''''''''''6'">
              <a:rPr lang="en-US" altLang="en-US" sz="1100" b="1" smtClean="0">
                <a:solidFill>
                  <a:schemeClr val="accent1"/>
                </a:solidFill>
                <a:effectLst/>
              </a:rPr>
              <a:pPr algn="ctr">
                <a:lnSpc>
                  <a:spcPct val="90000"/>
                </a:lnSpc>
                <a:spcBef>
                  <a:spcPct val="0"/>
                </a:spcBef>
                <a:spcAft>
                  <a:spcPct val="0"/>
                </a:spcAft>
              </a:pPr>
              <a:t>6.6</a:t>
            </a:fld>
            <a:endParaRPr lang="en-US" sz="1100" b="1">
              <a:solidFill>
                <a:schemeClr val="accent1"/>
              </a:solidFill>
            </a:endParaRPr>
          </a:p>
        </p:txBody>
      </p:sp>
      <p:sp>
        <p:nvSpPr>
          <p:cNvPr id="20" name="Rectangle 19">
            <a:extLst>
              <a:ext uri="{FF2B5EF4-FFF2-40B4-BE49-F238E27FC236}">
                <a16:creationId xmlns:a16="http://schemas.microsoft.com/office/drawing/2014/main" id="{020CD510-70C8-0B9F-C928-C2E3E243EFD2}"/>
              </a:ext>
            </a:extLst>
          </p:cNvPr>
          <p:cNvSpPr>
            <a:spLocks/>
          </p:cNvSpPr>
          <p:nvPr>
            <p:custDataLst>
              <p:tags r:id="rId42"/>
            </p:custDataLst>
          </p:nvPr>
        </p:nvSpPr>
        <p:spPr bwMode="gray">
          <a:xfrm>
            <a:off x="11195050" y="2695575"/>
            <a:ext cx="234950"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0638" tIns="0" rIns="20638" bIns="0" rtlCol="0" anchor="b" anchorCtr="0"/>
          <a:lstStyle/>
          <a:p>
            <a:pPr algn="ctr">
              <a:lnSpc>
                <a:spcPct val="90000"/>
              </a:lnSpc>
              <a:spcBef>
                <a:spcPct val="0"/>
              </a:spcBef>
              <a:spcAft>
                <a:spcPct val="0"/>
              </a:spcAft>
            </a:pPr>
            <a:fld id="{B457C660-DEE6-4FD1-838C-210399F39B92}" type="datetime'''0''''''''''''''''''.''''''''''3'''''''''''''''''''''">
              <a:rPr lang="en-US" altLang="en-US" sz="1100" b="1" smtClean="0">
                <a:solidFill>
                  <a:schemeClr val="accent2"/>
                </a:solidFill>
              </a:rPr>
              <a:pPr algn="ctr">
                <a:lnSpc>
                  <a:spcPct val="90000"/>
                </a:lnSpc>
                <a:spcBef>
                  <a:spcPct val="0"/>
                </a:spcBef>
                <a:spcAft>
                  <a:spcPct val="0"/>
                </a:spcAft>
              </a:pPr>
              <a:t>0.3</a:t>
            </a:fld>
            <a:endParaRPr lang="en-US" sz="1100" b="1">
              <a:solidFill>
                <a:schemeClr val="accent2"/>
              </a:solidFill>
            </a:endParaRPr>
          </a:p>
        </p:txBody>
      </p:sp>
      <p:sp>
        <p:nvSpPr>
          <p:cNvPr id="467" name="Rectangle 466">
            <a:extLst>
              <a:ext uri="{FF2B5EF4-FFF2-40B4-BE49-F238E27FC236}">
                <a16:creationId xmlns:a16="http://schemas.microsoft.com/office/drawing/2014/main" id="{A1AD5854-798B-7D8B-3001-89673BE18C36}"/>
              </a:ext>
            </a:extLst>
          </p:cNvPr>
          <p:cNvSpPr>
            <a:spLocks/>
          </p:cNvSpPr>
          <p:nvPr>
            <p:custDataLst>
              <p:tags r:id="rId43"/>
            </p:custDataLst>
          </p:nvPr>
        </p:nvSpPr>
        <p:spPr bwMode="auto">
          <a:xfrm>
            <a:off x="5459413" y="2057400"/>
            <a:ext cx="168275" cy="4683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100">
                <a:solidFill>
                  <a:schemeClr val="tx1"/>
                </a:solidFill>
                <a:effectLst/>
              </a:rPr>
              <a:t>Millions</a:t>
            </a:r>
            <a:endParaRPr lang="en-US" sz="1100">
              <a:solidFill>
                <a:schemeClr val="tx1"/>
              </a:solidFill>
            </a:endParaRPr>
          </a:p>
        </p:txBody>
      </p:sp>
      <p:sp>
        <p:nvSpPr>
          <p:cNvPr id="21" name="Rectangle 20">
            <a:extLst>
              <a:ext uri="{FF2B5EF4-FFF2-40B4-BE49-F238E27FC236}">
                <a16:creationId xmlns:a16="http://schemas.microsoft.com/office/drawing/2014/main" id="{EA0081D6-6C7A-E595-61A2-8B7BD6A6F012}"/>
              </a:ext>
            </a:extLst>
          </p:cNvPr>
          <p:cNvSpPr>
            <a:spLocks/>
          </p:cNvSpPr>
          <p:nvPr>
            <p:custDataLst>
              <p:tags r:id="rId44"/>
            </p:custDataLst>
          </p:nvPr>
        </p:nvSpPr>
        <p:spPr bwMode="gray">
          <a:xfrm>
            <a:off x="11368088" y="2895600"/>
            <a:ext cx="234950" cy="1508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0638" tIns="0" rIns="20638" bIns="0" rtlCol="0" anchor="ctr" anchorCtr="0"/>
          <a:lstStyle/>
          <a:p>
            <a:pPr>
              <a:lnSpc>
                <a:spcPct val="90000"/>
              </a:lnSpc>
              <a:spcBef>
                <a:spcPct val="0"/>
              </a:spcBef>
              <a:spcAft>
                <a:spcPct val="0"/>
              </a:spcAft>
            </a:pPr>
            <a:fld id="{362484E6-D6BD-46C0-A7DF-E870EB558A38}" type="datetime'''''''''''0''''''''.''''''''''''''2'''''''''''''''''''''">
              <a:rPr lang="en-US" altLang="en-US" sz="1100" b="1" smtClean="0">
                <a:solidFill>
                  <a:schemeClr val="accent3"/>
                </a:solidFill>
                <a:effectLst/>
              </a:rPr>
              <a:pPr>
                <a:lnSpc>
                  <a:spcPct val="90000"/>
                </a:lnSpc>
                <a:spcBef>
                  <a:spcPct val="0"/>
                </a:spcBef>
                <a:spcAft>
                  <a:spcPct val="0"/>
                </a:spcAft>
              </a:pPr>
              <a:t>0.2</a:t>
            </a:fld>
            <a:endParaRPr lang="en-US" sz="1100" b="1">
              <a:solidFill>
                <a:schemeClr val="accent3"/>
              </a:solidFill>
            </a:endParaRPr>
          </a:p>
        </p:txBody>
      </p:sp>
      <p:cxnSp>
        <p:nvCxnSpPr>
          <p:cNvPr id="108" name="Straight Connector 107">
            <a:extLst>
              <a:ext uri="{FF2B5EF4-FFF2-40B4-BE49-F238E27FC236}">
                <a16:creationId xmlns:a16="http://schemas.microsoft.com/office/drawing/2014/main" id="{5DC68DC1-E916-487B-81EA-D80922780E1F}"/>
              </a:ext>
            </a:extLst>
          </p:cNvPr>
          <p:cNvCxnSpPr>
            <a:cxnSpLocks/>
          </p:cNvCxnSpPr>
          <p:nvPr>
            <p:custDataLst>
              <p:tags r:id="rId45"/>
            </p:custDataLst>
          </p:nvPr>
        </p:nvCxnSpPr>
        <p:spPr bwMode="auto">
          <a:xfrm>
            <a:off x="11096625"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315D494C-FD18-F788-3E7D-A77E3465A27F}"/>
              </a:ext>
            </a:extLst>
          </p:cNvPr>
          <p:cNvCxnSpPr>
            <a:cxnSpLocks/>
          </p:cNvCxnSpPr>
          <p:nvPr>
            <p:custDataLst>
              <p:tags r:id="rId46"/>
            </p:custDataLst>
          </p:nvPr>
        </p:nvCxnSpPr>
        <p:spPr bwMode="auto">
          <a:xfrm>
            <a:off x="7724775"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F3D6EF3-10F2-E163-5E44-221BCFE5FD5E}"/>
              </a:ext>
            </a:extLst>
          </p:cNvPr>
          <p:cNvCxnSpPr>
            <a:cxnSpLocks/>
          </p:cNvCxnSpPr>
          <p:nvPr>
            <p:custDataLst>
              <p:tags r:id="rId47"/>
            </p:custDataLst>
          </p:nvPr>
        </p:nvCxnSpPr>
        <p:spPr bwMode="auto">
          <a:xfrm>
            <a:off x="10674350"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88F89B99-3934-2E20-7D60-6A706EFE9E70}"/>
              </a:ext>
            </a:extLst>
          </p:cNvPr>
          <p:cNvCxnSpPr>
            <a:cxnSpLocks/>
          </p:cNvCxnSpPr>
          <p:nvPr>
            <p:custDataLst>
              <p:tags r:id="rId48"/>
            </p:custDataLst>
          </p:nvPr>
        </p:nvCxnSpPr>
        <p:spPr bwMode="auto">
          <a:xfrm>
            <a:off x="8140700"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3E821F08-EBD8-78E1-6411-5B56D056CC85}"/>
              </a:ext>
            </a:extLst>
          </p:cNvPr>
          <p:cNvCxnSpPr>
            <a:cxnSpLocks/>
          </p:cNvCxnSpPr>
          <p:nvPr>
            <p:custDataLst>
              <p:tags r:id="rId49"/>
            </p:custDataLst>
          </p:nvPr>
        </p:nvCxnSpPr>
        <p:spPr bwMode="auto">
          <a:xfrm>
            <a:off x="9840913"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9273093E-99F5-924D-FBA1-2D88C3DD687C}"/>
              </a:ext>
            </a:extLst>
          </p:cNvPr>
          <p:cNvCxnSpPr>
            <a:cxnSpLocks/>
          </p:cNvCxnSpPr>
          <p:nvPr>
            <p:custDataLst>
              <p:tags r:id="rId50"/>
            </p:custDataLst>
          </p:nvPr>
        </p:nvCxnSpPr>
        <p:spPr bwMode="auto">
          <a:xfrm>
            <a:off x="10264775"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00AE5A21-7C80-02CF-052A-2048DBF8C830}"/>
              </a:ext>
            </a:extLst>
          </p:cNvPr>
          <p:cNvCxnSpPr>
            <a:cxnSpLocks/>
          </p:cNvCxnSpPr>
          <p:nvPr>
            <p:custDataLst>
              <p:tags r:id="rId51"/>
            </p:custDataLst>
          </p:nvPr>
        </p:nvCxnSpPr>
        <p:spPr bwMode="auto">
          <a:xfrm>
            <a:off x="8564563"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89AB63FD-27D5-E894-D47C-73856F6A55F0}"/>
              </a:ext>
            </a:extLst>
          </p:cNvPr>
          <p:cNvCxnSpPr>
            <a:cxnSpLocks/>
          </p:cNvCxnSpPr>
          <p:nvPr>
            <p:custDataLst>
              <p:tags r:id="rId52"/>
            </p:custDataLst>
          </p:nvPr>
        </p:nvCxnSpPr>
        <p:spPr bwMode="auto">
          <a:xfrm>
            <a:off x="6024563"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AF0A4BA6-6A58-A5F6-E018-8CD92C0709A7}"/>
              </a:ext>
            </a:extLst>
          </p:cNvPr>
          <p:cNvCxnSpPr>
            <a:cxnSpLocks/>
          </p:cNvCxnSpPr>
          <p:nvPr>
            <p:custDataLst>
              <p:tags r:id="rId53"/>
            </p:custDataLst>
          </p:nvPr>
        </p:nvCxnSpPr>
        <p:spPr bwMode="auto">
          <a:xfrm>
            <a:off x="9418638"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00F15E65-E098-362A-7BCC-AE7D546B1D5E}"/>
              </a:ext>
            </a:extLst>
          </p:cNvPr>
          <p:cNvCxnSpPr>
            <a:cxnSpLocks/>
          </p:cNvCxnSpPr>
          <p:nvPr>
            <p:custDataLst>
              <p:tags r:id="rId54"/>
            </p:custDataLst>
          </p:nvPr>
        </p:nvCxnSpPr>
        <p:spPr bwMode="auto">
          <a:xfrm>
            <a:off x="6448425"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7BD11F72-D9E8-033C-3591-F49D3E516FE1}"/>
              </a:ext>
            </a:extLst>
          </p:cNvPr>
          <p:cNvCxnSpPr>
            <a:cxnSpLocks/>
          </p:cNvCxnSpPr>
          <p:nvPr>
            <p:custDataLst>
              <p:tags r:id="rId55"/>
            </p:custDataLst>
          </p:nvPr>
        </p:nvCxnSpPr>
        <p:spPr bwMode="auto">
          <a:xfrm>
            <a:off x="8988425"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0BB98C7-E335-134E-D48B-6B3C2B7A91F1}"/>
              </a:ext>
            </a:extLst>
          </p:cNvPr>
          <p:cNvCxnSpPr>
            <a:cxnSpLocks/>
          </p:cNvCxnSpPr>
          <p:nvPr>
            <p:custDataLst>
              <p:tags r:id="rId56"/>
            </p:custDataLst>
          </p:nvPr>
        </p:nvCxnSpPr>
        <p:spPr bwMode="auto">
          <a:xfrm>
            <a:off x="6878638"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3" name="Straight Connector 522">
            <a:extLst>
              <a:ext uri="{FF2B5EF4-FFF2-40B4-BE49-F238E27FC236}">
                <a16:creationId xmlns:a16="http://schemas.microsoft.com/office/drawing/2014/main" id="{61861B01-20D1-4FE7-9D9C-AC521B83B7A5}"/>
              </a:ext>
            </a:extLst>
          </p:cNvPr>
          <p:cNvCxnSpPr>
            <a:cxnSpLocks/>
          </p:cNvCxnSpPr>
          <p:nvPr>
            <p:custDataLst>
              <p:tags r:id="rId57"/>
            </p:custDataLst>
          </p:nvPr>
        </p:nvCxnSpPr>
        <p:spPr bwMode="auto">
          <a:xfrm>
            <a:off x="11520488"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F5D67D19-177C-467B-F535-C5ABFFEA960E}"/>
              </a:ext>
            </a:extLst>
          </p:cNvPr>
          <p:cNvCxnSpPr>
            <a:cxnSpLocks/>
          </p:cNvCxnSpPr>
          <p:nvPr>
            <p:custDataLst>
              <p:tags r:id="rId58"/>
            </p:custDataLst>
          </p:nvPr>
        </p:nvCxnSpPr>
        <p:spPr bwMode="auto">
          <a:xfrm>
            <a:off x="7300913" y="5454650"/>
            <a:ext cx="0" cy="46038"/>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550" name="Chart 549">
            <a:extLst>
              <a:ext uri="{FF2B5EF4-FFF2-40B4-BE49-F238E27FC236}">
                <a16:creationId xmlns:a16="http://schemas.microsoft.com/office/drawing/2014/main" id="{30B75EB6-5697-26A3-9A45-5DD801D229D5}"/>
              </a:ext>
            </a:extLst>
          </p:cNvPr>
          <p:cNvGraphicFramePr>
            <a:graphicFrameLocks/>
          </p:cNvGraphicFramePr>
          <p:nvPr>
            <p:custDataLst>
              <p:tags r:id="rId59"/>
            </p:custDataLst>
            <p:extLst>
              <p:ext uri="{D42A27DB-BD31-4B8C-83A1-F6EECF244321}">
                <p14:modId xmlns:p14="http://schemas.microsoft.com/office/powerpoint/2010/main" val="982329037"/>
              </p:ext>
            </p:extLst>
          </p:nvPr>
        </p:nvGraphicFramePr>
        <p:xfrm>
          <a:off x="5942013" y="3824288"/>
          <a:ext cx="5661025" cy="1712912"/>
        </p:xfrm>
        <a:graphic>
          <a:graphicData uri="http://schemas.openxmlformats.org/drawingml/2006/chart">
            <c:chart xmlns:c="http://schemas.openxmlformats.org/drawingml/2006/chart" xmlns:r="http://schemas.openxmlformats.org/officeDocument/2006/relationships" r:id="rId103"/>
          </a:graphicData>
        </a:graphic>
      </p:graphicFrame>
      <p:sp>
        <p:nvSpPr>
          <p:cNvPr id="501" name="Rectangle 500">
            <a:extLst>
              <a:ext uri="{FF2B5EF4-FFF2-40B4-BE49-F238E27FC236}">
                <a16:creationId xmlns:a16="http://schemas.microsoft.com/office/drawing/2014/main" id="{9548CD60-BCFC-7B6F-FC95-EB37EA162F8C}"/>
              </a:ext>
            </a:extLst>
          </p:cNvPr>
          <p:cNvSpPr>
            <a:spLocks/>
          </p:cNvSpPr>
          <p:nvPr>
            <p:custDataLst>
              <p:tags r:id="rId60"/>
            </p:custDataLst>
          </p:nvPr>
        </p:nvSpPr>
        <p:spPr bwMode="gray">
          <a:xfrm>
            <a:off x="6808788" y="5546725"/>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25FDCE3A-AF92-4529-8AFD-7C85F3A3F915}" type="datetime'S''''''''''''''''ep''''''''-''''2''''''''''''''''''3'''">
              <a:rPr lang="en-US" altLang="en-US" sz="1100" smtClean="0">
                <a:solidFill>
                  <a:schemeClr val="tx1"/>
                </a:solidFill>
              </a:rPr>
              <a:pPr algn="r">
                <a:lnSpc>
                  <a:spcPct val="90000"/>
                </a:lnSpc>
                <a:spcBef>
                  <a:spcPct val="0"/>
                </a:spcBef>
                <a:spcAft>
                  <a:spcPct val="0"/>
                </a:spcAft>
              </a:pPr>
              <a:t>Sep-23</a:t>
            </a:fld>
            <a:endParaRPr lang="en-US" sz="1100" err="1">
              <a:solidFill>
                <a:schemeClr val="tx1"/>
              </a:solidFill>
            </a:endParaRPr>
          </a:p>
        </p:txBody>
      </p:sp>
      <p:sp>
        <p:nvSpPr>
          <p:cNvPr id="499" name="Rectangle 498">
            <a:extLst>
              <a:ext uri="{FF2B5EF4-FFF2-40B4-BE49-F238E27FC236}">
                <a16:creationId xmlns:a16="http://schemas.microsoft.com/office/drawing/2014/main" id="{8815C264-D6C5-98E3-106C-95FB2BA2EBF0}"/>
              </a:ext>
            </a:extLst>
          </p:cNvPr>
          <p:cNvSpPr>
            <a:spLocks/>
          </p:cNvSpPr>
          <p:nvPr>
            <p:custDataLst>
              <p:tags r:id="rId61"/>
            </p:custDataLst>
          </p:nvPr>
        </p:nvSpPr>
        <p:spPr bwMode="gray">
          <a:xfrm>
            <a:off x="5954713" y="5546725"/>
            <a:ext cx="150813" cy="465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2DEC801B-9F65-4F09-9E6A-F3D743FF0626}" type="datetime'''''M''''''''''ay''''''''-''''''''''''''''''2''''''''3'''''''">
              <a:rPr lang="en-US" altLang="en-US" sz="1100" smtClean="0">
                <a:solidFill>
                  <a:schemeClr val="tx1"/>
                </a:solidFill>
              </a:rPr>
              <a:pPr algn="r">
                <a:lnSpc>
                  <a:spcPct val="90000"/>
                </a:lnSpc>
                <a:spcBef>
                  <a:spcPct val="0"/>
                </a:spcBef>
                <a:spcAft>
                  <a:spcPct val="0"/>
                </a:spcAft>
              </a:pPr>
              <a:t>May-23</a:t>
            </a:fld>
            <a:endParaRPr lang="en-US" sz="1100" err="1">
              <a:solidFill>
                <a:schemeClr val="tx1"/>
              </a:solidFill>
            </a:endParaRPr>
          </a:p>
        </p:txBody>
      </p:sp>
      <p:sp>
        <p:nvSpPr>
          <p:cNvPr id="500" name="Rectangle 499">
            <a:extLst>
              <a:ext uri="{FF2B5EF4-FFF2-40B4-BE49-F238E27FC236}">
                <a16:creationId xmlns:a16="http://schemas.microsoft.com/office/drawing/2014/main" id="{1D96EFB7-214D-06F2-0BD3-37006FA42AD7}"/>
              </a:ext>
            </a:extLst>
          </p:cNvPr>
          <p:cNvSpPr>
            <a:spLocks/>
          </p:cNvSpPr>
          <p:nvPr>
            <p:custDataLst>
              <p:tags r:id="rId62"/>
            </p:custDataLst>
          </p:nvPr>
        </p:nvSpPr>
        <p:spPr bwMode="gray">
          <a:xfrm>
            <a:off x="6378575" y="5546725"/>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DFCD7F20-1E0E-452A-AB95-C16433C4059A}" type="datetime'''J''''''''ul''''''''-''''''''''''''''2''''''''''''3'''">
              <a:rPr lang="en-US" altLang="en-US" sz="1100" smtClean="0">
                <a:solidFill>
                  <a:schemeClr val="tx1"/>
                </a:solidFill>
              </a:rPr>
              <a:pPr algn="r">
                <a:lnSpc>
                  <a:spcPct val="90000"/>
                </a:lnSpc>
                <a:spcBef>
                  <a:spcPct val="0"/>
                </a:spcBef>
                <a:spcAft>
                  <a:spcPct val="0"/>
                </a:spcAft>
              </a:pPr>
              <a:t>Jul-23</a:t>
            </a:fld>
            <a:endParaRPr lang="en-US" sz="1100" err="1">
              <a:solidFill>
                <a:schemeClr val="tx1"/>
              </a:solidFill>
            </a:endParaRPr>
          </a:p>
        </p:txBody>
      </p:sp>
      <p:sp>
        <p:nvSpPr>
          <p:cNvPr id="506" name="Rectangle 505">
            <a:extLst>
              <a:ext uri="{FF2B5EF4-FFF2-40B4-BE49-F238E27FC236}">
                <a16:creationId xmlns:a16="http://schemas.microsoft.com/office/drawing/2014/main" id="{78C2A035-8BDE-23C1-A83C-FF4F5065DFF2}"/>
              </a:ext>
            </a:extLst>
          </p:cNvPr>
          <p:cNvSpPr>
            <a:spLocks/>
          </p:cNvSpPr>
          <p:nvPr>
            <p:custDataLst>
              <p:tags r:id="rId63"/>
            </p:custDataLst>
          </p:nvPr>
        </p:nvSpPr>
        <p:spPr bwMode="gray">
          <a:xfrm>
            <a:off x="8918575" y="5546725"/>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477E524D-F962-466F-95E9-0443BDC9485F}" type="datetime'''''''J''''''u''''''''''''l-2''''4'''''''''''''''''''''''''">
              <a:rPr lang="en-US" altLang="en-US" sz="1100" smtClean="0">
                <a:solidFill>
                  <a:schemeClr val="tx1"/>
                </a:solidFill>
              </a:rPr>
              <a:pPr algn="r">
                <a:lnSpc>
                  <a:spcPct val="90000"/>
                </a:lnSpc>
                <a:spcBef>
                  <a:spcPct val="0"/>
                </a:spcBef>
                <a:spcAft>
                  <a:spcPct val="0"/>
                </a:spcAft>
              </a:pPr>
              <a:t>Jul-24</a:t>
            </a:fld>
            <a:endParaRPr lang="en-US" sz="1100" err="1">
              <a:solidFill>
                <a:schemeClr val="tx1"/>
              </a:solidFill>
            </a:endParaRPr>
          </a:p>
        </p:txBody>
      </p:sp>
      <p:sp>
        <p:nvSpPr>
          <p:cNvPr id="508" name="Rectangle 507">
            <a:extLst>
              <a:ext uri="{FF2B5EF4-FFF2-40B4-BE49-F238E27FC236}">
                <a16:creationId xmlns:a16="http://schemas.microsoft.com/office/drawing/2014/main" id="{8674D8A5-7A06-4853-6B82-B9D93B18D75C}"/>
              </a:ext>
            </a:extLst>
          </p:cNvPr>
          <p:cNvSpPr>
            <a:spLocks/>
          </p:cNvSpPr>
          <p:nvPr>
            <p:custDataLst>
              <p:tags r:id="rId64"/>
            </p:custDataLst>
          </p:nvPr>
        </p:nvSpPr>
        <p:spPr bwMode="gray">
          <a:xfrm>
            <a:off x="9771063" y="5546725"/>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8AE26E85-7EE1-41AE-A81E-B8530C72E299}" type="datetime'N''''''o''''''''''''''''''''''v''''''''''-2''''''4'">
              <a:rPr lang="en-US" altLang="en-US" sz="1100" smtClean="0">
                <a:solidFill>
                  <a:schemeClr val="tx1"/>
                </a:solidFill>
              </a:rPr>
              <a:pPr algn="r">
                <a:lnSpc>
                  <a:spcPct val="90000"/>
                </a:lnSpc>
                <a:spcBef>
                  <a:spcPct val="0"/>
                </a:spcBef>
                <a:spcAft>
                  <a:spcPct val="0"/>
                </a:spcAft>
              </a:pPr>
              <a:t>Nov-24</a:t>
            </a:fld>
            <a:endParaRPr lang="en-US" sz="1100" err="1">
              <a:solidFill>
                <a:schemeClr val="tx1"/>
              </a:solidFill>
            </a:endParaRPr>
          </a:p>
        </p:txBody>
      </p:sp>
      <p:sp>
        <p:nvSpPr>
          <p:cNvPr id="505" name="Rectangle 504">
            <a:extLst>
              <a:ext uri="{FF2B5EF4-FFF2-40B4-BE49-F238E27FC236}">
                <a16:creationId xmlns:a16="http://schemas.microsoft.com/office/drawing/2014/main" id="{C4CAECE4-7377-69F0-0DE7-62B2092EA64E}"/>
              </a:ext>
            </a:extLst>
          </p:cNvPr>
          <p:cNvSpPr>
            <a:spLocks/>
          </p:cNvSpPr>
          <p:nvPr>
            <p:custDataLst>
              <p:tags r:id="rId65"/>
            </p:custDataLst>
          </p:nvPr>
        </p:nvSpPr>
        <p:spPr bwMode="gray">
          <a:xfrm>
            <a:off x="8494713" y="5546725"/>
            <a:ext cx="150813" cy="465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CBD23953-4A53-452E-ADB6-C192E652C929}" type="datetime'''''M''a''''''''''''y-''''''2''''''''''''4'">
              <a:rPr lang="en-US" altLang="en-US" sz="1100" smtClean="0">
                <a:solidFill>
                  <a:schemeClr val="tx1"/>
                </a:solidFill>
              </a:rPr>
              <a:pPr algn="r">
                <a:lnSpc>
                  <a:spcPct val="90000"/>
                </a:lnSpc>
                <a:spcBef>
                  <a:spcPct val="0"/>
                </a:spcBef>
                <a:spcAft>
                  <a:spcPct val="0"/>
                </a:spcAft>
              </a:pPr>
              <a:t>May-24</a:t>
            </a:fld>
            <a:endParaRPr lang="en-US" sz="1100" err="1">
              <a:solidFill>
                <a:schemeClr val="tx1"/>
              </a:solidFill>
            </a:endParaRPr>
          </a:p>
        </p:txBody>
      </p:sp>
      <p:sp>
        <p:nvSpPr>
          <p:cNvPr id="509" name="Rectangle 508">
            <a:extLst>
              <a:ext uri="{FF2B5EF4-FFF2-40B4-BE49-F238E27FC236}">
                <a16:creationId xmlns:a16="http://schemas.microsoft.com/office/drawing/2014/main" id="{85F01AD4-A515-6A69-FD16-835B8C645A3D}"/>
              </a:ext>
            </a:extLst>
          </p:cNvPr>
          <p:cNvSpPr>
            <a:spLocks/>
          </p:cNvSpPr>
          <p:nvPr>
            <p:custDataLst>
              <p:tags r:id="rId66"/>
            </p:custDataLst>
          </p:nvPr>
        </p:nvSpPr>
        <p:spPr bwMode="gray">
          <a:xfrm>
            <a:off x="10194925" y="5546725"/>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9BC2503D-8498-4099-AEE8-6E6B269D82CF}" type="datetime'''''J''''''''a''''n-''''''''''''''''''''''''''''''''''2''5'''">
              <a:rPr lang="en-US" altLang="en-US" sz="1100" smtClean="0">
                <a:solidFill>
                  <a:schemeClr val="tx1"/>
                </a:solidFill>
              </a:rPr>
              <a:pPr algn="r">
                <a:lnSpc>
                  <a:spcPct val="90000"/>
                </a:lnSpc>
                <a:spcBef>
                  <a:spcPct val="0"/>
                </a:spcBef>
                <a:spcAft>
                  <a:spcPct val="0"/>
                </a:spcAft>
              </a:pPr>
              <a:t>Jan-25</a:t>
            </a:fld>
            <a:endParaRPr lang="en-US" sz="1100" err="1">
              <a:solidFill>
                <a:schemeClr val="tx1"/>
              </a:solidFill>
            </a:endParaRPr>
          </a:p>
        </p:txBody>
      </p:sp>
      <p:sp>
        <p:nvSpPr>
          <p:cNvPr id="507" name="Rectangle 506">
            <a:extLst>
              <a:ext uri="{FF2B5EF4-FFF2-40B4-BE49-F238E27FC236}">
                <a16:creationId xmlns:a16="http://schemas.microsoft.com/office/drawing/2014/main" id="{77076115-493D-49F6-11E9-FB6B5A4E6A9C}"/>
              </a:ext>
            </a:extLst>
          </p:cNvPr>
          <p:cNvSpPr>
            <a:spLocks/>
          </p:cNvSpPr>
          <p:nvPr>
            <p:custDataLst>
              <p:tags r:id="rId67"/>
            </p:custDataLst>
          </p:nvPr>
        </p:nvSpPr>
        <p:spPr bwMode="gray">
          <a:xfrm>
            <a:off x="9348788" y="5546725"/>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1B15FE08-C1E0-4798-8023-7E61EF735524}" type="datetime'Se''p''''''''''-''''''''''''''''''''''''24'''''">
              <a:rPr lang="en-US" altLang="en-US" sz="1100" smtClean="0">
                <a:solidFill>
                  <a:schemeClr val="tx1"/>
                </a:solidFill>
              </a:rPr>
              <a:pPr algn="r">
                <a:lnSpc>
                  <a:spcPct val="90000"/>
                </a:lnSpc>
                <a:spcBef>
                  <a:spcPct val="0"/>
                </a:spcBef>
                <a:spcAft>
                  <a:spcPct val="0"/>
                </a:spcAft>
              </a:pPr>
              <a:t>Sep-24</a:t>
            </a:fld>
            <a:endParaRPr lang="en-US" sz="1100" err="1">
              <a:solidFill>
                <a:schemeClr val="tx1"/>
              </a:solidFill>
            </a:endParaRPr>
          </a:p>
        </p:txBody>
      </p:sp>
      <p:sp>
        <p:nvSpPr>
          <p:cNvPr id="510" name="Rectangle 509">
            <a:extLst>
              <a:ext uri="{FF2B5EF4-FFF2-40B4-BE49-F238E27FC236}">
                <a16:creationId xmlns:a16="http://schemas.microsoft.com/office/drawing/2014/main" id="{38EC4FC0-F2C2-CEDA-1A68-531A9BE56A56}"/>
              </a:ext>
            </a:extLst>
          </p:cNvPr>
          <p:cNvSpPr>
            <a:spLocks/>
          </p:cNvSpPr>
          <p:nvPr>
            <p:custDataLst>
              <p:tags r:id="rId68"/>
            </p:custDataLst>
          </p:nvPr>
        </p:nvSpPr>
        <p:spPr bwMode="gray">
          <a:xfrm>
            <a:off x="10604500" y="5546725"/>
            <a:ext cx="150813" cy="4413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706EA40A-8415-48FF-94D9-9B5447EB5538}" type="datetime'''M''''''''''''''''a''''''r''''-25'''''''''">
              <a:rPr lang="en-US" altLang="en-US" sz="1100" smtClean="0">
                <a:solidFill>
                  <a:schemeClr val="tx1"/>
                </a:solidFill>
              </a:rPr>
              <a:pPr algn="r">
                <a:lnSpc>
                  <a:spcPct val="90000"/>
                </a:lnSpc>
                <a:spcBef>
                  <a:spcPct val="0"/>
                </a:spcBef>
                <a:spcAft>
                  <a:spcPct val="0"/>
                </a:spcAft>
              </a:pPr>
              <a:t>Mar-25</a:t>
            </a:fld>
            <a:endParaRPr lang="en-US" sz="1100" err="1">
              <a:solidFill>
                <a:schemeClr val="tx1"/>
              </a:solidFill>
            </a:endParaRPr>
          </a:p>
        </p:txBody>
      </p:sp>
      <p:sp>
        <p:nvSpPr>
          <p:cNvPr id="504" name="Rectangle 503">
            <a:extLst>
              <a:ext uri="{FF2B5EF4-FFF2-40B4-BE49-F238E27FC236}">
                <a16:creationId xmlns:a16="http://schemas.microsoft.com/office/drawing/2014/main" id="{9E0CC2D8-0359-6983-F6E6-300DCAB209E3}"/>
              </a:ext>
            </a:extLst>
          </p:cNvPr>
          <p:cNvSpPr>
            <a:spLocks/>
          </p:cNvSpPr>
          <p:nvPr>
            <p:custDataLst>
              <p:tags r:id="rId69"/>
            </p:custDataLst>
          </p:nvPr>
        </p:nvSpPr>
        <p:spPr bwMode="gray">
          <a:xfrm>
            <a:off x="8070850" y="5546725"/>
            <a:ext cx="150813" cy="4413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78988F57-B3BB-41E4-A9D8-2143A14009D9}" type="datetime'''''''''''''Ma''''''''''r''''''''''''''-''''2''''''4'''''''">
              <a:rPr lang="en-US" altLang="en-US" sz="1100" smtClean="0">
                <a:solidFill>
                  <a:schemeClr val="tx1"/>
                </a:solidFill>
              </a:rPr>
              <a:pPr algn="r">
                <a:lnSpc>
                  <a:spcPct val="90000"/>
                </a:lnSpc>
                <a:spcBef>
                  <a:spcPct val="0"/>
                </a:spcBef>
                <a:spcAft>
                  <a:spcPct val="0"/>
                </a:spcAft>
              </a:pPr>
              <a:t>Mar-24</a:t>
            </a:fld>
            <a:endParaRPr lang="en-US" sz="1100" err="1">
              <a:solidFill>
                <a:schemeClr val="tx1"/>
              </a:solidFill>
            </a:endParaRPr>
          </a:p>
        </p:txBody>
      </p:sp>
      <p:sp>
        <p:nvSpPr>
          <p:cNvPr id="511" name="Rectangle 510">
            <a:extLst>
              <a:ext uri="{FF2B5EF4-FFF2-40B4-BE49-F238E27FC236}">
                <a16:creationId xmlns:a16="http://schemas.microsoft.com/office/drawing/2014/main" id="{CCAC4056-0356-7C18-2C9C-C3AEAC5821D1}"/>
              </a:ext>
            </a:extLst>
          </p:cNvPr>
          <p:cNvSpPr>
            <a:spLocks/>
          </p:cNvSpPr>
          <p:nvPr>
            <p:custDataLst>
              <p:tags r:id="rId70"/>
            </p:custDataLst>
          </p:nvPr>
        </p:nvSpPr>
        <p:spPr bwMode="gray">
          <a:xfrm>
            <a:off x="11026775" y="5546725"/>
            <a:ext cx="150813" cy="465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DF44E196-D25B-4946-AEF1-A8DAAA3C4792}" type="datetime'M''''''a''y''-''''''''''''''''''''2''''''''''''''''''''''5'''">
              <a:rPr lang="en-US" altLang="en-US" sz="1100" smtClean="0">
                <a:solidFill>
                  <a:schemeClr val="tx1"/>
                </a:solidFill>
              </a:rPr>
              <a:pPr algn="r">
                <a:lnSpc>
                  <a:spcPct val="90000"/>
                </a:lnSpc>
                <a:spcBef>
                  <a:spcPct val="0"/>
                </a:spcBef>
                <a:spcAft>
                  <a:spcPct val="0"/>
                </a:spcAft>
              </a:pPr>
              <a:t>May-25</a:t>
            </a:fld>
            <a:endParaRPr lang="en-US" sz="1100" err="1">
              <a:solidFill>
                <a:schemeClr val="tx1"/>
              </a:solidFill>
            </a:endParaRPr>
          </a:p>
        </p:txBody>
      </p:sp>
      <p:sp>
        <p:nvSpPr>
          <p:cNvPr id="503" name="Rectangle 502">
            <a:extLst>
              <a:ext uri="{FF2B5EF4-FFF2-40B4-BE49-F238E27FC236}">
                <a16:creationId xmlns:a16="http://schemas.microsoft.com/office/drawing/2014/main" id="{D309C966-3210-18FF-2B3F-8D2727310CA0}"/>
              </a:ext>
            </a:extLst>
          </p:cNvPr>
          <p:cNvSpPr>
            <a:spLocks/>
          </p:cNvSpPr>
          <p:nvPr>
            <p:custDataLst>
              <p:tags r:id="rId71"/>
            </p:custDataLst>
          </p:nvPr>
        </p:nvSpPr>
        <p:spPr bwMode="gray">
          <a:xfrm>
            <a:off x="7654925" y="5546725"/>
            <a:ext cx="150813" cy="4270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0D0E584B-B6F2-4569-A5BB-E1D1A0610497}" type="datetime'''''''''''''''J''''''''''''''a''n''''''''-''''''''''''''2''4'">
              <a:rPr lang="en-US" altLang="en-US" sz="1100" smtClean="0">
                <a:solidFill>
                  <a:schemeClr val="tx1"/>
                </a:solidFill>
              </a:rPr>
              <a:pPr algn="r">
                <a:lnSpc>
                  <a:spcPct val="90000"/>
                </a:lnSpc>
                <a:spcBef>
                  <a:spcPct val="0"/>
                </a:spcBef>
                <a:spcAft>
                  <a:spcPct val="0"/>
                </a:spcAft>
              </a:pPr>
              <a:t>Jan-24</a:t>
            </a:fld>
            <a:endParaRPr lang="en-US" sz="1100" err="1">
              <a:solidFill>
                <a:schemeClr val="tx1"/>
              </a:solidFill>
            </a:endParaRPr>
          </a:p>
        </p:txBody>
      </p:sp>
      <p:sp>
        <p:nvSpPr>
          <p:cNvPr id="522" name="Rectangle 521">
            <a:extLst>
              <a:ext uri="{FF2B5EF4-FFF2-40B4-BE49-F238E27FC236}">
                <a16:creationId xmlns:a16="http://schemas.microsoft.com/office/drawing/2014/main" id="{82351A69-8D0B-1C5D-6015-7CFCF197E0ED}"/>
              </a:ext>
            </a:extLst>
          </p:cNvPr>
          <p:cNvSpPr>
            <a:spLocks/>
          </p:cNvSpPr>
          <p:nvPr>
            <p:custDataLst>
              <p:tags r:id="rId72"/>
            </p:custDataLst>
          </p:nvPr>
        </p:nvSpPr>
        <p:spPr bwMode="gray">
          <a:xfrm>
            <a:off x="11450639" y="5546725"/>
            <a:ext cx="150813" cy="381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C58FDEB9-1CF9-4CE9-93F0-EAED9B2C3739}" type="datetime'J''''''''''''u''''''''''''''l''''''''''-25'''''''''">
              <a:rPr lang="en-US" altLang="en-US" sz="1100" smtClean="0">
                <a:solidFill>
                  <a:schemeClr val="tx1"/>
                </a:solidFill>
              </a:rPr>
              <a:pPr algn="r">
                <a:lnSpc>
                  <a:spcPct val="90000"/>
                </a:lnSpc>
                <a:spcBef>
                  <a:spcPct val="0"/>
                </a:spcBef>
                <a:spcAft>
                  <a:spcPct val="0"/>
                </a:spcAft>
              </a:pPr>
              <a:t>Jul-25</a:t>
            </a:fld>
            <a:endParaRPr lang="en-US" sz="1100" err="1">
              <a:solidFill>
                <a:schemeClr val="tx1"/>
              </a:solidFill>
            </a:endParaRPr>
          </a:p>
        </p:txBody>
      </p:sp>
      <p:sp>
        <p:nvSpPr>
          <p:cNvPr id="502" name="Rectangle 501">
            <a:extLst>
              <a:ext uri="{FF2B5EF4-FFF2-40B4-BE49-F238E27FC236}">
                <a16:creationId xmlns:a16="http://schemas.microsoft.com/office/drawing/2014/main" id="{EE07484F-BB40-E07F-1486-833F29A19400}"/>
              </a:ext>
            </a:extLst>
          </p:cNvPr>
          <p:cNvSpPr>
            <a:spLocks/>
          </p:cNvSpPr>
          <p:nvPr>
            <p:custDataLst>
              <p:tags r:id="rId73"/>
            </p:custDataLst>
          </p:nvPr>
        </p:nvSpPr>
        <p:spPr bwMode="gray">
          <a:xfrm>
            <a:off x="7231063" y="5546725"/>
            <a:ext cx="150813" cy="4508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lnSpc>
                <a:spcPct val="90000"/>
              </a:lnSpc>
              <a:spcBef>
                <a:spcPct val="0"/>
              </a:spcBef>
              <a:spcAft>
                <a:spcPct val="0"/>
              </a:spcAft>
            </a:pPr>
            <a:fld id="{A2E90BB5-B3A2-466D-8F6D-955B6CDD9828}" type="datetime'''''''N''''''''''''ov''''''''''''''-''''2''''''''3'''">
              <a:rPr lang="en-US" altLang="en-US" sz="1100" smtClean="0">
                <a:solidFill>
                  <a:schemeClr val="tx1"/>
                </a:solidFill>
              </a:rPr>
              <a:pPr algn="r">
                <a:lnSpc>
                  <a:spcPct val="90000"/>
                </a:lnSpc>
                <a:spcBef>
                  <a:spcPct val="0"/>
                </a:spcBef>
                <a:spcAft>
                  <a:spcPct val="0"/>
                </a:spcAft>
              </a:pPr>
              <a:t>Nov-23</a:t>
            </a:fld>
            <a:endParaRPr lang="en-US" sz="1100" err="1">
              <a:solidFill>
                <a:schemeClr val="tx1"/>
              </a:solidFill>
            </a:endParaRPr>
          </a:p>
        </p:txBody>
      </p:sp>
      <p:sp>
        <p:nvSpPr>
          <p:cNvPr id="404" name="Rectangle 403">
            <a:extLst>
              <a:ext uri="{FF2B5EF4-FFF2-40B4-BE49-F238E27FC236}">
                <a16:creationId xmlns:a16="http://schemas.microsoft.com/office/drawing/2014/main" id="{10A6A01B-7578-21E0-F2BC-285EEEE5B91F}"/>
              </a:ext>
            </a:extLst>
          </p:cNvPr>
          <p:cNvSpPr>
            <a:spLocks/>
          </p:cNvSpPr>
          <p:nvPr>
            <p:custDataLst>
              <p:tags r:id="rId74"/>
            </p:custDataLst>
          </p:nvPr>
        </p:nvSpPr>
        <p:spPr bwMode="gray">
          <a:xfrm>
            <a:off x="5738813" y="5384800"/>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62BBF94-658D-49A2-AD9B-C5AAFA222585}" type="datetime'''''''''''0.''''''''''0'''''''''''''''''''''''''''''''''''">
              <a:rPr lang="en-US" altLang="en-US" sz="1100" smtClean="0">
                <a:solidFill>
                  <a:schemeClr val="tx1"/>
                </a:solidFill>
              </a:rPr>
              <a:pPr algn="r">
                <a:lnSpc>
                  <a:spcPct val="90000"/>
                </a:lnSpc>
                <a:spcBef>
                  <a:spcPct val="0"/>
                </a:spcBef>
                <a:spcAft>
                  <a:spcPct val="0"/>
                </a:spcAft>
              </a:pPr>
              <a:t>0.0</a:t>
            </a:fld>
            <a:endParaRPr lang="en-US" sz="1100">
              <a:solidFill>
                <a:schemeClr val="tx1"/>
              </a:solidFill>
            </a:endParaRPr>
          </a:p>
        </p:txBody>
      </p:sp>
      <p:sp>
        <p:nvSpPr>
          <p:cNvPr id="433" name="Rectangle 432">
            <a:extLst>
              <a:ext uri="{FF2B5EF4-FFF2-40B4-BE49-F238E27FC236}">
                <a16:creationId xmlns:a16="http://schemas.microsoft.com/office/drawing/2014/main" id="{5A3059B7-E763-EBBA-AA58-8E8BB9AF4743}"/>
              </a:ext>
            </a:extLst>
          </p:cNvPr>
          <p:cNvSpPr>
            <a:spLocks/>
          </p:cNvSpPr>
          <p:nvPr>
            <p:custDataLst>
              <p:tags r:id="rId75"/>
            </p:custDataLst>
          </p:nvPr>
        </p:nvSpPr>
        <p:spPr bwMode="gray">
          <a:xfrm>
            <a:off x="5738813" y="5068888"/>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E4CAF5E-BE6E-486F-A5DA-DF3449A9AC78}" type="datetime'0''''''''''''''''''''''.''''''''''''''5'''">
              <a:rPr lang="en-US" altLang="en-US" sz="1100" smtClean="0">
                <a:solidFill>
                  <a:schemeClr val="tx1"/>
                </a:solidFill>
                <a:effectLst/>
              </a:rPr>
              <a:pPr algn="r">
                <a:lnSpc>
                  <a:spcPct val="90000"/>
                </a:lnSpc>
                <a:spcBef>
                  <a:spcPct val="0"/>
                </a:spcBef>
                <a:spcAft>
                  <a:spcPct val="0"/>
                </a:spcAft>
              </a:pPr>
              <a:t>0.5</a:t>
            </a:fld>
            <a:endParaRPr lang="en-US" sz="1100">
              <a:solidFill>
                <a:schemeClr val="tx1"/>
              </a:solidFill>
            </a:endParaRPr>
          </a:p>
        </p:txBody>
      </p:sp>
      <p:sp>
        <p:nvSpPr>
          <p:cNvPr id="434" name="Rectangle 433">
            <a:extLst>
              <a:ext uri="{FF2B5EF4-FFF2-40B4-BE49-F238E27FC236}">
                <a16:creationId xmlns:a16="http://schemas.microsoft.com/office/drawing/2014/main" id="{8F4259FE-B15F-A1B1-A1C7-E01CE15B31EA}"/>
              </a:ext>
            </a:extLst>
          </p:cNvPr>
          <p:cNvSpPr>
            <a:spLocks/>
          </p:cNvSpPr>
          <p:nvPr>
            <p:custDataLst>
              <p:tags r:id="rId76"/>
            </p:custDataLst>
          </p:nvPr>
        </p:nvSpPr>
        <p:spPr bwMode="gray">
          <a:xfrm>
            <a:off x="5738813" y="4468813"/>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30F162B8-7411-4004-9323-577811409E4A}" type="datetime'''''''''''''1''''''''''.''''''''5'''''''''''''''''''''">
              <a:rPr lang="en-US" altLang="en-US" sz="1100" smtClean="0">
                <a:solidFill>
                  <a:schemeClr val="tx1"/>
                </a:solidFill>
                <a:effectLst/>
              </a:rPr>
              <a:pPr algn="r">
                <a:lnSpc>
                  <a:spcPct val="90000"/>
                </a:lnSpc>
                <a:spcBef>
                  <a:spcPct val="0"/>
                </a:spcBef>
                <a:spcAft>
                  <a:spcPct val="0"/>
                </a:spcAft>
              </a:pPr>
              <a:t>1.5</a:t>
            </a:fld>
            <a:endParaRPr lang="en-US" sz="1100">
              <a:solidFill>
                <a:schemeClr val="tx1"/>
              </a:solidFill>
            </a:endParaRPr>
          </a:p>
        </p:txBody>
      </p:sp>
      <p:sp>
        <p:nvSpPr>
          <p:cNvPr id="435" name="Rectangle 434">
            <a:extLst>
              <a:ext uri="{FF2B5EF4-FFF2-40B4-BE49-F238E27FC236}">
                <a16:creationId xmlns:a16="http://schemas.microsoft.com/office/drawing/2014/main" id="{BC8874A9-4DD1-59F3-E78F-BE5A000C0964}"/>
              </a:ext>
            </a:extLst>
          </p:cNvPr>
          <p:cNvSpPr>
            <a:spLocks/>
          </p:cNvSpPr>
          <p:nvPr>
            <p:custDataLst>
              <p:tags r:id="rId77"/>
            </p:custDataLst>
          </p:nvPr>
        </p:nvSpPr>
        <p:spPr bwMode="gray">
          <a:xfrm>
            <a:off x="5738813" y="4152900"/>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A486F57-5C57-432B-9AEC-EE4ABE16EC9C}" type="datetime'''''''''''''2''.''0'''''">
              <a:rPr lang="en-US" altLang="en-US" sz="1100" smtClean="0">
                <a:solidFill>
                  <a:schemeClr val="tx1"/>
                </a:solidFill>
                <a:effectLst/>
              </a:rPr>
              <a:pPr algn="r">
                <a:lnSpc>
                  <a:spcPct val="90000"/>
                </a:lnSpc>
                <a:spcBef>
                  <a:spcPct val="0"/>
                </a:spcBef>
                <a:spcAft>
                  <a:spcPct val="0"/>
                </a:spcAft>
              </a:pPr>
              <a:t>2.0</a:t>
            </a:fld>
            <a:endParaRPr lang="en-US" sz="1100">
              <a:solidFill>
                <a:schemeClr val="tx1"/>
              </a:solidFill>
            </a:endParaRPr>
          </a:p>
        </p:txBody>
      </p:sp>
      <p:sp>
        <p:nvSpPr>
          <p:cNvPr id="436" name="Rectangle 435">
            <a:extLst>
              <a:ext uri="{FF2B5EF4-FFF2-40B4-BE49-F238E27FC236}">
                <a16:creationId xmlns:a16="http://schemas.microsoft.com/office/drawing/2014/main" id="{230C293D-62D5-99E1-6AD2-E309CC9BF39C}"/>
              </a:ext>
            </a:extLst>
          </p:cNvPr>
          <p:cNvSpPr>
            <a:spLocks/>
          </p:cNvSpPr>
          <p:nvPr>
            <p:custDataLst>
              <p:tags r:id="rId78"/>
            </p:custDataLst>
          </p:nvPr>
        </p:nvSpPr>
        <p:spPr bwMode="gray">
          <a:xfrm>
            <a:off x="5738813" y="3836988"/>
            <a:ext cx="193675" cy="1508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2481535-824C-40A7-9A32-4694390663DC}" type="datetime'''2''.''5'''''''''''''''''''''''''''''''''''''">
              <a:rPr lang="en-US" altLang="en-US" sz="1100" smtClean="0">
                <a:solidFill>
                  <a:schemeClr val="tx1"/>
                </a:solidFill>
                <a:effectLst/>
              </a:rPr>
              <a:pPr algn="r">
                <a:lnSpc>
                  <a:spcPct val="90000"/>
                </a:lnSpc>
                <a:spcBef>
                  <a:spcPct val="0"/>
                </a:spcBef>
                <a:spcAft>
                  <a:spcPct val="0"/>
                </a:spcAft>
              </a:pPr>
              <a:t>2.5</a:t>
            </a:fld>
            <a:endParaRPr lang="en-US" sz="1100">
              <a:solidFill>
                <a:schemeClr val="tx1"/>
              </a:solidFill>
            </a:endParaRPr>
          </a:p>
        </p:txBody>
      </p:sp>
      <p:sp useBgFill="1">
        <p:nvSpPr>
          <p:cNvPr id="37" name="Freeform: Shape 36">
            <a:extLst>
              <a:ext uri="{FF2B5EF4-FFF2-40B4-BE49-F238E27FC236}">
                <a16:creationId xmlns:a16="http://schemas.microsoft.com/office/drawing/2014/main" id="{931DEDF3-6748-51E4-7D82-1D4F64BA0A07}"/>
              </a:ext>
            </a:extLst>
          </p:cNvPr>
          <p:cNvSpPr>
            <a:spLocks/>
          </p:cNvSpPr>
          <p:nvPr>
            <p:custDataLst>
              <p:tags r:id="rId79"/>
            </p:custDataLst>
          </p:nvPr>
        </p:nvSpPr>
        <p:spPr bwMode="auto">
          <a:xfrm>
            <a:off x="5951538" y="4752975"/>
            <a:ext cx="146050" cy="96838"/>
          </a:xfrm>
          <a:custGeom>
            <a:avLst/>
            <a:gdLst/>
            <a:ahLst/>
            <a:cxnLst/>
            <a:rect l="0" t="0" r="0" b="0"/>
            <a:pathLst>
              <a:path w="146051" h="96838">
                <a:moveTo>
                  <a:pt x="0" y="39687"/>
                </a:moveTo>
                <a:lnTo>
                  <a:pt x="146050" y="0"/>
                </a:lnTo>
                <a:lnTo>
                  <a:pt x="146050" y="57150"/>
                </a:lnTo>
                <a:lnTo>
                  <a:pt x="0" y="96837"/>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useBgFill="1">
        <p:nvSpPr>
          <p:cNvPr id="40" name="Freeform: Shape 39">
            <a:extLst>
              <a:ext uri="{FF2B5EF4-FFF2-40B4-BE49-F238E27FC236}">
                <a16:creationId xmlns:a16="http://schemas.microsoft.com/office/drawing/2014/main" id="{93DF1875-F389-3CD3-83C1-E85AD33921F2}"/>
              </a:ext>
            </a:extLst>
          </p:cNvPr>
          <p:cNvSpPr>
            <a:spLocks/>
          </p:cNvSpPr>
          <p:nvPr>
            <p:custDataLst>
              <p:tags r:id="rId80"/>
            </p:custDataLst>
          </p:nvPr>
        </p:nvSpPr>
        <p:spPr bwMode="auto">
          <a:xfrm>
            <a:off x="8335963" y="4760913"/>
            <a:ext cx="247650" cy="79375"/>
          </a:xfrm>
          <a:custGeom>
            <a:avLst/>
            <a:gdLst/>
            <a:ahLst/>
            <a:cxnLst/>
            <a:rect l="0" t="0" r="0" b="0"/>
            <a:pathLst>
              <a:path w="247651" h="79376">
                <a:moveTo>
                  <a:pt x="0" y="22225"/>
                </a:moveTo>
                <a:lnTo>
                  <a:pt x="82550" y="0"/>
                </a:lnTo>
                <a:lnTo>
                  <a:pt x="165100" y="22225"/>
                </a:lnTo>
                <a:lnTo>
                  <a:pt x="247650" y="0"/>
                </a:lnTo>
                <a:lnTo>
                  <a:pt x="247650" y="57150"/>
                </a:lnTo>
                <a:lnTo>
                  <a:pt x="165100" y="79375"/>
                </a:lnTo>
                <a:lnTo>
                  <a:pt x="82550" y="57150"/>
                </a:lnTo>
                <a:lnTo>
                  <a:pt x="0" y="79375"/>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6" name="Freeform: Shape 35">
            <a:extLst>
              <a:ext uri="{FF2B5EF4-FFF2-40B4-BE49-F238E27FC236}">
                <a16:creationId xmlns:a16="http://schemas.microsoft.com/office/drawing/2014/main" id="{F9E03A1C-E63F-5193-6F47-39B6E6B192AF}"/>
              </a:ext>
            </a:extLst>
          </p:cNvPr>
          <p:cNvSpPr>
            <a:spLocks/>
          </p:cNvSpPr>
          <p:nvPr>
            <p:custDataLst>
              <p:tags r:id="rId81"/>
            </p:custDataLst>
          </p:nvPr>
        </p:nvSpPr>
        <p:spPr bwMode="auto">
          <a:xfrm>
            <a:off x="5951538" y="4810125"/>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Shape 37">
            <a:extLst>
              <a:ext uri="{FF2B5EF4-FFF2-40B4-BE49-F238E27FC236}">
                <a16:creationId xmlns:a16="http://schemas.microsoft.com/office/drawing/2014/main" id="{55776EFC-431C-A091-1E9E-D86EEBA941D5}"/>
              </a:ext>
            </a:extLst>
          </p:cNvPr>
          <p:cNvSpPr>
            <a:spLocks/>
          </p:cNvSpPr>
          <p:nvPr>
            <p:custDataLst>
              <p:tags r:id="rId82"/>
            </p:custDataLst>
          </p:nvPr>
        </p:nvSpPr>
        <p:spPr bwMode="auto">
          <a:xfrm>
            <a:off x="8335963" y="4760913"/>
            <a:ext cx="247650" cy="22225"/>
          </a:xfrm>
          <a:custGeom>
            <a:avLst/>
            <a:gdLst/>
            <a:ahLst/>
            <a:cxnLst/>
            <a:rect l="0" t="0" r="0" b="0"/>
            <a:pathLst>
              <a:path w="247651" h="22226">
                <a:moveTo>
                  <a:pt x="0" y="22225"/>
                </a:moveTo>
                <a:lnTo>
                  <a:pt x="82550" y="0"/>
                </a:lnTo>
                <a:lnTo>
                  <a:pt x="165100" y="22225"/>
                </a:lnTo>
                <a:lnTo>
                  <a:pt x="247650" y="0"/>
                </a:lnTo>
              </a:path>
            </a:pathLst>
          </a:custGeom>
          <a:noFill/>
          <a:ln w="9525" cap="flat" cmpd="sng" algn="ctr">
            <a:solidFill>
              <a:schemeClr val="accent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Shape 38">
            <a:extLst>
              <a:ext uri="{FF2B5EF4-FFF2-40B4-BE49-F238E27FC236}">
                <a16:creationId xmlns:a16="http://schemas.microsoft.com/office/drawing/2014/main" id="{6E321BCF-A263-2B50-E291-C4E737EEA544}"/>
              </a:ext>
            </a:extLst>
          </p:cNvPr>
          <p:cNvSpPr>
            <a:spLocks/>
          </p:cNvSpPr>
          <p:nvPr>
            <p:custDataLst>
              <p:tags r:id="rId83"/>
            </p:custDataLst>
          </p:nvPr>
        </p:nvSpPr>
        <p:spPr bwMode="auto">
          <a:xfrm>
            <a:off x="8335963" y="4818063"/>
            <a:ext cx="247650" cy="22225"/>
          </a:xfrm>
          <a:custGeom>
            <a:avLst/>
            <a:gdLst/>
            <a:ahLst/>
            <a:cxnLst/>
            <a:rect l="0" t="0" r="0" b="0"/>
            <a:pathLst>
              <a:path w="247651" h="22226">
                <a:moveTo>
                  <a:pt x="0" y="22225"/>
                </a:moveTo>
                <a:lnTo>
                  <a:pt x="82550" y="0"/>
                </a:lnTo>
                <a:lnTo>
                  <a:pt x="165100" y="22225"/>
                </a:lnTo>
                <a:lnTo>
                  <a:pt x="247650" y="0"/>
                </a:lnTo>
              </a:path>
            </a:pathLst>
          </a:custGeom>
          <a:noFill/>
          <a:ln w="9525" cap="flat" cmpd="sng" algn="ctr">
            <a:solidFill>
              <a:schemeClr val="accent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Shape 34">
            <a:extLst>
              <a:ext uri="{FF2B5EF4-FFF2-40B4-BE49-F238E27FC236}">
                <a16:creationId xmlns:a16="http://schemas.microsoft.com/office/drawing/2014/main" id="{7A23F69D-FA5A-05A7-B693-84567D9EBAAC}"/>
              </a:ext>
            </a:extLst>
          </p:cNvPr>
          <p:cNvSpPr>
            <a:spLocks/>
          </p:cNvSpPr>
          <p:nvPr>
            <p:custDataLst>
              <p:tags r:id="rId84"/>
            </p:custDataLst>
          </p:nvPr>
        </p:nvSpPr>
        <p:spPr bwMode="auto">
          <a:xfrm>
            <a:off x="5951538" y="4752975"/>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4" name="Rectangle 453">
            <a:extLst>
              <a:ext uri="{FF2B5EF4-FFF2-40B4-BE49-F238E27FC236}">
                <a16:creationId xmlns:a16="http://schemas.microsoft.com/office/drawing/2014/main" id="{E0216572-2623-42D3-919E-B89377B491BF}"/>
              </a:ext>
            </a:extLst>
          </p:cNvPr>
          <p:cNvSpPr>
            <a:spLocks/>
          </p:cNvSpPr>
          <p:nvPr>
            <p:custDataLst>
              <p:tags r:id="rId85"/>
            </p:custDataLst>
          </p:nvPr>
        </p:nvSpPr>
        <p:spPr bwMode="auto">
          <a:xfrm>
            <a:off x="5459413" y="4446588"/>
            <a:ext cx="168275" cy="4683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100">
                <a:solidFill>
                  <a:schemeClr val="tx1"/>
                </a:solidFill>
                <a:effectLst/>
              </a:rPr>
              <a:t>Millions</a:t>
            </a:r>
            <a:endParaRPr lang="en-US" sz="1100">
              <a:solidFill>
                <a:schemeClr val="tx1"/>
              </a:solidFill>
            </a:endParaRPr>
          </a:p>
        </p:txBody>
      </p:sp>
      <p:sp useBgFill="1">
        <p:nvSpPr>
          <p:cNvPr id="58" name="Rectangle 57">
            <a:extLst>
              <a:ext uri="{FF2B5EF4-FFF2-40B4-BE49-F238E27FC236}">
                <a16:creationId xmlns:a16="http://schemas.microsoft.com/office/drawing/2014/main" id="{800D9AA0-B2AB-9806-7DE9-F0A46D6F9D38}"/>
              </a:ext>
            </a:extLst>
          </p:cNvPr>
          <p:cNvSpPr>
            <a:spLocks/>
          </p:cNvSpPr>
          <p:nvPr>
            <p:custDataLst>
              <p:tags r:id="rId86"/>
            </p:custDataLst>
          </p:nvPr>
        </p:nvSpPr>
        <p:spPr bwMode="gray">
          <a:xfrm>
            <a:off x="11156950" y="3883025"/>
            <a:ext cx="312738" cy="15081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0638" tIns="0" rIns="20638" bIns="0" rtlCol="0" anchor="ctr" anchorCtr="0"/>
          <a:lstStyle/>
          <a:p>
            <a:pPr algn="ctr">
              <a:lnSpc>
                <a:spcPct val="90000"/>
              </a:lnSpc>
              <a:spcBef>
                <a:spcPct val="0"/>
              </a:spcBef>
              <a:spcAft>
                <a:spcPct val="0"/>
              </a:spcAft>
            </a:pPr>
            <a:fld id="{F063D1FD-6921-486C-971A-230951C6123B}" type="datetime'''''''''''''''''''''''''''''2''''''''''.4''''''''2'''''''">
              <a:rPr lang="en-US" altLang="en-US" sz="1100" b="1" smtClean="0">
                <a:solidFill>
                  <a:schemeClr val="accent1"/>
                </a:solidFill>
                <a:effectLst/>
              </a:rPr>
              <a:pPr algn="ctr">
                <a:lnSpc>
                  <a:spcPct val="90000"/>
                </a:lnSpc>
                <a:spcBef>
                  <a:spcPct val="0"/>
                </a:spcBef>
                <a:spcAft>
                  <a:spcPct val="0"/>
                </a:spcAft>
              </a:pPr>
              <a:t>2.42</a:t>
            </a:fld>
            <a:endParaRPr lang="en-US" sz="1100" b="1">
              <a:solidFill>
                <a:schemeClr val="accent1"/>
              </a:solidFill>
            </a:endParaRPr>
          </a:p>
        </p:txBody>
      </p:sp>
      <p:sp>
        <p:nvSpPr>
          <p:cNvPr id="59" name="Rectangle 58">
            <a:extLst>
              <a:ext uri="{FF2B5EF4-FFF2-40B4-BE49-F238E27FC236}">
                <a16:creationId xmlns:a16="http://schemas.microsoft.com/office/drawing/2014/main" id="{C5C11E3A-8341-DA2C-76B4-583B8B7C3471}"/>
              </a:ext>
            </a:extLst>
          </p:cNvPr>
          <p:cNvSpPr>
            <a:spLocks/>
          </p:cNvSpPr>
          <p:nvPr>
            <p:custDataLst>
              <p:tags r:id="rId87"/>
            </p:custDataLst>
          </p:nvPr>
        </p:nvSpPr>
        <p:spPr bwMode="gray">
          <a:xfrm>
            <a:off x="11156950" y="4962525"/>
            <a:ext cx="3127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0638" tIns="0" rIns="20638" bIns="0" rtlCol="0" anchor="b" anchorCtr="0"/>
          <a:lstStyle/>
          <a:p>
            <a:pPr algn="ctr">
              <a:lnSpc>
                <a:spcPct val="90000"/>
              </a:lnSpc>
              <a:spcBef>
                <a:spcPct val="0"/>
              </a:spcBef>
              <a:spcAft>
                <a:spcPct val="0"/>
              </a:spcAft>
            </a:pPr>
            <a:fld id="{1FDEBE48-CA84-467B-94FD-EA4CF2D360BF}" type="datetime'''''''''0''''''''''''''''''''.46'''''''''''''">
              <a:rPr lang="en-US" altLang="en-US" sz="1100" b="1" smtClean="0">
                <a:solidFill>
                  <a:schemeClr val="accent2"/>
                </a:solidFill>
              </a:rPr>
              <a:pPr algn="ctr">
                <a:lnSpc>
                  <a:spcPct val="90000"/>
                </a:lnSpc>
                <a:spcBef>
                  <a:spcPct val="0"/>
                </a:spcBef>
                <a:spcAft>
                  <a:spcPct val="0"/>
                </a:spcAft>
              </a:pPr>
              <a:t>0.46</a:t>
            </a:fld>
            <a:endParaRPr lang="en-US" sz="1100" b="1">
              <a:solidFill>
                <a:schemeClr val="accent2"/>
              </a:solidFill>
            </a:endParaRPr>
          </a:p>
        </p:txBody>
      </p:sp>
      <p:sp useBgFill="1">
        <p:nvSpPr>
          <p:cNvPr id="60" name="Rectangle 59">
            <a:extLst>
              <a:ext uri="{FF2B5EF4-FFF2-40B4-BE49-F238E27FC236}">
                <a16:creationId xmlns:a16="http://schemas.microsoft.com/office/drawing/2014/main" id="{47226C1A-E7B5-9F1D-4531-BA139700D36C}"/>
              </a:ext>
            </a:extLst>
          </p:cNvPr>
          <p:cNvSpPr>
            <a:spLocks/>
          </p:cNvSpPr>
          <p:nvPr>
            <p:custDataLst>
              <p:tags r:id="rId88"/>
            </p:custDataLst>
          </p:nvPr>
        </p:nvSpPr>
        <p:spPr bwMode="gray">
          <a:xfrm>
            <a:off x="11368088" y="5365750"/>
            <a:ext cx="312738" cy="150813"/>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0638" tIns="0" rIns="20638" bIns="0" rtlCol="0" anchor="ctr" anchorCtr="0"/>
          <a:lstStyle/>
          <a:p>
            <a:pPr>
              <a:lnSpc>
                <a:spcPct val="90000"/>
              </a:lnSpc>
              <a:spcBef>
                <a:spcPct val="0"/>
              </a:spcBef>
              <a:spcAft>
                <a:spcPct val="0"/>
              </a:spcAft>
            </a:pPr>
            <a:fld id="{7CB2B0F7-0E8B-44F2-9A89-B63B9A427EBF}" type="datetime'''''''''''''''''''''''''''''''0''''.''''''''02'''''''''''">
              <a:rPr lang="en-US" altLang="en-US" sz="1100" b="1" smtClean="0">
                <a:solidFill>
                  <a:schemeClr val="accent3"/>
                </a:solidFill>
              </a:rPr>
              <a:pPr>
                <a:lnSpc>
                  <a:spcPct val="90000"/>
                </a:lnSpc>
                <a:spcBef>
                  <a:spcPct val="0"/>
                </a:spcBef>
                <a:spcAft>
                  <a:spcPct val="0"/>
                </a:spcAft>
              </a:pPr>
              <a:t>0.02</a:t>
            </a:fld>
            <a:endParaRPr lang="en-US" sz="1100" b="1">
              <a:solidFill>
                <a:schemeClr val="accent3"/>
              </a:solidFill>
            </a:endParaRPr>
          </a:p>
        </p:txBody>
      </p:sp>
      <p:sp>
        <p:nvSpPr>
          <p:cNvPr id="423" name="Rectangle: Rounded Corners 422">
            <a:extLst>
              <a:ext uri="{FF2B5EF4-FFF2-40B4-BE49-F238E27FC236}">
                <a16:creationId xmlns:a16="http://schemas.microsoft.com/office/drawing/2014/main" id="{B1AFACC8-F769-76BD-8594-5D8F3BA6E54A}"/>
              </a:ext>
            </a:extLst>
          </p:cNvPr>
          <p:cNvSpPr>
            <a:spLocks/>
          </p:cNvSpPr>
          <p:nvPr>
            <p:custDataLst>
              <p:tags r:id="rId89"/>
            </p:custDataLst>
          </p:nvPr>
        </p:nvSpPr>
        <p:spPr>
          <a:xfrm rot="16200000">
            <a:off x="4219575" y="2422773"/>
            <a:ext cx="2057400" cy="301625"/>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48243">
              <a:lnSpc>
                <a:spcPct val="90000"/>
              </a:lnSpc>
              <a:spcBef>
                <a:spcPct val="0"/>
              </a:spcBef>
              <a:spcAft>
                <a:spcPct val="35000"/>
              </a:spcAft>
              <a:defRPr/>
            </a:pPr>
            <a:r>
              <a:rPr lang="en-US" sz="1200" b="1">
                <a:solidFill>
                  <a:schemeClr val="tx1"/>
                </a:solidFill>
                <a:latin typeface="Arial" panose="020B0604020202020204"/>
                <a:sym typeface="Arial"/>
              </a:rPr>
              <a:t>Diabetes GLP-1 </a:t>
            </a:r>
            <a:r>
              <a:rPr lang="en-US" sz="1200" b="1" err="1">
                <a:solidFill>
                  <a:schemeClr val="tx1"/>
                </a:solidFill>
                <a:latin typeface="Arial" panose="020B0604020202020204"/>
                <a:sym typeface="Arial"/>
              </a:rPr>
              <a:t>Rxs</a:t>
            </a:r>
            <a:endParaRPr lang="en-US" sz="1200">
              <a:solidFill>
                <a:schemeClr val="tx1"/>
              </a:solidFill>
              <a:latin typeface="Arial" panose="020B0604020202020204"/>
            </a:endParaRPr>
          </a:p>
        </p:txBody>
      </p:sp>
      <p:sp>
        <p:nvSpPr>
          <p:cNvPr id="424" name="Rectangle: Rounded Corners 423">
            <a:extLst>
              <a:ext uri="{FF2B5EF4-FFF2-40B4-BE49-F238E27FC236}">
                <a16:creationId xmlns:a16="http://schemas.microsoft.com/office/drawing/2014/main" id="{18301C5D-B9D5-A8ED-0A42-5F1E8E121477}"/>
              </a:ext>
            </a:extLst>
          </p:cNvPr>
          <p:cNvSpPr>
            <a:spLocks/>
          </p:cNvSpPr>
          <p:nvPr>
            <p:custDataLst>
              <p:tags r:id="rId90"/>
            </p:custDataLst>
          </p:nvPr>
        </p:nvSpPr>
        <p:spPr>
          <a:xfrm rot="16200000">
            <a:off x="4219575" y="4767508"/>
            <a:ext cx="2057400" cy="301625"/>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48243">
              <a:lnSpc>
                <a:spcPct val="90000"/>
              </a:lnSpc>
              <a:spcBef>
                <a:spcPct val="0"/>
              </a:spcBef>
              <a:spcAft>
                <a:spcPct val="35000"/>
              </a:spcAft>
              <a:defRPr/>
            </a:pPr>
            <a:r>
              <a:rPr lang="en-US" sz="1200" b="1">
                <a:solidFill>
                  <a:schemeClr val="tx1"/>
                </a:solidFill>
                <a:latin typeface="Arial" panose="020B0604020202020204"/>
                <a:sym typeface="Arial"/>
              </a:rPr>
              <a:t>Weight Loss GLP-1 </a:t>
            </a:r>
            <a:r>
              <a:rPr lang="en-US" sz="1200" b="1" err="1">
                <a:solidFill>
                  <a:schemeClr val="tx1"/>
                </a:solidFill>
                <a:latin typeface="Arial" panose="020B0604020202020204"/>
                <a:sym typeface="Arial"/>
              </a:rPr>
              <a:t>Rxs</a:t>
            </a:r>
            <a:endParaRPr lang="en-US" sz="1200">
              <a:solidFill>
                <a:schemeClr val="tx1"/>
              </a:solidFill>
              <a:latin typeface="Arial" panose="020B0604020202020204"/>
            </a:endParaRPr>
          </a:p>
        </p:txBody>
      </p:sp>
      <p:cxnSp>
        <p:nvCxnSpPr>
          <p:cNvPr id="484" name="Straight Connector 483">
            <a:extLst>
              <a:ext uri="{FF2B5EF4-FFF2-40B4-BE49-F238E27FC236}">
                <a16:creationId xmlns:a16="http://schemas.microsoft.com/office/drawing/2014/main" id="{6450E28E-A167-AA02-5780-AAE806C678A0}"/>
              </a:ext>
            </a:extLst>
          </p:cNvPr>
          <p:cNvCxnSpPr>
            <a:cxnSpLocks/>
          </p:cNvCxnSpPr>
          <p:nvPr>
            <p:custDataLst>
              <p:tags r:id="rId91"/>
            </p:custDataLst>
          </p:nvPr>
        </p:nvCxnSpPr>
        <p:spPr bwMode="gray">
          <a:xfrm>
            <a:off x="7748589" y="6200775"/>
            <a:ext cx="168275" cy="0"/>
          </a:xfrm>
          <a:prstGeom prst="line">
            <a:avLst/>
          </a:prstGeom>
          <a:ln w="28575"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5" name="Straight Connector 484">
            <a:extLst>
              <a:ext uri="{FF2B5EF4-FFF2-40B4-BE49-F238E27FC236}">
                <a16:creationId xmlns:a16="http://schemas.microsoft.com/office/drawing/2014/main" id="{627CA4FE-E6A5-BE8C-141E-2623ACD4434A}"/>
              </a:ext>
            </a:extLst>
          </p:cNvPr>
          <p:cNvCxnSpPr>
            <a:cxnSpLocks/>
          </p:cNvCxnSpPr>
          <p:nvPr>
            <p:custDataLst>
              <p:tags r:id="rId92"/>
            </p:custDataLst>
          </p:nvPr>
        </p:nvCxnSpPr>
        <p:spPr bwMode="gray">
          <a:xfrm>
            <a:off x="8456613" y="6200775"/>
            <a:ext cx="168275" cy="0"/>
          </a:xfrm>
          <a:prstGeom prst="line">
            <a:avLst/>
          </a:prstGeom>
          <a:ln w="28575"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6" name="Straight Connector 485">
            <a:extLst>
              <a:ext uri="{FF2B5EF4-FFF2-40B4-BE49-F238E27FC236}">
                <a16:creationId xmlns:a16="http://schemas.microsoft.com/office/drawing/2014/main" id="{8524241B-2EF9-0356-9F53-69F8A7839D98}"/>
              </a:ext>
            </a:extLst>
          </p:cNvPr>
          <p:cNvCxnSpPr>
            <a:cxnSpLocks/>
          </p:cNvCxnSpPr>
          <p:nvPr>
            <p:custDataLst>
              <p:tags r:id="rId93"/>
            </p:custDataLst>
          </p:nvPr>
        </p:nvCxnSpPr>
        <p:spPr bwMode="gray">
          <a:xfrm>
            <a:off x="9063038" y="6200775"/>
            <a:ext cx="168275" cy="0"/>
          </a:xfrm>
          <a:prstGeom prst="line">
            <a:avLst/>
          </a:prstGeom>
          <a:ln w="28575" cap="rnd" cmpd="sng" algn="ctr">
            <a:solidFill>
              <a:schemeClr val="accent3"/>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81" name="Rectangle 480">
            <a:extLst>
              <a:ext uri="{FF2B5EF4-FFF2-40B4-BE49-F238E27FC236}">
                <a16:creationId xmlns:a16="http://schemas.microsoft.com/office/drawing/2014/main" id="{928E0BA6-C939-E262-28B9-BF8C2F268970}"/>
              </a:ext>
            </a:extLst>
          </p:cNvPr>
          <p:cNvSpPr>
            <a:spLocks/>
          </p:cNvSpPr>
          <p:nvPr>
            <p:custDataLst>
              <p:tags r:id="rId94"/>
            </p:custDataLst>
          </p:nvPr>
        </p:nvSpPr>
        <p:spPr bwMode="auto">
          <a:xfrm>
            <a:off x="7981950" y="6122988"/>
            <a:ext cx="358775"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37E0A9C2-66D8-46D3-91A4-55C170FC80EE}" type="datetime'''''Re''t''a''''''''il'''''''''''">
              <a:rPr lang="en-US" altLang="en-US" sz="1100" smtClean="0">
                <a:solidFill>
                  <a:schemeClr val="tx1"/>
                </a:solidFill>
                <a:effectLst/>
              </a:rPr>
              <a:pPr>
                <a:spcBef>
                  <a:spcPct val="0"/>
                </a:spcBef>
                <a:spcAft>
                  <a:spcPct val="0"/>
                </a:spcAft>
              </a:pPr>
              <a:t>Retail</a:t>
            </a:fld>
            <a:endParaRPr lang="en-US" sz="1100">
              <a:solidFill>
                <a:schemeClr val="tx1"/>
              </a:solidFill>
            </a:endParaRPr>
          </a:p>
        </p:txBody>
      </p:sp>
      <p:sp>
        <p:nvSpPr>
          <p:cNvPr id="479" name="Rectangle 478">
            <a:extLst>
              <a:ext uri="{FF2B5EF4-FFF2-40B4-BE49-F238E27FC236}">
                <a16:creationId xmlns:a16="http://schemas.microsoft.com/office/drawing/2014/main" id="{F139962A-9C93-2E1E-9627-56F5EA64DAE1}"/>
              </a:ext>
            </a:extLst>
          </p:cNvPr>
          <p:cNvSpPr>
            <a:spLocks/>
          </p:cNvSpPr>
          <p:nvPr>
            <p:custDataLst>
              <p:tags r:id="rId95"/>
            </p:custDataLst>
          </p:nvPr>
        </p:nvSpPr>
        <p:spPr bwMode="auto">
          <a:xfrm>
            <a:off x="8689975" y="6122988"/>
            <a:ext cx="257175"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6E2D4C2-2E6A-4445-9D99-1000FA24AD52}" type="datetime'''''M''''''a''''''''''''''''''''''''i''''''''''''''''l'''''">
              <a:rPr lang="en-US" altLang="en-US" sz="1100" smtClean="0">
                <a:solidFill>
                  <a:schemeClr val="tx1"/>
                </a:solidFill>
                <a:effectLst/>
              </a:rPr>
              <a:pPr>
                <a:spcBef>
                  <a:spcPct val="0"/>
                </a:spcBef>
                <a:spcAft>
                  <a:spcPct val="0"/>
                </a:spcAft>
              </a:pPr>
              <a:t>Mail</a:t>
            </a:fld>
            <a:endParaRPr lang="en-US" sz="1100">
              <a:solidFill>
                <a:schemeClr val="tx1"/>
              </a:solidFill>
            </a:endParaRPr>
          </a:p>
        </p:txBody>
      </p:sp>
      <p:sp>
        <p:nvSpPr>
          <p:cNvPr id="482" name="Rectangle 481">
            <a:extLst>
              <a:ext uri="{FF2B5EF4-FFF2-40B4-BE49-F238E27FC236}">
                <a16:creationId xmlns:a16="http://schemas.microsoft.com/office/drawing/2014/main" id="{ED20191C-321F-CFFA-3C0B-8222F4C82BEF}"/>
              </a:ext>
            </a:extLst>
          </p:cNvPr>
          <p:cNvSpPr>
            <a:spLocks/>
          </p:cNvSpPr>
          <p:nvPr>
            <p:custDataLst>
              <p:tags r:id="rId96"/>
            </p:custDataLst>
          </p:nvPr>
        </p:nvSpPr>
        <p:spPr bwMode="auto">
          <a:xfrm>
            <a:off x="9296401" y="6122988"/>
            <a:ext cx="265113"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03060CB-E566-4D9D-B67B-173D18AECE26}" type="datetime'''''''''''''''''''LTC'''''''''''''''''''">
              <a:rPr lang="en-US" altLang="en-US" sz="1100" smtClean="0">
                <a:solidFill>
                  <a:schemeClr val="tx1"/>
                </a:solidFill>
                <a:effectLst/>
              </a:rPr>
              <a:pPr>
                <a:spcBef>
                  <a:spcPct val="0"/>
                </a:spcBef>
                <a:spcAft>
                  <a:spcPct val="0"/>
                </a:spcAft>
              </a:pPr>
              <a:t>LTC</a:t>
            </a:fld>
            <a:endParaRPr lang="en-US" sz="1100">
              <a:solidFill>
                <a:schemeClr val="tx1"/>
              </a:solidFill>
            </a:endParaRPr>
          </a:p>
        </p:txBody>
      </p:sp>
      <p:grpSp>
        <p:nvGrpSpPr>
          <p:cNvPr id="5" name="Group 4">
            <a:extLst>
              <a:ext uri="{FF2B5EF4-FFF2-40B4-BE49-F238E27FC236}">
                <a16:creationId xmlns:a16="http://schemas.microsoft.com/office/drawing/2014/main" id="{CF0B24DD-FE5A-22BE-B246-130C7C22D175}"/>
              </a:ext>
            </a:extLst>
          </p:cNvPr>
          <p:cNvGrpSpPr>
            <a:grpSpLocks/>
          </p:cNvGrpSpPr>
          <p:nvPr/>
        </p:nvGrpSpPr>
        <p:grpSpPr>
          <a:xfrm>
            <a:off x="841374" y="1415232"/>
            <a:ext cx="3657600" cy="365760"/>
            <a:chOff x="1128880" y="1505764"/>
            <a:chExt cx="3657600" cy="365760"/>
          </a:xfrm>
        </p:grpSpPr>
        <p:sp>
          <p:nvSpPr>
            <p:cNvPr id="536" name="Rectangle: Rounded Corners 535">
              <a:extLst>
                <a:ext uri="{FF2B5EF4-FFF2-40B4-BE49-F238E27FC236}">
                  <a16:creationId xmlns:a16="http://schemas.microsoft.com/office/drawing/2014/main" id="{12C1594A-1651-205B-6502-B83D43C75ED8}"/>
                </a:ext>
              </a:extLst>
            </p:cNvPr>
            <p:cNvSpPr>
              <a:spLocks/>
            </p:cNvSpPr>
            <p:nvPr/>
          </p:nvSpPr>
          <p:spPr>
            <a:xfrm>
              <a:off x="1128880" y="1505764"/>
              <a:ext cx="365760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algn="ctr"/>
              <a:r>
                <a:rPr lang="en-US" sz="1400" b="1">
                  <a:solidFill>
                    <a:schemeClr val="bg1"/>
                  </a:solidFill>
                  <a:latin typeface="Arial" panose="020B0604020202020204"/>
                </a:rPr>
                <a:t>  Adjusted Rx Share MAT Jun 2025</a:t>
              </a:r>
            </a:p>
          </p:txBody>
        </p:sp>
        <p:pic>
          <p:nvPicPr>
            <p:cNvPr id="537" name="Graphic 536">
              <a:extLst>
                <a:ext uri="{FF2B5EF4-FFF2-40B4-BE49-F238E27FC236}">
                  <a16:creationId xmlns:a16="http://schemas.microsoft.com/office/drawing/2014/main" id="{72D1CDB9-A6DD-D158-88AF-A4E9F6FED13A}"/>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247192" y="1519480"/>
              <a:ext cx="338328" cy="338328"/>
            </a:xfrm>
            <a:prstGeom prst="rect">
              <a:avLst/>
            </a:prstGeom>
          </p:spPr>
        </p:pic>
      </p:grpSp>
      <p:cxnSp>
        <p:nvCxnSpPr>
          <p:cNvPr id="22" name="Straight Connector 21">
            <a:extLst>
              <a:ext uri="{FF2B5EF4-FFF2-40B4-BE49-F238E27FC236}">
                <a16:creationId xmlns:a16="http://schemas.microsoft.com/office/drawing/2014/main" id="{BA0F4125-FBA0-0E26-56C1-BD70CC34A634}"/>
              </a:ext>
            </a:extLst>
          </p:cNvPr>
          <p:cNvCxnSpPr>
            <a:cxnSpLocks/>
          </p:cNvCxnSpPr>
          <p:nvPr/>
        </p:nvCxnSpPr>
        <p:spPr>
          <a:xfrm>
            <a:off x="4956174" y="1517649"/>
            <a:ext cx="0" cy="476885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DCB9A77-D939-37A1-A23E-66E1DD6CF148}"/>
              </a:ext>
            </a:extLst>
          </p:cNvPr>
          <p:cNvCxnSpPr>
            <a:cxnSpLocks/>
          </p:cNvCxnSpPr>
          <p:nvPr/>
        </p:nvCxnSpPr>
        <p:spPr>
          <a:xfrm flipH="1">
            <a:off x="4956174" y="3745706"/>
            <a:ext cx="6767514" cy="0"/>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31499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C97313F-B65B-AD24-E52F-A553EDF14EFF}"/>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A5D4003A-3CD2-97CA-5E61-F0234B39727E}"/>
              </a:ext>
            </a:extLst>
          </p:cNvPr>
          <p:cNvGraphicFramePr>
            <a:graphicFrameLocks noChangeAspect="1"/>
          </p:cNvGraphicFramePr>
          <p:nvPr>
            <p:custDataLst>
              <p:tags r:id="rId1"/>
            </p:custDataLst>
            <p:extLst>
              <p:ext uri="{D42A27DB-BD31-4B8C-83A1-F6EECF244321}">
                <p14:modId xmlns:p14="http://schemas.microsoft.com/office/powerpoint/2010/main" val="3063813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2" imgW="404" imgH="405" progId="TCLayout.ActiveDocument.1">
                  <p:embed/>
                </p:oleObj>
              </mc:Choice>
              <mc:Fallback>
                <p:oleObj name="think-cell Slide" r:id="rId72" imgW="404" imgH="405" progId="TCLayout.ActiveDocument.1">
                  <p:embed/>
                  <p:pic>
                    <p:nvPicPr>
                      <p:cNvPr id="20" name="think-cell data - do not delete" hidden="1">
                        <a:extLst>
                          <a:ext uri="{FF2B5EF4-FFF2-40B4-BE49-F238E27FC236}">
                            <a16:creationId xmlns:a16="http://schemas.microsoft.com/office/drawing/2014/main" id="{A5D4003A-3CD2-97CA-5E61-F0234B39727E}"/>
                          </a:ext>
                        </a:extLst>
                      </p:cNvPr>
                      <p:cNvPicPr/>
                      <p:nvPr/>
                    </p:nvPicPr>
                    <p:blipFill>
                      <a:blip r:embed="rId73"/>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818C3D42-733A-7A85-D582-0EA15B551D9A}"/>
              </a:ext>
            </a:extLst>
          </p:cNvPr>
          <p:cNvSpPr>
            <a:spLocks/>
          </p:cNvSpPr>
          <p:nvPr/>
        </p:nvSpPr>
        <p:spPr>
          <a:xfrm>
            <a:off x="384175" y="1506537"/>
            <a:ext cx="11339513" cy="4770437"/>
          </a:xfrm>
          <a:prstGeom prst="roundRect">
            <a:avLst>
              <a:gd name="adj" fmla="val 4613"/>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Title 2">
            <a:extLst>
              <a:ext uri="{FF2B5EF4-FFF2-40B4-BE49-F238E27FC236}">
                <a16:creationId xmlns:a16="http://schemas.microsoft.com/office/drawing/2014/main" id="{821D4ACF-27E1-E62A-5860-CBB3A1F29CEF}"/>
              </a:ext>
            </a:extLst>
          </p:cNvPr>
          <p:cNvSpPr>
            <a:spLocks noGrp="1"/>
          </p:cNvSpPr>
          <p:nvPr>
            <p:ph type="title"/>
          </p:nvPr>
        </p:nvSpPr>
        <p:spPr>
          <a:xfrm>
            <a:off x="384694" y="294468"/>
            <a:ext cx="11338560" cy="768263"/>
          </a:xfrm>
        </p:spPr>
        <p:txBody>
          <a:bodyPr vert="horz"/>
          <a:lstStyle/>
          <a:p>
            <a:r>
              <a:rPr lang="en-US"/>
              <a:t>GLP-1’s contribution to Retail growth is down slightly, but still contributes over 78%</a:t>
            </a:r>
          </a:p>
        </p:txBody>
      </p:sp>
      <p:sp>
        <p:nvSpPr>
          <p:cNvPr id="4" name="Footer Placeholder 3">
            <a:extLst>
              <a:ext uri="{FF2B5EF4-FFF2-40B4-BE49-F238E27FC236}">
                <a16:creationId xmlns:a16="http://schemas.microsoft.com/office/drawing/2014/main" id="{E73124E6-3F5C-F9C0-1247-18C435BF5D40}"/>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graphicFrame>
        <p:nvGraphicFramePr>
          <p:cNvPr id="88" name="Chart 87">
            <a:extLst>
              <a:ext uri="{FF2B5EF4-FFF2-40B4-BE49-F238E27FC236}">
                <a16:creationId xmlns:a16="http://schemas.microsoft.com/office/drawing/2014/main" id="{7D913D81-5A5F-B4FE-F154-1FA1ABE354CA}"/>
              </a:ext>
            </a:extLst>
          </p:cNvPr>
          <p:cNvGraphicFramePr>
            <a:graphicFrameLocks/>
          </p:cNvGraphicFramePr>
          <p:nvPr>
            <p:custDataLst>
              <p:tags r:id="rId2"/>
            </p:custDataLst>
            <p:extLst>
              <p:ext uri="{D42A27DB-BD31-4B8C-83A1-F6EECF244321}">
                <p14:modId xmlns:p14="http://schemas.microsoft.com/office/powerpoint/2010/main" val="3878892840"/>
              </p:ext>
            </p:extLst>
          </p:nvPr>
        </p:nvGraphicFramePr>
        <p:xfrm>
          <a:off x="1160463" y="2055813"/>
          <a:ext cx="2420937" cy="4241800"/>
        </p:xfrm>
        <a:graphic>
          <a:graphicData uri="http://schemas.openxmlformats.org/drawingml/2006/chart">
            <c:chart xmlns:c="http://schemas.openxmlformats.org/drawingml/2006/chart" xmlns:r="http://schemas.openxmlformats.org/officeDocument/2006/relationships" r:id="rId74"/>
          </a:graphicData>
        </a:graphic>
      </p:graphicFrame>
      <p:sp>
        <p:nvSpPr>
          <p:cNvPr id="46" name="Rectangle 45">
            <a:extLst>
              <a:ext uri="{FF2B5EF4-FFF2-40B4-BE49-F238E27FC236}">
                <a16:creationId xmlns:a16="http://schemas.microsoft.com/office/drawing/2014/main" id="{17034332-A18B-D401-22F7-54CEA9E4DB36}"/>
              </a:ext>
            </a:extLst>
          </p:cNvPr>
          <p:cNvSpPr>
            <a:spLocks/>
          </p:cNvSpPr>
          <p:nvPr>
            <p:custDataLst>
              <p:tags r:id="rId3"/>
            </p:custDataLst>
          </p:nvPr>
        </p:nvSpPr>
        <p:spPr bwMode="auto">
          <a:xfrm>
            <a:off x="558800" y="2205038"/>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DF59B738-1799-4E61-9B65-C007C5137752}" type="datetime'Q2'''''''''' ''''''''2''0''''''''''''''2''''''''''''''''''2'">
              <a:rPr lang="en-US" altLang="en-US" sz="1200" smtClean="0">
                <a:solidFill>
                  <a:schemeClr val="tx1"/>
                </a:solidFill>
              </a:rPr>
              <a:pPr algn="r">
                <a:spcBef>
                  <a:spcPct val="0"/>
                </a:spcBef>
                <a:spcAft>
                  <a:spcPct val="0"/>
                </a:spcAft>
              </a:pPr>
              <a:t>Q2 2022</a:t>
            </a:fld>
            <a:endParaRPr lang="en-US" sz="1200" err="1">
              <a:solidFill>
                <a:schemeClr val="tx1"/>
              </a:solidFill>
            </a:endParaRPr>
          </a:p>
        </p:txBody>
      </p:sp>
      <p:sp>
        <p:nvSpPr>
          <p:cNvPr id="47" name="Rectangle 46">
            <a:extLst>
              <a:ext uri="{FF2B5EF4-FFF2-40B4-BE49-F238E27FC236}">
                <a16:creationId xmlns:a16="http://schemas.microsoft.com/office/drawing/2014/main" id="{970267A7-1177-8219-113D-C97FD198FE77}"/>
              </a:ext>
            </a:extLst>
          </p:cNvPr>
          <p:cNvSpPr>
            <a:spLocks/>
          </p:cNvSpPr>
          <p:nvPr>
            <p:custDataLst>
              <p:tags r:id="rId4"/>
            </p:custDataLst>
          </p:nvPr>
        </p:nvSpPr>
        <p:spPr bwMode="auto">
          <a:xfrm>
            <a:off x="558800" y="2517775"/>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1AADBD3A-06F3-4C5B-8C11-6C55D3DA9DB8}" type="datetime'''''Q''''''3'' ''''2''''''''''''''''''''02''''''2'''''''''">
              <a:rPr lang="en-US" altLang="en-US" sz="1200" smtClean="0">
                <a:solidFill>
                  <a:schemeClr val="tx1"/>
                </a:solidFill>
              </a:rPr>
              <a:pPr algn="r">
                <a:spcBef>
                  <a:spcPct val="0"/>
                </a:spcBef>
                <a:spcAft>
                  <a:spcPct val="0"/>
                </a:spcAft>
              </a:pPr>
              <a:t>Q3 2022</a:t>
            </a:fld>
            <a:endParaRPr lang="en-US" sz="1200" err="1">
              <a:solidFill>
                <a:schemeClr val="tx1"/>
              </a:solidFill>
            </a:endParaRPr>
          </a:p>
        </p:txBody>
      </p:sp>
      <p:sp>
        <p:nvSpPr>
          <p:cNvPr id="48" name="Rectangle 47">
            <a:extLst>
              <a:ext uri="{FF2B5EF4-FFF2-40B4-BE49-F238E27FC236}">
                <a16:creationId xmlns:a16="http://schemas.microsoft.com/office/drawing/2014/main" id="{CE9D491F-24E7-DF54-1F28-D7F1B4C037BE}"/>
              </a:ext>
            </a:extLst>
          </p:cNvPr>
          <p:cNvSpPr>
            <a:spLocks/>
          </p:cNvSpPr>
          <p:nvPr>
            <p:custDataLst>
              <p:tags r:id="rId5"/>
            </p:custDataLst>
          </p:nvPr>
        </p:nvSpPr>
        <p:spPr bwMode="auto">
          <a:xfrm>
            <a:off x="558800" y="2832100"/>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6A54E28E-2879-4023-87EE-7C2A7E3DA274}" type="datetime'''Q''''''4 ''''''2''''''''02''2'''''">
              <a:rPr lang="en-US" altLang="en-US" sz="1200" smtClean="0">
                <a:solidFill>
                  <a:schemeClr val="tx1"/>
                </a:solidFill>
              </a:rPr>
              <a:pPr algn="r">
                <a:spcBef>
                  <a:spcPct val="0"/>
                </a:spcBef>
                <a:spcAft>
                  <a:spcPct val="0"/>
                </a:spcAft>
              </a:pPr>
              <a:t>Q4 2022</a:t>
            </a:fld>
            <a:endParaRPr lang="en-US" sz="1200" err="1">
              <a:solidFill>
                <a:schemeClr val="tx1"/>
              </a:solidFill>
            </a:endParaRPr>
          </a:p>
        </p:txBody>
      </p:sp>
      <p:sp>
        <p:nvSpPr>
          <p:cNvPr id="49" name="Rectangle 48">
            <a:extLst>
              <a:ext uri="{FF2B5EF4-FFF2-40B4-BE49-F238E27FC236}">
                <a16:creationId xmlns:a16="http://schemas.microsoft.com/office/drawing/2014/main" id="{4267BF74-FB49-E62D-517D-5FAF8B0B2597}"/>
              </a:ext>
            </a:extLst>
          </p:cNvPr>
          <p:cNvSpPr>
            <a:spLocks/>
          </p:cNvSpPr>
          <p:nvPr>
            <p:custDataLst>
              <p:tags r:id="rId6"/>
            </p:custDataLst>
          </p:nvPr>
        </p:nvSpPr>
        <p:spPr bwMode="auto">
          <a:xfrm>
            <a:off x="558800" y="3144838"/>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F25BB52A-E22C-40EA-9F15-CD87E9A802CA}" type="datetime'''''Q''''''1 ''''''''''''''''''2''''0''''''''''''''2''''''3'''">
              <a:rPr lang="en-US" altLang="en-US" sz="1200" smtClean="0">
                <a:solidFill>
                  <a:schemeClr val="tx1"/>
                </a:solidFill>
              </a:rPr>
              <a:pPr algn="r">
                <a:spcBef>
                  <a:spcPct val="0"/>
                </a:spcBef>
                <a:spcAft>
                  <a:spcPct val="0"/>
                </a:spcAft>
              </a:pPr>
              <a:t>Q1 2023</a:t>
            </a:fld>
            <a:endParaRPr lang="en-US" sz="1200" err="1">
              <a:solidFill>
                <a:schemeClr val="tx1"/>
              </a:solidFill>
            </a:endParaRPr>
          </a:p>
        </p:txBody>
      </p:sp>
      <p:sp>
        <p:nvSpPr>
          <p:cNvPr id="50" name="Rectangle 49">
            <a:extLst>
              <a:ext uri="{FF2B5EF4-FFF2-40B4-BE49-F238E27FC236}">
                <a16:creationId xmlns:a16="http://schemas.microsoft.com/office/drawing/2014/main" id="{DF9F7EA2-3092-8844-6F16-6325DBB66482}"/>
              </a:ext>
            </a:extLst>
          </p:cNvPr>
          <p:cNvSpPr>
            <a:spLocks/>
          </p:cNvSpPr>
          <p:nvPr>
            <p:custDataLst>
              <p:tags r:id="rId7"/>
            </p:custDataLst>
          </p:nvPr>
        </p:nvSpPr>
        <p:spPr bwMode="auto">
          <a:xfrm>
            <a:off x="558800" y="3459163"/>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0E607A3E-6EF3-4620-9326-C3E6BC98897F}" type="datetime'Q''2'''' 2''''''''''''0''''''''''2''''''''''''''''''''''''''3'">
              <a:rPr lang="en-US" altLang="en-US" sz="1200" smtClean="0">
                <a:solidFill>
                  <a:schemeClr val="tx1"/>
                </a:solidFill>
              </a:rPr>
              <a:pPr algn="r">
                <a:spcBef>
                  <a:spcPct val="0"/>
                </a:spcBef>
                <a:spcAft>
                  <a:spcPct val="0"/>
                </a:spcAft>
              </a:pPr>
              <a:t>Q2 2023</a:t>
            </a:fld>
            <a:endParaRPr lang="en-US" sz="1200" err="1">
              <a:solidFill>
                <a:schemeClr val="tx1"/>
              </a:solidFill>
            </a:endParaRPr>
          </a:p>
        </p:txBody>
      </p:sp>
      <p:sp>
        <p:nvSpPr>
          <p:cNvPr id="51" name="Rectangle 50">
            <a:extLst>
              <a:ext uri="{FF2B5EF4-FFF2-40B4-BE49-F238E27FC236}">
                <a16:creationId xmlns:a16="http://schemas.microsoft.com/office/drawing/2014/main" id="{F12D58D2-D5B7-13EF-46F0-566B6F1D568D}"/>
              </a:ext>
            </a:extLst>
          </p:cNvPr>
          <p:cNvSpPr>
            <a:spLocks/>
          </p:cNvSpPr>
          <p:nvPr>
            <p:custDataLst>
              <p:tags r:id="rId8"/>
            </p:custDataLst>
          </p:nvPr>
        </p:nvSpPr>
        <p:spPr bwMode="auto">
          <a:xfrm>
            <a:off x="558800" y="3771900"/>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03ED3B87-AD99-4C00-B76F-B5DB40782208}" type="datetime'''''''Q3'''''' ''20''''''''''''2''''''''''''''3'''''''''''''''">
              <a:rPr lang="en-US" altLang="en-US" sz="1200" smtClean="0">
                <a:solidFill>
                  <a:schemeClr val="tx1"/>
                </a:solidFill>
              </a:rPr>
              <a:pPr algn="r">
                <a:spcBef>
                  <a:spcPct val="0"/>
                </a:spcBef>
                <a:spcAft>
                  <a:spcPct val="0"/>
                </a:spcAft>
              </a:pPr>
              <a:t>Q3 2023</a:t>
            </a:fld>
            <a:endParaRPr lang="en-US" sz="1200" err="1">
              <a:solidFill>
                <a:schemeClr val="tx1"/>
              </a:solidFill>
            </a:endParaRPr>
          </a:p>
        </p:txBody>
      </p:sp>
      <p:sp>
        <p:nvSpPr>
          <p:cNvPr id="52" name="Rectangle 51">
            <a:extLst>
              <a:ext uri="{FF2B5EF4-FFF2-40B4-BE49-F238E27FC236}">
                <a16:creationId xmlns:a16="http://schemas.microsoft.com/office/drawing/2014/main" id="{E7A6530A-9874-3513-C492-73543FF12C4A}"/>
              </a:ext>
            </a:extLst>
          </p:cNvPr>
          <p:cNvSpPr>
            <a:spLocks/>
          </p:cNvSpPr>
          <p:nvPr>
            <p:custDataLst>
              <p:tags r:id="rId9"/>
            </p:custDataLst>
          </p:nvPr>
        </p:nvSpPr>
        <p:spPr bwMode="auto">
          <a:xfrm>
            <a:off x="558800" y="4086225"/>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6EB8085A-8F3D-4DF2-89E3-4FAB18CFCC16}" type="datetime'Q4 ''''2''''''''''''''''''''''0''2''''''''''''''''3'''">
              <a:rPr lang="en-US" altLang="en-US" sz="1200" smtClean="0">
                <a:solidFill>
                  <a:schemeClr val="tx1"/>
                </a:solidFill>
              </a:rPr>
              <a:pPr algn="r">
                <a:spcBef>
                  <a:spcPct val="0"/>
                </a:spcBef>
                <a:spcAft>
                  <a:spcPct val="0"/>
                </a:spcAft>
              </a:pPr>
              <a:t>Q4 2023</a:t>
            </a:fld>
            <a:endParaRPr lang="en-US" sz="1200" err="1">
              <a:solidFill>
                <a:schemeClr val="tx1"/>
              </a:solidFill>
            </a:endParaRPr>
          </a:p>
        </p:txBody>
      </p:sp>
      <p:sp>
        <p:nvSpPr>
          <p:cNvPr id="53" name="Rectangle 52">
            <a:extLst>
              <a:ext uri="{FF2B5EF4-FFF2-40B4-BE49-F238E27FC236}">
                <a16:creationId xmlns:a16="http://schemas.microsoft.com/office/drawing/2014/main" id="{D4DC5839-04F5-F0AC-295E-F9B5B96EE529}"/>
              </a:ext>
            </a:extLst>
          </p:cNvPr>
          <p:cNvSpPr>
            <a:spLocks/>
          </p:cNvSpPr>
          <p:nvPr>
            <p:custDataLst>
              <p:tags r:id="rId10"/>
            </p:custDataLst>
          </p:nvPr>
        </p:nvSpPr>
        <p:spPr bwMode="auto">
          <a:xfrm>
            <a:off x="558800" y="4398963"/>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5B114988-4165-4200-AB8B-50721E379A57}" type="datetime'Q''''''''''''1'''''''''''''' ''''''''2''0''''2''''''''4'''''''">
              <a:rPr lang="en-US" altLang="en-US" sz="1200" smtClean="0">
                <a:solidFill>
                  <a:schemeClr val="tx1"/>
                </a:solidFill>
              </a:rPr>
              <a:pPr algn="r">
                <a:spcBef>
                  <a:spcPct val="0"/>
                </a:spcBef>
                <a:spcAft>
                  <a:spcPct val="0"/>
                </a:spcAft>
              </a:pPr>
              <a:t>Q1 2024</a:t>
            </a:fld>
            <a:endParaRPr lang="en-US" sz="1200" err="1">
              <a:solidFill>
                <a:schemeClr val="tx1"/>
              </a:solidFill>
            </a:endParaRPr>
          </a:p>
        </p:txBody>
      </p:sp>
      <p:sp>
        <p:nvSpPr>
          <p:cNvPr id="54" name="Rectangle 53">
            <a:extLst>
              <a:ext uri="{FF2B5EF4-FFF2-40B4-BE49-F238E27FC236}">
                <a16:creationId xmlns:a16="http://schemas.microsoft.com/office/drawing/2014/main" id="{FCDD65F7-0F98-C164-D276-0B69D3FFF4F3}"/>
              </a:ext>
            </a:extLst>
          </p:cNvPr>
          <p:cNvSpPr>
            <a:spLocks/>
          </p:cNvSpPr>
          <p:nvPr>
            <p:custDataLst>
              <p:tags r:id="rId11"/>
            </p:custDataLst>
          </p:nvPr>
        </p:nvSpPr>
        <p:spPr bwMode="auto">
          <a:xfrm>
            <a:off x="558800" y="4713288"/>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70F6B89F-57E2-4972-864C-EBB77A8E15BD}" type="datetime'''''''''''''Q2 ''''''''''''''2''02''''''''''''''''''''''4'''">
              <a:rPr lang="en-US" altLang="en-US" sz="1200" smtClean="0">
                <a:solidFill>
                  <a:schemeClr val="tx1"/>
                </a:solidFill>
              </a:rPr>
              <a:pPr algn="r">
                <a:spcBef>
                  <a:spcPct val="0"/>
                </a:spcBef>
                <a:spcAft>
                  <a:spcPct val="0"/>
                </a:spcAft>
              </a:pPr>
              <a:t>Q2 2024</a:t>
            </a:fld>
            <a:endParaRPr lang="en-US" sz="1200" err="1">
              <a:solidFill>
                <a:schemeClr val="tx1"/>
              </a:solidFill>
            </a:endParaRPr>
          </a:p>
        </p:txBody>
      </p:sp>
      <p:sp>
        <p:nvSpPr>
          <p:cNvPr id="55" name="Rectangle 54">
            <a:extLst>
              <a:ext uri="{FF2B5EF4-FFF2-40B4-BE49-F238E27FC236}">
                <a16:creationId xmlns:a16="http://schemas.microsoft.com/office/drawing/2014/main" id="{6B834F25-E504-F355-6087-5D44440ECD50}"/>
              </a:ext>
            </a:extLst>
          </p:cNvPr>
          <p:cNvSpPr>
            <a:spLocks/>
          </p:cNvSpPr>
          <p:nvPr>
            <p:custDataLst>
              <p:tags r:id="rId12"/>
            </p:custDataLst>
          </p:nvPr>
        </p:nvSpPr>
        <p:spPr bwMode="auto">
          <a:xfrm>
            <a:off x="558800" y="5026025"/>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E8BE5E1D-F751-4D69-A4C5-D9C1353E7D5F}" type="datetime'''Q''''''''3'''''''''''''' ''2''''''''0''''2''''4'''''''">
              <a:rPr lang="en-US" altLang="en-US" sz="1200" smtClean="0">
                <a:solidFill>
                  <a:schemeClr val="tx1"/>
                </a:solidFill>
              </a:rPr>
              <a:pPr algn="r">
                <a:spcBef>
                  <a:spcPct val="0"/>
                </a:spcBef>
                <a:spcAft>
                  <a:spcPct val="0"/>
                </a:spcAft>
              </a:pPr>
              <a:t>Q3 2024</a:t>
            </a:fld>
            <a:endParaRPr lang="en-US" sz="1200" err="1">
              <a:solidFill>
                <a:schemeClr val="tx1"/>
              </a:solidFill>
            </a:endParaRPr>
          </a:p>
        </p:txBody>
      </p:sp>
      <p:sp>
        <p:nvSpPr>
          <p:cNvPr id="56" name="Rectangle 55">
            <a:extLst>
              <a:ext uri="{FF2B5EF4-FFF2-40B4-BE49-F238E27FC236}">
                <a16:creationId xmlns:a16="http://schemas.microsoft.com/office/drawing/2014/main" id="{21F429EF-E8A5-8655-A74B-483453A61E5B}"/>
              </a:ext>
            </a:extLst>
          </p:cNvPr>
          <p:cNvSpPr>
            <a:spLocks/>
          </p:cNvSpPr>
          <p:nvPr>
            <p:custDataLst>
              <p:tags r:id="rId13"/>
            </p:custDataLst>
          </p:nvPr>
        </p:nvSpPr>
        <p:spPr bwMode="auto">
          <a:xfrm>
            <a:off x="558800" y="5340350"/>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EC635780-4899-43C9-8E31-88717C9DE516}" type="datetime'Q''''''''''''''''''''4'' ''20''''''''2''4'''''">
              <a:rPr lang="en-US" altLang="en-US" sz="1200" smtClean="0">
                <a:solidFill>
                  <a:schemeClr val="tx1"/>
                </a:solidFill>
              </a:rPr>
              <a:pPr algn="r">
                <a:spcBef>
                  <a:spcPct val="0"/>
                </a:spcBef>
                <a:spcAft>
                  <a:spcPct val="0"/>
                </a:spcAft>
              </a:pPr>
              <a:t>Q4 2024</a:t>
            </a:fld>
            <a:endParaRPr lang="en-US" sz="1200" err="1">
              <a:solidFill>
                <a:schemeClr val="tx1"/>
              </a:solidFill>
            </a:endParaRPr>
          </a:p>
        </p:txBody>
      </p:sp>
      <p:sp>
        <p:nvSpPr>
          <p:cNvPr id="57" name="Rectangle 56">
            <a:extLst>
              <a:ext uri="{FF2B5EF4-FFF2-40B4-BE49-F238E27FC236}">
                <a16:creationId xmlns:a16="http://schemas.microsoft.com/office/drawing/2014/main" id="{5A82B868-05A0-DAD1-5E3D-46F307A27FC8}"/>
              </a:ext>
            </a:extLst>
          </p:cNvPr>
          <p:cNvSpPr>
            <a:spLocks/>
          </p:cNvSpPr>
          <p:nvPr>
            <p:custDataLst>
              <p:tags r:id="rId14"/>
            </p:custDataLst>
          </p:nvPr>
        </p:nvSpPr>
        <p:spPr bwMode="auto">
          <a:xfrm>
            <a:off x="558800" y="5653088"/>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5A74588B-5601-4892-8D2C-6577D35BBA23}" type="datetime'''''''''''''''''''''''''''''Q1 ''2''''''0''''''25'">
              <a:rPr lang="en-US" altLang="en-US" sz="1200" smtClean="0">
                <a:solidFill>
                  <a:schemeClr val="tx1"/>
                </a:solidFill>
              </a:rPr>
              <a:pPr algn="r">
                <a:spcBef>
                  <a:spcPct val="0"/>
                </a:spcBef>
                <a:spcAft>
                  <a:spcPct val="0"/>
                </a:spcAft>
              </a:pPr>
              <a:t>Q1 2025</a:t>
            </a:fld>
            <a:endParaRPr lang="en-US" sz="1200" err="1">
              <a:solidFill>
                <a:schemeClr val="tx1"/>
              </a:solidFill>
            </a:endParaRPr>
          </a:p>
        </p:txBody>
      </p:sp>
      <p:sp>
        <p:nvSpPr>
          <p:cNvPr id="58" name="Rectangle 57">
            <a:extLst>
              <a:ext uri="{FF2B5EF4-FFF2-40B4-BE49-F238E27FC236}">
                <a16:creationId xmlns:a16="http://schemas.microsoft.com/office/drawing/2014/main" id="{8BF88846-BE67-7134-D08C-A0A3F73AA6E6}"/>
              </a:ext>
            </a:extLst>
          </p:cNvPr>
          <p:cNvSpPr>
            <a:spLocks/>
          </p:cNvSpPr>
          <p:nvPr>
            <p:custDataLst>
              <p:tags r:id="rId15"/>
            </p:custDataLst>
          </p:nvPr>
        </p:nvSpPr>
        <p:spPr bwMode="auto">
          <a:xfrm>
            <a:off x="558800" y="5967413"/>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A6E54EDD-E0E1-45E9-A11B-00967F5BF3F5}" type="datetime'Q''''''''''''''''''2'''''''''' ''''''''''''''''2''''025'''''''">
              <a:rPr lang="en-US" altLang="en-US" sz="1200" smtClean="0">
                <a:solidFill>
                  <a:schemeClr val="tx1"/>
                </a:solidFill>
              </a:rPr>
              <a:pPr algn="r">
                <a:spcBef>
                  <a:spcPct val="0"/>
                </a:spcBef>
                <a:spcAft>
                  <a:spcPct val="0"/>
                </a:spcAft>
              </a:pPr>
              <a:t>Q2 2025</a:t>
            </a:fld>
            <a:endParaRPr lang="en-US" sz="1200" err="1">
              <a:solidFill>
                <a:schemeClr val="tx1"/>
              </a:solidFill>
            </a:endParaRPr>
          </a:p>
        </p:txBody>
      </p:sp>
      <p:sp>
        <p:nvSpPr>
          <p:cNvPr id="97" name="Rectangle 96">
            <a:extLst>
              <a:ext uri="{FF2B5EF4-FFF2-40B4-BE49-F238E27FC236}">
                <a16:creationId xmlns:a16="http://schemas.microsoft.com/office/drawing/2014/main" id="{DF6AC1D4-E9AF-6021-6886-48BFCAE42F68}"/>
              </a:ext>
            </a:extLst>
          </p:cNvPr>
          <p:cNvSpPr>
            <a:spLocks/>
          </p:cNvSpPr>
          <p:nvPr>
            <p:custDataLst>
              <p:tags r:id="rId16"/>
            </p:custDataLst>
          </p:nvPr>
        </p:nvSpPr>
        <p:spPr bwMode="gray">
          <a:xfrm>
            <a:off x="3182938" y="221297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1457093B-2065-4CFA-BF5C-2D5D4F984A22}" type="datetime'''''$''''''''5''''''9''''''.''''''''''''''''''''''5'">
              <a:rPr lang="en-US" altLang="en-US" sz="1200" smtClean="0">
                <a:solidFill>
                  <a:schemeClr val="tx1"/>
                </a:solidFill>
              </a:rPr>
              <a:pPr>
                <a:lnSpc>
                  <a:spcPct val="90000"/>
                </a:lnSpc>
                <a:spcBef>
                  <a:spcPct val="0"/>
                </a:spcBef>
                <a:spcAft>
                  <a:spcPct val="0"/>
                </a:spcAft>
              </a:pPr>
              <a:t>$59.5</a:t>
            </a:fld>
            <a:endParaRPr lang="en-US" sz="1200">
              <a:solidFill>
                <a:schemeClr val="tx1"/>
              </a:solidFill>
            </a:endParaRPr>
          </a:p>
        </p:txBody>
      </p:sp>
      <p:sp>
        <p:nvSpPr>
          <p:cNvPr id="98" name="Rectangle 97">
            <a:extLst>
              <a:ext uri="{FF2B5EF4-FFF2-40B4-BE49-F238E27FC236}">
                <a16:creationId xmlns:a16="http://schemas.microsoft.com/office/drawing/2014/main" id="{4B7DE9BC-D2EA-02AE-B81B-979C5365F025}"/>
              </a:ext>
            </a:extLst>
          </p:cNvPr>
          <p:cNvSpPr>
            <a:spLocks/>
          </p:cNvSpPr>
          <p:nvPr>
            <p:custDataLst>
              <p:tags r:id="rId17"/>
            </p:custDataLst>
          </p:nvPr>
        </p:nvSpPr>
        <p:spPr bwMode="gray">
          <a:xfrm>
            <a:off x="3227388" y="252571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D42ED0C3-5119-47B4-8B26-DD9D662A709D}" type="datetime'''''''''''''''$''''6''''''''''0''''''''''''''''''''''.9'''''''">
              <a:rPr lang="en-US" altLang="en-US" sz="1200" smtClean="0">
                <a:solidFill>
                  <a:schemeClr val="tx1"/>
                </a:solidFill>
              </a:rPr>
              <a:pPr>
                <a:lnSpc>
                  <a:spcPct val="90000"/>
                </a:lnSpc>
                <a:spcBef>
                  <a:spcPct val="0"/>
                </a:spcBef>
                <a:spcAft>
                  <a:spcPct val="0"/>
                </a:spcAft>
              </a:pPr>
              <a:t>$60.9</a:t>
            </a:fld>
            <a:endParaRPr lang="en-US" sz="1200" err="1">
              <a:solidFill>
                <a:schemeClr val="tx1"/>
              </a:solidFill>
            </a:endParaRPr>
          </a:p>
        </p:txBody>
      </p:sp>
      <p:sp>
        <p:nvSpPr>
          <p:cNvPr id="99" name="Rectangle 98">
            <a:extLst>
              <a:ext uri="{FF2B5EF4-FFF2-40B4-BE49-F238E27FC236}">
                <a16:creationId xmlns:a16="http://schemas.microsoft.com/office/drawing/2014/main" id="{3D876A65-770C-A09B-1DA6-B21C9BAD8E09}"/>
              </a:ext>
            </a:extLst>
          </p:cNvPr>
          <p:cNvSpPr>
            <a:spLocks/>
          </p:cNvSpPr>
          <p:nvPr>
            <p:custDataLst>
              <p:tags r:id="rId18"/>
            </p:custDataLst>
          </p:nvPr>
        </p:nvSpPr>
        <p:spPr bwMode="gray">
          <a:xfrm>
            <a:off x="3267075" y="28400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A6B05D52-EA39-4A1A-901E-D6C4223503B2}" type="datetime'''$''''''''''''6''2''''''''''''''.''''''''''''1'''''''''">
              <a:rPr lang="en-US" altLang="en-US" sz="1200" smtClean="0">
                <a:solidFill>
                  <a:schemeClr val="tx1"/>
                </a:solidFill>
              </a:rPr>
              <a:pPr>
                <a:lnSpc>
                  <a:spcPct val="90000"/>
                </a:lnSpc>
                <a:spcBef>
                  <a:spcPct val="0"/>
                </a:spcBef>
                <a:spcAft>
                  <a:spcPct val="0"/>
                </a:spcAft>
              </a:pPr>
              <a:t>$62.1</a:t>
            </a:fld>
            <a:endParaRPr lang="en-US" sz="1200">
              <a:solidFill>
                <a:schemeClr val="tx1"/>
              </a:solidFill>
            </a:endParaRPr>
          </a:p>
        </p:txBody>
      </p:sp>
      <p:sp>
        <p:nvSpPr>
          <p:cNvPr id="100" name="Rectangle 99">
            <a:extLst>
              <a:ext uri="{FF2B5EF4-FFF2-40B4-BE49-F238E27FC236}">
                <a16:creationId xmlns:a16="http://schemas.microsoft.com/office/drawing/2014/main" id="{ADF1EF89-D4CA-9A56-92F9-D21F8E2F2E07}"/>
              </a:ext>
            </a:extLst>
          </p:cNvPr>
          <p:cNvSpPr>
            <a:spLocks/>
          </p:cNvSpPr>
          <p:nvPr>
            <p:custDataLst>
              <p:tags r:id="rId19"/>
            </p:custDataLst>
          </p:nvPr>
        </p:nvSpPr>
        <p:spPr bwMode="gray">
          <a:xfrm>
            <a:off x="3268663" y="315277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05D65A1F-C66A-4544-9879-A8703C4E264B}" type="datetime'''$''''''''''''''''''''6''''''''''2''''''''''.''2'''''''''">
              <a:rPr lang="en-US" altLang="en-US" sz="1200" smtClean="0">
                <a:solidFill>
                  <a:schemeClr val="tx1"/>
                </a:solidFill>
              </a:rPr>
              <a:pPr>
                <a:lnSpc>
                  <a:spcPct val="90000"/>
                </a:lnSpc>
                <a:spcBef>
                  <a:spcPct val="0"/>
                </a:spcBef>
                <a:spcAft>
                  <a:spcPct val="0"/>
                </a:spcAft>
              </a:pPr>
              <a:t>$62.2</a:t>
            </a:fld>
            <a:endParaRPr lang="en-US" sz="1200" err="1">
              <a:solidFill>
                <a:schemeClr val="tx1"/>
              </a:solidFill>
            </a:endParaRPr>
          </a:p>
        </p:txBody>
      </p:sp>
      <p:sp>
        <p:nvSpPr>
          <p:cNvPr id="101" name="Rectangle 100">
            <a:extLst>
              <a:ext uri="{FF2B5EF4-FFF2-40B4-BE49-F238E27FC236}">
                <a16:creationId xmlns:a16="http://schemas.microsoft.com/office/drawing/2014/main" id="{E6C28B41-F62F-F6A9-F755-D71884B88F61}"/>
              </a:ext>
            </a:extLst>
          </p:cNvPr>
          <p:cNvSpPr>
            <a:spLocks/>
          </p:cNvSpPr>
          <p:nvPr>
            <p:custDataLst>
              <p:tags r:id="rId20"/>
            </p:custDataLst>
          </p:nvPr>
        </p:nvSpPr>
        <p:spPr bwMode="gray">
          <a:xfrm>
            <a:off x="3314700" y="346710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5B5C126D-949B-4300-8B36-EB316BDFE7AC}" type="datetime'''''''''''''''''''$''''''''63''''''''''''''.''''''''''6'''''">
              <a:rPr lang="en-US" altLang="en-US" sz="1200" smtClean="0">
                <a:solidFill>
                  <a:schemeClr val="tx1"/>
                </a:solidFill>
              </a:rPr>
              <a:pPr>
                <a:lnSpc>
                  <a:spcPct val="90000"/>
                </a:lnSpc>
                <a:spcBef>
                  <a:spcPct val="0"/>
                </a:spcBef>
                <a:spcAft>
                  <a:spcPct val="0"/>
                </a:spcAft>
              </a:pPr>
              <a:t>$63.6</a:t>
            </a:fld>
            <a:endParaRPr lang="en-US" sz="1200" err="1">
              <a:solidFill>
                <a:schemeClr val="tx1"/>
              </a:solidFill>
            </a:endParaRPr>
          </a:p>
        </p:txBody>
      </p:sp>
      <p:sp>
        <p:nvSpPr>
          <p:cNvPr id="102" name="Rectangle 101">
            <a:extLst>
              <a:ext uri="{FF2B5EF4-FFF2-40B4-BE49-F238E27FC236}">
                <a16:creationId xmlns:a16="http://schemas.microsoft.com/office/drawing/2014/main" id="{5D29DE5E-48C9-26C4-0C62-844CE647FC37}"/>
              </a:ext>
            </a:extLst>
          </p:cNvPr>
          <p:cNvSpPr>
            <a:spLocks/>
          </p:cNvSpPr>
          <p:nvPr>
            <p:custDataLst>
              <p:tags r:id="rId21"/>
            </p:custDataLst>
          </p:nvPr>
        </p:nvSpPr>
        <p:spPr bwMode="gray">
          <a:xfrm>
            <a:off x="3403600" y="37798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41F19F8D-A20F-41E7-8F63-1CCD67EB2BC9}" type="datetime'$''''''''''''''6''''''''6''.''''''''''''''''''''''''''3'">
              <a:rPr lang="en-US" altLang="en-US" sz="1200" smtClean="0">
                <a:solidFill>
                  <a:schemeClr val="tx1"/>
                </a:solidFill>
              </a:rPr>
              <a:pPr>
                <a:lnSpc>
                  <a:spcPct val="90000"/>
                </a:lnSpc>
                <a:spcBef>
                  <a:spcPct val="0"/>
                </a:spcBef>
                <a:spcAft>
                  <a:spcPct val="0"/>
                </a:spcAft>
              </a:pPr>
              <a:t>$66.3</a:t>
            </a:fld>
            <a:endParaRPr lang="en-US" sz="1200" err="1">
              <a:solidFill>
                <a:schemeClr val="tx1"/>
              </a:solidFill>
            </a:endParaRPr>
          </a:p>
        </p:txBody>
      </p:sp>
      <p:sp>
        <p:nvSpPr>
          <p:cNvPr id="103" name="Rectangle 102">
            <a:extLst>
              <a:ext uri="{FF2B5EF4-FFF2-40B4-BE49-F238E27FC236}">
                <a16:creationId xmlns:a16="http://schemas.microsoft.com/office/drawing/2014/main" id="{28B1CBFA-BA41-2C4F-88E9-29CC320158A5}"/>
              </a:ext>
            </a:extLst>
          </p:cNvPr>
          <p:cNvSpPr>
            <a:spLocks/>
          </p:cNvSpPr>
          <p:nvPr>
            <p:custDataLst>
              <p:tags r:id="rId22"/>
            </p:custDataLst>
          </p:nvPr>
        </p:nvSpPr>
        <p:spPr bwMode="gray">
          <a:xfrm>
            <a:off x="3465513" y="409416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35EB3B6D-8F28-4662-AC9F-8485C11CC1F0}" type="datetime'''$''''''6''''''''''''8''''''''''.''''''''''''''''''''3'''">
              <a:rPr lang="en-US" altLang="en-US" sz="1200" smtClean="0">
                <a:solidFill>
                  <a:schemeClr val="tx1"/>
                </a:solidFill>
              </a:rPr>
              <a:pPr>
                <a:lnSpc>
                  <a:spcPct val="90000"/>
                </a:lnSpc>
                <a:spcBef>
                  <a:spcPct val="0"/>
                </a:spcBef>
                <a:spcAft>
                  <a:spcPct val="0"/>
                </a:spcAft>
              </a:pPr>
              <a:t>$68.3</a:t>
            </a:fld>
            <a:endParaRPr lang="en-US" sz="1200" err="1">
              <a:solidFill>
                <a:schemeClr val="tx1"/>
              </a:solidFill>
            </a:endParaRPr>
          </a:p>
        </p:txBody>
      </p:sp>
      <p:sp>
        <p:nvSpPr>
          <p:cNvPr id="104" name="Rectangle 103">
            <a:extLst>
              <a:ext uri="{FF2B5EF4-FFF2-40B4-BE49-F238E27FC236}">
                <a16:creationId xmlns:a16="http://schemas.microsoft.com/office/drawing/2014/main" id="{411B758F-71CC-B3D7-5745-DA84ADFA63EF}"/>
              </a:ext>
            </a:extLst>
          </p:cNvPr>
          <p:cNvSpPr>
            <a:spLocks/>
          </p:cNvSpPr>
          <p:nvPr>
            <p:custDataLst>
              <p:tags r:id="rId23"/>
            </p:custDataLst>
          </p:nvPr>
        </p:nvSpPr>
        <p:spPr bwMode="gray">
          <a:xfrm>
            <a:off x="3325813" y="440690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99ED93EB-290C-46CF-944D-A83B109BC0A6}" type="datetime'''''''''''''''''''''$''''6''''3''''''.''''9'">
              <a:rPr lang="en-US" altLang="en-US" sz="1200" smtClean="0">
                <a:solidFill>
                  <a:schemeClr val="tx1"/>
                </a:solidFill>
              </a:rPr>
              <a:pPr>
                <a:lnSpc>
                  <a:spcPct val="90000"/>
                </a:lnSpc>
                <a:spcBef>
                  <a:spcPct val="0"/>
                </a:spcBef>
                <a:spcAft>
                  <a:spcPct val="0"/>
                </a:spcAft>
              </a:pPr>
              <a:t>$63.9</a:t>
            </a:fld>
            <a:endParaRPr lang="en-US" sz="1200" err="1">
              <a:solidFill>
                <a:schemeClr val="tx1"/>
              </a:solidFill>
            </a:endParaRPr>
          </a:p>
        </p:txBody>
      </p:sp>
      <p:sp>
        <p:nvSpPr>
          <p:cNvPr id="105" name="Rectangle 104">
            <a:extLst>
              <a:ext uri="{FF2B5EF4-FFF2-40B4-BE49-F238E27FC236}">
                <a16:creationId xmlns:a16="http://schemas.microsoft.com/office/drawing/2014/main" id="{7469FBF1-5B88-1456-62AD-560A942854AC}"/>
              </a:ext>
            </a:extLst>
          </p:cNvPr>
          <p:cNvSpPr>
            <a:spLocks/>
          </p:cNvSpPr>
          <p:nvPr>
            <p:custDataLst>
              <p:tags r:id="rId24"/>
            </p:custDataLst>
          </p:nvPr>
        </p:nvSpPr>
        <p:spPr bwMode="gray">
          <a:xfrm>
            <a:off x="3351213" y="47212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0C4496B8-0738-4A73-89B9-A0C009BD0CCF}" type="datetime'''''''''$''''''''''6''''''''''''''''''''4''.''''7'''">
              <a:rPr lang="en-US" altLang="en-US" sz="1200" smtClean="0">
                <a:solidFill>
                  <a:schemeClr val="tx1"/>
                </a:solidFill>
              </a:rPr>
              <a:pPr>
                <a:lnSpc>
                  <a:spcPct val="90000"/>
                </a:lnSpc>
                <a:spcBef>
                  <a:spcPct val="0"/>
                </a:spcBef>
                <a:spcAft>
                  <a:spcPct val="0"/>
                </a:spcAft>
              </a:pPr>
              <a:t>$64.7</a:t>
            </a:fld>
            <a:endParaRPr lang="en-US" sz="1200" err="1">
              <a:solidFill>
                <a:schemeClr val="tx1"/>
              </a:solidFill>
            </a:endParaRPr>
          </a:p>
        </p:txBody>
      </p:sp>
      <p:sp>
        <p:nvSpPr>
          <p:cNvPr id="106" name="Rectangle 105">
            <a:extLst>
              <a:ext uri="{FF2B5EF4-FFF2-40B4-BE49-F238E27FC236}">
                <a16:creationId xmlns:a16="http://schemas.microsoft.com/office/drawing/2014/main" id="{75FAD34B-71FF-730C-A029-BF67931D06C0}"/>
              </a:ext>
            </a:extLst>
          </p:cNvPr>
          <p:cNvSpPr>
            <a:spLocks/>
          </p:cNvSpPr>
          <p:nvPr>
            <p:custDataLst>
              <p:tags r:id="rId25"/>
            </p:custDataLst>
          </p:nvPr>
        </p:nvSpPr>
        <p:spPr bwMode="gray">
          <a:xfrm>
            <a:off x="3524250" y="503396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556F3FBE-4402-4182-AB5F-220FC940D9D7}" type="datetime'''''''''''$''7''''''''''''''''0''''''.''1'''''''''''''''''''">
              <a:rPr lang="en-US" altLang="en-US" sz="1200" smtClean="0">
                <a:solidFill>
                  <a:schemeClr val="tx1"/>
                </a:solidFill>
              </a:rPr>
              <a:pPr>
                <a:lnSpc>
                  <a:spcPct val="90000"/>
                </a:lnSpc>
                <a:spcBef>
                  <a:spcPct val="0"/>
                </a:spcBef>
                <a:spcAft>
                  <a:spcPct val="0"/>
                </a:spcAft>
              </a:pPr>
              <a:t>$70.1</a:t>
            </a:fld>
            <a:endParaRPr lang="en-US" sz="1200" err="1">
              <a:solidFill>
                <a:schemeClr val="tx1"/>
              </a:solidFill>
            </a:endParaRPr>
          </a:p>
        </p:txBody>
      </p:sp>
      <p:sp>
        <p:nvSpPr>
          <p:cNvPr id="107" name="Rectangle 106">
            <a:extLst>
              <a:ext uri="{FF2B5EF4-FFF2-40B4-BE49-F238E27FC236}">
                <a16:creationId xmlns:a16="http://schemas.microsoft.com/office/drawing/2014/main" id="{EB71D12E-47F4-5912-2EFD-979926AA0968}"/>
              </a:ext>
            </a:extLst>
          </p:cNvPr>
          <p:cNvSpPr>
            <a:spLocks/>
          </p:cNvSpPr>
          <p:nvPr>
            <p:custDataLst>
              <p:tags r:id="rId26"/>
            </p:custDataLst>
          </p:nvPr>
        </p:nvSpPr>
        <p:spPr bwMode="gray">
          <a:xfrm>
            <a:off x="3429000" y="534828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9F00D8FE-2296-4760-81ED-108BE1477BE3}" type="datetime'''''''''''''''''''''$''6''7''''.''''''''''''''''''''''''1'">
              <a:rPr lang="en-US" altLang="en-US" sz="1200" smtClean="0">
                <a:solidFill>
                  <a:schemeClr val="tx1"/>
                </a:solidFill>
              </a:rPr>
              <a:pPr>
                <a:lnSpc>
                  <a:spcPct val="90000"/>
                </a:lnSpc>
                <a:spcBef>
                  <a:spcPct val="0"/>
                </a:spcBef>
                <a:spcAft>
                  <a:spcPct val="0"/>
                </a:spcAft>
              </a:pPr>
              <a:t>$67.1</a:t>
            </a:fld>
            <a:endParaRPr lang="en-US" sz="1200" err="1">
              <a:solidFill>
                <a:schemeClr val="tx1"/>
              </a:solidFill>
            </a:endParaRPr>
          </a:p>
        </p:txBody>
      </p:sp>
      <p:sp>
        <p:nvSpPr>
          <p:cNvPr id="108" name="Rectangle 107">
            <a:extLst>
              <a:ext uri="{FF2B5EF4-FFF2-40B4-BE49-F238E27FC236}">
                <a16:creationId xmlns:a16="http://schemas.microsoft.com/office/drawing/2014/main" id="{BE6BD690-AF51-EF4E-217D-3845E010A2EF}"/>
              </a:ext>
            </a:extLst>
          </p:cNvPr>
          <p:cNvSpPr>
            <a:spLocks/>
          </p:cNvSpPr>
          <p:nvPr>
            <p:custDataLst>
              <p:tags r:id="rId27"/>
            </p:custDataLst>
          </p:nvPr>
        </p:nvSpPr>
        <p:spPr bwMode="gray">
          <a:xfrm>
            <a:off x="3441700" y="56610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C98B98DA-8FEE-405E-9239-557DE038812C}" type="datetime'''''$''''''''''''''''''''''''''''''''6''''7''''''''''.5'">
              <a:rPr lang="en-US" altLang="en-US" sz="1200" smtClean="0">
                <a:solidFill>
                  <a:schemeClr val="tx1"/>
                </a:solidFill>
              </a:rPr>
              <a:pPr>
                <a:lnSpc>
                  <a:spcPct val="90000"/>
                </a:lnSpc>
                <a:spcBef>
                  <a:spcPct val="0"/>
                </a:spcBef>
                <a:spcAft>
                  <a:spcPct val="0"/>
                </a:spcAft>
              </a:pPr>
              <a:t>$67.5</a:t>
            </a:fld>
            <a:endParaRPr lang="en-US" sz="1200" err="1">
              <a:solidFill>
                <a:schemeClr val="tx1"/>
              </a:solidFill>
            </a:endParaRPr>
          </a:p>
        </p:txBody>
      </p:sp>
      <p:sp>
        <p:nvSpPr>
          <p:cNvPr id="109" name="Rectangle 108">
            <a:extLst>
              <a:ext uri="{FF2B5EF4-FFF2-40B4-BE49-F238E27FC236}">
                <a16:creationId xmlns:a16="http://schemas.microsoft.com/office/drawing/2014/main" id="{D68FCF37-40DB-550A-B72A-EE0B66AC067A}"/>
              </a:ext>
            </a:extLst>
          </p:cNvPr>
          <p:cNvSpPr>
            <a:spLocks/>
          </p:cNvSpPr>
          <p:nvPr>
            <p:custDataLst>
              <p:tags r:id="rId28"/>
            </p:custDataLst>
          </p:nvPr>
        </p:nvSpPr>
        <p:spPr bwMode="gray">
          <a:xfrm>
            <a:off x="3419475" y="597535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6E7441B3-8A9C-4472-BA14-E895B3DEF321}" type="datetime'''''''''''''''''''$''''''''6''''6''''.''''8'''''''''''''''''''">
              <a:rPr lang="en-US" altLang="en-US" sz="1200" smtClean="0">
                <a:solidFill>
                  <a:schemeClr val="tx1"/>
                </a:solidFill>
              </a:rPr>
              <a:pPr>
                <a:lnSpc>
                  <a:spcPct val="90000"/>
                </a:lnSpc>
                <a:spcBef>
                  <a:spcPct val="0"/>
                </a:spcBef>
                <a:spcAft>
                  <a:spcPct val="0"/>
                </a:spcAft>
              </a:pPr>
              <a:t>$66.8</a:t>
            </a:fld>
            <a:endParaRPr lang="en-US" sz="1200" err="1">
              <a:solidFill>
                <a:schemeClr val="tx1"/>
              </a:solidFill>
            </a:endParaRPr>
          </a:p>
        </p:txBody>
      </p:sp>
      <p:graphicFrame>
        <p:nvGraphicFramePr>
          <p:cNvPr id="89" name="Chart 88">
            <a:extLst>
              <a:ext uri="{FF2B5EF4-FFF2-40B4-BE49-F238E27FC236}">
                <a16:creationId xmlns:a16="http://schemas.microsoft.com/office/drawing/2014/main" id="{ECE46C45-DB17-2297-2EC1-878A7A9FF154}"/>
              </a:ext>
            </a:extLst>
          </p:cNvPr>
          <p:cNvGraphicFramePr>
            <a:graphicFrameLocks/>
          </p:cNvGraphicFramePr>
          <p:nvPr>
            <p:custDataLst>
              <p:tags r:id="rId29"/>
            </p:custDataLst>
            <p:extLst>
              <p:ext uri="{D42A27DB-BD31-4B8C-83A1-F6EECF244321}">
                <p14:modId xmlns:p14="http://schemas.microsoft.com/office/powerpoint/2010/main" val="3461413907"/>
              </p:ext>
            </p:extLst>
          </p:nvPr>
        </p:nvGraphicFramePr>
        <p:xfrm>
          <a:off x="4151313" y="2055813"/>
          <a:ext cx="2219325" cy="4241800"/>
        </p:xfrm>
        <a:graphic>
          <a:graphicData uri="http://schemas.openxmlformats.org/drawingml/2006/chart">
            <c:chart xmlns:c="http://schemas.openxmlformats.org/drawingml/2006/chart" xmlns:r="http://schemas.openxmlformats.org/officeDocument/2006/relationships" r:id="rId75"/>
          </a:graphicData>
        </a:graphic>
      </p:graphicFrame>
      <p:sp>
        <p:nvSpPr>
          <p:cNvPr id="186" name="Rectangle 185">
            <a:extLst>
              <a:ext uri="{FF2B5EF4-FFF2-40B4-BE49-F238E27FC236}">
                <a16:creationId xmlns:a16="http://schemas.microsoft.com/office/drawing/2014/main" id="{886CFB21-0D7A-7054-EF69-9C5397F4E98E}"/>
              </a:ext>
            </a:extLst>
          </p:cNvPr>
          <p:cNvSpPr>
            <a:spLocks/>
          </p:cNvSpPr>
          <p:nvPr>
            <p:custDataLst>
              <p:tags r:id="rId30"/>
            </p:custDataLst>
          </p:nvPr>
        </p:nvSpPr>
        <p:spPr bwMode="gray">
          <a:xfrm>
            <a:off x="4497388" y="22129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8AA96F18-1898-43AB-A882-9F90CCC92FB6}" type="datetime'''$''''''''''''''8''''''''''.''''''''''''''''''''''''''''1'''">
              <a:rPr lang="en-US" altLang="en-US" sz="1200" smtClean="0">
                <a:solidFill>
                  <a:schemeClr val="tx1"/>
                </a:solidFill>
              </a:rPr>
              <a:pPr>
                <a:lnSpc>
                  <a:spcPct val="90000"/>
                </a:lnSpc>
                <a:spcBef>
                  <a:spcPct val="0"/>
                </a:spcBef>
                <a:spcAft>
                  <a:spcPct val="0"/>
                </a:spcAft>
              </a:pPr>
              <a:t>$8.1</a:t>
            </a:fld>
            <a:endParaRPr lang="en-US" sz="1200" err="1">
              <a:solidFill>
                <a:schemeClr val="tx1"/>
              </a:solidFill>
            </a:endParaRPr>
          </a:p>
        </p:txBody>
      </p:sp>
      <p:sp>
        <p:nvSpPr>
          <p:cNvPr id="187" name="Rectangle 186">
            <a:extLst>
              <a:ext uri="{FF2B5EF4-FFF2-40B4-BE49-F238E27FC236}">
                <a16:creationId xmlns:a16="http://schemas.microsoft.com/office/drawing/2014/main" id="{7043CEA4-4237-0E72-0285-D87990E826D5}"/>
              </a:ext>
            </a:extLst>
          </p:cNvPr>
          <p:cNvSpPr>
            <a:spLocks/>
          </p:cNvSpPr>
          <p:nvPr>
            <p:custDataLst>
              <p:tags r:id="rId31"/>
            </p:custDataLst>
          </p:nvPr>
        </p:nvSpPr>
        <p:spPr bwMode="gray">
          <a:xfrm>
            <a:off x="4527550" y="25257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736E7180-1D06-4196-9C80-AA355EA68939}" type="datetime'''''''''''''''''$''9''''''''''''''''''''''''.2'''">
              <a:rPr lang="en-US" altLang="en-US" sz="1200" smtClean="0">
                <a:solidFill>
                  <a:schemeClr val="tx1"/>
                </a:solidFill>
              </a:rPr>
              <a:pPr>
                <a:lnSpc>
                  <a:spcPct val="90000"/>
                </a:lnSpc>
                <a:spcBef>
                  <a:spcPct val="0"/>
                </a:spcBef>
                <a:spcAft>
                  <a:spcPct val="0"/>
                </a:spcAft>
              </a:pPr>
              <a:t>$9.2</a:t>
            </a:fld>
            <a:endParaRPr lang="en-US" sz="1200" err="1">
              <a:solidFill>
                <a:schemeClr val="tx1"/>
              </a:solidFill>
            </a:endParaRPr>
          </a:p>
        </p:txBody>
      </p:sp>
      <p:sp>
        <p:nvSpPr>
          <p:cNvPr id="188" name="Rectangle 187">
            <a:extLst>
              <a:ext uri="{FF2B5EF4-FFF2-40B4-BE49-F238E27FC236}">
                <a16:creationId xmlns:a16="http://schemas.microsoft.com/office/drawing/2014/main" id="{3FE5B35C-4388-E9DA-FBDE-81F8DEB09BC3}"/>
              </a:ext>
            </a:extLst>
          </p:cNvPr>
          <p:cNvSpPr>
            <a:spLocks/>
          </p:cNvSpPr>
          <p:nvPr>
            <p:custDataLst>
              <p:tags r:id="rId32"/>
            </p:custDataLst>
          </p:nvPr>
        </p:nvSpPr>
        <p:spPr bwMode="gray">
          <a:xfrm>
            <a:off x="4564063" y="28400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67697A2E-F1DB-4237-A603-9DA2C06163AD}" type="datetime'''''''''''''$''''''''1''''''0''.''''''''''4'''">
              <a:rPr lang="en-US" altLang="en-US" sz="1200" smtClean="0">
                <a:solidFill>
                  <a:schemeClr val="tx1"/>
                </a:solidFill>
              </a:rPr>
              <a:pPr>
                <a:lnSpc>
                  <a:spcPct val="90000"/>
                </a:lnSpc>
                <a:spcBef>
                  <a:spcPct val="0"/>
                </a:spcBef>
                <a:spcAft>
                  <a:spcPct val="0"/>
                </a:spcAft>
              </a:pPr>
              <a:t>$10.4</a:t>
            </a:fld>
            <a:endParaRPr lang="en-US" sz="1200">
              <a:solidFill>
                <a:schemeClr val="tx1"/>
              </a:solidFill>
            </a:endParaRPr>
          </a:p>
        </p:txBody>
      </p:sp>
      <p:sp>
        <p:nvSpPr>
          <p:cNvPr id="189" name="Rectangle 188">
            <a:extLst>
              <a:ext uri="{FF2B5EF4-FFF2-40B4-BE49-F238E27FC236}">
                <a16:creationId xmlns:a16="http://schemas.microsoft.com/office/drawing/2014/main" id="{943082C5-7C09-13FF-F951-91BFCCD28F01}"/>
              </a:ext>
            </a:extLst>
          </p:cNvPr>
          <p:cNvSpPr>
            <a:spLocks/>
          </p:cNvSpPr>
          <p:nvPr>
            <p:custDataLst>
              <p:tags r:id="rId33"/>
            </p:custDataLst>
          </p:nvPr>
        </p:nvSpPr>
        <p:spPr bwMode="gray">
          <a:xfrm>
            <a:off x="4652963" y="315277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57394D07-BAD3-4EB5-A17C-09A4FDB669EE}" type="datetime'''''''$''''''''1''''''''''''''''3''''''''.4'''''''''''''">
              <a:rPr lang="en-US" altLang="en-US" sz="1200" smtClean="0">
                <a:solidFill>
                  <a:schemeClr val="tx1"/>
                </a:solidFill>
              </a:rPr>
              <a:pPr>
                <a:lnSpc>
                  <a:spcPct val="90000"/>
                </a:lnSpc>
                <a:spcBef>
                  <a:spcPct val="0"/>
                </a:spcBef>
                <a:spcAft>
                  <a:spcPct val="0"/>
                </a:spcAft>
              </a:pPr>
              <a:t>$13.4</a:t>
            </a:fld>
            <a:endParaRPr lang="en-US" sz="1200" err="1">
              <a:solidFill>
                <a:schemeClr val="tx1"/>
              </a:solidFill>
            </a:endParaRPr>
          </a:p>
        </p:txBody>
      </p:sp>
      <p:sp>
        <p:nvSpPr>
          <p:cNvPr id="190" name="Rectangle 189">
            <a:extLst>
              <a:ext uri="{FF2B5EF4-FFF2-40B4-BE49-F238E27FC236}">
                <a16:creationId xmlns:a16="http://schemas.microsoft.com/office/drawing/2014/main" id="{2F6164BE-2F71-35FE-C085-01E483A499FB}"/>
              </a:ext>
            </a:extLst>
          </p:cNvPr>
          <p:cNvSpPr>
            <a:spLocks/>
          </p:cNvSpPr>
          <p:nvPr>
            <p:custDataLst>
              <p:tags r:id="rId34"/>
            </p:custDataLst>
          </p:nvPr>
        </p:nvSpPr>
        <p:spPr bwMode="gray">
          <a:xfrm>
            <a:off x="4711700" y="346710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CD8DA99B-EC55-4E77-B7A4-CF1B5A8286C4}" type="datetime'''''''''''''''$''''''''''''1''5.''''''''''4'''''''''''''">
              <a:rPr lang="en-US" altLang="en-US" sz="1200" smtClean="0">
                <a:solidFill>
                  <a:schemeClr val="tx1"/>
                </a:solidFill>
              </a:rPr>
              <a:pPr>
                <a:lnSpc>
                  <a:spcPct val="90000"/>
                </a:lnSpc>
                <a:spcBef>
                  <a:spcPct val="0"/>
                </a:spcBef>
                <a:spcAft>
                  <a:spcPct val="0"/>
                </a:spcAft>
              </a:pPr>
              <a:t>$15.4</a:t>
            </a:fld>
            <a:endParaRPr lang="en-US" sz="1200" err="1">
              <a:solidFill>
                <a:schemeClr val="tx1"/>
              </a:solidFill>
            </a:endParaRPr>
          </a:p>
        </p:txBody>
      </p:sp>
      <p:sp>
        <p:nvSpPr>
          <p:cNvPr id="191" name="Rectangle 190">
            <a:extLst>
              <a:ext uri="{FF2B5EF4-FFF2-40B4-BE49-F238E27FC236}">
                <a16:creationId xmlns:a16="http://schemas.microsoft.com/office/drawing/2014/main" id="{8E270BBB-276A-3976-8BA8-5657E191784D}"/>
              </a:ext>
            </a:extLst>
          </p:cNvPr>
          <p:cNvSpPr>
            <a:spLocks/>
          </p:cNvSpPr>
          <p:nvPr>
            <p:custDataLst>
              <p:tags r:id="rId35"/>
            </p:custDataLst>
          </p:nvPr>
        </p:nvSpPr>
        <p:spPr bwMode="gray">
          <a:xfrm>
            <a:off x="4706938" y="37798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AFF19237-3972-4A2F-9FC6-7DA3935D2E53}" type="datetime'''''''''$''''''15''''''''''''''''''''''.''''''''''''3'''''''''">
              <a:rPr lang="en-US" altLang="en-US" sz="1200" smtClean="0">
                <a:solidFill>
                  <a:schemeClr val="tx1"/>
                </a:solidFill>
              </a:rPr>
              <a:pPr>
                <a:lnSpc>
                  <a:spcPct val="90000"/>
                </a:lnSpc>
                <a:spcBef>
                  <a:spcPct val="0"/>
                </a:spcBef>
                <a:spcAft>
                  <a:spcPct val="0"/>
                </a:spcAft>
              </a:pPr>
              <a:t>$15.3</a:t>
            </a:fld>
            <a:endParaRPr lang="en-US" sz="1200" err="1">
              <a:solidFill>
                <a:schemeClr val="tx1"/>
              </a:solidFill>
            </a:endParaRPr>
          </a:p>
        </p:txBody>
      </p:sp>
      <p:sp>
        <p:nvSpPr>
          <p:cNvPr id="192" name="Rectangle 191">
            <a:extLst>
              <a:ext uri="{FF2B5EF4-FFF2-40B4-BE49-F238E27FC236}">
                <a16:creationId xmlns:a16="http://schemas.microsoft.com/office/drawing/2014/main" id="{CD04534A-1C55-3B9B-4097-2629D06A0B83}"/>
              </a:ext>
            </a:extLst>
          </p:cNvPr>
          <p:cNvSpPr>
            <a:spLocks/>
          </p:cNvSpPr>
          <p:nvPr>
            <p:custDataLst>
              <p:tags r:id="rId36"/>
            </p:custDataLst>
          </p:nvPr>
        </p:nvSpPr>
        <p:spPr bwMode="gray">
          <a:xfrm>
            <a:off x="4722813" y="409416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B3819461-C6DB-4773-8EC2-9ABDC096A3BA}" type="datetime'$''''''15''''.''''''''''''''''8'''''''''''''''''''''''''">
              <a:rPr lang="en-US" altLang="en-US" sz="1200" smtClean="0">
                <a:solidFill>
                  <a:schemeClr val="tx1"/>
                </a:solidFill>
              </a:rPr>
              <a:pPr>
                <a:lnSpc>
                  <a:spcPct val="90000"/>
                </a:lnSpc>
                <a:spcBef>
                  <a:spcPct val="0"/>
                </a:spcBef>
                <a:spcAft>
                  <a:spcPct val="0"/>
                </a:spcAft>
              </a:pPr>
              <a:t>$15.8</a:t>
            </a:fld>
            <a:endParaRPr lang="en-US" sz="1200" err="1">
              <a:solidFill>
                <a:schemeClr val="tx1"/>
              </a:solidFill>
            </a:endParaRPr>
          </a:p>
        </p:txBody>
      </p:sp>
      <p:sp>
        <p:nvSpPr>
          <p:cNvPr id="193" name="Rectangle 192">
            <a:extLst>
              <a:ext uri="{FF2B5EF4-FFF2-40B4-BE49-F238E27FC236}">
                <a16:creationId xmlns:a16="http://schemas.microsoft.com/office/drawing/2014/main" id="{DAB398EA-C280-79F9-A8A4-9FED17EEC61A}"/>
              </a:ext>
            </a:extLst>
          </p:cNvPr>
          <p:cNvSpPr>
            <a:spLocks/>
          </p:cNvSpPr>
          <p:nvPr>
            <p:custDataLst>
              <p:tags r:id="rId37"/>
            </p:custDataLst>
          </p:nvPr>
        </p:nvSpPr>
        <p:spPr bwMode="gray">
          <a:xfrm>
            <a:off x="4735513" y="440690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8BAB4E02-974B-41E0-8879-97774101F96F}" type="datetime'''''''''''''''''''$''1''''''6''.''2'''">
              <a:rPr lang="en-US" altLang="en-US" sz="1200" smtClean="0">
                <a:solidFill>
                  <a:schemeClr val="tx1"/>
                </a:solidFill>
              </a:rPr>
              <a:pPr>
                <a:lnSpc>
                  <a:spcPct val="90000"/>
                </a:lnSpc>
                <a:spcBef>
                  <a:spcPct val="0"/>
                </a:spcBef>
                <a:spcAft>
                  <a:spcPct val="0"/>
                </a:spcAft>
              </a:pPr>
              <a:t>$16.2</a:t>
            </a:fld>
            <a:endParaRPr lang="en-US" sz="1200" err="1">
              <a:solidFill>
                <a:schemeClr val="tx1"/>
              </a:solidFill>
            </a:endParaRPr>
          </a:p>
        </p:txBody>
      </p:sp>
      <p:sp>
        <p:nvSpPr>
          <p:cNvPr id="194" name="Rectangle 193">
            <a:extLst>
              <a:ext uri="{FF2B5EF4-FFF2-40B4-BE49-F238E27FC236}">
                <a16:creationId xmlns:a16="http://schemas.microsoft.com/office/drawing/2014/main" id="{D30CF1A8-5D86-D0F3-EBD6-163F77CBD7E2}"/>
              </a:ext>
            </a:extLst>
          </p:cNvPr>
          <p:cNvSpPr>
            <a:spLocks/>
          </p:cNvSpPr>
          <p:nvPr>
            <p:custDataLst>
              <p:tags r:id="rId38"/>
            </p:custDataLst>
          </p:nvPr>
        </p:nvSpPr>
        <p:spPr bwMode="gray">
          <a:xfrm>
            <a:off x="4856163" y="47212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1EE0A9EB-A809-47C6-9E97-0624CB9BEAE5}" type="datetime'$''''''''2''''''''''0.''4'''''''''''''''''">
              <a:rPr lang="en-US" altLang="en-US" sz="1200" smtClean="0">
                <a:solidFill>
                  <a:schemeClr val="tx1"/>
                </a:solidFill>
              </a:rPr>
              <a:pPr>
                <a:lnSpc>
                  <a:spcPct val="90000"/>
                </a:lnSpc>
                <a:spcBef>
                  <a:spcPct val="0"/>
                </a:spcBef>
                <a:spcAft>
                  <a:spcPct val="0"/>
                </a:spcAft>
              </a:pPr>
              <a:t>$20.4</a:t>
            </a:fld>
            <a:endParaRPr lang="en-US" sz="1200" err="1">
              <a:solidFill>
                <a:schemeClr val="tx1"/>
              </a:solidFill>
            </a:endParaRPr>
          </a:p>
        </p:txBody>
      </p:sp>
      <p:sp>
        <p:nvSpPr>
          <p:cNvPr id="195" name="Rectangle 194">
            <a:extLst>
              <a:ext uri="{FF2B5EF4-FFF2-40B4-BE49-F238E27FC236}">
                <a16:creationId xmlns:a16="http://schemas.microsoft.com/office/drawing/2014/main" id="{7D16A20C-B048-C2C4-52B0-798A902F4DE6}"/>
              </a:ext>
            </a:extLst>
          </p:cNvPr>
          <p:cNvSpPr>
            <a:spLocks/>
          </p:cNvSpPr>
          <p:nvPr>
            <p:custDataLst>
              <p:tags r:id="rId39"/>
            </p:custDataLst>
          </p:nvPr>
        </p:nvSpPr>
        <p:spPr bwMode="gray">
          <a:xfrm>
            <a:off x="4918075" y="503396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552BE75D-30A0-42B4-BC26-B08C8302DF78}" type="datetime'''''''''''''''''''''''''''''$''''''''''22''.''''''''''5'''''">
              <a:rPr lang="en-US" altLang="en-US" sz="1200" smtClean="0">
                <a:solidFill>
                  <a:schemeClr val="tx1"/>
                </a:solidFill>
              </a:rPr>
              <a:pPr>
                <a:lnSpc>
                  <a:spcPct val="90000"/>
                </a:lnSpc>
                <a:spcBef>
                  <a:spcPct val="0"/>
                </a:spcBef>
                <a:spcAft>
                  <a:spcPct val="0"/>
                </a:spcAft>
              </a:pPr>
              <a:t>$22.5</a:t>
            </a:fld>
            <a:endParaRPr lang="en-US" sz="1200" err="1">
              <a:solidFill>
                <a:schemeClr val="tx1"/>
              </a:solidFill>
            </a:endParaRPr>
          </a:p>
        </p:txBody>
      </p:sp>
      <p:sp>
        <p:nvSpPr>
          <p:cNvPr id="196" name="Rectangle 195">
            <a:extLst>
              <a:ext uri="{FF2B5EF4-FFF2-40B4-BE49-F238E27FC236}">
                <a16:creationId xmlns:a16="http://schemas.microsoft.com/office/drawing/2014/main" id="{6CC910F3-F059-FBCC-411D-4C4B98DA215F}"/>
              </a:ext>
            </a:extLst>
          </p:cNvPr>
          <p:cNvSpPr>
            <a:spLocks/>
          </p:cNvSpPr>
          <p:nvPr>
            <p:custDataLst>
              <p:tags r:id="rId40"/>
            </p:custDataLst>
          </p:nvPr>
        </p:nvSpPr>
        <p:spPr bwMode="gray">
          <a:xfrm>
            <a:off x="4956175" y="534828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36500CFB-2B90-4E66-9D82-66019B5D1AAC}" type="datetime'''''''''$''''''''''23''''''''''''.''''''''8'''''''''">
              <a:rPr lang="en-US" altLang="en-US" sz="1200" smtClean="0">
                <a:solidFill>
                  <a:schemeClr val="tx1"/>
                </a:solidFill>
              </a:rPr>
              <a:pPr>
                <a:lnSpc>
                  <a:spcPct val="90000"/>
                </a:lnSpc>
                <a:spcBef>
                  <a:spcPct val="0"/>
                </a:spcBef>
                <a:spcAft>
                  <a:spcPct val="0"/>
                </a:spcAft>
              </a:pPr>
              <a:t>$23.8</a:t>
            </a:fld>
            <a:endParaRPr lang="en-US" sz="1200" err="1">
              <a:solidFill>
                <a:schemeClr val="tx1"/>
              </a:solidFill>
            </a:endParaRPr>
          </a:p>
        </p:txBody>
      </p:sp>
      <p:sp>
        <p:nvSpPr>
          <p:cNvPr id="197" name="Rectangle 196">
            <a:extLst>
              <a:ext uri="{FF2B5EF4-FFF2-40B4-BE49-F238E27FC236}">
                <a16:creationId xmlns:a16="http://schemas.microsoft.com/office/drawing/2014/main" id="{658B0EF3-9616-E738-327F-5F8DCDEF318A}"/>
              </a:ext>
            </a:extLst>
          </p:cNvPr>
          <p:cNvSpPr>
            <a:spLocks/>
          </p:cNvSpPr>
          <p:nvPr>
            <p:custDataLst>
              <p:tags r:id="rId41"/>
            </p:custDataLst>
          </p:nvPr>
        </p:nvSpPr>
        <p:spPr bwMode="gray">
          <a:xfrm>
            <a:off x="4989513" y="56610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0D8B54D3-5B59-4EBC-A137-A9F283CE69CD}" type="datetime'$''''''''''2''''''''''''4''''.''''''9'''''''''''''''">
              <a:rPr lang="en-US" altLang="en-US" sz="1200" smtClean="0">
                <a:solidFill>
                  <a:schemeClr val="tx1"/>
                </a:solidFill>
              </a:rPr>
              <a:pPr>
                <a:lnSpc>
                  <a:spcPct val="90000"/>
                </a:lnSpc>
                <a:spcBef>
                  <a:spcPct val="0"/>
                </a:spcBef>
                <a:spcAft>
                  <a:spcPct val="0"/>
                </a:spcAft>
              </a:pPr>
              <a:t>$24.9</a:t>
            </a:fld>
            <a:endParaRPr lang="en-US" sz="1200" err="1">
              <a:solidFill>
                <a:schemeClr val="tx1"/>
              </a:solidFill>
            </a:endParaRPr>
          </a:p>
        </p:txBody>
      </p:sp>
      <p:sp>
        <p:nvSpPr>
          <p:cNvPr id="198" name="Rectangle 197">
            <a:extLst>
              <a:ext uri="{FF2B5EF4-FFF2-40B4-BE49-F238E27FC236}">
                <a16:creationId xmlns:a16="http://schemas.microsoft.com/office/drawing/2014/main" id="{FAB6955F-6B00-69B2-DBEA-E30BCC677720}"/>
              </a:ext>
            </a:extLst>
          </p:cNvPr>
          <p:cNvSpPr>
            <a:spLocks/>
          </p:cNvSpPr>
          <p:nvPr>
            <p:custDataLst>
              <p:tags r:id="rId42"/>
            </p:custDataLst>
          </p:nvPr>
        </p:nvSpPr>
        <p:spPr bwMode="gray">
          <a:xfrm>
            <a:off x="5068888" y="597535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nSpc>
                <a:spcPct val="90000"/>
              </a:lnSpc>
              <a:spcBef>
                <a:spcPct val="0"/>
              </a:spcBef>
              <a:spcAft>
                <a:spcPct val="0"/>
              </a:spcAft>
            </a:pPr>
            <a:fld id="{08C7EB78-0D36-44EB-9DB0-AB39533104C4}" type="datetime'''''''$''''''''''''2''''''''''''7.''''''6'''''''''''''''''">
              <a:rPr lang="en-US" altLang="en-US" sz="1200" smtClean="0">
                <a:solidFill>
                  <a:schemeClr val="tx1"/>
                </a:solidFill>
              </a:rPr>
              <a:pPr>
                <a:lnSpc>
                  <a:spcPct val="90000"/>
                </a:lnSpc>
                <a:spcBef>
                  <a:spcPct val="0"/>
                </a:spcBef>
                <a:spcAft>
                  <a:spcPct val="0"/>
                </a:spcAft>
              </a:pPr>
              <a:t>$27.6</a:t>
            </a:fld>
            <a:endParaRPr lang="en-US" sz="1200" err="1">
              <a:solidFill>
                <a:schemeClr val="tx1"/>
              </a:solidFill>
            </a:endParaRPr>
          </a:p>
        </p:txBody>
      </p:sp>
      <p:graphicFrame>
        <p:nvGraphicFramePr>
          <p:cNvPr id="6" name="Chart 5">
            <a:extLst>
              <a:ext uri="{FF2B5EF4-FFF2-40B4-BE49-F238E27FC236}">
                <a16:creationId xmlns:a16="http://schemas.microsoft.com/office/drawing/2014/main" id="{7FEF1CD9-DFA7-ED4C-00DE-F9B73AE3EB11}"/>
              </a:ext>
            </a:extLst>
          </p:cNvPr>
          <p:cNvGraphicFramePr>
            <a:graphicFrameLocks/>
          </p:cNvGraphicFramePr>
          <p:nvPr>
            <p:custDataLst>
              <p:tags r:id="rId43"/>
            </p:custDataLst>
            <p:extLst>
              <p:ext uri="{D42A27DB-BD31-4B8C-83A1-F6EECF244321}">
                <p14:modId xmlns:p14="http://schemas.microsoft.com/office/powerpoint/2010/main" val="2962567553"/>
              </p:ext>
            </p:extLst>
          </p:nvPr>
        </p:nvGraphicFramePr>
        <p:xfrm>
          <a:off x="7067550" y="2051050"/>
          <a:ext cx="4614863" cy="4160838"/>
        </p:xfrm>
        <a:graphic>
          <a:graphicData uri="http://schemas.openxmlformats.org/drawingml/2006/chart">
            <c:chart xmlns:c="http://schemas.openxmlformats.org/drawingml/2006/chart" xmlns:r="http://schemas.openxmlformats.org/officeDocument/2006/relationships" r:id="rId76"/>
          </a:graphicData>
        </a:graphic>
      </p:graphicFrame>
      <p:sp>
        <p:nvSpPr>
          <p:cNvPr id="39" name="Rectangle 38">
            <a:extLst>
              <a:ext uri="{FF2B5EF4-FFF2-40B4-BE49-F238E27FC236}">
                <a16:creationId xmlns:a16="http://schemas.microsoft.com/office/drawing/2014/main" id="{F76BEFF7-F01A-84C3-D758-78E884633D56}"/>
              </a:ext>
            </a:extLst>
          </p:cNvPr>
          <p:cNvSpPr>
            <a:spLocks/>
          </p:cNvSpPr>
          <p:nvPr>
            <p:custDataLst>
              <p:tags r:id="rId44"/>
            </p:custDataLst>
          </p:nvPr>
        </p:nvSpPr>
        <p:spPr bwMode="gray">
          <a:xfrm>
            <a:off x="6829425" y="5867400"/>
            <a:ext cx="2190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A85AA4B-3C02-4E44-865B-C11D790B1EAD}" type="datetime'''''''''''''''''0''''''''''''''''''''%'''''''''''''''">
              <a:rPr lang="en-US" altLang="en-US" sz="1200" smtClean="0">
                <a:solidFill>
                  <a:schemeClr val="tx1"/>
                </a:solidFill>
                <a:effectLst/>
              </a:rPr>
              <a:pPr algn="r">
                <a:lnSpc>
                  <a:spcPct val="90000"/>
                </a:lnSpc>
                <a:spcBef>
                  <a:spcPct val="0"/>
                </a:spcBef>
                <a:spcAft>
                  <a:spcPct val="0"/>
                </a:spcAft>
              </a:pPr>
              <a:t>0%</a:t>
            </a:fld>
            <a:endParaRPr lang="en-US" sz="1200" err="1">
              <a:solidFill>
                <a:schemeClr val="tx1"/>
              </a:solidFill>
            </a:endParaRPr>
          </a:p>
        </p:txBody>
      </p:sp>
      <p:sp>
        <p:nvSpPr>
          <p:cNvPr id="41" name="Rectangle 40">
            <a:extLst>
              <a:ext uri="{FF2B5EF4-FFF2-40B4-BE49-F238E27FC236}">
                <a16:creationId xmlns:a16="http://schemas.microsoft.com/office/drawing/2014/main" id="{ECD224BF-D6F8-8936-BEC1-7A43071AABFC}"/>
              </a:ext>
            </a:extLst>
          </p:cNvPr>
          <p:cNvSpPr>
            <a:spLocks/>
          </p:cNvSpPr>
          <p:nvPr>
            <p:custDataLst>
              <p:tags r:id="rId45"/>
            </p:custDataLst>
          </p:nvPr>
        </p:nvSpPr>
        <p:spPr bwMode="gray">
          <a:xfrm>
            <a:off x="6745289" y="5464175"/>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7A3F6E4-0A80-4A07-AEA5-E34EE1AD2822}" type="datetime'''''''''''''''''''''''''''1''''''''''''0''%'''''''">
              <a:rPr lang="en-US" altLang="en-US" sz="1200" smtClean="0">
                <a:solidFill>
                  <a:schemeClr val="tx1"/>
                </a:solidFill>
                <a:effectLst/>
              </a:rPr>
              <a:pPr algn="r">
                <a:lnSpc>
                  <a:spcPct val="90000"/>
                </a:lnSpc>
                <a:spcBef>
                  <a:spcPct val="0"/>
                </a:spcBef>
                <a:spcAft>
                  <a:spcPct val="0"/>
                </a:spcAft>
              </a:pPr>
              <a:t>10%</a:t>
            </a:fld>
            <a:endParaRPr lang="en-US" sz="1200" err="1">
              <a:solidFill>
                <a:schemeClr val="tx1"/>
              </a:solidFill>
            </a:endParaRPr>
          </a:p>
        </p:txBody>
      </p:sp>
      <p:sp>
        <p:nvSpPr>
          <p:cNvPr id="42" name="Rectangle 41">
            <a:extLst>
              <a:ext uri="{FF2B5EF4-FFF2-40B4-BE49-F238E27FC236}">
                <a16:creationId xmlns:a16="http://schemas.microsoft.com/office/drawing/2014/main" id="{4EFD933D-67A7-EDC3-244F-90E7D2779957}"/>
              </a:ext>
            </a:extLst>
          </p:cNvPr>
          <p:cNvSpPr>
            <a:spLocks/>
          </p:cNvSpPr>
          <p:nvPr>
            <p:custDataLst>
              <p:tags r:id="rId46"/>
            </p:custDataLst>
          </p:nvPr>
        </p:nvSpPr>
        <p:spPr bwMode="gray">
          <a:xfrm>
            <a:off x="6745289" y="5060950"/>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45BB733-01FA-43B2-8D71-4503ECFB8667}" type="datetime'''''''''''''''''''2''''0''%'''''''''''''''''''''''">
              <a:rPr lang="en-US" altLang="en-US" sz="1200" smtClean="0">
                <a:solidFill>
                  <a:schemeClr val="tx1"/>
                </a:solidFill>
                <a:effectLst/>
              </a:rPr>
              <a:pPr algn="r">
                <a:lnSpc>
                  <a:spcPct val="90000"/>
                </a:lnSpc>
                <a:spcBef>
                  <a:spcPct val="0"/>
                </a:spcBef>
                <a:spcAft>
                  <a:spcPct val="0"/>
                </a:spcAft>
              </a:pPr>
              <a:t>20%</a:t>
            </a:fld>
            <a:endParaRPr lang="en-US" sz="1200" err="1">
              <a:solidFill>
                <a:schemeClr val="tx1"/>
              </a:solidFill>
            </a:endParaRPr>
          </a:p>
        </p:txBody>
      </p:sp>
      <p:sp>
        <p:nvSpPr>
          <p:cNvPr id="43" name="Rectangle 42">
            <a:extLst>
              <a:ext uri="{FF2B5EF4-FFF2-40B4-BE49-F238E27FC236}">
                <a16:creationId xmlns:a16="http://schemas.microsoft.com/office/drawing/2014/main" id="{60C6A871-537C-473C-6071-2D8A9653B29A}"/>
              </a:ext>
            </a:extLst>
          </p:cNvPr>
          <p:cNvSpPr>
            <a:spLocks/>
          </p:cNvSpPr>
          <p:nvPr>
            <p:custDataLst>
              <p:tags r:id="rId47"/>
            </p:custDataLst>
          </p:nvPr>
        </p:nvSpPr>
        <p:spPr bwMode="gray">
          <a:xfrm>
            <a:off x="6745289" y="4657725"/>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14654A2-D692-4A79-A54C-8016FEBB5AA1}" type="datetime'''3''''''''''''''''''''''0''''''''''''''''%'''''''''''''''''''">
              <a:rPr lang="en-US" altLang="en-US" sz="1200" smtClean="0">
                <a:solidFill>
                  <a:schemeClr val="tx1"/>
                </a:solidFill>
                <a:effectLst/>
              </a:rPr>
              <a:pPr algn="r">
                <a:lnSpc>
                  <a:spcPct val="90000"/>
                </a:lnSpc>
                <a:spcBef>
                  <a:spcPct val="0"/>
                </a:spcBef>
                <a:spcAft>
                  <a:spcPct val="0"/>
                </a:spcAft>
              </a:pPr>
              <a:t>30%</a:t>
            </a:fld>
            <a:endParaRPr lang="en-US" sz="1200" err="1">
              <a:solidFill>
                <a:schemeClr val="tx1"/>
              </a:solidFill>
            </a:endParaRPr>
          </a:p>
        </p:txBody>
      </p:sp>
      <p:sp>
        <p:nvSpPr>
          <p:cNvPr id="44" name="Rectangle 43">
            <a:extLst>
              <a:ext uri="{FF2B5EF4-FFF2-40B4-BE49-F238E27FC236}">
                <a16:creationId xmlns:a16="http://schemas.microsoft.com/office/drawing/2014/main" id="{005A6AF2-E552-C06E-D675-C8265B76B5EC}"/>
              </a:ext>
            </a:extLst>
          </p:cNvPr>
          <p:cNvSpPr>
            <a:spLocks/>
          </p:cNvSpPr>
          <p:nvPr>
            <p:custDataLst>
              <p:tags r:id="rId48"/>
            </p:custDataLst>
          </p:nvPr>
        </p:nvSpPr>
        <p:spPr bwMode="gray">
          <a:xfrm>
            <a:off x="6745289" y="4254500"/>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4458A960-9C97-48EA-B64E-1E0405632804}" type="datetime'4''''0''%'''''''''''''''''">
              <a:rPr lang="en-US" altLang="en-US" sz="1200" smtClean="0">
                <a:solidFill>
                  <a:schemeClr val="tx1"/>
                </a:solidFill>
                <a:effectLst/>
              </a:rPr>
              <a:pPr algn="r">
                <a:lnSpc>
                  <a:spcPct val="90000"/>
                </a:lnSpc>
                <a:spcBef>
                  <a:spcPct val="0"/>
                </a:spcBef>
                <a:spcAft>
                  <a:spcPct val="0"/>
                </a:spcAft>
              </a:pPr>
              <a:t>40%</a:t>
            </a:fld>
            <a:endParaRPr lang="en-US" sz="1200" err="1">
              <a:solidFill>
                <a:schemeClr val="tx1"/>
              </a:solidFill>
            </a:endParaRPr>
          </a:p>
        </p:txBody>
      </p:sp>
      <p:sp>
        <p:nvSpPr>
          <p:cNvPr id="45" name="Rectangle 44">
            <a:extLst>
              <a:ext uri="{FF2B5EF4-FFF2-40B4-BE49-F238E27FC236}">
                <a16:creationId xmlns:a16="http://schemas.microsoft.com/office/drawing/2014/main" id="{55F98016-404A-35D2-CC1E-A8A34D61B078}"/>
              </a:ext>
            </a:extLst>
          </p:cNvPr>
          <p:cNvSpPr>
            <a:spLocks/>
          </p:cNvSpPr>
          <p:nvPr>
            <p:custDataLst>
              <p:tags r:id="rId49"/>
            </p:custDataLst>
          </p:nvPr>
        </p:nvSpPr>
        <p:spPr bwMode="gray">
          <a:xfrm>
            <a:off x="6745289" y="38528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B838E05-0E4D-422B-B1FC-331B68479C36}" type="datetime'''''''''''''''5''''0''''''%'">
              <a:rPr lang="en-US" altLang="en-US" sz="1200" smtClean="0">
                <a:solidFill>
                  <a:schemeClr val="tx1"/>
                </a:solidFill>
                <a:effectLst/>
              </a:rPr>
              <a:pPr algn="r">
                <a:lnSpc>
                  <a:spcPct val="90000"/>
                </a:lnSpc>
                <a:spcBef>
                  <a:spcPct val="0"/>
                </a:spcBef>
                <a:spcAft>
                  <a:spcPct val="0"/>
                </a:spcAft>
              </a:pPr>
              <a:t>50%</a:t>
            </a:fld>
            <a:endParaRPr lang="en-US" sz="1200" err="1">
              <a:solidFill>
                <a:schemeClr val="tx1"/>
              </a:solidFill>
            </a:endParaRPr>
          </a:p>
        </p:txBody>
      </p:sp>
      <p:sp>
        <p:nvSpPr>
          <p:cNvPr id="59" name="Rectangle 58">
            <a:extLst>
              <a:ext uri="{FF2B5EF4-FFF2-40B4-BE49-F238E27FC236}">
                <a16:creationId xmlns:a16="http://schemas.microsoft.com/office/drawing/2014/main" id="{5A167972-A821-5176-9028-3397779FA33B}"/>
              </a:ext>
            </a:extLst>
          </p:cNvPr>
          <p:cNvSpPr>
            <a:spLocks/>
          </p:cNvSpPr>
          <p:nvPr>
            <p:custDataLst>
              <p:tags r:id="rId50"/>
            </p:custDataLst>
          </p:nvPr>
        </p:nvSpPr>
        <p:spPr bwMode="gray">
          <a:xfrm>
            <a:off x="6745289" y="3449638"/>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0AFAA86-FAA7-4BE5-A901-5268EB6BC387}" type="datetime'''''6''''''''''''''''''''''''''''''0''''''%'''''''''">
              <a:rPr lang="en-US" altLang="en-US" sz="1200" smtClean="0">
                <a:solidFill>
                  <a:schemeClr val="tx1"/>
                </a:solidFill>
                <a:effectLst/>
              </a:rPr>
              <a:pPr algn="r">
                <a:lnSpc>
                  <a:spcPct val="90000"/>
                </a:lnSpc>
                <a:spcBef>
                  <a:spcPct val="0"/>
                </a:spcBef>
                <a:spcAft>
                  <a:spcPct val="0"/>
                </a:spcAft>
              </a:pPr>
              <a:t>60%</a:t>
            </a:fld>
            <a:endParaRPr lang="en-US" sz="1200" err="1">
              <a:solidFill>
                <a:schemeClr val="tx1"/>
              </a:solidFill>
            </a:endParaRPr>
          </a:p>
        </p:txBody>
      </p:sp>
      <p:sp>
        <p:nvSpPr>
          <p:cNvPr id="60" name="Rectangle 59">
            <a:extLst>
              <a:ext uri="{FF2B5EF4-FFF2-40B4-BE49-F238E27FC236}">
                <a16:creationId xmlns:a16="http://schemas.microsoft.com/office/drawing/2014/main" id="{47BC44CB-F87A-2484-BC8C-E50B909CEE66}"/>
              </a:ext>
            </a:extLst>
          </p:cNvPr>
          <p:cNvSpPr>
            <a:spLocks/>
          </p:cNvSpPr>
          <p:nvPr>
            <p:custDataLst>
              <p:tags r:id="rId51"/>
            </p:custDataLst>
          </p:nvPr>
        </p:nvSpPr>
        <p:spPr bwMode="gray">
          <a:xfrm>
            <a:off x="6745289" y="304641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533177B-0C86-4060-9143-5F634F994FAC}" type="datetime'''''''''7''''''''''''''''''''''''''''''0''%'''''''''''''''''">
              <a:rPr lang="en-US" altLang="en-US" sz="1200" smtClean="0">
                <a:solidFill>
                  <a:schemeClr val="tx1"/>
                </a:solidFill>
                <a:effectLst/>
              </a:rPr>
              <a:pPr algn="r">
                <a:lnSpc>
                  <a:spcPct val="90000"/>
                </a:lnSpc>
                <a:spcBef>
                  <a:spcPct val="0"/>
                </a:spcBef>
                <a:spcAft>
                  <a:spcPct val="0"/>
                </a:spcAft>
              </a:pPr>
              <a:t>70%</a:t>
            </a:fld>
            <a:endParaRPr lang="en-US" sz="1200" err="1">
              <a:solidFill>
                <a:schemeClr val="tx1"/>
              </a:solidFill>
            </a:endParaRPr>
          </a:p>
        </p:txBody>
      </p:sp>
      <p:sp>
        <p:nvSpPr>
          <p:cNvPr id="61" name="Rectangle 60">
            <a:extLst>
              <a:ext uri="{FF2B5EF4-FFF2-40B4-BE49-F238E27FC236}">
                <a16:creationId xmlns:a16="http://schemas.microsoft.com/office/drawing/2014/main" id="{E3B7A457-33D2-0F50-391F-2BD852590ADD}"/>
              </a:ext>
            </a:extLst>
          </p:cNvPr>
          <p:cNvSpPr>
            <a:spLocks/>
          </p:cNvSpPr>
          <p:nvPr>
            <p:custDataLst>
              <p:tags r:id="rId52"/>
            </p:custDataLst>
          </p:nvPr>
        </p:nvSpPr>
        <p:spPr bwMode="gray">
          <a:xfrm>
            <a:off x="6745289" y="2643188"/>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2502CCA-2F65-4BB1-B041-48BF8ABC21B6}" type="datetime'''''''''8''0''''''''''''''''''''''''''''''%'">
              <a:rPr lang="en-US" altLang="en-US" sz="1200" smtClean="0">
                <a:solidFill>
                  <a:schemeClr val="tx1"/>
                </a:solidFill>
                <a:effectLst/>
              </a:rPr>
              <a:pPr algn="r">
                <a:lnSpc>
                  <a:spcPct val="90000"/>
                </a:lnSpc>
                <a:spcBef>
                  <a:spcPct val="0"/>
                </a:spcBef>
                <a:spcAft>
                  <a:spcPct val="0"/>
                </a:spcAft>
              </a:pPr>
              <a:t>80%</a:t>
            </a:fld>
            <a:endParaRPr lang="en-US" sz="1200" err="1">
              <a:solidFill>
                <a:schemeClr val="tx1"/>
              </a:solidFill>
            </a:endParaRPr>
          </a:p>
        </p:txBody>
      </p:sp>
      <p:sp>
        <p:nvSpPr>
          <p:cNvPr id="62" name="Rectangle 61">
            <a:extLst>
              <a:ext uri="{FF2B5EF4-FFF2-40B4-BE49-F238E27FC236}">
                <a16:creationId xmlns:a16="http://schemas.microsoft.com/office/drawing/2014/main" id="{EA6E6D4A-651E-1130-5F5B-432D1465D8F0}"/>
              </a:ext>
            </a:extLst>
          </p:cNvPr>
          <p:cNvSpPr>
            <a:spLocks/>
          </p:cNvSpPr>
          <p:nvPr>
            <p:custDataLst>
              <p:tags r:id="rId53"/>
            </p:custDataLst>
          </p:nvPr>
        </p:nvSpPr>
        <p:spPr bwMode="gray">
          <a:xfrm>
            <a:off x="6745289" y="22399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06DCC45-E82E-4840-B737-0424546F2314}" type="datetime'''''''''''9''''''''0''''%'''''''''''''''''">
              <a:rPr lang="en-US" altLang="en-US" sz="1200" smtClean="0">
                <a:solidFill>
                  <a:schemeClr val="tx1"/>
                </a:solidFill>
                <a:effectLst/>
              </a:rPr>
              <a:pPr algn="r">
                <a:lnSpc>
                  <a:spcPct val="90000"/>
                </a:lnSpc>
                <a:spcBef>
                  <a:spcPct val="0"/>
                </a:spcBef>
                <a:spcAft>
                  <a:spcPct val="0"/>
                </a:spcAft>
              </a:pPr>
              <a:t>90%</a:t>
            </a:fld>
            <a:endParaRPr lang="en-US" sz="1200" err="1">
              <a:solidFill>
                <a:schemeClr val="tx1"/>
              </a:solidFill>
            </a:endParaRPr>
          </a:p>
        </p:txBody>
      </p:sp>
      <p:sp>
        <p:nvSpPr>
          <p:cNvPr id="270" name="Rectangle 269">
            <a:extLst>
              <a:ext uri="{FF2B5EF4-FFF2-40B4-BE49-F238E27FC236}">
                <a16:creationId xmlns:a16="http://schemas.microsoft.com/office/drawing/2014/main" id="{251834D5-980C-B267-851A-0DD9D14F4FC0}"/>
              </a:ext>
            </a:extLst>
          </p:cNvPr>
          <p:cNvSpPr>
            <a:spLocks/>
          </p:cNvSpPr>
          <p:nvPr>
            <p:custDataLst>
              <p:tags r:id="rId54"/>
            </p:custDataLst>
          </p:nvPr>
        </p:nvSpPr>
        <p:spPr bwMode="auto">
          <a:xfrm>
            <a:off x="7408864" y="5995988"/>
            <a:ext cx="5953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6DA6DD52-06F4-4EA6-B04D-776A3B981A96}" type="datetime'''''''''''Q''2'''''''' ''''2''02''''''''''''''''''2'''''''''''">
              <a:rPr lang="en-US" altLang="en-US" sz="1200" smtClean="0">
                <a:solidFill>
                  <a:schemeClr val="tx1"/>
                </a:solidFill>
              </a:rPr>
              <a:pPr algn="ctr">
                <a:spcBef>
                  <a:spcPct val="0"/>
                </a:spcBef>
                <a:spcAft>
                  <a:spcPct val="0"/>
                </a:spcAft>
              </a:pPr>
              <a:t>Q2 2022</a:t>
            </a:fld>
            <a:endParaRPr lang="en-US" sz="1200" err="1">
              <a:solidFill>
                <a:schemeClr val="tx1"/>
              </a:solidFill>
            </a:endParaRPr>
          </a:p>
        </p:txBody>
      </p:sp>
      <p:sp>
        <p:nvSpPr>
          <p:cNvPr id="291" name="Rectangle 290">
            <a:extLst>
              <a:ext uri="{FF2B5EF4-FFF2-40B4-BE49-F238E27FC236}">
                <a16:creationId xmlns:a16="http://schemas.microsoft.com/office/drawing/2014/main" id="{DDA23D8C-3C2E-B06D-536B-31D224A0749F}"/>
              </a:ext>
            </a:extLst>
          </p:cNvPr>
          <p:cNvSpPr>
            <a:spLocks/>
          </p:cNvSpPr>
          <p:nvPr>
            <p:custDataLst>
              <p:tags r:id="rId55"/>
            </p:custDataLst>
          </p:nvPr>
        </p:nvSpPr>
        <p:spPr bwMode="auto">
          <a:xfrm>
            <a:off x="8521701" y="5995988"/>
            <a:ext cx="5953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71E799B7-7BD1-4D09-BBBF-BBCF38021537}" type="datetime'''''''Q''2 ''''''2''''0''''''''''''''''2''''''''''3'''">
              <a:rPr lang="en-US" altLang="en-US" sz="1200" smtClean="0">
                <a:solidFill>
                  <a:schemeClr val="tx1"/>
                </a:solidFill>
              </a:rPr>
              <a:pPr algn="ctr">
                <a:spcBef>
                  <a:spcPct val="0"/>
                </a:spcBef>
                <a:spcAft>
                  <a:spcPct val="0"/>
                </a:spcAft>
              </a:pPr>
              <a:t>Q2 2023</a:t>
            </a:fld>
            <a:endParaRPr lang="en-US" sz="1200" err="1">
              <a:solidFill>
                <a:schemeClr val="tx1"/>
              </a:solidFill>
            </a:endParaRPr>
          </a:p>
        </p:txBody>
      </p:sp>
      <p:sp>
        <p:nvSpPr>
          <p:cNvPr id="294" name="Rectangle 293">
            <a:extLst>
              <a:ext uri="{FF2B5EF4-FFF2-40B4-BE49-F238E27FC236}">
                <a16:creationId xmlns:a16="http://schemas.microsoft.com/office/drawing/2014/main" id="{49CB9CFE-A7B0-CBE5-13CD-AE479A34AFB1}"/>
              </a:ext>
            </a:extLst>
          </p:cNvPr>
          <p:cNvSpPr>
            <a:spLocks/>
          </p:cNvSpPr>
          <p:nvPr>
            <p:custDataLst>
              <p:tags r:id="rId56"/>
            </p:custDataLst>
          </p:nvPr>
        </p:nvSpPr>
        <p:spPr bwMode="auto">
          <a:xfrm>
            <a:off x="9634539" y="5995988"/>
            <a:ext cx="5953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7373A5E-86AD-4081-B630-9CF62360FF42}" type="datetime'''''''''Q2 ''''2''''''0''''''''2''''''''''''''''''''''4'">
              <a:rPr lang="en-US" altLang="en-US" sz="1200" smtClean="0">
                <a:solidFill>
                  <a:schemeClr val="tx1"/>
                </a:solidFill>
              </a:rPr>
              <a:pPr algn="ctr">
                <a:spcBef>
                  <a:spcPct val="0"/>
                </a:spcBef>
                <a:spcAft>
                  <a:spcPct val="0"/>
                </a:spcAft>
              </a:pPr>
              <a:t>Q2 2024</a:t>
            </a:fld>
            <a:endParaRPr lang="en-US" sz="1200" err="1">
              <a:solidFill>
                <a:schemeClr val="tx1"/>
              </a:solidFill>
            </a:endParaRPr>
          </a:p>
        </p:txBody>
      </p:sp>
      <p:sp>
        <p:nvSpPr>
          <p:cNvPr id="297" name="Rectangle 296">
            <a:extLst>
              <a:ext uri="{FF2B5EF4-FFF2-40B4-BE49-F238E27FC236}">
                <a16:creationId xmlns:a16="http://schemas.microsoft.com/office/drawing/2014/main" id="{8613F921-79B8-5EF3-FFC2-0BF1420CEAA4}"/>
              </a:ext>
            </a:extLst>
          </p:cNvPr>
          <p:cNvSpPr>
            <a:spLocks/>
          </p:cNvSpPr>
          <p:nvPr>
            <p:custDataLst>
              <p:tags r:id="rId57"/>
            </p:custDataLst>
          </p:nvPr>
        </p:nvSpPr>
        <p:spPr bwMode="auto">
          <a:xfrm>
            <a:off x="10745789" y="5995988"/>
            <a:ext cx="5953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FE3DC81-E555-4930-85EE-55BE24A22A19}" type="datetime'''Q''''''''''''''''''2'''''' 2''0''''''''''2''''''''5'">
              <a:rPr lang="en-US" altLang="en-US" sz="1200" smtClean="0">
                <a:solidFill>
                  <a:schemeClr val="tx1"/>
                </a:solidFill>
              </a:rPr>
              <a:pPr algn="ctr">
                <a:spcBef>
                  <a:spcPct val="0"/>
                </a:spcBef>
                <a:spcAft>
                  <a:spcPct val="0"/>
                </a:spcAft>
              </a:pPr>
              <a:t>Q2 2025</a:t>
            </a:fld>
            <a:endParaRPr lang="en-US" sz="1200" err="1">
              <a:solidFill>
                <a:schemeClr val="tx1"/>
              </a:solidFill>
            </a:endParaRPr>
          </a:p>
        </p:txBody>
      </p:sp>
      <p:cxnSp>
        <p:nvCxnSpPr>
          <p:cNvPr id="349" name="Straight Connector 348">
            <a:extLst>
              <a:ext uri="{FF2B5EF4-FFF2-40B4-BE49-F238E27FC236}">
                <a16:creationId xmlns:a16="http://schemas.microsoft.com/office/drawing/2014/main" id="{79CB53C6-7DC0-7D34-7806-76B8766EFE5F}"/>
              </a:ext>
            </a:extLst>
          </p:cNvPr>
          <p:cNvCxnSpPr>
            <a:cxnSpLocks/>
          </p:cNvCxnSpPr>
          <p:nvPr>
            <p:custDataLst>
              <p:tags r:id="rId58"/>
            </p:custDataLst>
          </p:nvPr>
        </p:nvCxnSpPr>
        <p:spPr bwMode="gray">
          <a:xfrm>
            <a:off x="6869113" y="1670050"/>
            <a:ext cx="457200" cy="0"/>
          </a:xfrm>
          <a:prstGeom prst="line">
            <a:avLst/>
          </a:prstGeom>
          <a:ln w="28575"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0" name="Straight Connector 349">
            <a:extLst>
              <a:ext uri="{FF2B5EF4-FFF2-40B4-BE49-F238E27FC236}">
                <a16:creationId xmlns:a16="http://schemas.microsoft.com/office/drawing/2014/main" id="{C75B7A24-47B8-F697-6556-746FCE74EF10}"/>
              </a:ext>
            </a:extLst>
          </p:cNvPr>
          <p:cNvCxnSpPr>
            <a:cxnSpLocks/>
          </p:cNvCxnSpPr>
          <p:nvPr>
            <p:custDataLst>
              <p:tags r:id="rId59"/>
            </p:custDataLst>
          </p:nvPr>
        </p:nvCxnSpPr>
        <p:spPr bwMode="gray">
          <a:xfrm>
            <a:off x="6869113" y="1903413"/>
            <a:ext cx="457200" cy="0"/>
          </a:xfrm>
          <a:prstGeom prst="line">
            <a:avLst/>
          </a:prstGeom>
          <a:ln w="28575"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1" name="Straight Connector 350">
            <a:extLst>
              <a:ext uri="{FF2B5EF4-FFF2-40B4-BE49-F238E27FC236}">
                <a16:creationId xmlns:a16="http://schemas.microsoft.com/office/drawing/2014/main" id="{1BDD98DE-7F02-670F-C28C-CD76AF5EC295}"/>
              </a:ext>
            </a:extLst>
          </p:cNvPr>
          <p:cNvCxnSpPr>
            <a:cxnSpLocks/>
          </p:cNvCxnSpPr>
          <p:nvPr>
            <p:custDataLst>
              <p:tags r:id="rId60"/>
            </p:custDataLst>
          </p:nvPr>
        </p:nvCxnSpPr>
        <p:spPr bwMode="gray">
          <a:xfrm>
            <a:off x="9491663" y="1670050"/>
            <a:ext cx="85725" cy="0"/>
          </a:xfrm>
          <a:prstGeom prst="line">
            <a:avLst/>
          </a:prstGeom>
          <a:ln w="28575" cap="rnd" cmpd="sng" algn="ctr">
            <a:solidFill>
              <a:schemeClr val="accent3"/>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388C54E6-562E-7B3E-014B-D1705D8327DB}"/>
              </a:ext>
            </a:extLst>
          </p:cNvPr>
          <p:cNvCxnSpPr>
            <a:cxnSpLocks/>
          </p:cNvCxnSpPr>
          <p:nvPr>
            <p:custDataLst>
              <p:tags r:id="rId61"/>
            </p:custDataLst>
          </p:nvPr>
        </p:nvCxnSpPr>
        <p:spPr bwMode="gray">
          <a:xfrm flipH="1">
            <a:off x="9120188" y="1670050"/>
            <a:ext cx="85725" cy="0"/>
          </a:xfrm>
          <a:prstGeom prst="line">
            <a:avLst/>
          </a:prstGeom>
          <a:ln w="28575" cap="rnd" cmpd="sng" algn="ctr">
            <a:solidFill>
              <a:schemeClr val="accent3"/>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62" name="Oval 361">
            <a:extLst>
              <a:ext uri="{FF2B5EF4-FFF2-40B4-BE49-F238E27FC236}">
                <a16:creationId xmlns:a16="http://schemas.microsoft.com/office/drawing/2014/main" id="{0E413822-5147-3F1F-D54A-90E20991C47B}"/>
              </a:ext>
            </a:extLst>
          </p:cNvPr>
          <p:cNvSpPr>
            <a:spLocks/>
          </p:cNvSpPr>
          <p:nvPr>
            <p:custDataLst>
              <p:tags r:id="rId62"/>
            </p:custDataLst>
          </p:nvPr>
        </p:nvSpPr>
        <p:spPr bwMode="auto">
          <a:xfrm>
            <a:off x="7059613" y="1631950"/>
            <a:ext cx="76200" cy="76200"/>
          </a:xfrm>
          <a:prstGeom prst="ellipse">
            <a:avLst/>
          </a:prstGeom>
          <a:solidFill>
            <a:schemeClr val="accent1"/>
          </a:solidFill>
          <a:ln w="9525" cmpd="sng" algn="ctr">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63" name="Oval 362">
            <a:extLst>
              <a:ext uri="{FF2B5EF4-FFF2-40B4-BE49-F238E27FC236}">
                <a16:creationId xmlns:a16="http://schemas.microsoft.com/office/drawing/2014/main" id="{A5C16ACB-97F0-7BF1-FE81-AC3F84C42891}"/>
              </a:ext>
            </a:extLst>
          </p:cNvPr>
          <p:cNvSpPr>
            <a:spLocks/>
          </p:cNvSpPr>
          <p:nvPr>
            <p:custDataLst>
              <p:tags r:id="rId63"/>
            </p:custDataLst>
          </p:nvPr>
        </p:nvSpPr>
        <p:spPr bwMode="auto">
          <a:xfrm>
            <a:off x="7059613" y="1865313"/>
            <a:ext cx="76200" cy="76200"/>
          </a:xfrm>
          <a:prstGeom prst="ellipse">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64" name="Oval 363">
            <a:extLst>
              <a:ext uri="{FF2B5EF4-FFF2-40B4-BE49-F238E27FC236}">
                <a16:creationId xmlns:a16="http://schemas.microsoft.com/office/drawing/2014/main" id="{AAAB4435-6F08-EE54-B016-225690A4FB63}"/>
              </a:ext>
            </a:extLst>
          </p:cNvPr>
          <p:cNvSpPr>
            <a:spLocks/>
          </p:cNvSpPr>
          <p:nvPr>
            <p:custDataLst>
              <p:tags r:id="rId64"/>
            </p:custDataLst>
          </p:nvPr>
        </p:nvSpPr>
        <p:spPr bwMode="auto">
          <a:xfrm>
            <a:off x="9310688" y="1631950"/>
            <a:ext cx="76200" cy="76200"/>
          </a:xfrm>
          <a:prstGeom prst="ellipse">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62" name="Rectangle 261">
            <a:extLst>
              <a:ext uri="{FF2B5EF4-FFF2-40B4-BE49-F238E27FC236}">
                <a16:creationId xmlns:a16="http://schemas.microsoft.com/office/drawing/2014/main" id="{EF47B0E3-E91A-5C09-9917-00C02DF96591}"/>
              </a:ext>
            </a:extLst>
          </p:cNvPr>
          <p:cNvSpPr>
            <a:spLocks/>
          </p:cNvSpPr>
          <p:nvPr>
            <p:custDataLst>
              <p:tags r:id="rId65"/>
            </p:custDataLst>
          </p:nvPr>
        </p:nvSpPr>
        <p:spPr bwMode="auto">
          <a:xfrm>
            <a:off x="7391400" y="1585913"/>
            <a:ext cx="12842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94DB43A-9534-43A0-A67A-A26504210456}" type="datetime'''''''''''GLP-''1'''' ''Y''''o''''Y G''''r''''owt''''''''h'">
              <a:rPr lang="en-US" altLang="en-US" sz="1200" smtClean="0">
                <a:solidFill>
                  <a:schemeClr val="tx1"/>
                </a:solidFill>
              </a:rPr>
              <a:pPr>
                <a:spcBef>
                  <a:spcPct val="0"/>
                </a:spcBef>
                <a:spcAft>
                  <a:spcPct val="0"/>
                </a:spcAft>
              </a:pPr>
              <a:t>GLP-1 YoY Growth</a:t>
            </a:fld>
            <a:endParaRPr lang="en-US" sz="1200" err="1">
              <a:solidFill>
                <a:schemeClr val="tx1"/>
              </a:solidFill>
            </a:endParaRPr>
          </a:p>
        </p:txBody>
      </p:sp>
      <p:sp>
        <p:nvSpPr>
          <p:cNvPr id="263" name="Rectangle 262">
            <a:extLst>
              <a:ext uri="{FF2B5EF4-FFF2-40B4-BE49-F238E27FC236}">
                <a16:creationId xmlns:a16="http://schemas.microsoft.com/office/drawing/2014/main" id="{5E727D4D-01C5-1DB1-F65B-19E1EA74BDA1}"/>
              </a:ext>
            </a:extLst>
          </p:cNvPr>
          <p:cNvSpPr>
            <a:spLocks/>
          </p:cNvSpPr>
          <p:nvPr>
            <p:custDataLst>
              <p:tags r:id="rId66"/>
            </p:custDataLst>
          </p:nvPr>
        </p:nvSpPr>
        <p:spPr bwMode="auto">
          <a:xfrm>
            <a:off x="7391400" y="1819275"/>
            <a:ext cx="16129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D3FDD62A-F06C-45FC-AD9D-BFC1D8742D5F}" type="datetime'N''o''''''n''-G''''''LP''''-1'' ''''''Y''o''Y'''' Gro''wth'">
              <a:rPr lang="en-US" altLang="en-US" sz="1200" smtClean="0">
                <a:solidFill>
                  <a:schemeClr val="tx1"/>
                </a:solidFill>
              </a:rPr>
              <a:pPr>
                <a:spcBef>
                  <a:spcPct val="0"/>
                </a:spcBef>
                <a:spcAft>
                  <a:spcPct val="0"/>
                </a:spcAft>
              </a:pPr>
              <a:t>Non-GLP-1 YoY Growth</a:t>
            </a:fld>
            <a:endParaRPr lang="en-US" sz="1200" err="1">
              <a:solidFill>
                <a:schemeClr val="tx1"/>
              </a:solidFill>
            </a:endParaRPr>
          </a:p>
        </p:txBody>
      </p:sp>
      <p:sp>
        <p:nvSpPr>
          <p:cNvPr id="300" name="Rectangle 299">
            <a:extLst>
              <a:ext uri="{FF2B5EF4-FFF2-40B4-BE49-F238E27FC236}">
                <a16:creationId xmlns:a16="http://schemas.microsoft.com/office/drawing/2014/main" id="{613085E5-1865-2609-F9A3-02F8E0D112DD}"/>
              </a:ext>
            </a:extLst>
          </p:cNvPr>
          <p:cNvSpPr>
            <a:spLocks/>
          </p:cNvSpPr>
          <p:nvPr>
            <p:custDataLst>
              <p:tags r:id="rId67"/>
            </p:custDataLst>
          </p:nvPr>
        </p:nvSpPr>
        <p:spPr bwMode="auto">
          <a:xfrm>
            <a:off x="9642475" y="1585913"/>
            <a:ext cx="18335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015A85A8-14B6-42BC-9E16-0A1D8CAC9F24}" type="datetime'''''GLP''''-1 ''''Gro''wt''h C''ont''r''ibu''''''t''io''n'''''">
              <a:rPr lang="en-US" altLang="en-US" sz="1200" smtClean="0">
                <a:solidFill>
                  <a:schemeClr val="tx1"/>
                </a:solidFill>
              </a:rPr>
              <a:pPr>
                <a:spcBef>
                  <a:spcPct val="0"/>
                </a:spcBef>
                <a:spcAft>
                  <a:spcPct val="0"/>
                </a:spcAft>
              </a:pPr>
              <a:t>GLP-1 Growth Contribution</a:t>
            </a:fld>
            <a:endParaRPr lang="en-US" sz="1200" err="1">
              <a:solidFill>
                <a:schemeClr val="tx1"/>
              </a:solidFill>
            </a:endParaRPr>
          </a:p>
        </p:txBody>
      </p:sp>
      <p:sp>
        <p:nvSpPr>
          <p:cNvPr id="10" name="TextBox 9">
            <a:extLst>
              <a:ext uri="{FF2B5EF4-FFF2-40B4-BE49-F238E27FC236}">
                <a16:creationId xmlns:a16="http://schemas.microsoft.com/office/drawing/2014/main" id="{657EA1A5-7B46-97AC-9E7E-B586D691C4B7}"/>
              </a:ext>
            </a:extLst>
          </p:cNvPr>
          <p:cNvSpPr txBox="1">
            <a:spLocks/>
          </p:cNvSpPr>
          <p:nvPr>
            <p:custDataLst>
              <p:tags r:id="rId68"/>
            </p:custDataLst>
          </p:nvPr>
        </p:nvSpPr>
        <p:spPr>
          <a:xfrm>
            <a:off x="866776" y="1546295"/>
            <a:ext cx="3008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Arial" panose="020B0604020202020204"/>
                <a:ea typeface="+mn-ea"/>
                <a:cs typeface="+mn-cs"/>
              </a:rPr>
              <a:t>Non-GLP-1</a:t>
            </a:r>
            <a:r>
              <a:rPr kumimoji="0" lang="en-US" sz="1400" b="1" i="0" u="none" strike="noStrike" kern="1200" cap="none" spc="0" normalizeH="0" baseline="0" noProof="0">
                <a:ln>
                  <a:noFill/>
                </a:ln>
                <a:effectLst/>
                <a:uLnTx/>
                <a:uFillTx/>
                <a:latin typeface="Arial" panose="020B0604020202020204"/>
                <a:ea typeface="+mn-ea"/>
                <a:cs typeface="+mn-cs"/>
              </a:rPr>
              <a:t> Retail Sales $ by Quarter (in Billions)</a:t>
            </a:r>
            <a:endParaRPr lang="en-US" sz="1600"/>
          </a:p>
        </p:txBody>
      </p:sp>
      <p:sp>
        <p:nvSpPr>
          <p:cNvPr id="11" name="TextBox 10">
            <a:extLst>
              <a:ext uri="{FF2B5EF4-FFF2-40B4-BE49-F238E27FC236}">
                <a16:creationId xmlns:a16="http://schemas.microsoft.com/office/drawing/2014/main" id="{8703F040-E798-AC2A-53C3-4CE2C8F1C5FB}"/>
              </a:ext>
            </a:extLst>
          </p:cNvPr>
          <p:cNvSpPr txBox="1">
            <a:spLocks/>
          </p:cNvSpPr>
          <p:nvPr>
            <p:custDataLst>
              <p:tags r:id="rId69"/>
            </p:custDataLst>
          </p:nvPr>
        </p:nvSpPr>
        <p:spPr>
          <a:xfrm>
            <a:off x="4133850" y="1546295"/>
            <a:ext cx="22542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Arial" panose="020B0604020202020204"/>
                <a:ea typeface="+mn-ea"/>
                <a:cs typeface="+mn-cs"/>
              </a:rPr>
              <a:t>GLP-1</a:t>
            </a:r>
            <a:r>
              <a:rPr kumimoji="0" lang="en-US" sz="1400" b="1" i="0" u="none" strike="noStrike" kern="1200" cap="none" spc="0" normalizeH="0" baseline="0" noProof="0">
                <a:ln>
                  <a:noFill/>
                </a:ln>
                <a:effectLst/>
                <a:uLnTx/>
                <a:uFillTx/>
                <a:latin typeface="Arial" panose="020B0604020202020204"/>
                <a:ea typeface="+mn-ea"/>
                <a:cs typeface="+mn-cs"/>
              </a:rPr>
              <a:t> Retail Sales $ by Quarter (in Billions)</a:t>
            </a:r>
            <a:endParaRPr lang="en-US" sz="1600"/>
          </a:p>
        </p:txBody>
      </p:sp>
      <p:cxnSp>
        <p:nvCxnSpPr>
          <p:cNvPr id="9" name="Straight Connector 8">
            <a:extLst>
              <a:ext uri="{FF2B5EF4-FFF2-40B4-BE49-F238E27FC236}">
                <a16:creationId xmlns:a16="http://schemas.microsoft.com/office/drawing/2014/main" id="{EBD048E4-9369-4174-59EF-B507446541B4}"/>
              </a:ext>
            </a:extLst>
          </p:cNvPr>
          <p:cNvCxnSpPr>
            <a:cxnSpLocks/>
          </p:cNvCxnSpPr>
          <p:nvPr/>
        </p:nvCxnSpPr>
        <p:spPr>
          <a:xfrm>
            <a:off x="6457768" y="1506537"/>
            <a:ext cx="0" cy="4770437"/>
          </a:xfrm>
          <a:prstGeom prst="line">
            <a:avLst/>
          </a:prstGeom>
          <a:ln w="19050" cap="flat">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34479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BF4E3AE-6F3F-BD36-8BD7-07DFDC9DA91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68C8C88-DFDC-60F8-BB6E-AC24B2A15723}"/>
              </a:ext>
            </a:extLst>
          </p:cNvPr>
          <p:cNvGraphicFramePr>
            <a:graphicFrameLocks noChangeAspect="1"/>
          </p:cNvGraphicFramePr>
          <p:nvPr>
            <p:custDataLst>
              <p:tags r:id="rId1"/>
            </p:custDataLst>
            <p:extLst>
              <p:ext uri="{D42A27DB-BD31-4B8C-83A1-F6EECF244321}">
                <p14:modId xmlns:p14="http://schemas.microsoft.com/office/powerpoint/2010/main" val="4202012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0" imgW="404" imgH="403" progId="TCLayout.ActiveDocument.1">
                  <p:embed/>
                </p:oleObj>
              </mc:Choice>
              <mc:Fallback>
                <p:oleObj name="think-cell Slide" r:id="rId60" imgW="404" imgH="403" progId="TCLayout.ActiveDocument.1">
                  <p:embed/>
                  <p:pic>
                    <p:nvPicPr>
                      <p:cNvPr id="6" name="think-cell data - do not delete" hidden="1">
                        <a:extLst>
                          <a:ext uri="{FF2B5EF4-FFF2-40B4-BE49-F238E27FC236}">
                            <a16:creationId xmlns:a16="http://schemas.microsoft.com/office/drawing/2014/main" id="{368C8C88-DFDC-60F8-BB6E-AC24B2A15723}"/>
                          </a:ext>
                        </a:extLst>
                      </p:cNvPr>
                      <p:cNvPicPr/>
                      <p:nvPr/>
                    </p:nvPicPr>
                    <p:blipFill>
                      <a:blip r:embed="rId61"/>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EF28AE6-1FC1-F97B-B33E-752524FE5D88}"/>
              </a:ext>
            </a:extLst>
          </p:cNvPr>
          <p:cNvSpPr>
            <a:spLocks noGrp="1"/>
          </p:cNvSpPr>
          <p:nvPr>
            <p:ph type="title"/>
          </p:nvPr>
        </p:nvSpPr>
        <p:spPr>
          <a:xfrm>
            <a:off x="384694" y="190846"/>
            <a:ext cx="11338560" cy="768263"/>
          </a:xfrm>
        </p:spPr>
        <p:txBody>
          <a:bodyPr vert="horz"/>
          <a:lstStyle/>
          <a:p>
            <a:r>
              <a:rPr lang="en-US"/>
              <a:t>IQVIA’s data shows that while the trend is decreasing, 44% of Independent stores do not fill Weight Loss GLP-1 products</a:t>
            </a:r>
          </a:p>
        </p:txBody>
      </p:sp>
      <p:sp>
        <p:nvSpPr>
          <p:cNvPr id="4" name="Footer Placeholder 3">
            <a:extLst>
              <a:ext uri="{FF2B5EF4-FFF2-40B4-BE49-F238E27FC236}">
                <a16:creationId xmlns:a16="http://schemas.microsoft.com/office/drawing/2014/main" id="{D1928EB2-0CE5-E440-01BE-D8B947EFA2A1}"/>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30" name="Chart 29">
            <a:extLst>
              <a:ext uri="{FF2B5EF4-FFF2-40B4-BE49-F238E27FC236}">
                <a16:creationId xmlns:a16="http://schemas.microsoft.com/office/drawing/2014/main" id="{D799772E-246A-EB0A-E6E2-8B592D3BBDB8}"/>
              </a:ext>
            </a:extLst>
          </p:cNvPr>
          <p:cNvGraphicFramePr>
            <a:graphicFrameLocks/>
          </p:cNvGraphicFramePr>
          <p:nvPr>
            <p:custDataLst>
              <p:tags r:id="rId2"/>
            </p:custDataLst>
            <p:extLst>
              <p:ext uri="{D42A27DB-BD31-4B8C-83A1-F6EECF244321}">
                <p14:modId xmlns:p14="http://schemas.microsoft.com/office/powerpoint/2010/main" val="1535866378"/>
              </p:ext>
            </p:extLst>
          </p:nvPr>
        </p:nvGraphicFramePr>
        <p:xfrm>
          <a:off x="2736850" y="1519238"/>
          <a:ext cx="3952875" cy="4006850"/>
        </p:xfrm>
        <a:graphic>
          <a:graphicData uri="http://schemas.openxmlformats.org/drawingml/2006/chart">
            <c:chart xmlns:c="http://schemas.openxmlformats.org/drawingml/2006/chart" xmlns:r="http://schemas.openxmlformats.org/officeDocument/2006/relationships" r:id="rId62"/>
          </a:graphicData>
        </a:graphic>
      </p:graphicFrame>
      <p:cxnSp>
        <p:nvCxnSpPr>
          <p:cNvPr id="142" name="Straight Connector 141">
            <a:extLst>
              <a:ext uri="{FF2B5EF4-FFF2-40B4-BE49-F238E27FC236}">
                <a16:creationId xmlns:a16="http://schemas.microsoft.com/office/drawing/2014/main" id="{7D7B9F12-46AC-B06A-FD16-57D3A5B86905}"/>
              </a:ext>
            </a:extLst>
          </p:cNvPr>
          <p:cNvCxnSpPr>
            <a:cxnSpLocks/>
          </p:cNvCxnSpPr>
          <p:nvPr>
            <p:custDataLst>
              <p:tags r:id="rId3"/>
            </p:custDataLst>
          </p:nvPr>
        </p:nvCxnSpPr>
        <p:spPr bwMode="auto">
          <a:xfrm flipH="1">
            <a:off x="3319463" y="5199063"/>
            <a:ext cx="84138" cy="4921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5" name="Straight Connector 434">
            <a:extLst>
              <a:ext uri="{FF2B5EF4-FFF2-40B4-BE49-F238E27FC236}">
                <a16:creationId xmlns:a16="http://schemas.microsoft.com/office/drawing/2014/main" id="{CDD3625E-3D1E-A9D0-AC5E-78B2A46F9D9F}"/>
              </a:ext>
            </a:extLst>
          </p:cNvPr>
          <p:cNvCxnSpPr>
            <a:cxnSpLocks/>
          </p:cNvCxnSpPr>
          <p:nvPr>
            <p:custDataLst>
              <p:tags r:id="rId4"/>
            </p:custDataLst>
          </p:nvPr>
        </p:nvCxnSpPr>
        <p:spPr bwMode="auto">
          <a:xfrm>
            <a:off x="3940175" y="5129213"/>
            <a:ext cx="0" cy="41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6" name="Straight Connector 435">
            <a:extLst>
              <a:ext uri="{FF2B5EF4-FFF2-40B4-BE49-F238E27FC236}">
                <a16:creationId xmlns:a16="http://schemas.microsoft.com/office/drawing/2014/main" id="{612E54A9-226B-F72C-56C1-079FD1EFF2E7}"/>
              </a:ext>
            </a:extLst>
          </p:cNvPr>
          <p:cNvCxnSpPr>
            <a:cxnSpLocks/>
          </p:cNvCxnSpPr>
          <p:nvPr>
            <p:custDataLst>
              <p:tags r:id="rId5"/>
            </p:custDataLst>
          </p:nvPr>
        </p:nvCxnSpPr>
        <p:spPr bwMode="auto">
          <a:xfrm>
            <a:off x="5205413" y="5083175"/>
            <a:ext cx="0" cy="41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7" name="Straight Connector 436">
            <a:extLst>
              <a:ext uri="{FF2B5EF4-FFF2-40B4-BE49-F238E27FC236}">
                <a16:creationId xmlns:a16="http://schemas.microsoft.com/office/drawing/2014/main" id="{6D93E700-8875-9D89-7E7E-780D339C8091}"/>
              </a:ext>
            </a:extLst>
          </p:cNvPr>
          <p:cNvCxnSpPr>
            <a:cxnSpLocks/>
          </p:cNvCxnSpPr>
          <p:nvPr>
            <p:custDataLst>
              <p:tags r:id="rId6"/>
            </p:custDataLst>
          </p:nvPr>
        </p:nvCxnSpPr>
        <p:spPr bwMode="auto">
          <a:xfrm flipH="1">
            <a:off x="6588125" y="5141913"/>
            <a:ext cx="19526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8" name="Straight Connector 437">
            <a:extLst>
              <a:ext uri="{FF2B5EF4-FFF2-40B4-BE49-F238E27FC236}">
                <a16:creationId xmlns:a16="http://schemas.microsoft.com/office/drawing/2014/main" id="{70CDE30C-346A-24DF-A0BA-19C2D207B403}"/>
              </a:ext>
            </a:extLst>
          </p:cNvPr>
          <p:cNvCxnSpPr>
            <a:cxnSpLocks/>
          </p:cNvCxnSpPr>
          <p:nvPr>
            <p:custDataLst>
              <p:tags r:id="rId7"/>
            </p:custDataLst>
          </p:nvPr>
        </p:nvCxnSpPr>
        <p:spPr bwMode="auto">
          <a:xfrm flipH="1">
            <a:off x="6508750" y="5141913"/>
            <a:ext cx="79375" cy="9366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9" name="Straight Connector 438">
            <a:extLst>
              <a:ext uri="{FF2B5EF4-FFF2-40B4-BE49-F238E27FC236}">
                <a16:creationId xmlns:a16="http://schemas.microsoft.com/office/drawing/2014/main" id="{C34D2938-91F8-426B-FD14-F4E261A56BD0}"/>
              </a:ext>
            </a:extLst>
          </p:cNvPr>
          <p:cNvCxnSpPr>
            <a:cxnSpLocks/>
          </p:cNvCxnSpPr>
          <p:nvPr>
            <p:custDataLst>
              <p:tags r:id="rId8"/>
            </p:custDataLst>
          </p:nvPr>
        </p:nvCxnSpPr>
        <p:spPr bwMode="auto">
          <a:xfrm flipH="1">
            <a:off x="6588125" y="4675188"/>
            <a:ext cx="19526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0" name="Straight Connector 439">
            <a:extLst>
              <a:ext uri="{FF2B5EF4-FFF2-40B4-BE49-F238E27FC236}">
                <a16:creationId xmlns:a16="http://schemas.microsoft.com/office/drawing/2014/main" id="{71779484-578C-1FC2-BA93-75CC74B28EE3}"/>
              </a:ext>
            </a:extLst>
          </p:cNvPr>
          <p:cNvCxnSpPr>
            <a:cxnSpLocks/>
          </p:cNvCxnSpPr>
          <p:nvPr>
            <p:custDataLst>
              <p:tags r:id="rId9"/>
            </p:custDataLst>
          </p:nvPr>
        </p:nvCxnSpPr>
        <p:spPr bwMode="auto">
          <a:xfrm flipH="1">
            <a:off x="6508750" y="4675188"/>
            <a:ext cx="79375" cy="1143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2" name="Straight Connector 391">
            <a:extLst>
              <a:ext uri="{FF2B5EF4-FFF2-40B4-BE49-F238E27FC236}">
                <a16:creationId xmlns:a16="http://schemas.microsoft.com/office/drawing/2014/main" id="{74F183AB-C973-7EED-2634-4A81CEE2EE14}"/>
              </a:ext>
            </a:extLst>
          </p:cNvPr>
          <p:cNvCxnSpPr>
            <a:cxnSpLocks/>
          </p:cNvCxnSpPr>
          <p:nvPr>
            <p:custDataLst>
              <p:tags r:id="rId10"/>
            </p:custDataLst>
          </p:nvPr>
        </p:nvCxnSpPr>
        <p:spPr bwMode="auto">
          <a:xfrm flipH="1">
            <a:off x="6588125" y="4908550"/>
            <a:ext cx="19526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3" name="Straight Connector 392">
            <a:extLst>
              <a:ext uri="{FF2B5EF4-FFF2-40B4-BE49-F238E27FC236}">
                <a16:creationId xmlns:a16="http://schemas.microsoft.com/office/drawing/2014/main" id="{4E1FD5EA-5299-6F47-1E29-70CF44D27DC6}"/>
              </a:ext>
            </a:extLst>
          </p:cNvPr>
          <p:cNvCxnSpPr>
            <a:cxnSpLocks/>
          </p:cNvCxnSpPr>
          <p:nvPr>
            <p:custDataLst>
              <p:tags r:id="rId11"/>
            </p:custDataLst>
          </p:nvPr>
        </p:nvCxnSpPr>
        <p:spPr bwMode="auto">
          <a:xfrm flipH="1">
            <a:off x="6508750" y="4908550"/>
            <a:ext cx="79375" cy="21748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7D1B8686-0F72-A6AA-DD1C-A3E8B731498F}"/>
              </a:ext>
            </a:extLst>
          </p:cNvPr>
          <p:cNvSpPr>
            <a:spLocks/>
          </p:cNvSpPr>
          <p:nvPr>
            <p:custDataLst>
              <p:tags r:id="rId12"/>
            </p:custDataLst>
          </p:nvPr>
        </p:nvSpPr>
        <p:spPr bwMode="auto">
          <a:xfrm>
            <a:off x="3230563" y="5373688"/>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5154D22A-F641-4194-AEE6-3DE99BFB63C3}" type="datetime'''''''''''''''''20''2''''''''''''''''4'''' ''Q''''1'''''''">
              <a:rPr lang="en-US" altLang="en-US" sz="1000" b="1" smtClean="0">
                <a:solidFill>
                  <a:schemeClr val="tx1"/>
                </a:solidFill>
              </a:rPr>
              <a:pPr algn="r">
                <a:spcBef>
                  <a:spcPct val="0"/>
                </a:spcBef>
                <a:spcAft>
                  <a:spcPct val="0"/>
                </a:spcAft>
              </a:pPr>
              <a:t>2024 Q1</a:t>
            </a:fld>
            <a:endParaRPr lang="en-US" sz="1000" b="1" err="1">
              <a:solidFill>
                <a:schemeClr val="tx1"/>
              </a:solidFill>
            </a:endParaRPr>
          </a:p>
        </p:txBody>
      </p:sp>
      <p:sp useBgFill="1">
        <p:nvSpPr>
          <p:cNvPr id="513" name="Rectangle 512">
            <a:extLst>
              <a:ext uri="{FF2B5EF4-FFF2-40B4-BE49-F238E27FC236}">
                <a16:creationId xmlns:a16="http://schemas.microsoft.com/office/drawing/2014/main" id="{00B6761A-59B0-6E73-B4C7-F424AA6A2690}"/>
              </a:ext>
            </a:extLst>
          </p:cNvPr>
          <p:cNvSpPr>
            <a:spLocks/>
          </p:cNvSpPr>
          <p:nvPr>
            <p:custDataLst>
              <p:tags r:id="rId13"/>
            </p:custDataLst>
          </p:nvPr>
        </p:nvSpPr>
        <p:spPr bwMode="gray">
          <a:xfrm>
            <a:off x="3744913" y="5164138"/>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6BA7E0BA-9921-40F6-9006-5DC2FD044A2D}" type="datetime'0.''''''2''''''''''''''''''''''%'''''''''''''''''''''">
              <a:rPr lang="en-US" altLang="en-US" sz="1200" b="1" smtClean="0">
                <a:solidFill>
                  <a:srgbClr val="FF0000"/>
                </a:solidFill>
                <a:effectLst/>
              </a:rPr>
              <a:pPr algn="ctr">
                <a:lnSpc>
                  <a:spcPct val="90000"/>
                </a:lnSpc>
                <a:spcBef>
                  <a:spcPct val="0"/>
                </a:spcBef>
                <a:spcAft>
                  <a:spcPct val="0"/>
                </a:spcAft>
              </a:pPr>
              <a:t>0.2%</a:t>
            </a:fld>
            <a:endParaRPr lang="en-US" sz="1200" b="1" err="1">
              <a:solidFill>
                <a:srgbClr val="FF0000"/>
              </a:solidFill>
            </a:endParaRPr>
          </a:p>
        </p:txBody>
      </p:sp>
      <p:sp>
        <p:nvSpPr>
          <p:cNvPr id="11" name="Rectangle 10">
            <a:extLst>
              <a:ext uri="{FF2B5EF4-FFF2-40B4-BE49-F238E27FC236}">
                <a16:creationId xmlns:a16="http://schemas.microsoft.com/office/drawing/2014/main" id="{E1C35E96-F22D-C719-4336-5014FC59405C}"/>
              </a:ext>
            </a:extLst>
          </p:cNvPr>
          <p:cNvSpPr>
            <a:spLocks/>
          </p:cNvSpPr>
          <p:nvPr>
            <p:custDataLst>
              <p:tags r:id="rId14"/>
            </p:custDataLst>
          </p:nvPr>
        </p:nvSpPr>
        <p:spPr bwMode="auto">
          <a:xfrm>
            <a:off x="3863975" y="5373688"/>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80188A47-EAF7-4287-BFB4-D106F23E1E97}" type="datetime'20''2''''''''4'''''''''''' ''''''''''''''''''''''''Q2'''''">
              <a:rPr lang="en-US" altLang="en-US" sz="1000" b="1" smtClean="0">
                <a:solidFill>
                  <a:schemeClr val="tx1"/>
                </a:solidFill>
              </a:rPr>
              <a:pPr algn="r">
                <a:spcBef>
                  <a:spcPct val="0"/>
                </a:spcBef>
                <a:spcAft>
                  <a:spcPct val="0"/>
                </a:spcAft>
              </a:pPr>
              <a:t>2024 Q2</a:t>
            </a:fld>
            <a:endParaRPr lang="en-US" sz="1000" b="1" err="1">
              <a:solidFill>
                <a:schemeClr val="tx1"/>
              </a:solidFill>
            </a:endParaRPr>
          </a:p>
        </p:txBody>
      </p:sp>
      <p:sp useBgFill="1">
        <p:nvSpPr>
          <p:cNvPr id="383" name="Rectangle 382">
            <a:extLst>
              <a:ext uri="{FF2B5EF4-FFF2-40B4-BE49-F238E27FC236}">
                <a16:creationId xmlns:a16="http://schemas.microsoft.com/office/drawing/2014/main" id="{2965CF6F-A290-5042-DEFC-BFC50744B590}"/>
              </a:ext>
            </a:extLst>
          </p:cNvPr>
          <p:cNvSpPr>
            <a:spLocks/>
          </p:cNvSpPr>
          <p:nvPr>
            <p:custDataLst>
              <p:tags r:id="rId15"/>
            </p:custDataLst>
          </p:nvPr>
        </p:nvSpPr>
        <p:spPr bwMode="gray">
          <a:xfrm>
            <a:off x="4376738" y="5165725"/>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BC49BD04-3D16-468C-A124-37A1C022E9F2}" type="datetime'''0''''''''''''''''''''''''''.''''2''''%'''''">
              <a:rPr lang="en-US" altLang="en-US" sz="1200" b="1" smtClean="0">
                <a:solidFill>
                  <a:srgbClr val="FF0000"/>
                </a:solidFill>
                <a:effectLst/>
              </a:rPr>
              <a:pPr algn="ctr">
                <a:lnSpc>
                  <a:spcPct val="90000"/>
                </a:lnSpc>
                <a:spcBef>
                  <a:spcPct val="0"/>
                </a:spcBef>
                <a:spcAft>
                  <a:spcPct val="0"/>
                </a:spcAft>
              </a:pPr>
              <a:t>0.2%</a:t>
            </a:fld>
            <a:endParaRPr lang="en-US" sz="1200" b="1" err="1">
              <a:solidFill>
                <a:srgbClr val="FF0000"/>
              </a:solidFill>
            </a:endParaRPr>
          </a:p>
        </p:txBody>
      </p:sp>
      <p:sp>
        <p:nvSpPr>
          <p:cNvPr id="13" name="Rectangle 12">
            <a:extLst>
              <a:ext uri="{FF2B5EF4-FFF2-40B4-BE49-F238E27FC236}">
                <a16:creationId xmlns:a16="http://schemas.microsoft.com/office/drawing/2014/main" id="{719775E7-CA08-0960-CCA7-61E8E6C1BBEC}"/>
              </a:ext>
            </a:extLst>
          </p:cNvPr>
          <p:cNvSpPr>
            <a:spLocks/>
          </p:cNvSpPr>
          <p:nvPr>
            <p:custDataLst>
              <p:tags r:id="rId16"/>
            </p:custDataLst>
          </p:nvPr>
        </p:nvSpPr>
        <p:spPr bwMode="auto">
          <a:xfrm>
            <a:off x="4495800" y="5373688"/>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865812F7-0CDF-4C71-9A3C-94C7F9D22352}" type="datetime'''''20''2''''''''''''''''''''''''4'''''' ''Q''''''''''3'''''''">
              <a:rPr lang="en-US" altLang="en-US" sz="1000" b="1" smtClean="0">
                <a:solidFill>
                  <a:schemeClr val="tx1"/>
                </a:solidFill>
              </a:rPr>
              <a:pPr algn="r">
                <a:spcBef>
                  <a:spcPct val="0"/>
                </a:spcBef>
                <a:spcAft>
                  <a:spcPct val="0"/>
                </a:spcAft>
              </a:pPr>
              <a:t>2024 Q3</a:t>
            </a:fld>
            <a:endParaRPr lang="en-US" sz="1000" b="1" err="1">
              <a:solidFill>
                <a:schemeClr val="tx1"/>
              </a:solidFill>
            </a:endParaRPr>
          </a:p>
        </p:txBody>
      </p:sp>
      <p:sp useBgFill="1">
        <p:nvSpPr>
          <p:cNvPr id="389" name="Rectangle 388">
            <a:extLst>
              <a:ext uri="{FF2B5EF4-FFF2-40B4-BE49-F238E27FC236}">
                <a16:creationId xmlns:a16="http://schemas.microsoft.com/office/drawing/2014/main" id="{089D81D5-7CB2-B92E-C540-9A6CC4EA3D53}"/>
              </a:ext>
            </a:extLst>
          </p:cNvPr>
          <p:cNvSpPr>
            <a:spLocks/>
          </p:cNvSpPr>
          <p:nvPr>
            <p:custDataLst>
              <p:tags r:id="rId17"/>
            </p:custDataLst>
          </p:nvPr>
        </p:nvSpPr>
        <p:spPr bwMode="gray">
          <a:xfrm>
            <a:off x="5010150" y="5154613"/>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4E2FA6F5-6632-476D-A125-35B94E2701C3}" type="datetime'''''''0''''''''''''''.''''''''''''4''''%'''''''">
              <a:rPr lang="en-US" altLang="en-US" sz="1200" b="1" smtClean="0">
                <a:solidFill>
                  <a:srgbClr val="FF0000"/>
                </a:solidFill>
                <a:effectLst/>
              </a:rPr>
              <a:pPr algn="ctr">
                <a:lnSpc>
                  <a:spcPct val="90000"/>
                </a:lnSpc>
                <a:spcBef>
                  <a:spcPct val="0"/>
                </a:spcBef>
                <a:spcAft>
                  <a:spcPct val="0"/>
                </a:spcAft>
              </a:pPr>
              <a:t>0.4%</a:t>
            </a:fld>
            <a:endParaRPr lang="en-US" sz="1200" b="1" err="1">
              <a:solidFill>
                <a:srgbClr val="FF0000"/>
              </a:solidFill>
            </a:endParaRPr>
          </a:p>
        </p:txBody>
      </p:sp>
      <p:sp>
        <p:nvSpPr>
          <p:cNvPr id="14" name="Rectangle 13">
            <a:extLst>
              <a:ext uri="{FF2B5EF4-FFF2-40B4-BE49-F238E27FC236}">
                <a16:creationId xmlns:a16="http://schemas.microsoft.com/office/drawing/2014/main" id="{A5729FC3-CBBD-6DC0-6099-0D2E15A3B47D}"/>
              </a:ext>
            </a:extLst>
          </p:cNvPr>
          <p:cNvSpPr>
            <a:spLocks/>
          </p:cNvSpPr>
          <p:nvPr>
            <p:custDataLst>
              <p:tags r:id="rId18"/>
            </p:custDataLst>
          </p:nvPr>
        </p:nvSpPr>
        <p:spPr bwMode="auto">
          <a:xfrm>
            <a:off x="5129213" y="5373688"/>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E199D60A-3064-4097-9FA8-CF76E59B5DCD}" type="datetime'''''''''''''''2''''''''''0''''''''2''4'' Q''''4'''''''''''">
              <a:rPr lang="en-US" altLang="en-US" sz="1000" b="1" smtClean="0">
                <a:solidFill>
                  <a:schemeClr val="tx1"/>
                </a:solidFill>
              </a:rPr>
              <a:pPr algn="r">
                <a:spcBef>
                  <a:spcPct val="0"/>
                </a:spcBef>
                <a:spcAft>
                  <a:spcPct val="0"/>
                </a:spcAft>
              </a:pPr>
              <a:t>2024 Q4</a:t>
            </a:fld>
            <a:endParaRPr lang="en-US" sz="1000" b="1" err="1">
              <a:solidFill>
                <a:schemeClr val="tx1"/>
              </a:solidFill>
            </a:endParaRPr>
          </a:p>
        </p:txBody>
      </p:sp>
      <p:sp useBgFill="1">
        <p:nvSpPr>
          <p:cNvPr id="390" name="Rectangle 389">
            <a:extLst>
              <a:ext uri="{FF2B5EF4-FFF2-40B4-BE49-F238E27FC236}">
                <a16:creationId xmlns:a16="http://schemas.microsoft.com/office/drawing/2014/main" id="{DD05927A-EF4A-20D0-5792-2E86FD0EDE87}"/>
              </a:ext>
            </a:extLst>
          </p:cNvPr>
          <p:cNvSpPr>
            <a:spLocks/>
          </p:cNvSpPr>
          <p:nvPr>
            <p:custDataLst>
              <p:tags r:id="rId19"/>
            </p:custDataLst>
          </p:nvPr>
        </p:nvSpPr>
        <p:spPr bwMode="gray">
          <a:xfrm>
            <a:off x="5641975" y="5156200"/>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2F8DA039-8E2B-4337-9DB8-F849DE24E8E1}" type="datetime'''''''''''''''0''''''''''''.''''''4''''%'''''''">
              <a:rPr lang="en-US" altLang="en-US" sz="1200" b="1" smtClean="0">
                <a:solidFill>
                  <a:srgbClr val="FF0000"/>
                </a:solidFill>
                <a:effectLst/>
              </a:rPr>
              <a:pPr algn="ctr">
                <a:lnSpc>
                  <a:spcPct val="90000"/>
                </a:lnSpc>
                <a:spcBef>
                  <a:spcPct val="0"/>
                </a:spcBef>
                <a:spcAft>
                  <a:spcPct val="0"/>
                </a:spcAft>
              </a:pPr>
              <a:t>0.4%</a:t>
            </a:fld>
            <a:endParaRPr lang="en-US" sz="1200" b="1" err="1">
              <a:solidFill>
                <a:srgbClr val="FF0000"/>
              </a:solidFill>
            </a:endParaRPr>
          </a:p>
        </p:txBody>
      </p:sp>
      <p:sp>
        <p:nvSpPr>
          <p:cNvPr id="15" name="Rectangle 14">
            <a:extLst>
              <a:ext uri="{FF2B5EF4-FFF2-40B4-BE49-F238E27FC236}">
                <a16:creationId xmlns:a16="http://schemas.microsoft.com/office/drawing/2014/main" id="{A9D51DAE-F8F5-B488-07E7-B63639A8623C}"/>
              </a:ext>
            </a:extLst>
          </p:cNvPr>
          <p:cNvSpPr>
            <a:spLocks/>
          </p:cNvSpPr>
          <p:nvPr>
            <p:custDataLst>
              <p:tags r:id="rId20"/>
            </p:custDataLst>
          </p:nvPr>
        </p:nvSpPr>
        <p:spPr bwMode="auto">
          <a:xfrm>
            <a:off x="5761038" y="5373688"/>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B2BA5883-EDB1-40F1-9797-63F54948DA36}" type="datetime'2''0''''2''''''''''''''''''''''''''''''5 Q1'''''''''''''">
              <a:rPr lang="en-US" altLang="en-US" sz="1000" b="1" smtClean="0">
                <a:solidFill>
                  <a:schemeClr val="tx1"/>
                </a:solidFill>
              </a:rPr>
              <a:pPr algn="r">
                <a:spcBef>
                  <a:spcPct val="0"/>
                </a:spcBef>
                <a:spcAft>
                  <a:spcPct val="0"/>
                </a:spcAft>
              </a:pPr>
              <a:t>2025 Q1</a:t>
            </a:fld>
            <a:endParaRPr lang="en-US" sz="1000" b="1" err="1">
              <a:solidFill>
                <a:schemeClr val="tx1"/>
              </a:solidFill>
            </a:endParaRPr>
          </a:p>
        </p:txBody>
      </p:sp>
      <p:sp useBgFill="1">
        <p:nvSpPr>
          <p:cNvPr id="391" name="Rectangle 390">
            <a:extLst>
              <a:ext uri="{FF2B5EF4-FFF2-40B4-BE49-F238E27FC236}">
                <a16:creationId xmlns:a16="http://schemas.microsoft.com/office/drawing/2014/main" id="{1DF0BEDD-7EBA-1AC4-46F2-BD5F3EC759CD}"/>
              </a:ext>
            </a:extLst>
          </p:cNvPr>
          <p:cNvSpPr>
            <a:spLocks/>
          </p:cNvSpPr>
          <p:nvPr>
            <p:custDataLst>
              <p:tags r:id="rId21"/>
            </p:custDataLst>
          </p:nvPr>
        </p:nvSpPr>
        <p:spPr bwMode="gray">
          <a:xfrm>
            <a:off x="6275388" y="5153025"/>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2F9E1409-0B6B-4AA2-9917-E8D37B2ACFDA}" type="datetime'''''''''''''''''''''''''''0''''''''''''.''''4''%'''">
              <a:rPr lang="en-US" altLang="en-US" sz="1200" b="1" smtClean="0">
                <a:solidFill>
                  <a:srgbClr val="FF0000"/>
                </a:solidFill>
                <a:effectLst/>
              </a:rPr>
              <a:pPr algn="ctr">
                <a:lnSpc>
                  <a:spcPct val="90000"/>
                </a:lnSpc>
                <a:spcBef>
                  <a:spcPct val="0"/>
                </a:spcBef>
                <a:spcAft>
                  <a:spcPct val="0"/>
                </a:spcAft>
              </a:pPr>
              <a:t>0.4%</a:t>
            </a:fld>
            <a:endParaRPr lang="en-US" sz="1200" b="1" err="1">
              <a:solidFill>
                <a:srgbClr val="FF0000"/>
              </a:solidFill>
            </a:endParaRPr>
          </a:p>
        </p:txBody>
      </p:sp>
      <p:sp>
        <p:nvSpPr>
          <p:cNvPr id="16" name="Rectangle 15">
            <a:extLst>
              <a:ext uri="{FF2B5EF4-FFF2-40B4-BE49-F238E27FC236}">
                <a16:creationId xmlns:a16="http://schemas.microsoft.com/office/drawing/2014/main" id="{29AFDCD1-DDEB-926F-CFB9-E345EF6C657F}"/>
              </a:ext>
            </a:extLst>
          </p:cNvPr>
          <p:cNvSpPr>
            <a:spLocks/>
          </p:cNvSpPr>
          <p:nvPr>
            <p:custDataLst>
              <p:tags r:id="rId22"/>
            </p:custDataLst>
          </p:nvPr>
        </p:nvSpPr>
        <p:spPr bwMode="auto">
          <a:xfrm>
            <a:off x="6394450" y="5373688"/>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2858619C-2935-4139-A115-053E0F73D587}" type="datetime'''''2''''''''''''''''''''''02''5'''''' Q''''''''2'''''''''">
              <a:rPr lang="en-US" altLang="en-US" sz="1000" b="1" smtClean="0">
                <a:solidFill>
                  <a:schemeClr val="tx1"/>
                </a:solidFill>
              </a:rPr>
              <a:pPr algn="r">
                <a:spcBef>
                  <a:spcPct val="0"/>
                </a:spcBef>
                <a:spcAft>
                  <a:spcPct val="0"/>
                </a:spcAft>
              </a:pPr>
              <a:t>2025 Q2</a:t>
            </a:fld>
            <a:endParaRPr lang="en-US" sz="1000" b="1" err="1">
              <a:solidFill>
                <a:schemeClr val="tx1"/>
              </a:solidFill>
            </a:endParaRPr>
          </a:p>
        </p:txBody>
      </p:sp>
      <p:sp>
        <p:nvSpPr>
          <p:cNvPr id="3" name="Rectangle 2">
            <a:extLst>
              <a:ext uri="{FF2B5EF4-FFF2-40B4-BE49-F238E27FC236}">
                <a16:creationId xmlns:a16="http://schemas.microsoft.com/office/drawing/2014/main" id="{479945FE-499B-CDC0-60F3-8828B01FD9DB}"/>
              </a:ext>
            </a:extLst>
          </p:cNvPr>
          <p:cNvSpPr>
            <a:spLocks/>
          </p:cNvSpPr>
          <p:nvPr>
            <p:custDataLst>
              <p:tags r:id="rId23"/>
            </p:custDataLst>
          </p:nvPr>
        </p:nvSpPr>
        <p:spPr bwMode="auto">
          <a:xfrm>
            <a:off x="6808788" y="5051425"/>
            <a:ext cx="4238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CA8350A-EC5E-4EA0-A65F-8020C012B971}" type="datetime'C''''h''''''''''a''''''''''''i''''''''n'''''''">
              <a:rPr lang="en-US" altLang="en-US" sz="1200" b="1" smtClean="0">
                <a:solidFill>
                  <a:srgbClr val="C30C3E"/>
                </a:solidFill>
              </a:rPr>
              <a:pPr>
                <a:spcBef>
                  <a:spcPct val="0"/>
                </a:spcBef>
                <a:spcAft>
                  <a:spcPct val="0"/>
                </a:spcAft>
              </a:pPr>
              <a:t>Chain</a:t>
            </a:fld>
            <a:endParaRPr lang="en-US" sz="1200" b="1">
              <a:solidFill>
                <a:srgbClr val="C30C3E"/>
              </a:solidFill>
            </a:endParaRPr>
          </a:p>
        </p:txBody>
      </p:sp>
      <p:sp>
        <p:nvSpPr>
          <p:cNvPr id="7" name="Rectangle 6">
            <a:extLst>
              <a:ext uri="{FF2B5EF4-FFF2-40B4-BE49-F238E27FC236}">
                <a16:creationId xmlns:a16="http://schemas.microsoft.com/office/drawing/2014/main" id="{F9A42860-249C-0B4E-833F-A056F2D50D25}"/>
              </a:ext>
            </a:extLst>
          </p:cNvPr>
          <p:cNvSpPr>
            <a:spLocks/>
          </p:cNvSpPr>
          <p:nvPr>
            <p:custDataLst>
              <p:tags r:id="rId24"/>
            </p:custDataLst>
          </p:nvPr>
        </p:nvSpPr>
        <p:spPr bwMode="auto">
          <a:xfrm>
            <a:off x="6808788" y="4584700"/>
            <a:ext cx="4079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71BA917-BE47-4E5B-925B-4C9C243D7119}" type="datetime'''''''''''''''''''''''''''''''''I''''''''''''n''d''''e''''p'''">
              <a:rPr lang="en-US" altLang="en-US" sz="1200" b="1" smtClean="0">
                <a:solidFill>
                  <a:schemeClr val="accent3"/>
                </a:solidFill>
              </a:rPr>
              <a:pPr>
                <a:spcBef>
                  <a:spcPct val="0"/>
                </a:spcBef>
                <a:spcAft>
                  <a:spcPct val="0"/>
                </a:spcAft>
              </a:pPr>
              <a:t>Indep</a:t>
            </a:fld>
            <a:endParaRPr lang="en-US" sz="1200" b="1" err="1">
              <a:solidFill>
                <a:schemeClr val="accent3"/>
              </a:solidFill>
            </a:endParaRPr>
          </a:p>
        </p:txBody>
      </p:sp>
      <p:sp>
        <p:nvSpPr>
          <p:cNvPr id="26" name="Rectangle 25">
            <a:extLst>
              <a:ext uri="{FF2B5EF4-FFF2-40B4-BE49-F238E27FC236}">
                <a16:creationId xmlns:a16="http://schemas.microsoft.com/office/drawing/2014/main" id="{DE4DA7BA-0CE4-1DAE-2490-0F22D0937CD8}"/>
              </a:ext>
            </a:extLst>
          </p:cNvPr>
          <p:cNvSpPr>
            <a:spLocks/>
          </p:cNvSpPr>
          <p:nvPr>
            <p:custDataLst>
              <p:tags r:id="rId25"/>
            </p:custDataLst>
          </p:nvPr>
        </p:nvSpPr>
        <p:spPr bwMode="auto">
          <a:xfrm>
            <a:off x="6808788" y="4818063"/>
            <a:ext cx="3746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5E829BE-64FF-4D6F-85D6-176767F11F16}" type="datetime'''''''''''''F''''''''''''o''''o''''''''''''''''''d'''">
              <a:rPr lang="en-US" altLang="en-US" sz="1200" b="1" smtClean="0">
                <a:solidFill>
                  <a:srgbClr val="FE8A12"/>
                </a:solidFill>
              </a:rPr>
              <a:pPr>
                <a:spcBef>
                  <a:spcPct val="0"/>
                </a:spcBef>
                <a:spcAft>
                  <a:spcPct val="0"/>
                </a:spcAft>
              </a:pPr>
              <a:t>Food</a:t>
            </a:fld>
            <a:endParaRPr lang="en-US" sz="1200" b="1">
              <a:solidFill>
                <a:srgbClr val="FE8A12"/>
              </a:solidFill>
            </a:endParaRPr>
          </a:p>
        </p:txBody>
      </p:sp>
      <p:graphicFrame>
        <p:nvGraphicFramePr>
          <p:cNvPr id="12" name="Chart 11">
            <a:extLst>
              <a:ext uri="{FF2B5EF4-FFF2-40B4-BE49-F238E27FC236}">
                <a16:creationId xmlns:a16="http://schemas.microsoft.com/office/drawing/2014/main" id="{67EFCB0A-C05C-CC05-FFB5-AAC03B835802}"/>
              </a:ext>
            </a:extLst>
          </p:cNvPr>
          <p:cNvGraphicFramePr>
            <a:graphicFrameLocks/>
          </p:cNvGraphicFramePr>
          <p:nvPr>
            <p:custDataLst>
              <p:tags r:id="rId26"/>
            </p:custDataLst>
            <p:extLst>
              <p:ext uri="{D42A27DB-BD31-4B8C-83A1-F6EECF244321}">
                <p14:modId xmlns:p14="http://schemas.microsoft.com/office/powerpoint/2010/main" val="2327783335"/>
              </p:ext>
            </p:extLst>
          </p:nvPr>
        </p:nvGraphicFramePr>
        <p:xfrm>
          <a:off x="7435850" y="1446213"/>
          <a:ext cx="3997325" cy="4079875"/>
        </p:xfrm>
        <a:graphic>
          <a:graphicData uri="http://schemas.openxmlformats.org/drawingml/2006/chart">
            <c:chart xmlns:c="http://schemas.openxmlformats.org/drawingml/2006/chart" xmlns:r="http://schemas.openxmlformats.org/officeDocument/2006/relationships" r:id="rId63"/>
          </a:graphicData>
        </a:graphic>
      </p:graphicFrame>
      <p:cxnSp>
        <p:nvCxnSpPr>
          <p:cNvPr id="444" name="Straight Connector 443">
            <a:extLst>
              <a:ext uri="{FF2B5EF4-FFF2-40B4-BE49-F238E27FC236}">
                <a16:creationId xmlns:a16="http://schemas.microsoft.com/office/drawing/2014/main" id="{F77C39F8-1658-C2AD-9CE1-6DD35EC6D32F}"/>
              </a:ext>
            </a:extLst>
          </p:cNvPr>
          <p:cNvCxnSpPr>
            <a:cxnSpLocks/>
          </p:cNvCxnSpPr>
          <p:nvPr>
            <p:custDataLst>
              <p:tags r:id="rId27"/>
            </p:custDataLst>
          </p:nvPr>
        </p:nvCxnSpPr>
        <p:spPr bwMode="auto">
          <a:xfrm>
            <a:off x="8647113" y="4826000"/>
            <a:ext cx="0" cy="41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2" name="Straight Connector 521">
            <a:extLst>
              <a:ext uri="{FF2B5EF4-FFF2-40B4-BE49-F238E27FC236}">
                <a16:creationId xmlns:a16="http://schemas.microsoft.com/office/drawing/2014/main" id="{68E38BF8-61FC-5E58-6583-30ACA5EBFCE6}"/>
              </a:ext>
            </a:extLst>
          </p:cNvPr>
          <p:cNvCxnSpPr>
            <a:cxnSpLocks/>
          </p:cNvCxnSpPr>
          <p:nvPr>
            <p:custDataLst>
              <p:tags r:id="rId28"/>
            </p:custDataLst>
          </p:nvPr>
        </p:nvCxnSpPr>
        <p:spPr bwMode="auto">
          <a:xfrm flipV="1">
            <a:off x="8647113" y="4913313"/>
            <a:ext cx="0" cy="4286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19819165-42CB-3BC7-76F1-DA567C21EBD1}"/>
              </a:ext>
            </a:extLst>
          </p:cNvPr>
          <p:cNvCxnSpPr>
            <a:cxnSpLocks/>
          </p:cNvCxnSpPr>
          <p:nvPr>
            <p:custDataLst>
              <p:tags r:id="rId29"/>
            </p:custDataLst>
          </p:nvPr>
        </p:nvCxnSpPr>
        <p:spPr bwMode="auto">
          <a:xfrm>
            <a:off x="9288463" y="4986338"/>
            <a:ext cx="0" cy="41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7" name="Straight Connector 296">
            <a:extLst>
              <a:ext uri="{FF2B5EF4-FFF2-40B4-BE49-F238E27FC236}">
                <a16:creationId xmlns:a16="http://schemas.microsoft.com/office/drawing/2014/main" id="{55BE5AD0-CC81-A7A2-53A8-EBA66B03A5E8}"/>
              </a:ext>
            </a:extLst>
          </p:cNvPr>
          <p:cNvCxnSpPr>
            <a:cxnSpLocks/>
          </p:cNvCxnSpPr>
          <p:nvPr>
            <p:custDataLst>
              <p:tags r:id="rId30"/>
            </p:custDataLst>
          </p:nvPr>
        </p:nvCxnSpPr>
        <p:spPr bwMode="auto">
          <a:xfrm>
            <a:off x="9931400" y="5022850"/>
            <a:ext cx="0" cy="41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8" name="Straight Connector 297">
            <a:extLst>
              <a:ext uri="{FF2B5EF4-FFF2-40B4-BE49-F238E27FC236}">
                <a16:creationId xmlns:a16="http://schemas.microsoft.com/office/drawing/2014/main" id="{21FFED53-1E19-56B3-B434-DD2967084B17}"/>
              </a:ext>
            </a:extLst>
          </p:cNvPr>
          <p:cNvCxnSpPr>
            <a:cxnSpLocks/>
          </p:cNvCxnSpPr>
          <p:nvPr>
            <p:custDataLst>
              <p:tags r:id="rId31"/>
            </p:custDataLst>
          </p:nvPr>
        </p:nvCxnSpPr>
        <p:spPr bwMode="auto">
          <a:xfrm>
            <a:off x="10572750" y="5045075"/>
            <a:ext cx="0" cy="41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F839B859-CED5-C35A-CE38-8547F6BF5477}"/>
              </a:ext>
            </a:extLst>
          </p:cNvPr>
          <p:cNvCxnSpPr>
            <a:cxnSpLocks/>
          </p:cNvCxnSpPr>
          <p:nvPr>
            <p:custDataLst>
              <p:tags r:id="rId32"/>
            </p:custDataLst>
          </p:nvPr>
        </p:nvCxnSpPr>
        <p:spPr bwMode="auto">
          <a:xfrm>
            <a:off x="11214100" y="5030788"/>
            <a:ext cx="0" cy="412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8" name="Straight Connector 287">
            <a:extLst>
              <a:ext uri="{FF2B5EF4-FFF2-40B4-BE49-F238E27FC236}">
                <a16:creationId xmlns:a16="http://schemas.microsoft.com/office/drawing/2014/main" id="{0F73BF97-2900-5711-6A2B-176B0D54A657}"/>
              </a:ext>
            </a:extLst>
          </p:cNvPr>
          <p:cNvCxnSpPr>
            <a:cxnSpLocks/>
          </p:cNvCxnSpPr>
          <p:nvPr>
            <p:custDataLst>
              <p:tags r:id="rId33"/>
            </p:custDataLst>
          </p:nvPr>
        </p:nvCxnSpPr>
        <p:spPr bwMode="auto">
          <a:xfrm flipH="1">
            <a:off x="11331575" y="4908550"/>
            <a:ext cx="23812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9" name="Straight Connector 288">
            <a:extLst>
              <a:ext uri="{FF2B5EF4-FFF2-40B4-BE49-F238E27FC236}">
                <a16:creationId xmlns:a16="http://schemas.microsoft.com/office/drawing/2014/main" id="{303C647E-32C7-4AE1-E25E-0D7438E780F3}"/>
              </a:ext>
            </a:extLst>
          </p:cNvPr>
          <p:cNvCxnSpPr>
            <a:cxnSpLocks/>
          </p:cNvCxnSpPr>
          <p:nvPr>
            <p:custDataLst>
              <p:tags r:id="rId34"/>
            </p:custDataLst>
          </p:nvPr>
        </p:nvCxnSpPr>
        <p:spPr bwMode="auto">
          <a:xfrm flipH="1">
            <a:off x="11252200" y="4908550"/>
            <a:ext cx="79375" cy="1778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0" name="Straight Connector 289">
            <a:extLst>
              <a:ext uri="{FF2B5EF4-FFF2-40B4-BE49-F238E27FC236}">
                <a16:creationId xmlns:a16="http://schemas.microsoft.com/office/drawing/2014/main" id="{BF402DC2-B680-EE13-FFB7-AF084DEFCA25}"/>
              </a:ext>
            </a:extLst>
          </p:cNvPr>
          <p:cNvCxnSpPr>
            <a:cxnSpLocks/>
          </p:cNvCxnSpPr>
          <p:nvPr>
            <p:custDataLst>
              <p:tags r:id="rId35"/>
            </p:custDataLst>
          </p:nvPr>
        </p:nvCxnSpPr>
        <p:spPr bwMode="auto">
          <a:xfrm flipH="1">
            <a:off x="11331575" y="4675188"/>
            <a:ext cx="238125"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1" name="Straight Connector 290">
            <a:extLst>
              <a:ext uri="{FF2B5EF4-FFF2-40B4-BE49-F238E27FC236}">
                <a16:creationId xmlns:a16="http://schemas.microsoft.com/office/drawing/2014/main" id="{F05B6DE7-DACB-901E-65A8-6CFD1A6A3402}"/>
              </a:ext>
            </a:extLst>
          </p:cNvPr>
          <p:cNvCxnSpPr>
            <a:cxnSpLocks/>
          </p:cNvCxnSpPr>
          <p:nvPr>
            <p:custDataLst>
              <p:tags r:id="rId36"/>
            </p:custDataLst>
          </p:nvPr>
        </p:nvCxnSpPr>
        <p:spPr bwMode="auto">
          <a:xfrm flipH="1">
            <a:off x="11252200" y="4675188"/>
            <a:ext cx="79375" cy="28416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useBgFill="1">
        <p:nvSpPr>
          <p:cNvPr id="516" name="Rectangle 515">
            <a:extLst>
              <a:ext uri="{FF2B5EF4-FFF2-40B4-BE49-F238E27FC236}">
                <a16:creationId xmlns:a16="http://schemas.microsoft.com/office/drawing/2014/main" id="{4BCB1E5C-6D45-563F-C15C-B14ADA271F6B}"/>
              </a:ext>
            </a:extLst>
          </p:cNvPr>
          <p:cNvSpPr>
            <a:spLocks/>
          </p:cNvSpPr>
          <p:nvPr>
            <p:custDataLst>
              <p:tags r:id="rId37"/>
            </p:custDataLst>
          </p:nvPr>
        </p:nvSpPr>
        <p:spPr bwMode="gray">
          <a:xfrm>
            <a:off x="8050213" y="4189413"/>
            <a:ext cx="474663"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6C2B65D-7596-4990-8AF5-D54C416F3888}" type="datetime'''''''''''1''4''''''''.''''''''''''''''7%'''''''">
              <a:rPr lang="en-US" altLang="en-US" sz="1200" b="1" smtClean="0">
                <a:solidFill>
                  <a:srgbClr val="FF9900"/>
                </a:solidFill>
                <a:effectLst/>
              </a:rPr>
              <a:pPr algn="ctr">
                <a:lnSpc>
                  <a:spcPct val="90000"/>
                </a:lnSpc>
                <a:spcBef>
                  <a:spcPct val="0"/>
                </a:spcBef>
                <a:spcAft>
                  <a:spcPct val="0"/>
                </a:spcAft>
              </a:pPr>
              <a:t>14.7%</a:t>
            </a:fld>
            <a:endParaRPr lang="en-US" sz="1200" b="1" err="1">
              <a:solidFill>
                <a:srgbClr val="FF9900"/>
              </a:solidFill>
            </a:endParaRPr>
          </a:p>
        </p:txBody>
      </p:sp>
      <p:sp>
        <p:nvSpPr>
          <p:cNvPr id="260" name="Rectangle 259">
            <a:extLst>
              <a:ext uri="{FF2B5EF4-FFF2-40B4-BE49-F238E27FC236}">
                <a16:creationId xmlns:a16="http://schemas.microsoft.com/office/drawing/2014/main" id="{BA3AD096-C1C6-2D22-758D-0087B691D58C}"/>
              </a:ext>
            </a:extLst>
          </p:cNvPr>
          <p:cNvSpPr>
            <a:spLocks/>
          </p:cNvSpPr>
          <p:nvPr>
            <p:custDataLst>
              <p:tags r:id="rId38"/>
            </p:custDataLst>
          </p:nvPr>
        </p:nvSpPr>
        <p:spPr bwMode="auto">
          <a:xfrm>
            <a:off x="7929563" y="5427663"/>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16B2D53F-7FC5-4B43-9559-BAE80ED567FC}" type="datetime'2''''''0''''''2''''''4'''''''' ''''''''''''''Q''''1'''">
              <a:rPr lang="en-US" altLang="en-US" sz="1000" b="1" smtClean="0">
                <a:solidFill>
                  <a:schemeClr val="tx1"/>
                </a:solidFill>
              </a:rPr>
              <a:pPr algn="r">
                <a:spcBef>
                  <a:spcPct val="0"/>
                </a:spcBef>
                <a:spcAft>
                  <a:spcPct val="0"/>
                </a:spcAft>
              </a:pPr>
              <a:t>2024 Q1</a:t>
            </a:fld>
            <a:endParaRPr lang="en-US" sz="1000" b="1" err="1">
              <a:solidFill>
                <a:schemeClr val="tx1"/>
              </a:solidFill>
            </a:endParaRPr>
          </a:p>
        </p:txBody>
      </p:sp>
      <p:sp useBgFill="1">
        <p:nvSpPr>
          <p:cNvPr id="274" name="Rectangle 273">
            <a:extLst>
              <a:ext uri="{FF2B5EF4-FFF2-40B4-BE49-F238E27FC236}">
                <a16:creationId xmlns:a16="http://schemas.microsoft.com/office/drawing/2014/main" id="{8574389D-9157-DAA4-0001-01730CA655EE}"/>
              </a:ext>
            </a:extLst>
          </p:cNvPr>
          <p:cNvSpPr>
            <a:spLocks/>
          </p:cNvSpPr>
          <p:nvPr>
            <p:custDataLst>
              <p:tags r:id="rId39"/>
            </p:custDataLst>
          </p:nvPr>
        </p:nvSpPr>
        <p:spPr bwMode="gray">
          <a:xfrm>
            <a:off x="8451850" y="4660900"/>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73F1EEF-0CDC-40DC-A387-749B4E46EBFE}" type="datetime'''''6''''''''''''''.''''''''''''''''''''''''5''''''''''''%'">
              <a:rPr lang="en-US" altLang="en-US" sz="1200" b="1" smtClean="0">
                <a:solidFill>
                  <a:srgbClr val="FF0000"/>
                </a:solidFill>
                <a:effectLst/>
              </a:rPr>
              <a:pPr algn="ctr">
                <a:lnSpc>
                  <a:spcPct val="90000"/>
                </a:lnSpc>
                <a:spcBef>
                  <a:spcPct val="0"/>
                </a:spcBef>
                <a:spcAft>
                  <a:spcPct val="0"/>
                </a:spcAft>
              </a:pPr>
              <a:t>6.5%</a:t>
            </a:fld>
            <a:endParaRPr lang="en-US" sz="1200" b="1" err="1">
              <a:solidFill>
                <a:srgbClr val="FF0000"/>
              </a:solidFill>
            </a:endParaRPr>
          </a:p>
        </p:txBody>
      </p:sp>
      <p:sp useBgFill="1">
        <p:nvSpPr>
          <p:cNvPr id="275" name="Rectangle 274">
            <a:extLst>
              <a:ext uri="{FF2B5EF4-FFF2-40B4-BE49-F238E27FC236}">
                <a16:creationId xmlns:a16="http://schemas.microsoft.com/office/drawing/2014/main" id="{02D7EEFB-D9A8-3E52-03D4-954B96919DD4}"/>
              </a:ext>
            </a:extLst>
          </p:cNvPr>
          <p:cNvSpPr>
            <a:spLocks/>
          </p:cNvSpPr>
          <p:nvPr>
            <p:custDataLst>
              <p:tags r:id="rId40"/>
            </p:custDataLst>
          </p:nvPr>
        </p:nvSpPr>
        <p:spPr bwMode="gray">
          <a:xfrm>
            <a:off x="8410575" y="1973263"/>
            <a:ext cx="474663"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26644B0-CE69-4EA7-AB26-8DAF94924AD8}" type="datetime'''''''''5''''''''''''''''3.0''%'''''''''''''">
              <a:rPr lang="en-US" altLang="en-US" sz="1200" b="1" smtClean="0">
                <a:solidFill>
                  <a:schemeClr val="accent3"/>
                </a:solidFill>
                <a:effectLst/>
              </a:rPr>
              <a:pPr algn="ctr">
                <a:lnSpc>
                  <a:spcPct val="90000"/>
                </a:lnSpc>
                <a:spcBef>
                  <a:spcPct val="0"/>
                </a:spcBef>
                <a:spcAft>
                  <a:spcPct val="0"/>
                </a:spcAft>
              </a:pPr>
              <a:t>53.0%</a:t>
            </a:fld>
            <a:endParaRPr lang="en-US" sz="1200" b="1" err="1">
              <a:solidFill>
                <a:schemeClr val="accent3"/>
              </a:solidFill>
            </a:endParaRPr>
          </a:p>
        </p:txBody>
      </p:sp>
      <p:sp useBgFill="1">
        <p:nvSpPr>
          <p:cNvPr id="294" name="Rectangle 293">
            <a:extLst>
              <a:ext uri="{FF2B5EF4-FFF2-40B4-BE49-F238E27FC236}">
                <a16:creationId xmlns:a16="http://schemas.microsoft.com/office/drawing/2014/main" id="{0C859951-9C8C-0A8E-A917-EC3222008ADB}"/>
              </a:ext>
            </a:extLst>
          </p:cNvPr>
          <p:cNvSpPr>
            <a:spLocks/>
          </p:cNvSpPr>
          <p:nvPr>
            <p:custDataLst>
              <p:tags r:id="rId41"/>
            </p:custDataLst>
          </p:nvPr>
        </p:nvSpPr>
        <p:spPr bwMode="gray">
          <a:xfrm>
            <a:off x="8413750" y="4403725"/>
            <a:ext cx="4667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AB377C9-65D9-4BBA-933D-92F6487D1F57}" type="datetime'''1''''''''''1''''''''''''''''''''''''''.0''''%'''''''''''''''">
              <a:rPr lang="en-US" altLang="en-US" sz="1200" b="1" smtClean="0">
                <a:solidFill>
                  <a:srgbClr val="FF9900"/>
                </a:solidFill>
                <a:effectLst/>
              </a:rPr>
              <a:pPr algn="ctr">
                <a:lnSpc>
                  <a:spcPct val="90000"/>
                </a:lnSpc>
                <a:spcBef>
                  <a:spcPct val="0"/>
                </a:spcBef>
                <a:spcAft>
                  <a:spcPct val="0"/>
                </a:spcAft>
              </a:pPr>
              <a:t>11.0%</a:t>
            </a:fld>
            <a:endParaRPr lang="en-US" sz="1200" b="1" err="1">
              <a:solidFill>
                <a:srgbClr val="FF9900"/>
              </a:solidFill>
            </a:endParaRPr>
          </a:p>
        </p:txBody>
      </p:sp>
      <p:sp>
        <p:nvSpPr>
          <p:cNvPr id="261" name="Rectangle 260">
            <a:extLst>
              <a:ext uri="{FF2B5EF4-FFF2-40B4-BE49-F238E27FC236}">
                <a16:creationId xmlns:a16="http://schemas.microsoft.com/office/drawing/2014/main" id="{7E65F8B7-1B36-CD42-FE50-54D246ED2994}"/>
              </a:ext>
            </a:extLst>
          </p:cNvPr>
          <p:cNvSpPr>
            <a:spLocks/>
          </p:cNvSpPr>
          <p:nvPr>
            <p:custDataLst>
              <p:tags r:id="rId42"/>
            </p:custDataLst>
          </p:nvPr>
        </p:nvSpPr>
        <p:spPr bwMode="auto">
          <a:xfrm>
            <a:off x="8570913" y="5427663"/>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714E0E06-681F-4267-B603-749E73F6585D}" type="datetime'''''''''''''2''''''024'''''' ''''''''Q''''2'''">
              <a:rPr lang="en-US" altLang="en-US" sz="1000" b="1" smtClean="0">
                <a:solidFill>
                  <a:schemeClr val="tx1"/>
                </a:solidFill>
              </a:rPr>
              <a:pPr algn="r">
                <a:spcBef>
                  <a:spcPct val="0"/>
                </a:spcBef>
                <a:spcAft>
                  <a:spcPct val="0"/>
                </a:spcAft>
              </a:pPr>
              <a:t>2024 Q2</a:t>
            </a:fld>
            <a:endParaRPr lang="en-US" sz="1000" b="1" err="1">
              <a:solidFill>
                <a:schemeClr val="tx1"/>
              </a:solidFill>
            </a:endParaRPr>
          </a:p>
        </p:txBody>
      </p:sp>
      <p:sp useBgFill="1">
        <p:nvSpPr>
          <p:cNvPr id="518" name="Rectangle 517">
            <a:extLst>
              <a:ext uri="{FF2B5EF4-FFF2-40B4-BE49-F238E27FC236}">
                <a16:creationId xmlns:a16="http://schemas.microsoft.com/office/drawing/2014/main" id="{62A9C4CA-961D-0883-47B2-99DAADABA0FC}"/>
              </a:ext>
            </a:extLst>
          </p:cNvPr>
          <p:cNvSpPr>
            <a:spLocks/>
          </p:cNvSpPr>
          <p:nvPr>
            <p:custDataLst>
              <p:tags r:id="rId43"/>
            </p:custDataLst>
          </p:nvPr>
        </p:nvSpPr>
        <p:spPr bwMode="gray">
          <a:xfrm>
            <a:off x="9093200" y="5156200"/>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nchorCtr="0"/>
          <a:lstStyle/>
          <a:p>
            <a:pPr algn="ctr">
              <a:lnSpc>
                <a:spcPct val="90000"/>
              </a:lnSpc>
              <a:spcBef>
                <a:spcPct val="0"/>
              </a:spcBef>
              <a:spcAft>
                <a:spcPct val="0"/>
              </a:spcAft>
            </a:pPr>
            <a:fld id="{DC659ABA-5FC5-4237-B5F6-860C7DB6FBCB}" type="datetime'''''''''''''''''''''''''''2''.''''8''''''''''''''''''%'''''">
              <a:rPr lang="en-US" altLang="en-US" sz="1200" b="1" smtClean="0">
                <a:solidFill>
                  <a:srgbClr val="7030A0"/>
                </a:solidFill>
                <a:effectLst/>
              </a:rPr>
              <a:pPr algn="ctr">
                <a:lnSpc>
                  <a:spcPct val="90000"/>
                </a:lnSpc>
                <a:spcBef>
                  <a:spcPct val="0"/>
                </a:spcBef>
                <a:spcAft>
                  <a:spcPct val="0"/>
                </a:spcAft>
              </a:pPr>
              <a:t>2.8%</a:t>
            </a:fld>
            <a:endParaRPr lang="en-US" sz="1200" b="1" err="1">
              <a:solidFill>
                <a:srgbClr val="7030A0"/>
              </a:solidFill>
            </a:endParaRPr>
          </a:p>
        </p:txBody>
      </p:sp>
      <p:sp>
        <p:nvSpPr>
          <p:cNvPr id="262" name="Rectangle 261">
            <a:extLst>
              <a:ext uri="{FF2B5EF4-FFF2-40B4-BE49-F238E27FC236}">
                <a16:creationId xmlns:a16="http://schemas.microsoft.com/office/drawing/2014/main" id="{D4062F8C-C324-5CF1-9140-CB50371B82A4}"/>
              </a:ext>
            </a:extLst>
          </p:cNvPr>
          <p:cNvSpPr>
            <a:spLocks/>
          </p:cNvSpPr>
          <p:nvPr>
            <p:custDataLst>
              <p:tags r:id="rId44"/>
            </p:custDataLst>
          </p:nvPr>
        </p:nvSpPr>
        <p:spPr bwMode="auto">
          <a:xfrm>
            <a:off x="9212263" y="5427663"/>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620CA905-35CF-4943-A23F-88DFECE24F87}" type="datetime'''''''''''''2''''''''0''''2''''''''4 ''Q''''''''''''''3'''''''">
              <a:rPr lang="en-US" altLang="en-US" sz="1000" b="1" smtClean="0">
                <a:solidFill>
                  <a:schemeClr val="tx1"/>
                </a:solidFill>
              </a:rPr>
              <a:pPr algn="r">
                <a:spcBef>
                  <a:spcPct val="0"/>
                </a:spcBef>
                <a:spcAft>
                  <a:spcPct val="0"/>
                </a:spcAft>
              </a:pPr>
              <a:t>2024 Q3</a:t>
            </a:fld>
            <a:endParaRPr lang="en-US" sz="1000" b="1" err="1">
              <a:solidFill>
                <a:schemeClr val="tx1"/>
              </a:solidFill>
            </a:endParaRPr>
          </a:p>
        </p:txBody>
      </p:sp>
      <p:sp useBgFill="1">
        <p:nvSpPr>
          <p:cNvPr id="443" name="Rectangle 442">
            <a:extLst>
              <a:ext uri="{FF2B5EF4-FFF2-40B4-BE49-F238E27FC236}">
                <a16:creationId xmlns:a16="http://schemas.microsoft.com/office/drawing/2014/main" id="{93EDA78F-4C91-88CF-A097-7602C0C272D6}"/>
              </a:ext>
            </a:extLst>
          </p:cNvPr>
          <p:cNvSpPr>
            <a:spLocks/>
          </p:cNvSpPr>
          <p:nvPr>
            <p:custDataLst>
              <p:tags r:id="rId45"/>
            </p:custDataLst>
          </p:nvPr>
        </p:nvSpPr>
        <p:spPr bwMode="gray">
          <a:xfrm>
            <a:off x="9736138" y="4857750"/>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A657105-35B3-44A1-B6EF-71912CC366F6}" type="datetime'''''''''3''''.''''''''''''''''''''''''''''''''''''1%'''''">
              <a:rPr lang="en-US" altLang="en-US" sz="1200" b="1" smtClean="0">
                <a:solidFill>
                  <a:srgbClr val="FF0000"/>
                </a:solidFill>
                <a:effectLst/>
              </a:rPr>
              <a:pPr algn="ctr">
                <a:lnSpc>
                  <a:spcPct val="90000"/>
                </a:lnSpc>
                <a:spcBef>
                  <a:spcPct val="0"/>
                </a:spcBef>
                <a:spcAft>
                  <a:spcPct val="0"/>
                </a:spcAft>
              </a:pPr>
              <a:t>3.1%</a:t>
            </a:fld>
            <a:endParaRPr lang="en-US" sz="1200" b="1" err="1">
              <a:solidFill>
                <a:srgbClr val="FF0000"/>
              </a:solidFill>
            </a:endParaRPr>
          </a:p>
        </p:txBody>
      </p:sp>
      <p:sp useBgFill="1">
        <p:nvSpPr>
          <p:cNvPr id="519" name="Rectangle 518">
            <a:extLst>
              <a:ext uri="{FF2B5EF4-FFF2-40B4-BE49-F238E27FC236}">
                <a16:creationId xmlns:a16="http://schemas.microsoft.com/office/drawing/2014/main" id="{5A3C3883-9BE8-E26A-9D72-E919BD8A333C}"/>
              </a:ext>
            </a:extLst>
          </p:cNvPr>
          <p:cNvSpPr>
            <a:spLocks/>
          </p:cNvSpPr>
          <p:nvPr>
            <p:custDataLst>
              <p:tags r:id="rId46"/>
            </p:custDataLst>
          </p:nvPr>
        </p:nvSpPr>
        <p:spPr bwMode="gray">
          <a:xfrm>
            <a:off x="9736138" y="5219700"/>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t" anchorCtr="0"/>
          <a:lstStyle/>
          <a:p>
            <a:pPr algn="ctr">
              <a:lnSpc>
                <a:spcPct val="90000"/>
              </a:lnSpc>
              <a:spcBef>
                <a:spcPct val="0"/>
              </a:spcBef>
              <a:spcAft>
                <a:spcPct val="0"/>
              </a:spcAft>
            </a:pPr>
            <a:fld id="{3A3AA694-3012-4AC5-BE7A-5E3846FC8573}" type="datetime'''''''1''''''''''''''''''.7''''%'''''''''''''">
              <a:rPr lang="en-US" altLang="en-US" sz="1200" b="1" smtClean="0">
                <a:solidFill>
                  <a:srgbClr val="680283"/>
                </a:solidFill>
                <a:effectLst/>
              </a:rPr>
              <a:pPr algn="ctr">
                <a:lnSpc>
                  <a:spcPct val="90000"/>
                </a:lnSpc>
                <a:spcBef>
                  <a:spcPct val="0"/>
                </a:spcBef>
                <a:spcAft>
                  <a:spcPct val="0"/>
                </a:spcAft>
              </a:pPr>
              <a:t>1.7%</a:t>
            </a:fld>
            <a:endParaRPr lang="en-US" sz="1200" b="1" err="1">
              <a:solidFill>
                <a:srgbClr val="680283"/>
              </a:solidFill>
            </a:endParaRPr>
          </a:p>
        </p:txBody>
      </p:sp>
      <p:sp>
        <p:nvSpPr>
          <p:cNvPr id="264" name="Rectangle 263">
            <a:extLst>
              <a:ext uri="{FF2B5EF4-FFF2-40B4-BE49-F238E27FC236}">
                <a16:creationId xmlns:a16="http://schemas.microsoft.com/office/drawing/2014/main" id="{8E6C32AE-C098-71F4-937C-AFCCACF22187}"/>
              </a:ext>
            </a:extLst>
          </p:cNvPr>
          <p:cNvSpPr>
            <a:spLocks/>
          </p:cNvSpPr>
          <p:nvPr>
            <p:custDataLst>
              <p:tags r:id="rId47"/>
            </p:custDataLst>
          </p:nvPr>
        </p:nvSpPr>
        <p:spPr bwMode="auto">
          <a:xfrm>
            <a:off x="9855200" y="5427663"/>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5D49774C-4805-4664-AF31-A4B69B7FD6DF}" type="datetime'''20''''''''2''''''4'''''''''''''''' ''''''''Q''''''4'''">
              <a:rPr lang="en-US" altLang="en-US" sz="1000" b="1" smtClean="0">
                <a:solidFill>
                  <a:schemeClr val="tx1"/>
                </a:solidFill>
              </a:rPr>
              <a:pPr algn="r">
                <a:spcBef>
                  <a:spcPct val="0"/>
                </a:spcBef>
                <a:spcAft>
                  <a:spcPct val="0"/>
                </a:spcAft>
              </a:pPr>
              <a:t>2024 Q4</a:t>
            </a:fld>
            <a:endParaRPr lang="en-US" sz="1000" b="1" err="1">
              <a:solidFill>
                <a:schemeClr val="tx1"/>
              </a:solidFill>
            </a:endParaRPr>
          </a:p>
        </p:txBody>
      </p:sp>
      <p:sp useBgFill="1">
        <p:nvSpPr>
          <p:cNvPr id="520" name="Rectangle 519">
            <a:extLst>
              <a:ext uri="{FF2B5EF4-FFF2-40B4-BE49-F238E27FC236}">
                <a16:creationId xmlns:a16="http://schemas.microsoft.com/office/drawing/2014/main" id="{0871CA81-CF74-53D7-9C2D-5F1CF0D58087}"/>
              </a:ext>
            </a:extLst>
          </p:cNvPr>
          <p:cNvSpPr>
            <a:spLocks/>
          </p:cNvSpPr>
          <p:nvPr>
            <p:custDataLst>
              <p:tags r:id="rId48"/>
            </p:custDataLst>
          </p:nvPr>
        </p:nvSpPr>
        <p:spPr bwMode="gray">
          <a:xfrm>
            <a:off x="10377488" y="5097463"/>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69A6ED29-83B7-4B15-B2B6-E4D87461F3E2}" type="datetime'''1''''''''''''''''''''''.4''''%'''''''''''''''''">
              <a:rPr lang="en-US" altLang="en-US" sz="1200" b="1" smtClean="0">
                <a:solidFill>
                  <a:srgbClr val="7030A0"/>
                </a:solidFill>
                <a:effectLst/>
              </a:rPr>
              <a:pPr algn="ctr">
                <a:lnSpc>
                  <a:spcPct val="90000"/>
                </a:lnSpc>
                <a:spcBef>
                  <a:spcPct val="0"/>
                </a:spcBef>
                <a:spcAft>
                  <a:spcPct val="0"/>
                </a:spcAft>
              </a:pPr>
              <a:t>1.4%</a:t>
            </a:fld>
            <a:endParaRPr lang="en-US" sz="1200" b="1" err="1">
              <a:solidFill>
                <a:srgbClr val="7030A0"/>
              </a:solidFill>
            </a:endParaRPr>
          </a:p>
        </p:txBody>
      </p:sp>
      <p:sp>
        <p:nvSpPr>
          <p:cNvPr id="265" name="Rectangle 264">
            <a:extLst>
              <a:ext uri="{FF2B5EF4-FFF2-40B4-BE49-F238E27FC236}">
                <a16:creationId xmlns:a16="http://schemas.microsoft.com/office/drawing/2014/main" id="{3B0E94E4-C5B8-9553-8E18-CDD5E43592D7}"/>
              </a:ext>
            </a:extLst>
          </p:cNvPr>
          <p:cNvSpPr>
            <a:spLocks/>
          </p:cNvSpPr>
          <p:nvPr>
            <p:custDataLst>
              <p:tags r:id="rId49"/>
            </p:custDataLst>
          </p:nvPr>
        </p:nvSpPr>
        <p:spPr bwMode="auto">
          <a:xfrm>
            <a:off x="10496550" y="5427663"/>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931EA3A1-1C12-4D3B-9291-CB32EA8E4740}" type="datetime'''20''''''''2''''5'' ''''''''Q''1'''''''''''''">
              <a:rPr lang="en-US" altLang="en-US" sz="1000" b="1" smtClean="0">
                <a:solidFill>
                  <a:schemeClr val="tx1"/>
                </a:solidFill>
              </a:rPr>
              <a:pPr algn="r">
                <a:spcBef>
                  <a:spcPct val="0"/>
                </a:spcBef>
                <a:spcAft>
                  <a:spcPct val="0"/>
                </a:spcAft>
              </a:pPr>
              <a:t>2025 Q1</a:t>
            </a:fld>
            <a:endParaRPr lang="en-US" sz="1000" b="1" err="1">
              <a:solidFill>
                <a:schemeClr val="tx1"/>
              </a:solidFill>
            </a:endParaRPr>
          </a:p>
        </p:txBody>
      </p:sp>
      <p:sp useBgFill="1">
        <p:nvSpPr>
          <p:cNvPr id="295" name="Rectangle 294">
            <a:extLst>
              <a:ext uri="{FF2B5EF4-FFF2-40B4-BE49-F238E27FC236}">
                <a16:creationId xmlns:a16="http://schemas.microsoft.com/office/drawing/2014/main" id="{A8B96722-7492-0FFE-2832-7C0E9C125CB1}"/>
              </a:ext>
            </a:extLst>
          </p:cNvPr>
          <p:cNvSpPr>
            <a:spLocks/>
          </p:cNvSpPr>
          <p:nvPr>
            <p:custDataLst>
              <p:tags r:id="rId50"/>
            </p:custDataLst>
          </p:nvPr>
        </p:nvSpPr>
        <p:spPr bwMode="gray">
          <a:xfrm>
            <a:off x="11018838" y="4865688"/>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3E37E27-DCF6-4EF0-A061-F0BADBFEA00F}" type="datetime'''''''''''''''''''''3.''''''''0''''''''''''''''''''''%'''''">
              <a:rPr lang="en-US" altLang="en-US" sz="1200" b="1" smtClean="0">
                <a:solidFill>
                  <a:srgbClr val="FF0000"/>
                </a:solidFill>
                <a:effectLst/>
              </a:rPr>
              <a:pPr algn="ctr">
                <a:lnSpc>
                  <a:spcPct val="90000"/>
                </a:lnSpc>
                <a:spcBef>
                  <a:spcPct val="0"/>
                </a:spcBef>
                <a:spcAft>
                  <a:spcPct val="0"/>
                </a:spcAft>
              </a:pPr>
              <a:t>3.0%</a:t>
            </a:fld>
            <a:endParaRPr lang="en-US" sz="1200" b="1" err="1">
              <a:solidFill>
                <a:srgbClr val="FF0000"/>
              </a:solidFill>
            </a:endParaRPr>
          </a:p>
        </p:txBody>
      </p:sp>
      <p:sp useBgFill="1">
        <p:nvSpPr>
          <p:cNvPr id="455" name="Rectangle 454">
            <a:extLst>
              <a:ext uri="{FF2B5EF4-FFF2-40B4-BE49-F238E27FC236}">
                <a16:creationId xmlns:a16="http://schemas.microsoft.com/office/drawing/2014/main" id="{7DB98A7B-BA56-5E86-5D21-4429F909C2CC}"/>
              </a:ext>
            </a:extLst>
          </p:cNvPr>
          <p:cNvSpPr>
            <a:spLocks/>
          </p:cNvSpPr>
          <p:nvPr>
            <p:custDataLst>
              <p:tags r:id="rId51"/>
            </p:custDataLst>
          </p:nvPr>
        </p:nvSpPr>
        <p:spPr bwMode="gray">
          <a:xfrm>
            <a:off x="10977563" y="2493963"/>
            <a:ext cx="474663"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97A77F9-9439-461B-A082-D140AB8BFC59}" type="datetime'''''''''''''''4''''4''''.''''''''0''''''''''''%'">
              <a:rPr lang="en-US" altLang="en-US" sz="1200" b="1" smtClean="0">
                <a:solidFill>
                  <a:schemeClr val="accent3"/>
                </a:solidFill>
                <a:effectLst/>
              </a:rPr>
              <a:pPr algn="ctr">
                <a:lnSpc>
                  <a:spcPct val="90000"/>
                </a:lnSpc>
                <a:spcBef>
                  <a:spcPct val="0"/>
                </a:spcBef>
                <a:spcAft>
                  <a:spcPct val="0"/>
                </a:spcAft>
              </a:pPr>
              <a:t>44.0%</a:t>
            </a:fld>
            <a:endParaRPr lang="en-US" sz="1200" b="1" err="1">
              <a:solidFill>
                <a:schemeClr val="accent3"/>
              </a:solidFill>
            </a:endParaRPr>
          </a:p>
        </p:txBody>
      </p:sp>
      <p:sp useBgFill="1">
        <p:nvSpPr>
          <p:cNvPr id="521" name="Rectangle 520">
            <a:extLst>
              <a:ext uri="{FF2B5EF4-FFF2-40B4-BE49-F238E27FC236}">
                <a16:creationId xmlns:a16="http://schemas.microsoft.com/office/drawing/2014/main" id="{BA98A794-C791-2C40-ADEA-F9CAA110CF9C}"/>
              </a:ext>
            </a:extLst>
          </p:cNvPr>
          <p:cNvSpPr>
            <a:spLocks/>
          </p:cNvSpPr>
          <p:nvPr>
            <p:custDataLst>
              <p:tags r:id="rId52"/>
            </p:custDataLst>
          </p:nvPr>
        </p:nvSpPr>
        <p:spPr bwMode="gray">
          <a:xfrm>
            <a:off x="11018838" y="5122863"/>
            <a:ext cx="3905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17B6CE69-50B4-4E0E-9A54-0EF28376E57B}" type="datetime'''''''''0''''''''''''''.9''''''''''''''''''''''''%'''''''''">
              <a:rPr lang="en-US" altLang="en-US" sz="1200" b="1" smtClean="0">
                <a:solidFill>
                  <a:srgbClr val="7030A0"/>
                </a:solidFill>
                <a:effectLst/>
              </a:rPr>
              <a:pPr algn="ctr">
                <a:lnSpc>
                  <a:spcPct val="90000"/>
                </a:lnSpc>
                <a:spcBef>
                  <a:spcPct val="0"/>
                </a:spcBef>
                <a:spcAft>
                  <a:spcPct val="0"/>
                </a:spcAft>
              </a:pPr>
              <a:t>0.9%</a:t>
            </a:fld>
            <a:endParaRPr lang="en-US" sz="1200" b="1" err="1">
              <a:solidFill>
                <a:srgbClr val="7030A0"/>
              </a:solidFill>
            </a:endParaRPr>
          </a:p>
        </p:txBody>
      </p:sp>
      <p:sp>
        <p:nvSpPr>
          <p:cNvPr id="266" name="Rectangle 265">
            <a:extLst>
              <a:ext uri="{FF2B5EF4-FFF2-40B4-BE49-F238E27FC236}">
                <a16:creationId xmlns:a16="http://schemas.microsoft.com/office/drawing/2014/main" id="{828E0C33-0C99-348B-821C-05135AD4CE59}"/>
              </a:ext>
            </a:extLst>
          </p:cNvPr>
          <p:cNvSpPr>
            <a:spLocks/>
          </p:cNvSpPr>
          <p:nvPr>
            <p:custDataLst>
              <p:tags r:id="rId53"/>
            </p:custDataLst>
          </p:nvPr>
        </p:nvSpPr>
        <p:spPr bwMode="auto">
          <a:xfrm>
            <a:off x="11137900" y="5427663"/>
            <a:ext cx="152400" cy="482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83FC4FD7-CC5F-4E86-99C0-57BD4A38B16C}" type="datetime'''2''''''''''0''''''''''''''''25 ''''Q''''''''''''''''''2'">
              <a:rPr lang="en-US" altLang="en-US" sz="1000" b="1" smtClean="0">
                <a:solidFill>
                  <a:schemeClr val="tx1"/>
                </a:solidFill>
              </a:rPr>
              <a:pPr algn="r">
                <a:spcBef>
                  <a:spcPct val="0"/>
                </a:spcBef>
                <a:spcAft>
                  <a:spcPct val="0"/>
                </a:spcAft>
              </a:pPr>
              <a:t>2025 Q2</a:t>
            </a:fld>
            <a:endParaRPr lang="en-US" sz="1000" b="1" err="1">
              <a:solidFill>
                <a:schemeClr val="tx1"/>
              </a:solidFill>
            </a:endParaRPr>
          </a:p>
        </p:txBody>
      </p:sp>
      <p:sp>
        <p:nvSpPr>
          <p:cNvPr id="267" name="Rectangle 266">
            <a:extLst>
              <a:ext uri="{FF2B5EF4-FFF2-40B4-BE49-F238E27FC236}">
                <a16:creationId xmlns:a16="http://schemas.microsoft.com/office/drawing/2014/main" id="{838147DD-06CE-A028-1979-F4BC34330A8B}"/>
              </a:ext>
            </a:extLst>
          </p:cNvPr>
          <p:cNvSpPr>
            <a:spLocks/>
          </p:cNvSpPr>
          <p:nvPr>
            <p:custDataLst>
              <p:tags r:id="rId54"/>
            </p:custDataLst>
          </p:nvPr>
        </p:nvSpPr>
        <p:spPr bwMode="auto">
          <a:xfrm>
            <a:off x="11595100" y="4818063"/>
            <a:ext cx="4238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12356A2E-4C21-4540-84F0-D9153FAD1563}" type="datetime'''''''''''C''''h''''''''a''''''''''''''''''i''''n'''''''">
              <a:rPr lang="en-US" altLang="en-US" sz="1200" b="1" smtClean="0">
                <a:solidFill>
                  <a:srgbClr val="C30C3E"/>
                </a:solidFill>
              </a:rPr>
              <a:pPr>
                <a:spcBef>
                  <a:spcPct val="0"/>
                </a:spcBef>
                <a:spcAft>
                  <a:spcPct val="0"/>
                </a:spcAft>
              </a:pPr>
              <a:t>Chain</a:t>
            </a:fld>
            <a:endParaRPr lang="en-US" sz="1200" b="1">
              <a:solidFill>
                <a:srgbClr val="C30C3E"/>
              </a:solidFill>
            </a:endParaRPr>
          </a:p>
        </p:txBody>
      </p:sp>
      <p:sp>
        <p:nvSpPr>
          <p:cNvPr id="268" name="Rectangle 267">
            <a:extLst>
              <a:ext uri="{FF2B5EF4-FFF2-40B4-BE49-F238E27FC236}">
                <a16:creationId xmlns:a16="http://schemas.microsoft.com/office/drawing/2014/main" id="{59A34109-0BB0-57F6-424D-3FBB6DF53309}"/>
              </a:ext>
            </a:extLst>
          </p:cNvPr>
          <p:cNvSpPr>
            <a:spLocks/>
          </p:cNvSpPr>
          <p:nvPr>
            <p:custDataLst>
              <p:tags r:id="rId55"/>
            </p:custDataLst>
          </p:nvPr>
        </p:nvSpPr>
        <p:spPr bwMode="auto">
          <a:xfrm>
            <a:off x="11595100" y="2624138"/>
            <a:ext cx="4079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18007F3F-B8C5-45D6-8764-8191DA44B187}" type="datetime'In''''''''d''''''''e''''''''''p'''''''''''''">
              <a:rPr lang="en-US" altLang="en-US" sz="1200" b="1" smtClean="0">
                <a:solidFill>
                  <a:schemeClr val="accent3"/>
                </a:solidFill>
              </a:rPr>
              <a:pPr>
                <a:spcBef>
                  <a:spcPct val="0"/>
                </a:spcBef>
                <a:spcAft>
                  <a:spcPct val="0"/>
                </a:spcAft>
              </a:pPr>
              <a:t>Indep</a:t>
            </a:fld>
            <a:endParaRPr lang="en-US" sz="1200" b="1" err="1">
              <a:solidFill>
                <a:schemeClr val="accent3"/>
              </a:solidFill>
            </a:endParaRPr>
          </a:p>
        </p:txBody>
      </p:sp>
      <p:sp>
        <p:nvSpPr>
          <p:cNvPr id="269" name="Rectangle 268">
            <a:extLst>
              <a:ext uri="{FF2B5EF4-FFF2-40B4-BE49-F238E27FC236}">
                <a16:creationId xmlns:a16="http://schemas.microsoft.com/office/drawing/2014/main" id="{6324B73F-BA23-F91F-FCD7-5A6AA1218A82}"/>
              </a:ext>
            </a:extLst>
          </p:cNvPr>
          <p:cNvSpPr>
            <a:spLocks/>
          </p:cNvSpPr>
          <p:nvPr>
            <p:custDataLst>
              <p:tags r:id="rId56"/>
            </p:custDataLst>
          </p:nvPr>
        </p:nvSpPr>
        <p:spPr bwMode="auto">
          <a:xfrm>
            <a:off x="11595100" y="4584700"/>
            <a:ext cx="3746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B4293562-E3CE-4E90-9589-5D890E6F17BC}" type="datetime'''''''F''''''''''''''''''''''ood'''''''''''''''''">
              <a:rPr lang="en-US" altLang="en-US" sz="1200" b="1" smtClean="0">
                <a:solidFill>
                  <a:srgbClr val="FE8A12"/>
                </a:solidFill>
              </a:rPr>
              <a:pPr>
                <a:spcBef>
                  <a:spcPct val="0"/>
                </a:spcBef>
                <a:spcAft>
                  <a:spcPct val="0"/>
                </a:spcAft>
              </a:pPr>
              <a:t>Food</a:t>
            </a:fld>
            <a:endParaRPr lang="en-US" sz="1200" b="1" err="1">
              <a:solidFill>
                <a:srgbClr val="FE8A12"/>
              </a:solidFill>
            </a:endParaRPr>
          </a:p>
        </p:txBody>
      </p:sp>
      <p:sp>
        <p:nvSpPr>
          <p:cNvPr id="270" name="Rectangle 269">
            <a:extLst>
              <a:ext uri="{FF2B5EF4-FFF2-40B4-BE49-F238E27FC236}">
                <a16:creationId xmlns:a16="http://schemas.microsoft.com/office/drawing/2014/main" id="{055E3D38-A9D9-FCC3-C5D3-17681F9D1C34}"/>
              </a:ext>
            </a:extLst>
          </p:cNvPr>
          <p:cNvSpPr>
            <a:spLocks/>
          </p:cNvSpPr>
          <p:nvPr>
            <p:custDataLst>
              <p:tags r:id="rId57"/>
            </p:custDataLst>
          </p:nvPr>
        </p:nvSpPr>
        <p:spPr bwMode="auto">
          <a:xfrm>
            <a:off x="11595100" y="5051425"/>
            <a:ext cx="3794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C528D0B-C2CD-4FF1-B0A3-5220E70918E4}" type="datetime'''''''''''M''''''''''a''''s''''''s'''''''''''''''">
              <a:rPr lang="en-US" altLang="en-US" sz="1200" b="1" smtClean="0">
                <a:solidFill>
                  <a:srgbClr val="400062"/>
                </a:solidFill>
              </a:rPr>
              <a:pPr>
                <a:spcBef>
                  <a:spcPct val="0"/>
                </a:spcBef>
                <a:spcAft>
                  <a:spcPct val="0"/>
                </a:spcAft>
              </a:pPr>
              <a:t>Mass</a:t>
            </a:fld>
            <a:endParaRPr lang="en-US" sz="1200" b="1" err="1">
              <a:solidFill>
                <a:srgbClr val="400062"/>
              </a:solidFill>
            </a:endParaRPr>
          </a:p>
        </p:txBody>
      </p:sp>
      <p:cxnSp>
        <p:nvCxnSpPr>
          <p:cNvPr id="616" name="Straight Connector 615">
            <a:extLst>
              <a:ext uri="{FF2B5EF4-FFF2-40B4-BE49-F238E27FC236}">
                <a16:creationId xmlns:a16="http://schemas.microsoft.com/office/drawing/2014/main" id="{29BACEB5-923F-EB5E-54C0-CDE4EBF2414B}"/>
              </a:ext>
            </a:extLst>
          </p:cNvPr>
          <p:cNvCxnSpPr>
            <a:cxnSpLocks/>
          </p:cNvCxnSpPr>
          <p:nvPr/>
        </p:nvCxnSpPr>
        <p:spPr>
          <a:xfrm>
            <a:off x="7432702" y="1446213"/>
            <a:ext cx="0" cy="502920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17" name="TextBox 616">
            <a:extLst>
              <a:ext uri="{FF2B5EF4-FFF2-40B4-BE49-F238E27FC236}">
                <a16:creationId xmlns:a16="http://schemas.microsoft.com/office/drawing/2014/main" id="{D6633D56-BFAC-2235-5008-898FC85E7990}"/>
              </a:ext>
            </a:extLst>
          </p:cNvPr>
          <p:cNvSpPr txBox="1">
            <a:spLocks/>
          </p:cNvSpPr>
          <p:nvPr/>
        </p:nvSpPr>
        <p:spPr>
          <a:xfrm>
            <a:off x="3805025" y="1447027"/>
            <a:ext cx="2644774" cy="307777"/>
          </a:xfrm>
          <a:prstGeom prst="rect">
            <a:avLst/>
          </a:prstGeom>
          <a:noFill/>
        </p:spPr>
        <p:txBody>
          <a:bodyPr wrap="square" rtlCol="0">
            <a:spAutoFit/>
          </a:bodyPr>
          <a:lstStyle/>
          <a:p>
            <a:pPr algn="ctr"/>
            <a:r>
              <a:rPr lang="en-US" sz="1400" b="1">
                <a:solidFill>
                  <a:schemeClr val="accent2"/>
                </a:solidFill>
              </a:rPr>
              <a:t>Diabetes GLP-1</a:t>
            </a:r>
          </a:p>
        </p:txBody>
      </p:sp>
      <p:sp>
        <p:nvSpPr>
          <p:cNvPr id="618" name="TextBox 617">
            <a:extLst>
              <a:ext uri="{FF2B5EF4-FFF2-40B4-BE49-F238E27FC236}">
                <a16:creationId xmlns:a16="http://schemas.microsoft.com/office/drawing/2014/main" id="{87D2DE0A-1CFC-3F3C-F954-4D086DB0292F}"/>
              </a:ext>
            </a:extLst>
          </p:cNvPr>
          <p:cNvSpPr txBox="1">
            <a:spLocks/>
          </p:cNvSpPr>
          <p:nvPr/>
        </p:nvSpPr>
        <p:spPr>
          <a:xfrm>
            <a:off x="8569326" y="1394917"/>
            <a:ext cx="2644774" cy="307777"/>
          </a:xfrm>
          <a:prstGeom prst="rect">
            <a:avLst/>
          </a:prstGeom>
          <a:noFill/>
        </p:spPr>
        <p:txBody>
          <a:bodyPr wrap="square" rtlCol="0">
            <a:spAutoFit/>
          </a:bodyPr>
          <a:lstStyle/>
          <a:p>
            <a:pPr algn="ctr"/>
            <a:r>
              <a:rPr lang="en-US" sz="1400" b="1">
                <a:solidFill>
                  <a:schemeClr val="accent1"/>
                </a:solidFill>
              </a:rPr>
              <a:t>Weight Loss GLP-1</a:t>
            </a:r>
          </a:p>
        </p:txBody>
      </p:sp>
      <p:cxnSp>
        <p:nvCxnSpPr>
          <p:cNvPr id="619" name="Straight Connector 618">
            <a:extLst>
              <a:ext uri="{FF2B5EF4-FFF2-40B4-BE49-F238E27FC236}">
                <a16:creationId xmlns:a16="http://schemas.microsoft.com/office/drawing/2014/main" id="{CA16CAD1-8F11-DC00-7F02-68A8CB19214B}"/>
              </a:ext>
            </a:extLst>
          </p:cNvPr>
          <p:cNvCxnSpPr>
            <a:cxnSpLocks/>
          </p:cNvCxnSpPr>
          <p:nvPr/>
        </p:nvCxnSpPr>
        <p:spPr>
          <a:xfrm>
            <a:off x="2655941" y="1190625"/>
            <a:ext cx="0" cy="502920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1" name="TextBox 620">
            <a:extLst>
              <a:ext uri="{FF2B5EF4-FFF2-40B4-BE49-F238E27FC236}">
                <a16:creationId xmlns:a16="http://schemas.microsoft.com/office/drawing/2014/main" id="{42718A93-9942-21B7-3A34-C65851116B7C}"/>
              </a:ext>
            </a:extLst>
          </p:cNvPr>
          <p:cNvSpPr txBox="1">
            <a:spLocks/>
          </p:cNvSpPr>
          <p:nvPr/>
        </p:nvSpPr>
        <p:spPr>
          <a:xfrm>
            <a:off x="2888434" y="5968978"/>
            <a:ext cx="4311775" cy="400110"/>
          </a:xfrm>
          <a:prstGeom prst="rect">
            <a:avLst/>
          </a:prstGeom>
          <a:noFill/>
        </p:spPr>
        <p:txBody>
          <a:bodyPr wrap="square" rtlCol="0">
            <a:spAutoFit/>
          </a:bodyPr>
          <a:lstStyle/>
          <a:p>
            <a:pPr algn="ctr"/>
            <a:r>
              <a:rPr lang="en-US" sz="1000">
                <a:solidFill>
                  <a:schemeClr val="tx2"/>
                </a:solidFill>
              </a:rPr>
              <a:t>During the study period only 2 Mass Merchandiser locations were found not to have filled Diabetes GLP-1 products</a:t>
            </a:r>
          </a:p>
        </p:txBody>
      </p:sp>
      <p:sp>
        <p:nvSpPr>
          <p:cNvPr id="2" name="TextBox 1">
            <a:extLst>
              <a:ext uri="{FF2B5EF4-FFF2-40B4-BE49-F238E27FC236}">
                <a16:creationId xmlns:a16="http://schemas.microsoft.com/office/drawing/2014/main" id="{6B9C50DC-30EC-281D-710E-B0158A7643D9}"/>
              </a:ext>
            </a:extLst>
          </p:cNvPr>
          <p:cNvSpPr txBox="1">
            <a:spLocks/>
          </p:cNvSpPr>
          <p:nvPr/>
        </p:nvSpPr>
        <p:spPr>
          <a:xfrm>
            <a:off x="350789" y="1561834"/>
            <a:ext cx="2109837" cy="4407144"/>
          </a:xfrm>
          <a:prstGeom prst="roundRect">
            <a:avLst>
              <a:gd name="adj" fmla="val 4165"/>
            </a:avLst>
          </a:prstGeom>
          <a:solidFill>
            <a:schemeClr val="bg1">
              <a:lumMod val="95000"/>
            </a:schemeClr>
          </a:solidFill>
        </p:spPr>
        <p:txBody>
          <a:bodyPr wrap="square" tIns="182880" rtlCol="0">
            <a:noAutofit/>
          </a:bodyPr>
          <a:lstStyle/>
          <a:p>
            <a:pPr marL="182880" indent="-182880">
              <a:spcBef>
                <a:spcPts val="600"/>
              </a:spcBef>
              <a:buClr>
                <a:schemeClr val="tx1"/>
              </a:buClr>
              <a:buFont typeface="Arial" panose="020B0604020202020204" pitchFamily="34" charset="0"/>
              <a:buChar char="•"/>
            </a:pPr>
            <a:r>
              <a:rPr lang="en-US" sz="1200"/>
              <a:t>Using IQVIA data, stores were analyzed that filled more than 1,000 or more </a:t>
            </a:r>
            <a:r>
              <a:rPr lang="en-US" sz="1200" err="1"/>
              <a:t>Rxs</a:t>
            </a:r>
            <a:r>
              <a:rPr lang="en-US" sz="1200"/>
              <a:t> in each quarter of the observation period</a:t>
            </a:r>
          </a:p>
          <a:p>
            <a:pPr marL="182880" indent="-182880">
              <a:spcBef>
                <a:spcPts val="600"/>
              </a:spcBef>
              <a:buClr>
                <a:schemeClr val="tx1"/>
              </a:buClr>
              <a:buFont typeface="Arial" panose="020B0604020202020204" pitchFamily="34" charset="0"/>
              <a:buChar char="•"/>
            </a:pPr>
            <a:r>
              <a:rPr lang="en-US" sz="1200"/>
              <a:t>The observation period was based on calendar quarters from January 2024 through June 2025</a:t>
            </a:r>
          </a:p>
          <a:p>
            <a:pPr marL="182880" indent="-182880">
              <a:spcBef>
                <a:spcPts val="600"/>
              </a:spcBef>
              <a:buClr>
                <a:schemeClr val="tx1"/>
              </a:buClr>
              <a:buFont typeface="Arial" panose="020B0604020202020204" pitchFamily="34" charset="0"/>
              <a:buChar char="•"/>
            </a:pPr>
            <a:r>
              <a:rPr lang="en-US" sz="1200"/>
              <a:t>Each store then had to have filled &lt;10 </a:t>
            </a:r>
            <a:r>
              <a:rPr lang="en-US" sz="1200" err="1"/>
              <a:t>Rxs</a:t>
            </a:r>
            <a:r>
              <a:rPr lang="en-US" sz="1200"/>
              <a:t> for the specified category of drugs in each quarter</a:t>
            </a:r>
          </a:p>
        </p:txBody>
      </p:sp>
      <p:sp>
        <p:nvSpPr>
          <p:cNvPr id="8" name="TextBox 7">
            <a:extLst>
              <a:ext uri="{FF2B5EF4-FFF2-40B4-BE49-F238E27FC236}">
                <a16:creationId xmlns:a16="http://schemas.microsoft.com/office/drawing/2014/main" id="{177F1AE6-0DA2-BB0A-A450-D57B98CE44D4}"/>
              </a:ext>
            </a:extLst>
          </p:cNvPr>
          <p:cNvSpPr txBox="1">
            <a:spLocks/>
          </p:cNvSpPr>
          <p:nvPr/>
        </p:nvSpPr>
        <p:spPr>
          <a:xfrm>
            <a:off x="350789" y="1199774"/>
            <a:ext cx="2109837" cy="502920"/>
          </a:xfrm>
          <a:prstGeom prst="round2SameRect">
            <a:avLst/>
          </a:prstGeom>
          <a:solidFill>
            <a:schemeClr val="accent2"/>
          </a:solidFill>
        </p:spPr>
        <p:txBody>
          <a:bodyPr wrap="square" rtlCol="0" anchor="ctr">
            <a:noAutofit/>
          </a:bodyPr>
          <a:lstStyle/>
          <a:p>
            <a:pPr marL="457200">
              <a:spcBef>
                <a:spcPts val="600"/>
              </a:spcBef>
            </a:pPr>
            <a:r>
              <a:rPr lang="en-US" sz="1400" b="1">
                <a:solidFill>
                  <a:schemeClr val="bg1"/>
                </a:solidFill>
              </a:rPr>
              <a:t>Business Rules</a:t>
            </a:r>
          </a:p>
        </p:txBody>
      </p:sp>
      <p:pic>
        <p:nvPicPr>
          <p:cNvPr id="9" name="Graphic 8">
            <a:extLst>
              <a:ext uri="{FF2B5EF4-FFF2-40B4-BE49-F238E27FC236}">
                <a16:creationId xmlns:a16="http://schemas.microsoft.com/office/drawing/2014/main" id="{2A1045FD-0BE6-F905-2EC9-83F9F57CDDC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414289" y="1222634"/>
            <a:ext cx="457200" cy="457200"/>
          </a:xfrm>
          <a:prstGeom prst="rect">
            <a:avLst/>
          </a:prstGeom>
        </p:spPr>
      </p:pic>
      <p:sp>
        <p:nvSpPr>
          <p:cNvPr id="17" name="Rectangle: Rounded Corners 16">
            <a:extLst>
              <a:ext uri="{FF2B5EF4-FFF2-40B4-BE49-F238E27FC236}">
                <a16:creationId xmlns:a16="http://schemas.microsoft.com/office/drawing/2014/main" id="{764EDAF3-7528-E727-019D-E475DE3C388C}"/>
              </a:ext>
            </a:extLst>
          </p:cNvPr>
          <p:cNvSpPr>
            <a:spLocks/>
          </p:cNvSpPr>
          <p:nvPr/>
        </p:nvSpPr>
        <p:spPr>
          <a:xfrm>
            <a:off x="3059734" y="1008381"/>
            <a:ext cx="8834561" cy="320040"/>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US" sz="1400" b="1"/>
              <a:t>% of Stores not filling Rxs</a:t>
            </a:r>
          </a:p>
        </p:txBody>
      </p:sp>
    </p:spTree>
    <p:extLst>
      <p:ext uri="{BB962C8B-B14F-4D97-AF65-F5344CB8AC3E}">
        <p14:creationId xmlns:p14="http://schemas.microsoft.com/office/powerpoint/2010/main" val="137670948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F4BA152-9584-4C3B-0614-A3BE215BA5C3}"/>
              </a:ext>
            </a:extLst>
          </p:cNvPr>
          <p:cNvGraphicFramePr>
            <a:graphicFrameLocks noChangeAspect="1"/>
          </p:cNvGraphicFramePr>
          <p:nvPr>
            <p:custDataLst>
              <p:tags r:id="rId1"/>
            </p:custDataLst>
            <p:extLst>
              <p:ext uri="{D42A27DB-BD31-4B8C-83A1-F6EECF244321}">
                <p14:modId xmlns:p14="http://schemas.microsoft.com/office/powerpoint/2010/main" val="697403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404" imgH="405" progId="TCLayout.ActiveDocument.1">
                  <p:embed/>
                </p:oleObj>
              </mc:Choice>
              <mc:Fallback>
                <p:oleObj name="think-cell Slide" r:id="rId59" imgW="404" imgH="405" progId="TCLayout.ActiveDocument.1">
                  <p:embed/>
                  <p:pic>
                    <p:nvPicPr>
                      <p:cNvPr id="9" name="think-cell data - do not delete" hidden="1">
                        <a:extLst>
                          <a:ext uri="{FF2B5EF4-FFF2-40B4-BE49-F238E27FC236}">
                            <a16:creationId xmlns:a16="http://schemas.microsoft.com/office/drawing/2014/main" id="{9F4BA152-9584-4C3B-0614-A3BE215BA5C3}"/>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42D3E004-56EE-02C7-C5C4-8BE914B5217B}"/>
              </a:ext>
            </a:extLst>
          </p:cNvPr>
          <p:cNvSpPr>
            <a:spLocks noGrp="1"/>
          </p:cNvSpPr>
          <p:nvPr>
            <p:ph type="title"/>
          </p:nvPr>
        </p:nvSpPr>
        <p:spPr/>
        <p:txBody>
          <a:bodyPr vert="horz"/>
          <a:lstStyle/>
          <a:p>
            <a:r>
              <a:rPr lang="en-US" sz="2400"/>
              <a:t>Patients have consistently been switching out of non-insulin diabetes products for the last two years and primarily into GLP-1s</a:t>
            </a:r>
          </a:p>
        </p:txBody>
      </p:sp>
      <p:sp>
        <p:nvSpPr>
          <p:cNvPr id="7" name="Footer Placeholder 6">
            <a:extLst>
              <a:ext uri="{FF2B5EF4-FFF2-40B4-BE49-F238E27FC236}">
                <a16:creationId xmlns:a16="http://schemas.microsoft.com/office/drawing/2014/main" id="{29E2C0A2-29D5-D44E-0E35-2653644AE44A}"/>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cxnSp>
        <p:nvCxnSpPr>
          <p:cNvPr id="122" name="Straight Connector 121">
            <a:extLst>
              <a:ext uri="{FF2B5EF4-FFF2-40B4-BE49-F238E27FC236}">
                <a16:creationId xmlns:a16="http://schemas.microsoft.com/office/drawing/2014/main" id="{9C0D1EF4-4F7B-B240-47DA-A4A9C462325B}"/>
              </a:ext>
            </a:extLst>
          </p:cNvPr>
          <p:cNvCxnSpPr>
            <a:cxnSpLocks/>
          </p:cNvCxnSpPr>
          <p:nvPr>
            <p:custDataLst>
              <p:tags r:id="rId2"/>
            </p:custDataLst>
          </p:nvPr>
        </p:nvCxnSpPr>
        <p:spPr bwMode="auto">
          <a:xfrm flipH="1">
            <a:off x="835025" y="4354513"/>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0" name="Straight Connector 239">
            <a:extLst>
              <a:ext uri="{FF2B5EF4-FFF2-40B4-BE49-F238E27FC236}">
                <a16:creationId xmlns:a16="http://schemas.microsoft.com/office/drawing/2014/main" id="{510DCE24-D404-CA29-8BA3-D4E24467468D}"/>
              </a:ext>
            </a:extLst>
          </p:cNvPr>
          <p:cNvCxnSpPr>
            <a:cxnSpLocks/>
          </p:cNvCxnSpPr>
          <p:nvPr>
            <p:custDataLst>
              <p:tags r:id="rId3"/>
            </p:custDataLst>
          </p:nvPr>
        </p:nvCxnSpPr>
        <p:spPr bwMode="auto">
          <a:xfrm flipH="1">
            <a:off x="835025" y="5381625"/>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1" name="Straight Connector 240">
            <a:extLst>
              <a:ext uri="{FF2B5EF4-FFF2-40B4-BE49-F238E27FC236}">
                <a16:creationId xmlns:a16="http://schemas.microsoft.com/office/drawing/2014/main" id="{620C14B5-BFF4-740F-523C-BEC563ABAE4B}"/>
              </a:ext>
            </a:extLst>
          </p:cNvPr>
          <p:cNvCxnSpPr>
            <a:cxnSpLocks/>
          </p:cNvCxnSpPr>
          <p:nvPr>
            <p:custDataLst>
              <p:tags r:id="rId4"/>
            </p:custDataLst>
          </p:nvPr>
        </p:nvCxnSpPr>
        <p:spPr bwMode="auto">
          <a:xfrm flipH="1">
            <a:off x="835025" y="4868863"/>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46C13308-CBAF-F9EA-64CB-23DAE1588E0F}"/>
              </a:ext>
            </a:extLst>
          </p:cNvPr>
          <p:cNvCxnSpPr>
            <a:cxnSpLocks/>
          </p:cNvCxnSpPr>
          <p:nvPr>
            <p:custDataLst>
              <p:tags r:id="rId5"/>
            </p:custDataLst>
          </p:nvPr>
        </p:nvCxnSpPr>
        <p:spPr bwMode="auto">
          <a:xfrm flipH="1">
            <a:off x="835025" y="399573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3" name="Straight Connector 242">
            <a:extLst>
              <a:ext uri="{FF2B5EF4-FFF2-40B4-BE49-F238E27FC236}">
                <a16:creationId xmlns:a16="http://schemas.microsoft.com/office/drawing/2014/main" id="{3780E0CF-A029-4BE1-857C-BC166B00DB74}"/>
              </a:ext>
            </a:extLst>
          </p:cNvPr>
          <p:cNvCxnSpPr>
            <a:cxnSpLocks/>
          </p:cNvCxnSpPr>
          <p:nvPr>
            <p:custDataLst>
              <p:tags r:id="rId6"/>
            </p:custDataLst>
          </p:nvPr>
        </p:nvCxnSpPr>
        <p:spPr bwMode="auto">
          <a:xfrm flipH="1">
            <a:off x="835025" y="348138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82407ADE-DAE6-AE12-9C3B-1924E9F23B9D}"/>
              </a:ext>
            </a:extLst>
          </p:cNvPr>
          <p:cNvCxnSpPr>
            <a:cxnSpLocks/>
          </p:cNvCxnSpPr>
          <p:nvPr>
            <p:custDataLst>
              <p:tags r:id="rId7"/>
            </p:custDataLst>
          </p:nvPr>
        </p:nvCxnSpPr>
        <p:spPr bwMode="auto">
          <a:xfrm flipH="1">
            <a:off x="835025" y="2968625"/>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905F9DF4-C181-3FDA-BA68-58A5822C4A36}"/>
              </a:ext>
            </a:extLst>
          </p:cNvPr>
          <p:cNvCxnSpPr>
            <a:cxnSpLocks/>
          </p:cNvCxnSpPr>
          <p:nvPr>
            <p:custDataLst>
              <p:tags r:id="rId8"/>
            </p:custDataLst>
          </p:nvPr>
        </p:nvCxnSpPr>
        <p:spPr bwMode="auto">
          <a:xfrm flipH="1">
            <a:off x="835025" y="2454275"/>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E638C14C-11CF-AEC2-5251-6CF0498981C8}"/>
              </a:ext>
            </a:extLst>
          </p:cNvPr>
          <p:cNvCxnSpPr>
            <a:cxnSpLocks/>
          </p:cNvCxnSpPr>
          <p:nvPr>
            <p:custDataLst>
              <p:tags r:id="rId9"/>
            </p:custDataLst>
          </p:nvPr>
        </p:nvCxnSpPr>
        <p:spPr bwMode="auto">
          <a:xfrm flipH="1">
            <a:off x="835025" y="1941513"/>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2" name="Chart 31">
            <a:extLst>
              <a:ext uri="{FF2B5EF4-FFF2-40B4-BE49-F238E27FC236}">
                <a16:creationId xmlns:a16="http://schemas.microsoft.com/office/drawing/2014/main" id="{760683F0-1304-D11D-89AD-4394A56A82C6}"/>
              </a:ext>
            </a:extLst>
          </p:cNvPr>
          <p:cNvGraphicFramePr>
            <a:graphicFrameLocks/>
          </p:cNvGraphicFramePr>
          <p:nvPr>
            <p:custDataLst>
              <p:tags r:id="rId10"/>
            </p:custDataLst>
            <p:extLst>
              <p:ext uri="{D42A27DB-BD31-4B8C-83A1-F6EECF244321}">
                <p14:modId xmlns:p14="http://schemas.microsoft.com/office/powerpoint/2010/main" val="1233074187"/>
              </p:ext>
            </p:extLst>
          </p:nvPr>
        </p:nvGraphicFramePr>
        <p:xfrm>
          <a:off x="803275" y="1674813"/>
          <a:ext cx="8748713" cy="3973512"/>
        </p:xfrm>
        <a:graphic>
          <a:graphicData uri="http://schemas.openxmlformats.org/drawingml/2006/chart">
            <c:chart xmlns:c="http://schemas.openxmlformats.org/drawingml/2006/chart" xmlns:r="http://schemas.openxmlformats.org/officeDocument/2006/relationships" r:id="rId61"/>
          </a:graphicData>
        </a:graphic>
      </p:graphicFrame>
      <p:sp>
        <p:nvSpPr>
          <p:cNvPr id="236" name="Rectangle 235">
            <a:extLst>
              <a:ext uri="{FF2B5EF4-FFF2-40B4-BE49-F238E27FC236}">
                <a16:creationId xmlns:a16="http://schemas.microsoft.com/office/drawing/2014/main" id="{3AACCCF6-2CE2-09E1-DA14-BDDE67B93656}"/>
              </a:ext>
            </a:extLst>
          </p:cNvPr>
          <p:cNvSpPr>
            <a:spLocks/>
          </p:cNvSpPr>
          <p:nvPr>
            <p:custDataLst>
              <p:tags r:id="rId11"/>
            </p:custDataLst>
          </p:nvPr>
        </p:nvSpPr>
        <p:spPr bwMode="gray">
          <a:xfrm>
            <a:off x="219075" y="4791075"/>
            <a:ext cx="5143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9378FA9C-900F-4CCF-B283-CE8E14DF22AE}" type="datetime'''''''-''''''2''''5'''''''''''',''''0''''0''''''0'''''''''''''">
              <a:rPr lang="en-US" altLang="en-US" sz="1200" smtClean="0">
                <a:solidFill>
                  <a:schemeClr val="tx1"/>
                </a:solidFill>
                <a:effectLst/>
              </a:rPr>
              <a:pPr algn="r">
                <a:lnSpc>
                  <a:spcPct val="90000"/>
                </a:lnSpc>
                <a:spcBef>
                  <a:spcPct val="0"/>
                </a:spcBef>
                <a:spcAft>
                  <a:spcPct val="0"/>
                </a:spcAft>
              </a:pPr>
              <a:t>-25,000</a:t>
            </a:fld>
            <a:endParaRPr lang="en-US" sz="1200" err="1">
              <a:solidFill>
                <a:schemeClr val="tx1"/>
              </a:solidFill>
            </a:endParaRPr>
          </a:p>
        </p:txBody>
      </p:sp>
      <p:sp>
        <p:nvSpPr>
          <p:cNvPr id="114" name="Rectangle 113">
            <a:extLst>
              <a:ext uri="{FF2B5EF4-FFF2-40B4-BE49-F238E27FC236}">
                <a16:creationId xmlns:a16="http://schemas.microsoft.com/office/drawing/2014/main" id="{BA04B8FD-2C3E-4E46-BA21-2E550A67E209}"/>
              </a:ext>
            </a:extLst>
          </p:cNvPr>
          <p:cNvSpPr>
            <a:spLocks/>
          </p:cNvSpPr>
          <p:nvPr>
            <p:custDataLst>
              <p:tags r:id="rId12"/>
            </p:custDataLst>
          </p:nvPr>
        </p:nvSpPr>
        <p:spPr bwMode="gray">
          <a:xfrm>
            <a:off x="219075" y="4276725"/>
            <a:ext cx="5143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53D9B67-3119-4FA6-AC63-5707D1B6469C}" type="datetime'''''''-''''''2''0'''',0''''0''''''''''0'''''''''''''''">
              <a:rPr lang="en-US" altLang="en-US" sz="1200" smtClean="0">
                <a:solidFill>
                  <a:schemeClr val="tx1"/>
                </a:solidFill>
                <a:effectLst/>
              </a:rPr>
              <a:pPr algn="r">
                <a:lnSpc>
                  <a:spcPct val="90000"/>
                </a:lnSpc>
                <a:spcBef>
                  <a:spcPct val="0"/>
                </a:spcBef>
                <a:spcAft>
                  <a:spcPct val="0"/>
                </a:spcAft>
              </a:pPr>
              <a:t>-20,000</a:t>
            </a:fld>
            <a:endParaRPr lang="en-US" sz="1200" err="1">
              <a:solidFill>
                <a:schemeClr val="tx1"/>
              </a:solidFill>
            </a:endParaRPr>
          </a:p>
        </p:txBody>
      </p:sp>
      <p:sp>
        <p:nvSpPr>
          <p:cNvPr id="235" name="Rectangle 234">
            <a:extLst>
              <a:ext uri="{FF2B5EF4-FFF2-40B4-BE49-F238E27FC236}">
                <a16:creationId xmlns:a16="http://schemas.microsoft.com/office/drawing/2014/main" id="{EDD10C9A-0C92-A793-0ED0-2DF60A52E358}"/>
              </a:ext>
            </a:extLst>
          </p:cNvPr>
          <p:cNvSpPr>
            <a:spLocks/>
          </p:cNvSpPr>
          <p:nvPr>
            <p:custDataLst>
              <p:tags r:id="rId13"/>
            </p:custDataLst>
          </p:nvPr>
        </p:nvSpPr>
        <p:spPr bwMode="gray">
          <a:xfrm>
            <a:off x="219075" y="5303838"/>
            <a:ext cx="5143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3C14B1D-AC69-46E6-B79D-D6476980016B}" type="datetime'''''-''''''''3''''0'''',''''''''''''''''''''''0''''''00'''''''">
              <a:rPr lang="en-US" altLang="en-US" sz="1200" smtClean="0">
                <a:solidFill>
                  <a:schemeClr val="tx1"/>
                </a:solidFill>
                <a:effectLst/>
              </a:rPr>
              <a:pPr algn="r">
                <a:lnSpc>
                  <a:spcPct val="90000"/>
                </a:lnSpc>
                <a:spcBef>
                  <a:spcPct val="0"/>
                </a:spcBef>
                <a:spcAft>
                  <a:spcPct val="0"/>
                </a:spcAft>
              </a:pPr>
              <a:t>-30,000</a:t>
            </a:fld>
            <a:endParaRPr lang="en-US" sz="1200" err="1">
              <a:solidFill>
                <a:schemeClr val="tx1"/>
              </a:solidFill>
            </a:endParaRPr>
          </a:p>
        </p:txBody>
      </p:sp>
      <p:sp>
        <p:nvSpPr>
          <p:cNvPr id="237" name="Rectangle 236">
            <a:extLst>
              <a:ext uri="{FF2B5EF4-FFF2-40B4-BE49-F238E27FC236}">
                <a16:creationId xmlns:a16="http://schemas.microsoft.com/office/drawing/2014/main" id="{B2B77A6F-76B6-EC59-8416-FAC1381D8B51}"/>
              </a:ext>
            </a:extLst>
          </p:cNvPr>
          <p:cNvSpPr>
            <a:spLocks/>
          </p:cNvSpPr>
          <p:nvPr>
            <p:custDataLst>
              <p:tags r:id="rId14"/>
            </p:custDataLst>
          </p:nvPr>
        </p:nvSpPr>
        <p:spPr bwMode="gray">
          <a:xfrm>
            <a:off x="649288" y="391795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91141B48-90C6-469E-AA96-D78943D74FF4}" type="datetime'''''''''0'''">
              <a:rPr lang="en-US" altLang="en-US" sz="1200" smtClean="0">
                <a:solidFill>
                  <a:schemeClr val="tx1"/>
                </a:solidFill>
                <a:effectLst/>
              </a:rPr>
              <a:pPr algn="r">
                <a:lnSpc>
                  <a:spcPct val="90000"/>
                </a:lnSpc>
                <a:spcBef>
                  <a:spcPct val="0"/>
                </a:spcBef>
                <a:spcAft>
                  <a:spcPct val="0"/>
                </a:spcAft>
              </a:pPr>
              <a:t>0</a:t>
            </a:fld>
            <a:endParaRPr lang="en-US" sz="1200" err="1">
              <a:solidFill>
                <a:schemeClr val="tx1"/>
              </a:solidFill>
            </a:endParaRPr>
          </a:p>
        </p:txBody>
      </p:sp>
      <p:sp>
        <p:nvSpPr>
          <p:cNvPr id="238" name="Rectangle 237">
            <a:extLst>
              <a:ext uri="{FF2B5EF4-FFF2-40B4-BE49-F238E27FC236}">
                <a16:creationId xmlns:a16="http://schemas.microsoft.com/office/drawing/2014/main" id="{31E6B188-49F7-34AE-3DF9-CE0FF8B1BE57}"/>
              </a:ext>
            </a:extLst>
          </p:cNvPr>
          <p:cNvSpPr>
            <a:spLocks/>
          </p:cNvSpPr>
          <p:nvPr>
            <p:custDataLst>
              <p:tags r:id="rId15"/>
            </p:custDataLst>
          </p:nvPr>
        </p:nvSpPr>
        <p:spPr bwMode="gray">
          <a:xfrm>
            <a:off x="354013" y="3403600"/>
            <a:ext cx="3794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2E58A133-D8A8-4BFD-B894-F207A4F8E7F2}" type="datetime'''''''5,''''''0''''''''''''''''''0''''0'''''">
              <a:rPr lang="en-US" altLang="en-US" sz="1200" smtClean="0">
                <a:solidFill>
                  <a:schemeClr val="tx1"/>
                </a:solidFill>
                <a:effectLst/>
              </a:rPr>
              <a:pPr algn="r">
                <a:lnSpc>
                  <a:spcPct val="90000"/>
                </a:lnSpc>
                <a:spcBef>
                  <a:spcPct val="0"/>
                </a:spcBef>
                <a:spcAft>
                  <a:spcPct val="0"/>
                </a:spcAft>
              </a:pPr>
              <a:t>5,000</a:t>
            </a:fld>
            <a:endParaRPr lang="en-US" sz="1200" err="1">
              <a:solidFill>
                <a:schemeClr val="tx1"/>
              </a:solidFill>
            </a:endParaRPr>
          </a:p>
        </p:txBody>
      </p:sp>
      <p:sp>
        <p:nvSpPr>
          <p:cNvPr id="117" name="Rectangle 116">
            <a:extLst>
              <a:ext uri="{FF2B5EF4-FFF2-40B4-BE49-F238E27FC236}">
                <a16:creationId xmlns:a16="http://schemas.microsoft.com/office/drawing/2014/main" id="{2F3AC819-F664-6606-7EFA-18FAB748E9E3}"/>
              </a:ext>
            </a:extLst>
          </p:cNvPr>
          <p:cNvSpPr>
            <a:spLocks/>
          </p:cNvSpPr>
          <p:nvPr>
            <p:custDataLst>
              <p:tags r:id="rId16"/>
            </p:custDataLst>
          </p:nvPr>
        </p:nvSpPr>
        <p:spPr bwMode="gray">
          <a:xfrm>
            <a:off x="269875" y="2890838"/>
            <a:ext cx="463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25FDD5A0-51E3-49D8-A859-E69CA7360882}" type="datetime'''''''''''''''1''''''0'''''''''''',''''''''0''''''0''''''0'''">
              <a:rPr lang="en-US" altLang="en-US" sz="1200" smtClean="0">
                <a:solidFill>
                  <a:schemeClr val="tx1"/>
                </a:solidFill>
                <a:effectLst/>
              </a:rPr>
              <a:pPr algn="r">
                <a:lnSpc>
                  <a:spcPct val="90000"/>
                </a:lnSpc>
                <a:spcBef>
                  <a:spcPct val="0"/>
                </a:spcBef>
                <a:spcAft>
                  <a:spcPct val="0"/>
                </a:spcAft>
              </a:pPr>
              <a:t>10,000</a:t>
            </a:fld>
            <a:endParaRPr lang="en-US" sz="1200" err="1">
              <a:solidFill>
                <a:schemeClr val="tx1"/>
              </a:solidFill>
            </a:endParaRPr>
          </a:p>
        </p:txBody>
      </p:sp>
      <p:sp>
        <p:nvSpPr>
          <p:cNvPr id="239" name="Rectangle 238">
            <a:extLst>
              <a:ext uri="{FF2B5EF4-FFF2-40B4-BE49-F238E27FC236}">
                <a16:creationId xmlns:a16="http://schemas.microsoft.com/office/drawing/2014/main" id="{8E8BD808-00BC-6E89-6CA8-4A07DC1CE9FD}"/>
              </a:ext>
            </a:extLst>
          </p:cNvPr>
          <p:cNvSpPr>
            <a:spLocks/>
          </p:cNvSpPr>
          <p:nvPr>
            <p:custDataLst>
              <p:tags r:id="rId17"/>
            </p:custDataLst>
          </p:nvPr>
        </p:nvSpPr>
        <p:spPr bwMode="gray">
          <a:xfrm>
            <a:off x="269875" y="2376488"/>
            <a:ext cx="463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9D11AA38-50C4-4C07-B4B2-EBAEEBF95DA0}" type="datetime'''''''''1''''5'''''''''''''''''''',''0''''''0''''''''''0'''">
              <a:rPr lang="en-US" altLang="en-US" sz="1200" smtClean="0">
                <a:solidFill>
                  <a:schemeClr val="tx1"/>
                </a:solidFill>
                <a:effectLst/>
              </a:rPr>
              <a:pPr algn="r">
                <a:lnSpc>
                  <a:spcPct val="90000"/>
                </a:lnSpc>
                <a:spcBef>
                  <a:spcPct val="0"/>
                </a:spcBef>
                <a:spcAft>
                  <a:spcPct val="0"/>
                </a:spcAft>
              </a:pPr>
              <a:t>15,000</a:t>
            </a:fld>
            <a:endParaRPr lang="en-US" sz="1200">
              <a:solidFill>
                <a:schemeClr val="tx1"/>
              </a:solidFill>
            </a:endParaRPr>
          </a:p>
        </p:txBody>
      </p:sp>
      <p:sp>
        <p:nvSpPr>
          <p:cNvPr id="119" name="Rectangle 118">
            <a:extLst>
              <a:ext uri="{FF2B5EF4-FFF2-40B4-BE49-F238E27FC236}">
                <a16:creationId xmlns:a16="http://schemas.microsoft.com/office/drawing/2014/main" id="{ACE703AA-4E15-9713-4DA1-EAF169CBB0E6}"/>
              </a:ext>
            </a:extLst>
          </p:cNvPr>
          <p:cNvSpPr>
            <a:spLocks/>
          </p:cNvSpPr>
          <p:nvPr>
            <p:custDataLst>
              <p:tags r:id="rId18"/>
            </p:custDataLst>
          </p:nvPr>
        </p:nvSpPr>
        <p:spPr bwMode="gray">
          <a:xfrm>
            <a:off x="269875" y="1863725"/>
            <a:ext cx="46355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4C85150F-AA9E-493B-BF2E-11ED7928E6B1}" type="datetime'''''2''''''''''0'',''''''''''0''''''''''''''''''''0''''0'''">
              <a:rPr lang="en-US" altLang="en-US" sz="1200" smtClean="0">
                <a:solidFill>
                  <a:schemeClr val="tx1"/>
                </a:solidFill>
                <a:effectLst/>
              </a:rPr>
              <a:pPr algn="r">
                <a:lnSpc>
                  <a:spcPct val="90000"/>
                </a:lnSpc>
                <a:spcBef>
                  <a:spcPct val="0"/>
                </a:spcBef>
                <a:spcAft>
                  <a:spcPct val="0"/>
                </a:spcAft>
              </a:pPr>
              <a:t>20,000</a:t>
            </a:fld>
            <a:endParaRPr lang="en-US" sz="1200" err="1">
              <a:solidFill>
                <a:schemeClr val="tx1"/>
              </a:solidFill>
            </a:endParaRPr>
          </a:p>
        </p:txBody>
      </p:sp>
      <p:sp useBgFill="1">
        <p:nvSpPr>
          <p:cNvPr id="13" name="Freeform: Shape 12">
            <a:extLst>
              <a:ext uri="{FF2B5EF4-FFF2-40B4-BE49-F238E27FC236}">
                <a16:creationId xmlns:a16="http://schemas.microsoft.com/office/drawing/2014/main" id="{B75CF463-8503-A08D-ABF9-DBCD674BA91B}"/>
              </a:ext>
            </a:extLst>
          </p:cNvPr>
          <p:cNvSpPr>
            <a:spLocks/>
          </p:cNvSpPr>
          <p:nvPr>
            <p:custDataLst>
              <p:tags r:id="rId19"/>
            </p:custDataLst>
          </p:nvPr>
        </p:nvSpPr>
        <p:spPr bwMode="auto">
          <a:xfrm>
            <a:off x="812800" y="4013200"/>
            <a:ext cx="146051" cy="96839"/>
          </a:xfrm>
          <a:custGeom>
            <a:avLst/>
            <a:gdLst/>
            <a:ahLst/>
            <a:cxnLst/>
            <a:rect l="0" t="0" r="0" b="0"/>
            <a:pathLst>
              <a:path w="146051" h="96839">
                <a:moveTo>
                  <a:pt x="0" y="39688"/>
                </a:moveTo>
                <a:lnTo>
                  <a:pt x="146050" y="0"/>
                </a:lnTo>
                <a:lnTo>
                  <a:pt x="146050" y="57150"/>
                </a:lnTo>
                <a:lnTo>
                  <a:pt x="0" y="96838"/>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1" name="Freeform: Shape 10">
            <a:extLst>
              <a:ext uri="{FF2B5EF4-FFF2-40B4-BE49-F238E27FC236}">
                <a16:creationId xmlns:a16="http://schemas.microsoft.com/office/drawing/2014/main" id="{6BC4FA86-A754-D621-14C7-CEABECAA7490}"/>
              </a:ext>
            </a:extLst>
          </p:cNvPr>
          <p:cNvSpPr>
            <a:spLocks/>
          </p:cNvSpPr>
          <p:nvPr>
            <p:custDataLst>
              <p:tags r:id="rId20"/>
            </p:custDataLst>
          </p:nvPr>
        </p:nvSpPr>
        <p:spPr bwMode="auto">
          <a:xfrm>
            <a:off x="812800" y="407035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Shape 9">
            <a:extLst>
              <a:ext uri="{FF2B5EF4-FFF2-40B4-BE49-F238E27FC236}">
                <a16:creationId xmlns:a16="http://schemas.microsoft.com/office/drawing/2014/main" id="{776F2656-4E9D-CD92-8C96-FF983C97B59D}"/>
              </a:ext>
            </a:extLst>
          </p:cNvPr>
          <p:cNvSpPr>
            <a:spLocks/>
          </p:cNvSpPr>
          <p:nvPr>
            <p:custDataLst>
              <p:tags r:id="rId21"/>
            </p:custDataLst>
          </p:nvPr>
        </p:nvSpPr>
        <p:spPr bwMode="auto">
          <a:xfrm>
            <a:off x="812800" y="401320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8" name="Straight Connector 197">
            <a:extLst>
              <a:ext uri="{FF2B5EF4-FFF2-40B4-BE49-F238E27FC236}">
                <a16:creationId xmlns:a16="http://schemas.microsoft.com/office/drawing/2014/main" id="{99BCD21C-FF22-E2BC-9A34-51C961A2B8C8}"/>
              </a:ext>
            </a:extLst>
          </p:cNvPr>
          <p:cNvCxnSpPr>
            <a:cxnSpLocks/>
          </p:cNvCxnSpPr>
          <p:nvPr>
            <p:custDataLst>
              <p:tags r:id="rId22"/>
            </p:custDataLst>
          </p:nvPr>
        </p:nvCxnSpPr>
        <p:spPr bwMode="auto">
          <a:xfrm>
            <a:off x="9264650" y="4381500"/>
            <a:ext cx="0" cy="1428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47926086-8675-526E-A03E-CAA222255F29}"/>
              </a:ext>
            </a:extLst>
          </p:cNvPr>
          <p:cNvSpPr>
            <a:spLocks/>
          </p:cNvSpPr>
          <p:nvPr>
            <p:custDataLst>
              <p:tags r:id="rId23"/>
            </p:custDataLst>
          </p:nvPr>
        </p:nvSpPr>
        <p:spPr bwMode="auto">
          <a:xfrm>
            <a:off x="998538" y="5432425"/>
            <a:ext cx="182563" cy="4127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96814E79-5CCB-42EE-AF33-C2CFBCAA3C15}" type="datetime'''''''Ju''''''l''-2''''''3'''''''''''">
              <a:rPr lang="en-US" altLang="en-US" sz="1200" smtClean="0">
                <a:solidFill>
                  <a:schemeClr val="tx1"/>
                </a:solidFill>
              </a:rPr>
              <a:pPr algn="r">
                <a:spcBef>
                  <a:spcPct val="0"/>
                </a:spcBef>
                <a:spcAft>
                  <a:spcPct val="0"/>
                </a:spcAft>
              </a:pPr>
              <a:t>Jul-23</a:t>
            </a:fld>
            <a:endParaRPr lang="en-US" sz="1200" err="1">
              <a:solidFill>
                <a:schemeClr val="tx1"/>
              </a:solidFill>
            </a:endParaRPr>
          </a:p>
        </p:txBody>
      </p:sp>
      <p:sp>
        <p:nvSpPr>
          <p:cNvPr id="38" name="Rectangle 37">
            <a:extLst>
              <a:ext uri="{FF2B5EF4-FFF2-40B4-BE49-F238E27FC236}">
                <a16:creationId xmlns:a16="http://schemas.microsoft.com/office/drawing/2014/main" id="{E02053B2-2A4F-8103-2B55-6667B16DD5F0}"/>
              </a:ext>
            </a:extLst>
          </p:cNvPr>
          <p:cNvSpPr>
            <a:spLocks/>
          </p:cNvSpPr>
          <p:nvPr>
            <p:custDataLst>
              <p:tags r:id="rId24"/>
            </p:custDataLst>
          </p:nvPr>
        </p:nvSpPr>
        <p:spPr bwMode="auto">
          <a:xfrm>
            <a:off x="3451225" y="5432425"/>
            <a:ext cx="182563" cy="4635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16824A23-1013-44D0-BA72-1034FB8753FC}" type="datetime'''''''''J''''''a''''n''''''-''''''''2''4'''''''''''''''''''">
              <a:rPr lang="en-US" altLang="en-US" sz="1200" smtClean="0">
                <a:solidFill>
                  <a:schemeClr val="tx1"/>
                </a:solidFill>
              </a:rPr>
              <a:pPr algn="r">
                <a:spcBef>
                  <a:spcPct val="0"/>
                </a:spcBef>
                <a:spcAft>
                  <a:spcPct val="0"/>
                </a:spcAft>
              </a:pPr>
              <a:t>Jan-24</a:t>
            </a:fld>
            <a:endParaRPr lang="en-US" sz="1200" err="1">
              <a:solidFill>
                <a:schemeClr val="tx1"/>
              </a:solidFill>
            </a:endParaRPr>
          </a:p>
        </p:txBody>
      </p:sp>
      <p:sp>
        <p:nvSpPr>
          <p:cNvPr id="39" name="Rectangle 38">
            <a:extLst>
              <a:ext uri="{FF2B5EF4-FFF2-40B4-BE49-F238E27FC236}">
                <a16:creationId xmlns:a16="http://schemas.microsoft.com/office/drawing/2014/main" id="{CAEE6F5E-558B-4C70-24DC-4D686AEF4C5F}"/>
              </a:ext>
            </a:extLst>
          </p:cNvPr>
          <p:cNvSpPr>
            <a:spLocks/>
          </p:cNvSpPr>
          <p:nvPr>
            <p:custDataLst>
              <p:tags r:id="rId25"/>
            </p:custDataLst>
          </p:nvPr>
        </p:nvSpPr>
        <p:spPr bwMode="auto">
          <a:xfrm>
            <a:off x="3860800" y="5432425"/>
            <a:ext cx="182563" cy="4810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4E14046E-5FD5-434D-97DE-873005604517}" type="datetime'''''Fe''''''b-''24'''''''''''''''''''''''''''''''''''''''''''">
              <a:rPr lang="en-US" altLang="en-US" sz="1200" smtClean="0">
                <a:solidFill>
                  <a:schemeClr val="tx1"/>
                </a:solidFill>
              </a:rPr>
              <a:pPr algn="r">
                <a:spcBef>
                  <a:spcPct val="0"/>
                </a:spcBef>
                <a:spcAft>
                  <a:spcPct val="0"/>
                </a:spcAft>
              </a:pPr>
              <a:t>Feb-24</a:t>
            </a:fld>
            <a:endParaRPr lang="en-US" sz="1200" err="1">
              <a:solidFill>
                <a:schemeClr val="tx1"/>
              </a:solidFill>
            </a:endParaRPr>
          </a:p>
        </p:txBody>
      </p:sp>
      <p:sp>
        <p:nvSpPr>
          <p:cNvPr id="40" name="Rectangle 39">
            <a:extLst>
              <a:ext uri="{FF2B5EF4-FFF2-40B4-BE49-F238E27FC236}">
                <a16:creationId xmlns:a16="http://schemas.microsoft.com/office/drawing/2014/main" id="{83FB1D23-C719-0AE9-08C0-E8B7B5D166DF}"/>
              </a:ext>
            </a:extLst>
          </p:cNvPr>
          <p:cNvSpPr>
            <a:spLocks/>
          </p:cNvSpPr>
          <p:nvPr>
            <p:custDataLst>
              <p:tags r:id="rId26"/>
            </p:custDataLst>
          </p:nvPr>
        </p:nvSpPr>
        <p:spPr bwMode="auto">
          <a:xfrm>
            <a:off x="4268788" y="5432425"/>
            <a:ext cx="182563" cy="4810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C776C419-071C-4F99-91AC-AB9B4B368F38}" type="datetime'''M''a''''''''''''''''''''''''''''''''r-''''''2''''''''''4'">
              <a:rPr lang="en-US" altLang="en-US" sz="1200" smtClean="0">
                <a:solidFill>
                  <a:schemeClr val="tx1"/>
                </a:solidFill>
              </a:rPr>
              <a:pPr algn="r">
                <a:spcBef>
                  <a:spcPct val="0"/>
                </a:spcBef>
                <a:spcAft>
                  <a:spcPct val="0"/>
                </a:spcAft>
              </a:pPr>
              <a:t>Mar-24</a:t>
            </a:fld>
            <a:endParaRPr lang="en-US" sz="1200" err="1">
              <a:solidFill>
                <a:schemeClr val="tx1"/>
              </a:solidFill>
            </a:endParaRPr>
          </a:p>
        </p:txBody>
      </p:sp>
      <p:sp>
        <p:nvSpPr>
          <p:cNvPr id="41" name="Rectangle 40">
            <a:extLst>
              <a:ext uri="{FF2B5EF4-FFF2-40B4-BE49-F238E27FC236}">
                <a16:creationId xmlns:a16="http://schemas.microsoft.com/office/drawing/2014/main" id="{0F42BEBA-8FCA-82A2-42A0-0B404B95C0EB}"/>
              </a:ext>
            </a:extLst>
          </p:cNvPr>
          <p:cNvSpPr>
            <a:spLocks/>
          </p:cNvSpPr>
          <p:nvPr>
            <p:custDataLst>
              <p:tags r:id="rId27"/>
            </p:custDataLst>
          </p:nvPr>
        </p:nvSpPr>
        <p:spPr bwMode="auto">
          <a:xfrm>
            <a:off x="4678363" y="5432425"/>
            <a:ext cx="182563" cy="4556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9759E4E2-A1AB-44B4-B84F-9B47BD3998BC}" type="datetime'''''A''p''''r''''-''''''''''''''''''''''2''''''4'''''">
              <a:rPr lang="en-US" altLang="en-US" sz="1200" smtClean="0">
                <a:solidFill>
                  <a:schemeClr val="tx1"/>
                </a:solidFill>
              </a:rPr>
              <a:pPr algn="r">
                <a:spcBef>
                  <a:spcPct val="0"/>
                </a:spcBef>
                <a:spcAft>
                  <a:spcPct val="0"/>
                </a:spcAft>
              </a:pPr>
              <a:t>Apr-24</a:t>
            </a:fld>
            <a:endParaRPr lang="en-US" sz="1200" err="1">
              <a:solidFill>
                <a:schemeClr val="tx1"/>
              </a:solidFill>
            </a:endParaRPr>
          </a:p>
        </p:txBody>
      </p:sp>
      <p:sp>
        <p:nvSpPr>
          <p:cNvPr id="42" name="Rectangle 41">
            <a:extLst>
              <a:ext uri="{FF2B5EF4-FFF2-40B4-BE49-F238E27FC236}">
                <a16:creationId xmlns:a16="http://schemas.microsoft.com/office/drawing/2014/main" id="{6945C103-2A74-458E-B4E1-83D86CA73313}"/>
              </a:ext>
            </a:extLst>
          </p:cNvPr>
          <p:cNvSpPr>
            <a:spLocks/>
          </p:cNvSpPr>
          <p:nvPr>
            <p:custDataLst>
              <p:tags r:id="rId28"/>
            </p:custDataLst>
          </p:nvPr>
        </p:nvSpPr>
        <p:spPr bwMode="auto">
          <a:xfrm>
            <a:off x="5086350" y="5432425"/>
            <a:ext cx="182563" cy="5064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9EBCDC58-9A88-438F-A258-149C907AE9F1}" type="datetime'''''''M''''a''''y''''''-''''24'''''''''">
              <a:rPr lang="en-US" altLang="en-US" sz="1200" smtClean="0">
                <a:solidFill>
                  <a:schemeClr val="tx1"/>
                </a:solidFill>
              </a:rPr>
              <a:pPr algn="r">
                <a:spcBef>
                  <a:spcPct val="0"/>
                </a:spcBef>
                <a:spcAft>
                  <a:spcPct val="0"/>
                </a:spcAft>
              </a:pPr>
              <a:t>May-24</a:t>
            </a:fld>
            <a:endParaRPr lang="en-US" sz="1200" err="1">
              <a:solidFill>
                <a:schemeClr val="tx1"/>
              </a:solidFill>
            </a:endParaRPr>
          </a:p>
        </p:txBody>
      </p:sp>
      <p:sp>
        <p:nvSpPr>
          <p:cNvPr id="43" name="Rectangle 42">
            <a:extLst>
              <a:ext uri="{FF2B5EF4-FFF2-40B4-BE49-F238E27FC236}">
                <a16:creationId xmlns:a16="http://schemas.microsoft.com/office/drawing/2014/main" id="{C8246914-3173-02DF-FFA7-7F601749ED99}"/>
              </a:ext>
            </a:extLst>
          </p:cNvPr>
          <p:cNvSpPr>
            <a:spLocks/>
          </p:cNvSpPr>
          <p:nvPr>
            <p:custDataLst>
              <p:tags r:id="rId29"/>
            </p:custDataLst>
          </p:nvPr>
        </p:nvSpPr>
        <p:spPr bwMode="auto">
          <a:xfrm>
            <a:off x="5495925" y="5432425"/>
            <a:ext cx="182563" cy="4635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8B6EB8DA-4905-40CA-A826-277ECE800713}" type="datetime'''''''''''''''''''''Ju''n''''''''''''''-''''''''''''24'''''">
              <a:rPr lang="en-US" altLang="en-US" sz="1200" smtClean="0">
                <a:solidFill>
                  <a:schemeClr val="tx1"/>
                </a:solidFill>
              </a:rPr>
              <a:pPr algn="r">
                <a:spcBef>
                  <a:spcPct val="0"/>
                </a:spcBef>
                <a:spcAft>
                  <a:spcPct val="0"/>
                </a:spcAft>
              </a:pPr>
              <a:t>Jun-24</a:t>
            </a:fld>
            <a:endParaRPr lang="en-US" sz="1200" err="1">
              <a:solidFill>
                <a:schemeClr val="tx1"/>
              </a:solidFill>
            </a:endParaRPr>
          </a:p>
        </p:txBody>
      </p:sp>
      <p:sp>
        <p:nvSpPr>
          <p:cNvPr id="44" name="Rectangle 43">
            <a:extLst>
              <a:ext uri="{FF2B5EF4-FFF2-40B4-BE49-F238E27FC236}">
                <a16:creationId xmlns:a16="http://schemas.microsoft.com/office/drawing/2014/main" id="{0121189D-F3A6-6BBF-18E4-54133BDFE3C6}"/>
              </a:ext>
            </a:extLst>
          </p:cNvPr>
          <p:cNvSpPr>
            <a:spLocks/>
          </p:cNvSpPr>
          <p:nvPr>
            <p:custDataLst>
              <p:tags r:id="rId30"/>
            </p:custDataLst>
          </p:nvPr>
        </p:nvSpPr>
        <p:spPr bwMode="auto">
          <a:xfrm>
            <a:off x="5903913" y="5432425"/>
            <a:ext cx="182563" cy="4127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CFAD86B8-B6DF-4D00-9584-EAB4CA4F07FD}" type="datetime'''''J''''''''''''''''''''''u''''l-''2''4'''">
              <a:rPr lang="en-US" altLang="en-US" sz="1200" smtClean="0">
                <a:solidFill>
                  <a:schemeClr val="tx1"/>
                </a:solidFill>
              </a:rPr>
              <a:pPr algn="r">
                <a:spcBef>
                  <a:spcPct val="0"/>
                </a:spcBef>
                <a:spcAft>
                  <a:spcPct val="0"/>
                </a:spcAft>
              </a:pPr>
              <a:t>Jul-24</a:t>
            </a:fld>
            <a:endParaRPr lang="en-US" sz="1200" err="1">
              <a:solidFill>
                <a:schemeClr val="tx1"/>
              </a:solidFill>
            </a:endParaRPr>
          </a:p>
        </p:txBody>
      </p:sp>
      <p:sp>
        <p:nvSpPr>
          <p:cNvPr id="45" name="Rectangle 44">
            <a:extLst>
              <a:ext uri="{FF2B5EF4-FFF2-40B4-BE49-F238E27FC236}">
                <a16:creationId xmlns:a16="http://schemas.microsoft.com/office/drawing/2014/main" id="{15F30FFA-530E-C2E7-D887-B8DE20030078}"/>
              </a:ext>
            </a:extLst>
          </p:cNvPr>
          <p:cNvSpPr>
            <a:spLocks/>
          </p:cNvSpPr>
          <p:nvPr>
            <p:custDataLst>
              <p:tags r:id="rId31"/>
            </p:custDataLst>
          </p:nvPr>
        </p:nvSpPr>
        <p:spPr bwMode="auto">
          <a:xfrm>
            <a:off x="6313488"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C518CBB1-37A2-451A-A92E-901512F5368D}" type="datetime'''''A''''''''u''''''''''''''g''''''''''''''-2''''''''''''4'">
              <a:rPr lang="en-US" altLang="en-US" sz="1200" smtClean="0">
                <a:solidFill>
                  <a:schemeClr val="tx1"/>
                </a:solidFill>
              </a:rPr>
              <a:pPr algn="r">
                <a:spcBef>
                  <a:spcPct val="0"/>
                </a:spcBef>
                <a:spcAft>
                  <a:spcPct val="0"/>
                </a:spcAft>
              </a:pPr>
              <a:t>Aug-24</a:t>
            </a:fld>
            <a:endParaRPr lang="en-US" sz="1200" err="1">
              <a:solidFill>
                <a:schemeClr val="tx1"/>
              </a:solidFill>
            </a:endParaRPr>
          </a:p>
        </p:txBody>
      </p:sp>
      <p:sp>
        <p:nvSpPr>
          <p:cNvPr id="46" name="Rectangle 45">
            <a:extLst>
              <a:ext uri="{FF2B5EF4-FFF2-40B4-BE49-F238E27FC236}">
                <a16:creationId xmlns:a16="http://schemas.microsoft.com/office/drawing/2014/main" id="{10D7BC05-E290-D097-F9B6-D11CF9F4284B}"/>
              </a:ext>
            </a:extLst>
          </p:cNvPr>
          <p:cNvSpPr>
            <a:spLocks/>
          </p:cNvSpPr>
          <p:nvPr>
            <p:custDataLst>
              <p:tags r:id="rId32"/>
            </p:custDataLst>
          </p:nvPr>
        </p:nvSpPr>
        <p:spPr bwMode="auto">
          <a:xfrm>
            <a:off x="6721475"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B1769A21-94F7-4131-AC65-31E2789DE4E0}" type="datetime'''''''S''e''''p-''''''''''''24'''''''''''''''''">
              <a:rPr lang="en-US" altLang="en-US" sz="1200" smtClean="0">
                <a:solidFill>
                  <a:schemeClr val="tx1"/>
                </a:solidFill>
              </a:rPr>
              <a:pPr algn="r">
                <a:spcBef>
                  <a:spcPct val="0"/>
                </a:spcBef>
                <a:spcAft>
                  <a:spcPct val="0"/>
                </a:spcAft>
              </a:pPr>
              <a:t>Sep-24</a:t>
            </a:fld>
            <a:endParaRPr lang="en-US" sz="1200" err="1">
              <a:solidFill>
                <a:schemeClr val="tx1"/>
              </a:solidFill>
            </a:endParaRPr>
          </a:p>
        </p:txBody>
      </p:sp>
      <p:sp>
        <p:nvSpPr>
          <p:cNvPr id="47" name="Rectangle 46">
            <a:extLst>
              <a:ext uri="{FF2B5EF4-FFF2-40B4-BE49-F238E27FC236}">
                <a16:creationId xmlns:a16="http://schemas.microsoft.com/office/drawing/2014/main" id="{FE45A750-B225-24F2-4254-E4AC8032A7F8}"/>
              </a:ext>
            </a:extLst>
          </p:cNvPr>
          <p:cNvSpPr>
            <a:spLocks/>
          </p:cNvSpPr>
          <p:nvPr>
            <p:custDataLst>
              <p:tags r:id="rId33"/>
            </p:custDataLst>
          </p:nvPr>
        </p:nvSpPr>
        <p:spPr bwMode="auto">
          <a:xfrm>
            <a:off x="7131050" y="5432425"/>
            <a:ext cx="182563" cy="457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535D2A22-3E6E-48C9-83D5-FE2226C874C4}" type="datetime'''''O''''c''t-''2''''''''4'">
              <a:rPr lang="en-US" altLang="en-US" sz="1200" smtClean="0">
                <a:solidFill>
                  <a:schemeClr val="tx1"/>
                </a:solidFill>
              </a:rPr>
              <a:pPr algn="r">
                <a:spcBef>
                  <a:spcPct val="0"/>
                </a:spcBef>
                <a:spcAft>
                  <a:spcPct val="0"/>
                </a:spcAft>
              </a:pPr>
              <a:t>Oct-24</a:t>
            </a:fld>
            <a:endParaRPr lang="en-US" sz="1200" err="1">
              <a:solidFill>
                <a:schemeClr val="tx1"/>
              </a:solidFill>
            </a:endParaRPr>
          </a:p>
        </p:txBody>
      </p:sp>
      <p:sp>
        <p:nvSpPr>
          <p:cNvPr id="36" name="Rectangle 35">
            <a:extLst>
              <a:ext uri="{FF2B5EF4-FFF2-40B4-BE49-F238E27FC236}">
                <a16:creationId xmlns:a16="http://schemas.microsoft.com/office/drawing/2014/main" id="{5DE37810-3CD5-BE97-4DED-F8A5F1917267}"/>
              </a:ext>
            </a:extLst>
          </p:cNvPr>
          <p:cNvSpPr>
            <a:spLocks/>
          </p:cNvSpPr>
          <p:nvPr>
            <p:custDataLst>
              <p:tags r:id="rId34"/>
            </p:custDataLst>
          </p:nvPr>
        </p:nvSpPr>
        <p:spPr bwMode="auto">
          <a:xfrm>
            <a:off x="2633663"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B45C0CF0-337E-41D0-B306-D5A31A04A496}" type="datetime'No''''''''v''''''''''''-''''''23'''''''''''">
              <a:rPr lang="en-US" altLang="en-US" sz="1200" smtClean="0">
                <a:solidFill>
                  <a:schemeClr val="tx1"/>
                </a:solidFill>
              </a:rPr>
              <a:pPr algn="r">
                <a:spcBef>
                  <a:spcPct val="0"/>
                </a:spcBef>
                <a:spcAft>
                  <a:spcPct val="0"/>
                </a:spcAft>
              </a:pPr>
              <a:t>Nov-23</a:t>
            </a:fld>
            <a:endParaRPr lang="en-US" sz="1200" err="1">
              <a:solidFill>
                <a:schemeClr val="tx1"/>
              </a:solidFill>
            </a:endParaRPr>
          </a:p>
        </p:txBody>
      </p:sp>
      <p:sp>
        <p:nvSpPr>
          <p:cNvPr id="49" name="Rectangle 48">
            <a:extLst>
              <a:ext uri="{FF2B5EF4-FFF2-40B4-BE49-F238E27FC236}">
                <a16:creationId xmlns:a16="http://schemas.microsoft.com/office/drawing/2014/main" id="{094A6026-9DFD-F9AF-3929-8466BA25F29B}"/>
              </a:ext>
            </a:extLst>
          </p:cNvPr>
          <p:cNvSpPr>
            <a:spLocks/>
          </p:cNvSpPr>
          <p:nvPr>
            <p:custDataLst>
              <p:tags r:id="rId35"/>
            </p:custDataLst>
          </p:nvPr>
        </p:nvSpPr>
        <p:spPr bwMode="auto">
          <a:xfrm>
            <a:off x="7948613"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AAC6D96B-5FCC-4F58-A441-9F3B8DB07D1C}" type="datetime'D''''''''e''''''''''''c-''2''''''''''''''4'''''''''">
              <a:rPr lang="en-US" altLang="en-US" sz="1200" smtClean="0">
                <a:solidFill>
                  <a:schemeClr val="tx1"/>
                </a:solidFill>
              </a:rPr>
              <a:pPr algn="r">
                <a:spcBef>
                  <a:spcPct val="0"/>
                </a:spcBef>
                <a:spcAft>
                  <a:spcPct val="0"/>
                </a:spcAft>
              </a:pPr>
              <a:t>Dec-24</a:t>
            </a:fld>
            <a:endParaRPr lang="en-US" sz="1200" err="1">
              <a:solidFill>
                <a:schemeClr val="tx1"/>
              </a:solidFill>
            </a:endParaRPr>
          </a:p>
        </p:txBody>
      </p:sp>
      <p:sp>
        <p:nvSpPr>
          <p:cNvPr id="50" name="Rectangle 49">
            <a:extLst>
              <a:ext uri="{FF2B5EF4-FFF2-40B4-BE49-F238E27FC236}">
                <a16:creationId xmlns:a16="http://schemas.microsoft.com/office/drawing/2014/main" id="{84E0472E-2D8A-DBC2-65B4-9B2B8639183F}"/>
              </a:ext>
            </a:extLst>
          </p:cNvPr>
          <p:cNvSpPr>
            <a:spLocks/>
          </p:cNvSpPr>
          <p:nvPr>
            <p:custDataLst>
              <p:tags r:id="rId36"/>
            </p:custDataLst>
          </p:nvPr>
        </p:nvSpPr>
        <p:spPr bwMode="auto">
          <a:xfrm>
            <a:off x="8356600" y="5432425"/>
            <a:ext cx="182563" cy="4635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BE7AF483-5355-4CEB-AB2F-9EF22DFBA5E4}" type="datetime'J''''a''''''''''''''''''''''''''''''''n''-''25'">
              <a:rPr lang="en-US" altLang="en-US" sz="1200" smtClean="0">
                <a:solidFill>
                  <a:schemeClr val="tx1"/>
                </a:solidFill>
              </a:rPr>
              <a:pPr algn="r">
                <a:spcBef>
                  <a:spcPct val="0"/>
                </a:spcBef>
                <a:spcAft>
                  <a:spcPct val="0"/>
                </a:spcAft>
              </a:pPr>
              <a:t>Jan-25</a:t>
            </a:fld>
            <a:endParaRPr lang="en-US" sz="1200" err="1">
              <a:solidFill>
                <a:schemeClr val="tx1"/>
              </a:solidFill>
            </a:endParaRPr>
          </a:p>
        </p:txBody>
      </p:sp>
      <p:sp>
        <p:nvSpPr>
          <p:cNvPr id="51" name="Rectangle 50">
            <a:extLst>
              <a:ext uri="{FF2B5EF4-FFF2-40B4-BE49-F238E27FC236}">
                <a16:creationId xmlns:a16="http://schemas.microsoft.com/office/drawing/2014/main" id="{6EE87180-8CF9-A428-C8C6-F02D9863C9CD}"/>
              </a:ext>
            </a:extLst>
          </p:cNvPr>
          <p:cNvSpPr>
            <a:spLocks/>
          </p:cNvSpPr>
          <p:nvPr>
            <p:custDataLst>
              <p:tags r:id="rId37"/>
            </p:custDataLst>
          </p:nvPr>
        </p:nvSpPr>
        <p:spPr bwMode="auto">
          <a:xfrm>
            <a:off x="8766175" y="5432425"/>
            <a:ext cx="182563" cy="4810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1E213A79-4C95-41F0-BAFD-6EEF54684EAA}" type="datetime'''''F''''''''''''''eb''-''''''''25'''''''''">
              <a:rPr lang="en-US" altLang="en-US" sz="1200" smtClean="0">
                <a:solidFill>
                  <a:schemeClr val="tx1"/>
                </a:solidFill>
              </a:rPr>
              <a:pPr algn="r">
                <a:spcBef>
                  <a:spcPct val="0"/>
                </a:spcBef>
                <a:spcAft>
                  <a:spcPct val="0"/>
                </a:spcAft>
              </a:pPr>
              <a:t>Feb-25</a:t>
            </a:fld>
            <a:endParaRPr lang="en-US" sz="1200" err="1">
              <a:solidFill>
                <a:schemeClr val="tx1"/>
              </a:solidFill>
            </a:endParaRPr>
          </a:p>
        </p:txBody>
      </p:sp>
      <p:sp>
        <p:nvSpPr>
          <p:cNvPr id="159" name="Rectangle 158">
            <a:extLst>
              <a:ext uri="{FF2B5EF4-FFF2-40B4-BE49-F238E27FC236}">
                <a16:creationId xmlns:a16="http://schemas.microsoft.com/office/drawing/2014/main" id="{E619C440-889B-F393-31DF-3DB2F694B6BE}"/>
              </a:ext>
            </a:extLst>
          </p:cNvPr>
          <p:cNvSpPr>
            <a:spLocks/>
          </p:cNvSpPr>
          <p:nvPr>
            <p:custDataLst>
              <p:tags r:id="rId38"/>
            </p:custDataLst>
          </p:nvPr>
        </p:nvSpPr>
        <p:spPr bwMode="gray">
          <a:xfrm>
            <a:off x="8985250" y="4216400"/>
            <a:ext cx="55880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B915BED-027B-4FEB-8C1E-552EED5B44A8}" type="datetime'-2''''''''''''''''''''1,''''''''''''''''''''''''469'''''''''''">
              <a:rPr lang="en-US" altLang="en-US" sz="1200" b="1" smtClean="0">
                <a:solidFill>
                  <a:schemeClr val="accent4"/>
                </a:solidFill>
                <a:effectLst/>
              </a:rPr>
              <a:pPr algn="ctr">
                <a:lnSpc>
                  <a:spcPct val="90000"/>
                </a:lnSpc>
                <a:spcBef>
                  <a:spcPct val="0"/>
                </a:spcBef>
                <a:spcAft>
                  <a:spcPct val="0"/>
                </a:spcAft>
              </a:pPr>
              <a:t>-21,469</a:t>
            </a:fld>
            <a:endParaRPr lang="en-US" sz="1200" b="1" err="1">
              <a:solidFill>
                <a:schemeClr val="accent4"/>
              </a:solidFill>
            </a:endParaRPr>
          </a:p>
        </p:txBody>
      </p:sp>
      <p:sp>
        <p:nvSpPr>
          <p:cNvPr id="37" name="Rectangle 36">
            <a:extLst>
              <a:ext uri="{FF2B5EF4-FFF2-40B4-BE49-F238E27FC236}">
                <a16:creationId xmlns:a16="http://schemas.microsoft.com/office/drawing/2014/main" id="{044788C9-BDFD-2650-7E8F-D46CC2EAA397}"/>
              </a:ext>
            </a:extLst>
          </p:cNvPr>
          <p:cNvSpPr>
            <a:spLocks/>
          </p:cNvSpPr>
          <p:nvPr>
            <p:custDataLst>
              <p:tags r:id="rId39"/>
            </p:custDataLst>
          </p:nvPr>
        </p:nvSpPr>
        <p:spPr bwMode="auto">
          <a:xfrm>
            <a:off x="3043238"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A192A972-1EA8-4F40-A603-17105659686E}" type="datetime'''D''e''''c''''''''''''''''-2''''''''''3'''''''''">
              <a:rPr lang="en-US" altLang="en-US" sz="1200" smtClean="0">
                <a:solidFill>
                  <a:schemeClr val="tx1"/>
                </a:solidFill>
              </a:rPr>
              <a:pPr algn="r">
                <a:spcBef>
                  <a:spcPct val="0"/>
                </a:spcBef>
                <a:spcAft>
                  <a:spcPct val="0"/>
                </a:spcAft>
              </a:pPr>
              <a:t>Dec-23</a:t>
            </a:fld>
            <a:endParaRPr lang="en-US" sz="1200" err="1">
              <a:solidFill>
                <a:schemeClr val="tx1"/>
              </a:solidFill>
            </a:endParaRPr>
          </a:p>
        </p:txBody>
      </p:sp>
      <p:sp>
        <p:nvSpPr>
          <p:cNvPr id="52" name="Rectangle 51">
            <a:extLst>
              <a:ext uri="{FF2B5EF4-FFF2-40B4-BE49-F238E27FC236}">
                <a16:creationId xmlns:a16="http://schemas.microsoft.com/office/drawing/2014/main" id="{D005E6A5-CE63-F41B-DFD3-C354180ECFD7}"/>
              </a:ext>
            </a:extLst>
          </p:cNvPr>
          <p:cNvSpPr>
            <a:spLocks/>
          </p:cNvSpPr>
          <p:nvPr>
            <p:custDataLst>
              <p:tags r:id="rId40"/>
            </p:custDataLst>
          </p:nvPr>
        </p:nvSpPr>
        <p:spPr bwMode="auto">
          <a:xfrm>
            <a:off x="9174163" y="5432425"/>
            <a:ext cx="182563" cy="4810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BE8B1EDC-1E23-43B9-AA1D-E0863E4062F7}" type="datetime'''M''''''''''''''a''''r''''''''''''''''''-''''25'''''">
              <a:rPr lang="en-US" altLang="en-US" sz="1200" smtClean="0">
                <a:solidFill>
                  <a:schemeClr val="tx1"/>
                </a:solidFill>
              </a:rPr>
              <a:pPr algn="r">
                <a:spcBef>
                  <a:spcPct val="0"/>
                </a:spcBef>
                <a:spcAft>
                  <a:spcPct val="0"/>
                </a:spcAft>
              </a:pPr>
              <a:t>Mar-25</a:t>
            </a:fld>
            <a:endParaRPr lang="en-US" sz="1200" err="1">
              <a:solidFill>
                <a:schemeClr val="tx1"/>
              </a:solidFill>
            </a:endParaRPr>
          </a:p>
        </p:txBody>
      </p:sp>
      <p:sp>
        <p:nvSpPr>
          <p:cNvPr id="35" name="Rectangle 34">
            <a:extLst>
              <a:ext uri="{FF2B5EF4-FFF2-40B4-BE49-F238E27FC236}">
                <a16:creationId xmlns:a16="http://schemas.microsoft.com/office/drawing/2014/main" id="{7F3CA5B8-FB41-1640-1BEE-622AF6C9CB06}"/>
              </a:ext>
            </a:extLst>
          </p:cNvPr>
          <p:cNvSpPr>
            <a:spLocks/>
          </p:cNvSpPr>
          <p:nvPr>
            <p:custDataLst>
              <p:tags r:id="rId41"/>
            </p:custDataLst>
          </p:nvPr>
        </p:nvSpPr>
        <p:spPr bwMode="auto">
          <a:xfrm>
            <a:off x="2225675" y="5432425"/>
            <a:ext cx="182563" cy="457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8B2D8A3F-071C-47B9-9FD9-78D4CFF07087}" type="datetime'''O''c''t''''''-2''''''''''''''''''''''3'''''''''''''''''">
              <a:rPr lang="en-US" altLang="en-US" sz="1200" smtClean="0">
                <a:solidFill>
                  <a:schemeClr val="tx1"/>
                </a:solidFill>
              </a:rPr>
              <a:pPr algn="r">
                <a:spcBef>
                  <a:spcPct val="0"/>
                </a:spcBef>
                <a:spcAft>
                  <a:spcPct val="0"/>
                </a:spcAft>
              </a:pPr>
              <a:t>Oct-23</a:t>
            </a:fld>
            <a:endParaRPr lang="en-US" sz="1200" err="1">
              <a:solidFill>
                <a:schemeClr val="tx1"/>
              </a:solidFill>
            </a:endParaRPr>
          </a:p>
        </p:txBody>
      </p:sp>
      <p:sp>
        <p:nvSpPr>
          <p:cNvPr id="19" name="Rectangle 18">
            <a:extLst>
              <a:ext uri="{FF2B5EF4-FFF2-40B4-BE49-F238E27FC236}">
                <a16:creationId xmlns:a16="http://schemas.microsoft.com/office/drawing/2014/main" id="{0E4114DD-4717-00F3-C7E7-CEE873CAFC06}"/>
              </a:ext>
            </a:extLst>
          </p:cNvPr>
          <p:cNvSpPr>
            <a:spLocks/>
          </p:cNvSpPr>
          <p:nvPr>
            <p:custDataLst>
              <p:tags r:id="rId42"/>
            </p:custDataLst>
          </p:nvPr>
        </p:nvSpPr>
        <p:spPr bwMode="auto">
          <a:xfrm>
            <a:off x="1816100"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79D3509F-F039-4947-A9C5-EABA745CCDDD}" type="datetime'''''''''''S''''''''''''ep''''''-''''23'''''''''''''''''''''">
              <a:rPr lang="en-US" altLang="en-US" sz="1200" smtClean="0">
                <a:solidFill>
                  <a:schemeClr val="tx1"/>
                </a:solidFill>
              </a:rPr>
              <a:pPr algn="r">
                <a:spcBef>
                  <a:spcPct val="0"/>
                </a:spcBef>
                <a:spcAft>
                  <a:spcPct val="0"/>
                </a:spcAft>
              </a:pPr>
              <a:t>Sep-23</a:t>
            </a:fld>
            <a:endParaRPr lang="en-US" sz="1200" err="1">
              <a:solidFill>
                <a:schemeClr val="tx1"/>
              </a:solidFill>
            </a:endParaRPr>
          </a:p>
        </p:txBody>
      </p:sp>
      <p:sp>
        <p:nvSpPr>
          <p:cNvPr id="18" name="Rectangle 17">
            <a:extLst>
              <a:ext uri="{FF2B5EF4-FFF2-40B4-BE49-F238E27FC236}">
                <a16:creationId xmlns:a16="http://schemas.microsoft.com/office/drawing/2014/main" id="{ABB9F9B1-DC92-EA5A-CDF2-2A724A7D0D84}"/>
              </a:ext>
            </a:extLst>
          </p:cNvPr>
          <p:cNvSpPr>
            <a:spLocks/>
          </p:cNvSpPr>
          <p:nvPr>
            <p:custDataLst>
              <p:tags r:id="rId43"/>
            </p:custDataLst>
          </p:nvPr>
        </p:nvSpPr>
        <p:spPr bwMode="auto">
          <a:xfrm>
            <a:off x="1408113"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81E29F94-B116-41C8-9998-ADDB977290CB}" type="datetime'''''''A''u''g-2''''''''3'''''''''">
              <a:rPr lang="en-US" altLang="en-US" sz="1200" smtClean="0">
                <a:solidFill>
                  <a:schemeClr val="tx1"/>
                </a:solidFill>
              </a:rPr>
              <a:pPr algn="r">
                <a:spcBef>
                  <a:spcPct val="0"/>
                </a:spcBef>
                <a:spcAft>
                  <a:spcPct val="0"/>
                </a:spcAft>
              </a:pPr>
              <a:t>Aug-23</a:t>
            </a:fld>
            <a:endParaRPr lang="en-US" sz="1200" err="1">
              <a:solidFill>
                <a:schemeClr val="tx1"/>
              </a:solidFill>
            </a:endParaRPr>
          </a:p>
        </p:txBody>
      </p:sp>
      <p:sp>
        <p:nvSpPr>
          <p:cNvPr id="48" name="Rectangle 47">
            <a:extLst>
              <a:ext uri="{FF2B5EF4-FFF2-40B4-BE49-F238E27FC236}">
                <a16:creationId xmlns:a16="http://schemas.microsoft.com/office/drawing/2014/main" id="{E4FD72D8-238A-3DF5-2C1F-64BECFF70A1B}"/>
              </a:ext>
            </a:extLst>
          </p:cNvPr>
          <p:cNvSpPr>
            <a:spLocks/>
          </p:cNvSpPr>
          <p:nvPr>
            <p:custDataLst>
              <p:tags r:id="rId44"/>
            </p:custDataLst>
          </p:nvPr>
        </p:nvSpPr>
        <p:spPr bwMode="auto">
          <a:xfrm>
            <a:off x="7539038" y="5432425"/>
            <a:ext cx="182563" cy="4889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ctr" anchorCtr="0"/>
          <a:lstStyle/>
          <a:p>
            <a:pPr algn="r">
              <a:spcBef>
                <a:spcPct val="0"/>
              </a:spcBef>
              <a:spcAft>
                <a:spcPct val="0"/>
              </a:spcAft>
            </a:pPr>
            <a:fld id="{3CD2A8D9-DCEB-49B1-B232-3FBE4C4BC3AF}" type="datetime'''N''''''''''o''''''''''''''v''-''2''''''4'''''''''''''''">
              <a:rPr lang="en-US" altLang="en-US" sz="1200" smtClean="0">
                <a:solidFill>
                  <a:schemeClr val="tx1"/>
                </a:solidFill>
              </a:rPr>
              <a:pPr algn="r">
                <a:spcBef>
                  <a:spcPct val="0"/>
                </a:spcBef>
                <a:spcAft>
                  <a:spcPct val="0"/>
                </a:spcAft>
              </a:pPr>
              <a:t>Nov-24</a:t>
            </a:fld>
            <a:endParaRPr lang="en-US" sz="1200" err="1">
              <a:solidFill>
                <a:schemeClr val="tx1"/>
              </a:solidFill>
            </a:endParaRPr>
          </a:p>
        </p:txBody>
      </p:sp>
      <p:cxnSp>
        <p:nvCxnSpPr>
          <p:cNvPr id="76" name="Straight Connector 75">
            <a:extLst>
              <a:ext uri="{FF2B5EF4-FFF2-40B4-BE49-F238E27FC236}">
                <a16:creationId xmlns:a16="http://schemas.microsoft.com/office/drawing/2014/main" id="{D0492BCB-F5AF-1F29-9890-A7FE1C3B1C25}"/>
              </a:ext>
            </a:extLst>
          </p:cNvPr>
          <p:cNvCxnSpPr>
            <a:cxnSpLocks/>
          </p:cNvCxnSpPr>
          <p:nvPr>
            <p:custDataLst>
              <p:tags r:id="rId45"/>
            </p:custDataLst>
          </p:nvPr>
        </p:nvCxnSpPr>
        <p:spPr bwMode="gray">
          <a:xfrm>
            <a:off x="1774825" y="6242050"/>
            <a:ext cx="349250" cy="0"/>
          </a:xfrm>
          <a:prstGeom prst="line">
            <a:avLst/>
          </a:prstGeom>
          <a:ln w="38100"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FC55EE55-45EF-E86B-A414-48D3010685B7}"/>
              </a:ext>
            </a:extLst>
          </p:cNvPr>
          <p:cNvCxnSpPr>
            <a:cxnSpLocks/>
          </p:cNvCxnSpPr>
          <p:nvPr>
            <p:custDataLst>
              <p:tags r:id="rId46"/>
            </p:custDataLst>
          </p:nvPr>
        </p:nvCxnSpPr>
        <p:spPr bwMode="gray">
          <a:xfrm>
            <a:off x="2916238" y="6242050"/>
            <a:ext cx="349250" cy="0"/>
          </a:xfrm>
          <a:prstGeom prst="line">
            <a:avLst/>
          </a:prstGeom>
          <a:ln w="38100"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8182BE5F-5339-2E4A-8FEB-07B7C55C93A2}"/>
              </a:ext>
            </a:extLst>
          </p:cNvPr>
          <p:cNvCxnSpPr>
            <a:cxnSpLocks/>
          </p:cNvCxnSpPr>
          <p:nvPr>
            <p:custDataLst>
              <p:tags r:id="rId47"/>
            </p:custDataLst>
          </p:nvPr>
        </p:nvCxnSpPr>
        <p:spPr bwMode="gray">
          <a:xfrm>
            <a:off x="4806950" y="6242050"/>
            <a:ext cx="349250" cy="0"/>
          </a:xfrm>
          <a:prstGeom prst="line">
            <a:avLst/>
          </a:prstGeom>
          <a:ln w="38100" cap="rnd" cmpd="sng" algn="ctr">
            <a:solidFill>
              <a:schemeClr val="accent3"/>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41787C44-AFC4-4B84-1F3E-7F57F128B481}"/>
              </a:ext>
            </a:extLst>
          </p:cNvPr>
          <p:cNvCxnSpPr>
            <a:cxnSpLocks/>
          </p:cNvCxnSpPr>
          <p:nvPr>
            <p:custDataLst>
              <p:tags r:id="rId48"/>
            </p:custDataLst>
          </p:nvPr>
        </p:nvCxnSpPr>
        <p:spPr bwMode="gray">
          <a:xfrm>
            <a:off x="6970713" y="6242050"/>
            <a:ext cx="349250"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3" name="Oval 132">
            <a:extLst>
              <a:ext uri="{FF2B5EF4-FFF2-40B4-BE49-F238E27FC236}">
                <a16:creationId xmlns:a16="http://schemas.microsoft.com/office/drawing/2014/main" id="{FC772DAA-3EE6-2A82-9E2F-252C5EF741A6}"/>
              </a:ext>
            </a:extLst>
          </p:cNvPr>
          <p:cNvSpPr>
            <a:spLocks/>
          </p:cNvSpPr>
          <p:nvPr>
            <p:custDataLst>
              <p:tags r:id="rId49"/>
            </p:custDataLst>
          </p:nvPr>
        </p:nvSpPr>
        <p:spPr bwMode="auto">
          <a:xfrm>
            <a:off x="1885950" y="6178550"/>
            <a:ext cx="127000" cy="127000"/>
          </a:xfrm>
          <a:prstGeom prst="ellipse">
            <a:avLst/>
          </a:prstGeom>
          <a:solidFill>
            <a:schemeClr val="accent1"/>
          </a:solidFill>
          <a:ln w="9525" cmpd="sng" algn="ctr">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34" name="Oval 133">
            <a:extLst>
              <a:ext uri="{FF2B5EF4-FFF2-40B4-BE49-F238E27FC236}">
                <a16:creationId xmlns:a16="http://schemas.microsoft.com/office/drawing/2014/main" id="{3442832F-097C-F15B-9958-5AF3BF2A1CEE}"/>
              </a:ext>
            </a:extLst>
          </p:cNvPr>
          <p:cNvSpPr>
            <a:spLocks/>
          </p:cNvSpPr>
          <p:nvPr>
            <p:custDataLst>
              <p:tags r:id="rId50"/>
            </p:custDataLst>
          </p:nvPr>
        </p:nvSpPr>
        <p:spPr bwMode="auto">
          <a:xfrm>
            <a:off x="3027363" y="6178550"/>
            <a:ext cx="127000" cy="127000"/>
          </a:xfrm>
          <a:prstGeom prst="ellipse">
            <a:avLst/>
          </a:prstGeom>
          <a:solidFill>
            <a:schemeClr val="accent2"/>
          </a:solidFill>
          <a:ln w="9525" cmpd="sng" algn="ctr">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35" name="Oval 134">
            <a:extLst>
              <a:ext uri="{FF2B5EF4-FFF2-40B4-BE49-F238E27FC236}">
                <a16:creationId xmlns:a16="http://schemas.microsoft.com/office/drawing/2014/main" id="{AEE0CD91-74B9-BF2F-04A4-61B41CA7CD25}"/>
              </a:ext>
            </a:extLst>
          </p:cNvPr>
          <p:cNvSpPr>
            <a:spLocks/>
          </p:cNvSpPr>
          <p:nvPr>
            <p:custDataLst>
              <p:tags r:id="rId51"/>
            </p:custDataLst>
          </p:nvPr>
        </p:nvSpPr>
        <p:spPr bwMode="auto">
          <a:xfrm>
            <a:off x="4918075" y="6178550"/>
            <a:ext cx="127000" cy="127000"/>
          </a:xfrm>
          <a:prstGeom prst="ellipse">
            <a:avLst/>
          </a:prstGeom>
          <a:solidFill>
            <a:schemeClr val="accent3"/>
          </a:solidFill>
          <a:ln w="9525" cmpd="sng" algn="ctr">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36" name="Oval 135">
            <a:extLst>
              <a:ext uri="{FF2B5EF4-FFF2-40B4-BE49-F238E27FC236}">
                <a16:creationId xmlns:a16="http://schemas.microsoft.com/office/drawing/2014/main" id="{4DF764BB-2FC5-3CBB-937B-CD558628DCF8}"/>
              </a:ext>
            </a:extLst>
          </p:cNvPr>
          <p:cNvSpPr>
            <a:spLocks/>
          </p:cNvSpPr>
          <p:nvPr>
            <p:custDataLst>
              <p:tags r:id="rId52"/>
            </p:custDataLst>
          </p:nvPr>
        </p:nvSpPr>
        <p:spPr bwMode="auto">
          <a:xfrm>
            <a:off x="7081838" y="6178550"/>
            <a:ext cx="127000" cy="127000"/>
          </a:xfrm>
          <a:prstGeom prst="ellipse">
            <a:avLst/>
          </a:prstGeom>
          <a:solidFill>
            <a:schemeClr val="accent4"/>
          </a:solidFill>
          <a:ln w="9525" cmpd="sng" algn="ctr">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73" name="Rectangle 72">
            <a:extLst>
              <a:ext uri="{FF2B5EF4-FFF2-40B4-BE49-F238E27FC236}">
                <a16:creationId xmlns:a16="http://schemas.microsoft.com/office/drawing/2014/main" id="{8788C19D-2CE9-3B5C-F62D-42E07D721010}"/>
              </a:ext>
            </a:extLst>
          </p:cNvPr>
          <p:cNvSpPr>
            <a:spLocks/>
          </p:cNvSpPr>
          <p:nvPr>
            <p:custDataLst>
              <p:tags r:id="rId53"/>
            </p:custDataLst>
          </p:nvPr>
        </p:nvSpPr>
        <p:spPr bwMode="auto">
          <a:xfrm>
            <a:off x="2193925" y="6143625"/>
            <a:ext cx="601663"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078A6FF3-9A01-4429-BCF4-C044A142A233}" type="datetime'In''''s''''u''''''''''''''''''''''l''''''''in''s'''''''">
              <a:rPr lang="en-US" altLang="en-US" sz="1400" smtClean="0">
                <a:solidFill>
                  <a:schemeClr val="tx1"/>
                </a:solidFill>
                <a:effectLst/>
              </a:rPr>
              <a:pPr>
                <a:spcBef>
                  <a:spcPct val="0"/>
                </a:spcBef>
                <a:spcAft>
                  <a:spcPct val="0"/>
                </a:spcAft>
              </a:pPr>
              <a:t>Insulins</a:t>
            </a:fld>
            <a:endParaRPr lang="en-US" sz="1400" err="1">
              <a:solidFill>
                <a:schemeClr val="tx1"/>
              </a:solidFill>
            </a:endParaRPr>
          </a:p>
        </p:txBody>
      </p:sp>
      <p:sp>
        <p:nvSpPr>
          <p:cNvPr id="12" name="Rectangle 11">
            <a:extLst>
              <a:ext uri="{FF2B5EF4-FFF2-40B4-BE49-F238E27FC236}">
                <a16:creationId xmlns:a16="http://schemas.microsoft.com/office/drawing/2014/main" id="{ADAE6BD9-3DEC-7869-0159-CDAE2C83B642}"/>
              </a:ext>
            </a:extLst>
          </p:cNvPr>
          <p:cNvSpPr>
            <a:spLocks/>
          </p:cNvSpPr>
          <p:nvPr>
            <p:custDataLst>
              <p:tags r:id="rId54"/>
            </p:custDataLst>
          </p:nvPr>
        </p:nvSpPr>
        <p:spPr bwMode="auto">
          <a:xfrm>
            <a:off x="3335338" y="6143625"/>
            <a:ext cx="1350963"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474F7F64-5DC5-4AE3-BB4E-8F6B8DA8F192}" type="datetime'''Di''''''''''a''''b''''''''''ete''''s ''''GL''P-1''''''s'''''">
              <a:rPr lang="en-US" altLang="en-US" sz="1400" smtClean="0">
                <a:solidFill>
                  <a:schemeClr val="tx1"/>
                </a:solidFill>
              </a:rPr>
              <a:pPr>
                <a:spcBef>
                  <a:spcPct val="0"/>
                </a:spcBef>
                <a:spcAft>
                  <a:spcPct val="0"/>
                </a:spcAft>
              </a:pPr>
              <a:t>Diabetes GLP-1s</a:t>
            </a:fld>
            <a:endParaRPr lang="en-US" sz="1400" err="1">
              <a:solidFill>
                <a:schemeClr val="tx1"/>
              </a:solidFill>
            </a:endParaRPr>
          </a:p>
        </p:txBody>
      </p:sp>
      <p:sp>
        <p:nvSpPr>
          <p:cNvPr id="62" name="Rectangle 61">
            <a:extLst>
              <a:ext uri="{FF2B5EF4-FFF2-40B4-BE49-F238E27FC236}">
                <a16:creationId xmlns:a16="http://schemas.microsoft.com/office/drawing/2014/main" id="{B36DF123-94A3-45CE-5968-0FD6CBEE1CDA}"/>
              </a:ext>
            </a:extLst>
          </p:cNvPr>
          <p:cNvSpPr>
            <a:spLocks/>
          </p:cNvSpPr>
          <p:nvPr>
            <p:custDataLst>
              <p:tags r:id="rId55"/>
            </p:custDataLst>
          </p:nvPr>
        </p:nvSpPr>
        <p:spPr bwMode="auto">
          <a:xfrm>
            <a:off x="5226050" y="6143625"/>
            <a:ext cx="1624013"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B60374B-716E-491C-BBDF-699BD5CBE84D}" type="datetime'W''''e''i''gh''t'' ''L''o''''''ss'''''' G''LP''''-1''s'">
              <a:rPr lang="en-US" altLang="en-US" sz="1400" smtClean="0">
                <a:solidFill>
                  <a:schemeClr val="tx1"/>
                </a:solidFill>
              </a:rPr>
              <a:pPr>
                <a:spcBef>
                  <a:spcPct val="0"/>
                </a:spcBef>
                <a:spcAft>
                  <a:spcPct val="0"/>
                </a:spcAft>
              </a:pPr>
              <a:t>Weight Loss GLP-1s</a:t>
            </a:fld>
            <a:endParaRPr lang="en-US" sz="1400" err="1">
              <a:solidFill>
                <a:schemeClr val="tx1"/>
              </a:solidFill>
            </a:endParaRPr>
          </a:p>
        </p:txBody>
      </p:sp>
      <p:sp>
        <p:nvSpPr>
          <p:cNvPr id="63" name="Rectangle 62">
            <a:extLst>
              <a:ext uri="{FF2B5EF4-FFF2-40B4-BE49-F238E27FC236}">
                <a16:creationId xmlns:a16="http://schemas.microsoft.com/office/drawing/2014/main" id="{6FE59A97-1443-0FBF-EFF5-506E2FF996A8}"/>
              </a:ext>
            </a:extLst>
          </p:cNvPr>
          <p:cNvSpPr>
            <a:spLocks/>
          </p:cNvSpPr>
          <p:nvPr>
            <p:custDataLst>
              <p:tags r:id="rId56"/>
            </p:custDataLst>
          </p:nvPr>
        </p:nvSpPr>
        <p:spPr bwMode="auto">
          <a:xfrm>
            <a:off x="7389813" y="6143625"/>
            <a:ext cx="985838"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AE08CF5-53EC-4D32-86C3-B03BE135A166}" type="datetime'''N''''o''n''''''-''I''n''s''''''''ul''in''''''s'''''''''''''">
              <a:rPr lang="en-US" altLang="en-US" sz="1400" smtClean="0">
                <a:solidFill>
                  <a:schemeClr val="tx1"/>
                </a:solidFill>
              </a:rPr>
              <a:pPr>
                <a:spcBef>
                  <a:spcPct val="0"/>
                </a:spcBef>
                <a:spcAft>
                  <a:spcPct val="0"/>
                </a:spcAft>
              </a:pPr>
              <a:t>Non-Insulins</a:t>
            </a:fld>
            <a:endParaRPr lang="en-US" sz="1400" err="1">
              <a:solidFill>
                <a:schemeClr val="tx1"/>
              </a:solidFill>
            </a:endParaRPr>
          </a:p>
        </p:txBody>
      </p:sp>
      <p:grpSp>
        <p:nvGrpSpPr>
          <p:cNvPr id="194" name="Group 193">
            <a:extLst>
              <a:ext uri="{FF2B5EF4-FFF2-40B4-BE49-F238E27FC236}">
                <a16:creationId xmlns:a16="http://schemas.microsoft.com/office/drawing/2014/main" id="{7E72D03C-3CE5-1F6E-2841-2A57803A675F}"/>
              </a:ext>
            </a:extLst>
          </p:cNvPr>
          <p:cNvGrpSpPr>
            <a:grpSpLocks/>
          </p:cNvGrpSpPr>
          <p:nvPr/>
        </p:nvGrpSpPr>
        <p:grpSpPr>
          <a:xfrm>
            <a:off x="812800" y="1384859"/>
            <a:ext cx="8656604" cy="381246"/>
            <a:chOff x="5505768" y="1357161"/>
            <a:chExt cx="6217920" cy="274320"/>
          </a:xfrm>
        </p:grpSpPr>
        <p:sp>
          <p:nvSpPr>
            <p:cNvPr id="195" name="Rectangle: Rounded Corners 194">
              <a:extLst>
                <a:ext uri="{FF2B5EF4-FFF2-40B4-BE49-F238E27FC236}">
                  <a16:creationId xmlns:a16="http://schemas.microsoft.com/office/drawing/2014/main" id="{A18B8DBF-4CB7-3EA2-A144-29F9409BDADD}"/>
                </a:ext>
              </a:extLst>
            </p:cNvPr>
            <p:cNvSpPr>
              <a:spLocks/>
            </p:cNvSpPr>
            <p:nvPr/>
          </p:nvSpPr>
          <p:spPr>
            <a:xfrm>
              <a:off x="5505768" y="1479550"/>
              <a:ext cx="6217920" cy="45720"/>
            </a:xfrm>
            <a:prstGeom prst="roundRect">
              <a:avLst>
                <a:gd name="adj" fmla="val 5000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96" name="Rectangle: Rounded Corners 195">
              <a:extLst>
                <a:ext uri="{FF2B5EF4-FFF2-40B4-BE49-F238E27FC236}">
                  <a16:creationId xmlns:a16="http://schemas.microsoft.com/office/drawing/2014/main" id="{8F7D6EB9-2F81-CC95-7686-8758FAA65339}"/>
                </a:ext>
              </a:extLst>
            </p:cNvPr>
            <p:cNvSpPr>
              <a:spLocks/>
            </p:cNvSpPr>
            <p:nvPr/>
          </p:nvSpPr>
          <p:spPr>
            <a:xfrm>
              <a:off x="6691249" y="1357161"/>
              <a:ext cx="3930054" cy="274320"/>
            </a:xfrm>
            <a:prstGeom prst="roundRect">
              <a:avLst>
                <a:gd name="adj" fmla="val 50000"/>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a:rPr>
                <a:t>Net Patient Switching by Diabetes Product Type </a:t>
              </a:r>
              <a:endParaRPr kumimoji="0" lang="en-US" sz="1600" b="1"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id="{3B6C4F9C-B746-78AD-AE89-0E669BEC570C}"/>
              </a:ext>
            </a:extLst>
          </p:cNvPr>
          <p:cNvSpPr txBox="1">
            <a:spLocks/>
          </p:cNvSpPr>
          <p:nvPr/>
        </p:nvSpPr>
        <p:spPr>
          <a:xfrm>
            <a:off x="9975851" y="1665553"/>
            <a:ext cx="2109837" cy="4407144"/>
          </a:xfrm>
          <a:prstGeom prst="roundRect">
            <a:avLst>
              <a:gd name="adj" fmla="val 4165"/>
            </a:avLst>
          </a:prstGeom>
          <a:solidFill>
            <a:schemeClr val="bg1">
              <a:lumMod val="95000"/>
            </a:schemeClr>
          </a:solidFill>
        </p:spPr>
        <p:txBody>
          <a:bodyPr wrap="square" tIns="182880" rtlCol="0">
            <a:noAutofit/>
          </a:bodyPr>
          <a:lstStyle/>
          <a:p>
            <a:pPr marL="182880" indent="-182880">
              <a:spcBef>
                <a:spcPts val="600"/>
              </a:spcBef>
              <a:buClr>
                <a:schemeClr val="tx1"/>
              </a:buClr>
              <a:buFont typeface="Arial" panose="020B0604020202020204" pitchFamily="34" charset="0"/>
              <a:buChar char="•"/>
            </a:pPr>
            <a:r>
              <a:rPr lang="en-US" sz="1200"/>
              <a:t>Analysis includes Diabetes patients who have switched from one type of product to another</a:t>
            </a:r>
          </a:p>
          <a:p>
            <a:pPr marL="182880" indent="-182880">
              <a:spcBef>
                <a:spcPts val="600"/>
              </a:spcBef>
              <a:buClr>
                <a:schemeClr val="tx1"/>
              </a:buClr>
              <a:buFont typeface="Arial" panose="020B0604020202020204" pitchFamily="34" charset="0"/>
              <a:buChar char="•"/>
            </a:pPr>
            <a:r>
              <a:rPr lang="en-US" sz="1200"/>
              <a:t>A switch is defined as a patient who had a script for a product within the 12-month look-back period and has now switched to a new product within a defined grace period</a:t>
            </a:r>
          </a:p>
          <a:p>
            <a:pPr marL="182880" indent="-182880">
              <a:spcBef>
                <a:spcPts val="600"/>
              </a:spcBef>
              <a:buClr>
                <a:schemeClr val="tx1"/>
              </a:buClr>
              <a:buFont typeface="Arial" panose="020B0604020202020204" pitchFamily="34" charset="0"/>
              <a:buChar char="•"/>
            </a:pPr>
            <a:r>
              <a:rPr lang="en-US" sz="1200" b="1"/>
              <a:t>Grace Periods</a:t>
            </a:r>
          </a:p>
          <a:p>
            <a:pPr marL="640080" lvl="1" indent="-182880">
              <a:spcBef>
                <a:spcPts val="600"/>
              </a:spcBef>
              <a:buClr>
                <a:schemeClr val="tx1"/>
              </a:buClr>
              <a:buFont typeface="Arial" panose="020B0604020202020204" pitchFamily="34" charset="0"/>
              <a:buChar char="•"/>
            </a:pPr>
            <a:r>
              <a:rPr lang="en-US" sz="1200"/>
              <a:t>Retail: 30 days</a:t>
            </a:r>
          </a:p>
          <a:p>
            <a:pPr marL="640080" lvl="1" indent="-182880">
              <a:spcBef>
                <a:spcPts val="600"/>
              </a:spcBef>
              <a:buClr>
                <a:schemeClr val="tx1"/>
              </a:buClr>
              <a:buFont typeface="Arial" panose="020B0604020202020204" pitchFamily="34" charset="0"/>
              <a:buChar char="•"/>
            </a:pPr>
            <a:r>
              <a:rPr lang="en-US" sz="1200"/>
              <a:t>Mail: 90 days</a:t>
            </a:r>
          </a:p>
        </p:txBody>
      </p:sp>
      <p:sp>
        <p:nvSpPr>
          <p:cNvPr id="3" name="TextBox 2">
            <a:extLst>
              <a:ext uri="{FF2B5EF4-FFF2-40B4-BE49-F238E27FC236}">
                <a16:creationId xmlns:a16="http://schemas.microsoft.com/office/drawing/2014/main" id="{4B9D29CD-0095-3EF8-6581-4FA50C250C05}"/>
              </a:ext>
            </a:extLst>
          </p:cNvPr>
          <p:cNvSpPr txBox="1">
            <a:spLocks/>
          </p:cNvSpPr>
          <p:nvPr/>
        </p:nvSpPr>
        <p:spPr>
          <a:xfrm>
            <a:off x="9975851" y="1303493"/>
            <a:ext cx="2109837" cy="502920"/>
          </a:xfrm>
          <a:prstGeom prst="round2SameRect">
            <a:avLst/>
          </a:prstGeom>
          <a:solidFill>
            <a:schemeClr val="accent2"/>
          </a:solidFill>
        </p:spPr>
        <p:txBody>
          <a:bodyPr wrap="square" rtlCol="0" anchor="ctr">
            <a:noAutofit/>
          </a:bodyPr>
          <a:lstStyle/>
          <a:p>
            <a:pPr marL="457200">
              <a:spcBef>
                <a:spcPts val="600"/>
              </a:spcBef>
            </a:pPr>
            <a:r>
              <a:rPr lang="en-US" sz="1400" b="1">
                <a:solidFill>
                  <a:schemeClr val="bg1"/>
                </a:solidFill>
              </a:rPr>
              <a:t>Business Rules</a:t>
            </a:r>
          </a:p>
        </p:txBody>
      </p:sp>
      <p:pic>
        <p:nvPicPr>
          <p:cNvPr id="4" name="Graphic 3">
            <a:extLst>
              <a:ext uri="{FF2B5EF4-FFF2-40B4-BE49-F238E27FC236}">
                <a16:creationId xmlns:a16="http://schemas.microsoft.com/office/drawing/2014/main" id="{1ACD0D07-2F5B-433D-5F63-6CDDC2FB7E7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0039351" y="1326353"/>
            <a:ext cx="457200" cy="457200"/>
          </a:xfrm>
          <a:prstGeom prst="rect">
            <a:avLst/>
          </a:prstGeom>
        </p:spPr>
      </p:pic>
    </p:spTree>
    <p:extLst>
      <p:ext uri="{BB962C8B-B14F-4D97-AF65-F5344CB8AC3E}">
        <p14:creationId xmlns:p14="http://schemas.microsoft.com/office/powerpoint/2010/main" val="223475770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912FCE0D-43D1-0629-559E-AE4FC6BA699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think-cell data - do not delete" hidden="1">
                        <a:extLst>
                          <a:ext uri="{FF2B5EF4-FFF2-40B4-BE49-F238E27FC236}">
                            <a16:creationId xmlns:a16="http://schemas.microsoft.com/office/drawing/2014/main" id="{912FCE0D-43D1-0629-559E-AE4FC6BA699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50D78708-B55A-4B49-A845-24D521CB02F8}"/>
              </a:ext>
            </a:extLst>
          </p:cNvPr>
          <p:cNvSpPr>
            <a:spLocks noGrp="1"/>
          </p:cNvSpPr>
          <p:nvPr>
            <p:ph type="title"/>
          </p:nvPr>
        </p:nvSpPr>
        <p:spPr>
          <a:xfrm>
            <a:off x="384694" y="294468"/>
            <a:ext cx="11338560" cy="768263"/>
          </a:xfrm>
        </p:spPr>
        <p:txBody>
          <a:bodyPr vert="horz"/>
          <a:lstStyle/>
          <a:p>
            <a:r>
              <a:rPr lang="en-US" dirty="0"/>
              <a:t>Our industry is facing numerous challenges today</a:t>
            </a:r>
          </a:p>
        </p:txBody>
      </p:sp>
      <p:sp>
        <p:nvSpPr>
          <p:cNvPr id="14" name="Footer Placeholder 13">
            <a:extLst>
              <a:ext uri="{FF2B5EF4-FFF2-40B4-BE49-F238E27FC236}">
                <a16:creationId xmlns:a16="http://schemas.microsoft.com/office/drawing/2014/main" id="{7E85FA9F-F84B-456B-09BA-3290C7AA2326}"/>
              </a:ext>
            </a:extLst>
          </p:cNvPr>
          <p:cNvSpPr>
            <a:spLocks noGrp="1"/>
          </p:cNvSpPr>
          <p:nvPr>
            <p:ph type="ftr" sz="quarter" idx="3"/>
          </p:nvPr>
        </p:nvSpPr>
        <p:spPr/>
        <p:txBody>
          <a:bodyPr/>
          <a:lstStyle/>
          <a:p>
            <a:r>
              <a:rPr lang="en-US" dirty="0"/>
              <a:t>©2025 IQVIA Confidential. Do not reproduce without permission | For discussion purposes only | Not approved by management. </a:t>
            </a:r>
          </a:p>
        </p:txBody>
      </p:sp>
      <p:sp>
        <p:nvSpPr>
          <p:cNvPr id="16" name="Arc 15">
            <a:extLst>
              <a:ext uri="{FF2B5EF4-FFF2-40B4-BE49-F238E27FC236}">
                <a16:creationId xmlns:a16="http://schemas.microsoft.com/office/drawing/2014/main" id="{4C5211F4-99D5-BCB2-8834-5A932D6E4C13}"/>
              </a:ext>
            </a:extLst>
          </p:cNvPr>
          <p:cNvSpPr>
            <a:spLocks/>
          </p:cNvSpPr>
          <p:nvPr/>
        </p:nvSpPr>
        <p:spPr>
          <a:xfrm>
            <a:off x="4978154" y="3133667"/>
            <a:ext cx="2159245" cy="2159243"/>
          </a:xfrm>
          <a:prstGeom prst="arc">
            <a:avLst>
              <a:gd name="adj1" fmla="val 16315700"/>
              <a:gd name="adj2" fmla="val 18468113"/>
            </a:avLst>
          </a:prstGeom>
          <a:ln w="5715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a:extLst>
              <a:ext uri="{FF2B5EF4-FFF2-40B4-BE49-F238E27FC236}">
                <a16:creationId xmlns:a16="http://schemas.microsoft.com/office/drawing/2014/main" id="{8E653592-FD30-01B9-B5C7-986C0BED8EAA}"/>
              </a:ext>
            </a:extLst>
          </p:cNvPr>
          <p:cNvGrpSpPr>
            <a:grpSpLocks/>
          </p:cNvGrpSpPr>
          <p:nvPr/>
        </p:nvGrpSpPr>
        <p:grpSpPr>
          <a:xfrm rot="8100000" flipH="1">
            <a:off x="6667121" y="3129035"/>
            <a:ext cx="399219" cy="188744"/>
            <a:chOff x="11397819" y="2700549"/>
            <a:chExt cx="462034" cy="218442"/>
          </a:xfrm>
        </p:grpSpPr>
        <p:sp>
          <p:nvSpPr>
            <p:cNvPr id="18" name="Isosceles Triangle 7">
              <a:extLst>
                <a:ext uri="{FF2B5EF4-FFF2-40B4-BE49-F238E27FC236}">
                  <a16:creationId xmlns:a16="http://schemas.microsoft.com/office/drawing/2014/main" id="{76BE406E-1FC5-57AD-2530-4444B9A5FD44}"/>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19" name="Straight Connector 18">
              <a:extLst>
                <a:ext uri="{FF2B5EF4-FFF2-40B4-BE49-F238E27FC236}">
                  <a16:creationId xmlns:a16="http://schemas.microsoft.com/office/drawing/2014/main" id="{D0E83F10-CFBD-355F-6837-D9BE25448C48}"/>
                </a:ext>
              </a:extLst>
            </p:cNvPr>
            <p:cNvCxnSpPr>
              <a:cxnSpLocks/>
            </p:cNvCxnSpPr>
            <p:nvPr/>
          </p:nvCxnSpPr>
          <p:spPr>
            <a:xfrm rot="5400000" flipV="1">
              <a:off x="11603082" y="2604201"/>
              <a:ext cx="0" cy="410525"/>
            </a:xfrm>
            <a:prstGeom prst="line">
              <a:avLst/>
            </a:prstGeom>
            <a:ln w="571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sp>
        <p:nvSpPr>
          <p:cNvPr id="20" name="Arc 19">
            <a:extLst>
              <a:ext uri="{FF2B5EF4-FFF2-40B4-BE49-F238E27FC236}">
                <a16:creationId xmlns:a16="http://schemas.microsoft.com/office/drawing/2014/main" id="{D923B888-661B-E946-8396-C2BA3DADB524}"/>
              </a:ext>
            </a:extLst>
          </p:cNvPr>
          <p:cNvSpPr>
            <a:spLocks/>
          </p:cNvSpPr>
          <p:nvPr/>
        </p:nvSpPr>
        <p:spPr>
          <a:xfrm rot="19200000">
            <a:off x="4978154" y="3133667"/>
            <a:ext cx="2159245" cy="2159243"/>
          </a:xfrm>
          <a:prstGeom prst="arc">
            <a:avLst>
              <a:gd name="adj1" fmla="val 16315700"/>
              <a:gd name="adj2" fmla="val 18468113"/>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F13C3835-1E18-97DF-985C-76F0285A9D92}"/>
              </a:ext>
            </a:extLst>
          </p:cNvPr>
          <p:cNvSpPr>
            <a:spLocks/>
          </p:cNvSpPr>
          <p:nvPr/>
        </p:nvSpPr>
        <p:spPr>
          <a:xfrm rot="16800000">
            <a:off x="4978154" y="3133667"/>
            <a:ext cx="2159245" cy="2159243"/>
          </a:xfrm>
          <a:prstGeom prst="arc">
            <a:avLst>
              <a:gd name="adj1" fmla="val 16315700"/>
              <a:gd name="adj2" fmla="val 18468113"/>
            </a:avLst>
          </a:prstGeom>
          <a:ln w="57150" cap="rnd">
            <a:solidFill>
              <a:schemeClr val="accent5"/>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23F64ABD-02B6-6DDD-D4D3-841AA8A88C71}"/>
              </a:ext>
            </a:extLst>
          </p:cNvPr>
          <p:cNvSpPr>
            <a:spLocks/>
          </p:cNvSpPr>
          <p:nvPr/>
        </p:nvSpPr>
        <p:spPr>
          <a:xfrm rot="14400000">
            <a:off x="4978154" y="3133667"/>
            <a:ext cx="2159245" cy="2159243"/>
          </a:xfrm>
          <a:prstGeom prst="arc">
            <a:avLst>
              <a:gd name="adj1" fmla="val 16315700"/>
              <a:gd name="adj2" fmla="val 18468113"/>
            </a:avLst>
          </a:prstGeom>
          <a:ln w="5715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8645A596-7089-A3E3-EC7E-55DB30262F4C}"/>
              </a:ext>
            </a:extLst>
          </p:cNvPr>
          <p:cNvSpPr>
            <a:spLocks/>
          </p:cNvSpPr>
          <p:nvPr/>
        </p:nvSpPr>
        <p:spPr>
          <a:xfrm rot="12000000">
            <a:off x="4978154" y="3133667"/>
            <a:ext cx="2159245" cy="2159243"/>
          </a:xfrm>
          <a:prstGeom prst="arc">
            <a:avLst>
              <a:gd name="adj1" fmla="val 16315700"/>
              <a:gd name="adj2" fmla="val 18468113"/>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DA8031D4-ED3B-206E-AF70-D371A695D5DB}"/>
              </a:ext>
            </a:extLst>
          </p:cNvPr>
          <p:cNvSpPr>
            <a:spLocks/>
          </p:cNvSpPr>
          <p:nvPr/>
        </p:nvSpPr>
        <p:spPr>
          <a:xfrm rot="9600000">
            <a:off x="4978154" y="3133667"/>
            <a:ext cx="2159245" cy="2159243"/>
          </a:xfrm>
          <a:prstGeom prst="arc">
            <a:avLst>
              <a:gd name="adj1" fmla="val 16315700"/>
              <a:gd name="adj2" fmla="val 18468113"/>
            </a:avLst>
          </a:prstGeom>
          <a:ln w="57150" cap="rnd">
            <a:solidFill>
              <a:schemeClr val="accent5"/>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22853AE1-75E4-79AB-98D2-3DC90A439B3A}"/>
              </a:ext>
            </a:extLst>
          </p:cNvPr>
          <p:cNvSpPr>
            <a:spLocks/>
          </p:cNvSpPr>
          <p:nvPr/>
        </p:nvSpPr>
        <p:spPr>
          <a:xfrm rot="7200000">
            <a:off x="4978154" y="3133667"/>
            <a:ext cx="2159245" cy="2159243"/>
          </a:xfrm>
          <a:prstGeom prst="arc">
            <a:avLst>
              <a:gd name="adj1" fmla="val 16315700"/>
              <a:gd name="adj2" fmla="val 18468113"/>
            </a:avLst>
          </a:prstGeom>
          <a:ln w="57150" cap="rnd">
            <a:solidFill>
              <a:schemeClr val="accent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A5A7A61C-E9A0-FCCE-DD44-80B0579FE82B}"/>
              </a:ext>
            </a:extLst>
          </p:cNvPr>
          <p:cNvSpPr>
            <a:spLocks/>
          </p:cNvSpPr>
          <p:nvPr/>
        </p:nvSpPr>
        <p:spPr>
          <a:xfrm rot="4800000">
            <a:off x="4978154" y="3133667"/>
            <a:ext cx="2159245" cy="2159243"/>
          </a:xfrm>
          <a:prstGeom prst="arc">
            <a:avLst>
              <a:gd name="adj1" fmla="val 16315700"/>
              <a:gd name="adj2" fmla="val 18468113"/>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81357D06-C73D-DB52-1D7E-B130904AF5EB}"/>
              </a:ext>
            </a:extLst>
          </p:cNvPr>
          <p:cNvSpPr>
            <a:spLocks/>
          </p:cNvSpPr>
          <p:nvPr/>
        </p:nvSpPr>
        <p:spPr>
          <a:xfrm rot="2400000">
            <a:off x="4978154" y="3133667"/>
            <a:ext cx="2159245" cy="2159243"/>
          </a:xfrm>
          <a:prstGeom prst="arc">
            <a:avLst>
              <a:gd name="adj1" fmla="val 16315700"/>
              <a:gd name="adj2" fmla="val 18468113"/>
            </a:avLst>
          </a:prstGeom>
          <a:ln w="57150" cap="rnd">
            <a:solidFill>
              <a:schemeClr val="accent5"/>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42B71F6E-B4B1-8DCA-FE1B-EAF174BE5D2B}"/>
              </a:ext>
            </a:extLst>
          </p:cNvPr>
          <p:cNvGrpSpPr>
            <a:grpSpLocks/>
          </p:cNvGrpSpPr>
          <p:nvPr/>
        </p:nvGrpSpPr>
        <p:grpSpPr>
          <a:xfrm rot="10531338" flipH="1">
            <a:off x="7115070" y="3874290"/>
            <a:ext cx="399219" cy="188744"/>
            <a:chOff x="11397819" y="2700549"/>
            <a:chExt cx="462034" cy="218442"/>
          </a:xfrm>
        </p:grpSpPr>
        <p:sp>
          <p:nvSpPr>
            <p:cNvPr id="29" name="Isosceles Triangle 7">
              <a:extLst>
                <a:ext uri="{FF2B5EF4-FFF2-40B4-BE49-F238E27FC236}">
                  <a16:creationId xmlns:a16="http://schemas.microsoft.com/office/drawing/2014/main" id="{C636C713-6CA0-2E33-7A5D-11CEA178BC84}"/>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30" name="Straight Connector 29">
              <a:extLst>
                <a:ext uri="{FF2B5EF4-FFF2-40B4-BE49-F238E27FC236}">
                  <a16:creationId xmlns:a16="http://schemas.microsoft.com/office/drawing/2014/main" id="{4AD4E626-C047-4498-D549-E202D40A571A}"/>
                </a:ext>
              </a:extLst>
            </p:cNvPr>
            <p:cNvCxnSpPr>
              <a:cxnSpLocks/>
            </p:cNvCxnSpPr>
            <p:nvPr/>
          </p:nvCxnSpPr>
          <p:spPr>
            <a:xfrm rot="5400000" flipV="1">
              <a:off x="11603082" y="2604201"/>
              <a:ext cx="0" cy="410525"/>
            </a:xfrm>
            <a:prstGeom prst="line">
              <a:avLst/>
            </a:prstGeom>
            <a:ln w="571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AF384C6-6F8D-77E9-A0B2-6C558462444E}"/>
              </a:ext>
            </a:extLst>
          </p:cNvPr>
          <p:cNvGrpSpPr>
            <a:grpSpLocks/>
          </p:cNvGrpSpPr>
          <p:nvPr/>
        </p:nvGrpSpPr>
        <p:grpSpPr>
          <a:xfrm rot="12878675" flipH="1">
            <a:off x="6981190" y="4747443"/>
            <a:ext cx="399219" cy="188744"/>
            <a:chOff x="11397819" y="2700549"/>
            <a:chExt cx="462034" cy="218442"/>
          </a:xfrm>
        </p:grpSpPr>
        <p:sp>
          <p:nvSpPr>
            <p:cNvPr id="32" name="Isosceles Triangle 7">
              <a:extLst>
                <a:ext uri="{FF2B5EF4-FFF2-40B4-BE49-F238E27FC236}">
                  <a16:creationId xmlns:a16="http://schemas.microsoft.com/office/drawing/2014/main" id="{7F5C0FEB-9DF9-F6E6-2D5C-9A0E0A71C8F9}"/>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33" name="Straight Connector 32">
              <a:extLst>
                <a:ext uri="{FF2B5EF4-FFF2-40B4-BE49-F238E27FC236}">
                  <a16:creationId xmlns:a16="http://schemas.microsoft.com/office/drawing/2014/main" id="{803ECC5A-5AAD-5B15-AF3A-CE393B009C24}"/>
                </a:ext>
              </a:extLst>
            </p:cNvPr>
            <p:cNvCxnSpPr>
              <a:cxnSpLocks/>
            </p:cNvCxnSpPr>
            <p:nvPr/>
          </p:nvCxnSpPr>
          <p:spPr>
            <a:xfrm rot="5400000" flipV="1">
              <a:off x="11603082" y="2604201"/>
              <a:ext cx="0" cy="410525"/>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4502D26-148C-884D-953E-6B0722EDD49F}"/>
              </a:ext>
            </a:extLst>
          </p:cNvPr>
          <p:cNvGrpSpPr>
            <a:grpSpLocks/>
          </p:cNvGrpSpPr>
          <p:nvPr/>
        </p:nvGrpSpPr>
        <p:grpSpPr>
          <a:xfrm rot="15227308" flipH="1">
            <a:off x="6319405" y="5323426"/>
            <a:ext cx="399219" cy="188744"/>
            <a:chOff x="11397819" y="2700549"/>
            <a:chExt cx="462034" cy="218442"/>
          </a:xfrm>
        </p:grpSpPr>
        <p:sp>
          <p:nvSpPr>
            <p:cNvPr id="35" name="Isosceles Triangle 7">
              <a:extLst>
                <a:ext uri="{FF2B5EF4-FFF2-40B4-BE49-F238E27FC236}">
                  <a16:creationId xmlns:a16="http://schemas.microsoft.com/office/drawing/2014/main" id="{71E5A539-DED6-E300-EEC3-6665A4A735FE}"/>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36" name="Straight Connector 35">
              <a:extLst>
                <a:ext uri="{FF2B5EF4-FFF2-40B4-BE49-F238E27FC236}">
                  <a16:creationId xmlns:a16="http://schemas.microsoft.com/office/drawing/2014/main" id="{D5D7A36D-FA30-A0A7-5370-449B4CCD10A1}"/>
                </a:ext>
              </a:extLst>
            </p:cNvPr>
            <p:cNvCxnSpPr>
              <a:cxnSpLocks/>
            </p:cNvCxnSpPr>
            <p:nvPr/>
          </p:nvCxnSpPr>
          <p:spPr>
            <a:xfrm rot="5400000" flipV="1">
              <a:off x="11603082" y="2604201"/>
              <a:ext cx="0" cy="410525"/>
            </a:xfrm>
            <a:prstGeom prst="line">
              <a:avLst/>
            </a:prstGeom>
            <a:ln w="571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D9A9C75-01AF-B750-651C-6638DD6BA859}"/>
              </a:ext>
            </a:extLst>
          </p:cNvPr>
          <p:cNvGrpSpPr>
            <a:grpSpLocks/>
          </p:cNvGrpSpPr>
          <p:nvPr/>
        </p:nvGrpSpPr>
        <p:grpSpPr>
          <a:xfrm rot="6768174">
            <a:off x="5436755" y="5326601"/>
            <a:ext cx="399219" cy="188744"/>
            <a:chOff x="11397819" y="2700549"/>
            <a:chExt cx="462034" cy="218442"/>
          </a:xfrm>
        </p:grpSpPr>
        <p:sp>
          <p:nvSpPr>
            <p:cNvPr id="40" name="Isosceles Triangle 7">
              <a:extLst>
                <a:ext uri="{FF2B5EF4-FFF2-40B4-BE49-F238E27FC236}">
                  <a16:creationId xmlns:a16="http://schemas.microsoft.com/office/drawing/2014/main" id="{4BB5C3DE-251A-7143-3716-82E63B995AFF}"/>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41" name="Straight Connector 40">
              <a:extLst>
                <a:ext uri="{FF2B5EF4-FFF2-40B4-BE49-F238E27FC236}">
                  <a16:creationId xmlns:a16="http://schemas.microsoft.com/office/drawing/2014/main" id="{FB1AA59C-0512-6997-F5FF-CF8D739CDD3F}"/>
                </a:ext>
              </a:extLst>
            </p:cNvPr>
            <p:cNvCxnSpPr>
              <a:cxnSpLocks/>
            </p:cNvCxnSpPr>
            <p:nvPr/>
          </p:nvCxnSpPr>
          <p:spPr>
            <a:xfrm rot="5400000" flipV="1">
              <a:off x="11603082" y="2604201"/>
              <a:ext cx="0" cy="410525"/>
            </a:xfrm>
            <a:prstGeom prst="line">
              <a:avLst/>
            </a:prstGeom>
            <a:ln w="571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DE1D23CF-6CF2-F63C-C1AF-F976CA2D7F8F}"/>
              </a:ext>
            </a:extLst>
          </p:cNvPr>
          <p:cNvGrpSpPr>
            <a:grpSpLocks/>
          </p:cNvGrpSpPr>
          <p:nvPr/>
        </p:nvGrpSpPr>
        <p:grpSpPr>
          <a:xfrm rot="9226999">
            <a:off x="4763232" y="4780796"/>
            <a:ext cx="399219" cy="188744"/>
            <a:chOff x="11397819" y="2700549"/>
            <a:chExt cx="462034" cy="218442"/>
          </a:xfrm>
        </p:grpSpPr>
        <p:sp>
          <p:nvSpPr>
            <p:cNvPr id="45" name="Isosceles Triangle 7">
              <a:extLst>
                <a:ext uri="{FF2B5EF4-FFF2-40B4-BE49-F238E27FC236}">
                  <a16:creationId xmlns:a16="http://schemas.microsoft.com/office/drawing/2014/main" id="{30D3E4BB-BB8C-1644-28A0-A0AD374E6722}"/>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50" name="Straight Connector 49">
              <a:extLst>
                <a:ext uri="{FF2B5EF4-FFF2-40B4-BE49-F238E27FC236}">
                  <a16:creationId xmlns:a16="http://schemas.microsoft.com/office/drawing/2014/main" id="{18E95291-DB90-AE69-709E-C579F1129C10}"/>
                </a:ext>
              </a:extLst>
            </p:cNvPr>
            <p:cNvCxnSpPr>
              <a:cxnSpLocks/>
            </p:cNvCxnSpPr>
            <p:nvPr/>
          </p:nvCxnSpPr>
          <p:spPr>
            <a:xfrm rot="5400000" flipV="1">
              <a:off x="11603082" y="2604201"/>
              <a:ext cx="0" cy="410525"/>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4D12B073-998E-1A4F-8399-9E91AC7951A7}"/>
              </a:ext>
            </a:extLst>
          </p:cNvPr>
          <p:cNvGrpSpPr>
            <a:grpSpLocks/>
          </p:cNvGrpSpPr>
          <p:nvPr/>
        </p:nvGrpSpPr>
        <p:grpSpPr>
          <a:xfrm rot="11712864">
            <a:off x="4594748" y="3917197"/>
            <a:ext cx="399219" cy="188744"/>
            <a:chOff x="11397819" y="2700549"/>
            <a:chExt cx="462034" cy="218442"/>
          </a:xfrm>
        </p:grpSpPr>
        <p:sp>
          <p:nvSpPr>
            <p:cNvPr id="53" name="Isosceles Triangle 7">
              <a:extLst>
                <a:ext uri="{FF2B5EF4-FFF2-40B4-BE49-F238E27FC236}">
                  <a16:creationId xmlns:a16="http://schemas.microsoft.com/office/drawing/2014/main" id="{2A8464CD-71EE-51E7-ECA5-D56E1EF0EA96}"/>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54" name="Straight Connector 53">
              <a:extLst>
                <a:ext uri="{FF2B5EF4-FFF2-40B4-BE49-F238E27FC236}">
                  <a16:creationId xmlns:a16="http://schemas.microsoft.com/office/drawing/2014/main" id="{414AB25E-77BD-7222-1D54-41B49D70A2D6}"/>
                </a:ext>
              </a:extLst>
            </p:cNvPr>
            <p:cNvCxnSpPr>
              <a:cxnSpLocks/>
            </p:cNvCxnSpPr>
            <p:nvPr/>
          </p:nvCxnSpPr>
          <p:spPr>
            <a:xfrm rot="5400000" flipV="1">
              <a:off x="11603082" y="2604201"/>
              <a:ext cx="0" cy="410525"/>
            </a:xfrm>
            <a:prstGeom prst="line">
              <a:avLst/>
            </a:prstGeom>
            <a:ln w="571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4CCB9A6F-4305-C4A3-2C3E-DF262122448F}"/>
              </a:ext>
            </a:extLst>
          </p:cNvPr>
          <p:cNvGrpSpPr>
            <a:grpSpLocks/>
          </p:cNvGrpSpPr>
          <p:nvPr/>
        </p:nvGrpSpPr>
        <p:grpSpPr>
          <a:xfrm rot="14132690">
            <a:off x="5017615" y="3149719"/>
            <a:ext cx="399219" cy="188744"/>
            <a:chOff x="11397819" y="2700549"/>
            <a:chExt cx="462034" cy="218442"/>
          </a:xfrm>
        </p:grpSpPr>
        <p:sp>
          <p:nvSpPr>
            <p:cNvPr id="57" name="Isosceles Triangle 7">
              <a:extLst>
                <a:ext uri="{FF2B5EF4-FFF2-40B4-BE49-F238E27FC236}">
                  <a16:creationId xmlns:a16="http://schemas.microsoft.com/office/drawing/2014/main" id="{6B3B5C61-6320-6BE9-91F8-9B93A76122E9}"/>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58" name="Straight Connector 57">
              <a:extLst>
                <a:ext uri="{FF2B5EF4-FFF2-40B4-BE49-F238E27FC236}">
                  <a16:creationId xmlns:a16="http://schemas.microsoft.com/office/drawing/2014/main" id="{901ED16B-2E15-1EDC-3E62-875CDFE6DA30}"/>
                </a:ext>
              </a:extLst>
            </p:cNvPr>
            <p:cNvCxnSpPr>
              <a:cxnSpLocks/>
            </p:cNvCxnSpPr>
            <p:nvPr/>
          </p:nvCxnSpPr>
          <p:spPr>
            <a:xfrm rot="5400000" flipV="1">
              <a:off x="11603082" y="2604201"/>
              <a:ext cx="0" cy="410525"/>
            </a:xfrm>
            <a:prstGeom prst="line">
              <a:avLst/>
            </a:prstGeom>
            <a:ln w="571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A07DEA21-0B57-91C3-FC34-D255A8E02BC7}"/>
              </a:ext>
            </a:extLst>
          </p:cNvPr>
          <p:cNvGrpSpPr>
            <a:grpSpLocks/>
          </p:cNvGrpSpPr>
          <p:nvPr/>
        </p:nvGrpSpPr>
        <p:grpSpPr>
          <a:xfrm rot="16200000">
            <a:off x="5822480" y="2833806"/>
            <a:ext cx="399219" cy="188744"/>
            <a:chOff x="11397819" y="2700549"/>
            <a:chExt cx="462034" cy="218442"/>
          </a:xfrm>
        </p:grpSpPr>
        <p:sp>
          <p:nvSpPr>
            <p:cNvPr id="61" name="Isosceles Triangle 7">
              <a:extLst>
                <a:ext uri="{FF2B5EF4-FFF2-40B4-BE49-F238E27FC236}">
                  <a16:creationId xmlns:a16="http://schemas.microsoft.com/office/drawing/2014/main" id="{9B70F441-3729-6DC0-8506-D8F447A387BC}"/>
                </a:ext>
              </a:extLst>
            </p:cNvPr>
            <p:cNvSpPr>
              <a:spLocks/>
            </p:cNvSpPr>
            <p:nvPr/>
          </p:nvSpPr>
          <p:spPr>
            <a:xfrm rot="5400000">
              <a:off x="11699478" y="2758616"/>
              <a:ext cx="218442" cy="102308"/>
            </a:xfrm>
            <a:custGeom>
              <a:avLst/>
              <a:gdLst>
                <a:gd name="connsiteX0" fmla="*/ 0 w 1079064"/>
                <a:gd name="connsiteY0" fmla="*/ 581889 h 581889"/>
                <a:gd name="connsiteX1" fmla="*/ 539532 w 1079064"/>
                <a:gd name="connsiteY1" fmla="*/ 0 h 581889"/>
                <a:gd name="connsiteX2" fmla="*/ 1079064 w 1079064"/>
                <a:gd name="connsiteY2" fmla="*/ 581889 h 581889"/>
                <a:gd name="connsiteX3" fmla="*/ 0 w 1079064"/>
                <a:gd name="connsiteY3" fmla="*/ 581889 h 581889"/>
                <a:gd name="connsiteX0" fmla="*/ 0 w 1079064"/>
                <a:gd name="connsiteY0" fmla="*/ 581889 h 591462"/>
                <a:gd name="connsiteX1" fmla="*/ 539532 w 1079064"/>
                <a:gd name="connsiteY1" fmla="*/ 0 h 591462"/>
                <a:gd name="connsiteX2" fmla="*/ 1079064 w 1079064"/>
                <a:gd name="connsiteY2" fmla="*/ 581889 h 591462"/>
                <a:gd name="connsiteX3" fmla="*/ 547347 w 1079064"/>
                <a:gd name="connsiteY3" fmla="*/ 591462 h 591462"/>
                <a:gd name="connsiteX4" fmla="*/ 0 w 1079064"/>
                <a:gd name="connsiteY4" fmla="*/ 581889 h 591462"/>
                <a:gd name="connsiteX0" fmla="*/ 547347 w 1079064"/>
                <a:gd name="connsiteY0" fmla="*/ 591462 h 682902"/>
                <a:gd name="connsiteX1" fmla="*/ 0 w 1079064"/>
                <a:gd name="connsiteY1" fmla="*/ 581889 h 682902"/>
                <a:gd name="connsiteX2" fmla="*/ 539532 w 1079064"/>
                <a:gd name="connsiteY2" fmla="*/ 0 h 682902"/>
                <a:gd name="connsiteX3" fmla="*/ 1079064 w 1079064"/>
                <a:gd name="connsiteY3" fmla="*/ 581889 h 682902"/>
                <a:gd name="connsiteX4" fmla="*/ 638787 w 1079064"/>
                <a:gd name="connsiteY4" fmla="*/ 682902 h 682902"/>
                <a:gd name="connsiteX0" fmla="*/ 547347 w 1079064"/>
                <a:gd name="connsiteY0" fmla="*/ 591462 h 591462"/>
                <a:gd name="connsiteX1" fmla="*/ 0 w 1079064"/>
                <a:gd name="connsiteY1" fmla="*/ 581889 h 591462"/>
                <a:gd name="connsiteX2" fmla="*/ 539532 w 1079064"/>
                <a:gd name="connsiteY2" fmla="*/ 0 h 591462"/>
                <a:gd name="connsiteX3" fmla="*/ 1079064 w 1079064"/>
                <a:gd name="connsiteY3" fmla="*/ 581889 h 591462"/>
                <a:gd name="connsiteX0" fmla="*/ 0 w 1079064"/>
                <a:gd name="connsiteY0" fmla="*/ 581889 h 581889"/>
                <a:gd name="connsiteX1" fmla="*/ 539532 w 1079064"/>
                <a:gd name="connsiteY1" fmla="*/ 0 h 581889"/>
                <a:gd name="connsiteX2" fmla="*/ 1079064 w 1079064"/>
                <a:gd name="connsiteY2" fmla="*/ 581889 h 581889"/>
              </a:gdLst>
              <a:ahLst/>
              <a:cxnLst>
                <a:cxn ang="0">
                  <a:pos x="connsiteX0" y="connsiteY0"/>
                </a:cxn>
                <a:cxn ang="0">
                  <a:pos x="connsiteX1" y="connsiteY1"/>
                </a:cxn>
                <a:cxn ang="0">
                  <a:pos x="connsiteX2" y="connsiteY2"/>
                </a:cxn>
              </a:cxnLst>
              <a:rect l="l" t="t" r="r" b="b"/>
              <a:pathLst>
                <a:path w="1079064" h="581889">
                  <a:moveTo>
                    <a:pt x="0" y="581889"/>
                  </a:moveTo>
                  <a:lnTo>
                    <a:pt x="539532" y="0"/>
                  </a:lnTo>
                  <a:lnTo>
                    <a:pt x="1079064" y="581889"/>
                  </a:lnTo>
                </a:path>
              </a:pathLst>
            </a:custGeom>
            <a:noFill/>
            <a:ln w="571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cxnSp>
          <p:nvCxnSpPr>
            <p:cNvPr id="63" name="Straight Connector 62">
              <a:extLst>
                <a:ext uri="{FF2B5EF4-FFF2-40B4-BE49-F238E27FC236}">
                  <a16:creationId xmlns:a16="http://schemas.microsoft.com/office/drawing/2014/main" id="{F57B4E58-BA9F-1E0D-B81E-4BC729DA3A56}"/>
                </a:ext>
              </a:extLst>
            </p:cNvPr>
            <p:cNvCxnSpPr>
              <a:cxnSpLocks/>
            </p:cNvCxnSpPr>
            <p:nvPr/>
          </p:nvCxnSpPr>
          <p:spPr>
            <a:xfrm rot="5400000" flipV="1">
              <a:off x="11603082" y="2604201"/>
              <a:ext cx="0" cy="410525"/>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DB88C8E3-4190-F7EB-D9D2-03DCE43431BD}"/>
              </a:ext>
            </a:extLst>
          </p:cNvPr>
          <p:cNvSpPr>
            <a:spLocks/>
          </p:cNvSpPr>
          <p:nvPr/>
        </p:nvSpPr>
        <p:spPr>
          <a:xfrm>
            <a:off x="5716555" y="2099782"/>
            <a:ext cx="538495" cy="538493"/>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71" name="Graphic 70">
            <a:extLst>
              <a:ext uri="{FF2B5EF4-FFF2-40B4-BE49-F238E27FC236}">
                <a16:creationId xmlns:a16="http://schemas.microsoft.com/office/drawing/2014/main" id="{A2E1988B-A4DA-5005-C862-3D42A48417C1}"/>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759624" y="2145820"/>
            <a:ext cx="457200" cy="457200"/>
          </a:xfrm>
          <a:prstGeom prst="rect">
            <a:avLst/>
          </a:prstGeom>
        </p:spPr>
      </p:pic>
      <p:sp>
        <p:nvSpPr>
          <p:cNvPr id="75" name="Oval 74">
            <a:extLst>
              <a:ext uri="{FF2B5EF4-FFF2-40B4-BE49-F238E27FC236}">
                <a16:creationId xmlns:a16="http://schemas.microsoft.com/office/drawing/2014/main" id="{5432C009-BEE2-68BE-4FFB-316974D8FDA1}"/>
              </a:ext>
            </a:extLst>
          </p:cNvPr>
          <p:cNvSpPr>
            <a:spLocks/>
          </p:cNvSpPr>
          <p:nvPr/>
        </p:nvSpPr>
        <p:spPr>
          <a:xfrm>
            <a:off x="6492301" y="5655788"/>
            <a:ext cx="538495" cy="538493"/>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8" name="Oval 77">
            <a:extLst>
              <a:ext uri="{FF2B5EF4-FFF2-40B4-BE49-F238E27FC236}">
                <a16:creationId xmlns:a16="http://schemas.microsoft.com/office/drawing/2014/main" id="{067A41F1-7F52-63B0-C249-583F5CFFFCD7}"/>
              </a:ext>
            </a:extLst>
          </p:cNvPr>
          <p:cNvSpPr>
            <a:spLocks/>
          </p:cNvSpPr>
          <p:nvPr/>
        </p:nvSpPr>
        <p:spPr>
          <a:xfrm>
            <a:off x="7591145" y="3645998"/>
            <a:ext cx="538495" cy="538493"/>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9" name="Oval 78">
            <a:extLst>
              <a:ext uri="{FF2B5EF4-FFF2-40B4-BE49-F238E27FC236}">
                <a16:creationId xmlns:a16="http://schemas.microsoft.com/office/drawing/2014/main" id="{B4AE28EE-63C1-0B5F-B1C0-FF5DE17F99E7}"/>
              </a:ext>
            </a:extLst>
          </p:cNvPr>
          <p:cNvSpPr>
            <a:spLocks/>
          </p:cNvSpPr>
          <p:nvPr/>
        </p:nvSpPr>
        <p:spPr>
          <a:xfrm>
            <a:off x="4152859" y="4734342"/>
            <a:ext cx="538495" cy="538493"/>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0" name="Oval 79">
            <a:extLst>
              <a:ext uri="{FF2B5EF4-FFF2-40B4-BE49-F238E27FC236}">
                <a16:creationId xmlns:a16="http://schemas.microsoft.com/office/drawing/2014/main" id="{323D2B27-596B-B2C8-3023-6960A5F982DE}"/>
              </a:ext>
            </a:extLst>
          </p:cNvPr>
          <p:cNvSpPr>
            <a:spLocks/>
          </p:cNvSpPr>
          <p:nvPr/>
        </p:nvSpPr>
        <p:spPr>
          <a:xfrm>
            <a:off x="3973213" y="3645998"/>
            <a:ext cx="538495" cy="538493"/>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1" name="Oval 80">
            <a:extLst>
              <a:ext uri="{FF2B5EF4-FFF2-40B4-BE49-F238E27FC236}">
                <a16:creationId xmlns:a16="http://schemas.microsoft.com/office/drawing/2014/main" id="{B7A68911-F3D6-278A-5EB1-09931ABAC560}"/>
              </a:ext>
            </a:extLst>
          </p:cNvPr>
          <p:cNvSpPr>
            <a:spLocks/>
          </p:cNvSpPr>
          <p:nvPr/>
        </p:nvSpPr>
        <p:spPr>
          <a:xfrm>
            <a:off x="7030310" y="2506196"/>
            <a:ext cx="538495" cy="538493"/>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2" name="Oval 81">
            <a:extLst>
              <a:ext uri="{FF2B5EF4-FFF2-40B4-BE49-F238E27FC236}">
                <a16:creationId xmlns:a16="http://schemas.microsoft.com/office/drawing/2014/main" id="{8D6C181E-4B47-B75D-3A81-F62AB83BDCA7}"/>
              </a:ext>
            </a:extLst>
          </p:cNvPr>
          <p:cNvSpPr>
            <a:spLocks/>
          </p:cNvSpPr>
          <p:nvPr/>
        </p:nvSpPr>
        <p:spPr>
          <a:xfrm flipH="1">
            <a:off x="7440186" y="4734342"/>
            <a:ext cx="538495" cy="538493"/>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3" name="Oval 82">
            <a:extLst>
              <a:ext uri="{FF2B5EF4-FFF2-40B4-BE49-F238E27FC236}">
                <a16:creationId xmlns:a16="http://schemas.microsoft.com/office/drawing/2014/main" id="{093DDA2D-85A4-57B6-3DDB-25DA15591085}"/>
              </a:ext>
            </a:extLst>
          </p:cNvPr>
          <p:cNvSpPr>
            <a:spLocks/>
          </p:cNvSpPr>
          <p:nvPr/>
        </p:nvSpPr>
        <p:spPr>
          <a:xfrm flipH="1">
            <a:off x="5150080" y="5655788"/>
            <a:ext cx="538495" cy="538493"/>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8" name="Rectangle 87">
            <a:extLst>
              <a:ext uri="{FF2B5EF4-FFF2-40B4-BE49-F238E27FC236}">
                <a16:creationId xmlns:a16="http://schemas.microsoft.com/office/drawing/2014/main" id="{272404E2-17FF-D4BC-80EB-FF1CDB945575}"/>
              </a:ext>
            </a:extLst>
          </p:cNvPr>
          <p:cNvSpPr>
            <a:spLocks/>
          </p:cNvSpPr>
          <p:nvPr/>
        </p:nvSpPr>
        <p:spPr>
          <a:xfrm>
            <a:off x="7665262" y="2355646"/>
            <a:ext cx="3990009" cy="769441"/>
          </a:xfrm>
          <a:prstGeom prst="rect">
            <a:avLst/>
          </a:prstGeom>
        </p:spPr>
        <p:txBody>
          <a:bodyPr wrap="square">
            <a:spAutoFit/>
          </a:bodyPr>
          <a:lstStyle/>
          <a:p>
            <a:pPr lvl="0">
              <a:spcAft>
                <a:spcPts val="300"/>
              </a:spcAft>
              <a:defRPr/>
            </a:pPr>
            <a:r>
              <a:rPr lang="en-US" sz="2200" b="1" dirty="0">
                <a:solidFill>
                  <a:schemeClr val="accent2"/>
                </a:solidFill>
              </a:rPr>
              <a:t>Drug Supply Chain </a:t>
            </a:r>
            <a:br>
              <a:rPr lang="en-US" sz="2200" b="1" dirty="0">
                <a:solidFill>
                  <a:schemeClr val="accent2"/>
                </a:solidFill>
              </a:rPr>
            </a:br>
            <a:r>
              <a:rPr lang="en-US" sz="2200" b="1" dirty="0">
                <a:solidFill>
                  <a:schemeClr val="accent2"/>
                </a:solidFill>
              </a:rPr>
              <a:t>Security Act</a:t>
            </a:r>
          </a:p>
        </p:txBody>
      </p:sp>
      <p:sp>
        <p:nvSpPr>
          <p:cNvPr id="89" name="Rectangle 88">
            <a:extLst>
              <a:ext uri="{FF2B5EF4-FFF2-40B4-BE49-F238E27FC236}">
                <a16:creationId xmlns:a16="http://schemas.microsoft.com/office/drawing/2014/main" id="{44D000FC-F96E-B392-C9D8-F75D817BB3EE}"/>
              </a:ext>
            </a:extLst>
          </p:cNvPr>
          <p:cNvSpPr>
            <a:spLocks/>
          </p:cNvSpPr>
          <p:nvPr/>
        </p:nvSpPr>
        <p:spPr>
          <a:xfrm>
            <a:off x="8023707" y="4788145"/>
            <a:ext cx="3369760" cy="430887"/>
          </a:xfrm>
          <a:prstGeom prst="rect">
            <a:avLst/>
          </a:prstGeom>
        </p:spPr>
        <p:txBody>
          <a:bodyPr wrap="square">
            <a:spAutoFit/>
          </a:bodyPr>
          <a:lstStyle/>
          <a:p>
            <a:pPr lvl="0">
              <a:spcAft>
                <a:spcPts val="300"/>
              </a:spcAft>
              <a:defRPr/>
            </a:pPr>
            <a:r>
              <a:rPr lang="en-US" sz="2200" b="1">
                <a:solidFill>
                  <a:schemeClr val="accent2"/>
                </a:solidFill>
              </a:rPr>
              <a:t>Biosimilars</a:t>
            </a:r>
          </a:p>
        </p:txBody>
      </p:sp>
      <p:sp>
        <p:nvSpPr>
          <p:cNvPr id="94" name="Rectangle 93">
            <a:extLst>
              <a:ext uri="{FF2B5EF4-FFF2-40B4-BE49-F238E27FC236}">
                <a16:creationId xmlns:a16="http://schemas.microsoft.com/office/drawing/2014/main" id="{4B1544DF-875D-F284-C208-24A699728575}"/>
              </a:ext>
            </a:extLst>
          </p:cNvPr>
          <p:cNvSpPr>
            <a:spLocks/>
          </p:cNvSpPr>
          <p:nvPr/>
        </p:nvSpPr>
        <p:spPr>
          <a:xfrm>
            <a:off x="8152727" y="3699801"/>
            <a:ext cx="3689294" cy="430887"/>
          </a:xfrm>
          <a:prstGeom prst="rect">
            <a:avLst/>
          </a:prstGeom>
        </p:spPr>
        <p:txBody>
          <a:bodyPr wrap="square">
            <a:spAutoFit/>
          </a:bodyPr>
          <a:lstStyle/>
          <a:p>
            <a:pPr lvl="0">
              <a:spcAft>
                <a:spcPts val="300"/>
              </a:spcAft>
              <a:defRPr/>
            </a:pPr>
            <a:r>
              <a:rPr lang="en-US" sz="2200" b="1" dirty="0">
                <a:solidFill>
                  <a:schemeClr val="accent5"/>
                </a:solidFill>
              </a:rPr>
              <a:t>Drug Shortages</a:t>
            </a:r>
          </a:p>
        </p:txBody>
      </p:sp>
      <p:sp>
        <p:nvSpPr>
          <p:cNvPr id="99" name="Rectangle 98">
            <a:extLst>
              <a:ext uri="{FF2B5EF4-FFF2-40B4-BE49-F238E27FC236}">
                <a16:creationId xmlns:a16="http://schemas.microsoft.com/office/drawing/2014/main" id="{21806C73-7B94-BF56-6C9C-304CDB5D59A5}"/>
              </a:ext>
            </a:extLst>
          </p:cNvPr>
          <p:cNvSpPr>
            <a:spLocks/>
          </p:cNvSpPr>
          <p:nvPr/>
        </p:nvSpPr>
        <p:spPr>
          <a:xfrm>
            <a:off x="1678357" y="5709591"/>
            <a:ext cx="3369760" cy="430887"/>
          </a:xfrm>
          <a:prstGeom prst="rect">
            <a:avLst/>
          </a:prstGeom>
        </p:spPr>
        <p:txBody>
          <a:bodyPr wrap="square">
            <a:spAutoFit/>
          </a:bodyPr>
          <a:lstStyle/>
          <a:p>
            <a:pPr lvl="0" algn="r">
              <a:spcAft>
                <a:spcPts val="300"/>
              </a:spcAft>
              <a:defRPr/>
            </a:pPr>
            <a:r>
              <a:rPr lang="en-US" sz="2200" b="1">
                <a:solidFill>
                  <a:schemeClr val="accent5"/>
                </a:solidFill>
              </a:rPr>
              <a:t>Store Closures</a:t>
            </a:r>
          </a:p>
        </p:txBody>
      </p:sp>
      <p:sp>
        <p:nvSpPr>
          <p:cNvPr id="100" name="Rectangle 99">
            <a:extLst>
              <a:ext uri="{FF2B5EF4-FFF2-40B4-BE49-F238E27FC236}">
                <a16:creationId xmlns:a16="http://schemas.microsoft.com/office/drawing/2014/main" id="{378C04B9-D98A-02DF-4DAA-D942EC4347C5}"/>
              </a:ext>
            </a:extLst>
          </p:cNvPr>
          <p:cNvSpPr>
            <a:spLocks/>
          </p:cNvSpPr>
          <p:nvPr/>
        </p:nvSpPr>
        <p:spPr>
          <a:xfrm>
            <a:off x="409334" y="4788145"/>
            <a:ext cx="3689294" cy="430887"/>
          </a:xfrm>
          <a:prstGeom prst="rect">
            <a:avLst/>
          </a:prstGeom>
        </p:spPr>
        <p:txBody>
          <a:bodyPr wrap="square">
            <a:spAutoFit/>
          </a:bodyPr>
          <a:lstStyle/>
          <a:p>
            <a:pPr lvl="0" algn="r">
              <a:spcAft>
                <a:spcPts val="300"/>
              </a:spcAft>
              <a:defRPr/>
            </a:pPr>
            <a:r>
              <a:rPr lang="en-US" sz="2200" b="1">
                <a:solidFill>
                  <a:schemeClr val="accent1"/>
                </a:solidFill>
              </a:rPr>
              <a:t>PBM Reform</a:t>
            </a:r>
          </a:p>
        </p:txBody>
      </p:sp>
      <p:sp>
        <p:nvSpPr>
          <p:cNvPr id="102" name="Rectangle 101">
            <a:extLst>
              <a:ext uri="{FF2B5EF4-FFF2-40B4-BE49-F238E27FC236}">
                <a16:creationId xmlns:a16="http://schemas.microsoft.com/office/drawing/2014/main" id="{E0B2AEA7-18A5-5AB3-4F39-A938EAB118F8}"/>
              </a:ext>
            </a:extLst>
          </p:cNvPr>
          <p:cNvSpPr>
            <a:spLocks/>
          </p:cNvSpPr>
          <p:nvPr/>
        </p:nvSpPr>
        <p:spPr>
          <a:xfrm>
            <a:off x="539408" y="3699801"/>
            <a:ext cx="3369760" cy="430887"/>
          </a:xfrm>
          <a:prstGeom prst="rect">
            <a:avLst/>
          </a:prstGeom>
        </p:spPr>
        <p:txBody>
          <a:bodyPr wrap="square">
            <a:spAutoFit/>
          </a:bodyPr>
          <a:lstStyle/>
          <a:p>
            <a:pPr lvl="0" algn="r">
              <a:spcAft>
                <a:spcPts val="300"/>
              </a:spcAft>
              <a:defRPr/>
            </a:pPr>
            <a:r>
              <a:rPr lang="en-US" sz="2200" b="1" dirty="0">
                <a:solidFill>
                  <a:schemeClr val="accent2"/>
                </a:solidFill>
              </a:rPr>
              <a:t>Tariffs</a:t>
            </a:r>
          </a:p>
        </p:txBody>
      </p:sp>
      <p:sp>
        <p:nvSpPr>
          <p:cNvPr id="103" name="Rectangle 102">
            <a:extLst>
              <a:ext uri="{FF2B5EF4-FFF2-40B4-BE49-F238E27FC236}">
                <a16:creationId xmlns:a16="http://schemas.microsoft.com/office/drawing/2014/main" id="{E1794232-568D-C331-B941-3C445BAA787F}"/>
              </a:ext>
            </a:extLst>
          </p:cNvPr>
          <p:cNvSpPr>
            <a:spLocks/>
          </p:cNvSpPr>
          <p:nvPr/>
        </p:nvSpPr>
        <p:spPr>
          <a:xfrm>
            <a:off x="7079076" y="5709591"/>
            <a:ext cx="4437324" cy="430887"/>
          </a:xfrm>
          <a:prstGeom prst="rect">
            <a:avLst/>
          </a:prstGeom>
        </p:spPr>
        <p:txBody>
          <a:bodyPr wrap="square">
            <a:spAutoFit/>
          </a:bodyPr>
          <a:lstStyle/>
          <a:p>
            <a:pPr lvl="0">
              <a:spcAft>
                <a:spcPts val="300"/>
              </a:spcAft>
              <a:defRPr/>
            </a:pPr>
            <a:r>
              <a:rPr lang="en-US" sz="2200" b="1" dirty="0">
                <a:solidFill>
                  <a:schemeClr val="accent1"/>
                </a:solidFill>
              </a:rPr>
              <a:t>Profitability Challenges</a:t>
            </a:r>
          </a:p>
        </p:txBody>
      </p:sp>
      <p:pic>
        <p:nvPicPr>
          <p:cNvPr id="105" name="Graphic 104">
            <a:extLst>
              <a:ext uri="{FF2B5EF4-FFF2-40B4-BE49-F238E27FC236}">
                <a16:creationId xmlns:a16="http://schemas.microsoft.com/office/drawing/2014/main" id="{33150465-EA99-2F2B-32A3-41B1FD8605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77488" y="2546843"/>
            <a:ext cx="457200" cy="457200"/>
          </a:xfrm>
          <a:prstGeom prst="rect">
            <a:avLst/>
          </a:prstGeom>
        </p:spPr>
      </p:pic>
      <p:pic>
        <p:nvPicPr>
          <p:cNvPr id="106" name="Graphic 105">
            <a:extLst>
              <a:ext uri="{FF2B5EF4-FFF2-40B4-BE49-F238E27FC236}">
                <a16:creationId xmlns:a16="http://schemas.microsoft.com/office/drawing/2014/main" id="{E5A9E02C-6858-1F0C-9C69-741745BC3E5D}"/>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490420" y="4774988"/>
            <a:ext cx="457200" cy="457200"/>
          </a:xfrm>
          <a:prstGeom prst="rect">
            <a:avLst/>
          </a:prstGeom>
        </p:spPr>
      </p:pic>
      <p:pic>
        <p:nvPicPr>
          <p:cNvPr id="108" name="Graphic 107">
            <a:extLst>
              <a:ext uri="{FF2B5EF4-FFF2-40B4-BE49-F238E27FC236}">
                <a16:creationId xmlns:a16="http://schemas.microsoft.com/office/drawing/2014/main" id="{9BBFEF0D-45DC-CABF-957F-FA6D1863A715}"/>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6532948" y="5696434"/>
            <a:ext cx="457200" cy="457200"/>
          </a:xfrm>
          <a:prstGeom prst="rect">
            <a:avLst/>
          </a:prstGeom>
        </p:spPr>
      </p:pic>
      <p:pic>
        <p:nvPicPr>
          <p:cNvPr id="109" name="Graphic 108">
            <a:extLst>
              <a:ext uri="{FF2B5EF4-FFF2-40B4-BE49-F238E27FC236}">
                <a16:creationId xmlns:a16="http://schemas.microsoft.com/office/drawing/2014/main" id="{11F8190C-A576-5DC5-8855-039E52989F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94699" y="5696434"/>
            <a:ext cx="457200" cy="457200"/>
          </a:xfrm>
          <a:prstGeom prst="rect">
            <a:avLst/>
          </a:prstGeom>
        </p:spPr>
      </p:pic>
      <p:pic>
        <p:nvPicPr>
          <p:cNvPr id="111" name="Graphic 110">
            <a:extLst>
              <a:ext uri="{FF2B5EF4-FFF2-40B4-BE49-F238E27FC236}">
                <a16:creationId xmlns:a16="http://schemas.microsoft.com/office/drawing/2014/main" id="{CEAFB9A7-55AC-C791-1509-6679ABCF65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10356" y="3686644"/>
            <a:ext cx="457200" cy="457200"/>
          </a:xfrm>
          <a:prstGeom prst="rect">
            <a:avLst/>
          </a:prstGeom>
        </p:spPr>
      </p:pic>
      <p:pic>
        <p:nvPicPr>
          <p:cNvPr id="112" name="Graphic 111">
            <a:extLst>
              <a:ext uri="{FF2B5EF4-FFF2-40B4-BE49-F238E27FC236}">
                <a16:creationId xmlns:a16="http://schemas.microsoft.com/office/drawing/2014/main" id="{C5B5E1DB-AE73-FD55-E885-6FEB04BD556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98013" y="4774988"/>
            <a:ext cx="457200" cy="457200"/>
          </a:xfrm>
          <a:prstGeom prst="rect">
            <a:avLst/>
          </a:prstGeom>
        </p:spPr>
      </p:pic>
      <p:sp>
        <p:nvSpPr>
          <p:cNvPr id="114" name="Oval 113">
            <a:extLst>
              <a:ext uri="{FF2B5EF4-FFF2-40B4-BE49-F238E27FC236}">
                <a16:creationId xmlns:a16="http://schemas.microsoft.com/office/drawing/2014/main" id="{573DA3D5-5925-F160-39AC-69B0E65B13C6}"/>
              </a:ext>
            </a:extLst>
          </p:cNvPr>
          <p:cNvSpPr>
            <a:spLocks/>
          </p:cNvSpPr>
          <p:nvPr/>
        </p:nvSpPr>
        <p:spPr>
          <a:xfrm>
            <a:off x="4599227" y="2506196"/>
            <a:ext cx="538495" cy="538493"/>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5" name="TextBox 114">
            <a:extLst>
              <a:ext uri="{FF2B5EF4-FFF2-40B4-BE49-F238E27FC236}">
                <a16:creationId xmlns:a16="http://schemas.microsoft.com/office/drawing/2014/main" id="{017284B6-81B0-A92D-2E40-5E44F5EECB80}"/>
              </a:ext>
            </a:extLst>
          </p:cNvPr>
          <p:cNvSpPr txBox="1">
            <a:spLocks/>
          </p:cNvSpPr>
          <p:nvPr/>
        </p:nvSpPr>
        <p:spPr>
          <a:xfrm>
            <a:off x="529174" y="2352709"/>
            <a:ext cx="3980308" cy="769441"/>
          </a:xfrm>
          <a:prstGeom prst="rect">
            <a:avLst/>
          </a:prstGeom>
          <a:noFill/>
        </p:spPr>
        <p:txBody>
          <a:bodyPr wrap="square">
            <a:spAutoFit/>
          </a:bodyPr>
          <a:lstStyle/>
          <a:p>
            <a:pPr algn="r"/>
            <a:r>
              <a:rPr lang="en-US" sz="2200" b="1" dirty="0">
                <a:solidFill>
                  <a:schemeClr val="accent5"/>
                </a:solidFill>
              </a:rPr>
              <a:t>Changing Distribution Models/DTC</a:t>
            </a:r>
          </a:p>
        </p:txBody>
      </p:sp>
      <p:sp>
        <p:nvSpPr>
          <p:cNvPr id="117" name="Oval 116">
            <a:extLst>
              <a:ext uri="{FF2B5EF4-FFF2-40B4-BE49-F238E27FC236}">
                <a16:creationId xmlns:a16="http://schemas.microsoft.com/office/drawing/2014/main" id="{B0B187A6-529D-0BF9-DC0D-A7234F828F26}"/>
              </a:ext>
            </a:extLst>
          </p:cNvPr>
          <p:cNvSpPr>
            <a:spLocks/>
          </p:cNvSpPr>
          <p:nvPr/>
        </p:nvSpPr>
        <p:spPr>
          <a:xfrm>
            <a:off x="4988907" y="3158347"/>
            <a:ext cx="2103120" cy="21031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tx1"/>
                </a:solidFill>
              </a:rPr>
              <a:t>Issues affecting our industry</a:t>
            </a:r>
          </a:p>
        </p:txBody>
      </p:sp>
      <p:pic>
        <p:nvPicPr>
          <p:cNvPr id="118" name="Graphic 117">
            <a:extLst>
              <a:ext uri="{FF2B5EF4-FFF2-40B4-BE49-F238E27FC236}">
                <a16:creationId xmlns:a16="http://schemas.microsoft.com/office/drawing/2014/main" id="{22DC3C77-C511-BFF2-1217-A4E3BEA1BCA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38430" y="3693282"/>
            <a:ext cx="443925" cy="443925"/>
          </a:xfrm>
          <a:prstGeom prst="rect">
            <a:avLst/>
          </a:prstGeom>
        </p:spPr>
      </p:pic>
      <p:pic>
        <p:nvPicPr>
          <p:cNvPr id="120" name="Graphic 119">
            <a:extLst>
              <a:ext uri="{FF2B5EF4-FFF2-40B4-BE49-F238E27FC236}">
                <a16:creationId xmlns:a16="http://schemas.microsoft.com/office/drawing/2014/main" id="{259D7C72-60E0-58DE-08D7-16765875256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659940" y="2566908"/>
            <a:ext cx="417069" cy="417069"/>
          </a:xfrm>
          <a:prstGeom prst="rect">
            <a:avLst/>
          </a:prstGeom>
        </p:spPr>
      </p:pic>
      <p:sp>
        <p:nvSpPr>
          <p:cNvPr id="121" name="Rectangle 120">
            <a:extLst>
              <a:ext uri="{FF2B5EF4-FFF2-40B4-BE49-F238E27FC236}">
                <a16:creationId xmlns:a16="http://schemas.microsoft.com/office/drawing/2014/main" id="{0B1020EE-0F93-67F8-4EE3-E7BBAA77C1F5}"/>
              </a:ext>
            </a:extLst>
          </p:cNvPr>
          <p:cNvSpPr>
            <a:spLocks/>
          </p:cNvSpPr>
          <p:nvPr/>
        </p:nvSpPr>
        <p:spPr>
          <a:xfrm>
            <a:off x="3869204" y="1587613"/>
            <a:ext cx="4277315" cy="430887"/>
          </a:xfrm>
          <a:prstGeom prst="rect">
            <a:avLst/>
          </a:prstGeom>
        </p:spPr>
        <p:txBody>
          <a:bodyPr wrap="square">
            <a:spAutoFit/>
          </a:bodyPr>
          <a:lstStyle/>
          <a:p>
            <a:pPr lvl="0" algn="ctr">
              <a:spcAft>
                <a:spcPts val="300"/>
              </a:spcAft>
              <a:defRPr/>
            </a:pPr>
            <a:r>
              <a:rPr lang="en-US" sz="2200" b="1" dirty="0">
                <a:solidFill>
                  <a:schemeClr val="accent1"/>
                </a:solidFill>
              </a:rPr>
              <a:t>Inflation Reduction Act</a:t>
            </a:r>
          </a:p>
        </p:txBody>
      </p:sp>
    </p:spTree>
    <p:extLst>
      <p:ext uri="{BB962C8B-B14F-4D97-AF65-F5344CB8AC3E}">
        <p14:creationId xmlns:p14="http://schemas.microsoft.com/office/powerpoint/2010/main" val="107796108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D0DAFFD-1428-F6AC-1DD6-FD7434893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DD0DAFFD-1428-F6AC-1DD6-FD7434893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100" name="Content Placeholder 99">
            <a:extLst>
              <a:ext uri="{FF2B5EF4-FFF2-40B4-BE49-F238E27FC236}">
                <a16:creationId xmlns:a16="http://schemas.microsoft.com/office/drawing/2014/main" id="{8FFE6969-A7C9-40D5-E926-F231296423F2}"/>
              </a:ext>
            </a:extLst>
          </p:cNvPr>
          <p:cNvGraphicFramePr>
            <a:graphicFrameLocks noGrp="1"/>
          </p:cNvGraphicFramePr>
          <p:nvPr>
            <p:ph idx="19"/>
            <p:extLst>
              <p:ext uri="{D42A27DB-BD31-4B8C-83A1-F6EECF244321}">
                <p14:modId xmlns:p14="http://schemas.microsoft.com/office/powerpoint/2010/main" val="2976109553"/>
              </p:ext>
            </p:extLst>
          </p:nvPr>
        </p:nvGraphicFramePr>
        <p:xfrm>
          <a:off x="384175" y="1703388"/>
          <a:ext cx="3621088" cy="4433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6" name="Content Placeholder 105">
            <a:extLst>
              <a:ext uri="{FF2B5EF4-FFF2-40B4-BE49-F238E27FC236}">
                <a16:creationId xmlns:a16="http://schemas.microsoft.com/office/drawing/2014/main" id="{860FBDD4-1D40-AC51-40D0-3C3D31F64FDF}"/>
              </a:ext>
            </a:extLst>
          </p:cNvPr>
          <p:cNvGraphicFramePr>
            <a:graphicFrameLocks noGrp="1"/>
          </p:cNvGraphicFramePr>
          <p:nvPr>
            <p:ph idx="20"/>
            <p:extLst>
              <p:ext uri="{D42A27DB-BD31-4B8C-83A1-F6EECF244321}">
                <p14:modId xmlns:p14="http://schemas.microsoft.com/office/powerpoint/2010/main" val="179964336"/>
              </p:ext>
            </p:extLst>
          </p:nvPr>
        </p:nvGraphicFramePr>
        <p:xfrm>
          <a:off x="8257876" y="1703388"/>
          <a:ext cx="3621088" cy="443388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3" name="Content Placeholder 102">
            <a:extLst>
              <a:ext uri="{FF2B5EF4-FFF2-40B4-BE49-F238E27FC236}">
                <a16:creationId xmlns:a16="http://schemas.microsoft.com/office/drawing/2014/main" id="{8D4F01E8-F6A0-C559-4B26-494ECF7A408A}"/>
              </a:ext>
            </a:extLst>
          </p:cNvPr>
          <p:cNvGraphicFramePr>
            <a:graphicFrameLocks noGrp="1"/>
          </p:cNvGraphicFramePr>
          <p:nvPr>
            <p:ph idx="21"/>
            <p:extLst>
              <p:ext uri="{D42A27DB-BD31-4B8C-83A1-F6EECF244321}">
                <p14:modId xmlns:p14="http://schemas.microsoft.com/office/powerpoint/2010/main" val="2575934885"/>
              </p:ext>
            </p:extLst>
          </p:nvPr>
        </p:nvGraphicFramePr>
        <p:xfrm>
          <a:off x="4226560" y="1703388"/>
          <a:ext cx="3715553" cy="4433887"/>
        </p:xfrm>
        <a:graphic>
          <a:graphicData uri="http://schemas.openxmlformats.org/drawingml/2006/chart">
            <c:chart xmlns:c="http://schemas.openxmlformats.org/drawingml/2006/chart" xmlns:r="http://schemas.openxmlformats.org/officeDocument/2006/relationships" r:id="rId8"/>
          </a:graphicData>
        </a:graphic>
      </p:graphicFrame>
      <p:sp>
        <p:nvSpPr>
          <p:cNvPr id="86" name="Text Placeholder 85">
            <a:extLst>
              <a:ext uri="{FF2B5EF4-FFF2-40B4-BE49-F238E27FC236}">
                <a16:creationId xmlns:a16="http://schemas.microsoft.com/office/drawing/2014/main" id="{31022134-3F4A-0B68-D022-C938254A1EF0}"/>
              </a:ext>
            </a:extLst>
          </p:cNvPr>
          <p:cNvSpPr>
            <a:spLocks noGrp="1"/>
          </p:cNvSpPr>
          <p:nvPr>
            <p:ph type="body" sz="quarter" idx="16"/>
          </p:nvPr>
        </p:nvSpPr>
        <p:spPr/>
        <p:txBody>
          <a:bodyPr/>
          <a:lstStyle/>
          <a:p>
            <a:r>
              <a:rPr lang="en-US" sz="2000"/>
              <a:t>Obesity pipeline by phase, target and route of administration</a:t>
            </a:r>
          </a:p>
        </p:txBody>
      </p:sp>
      <p:sp>
        <p:nvSpPr>
          <p:cNvPr id="2" name="Title 1">
            <a:extLst>
              <a:ext uri="{FF2B5EF4-FFF2-40B4-BE49-F238E27FC236}">
                <a16:creationId xmlns:a16="http://schemas.microsoft.com/office/drawing/2014/main" id="{27034580-9080-8086-2495-4AD112CAF60B}"/>
              </a:ext>
            </a:extLst>
          </p:cNvPr>
          <p:cNvSpPr>
            <a:spLocks noGrp="1"/>
          </p:cNvSpPr>
          <p:nvPr>
            <p:ph type="title"/>
          </p:nvPr>
        </p:nvSpPr>
        <p:spPr/>
        <p:txBody>
          <a:bodyPr vert="horz"/>
          <a:lstStyle/>
          <a:p>
            <a:r>
              <a:rPr lang="en-GB"/>
              <a:t>There are 181 obesity medicines in development or marketed with multiple mechanisms beyond the leading GLP-1 therapies</a:t>
            </a:r>
          </a:p>
        </p:txBody>
      </p:sp>
      <p:sp>
        <p:nvSpPr>
          <p:cNvPr id="108" name="Content Placeholder 6">
            <a:extLst>
              <a:ext uri="{FF2B5EF4-FFF2-40B4-BE49-F238E27FC236}">
                <a16:creationId xmlns:a16="http://schemas.microsoft.com/office/drawing/2014/main" id="{B810471B-8C0F-3FA2-97A7-6DE98DCCCB0E}"/>
              </a:ext>
            </a:extLst>
          </p:cNvPr>
          <p:cNvSpPr txBox="1">
            <a:spLocks/>
          </p:cNvSpPr>
          <p:nvPr/>
        </p:nvSpPr>
        <p:spPr>
          <a:xfrm>
            <a:off x="269748" y="6159798"/>
            <a:ext cx="9290303" cy="461665"/>
          </a:xfrm>
          <a:prstGeom prst="rect">
            <a:avLst/>
          </a:prstGeom>
        </p:spPr>
        <p:txBody>
          <a:bodyPr wrap="square" tIns="45720" bIns="0" anchor="b" anchorCtr="0">
            <a:spAutoFit/>
          </a:bodyPr>
          <a:lstStyle>
            <a:lvl1pPr indent="0">
              <a:lnSpc>
                <a:spcPct val="90000"/>
              </a:lnSpc>
              <a:spcBef>
                <a:spcPts val="0"/>
              </a:spcBef>
              <a:buFont typeface="Arial" panose="020B0604020202020204" pitchFamily="34" charset="0"/>
              <a:buNone/>
              <a:defRPr sz="1000">
                <a:solidFill>
                  <a:srgbClr val="959CA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959CA0"/>
                </a:solidFill>
                <a:effectLst/>
                <a:uLnTx/>
                <a:uFillTx/>
                <a:latin typeface="Arial"/>
                <a:ea typeface="+mn-ea"/>
                <a:cs typeface="+mn-cs"/>
              </a:rPr>
              <a:t>Source: </a:t>
            </a:r>
            <a:r>
              <a:rPr kumimoji="0" lang="en-US" sz="1000" b="0" i="0" u="none" strike="noStrike" kern="1200" cap="none" spc="0" normalizeH="0" baseline="0" noProof="0" err="1">
                <a:ln>
                  <a:noFill/>
                </a:ln>
                <a:solidFill>
                  <a:srgbClr val="959CA0"/>
                </a:solidFill>
                <a:effectLst/>
                <a:uLnTx/>
                <a:uFillTx/>
                <a:latin typeface="Arial"/>
                <a:ea typeface="+mn-ea"/>
                <a:cs typeface="+mn-cs"/>
              </a:rPr>
              <a:t>Citeline</a:t>
            </a:r>
            <a:r>
              <a:rPr kumimoji="0" lang="en-US" sz="1000" b="0" i="0" u="none" strike="noStrike" kern="1200" cap="none" spc="0" normalizeH="0" baseline="0" noProof="0">
                <a:ln>
                  <a:noFill/>
                </a:ln>
                <a:solidFill>
                  <a:srgbClr val="959CA0"/>
                </a:solidFill>
                <a:effectLst/>
                <a:uLnTx/>
                <a:uFillTx/>
                <a:latin typeface="Arial"/>
                <a:ea typeface="+mn-ea"/>
                <a:cs typeface="+mn-cs"/>
              </a:rPr>
              <a:t> </a:t>
            </a:r>
            <a:r>
              <a:rPr kumimoji="0" lang="en-US" sz="1000" b="0" i="0" u="none" strike="noStrike" kern="1200" cap="none" spc="0" normalizeH="0" baseline="0" noProof="0" err="1">
                <a:ln>
                  <a:noFill/>
                </a:ln>
                <a:solidFill>
                  <a:srgbClr val="959CA0"/>
                </a:solidFill>
                <a:effectLst/>
                <a:uLnTx/>
                <a:uFillTx/>
                <a:latin typeface="Arial"/>
                <a:ea typeface="+mn-ea"/>
                <a:cs typeface="+mn-cs"/>
              </a:rPr>
              <a:t>Trialtrove</a:t>
            </a:r>
            <a:r>
              <a:rPr kumimoji="0" lang="en-US" sz="1000" b="0" i="0" u="none" strike="noStrike" kern="1200" cap="none" spc="0" normalizeH="0" baseline="0" noProof="0">
                <a:ln>
                  <a:noFill/>
                </a:ln>
                <a:solidFill>
                  <a:srgbClr val="959CA0"/>
                </a:solidFill>
                <a:effectLst/>
                <a:uLnTx/>
                <a:uFillTx/>
                <a:latin typeface="Arial"/>
                <a:ea typeface="+mn-ea"/>
                <a:cs typeface="+mn-cs"/>
              </a:rPr>
              <a:t>; IQVIA Institute, June 2025.</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959CA0"/>
                </a:solidFill>
                <a:effectLst/>
                <a:uLnTx/>
                <a:uFillTx/>
                <a:latin typeface="Arial"/>
                <a:ea typeface="+mn-ea"/>
                <a:cs typeface="+mn-cs"/>
              </a:rPr>
              <a:t>Global Trends in R&amp;D: Overview through 2025. Report by the IQVIA Institute for Human Data Science.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959CA0"/>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BD8F1465-0691-3231-88AF-79C158AB092C}"/>
              </a:ext>
            </a:extLst>
          </p:cNvPr>
          <p:cNvSpPr>
            <a:spLocks noGrp="1"/>
          </p:cNvSpPr>
          <p:nvPr>
            <p:ph type="ftr" sz="quarter" idx="10"/>
          </p:nvPr>
        </p:nvSpPr>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140254680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EDC8562-D7F9-A399-286E-5EB73C5F3F07}"/>
              </a:ext>
            </a:extLst>
          </p:cNvPr>
          <p:cNvGraphicFramePr>
            <a:graphicFrameLocks noChangeAspect="1"/>
          </p:cNvGraphicFramePr>
          <p:nvPr>
            <p:custDataLst>
              <p:tags r:id="rId1"/>
            </p:custDataLst>
            <p:extLst>
              <p:ext uri="{D42A27DB-BD31-4B8C-83A1-F6EECF244321}">
                <p14:modId xmlns:p14="http://schemas.microsoft.com/office/powerpoint/2010/main" val="4180716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think-cell data - do not delete" hidden="1">
                        <a:extLst>
                          <a:ext uri="{FF2B5EF4-FFF2-40B4-BE49-F238E27FC236}">
                            <a16:creationId xmlns:a16="http://schemas.microsoft.com/office/drawing/2014/main" id="{9EDC8562-D7F9-A399-286E-5EB73C5F3F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7ECBB98-1C14-9F52-6F5D-1570FEF0B461}"/>
              </a:ext>
            </a:extLst>
          </p:cNvPr>
          <p:cNvSpPr>
            <a:spLocks noGrp="1"/>
          </p:cNvSpPr>
          <p:nvPr>
            <p:ph type="title"/>
          </p:nvPr>
        </p:nvSpPr>
        <p:spPr/>
        <p:txBody>
          <a:bodyPr vert="horz"/>
          <a:lstStyle/>
          <a:p>
            <a:r>
              <a:rPr lang="en-US" sz="3600"/>
              <a:t>Generics and Biosimilars</a:t>
            </a:r>
            <a:endParaRPr lang="en-US"/>
          </a:p>
        </p:txBody>
      </p:sp>
    </p:spTree>
    <p:extLst>
      <p:ext uri="{BB962C8B-B14F-4D97-AF65-F5344CB8AC3E}">
        <p14:creationId xmlns:p14="http://schemas.microsoft.com/office/powerpoint/2010/main" val="10372975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264B4CD-BFB2-899C-6C1E-E605E290C256}"/>
              </a:ext>
            </a:extLst>
          </p:cNvPr>
          <p:cNvGraphicFramePr>
            <a:graphicFrameLocks noChangeAspect="1"/>
          </p:cNvGraphicFramePr>
          <p:nvPr>
            <p:custDataLst>
              <p:tags r:id="rId1"/>
            </p:custDataLst>
            <p:extLst>
              <p:ext uri="{D42A27DB-BD31-4B8C-83A1-F6EECF244321}">
                <p14:modId xmlns:p14="http://schemas.microsoft.com/office/powerpoint/2010/main" val="1511072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6264B4CD-BFB2-899C-6C1E-E605E290C2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362EEEA7-CFBD-6DB4-D5D4-711BC6DFA7A1}"/>
              </a:ext>
            </a:extLst>
          </p:cNvPr>
          <p:cNvSpPr>
            <a:spLocks/>
          </p:cNvSpPr>
          <p:nvPr/>
        </p:nvSpPr>
        <p:spPr>
          <a:xfrm>
            <a:off x="384694" y="1506538"/>
            <a:ext cx="11338560" cy="4773946"/>
          </a:xfrm>
          <a:prstGeom prst="roundRect">
            <a:avLst>
              <a:gd name="adj" fmla="val 1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Title 2">
            <a:extLst>
              <a:ext uri="{FF2B5EF4-FFF2-40B4-BE49-F238E27FC236}">
                <a16:creationId xmlns:a16="http://schemas.microsoft.com/office/drawing/2014/main" id="{79EB28A4-A894-C565-0354-4DB83CD084CE}"/>
              </a:ext>
            </a:extLst>
          </p:cNvPr>
          <p:cNvSpPr>
            <a:spLocks noGrp="1"/>
          </p:cNvSpPr>
          <p:nvPr>
            <p:ph type="title"/>
          </p:nvPr>
        </p:nvSpPr>
        <p:spPr>
          <a:xfrm>
            <a:off x="384694" y="294468"/>
            <a:ext cx="11338560" cy="768263"/>
          </a:xfrm>
        </p:spPr>
        <p:txBody>
          <a:bodyPr vert="horz"/>
          <a:lstStyle/>
          <a:p>
            <a:r>
              <a:rPr lang="en-US"/>
              <a:t>Our usual generic trends continue to remain consistent</a:t>
            </a:r>
          </a:p>
        </p:txBody>
      </p:sp>
      <p:graphicFrame>
        <p:nvGraphicFramePr>
          <p:cNvPr id="7" name="Content Placeholder 7">
            <a:extLst>
              <a:ext uri="{FF2B5EF4-FFF2-40B4-BE49-F238E27FC236}">
                <a16:creationId xmlns:a16="http://schemas.microsoft.com/office/drawing/2014/main" id="{A98CC63F-4913-1F0C-8FAD-56DA06F0EFEA}"/>
              </a:ext>
            </a:extLst>
          </p:cNvPr>
          <p:cNvGraphicFramePr>
            <a:graphicFrameLocks/>
          </p:cNvGraphicFramePr>
          <p:nvPr>
            <p:extLst>
              <p:ext uri="{D42A27DB-BD31-4B8C-83A1-F6EECF244321}">
                <p14:modId xmlns:p14="http://schemas.microsoft.com/office/powerpoint/2010/main" val="207300611"/>
              </p:ext>
            </p:extLst>
          </p:nvPr>
        </p:nvGraphicFramePr>
        <p:xfrm>
          <a:off x="4232037" y="1608617"/>
          <a:ext cx="7390731" cy="2192143"/>
        </p:xfrm>
        <a:graphic>
          <a:graphicData uri="http://schemas.openxmlformats.org/drawingml/2006/chart">
            <c:chart xmlns:c="http://schemas.openxmlformats.org/drawingml/2006/chart" xmlns:r="http://schemas.openxmlformats.org/officeDocument/2006/relationships" r:id="rId6"/>
          </a:graphicData>
        </a:graphic>
      </p:graphicFrame>
      <p:sp>
        <p:nvSpPr>
          <p:cNvPr id="87" name="TextBox 86">
            <a:extLst>
              <a:ext uri="{FF2B5EF4-FFF2-40B4-BE49-F238E27FC236}">
                <a16:creationId xmlns:a16="http://schemas.microsoft.com/office/drawing/2014/main" id="{F1B45B58-82AA-DCD6-1FA0-A0C86C13DA01}"/>
              </a:ext>
            </a:extLst>
          </p:cNvPr>
          <p:cNvSpPr txBox="1">
            <a:spLocks/>
          </p:cNvSpPr>
          <p:nvPr/>
        </p:nvSpPr>
        <p:spPr>
          <a:xfrm>
            <a:off x="8005733" y="4125569"/>
            <a:ext cx="3533846" cy="1922858"/>
          </a:xfrm>
          <a:prstGeom prst="roundRect">
            <a:avLst>
              <a:gd name="adj" fmla="val 4169"/>
            </a:avLst>
          </a:prstGeom>
          <a:solidFill>
            <a:schemeClr val="tx2"/>
          </a:solidFill>
        </p:spPr>
        <p:txBody>
          <a:bodyPr wrap="square" rtlCol="0" anchor="ctr" anchorCtr="0">
            <a:noAutofit/>
          </a:bodyPr>
          <a:lstStyle/>
          <a:p>
            <a:pPr algn="ctr">
              <a:spcAft>
                <a:spcPts val="600"/>
              </a:spcAft>
            </a:pPr>
            <a:endParaRPr lang="en-US" sz="1200" i="1"/>
          </a:p>
        </p:txBody>
      </p:sp>
      <p:cxnSp>
        <p:nvCxnSpPr>
          <p:cNvPr id="15" name="Straight Connector 14">
            <a:extLst>
              <a:ext uri="{FF2B5EF4-FFF2-40B4-BE49-F238E27FC236}">
                <a16:creationId xmlns:a16="http://schemas.microsoft.com/office/drawing/2014/main" id="{1FE9DBD0-BE52-B829-8DAA-0420D1E9EA4B}"/>
              </a:ext>
            </a:extLst>
          </p:cNvPr>
          <p:cNvCxnSpPr>
            <a:cxnSpLocks/>
          </p:cNvCxnSpPr>
          <p:nvPr/>
        </p:nvCxnSpPr>
        <p:spPr>
          <a:xfrm>
            <a:off x="384694" y="3893511"/>
            <a:ext cx="1133856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D1C5952-3342-A55E-7404-4302DDABA3AB}"/>
              </a:ext>
            </a:extLst>
          </p:cNvPr>
          <p:cNvSpPr>
            <a:spLocks/>
          </p:cNvSpPr>
          <p:nvPr/>
        </p:nvSpPr>
        <p:spPr>
          <a:xfrm>
            <a:off x="569231" y="1738595"/>
            <a:ext cx="3533846" cy="1922858"/>
          </a:xfrm>
          <a:prstGeom prst="roundRect">
            <a:avLst>
              <a:gd name="adj" fmla="val 4169"/>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74" name="TextBox 73">
            <a:extLst>
              <a:ext uri="{FF2B5EF4-FFF2-40B4-BE49-F238E27FC236}">
                <a16:creationId xmlns:a16="http://schemas.microsoft.com/office/drawing/2014/main" id="{BE232754-B8DC-630E-FE69-577F8897D4D8}"/>
              </a:ext>
            </a:extLst>
          </p:cNvPr>
          <p:cNvSpPr txBox="1">
            <a:spLocks/>
          </p:cNvSpPr>
          <p:nvPr/>
        </p:nvSpPr>
        <p:spPr>
          <a:xfrm rot="16200000" flipH="1">
            <a:off x="2295212" y="1731508"/>
            <a:ext cx="1682362" cy="1921646"/>
          </a:xfrm>
          <a:prstGeom prst="round2SameRect">
            <a:avLst>
              <a:gd name="adj1" fmla="val 9699"/>
              <a:gd name="adj2" fmla="val 0"/>
            </a:avLst>
          </a:prstGeom>
          <a:solidFill>
            <a:srgbClr val="BFE8F7"/>
          </a:solidFill>
        </p:spPr>
        <p:txBody>
          <a:bodyPr wrap="square" rtlCol="0" anchor="ctr" anchorCtr="0">
            <a:noAutofit/>
          </a:bodyPr>
          <a:lstStyle/>
          <a:p>
            <a:pPr>
              <a:spcAft>
                <a:spcPts val="600"/>
              </a:spcAft>
            </a:pPr>
            <a:endParaRPr lang="en-US" sz="1200" i="1"/>
          </a:p>
        </p:txBody>
      </p:sp>
      <p:sp>
        <p:nvSpPr>
          <p:cNvPr id="76" name="TextBox 75">
            <a:extLst>
              <a:ext uri="{FF2B5EF4-FFF2-40B4-BE49-F238E27FC236}">
                <a16:creationId xmlns:a16="http://schemas.microsoft.com/office/drawing/2014/main" id="{079417A9-2D55-2295-3CFF-7CE2AD0CDE90}"/>
              </a:ext>
            </a:extLst>
          </p:cNvPr>
          <p:cNvSpPr txBox="1">
            <a:spLocks noChangeAspect="1"/>
          </p:cNvSpPr>
          <p:nvPr/>
        </p:nvSpPr>
        <p:spPr>
          <a:xfrm>
            <a:off x="698191" y="1997764"/>
            <a:ext cx="1280160" cy="1280160"/>
          </a:xfrm>
          <a:prstGeom prst="ellipse">
            <a:avLst/>
          </a:prstGeom>
          <a:solidFill>
            <a:schemeClr val="accent1"/>
          </a:solidFill>
        </p:spPr>
        <p:txBody>
          <a:bodyPr wrap="none" lIns="0" tIns="0" rIns="0" bIns="0" rtlCol="0" anchor="t" anchorCtr="0">
            <a:noAutofit/>
          </a:bodyPr>
          <a:lstStyle/>
          <a:p>
            <a:pPr algn="ctr"/>
            <a:r>
              <a:rPr lang="en-US" sz="1200" b="1" spc="-10">
                <a:solidFill>
                  <a:schemeClr val="bg1"/>
                </a:solidFill>
              </a:rPr>
              <a:t> Unlaunched </a:t>
            </a:r>
          </a:p>
          <a:p>
            <a:pPr algn="ctr"/>
            <a:r>
              <a:rPr lang="en-US" sz="1200" b="1" spc="-10">
                <a:solidFill>
                  <a:schemeClr val="bg1"/>
                </a:solidFill>
              </a:rPr>
              <a:t>ANDAs</a:t>
            </a:r>
            <a:endParaRPr lang="en-US" sz="1200" b="1">
              <a:solidFill>
                <a:schemeClr val="bg1"/>
              </a:solidFill>
            </a:endParaRPr>
          </a:p>
        </p:txBody>
      </p:sp>
      <p:pic>
        <p:nvPicPr>
          <p:cNvPr id="78" name="Graphic 77">
            <a:extLst>
              <a:ext uri="{FF2B5EF4-FFF2-40B4-BE49-F238E27FC236}">
                <a16:creationId xmlns:a16="http://schemas.microsoft.com/office/drawing/2014/main" id="{4C563074-7025-61B8-9459-7F50453B46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500" y="2537667"/>
            <a:ext cx="640080" cy="640080"/>
          </a:xfrm>
          <a:prstGeom prst="rect">
            <a:avLst/>
          </a:prstGeom>
        </p:spPr>
      </p:pic>
      <p:sp>
        <p:nvSpPr>
          <p:cNvPr id="16" name="TextBox 15">
            <a:extLst>
              <a:ext uri="{FF2B5EF4-FFF2-40B4-BE49-F238E27FC236}">
                <a16:creationId xmlns:a16="http://schemas.microsoft.com/office/drawing/2014/main" id="{341EF5F1-FA23-9807-E701-A070896D03C9}"/>
              </a:ext>
            </a:extLst>
          </p:cNvPr>
          <p:cNvSpPr txBox="1">
            <a:spLocks/>
          </p:cNvSpPr>
          <p:nvPr/>
        </p:nvSpPr>
        <p:spPr>
          <a:xfrm>
            <a:off x="2175570" y="2006531"/>
            <a:ext cx="1921645" cy="1371600"/>
          </a:xfrm>
          <a:prstGeom prst="rect">
            <a:avLst/>
          </a:prstGeom>
          <a:noFill/>
        </p:spPr>
        <p:txBody>
          <a:bodyPr wrap="square" rtlCol="0" anchor="ctr" anchorCtr="0">
            <a:noAutofit/>
          </a:bodyPr>
          <a:lstStyle>
            <a:defPPr>
              <a:defRPr lang="en-US"/>
            </a:defPPr>
            <a:lvl1pPr>
              <a:spcAft>
                <a:spcPts val="600"/>
              </a:spcAft>
              <a:defRPr sz="1400" b="1"/>
            </a:lvl1pPr>
          </a:lstStyle>
          <a:p>
            <a:pPr algn="ctr"/>
            <a:r>
              <a:rPr lang="en-US"/>
              <a:t>Generic manufacturers continue to make careful decisions about launching new products</a:t>
            </a:r>
          </a:p>
        </p:txBody>
      </p:sp>
      <p:sp>
        <p:nvSpPr>
          <p:cNvPr id="17" name="Rectangle: Rounded Corners 16">
            <a:extLst>
              <a:ext uri="{FF2B5EF4-FFF2-40B4-BE49-F238E27FC236}">
                <a16:creationId xmlns:a16="http://schemas.microsoft.com/office/drawing/2014/main" id="{F24570C2-B0CA-F1DF-07CB-EA013A742527}"/>
              </a:ext>
            </a:extLst>
          </p:cNvPr>
          <p:cNvSpPr>
            <a:spLocks/>
          </p:cNvSpPr>
          <p:nvPr/>
        </p:nvSpPr>
        <p:spPr>
          <a:xfrm>
            <a:off x="569231" y="4125569"/>
            <a:ext cx="3533846" cy="1922858"/>
          </a:xfrm>
          <a:prstGeom prst="roundRect">
            <a:avLst>
              <a:gd name="adj" fmla="val 416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84" name="Graphic 83">
            <a:extLst>
              <a:ext uri="{FF2B5EF4-FFF2-40B4-BE49-F238E27FC236}">
                <a16:creationId xmlns:a16="http://schemas.microsoft.com/office/drawing/2014/main" id="{EEC18CC6-E5C2-7B16-A2B4-54FFA925A92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69591" y="4186046"/>
            <a:ext cx="1737360" cy="1737360"/>
          </a:xfrm>
          <a:prstGeom prst="rect">
            <a:avLst/>
          </a:prstGeom>
        </p:spPr>
      </p:pic>
      <p:sp>
        <p:nvSpPr>
          <p:cNvPr id="19" name="TextBox 18">
            <a:extLst>
              <a:ext uri="{FF2B5EF4-FFF2-40B4-BE49-F238E27FC236}">
                <a16:creationId xmlns:a16="http://schemas.microsoft.com/office/drawing/2014/main" id="{2849B6F6-E342-FB41-03F9-CF8B4C8F05BB}"/>
              </a:ext>
            </a:extLst>
          </p:cNvPr>
          <p:cNvSpPr txBox="1">
            <a:spLocks/>
          </p:cNvSpPr>
          <p:nvPr/>
        </p:nvSpPr>
        <p:spPr>
          <a:xfrm rot="16200000" flipH="1">
            <a:off x="2295212" y="4126175"/>
            <a:ext cx="1682362" cy="1921646"/>
          </a:xfrm>
          <a:prstGeom prst="round2SameRect">
            <a:avLst>
              <a:gd name="adj1" fmla="val 9699"/>
              <a:gd name="adj2" fmla="val 0"/>
            </a:avLst>
          </a:prstGeom>
          <a:solidFill>
            <a:srgbClr val="BFD4E1"/>
          </a:solidFill>
        </p:spPr>
        <p:txBody>
          <a:bodyPr wrap="square" rtlCol="0" anchor="ctr" anchorCtr="0">
            <a:noAutofit/>
          </a:bodyPr>
          <a:lstStyle/>
          <a:p>
            <a:pPr>
              <a:spcAft>
                <a:spcPts val="600"/>
              </a:spcAft>
            </a:pPr>
            <a:endParaRPr lang="en-US" sz="1200" i="1"/>
          </a:p>
        </p:txBody>
      </p:sp>
      <p:sp>
        <p:nvSpPr>
          <p:cNvPr id="83" name="TextBox 82">
            <a:extLst>
              <a:ext uri="{FF2B5EF4-FFF2-40B4-BE49-F238E27FC236}">
                <a16:creationId xmlns:a16="http://schemas.microsoft.com/office/drawing/2014/main" id="{6ACF2A2C-1979-9D6B-DCAE-B1DC927DC1E3}"/>
              </a:ext>
            </a:extLst>
          </p:cNvPr>
          <p:cNvSpPr txBox="1">
            <a:spLocks/>
          </p:cNvSpPr>
          <p:nvPr/>
        </p:nvSpPr>
        <p:spPr>
          <a:xfrm>
            <a:off x="2175571" y="4401198"/>
            <a:ext cx="1921645" cy="1371600"/>
          </a:xfrm>
          <a:prstGeom prst="rect">
            <a:avLst/>
          </a:prstGeom>
          <a:noFill/>
        </p:spPr>
        <p:txBody>
          <a:bodyPr wrap="square" rtlCol="0" anchor="ctr" anchorCtr="0">
            <a:noAutofit/>
          </a:bodyPr>
          <a:lstStyle>
            <a:defPPr>
              <a:defRPr lang="en-US"/>
            </a:defPPr>
            <a:lvl1pPr>
              <a:spcAft>
                <a:spcPts val="600"/>
              </a:spcAft>
              <a:defRPr sz="1400" b="1"/>
            </a:lvl1pPr>
          </a:lstStyle>
          <a:p>
            <a:r>
              <a:rPr lang="en-US"/>
              <a:t>of </a:t>
            </a:r>
            <a:r>
              <a:rPr lang="en-US" err="1"/>
              <a:t>Rxs</a:t>
            </a:r>
            <a:r>
              <a:rPr lang="en-US"/>
              <a:t> are for Generic products</a:t>
            </a:r>
          </a:p>
        </p:txBody>
      </p:sp>
      <p:sp>
        <p:nvSpPr>
          <p:cNvPr id="20" name="Rectangle: Rounded Corners 19">
            <a:extLst>
              <a:ext uri="{FF2B5EF4-FFF2-40B4-BE49-F238E27FC236}">
                <a16:creationId xmlns:a16="http://schemas.microsoft.com/office/drawing/2014/main" id="{11CCB75F-DDE5-2AB3-6AA0-BF24E7A47857}"/>
              </a:ext>
            </a:extLst>
          </p:cNvPr>
          <p:cNvSpPr>
            <a:spLocks/>
          </p:cNvSpPr>
          <p:nvPr/>
        </p:nvSpPr>
        <p:spPr>
          <a:xfrm>
            <a:off x="4287482" y="4125569"/>
            <a:ext cx="3533846" cy="1922858"/>
          </a:xfrm>
          <a:prstGeom prst="roundRect">
            <a:avLst>
              <a:gd name="adj" fmla="val 416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85" name="Graphic 84">
            <a:extLst>
              <a:ext uri="{FF2B5EF4-FFF2-40B4-BE49-F238E27FC236}">
                <a16:creationId xmlns:a16="http://schemas.microsoft.com/office/drawing/2014/main" id="{9990899D-FF07-C47D-778A-117EABD2E88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184908" y="4218318"/>
            <a:ext cx="1737360" cy="1737360"/>
          </a:xfrm>
          <a:prstGeom prst="rect">
            <a:avLst/>
          </a:prstGeom>
        </p:spPr>
      </p:pic>
      <p:sp>
        <p:nvSpPr>
          <p:cNvPr id="29" name="TextBox 28">
            <a:extLst>
              <a:ext uri="{FF2B5EF4-FFF2-40B4-BE49-F238E27FC236}">
                <a16:creationId xmlns:a16="http://schemas.microsoft.com/office/drawing/2014/main" id="{D148FE36-0D5B-0035-F617-C347AF892B61}"/>
              </a:ext>
            </a:extLst>
          </p:cNvPr>
          <p:cNvSpPr txBox="1">
            <a:spLocks/>
          </p:cNvSpPr>
          <p:nvPr/>
        </p:nvSpPr>
        <p:spPr>
          <a:xfrm rot="16200000" flipH="1">
            <a:off x="6010529" y="4126175"/>
            <a:ext cx="1682362" cy="1921646"/>
          </a:xfrm>
          <a:prstGeom prst="round2SameRect">
            <a:avLst>
              <a:gd name="adj1" fmla="val 9699"/>
              <a:gd name="adj2" fmla="val 0"/>
            </a:avLst>
          </a:prstGeom>
          <a:solidFill>
            <a:srgbClr val="BFD4E1"/>
          </a:solidFill>
        </p:spPr>
        <p:txBody>
          <a:bodyPr wrap="square" rtlCol="0" anchor="ctr" anchorCtr="0">
            <a:noAutofit/>
          </a:bodyPr>
          <a:lstStyle/>
          <a:p>
            <a:pPr>
              <a:spcAft>
                <a:spcPts val="600"/>
              </a:spcAft>
            </a:pPr>
            <a:endParaRPr lang="en-US" sz="1200" i="1"/>
          </a:p>
        </p:txBody>
      </p:sp>
      <p:sp>
        <p:nvSpPr>
          <p:cNvPr id="86" name="TextBox 85">
            <a:extLst>
              <a:ext uri="{FF2B5EF4-FFF2-40B4-BE49-F238E27FC236}">
                <a16:creationId xmlns:a16="http://schemas.microsoft.com/office/drawing/2014/main" id="{87EC8441-F68E-3933-6054-09BD8C0FC7AB}"/>
              </a:ext>
            </a:extLst>
          </p:cNvPr>
          <p:cNvSpPr txBox="1">
            <a:spLocks/>
          </p:cNvSpPr>
          <p:nvPr/>
        </p:nvSpPr>
        <p:spPr>
          <a:xfrm>
            <a:off x="5890888" y="4401198"/>
            <a:ext cx="1921645" cy="1371600"/>
          </a:xfrm>
          <a:prstGeom prst="roundRect">
            <a:avLst>
              <a:gd name="adj" fmla="val 7265"/>
            </a:avLst>
          </a:prstGeom>
          <a:noFill/>
        </p:spPr>
        <p:txBody>
          <a:bodyPr wrap="square" rtlCol="0" anchor="ctr" anchorCtr="0">
            <a:noAutofit/>
          </a:bodyPr>
          <a:lstStyle>
            <a:defPPr>
              <a:defRPr lang="en-US"/>
            </a:defPPr>
            <a:lvl1pPr>
              <a:spcAft>
                <a:spcPts val="600"/>
              </a:spcAft>
              <a:defRPr sz="1400" b="1"/>
            </a:lvl1pPr>
          </a:lstStyle>
          <a:p>
            <a:r>
              <a:rPr lang="en-US"/>
              <a:t>of sales are for Generic products</a:t>
            </a:r>
          </a:p>
        </p:txBody>
      </p:sp>
      <p:sp>
        <p:nvSpPr>
          <p:cNvPr id="33" name="TextBox 32">
            <a:extLst>
              <a:ext uri="{FF2B5EF4-FFF2-40B4-BE49-F238E27FC236}">
                <a16:creationId xmlns:a16="http://schemas.microsoft.com/office/drawing/2014/main" id="{15689B93-5D6C-2BA6-037D-7CC15E591F89}"/>
              </a:ext>
            </a:extLst>
          </p:cNvPr>
          <p:cNvSpPr txBox="1">
            <a:spLocks/>
          </p:cNvSpPr>
          <p:nvPr/>
        </p:nvSpPr>
        <p:spPr>
          <a:xfrm>
            <a:off x="8134356" y="4227647"/>
            <a:ext cx="3276600" cy="1718701"/>
          </a:xfrm>
          <a:prstGeom prst="roundRect">
            <a:avLst>
              <a:gd name="adj" fmla="val 4169"/>
            </a:avLst>
          </a:prstGeom>
          <a:solidFill>
            <a:schemeClr val="bg1"/>
          </a:solidFill>
        </p:spPr>
        <p:txBody>
          <a:bodyPr wrap="square" rtlCol="0" anchor="ctr" anchorCtr="0">
            <a:noAutofit/>
          </a:bodyPr>
          <a:lstStyle/>
          <a:p>
            <a:pPr algn="ctr">
              <a:spcAft>
                <a:spcPts val="600"/>
              </a:spcAft>
            </a:pPr>
            <a:r>
              <a:rPr lang="en-US" sz="1600" b="1"/>
              <a:t>Two</a:t>
            </a:r>
            <a:r>
              <a:rPr lang="en-US" sz="1600"/>
              <a:t> products, </a:t>
            </a:r>
            <a:r>
              <a:rPr lang="en-US" sz="1600" b="1">
                <a:solidFill>
                  <a:schemeClr val="accent2"/>
                </a:solidFill>
              </a:rPr>
              <a:t>Ozempic</a:t>
            </a:r>
            <a:r>
              <a:rPr lang="en-US" sz="1600"/>
              <a:t> and </a:t>
            </a:r>
            <a:r>
              <a:rPr lang="en-US" sz="1600" b="1">
                <a:solidFill>
                  <a:schemeClr val="accent2"/>
                </a:solidFill>
              </a:rPr>
              <a:t>Mounjaro</a:t>
            </a:r>
            <a:r>
              <a:rPr lang="en-US" sz="1600"/>
              <a:t>, total </a:t>
            </a:r>
            <a:r>
              <a:rPr lang="en-US" sz="1600" b="1"/>
              <a:t>$68.5B </a:t>
            </a:r>
            <a:r>
              <a:rPr lang="en-US" sz="1600"/>
              <a:t>in sales compared to the entire generic market of over </a:t>
            </a:r>
            <a:r>
              <a:rPr lang="en-US" sz="1600" b="1"/>
              <a:t>1,100</a:t>
            </a:r>
            <a:r>
              <a:rPr lang="en-US" sz="1600"/>
              <a:t> products and </a:t>
            </a:r>
            <a:r>
              <a:rPr lang="en-US" sz="1600" b="1"/>
              <a:t>$56.3B </a:t>
            </a:r>
            <a:r>
              <a:rPr lang="en-US" sz="1600"/>
              <a:t>in sales </a:t>
            </a:r>
            <a:endParaRPr lang="en-US" sz="1400"/>
          </a:p>
        </p:txBody>
      </p:sp>
    </p:spTree>
    <p:extLst>
      <p:ext uri="{BB962C8B-B14F-4D97-AF65-F5344CB8AC3E}">
        <p14:creationId xmlns:p14="http://schemas.microsoft.com/office/powerpoint/2010/main" val="58564836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EC73CE8-901C-B82A-0FD5-61889AB9EB6A}"/>
              </a:ext>
            </a:extLst>
          </p:cNvPr>
          <p:cNvGraphicFramePr>
            <a:graphicFrameLocks noChangeAspect="1"/>
          </p:cNvGraphicFramePr>
          <p:nvPr>
            <p:custDataLst>
              <p:tags r:id="rId1"/>
            </p:custDataLst>
            <p:extLst>
              <p:ext uri="{D42A27DB-BD31-4B8C-83A1-F6EECF244321}">
                <p14:modId xmlns:p14="http://schemas.microsoft.com/office/powerpoint/2010/main" val="54829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9" name="think-cell data - do not delete" hidden="1">
                        <a:extLst>
                          <a:ext uri="{FF2B5EF4-FFF2-40B4-BE49-F238E27FC236}">
                            <a16:creationId xmlns:a16="http://schemas.microsoft.com/office/drawing/2014/main" id="{EEC73CE8-901C-B82A-0FD5-61889AB9EB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2FA87C57-C83D-A48F-6753-4325551A2D38}"/>
              </a:ext>
            </a:extLst>
          </p:cNvPr>
          <p:cNvSpPr>
            <a:spLocks noGrp="1"/>
          </p:cNvSpPr>
          <p:nvPr>
            <p:ph type="body" sz="quarter" idx="16"/>
          </p:nvPr>
        </p:nvSpPr>
        <p:spPr/>
        <p:txBody>
          <a:bodyPr/>
          <a:lstStyle/>
          <a:p>
            <a:r>
              <a:rPr lang="en-US"/>
              <a:t>Mature Oral YoY Generic Price Trend</a:t>
            </a:r>
          </a:p>
        </p:txBody>
      </p:sp>
      <p:sp>
        <p:nvSpPr>
          <p:cNvPr id="2" name="Title 1">
            <a:extLst>
              <a:ext uri="{FF2B5EF4-FFF2-40B4-BE49-F238E27FC236}">
                <a16:creationId xmlns:a16="http://schemas.microsoft.com/office/drawing/2014/main" id="{269D1528-9C2A-1901-6868-1A241F0A4D96}"/>
              </a:ext>
            </a:extLst>
          </p:cNvPr>
          <p:cNvSpPr>
            <a:spLocks noGrp="1"/>
          </p:cNvSpPr>
          <p:nvPr>
            <p:ph type="title"/>
          </p:nvPr>
        </p:nvSpPr>
        <p:spPr/>
        <p:txBody>
          <a:bodyPr vert="horz"/>
          <a:lstStyle/>
          <a:p>
            <a:r>
              <a:rPr lang="en-US"/>
              <a:t>Year-over-year deflation is consistent with mid-single digits thus far in 2025</a:t>
            </a:r>
          </a:p>
        </p:txBody>
      </p:sp>
      <p:sp>
        <p:nvSpPr>
          <p:cNvPr id="3" name="Footer Placeholder 2">
            <a:extLst>
              <a:ext uri="{FF2B5EF4-FFF2-40B4-BE49-F238E27FC236}">
                <a16:creationId xmlns:a16="http://schemas.microsoft.com/office/drawing/2014/main" id="{EDDA1831-33E8-9E5D-600C-056F2D877F5C}"/>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
        <p:nvSpPr>
          <p:cNvPr id="5" name="Text Placeholder 16">
            <a:extLst>
              <a:ext uri="{FF2B5EF4-FFF2-40B4-BE49-F238E27FC236}">
                <a16:creationId xmlns:a16="http://schemas.microsoft.com/office/drawing/2014/main" id="{7F1C2AF0-38F1-5CD6-6DD7-C9F4C4D7BD5A}"/>
              </a:ext>
            </a:extLst>
          </p:cNvPr>
          <p:cNvSpPr txBox="1">
            <a:spLocks/>
          </p:cNvSpPr>
          <p:nvPr/>
        </p:nvSpPr>
        <p:spPr>
          <a:xfrm>
            <a:off x="220571" y="6249581"/>
            <a:ext cx="5115689" cy="27655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65A5B"/>
                </a:solidFill>
                <a:effectLst/>
                <a:uLnTx/>
                <a:uFillTx/>
                <a:latin typeface="Corbel" panose="020B0503020204020204" pitchFamily="34" charset="0"/>
                <a:ea typeface="+mn-ea"/>
                <a:cs typeface="+mn-cs"/>
              </a:rPr>
              <a:t>Source: Nephron Research Analysis of IQVIA and Glass Box Analytics Data</a:t>
            </a:r>
            <a:endParaRPr kumimoji="0" lang="en-US" sz="1200" b="0" i="0" u="none" strike="noStrike" kern="1200" cap="none" spc="0" normalizeH="0" baseline="0" noProof="0">
              <a:ln>
                <a:noFill/>
              </a:ln>
              <a:solidFill>
                <a:srgbClr val="565A5B"/>
              </a:solidFill>
              <a:effectLst/>
              <a:highlight>
                <a:srgbClr val="FFFF00"/>
              </a:highlight>
              <a:uLnTx/>
              <a:uFillTx/>
              <a:latin typeface="Corbel" panose="020B0503020204020204" pitchFamily="34" charset="0"/>
              <a:ea typeface="+mn-ea"/>
              <a:cs typeface="+mn-cs"/>
            </a:endParaRPr>
          </a:p>
        </p:txBody>
      </p:sp>
      <p:pic>
        <p:nvPicPr>
          <p:cNvPr id="7" name="Picture 6">
            <a:extLst>
              <a:ext uri="{FF2B5EF4-FFF2-40B4-BE49-F238E27FC236}">
                <a16:creationId xmlns:a16="http://schemas.microsoft.com/office/drawing/2014/main" id="{4C6A95B3-D7AF-A1D6-C3CF-04B868A1FB33}"/>
              </a:ext>
            </a:extLst>
          </p:cNvPr>
          <p:cNvPicPr>
            <a:picLocks noChangeAspect="1"/>
          </p:cNvPicPr>
          <p:nvPr/>
        </p:nvPicPr>
        <p:blipFill>
          <a:blip r:embed="rId6"/>
          <a:stretch>
            <a:fillRect/>
          </a:stretch>
        </p:blipFill>
        <p:spPr>
          <a:xfrm>
            <a:off x="70339" y="5819799"/>
            <a:ext cx="1457528" cy="314369"/>
          </a:xfrm>
          <a:prstGeom prst="rect">
            <a:avLst/>
          </a:prstGeom>
        </p:spPr>
      </p:pic>
      <p:sp>
        <p:nvSpPr>
          <p:cNvPr id="8" name="TextBox 7">
            <a:extLst>
              <a:ext uri="{FF2B5EF4-FFF2-40B4-BE49-F238E27FC236}">
                <a16:creationId xmlns:a16="http://schemas.microsoft.com/office/drawing/2014/main" id="{0D2EF155-661B-7F66-9D7D-E87BA6A16CF9}"/>
              </a:ext>
            </a:extLst>
          </p:cNvPr>
          <p:cNvSpPr txBox="1">
            <a:spLocks/>
          </p:cNvSpPr>
          <p:nvPr/>
        </p:nvSpPr>
        <p:spPr>
          <a:xfrm>
            <a:off x="3300046" y="3179857"/>
            <a:ext cx="6600092" cy="369332"/>
          </a:xfrm>
          <a:prstGeom prst="rect">
            <a:avLst/>
          </a:prstGeom>
          <a:noFill/>
        </p:spPr>
        <p:txBody>
          <a:bodyPr wrap="square">
            <a:spAutoFit/>
          </a:bodyPr>
          <a:lstStyle/>
          <a:p>
            <a:r>
              <a:rPr lang="en-US" sz="1800" b="1">
                <a:solidFill>
                  <a:schemeClr val="bg1"/>
                </a:solidFill>
              </a:rPr>
              <a:t>Adjusted</a:t>
            </a:r>
            <a:endParaRPr lang="en-US"/>
          </a:p>
        </p:txBody>
      </p:sp>
      <p:pic>
        <p:nvPicPr>
          <p:cNvPr id="4" name="Picture 3">
            <a:extLst>
              <a:ext uri="{FF2B5EF4-FFF2-40B4-BE49-F238E27FC236}">
                <a16:creationId xmlns:a16="http://schemas.microsoft.com/office/drawing/2014/main" id="{D01ADEEB-0828-2166-7F2B-D63D8718911A}"/>
              </a:ext>
            </a:extLst>
          </p:cNvPr>
          <p:cNvPicPr>
            <a:picLocks noChangeAspect="1"/>
          </p:cNvPicPr>
          <p:nvPr/>
        </p:nvPicPr>
        <p:blipFill>
          <a:blip r:embed="rId7"/>
          <a:stretch>
            <a:fillRect/>
          </a:stretch>
        </p:blipFill>
        <p:spPr>
          <a:xfrm>
            <a:off x="220571" y="1578325"/>
            <a:ext cx="9235440" cy="4007039"/>
          </a:xfrm>
          <a:prstGeom prst="rect">
            <a:avLst/>
          </a:prstGeom>
        </p:spPr>
      </p:pic>
      <p:sp>
        <p:nvSpPr>
          <p:cNvPr id="10" name="TextBox 9">
            <a:extLst>
              <a:ext uri="{FF2B5EF4-FFF2-40B4-BE49-F238E27FC236}">
                <a16:creationId xmlns:a16="http://schemas.microsoft.com/office/drawing/2014/main" id="{F25F0123-6B03-12BE-83EC-735E19EC8A89}"/>
              </a:ext>
            </a:extLst>
          </p:cNvPr>
          <p:cNvSpPr txBox="1">
            <a:spLocks/>
          </p:cNvSpPr>
          <p:nvPr/>
        </p:nvSpPr>
        <p:spPr>
          <a:xfrm>
            <a:off x="9613417" y="1503256"/>
            <a:ext cx="2109837" cy="4630911"/>
          </a:xfrm>
          <a:prstGeom prst="roundRect">
            <a:avLst>
              <a:gd name="adj" fmla="val 4165"/>
            </a:avLst>
          </a:prstGeom>
          <a:solidFill>
            <a:schemeClr val="bg1">
              <a:lumMod val="95000"/>
            </a:schemeClr>
          </a:solidFill>
        </p:spPr>
        <p:txBody>
          <a:bodyPr wrap="square" tIns="182880" rtlCol="0">
            <a:noAutofit/>
          </a:bodyPr>
          <a:lstStyle/>
          <a:p>
            <a:pPr marL="182880" indent="-182880">
              <a:spcBef>
                <a:spcPts val="600"/>
              </a:spcBef>
              <a:buClr>
                <a:schemeClr val="tx1"/>
              </a:buClr>
              <a:buFont typeface="Arial" panose="020B0604020202020204" pitchFamily="34" charset="0"/>
              <a:buChar char="•"/>
            </a:pPr>
            <a:r>
              <a:rPr lang="en-US" sz="1200"/>
              <a:t>Generic drug prices fell 5.0% year-over-year in July</a:t>
            </a:r>
          </a:p>
          <a:p>
            <a:pPr marL="182880" indent="-182880">
              <a:spcBef>
                <a:spcPts val="600"/>
              </a:spcBef>
              <a:buClr>
                <a:schemeClr val="tx1"/>
              </a:buClr>
              <a:buFont typeface="Arial" panose="020B0604020202020204" pitchFamily="34" charset="0"/>
              <a:buChar char="•"/>
            </a:pPr>
            <a:r>
              <a:rPr lang="en-US" sz="1200"/>
              <a:t>Data on pharmaceutical imports and drug distributor commentary indicates the impact of tariffs and tariff threats has been modest and easily managed year to date</a:t>
            </a:r>
          </a:p>
          <a:p>
            <a:pPr marL="182880" indent="-182880">
              <a:spcBef>
                <a:spcPts val="600"/>
              </a:spcBef>
              <a:buClr>
                <a:schemeClr val="tx1"/>
              </a:buClr>
              <a:buFont typeface="Arial" panose="020B0604020202020204" pitchFamily="34" charset="0"/>
              <a:buChar char="•"/>
            </a:pPr>
            <a:r>
              <a:rPr lang="en-US" sz="1200"/>
              <a:t>Distributors remain well positioned to navigate this uncertainty, provided shortages do not trigger supply chain disruptions</a:t>
            </a:r>
          </a:p>
          <a:p>
            <a:pPr marL="182880" indent="-182880">
              <a:spcBef>
                <a:spcPts val="600"/>
              </a:spcBef>
              <a:buClr>
                <a:schemeClr val="tx1"/>
              </a:buClr>
              <a:buFont typeface="Arial" panose="020B0604020202020204" pitchFamily="34" charset="0"/>
              <a:buChar char="•"/>
            </a:pPr>
            <a:r>
              <a:rPr lang="en-US" sz="1200"/>
              <a:t>Pharmacies face potential margin pressure if input tariffs drive higher generic costs and higher annual brand inflation</a:t>
            </a:r>
          </a:p>
        </p:txBody>
      </p:sp>
      <p:sp>
        <p:nvSpPr>
          <p:cNvPr id="11" name="TextBox 10">
            <a:extLst>
              <a:ext uri="{FF2B5EF4-FFF2-40B4-BE49-F238E27FC236}">
                <a16:creationId xmlns:a16="http://schemas.microsoft.com/office/drawing/2014/main" id="{986C719F-71A3-A9C9-4FA2-499708E6A66E}"/>
              </a:ext>
            </a:extLst>
          </p:cNvPr>
          <p:cNvSpPr txBox="1">
            <a:spLocks/>
          </p:cNvSpPr>
          <p:nvPr/>
        </p:nvSpPr>
        <p:spPr>
          <a:xfrm>
            <a:off x="9613417" y="1141197"/>
            <a:ext cx="2109837" cy="502920"/>
          </a:xfrm>
          <a:prstGeom prst="round2SameRect">
            <a:avLst/>
          </a:prstGeom>
          <a:solidFill>
            <a:schemeClr val="accent3"/>
          </a:solidFill>
        </p:spPr>
        <p:txBody>
          <a:bodyPr wrap="square" rtlCol="0" anchor="ctr">
            <a:noAutofit/>
          </a:bodyPr>
          <a:lstStyle/>
          <a:p>
            <a:pPr marL="457200">
              <a:spcBef>
                <a:spcPts val="600"/>
              </a:spcBef>
            </a:pPr>
            <a:r>
              <a:rPr lang="en-US" sz="1400" b="1">
                <a:solidFill>
                  <a:schemeClr val="bg1"/>
                </a:solidFill>
              </a:rPr>
              <a:t>Nephron Observations</a:t>
            </a:r>
          </a:p>
        </p:txBody>
      </p:sp>
      <p:pic>
        <p:nvPicPr>
          <p:cNvPr id="13" name="Graphic 12">
            <a:extLst>
              <a:ext uri="{FF2B5EF4-FFF2-40B4-BE49-F238E27FC236}">
                <a16:creationId xmlns:a16="http://schemas.microsoft.com/office/drawing/2014/main" id="{7717A832-A2B2-0296-F01E-1D8455F8D0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13417" y="1175628"/>
            <a:ext cx="457200" cy="457200"/>
          </a:xfrm>
          <a:prstGeom prst="rect">
            <a:avLst/>
          </a:prstGeom>
        </p:spPr>
      </p:pic>
    </p:spTree>
    <p:extLst>
      <p:ext uri="{BB962C8B-B14F-4D97-AF65-F5344CB8AC3E}">
        <p14:creationId xmlns:p14="http://schemas.microsoft.com/office/powerpoint/2010/main" val="313569700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F541E65-64B3-F2D5-16D1-8E08AABBED11}"/>
              </a:ext>
            </a:extLst>
          </p:cNvPr>
          <p:cNvGraphicFramePr>
            <a:graphicFrameLocks noChangeAspect="1"/>
          </p:cNvGraphicFramePr>
          <p:nvPr>
            <p:custDataLst>
              <p:tags r:id="rId1"/>
            </p:custDataLst>
            <p:extLst>
              <p:ext uri="{D42A27DB-BD31-4B8C-83A1-F6EECF244321}">
                <p14:modId xmlns:p14="http://schemas.microsoft.com/office/powerpoint/2010/main" val="17114636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6" imgW="7772400" imgH="10058400" progId="TCLayout.ActiveDocument.1">
                  <p:embed/>
                </p:oleObj>
              </mc:Choice>
              <mc:Fallback>
                <p:oleObj name="think-cell Slide" r:id="rId26" imgW="7772400" imgH="10058400" progId="TCLayout.ActiveDocument.1">
                  <p:embed/>
                  <p:pic>
                    <p:nvPicPr>
                      <p:cNvPr id="8" name="think-cell data - do not delete" hidden="1">
                        <a:extLst>
                          <a:ext uri="{FF2B5EF4-FFF2-40B4-BE49-F238E27FC236}">
                            <a16:creationId xmlns:a16="http://schemas.microsoft.com/office/drawing/2014/main" id="{DF541E65-64B3-F2D5-16D1-8E08AABBED11}"/>
                          </a:ext>
                        </a:extLst>
                      </p:cNvPr>
                      <p:cNvPicPr/>
                      <p:nvPr/>
                    </p:nvPicPr>
                    <p:blipFill>
                      <a:blip r:embed="rId2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EE7B0B-4551-3D55-89ED-5C08F0C962EC}"/>
              </a:ext>
            </a:extLst>
          </p:cNvPr>
          <p:cNvSpPr>
            <a:spLocks noGrp="1"/>
          </p:cNvSpPr>
          <p:nvPr>
            <p:ph type="title"/>
          </p:nvPr>
        </p:nvSpPr>
        <p:spPr/>
        <p:txBody>
          <a:bodyPr vert="horz"/>
          <a:lstStyle/>
          <a:p>
            <a:r>
              <a:rPr lang="en-US" sz="2800" b="1">
                <a:solidFill>
                  <a:srgbClr val="2B3A42"/>
                </a:solidFill>
                <a:effectLst/>
                <a:latin typeface="Arial" panose="020B0604020202020204" pitchFamily="34" charset="0"/>
              </a:rPr>
              <a:t>The sales of the Adalimumab biosimilars lag in comparison to the usual pace of a generic drug adoption</a:t>
            </a:r>
            <a:endParaRPr lang="en-US"/>
          </a:p>
        </p:txBody>
      </p:sp>
      <p:sp>
        <p:nvSpPr>
          <p:cNvPr id="3" name="Footer Placeholder 2">
            <a:extLst>
              <a:ext uri="{FF2B5EF4-FFF2-40B4-BE49-F238E27FC236}">
                <a16:creationId xmlns:a16="http://schemas.microsoft.com/office/drawing/2014/main" id="{A68CEB15-F2AD-11F7-7340-9D9F29761430}"/>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50" name="Chart 49">
            <a:extLst>
              <a:ext uri="{FF2B5EF4-FFF2-40B4-BE49-F238E27FC236}">
                <a16:creationId xmlns:a16="http://schemas.microsoft.com/office/drawing/2014/main" id="{BC52596C-3CF4-AD7B-3844-AB25963655A0}"/>
              </a:ext>
            </a:extLst>
          </p:cNvPr>
          <p:cNvGraphicFramePr>
            <a:graphicFrameLocks/>
          </p:cNvGraphicFramePr>
          <p:nvPr>
            <p:custDataLst>
              <p:tags r:id="rId2"/>
            </p:custDataLst>
            <p:extLst>
              <p:ext uri="{D42A27DB-BD31-4B8C-83A1-F6EECF244321}">
                <p14:modId xmlns:p14="http://schemas.microsoft.com/office/powerpoint/2010/main" val="2958226285"/>
              </p:ext>
            </p:extLst>
          </p:nvPr>
        </p:nvGraphicFramePr>
        <p:xfrm>
          <a:off x="171450" y="4232275"/>
          <a:ext cx="11060113" cy="1960563"/>
        </p:xfrm>
        <a:graphic>
          <a:graphicData uri="http://schemas.openxmlformats.org/drawingml/2006/chart">
            <c:chart xmlns:c="http://schemas.openxmlformats.org/drawingml/2006/chart" xmlns:r="http://schemas.openxmlformats.org/officeDocument/2006/relationships" r:id="rId28"/>
          </a:graphicData>
        </a:graphic>
      </p:graphicFrame>
      <p:sp>
        <p:nvSpPr>
          <p:cNvPr id="274" name="Rectangle 273">
            <a:extLst>
              <a:ext uri="{FF2B5EF4-FFF2-40B4-BE49-F238E27FC236}">
                <a16:creationId xmlns:a16="http://schemas.microsoft.com/office/drawing/2014/main" id="{07AA8894-D059-3A1B-6F37-5E5D36F309CD}"/>
              </a:ext>
            </a:extLst>
          </p:cNvPr>
          <p:cNvSpPr>
            <a:spLocks/>
          </p:cNvSpPr>
          <p:nvPr>
            <p:custDataLst>
              <p:tags r:id="rId3"/>
            </p:custDataLst>
          </p:nvPr>
        </p:nvSpPr>
        <p:spPr bwMode="auto">
          <a:xfrm>
            <a:off x="3278188" y="6080125"/>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a:spcBef>
                <a:spcPct val="0"/>
              </a:spcBef>
              <a:spcAft>
                <a:spcPct val="0"/>
              </a:spcAft>
            </a:pPr>
            <a:fld id="{ACF1A487-8826-41DF-9536-3FABA12A5D44}" type="datetime'J''''an'''''' ''2''''''''0''''''''''''0''''''''''''8'">
              <a:rPr lang="en-US" altLang="en-US" sz="1000" b="1" smtClean="0">
                <a:solidFill>
                  <a:schemeClr val="tx1"/>
                </a:solidFill>
              </a:rPr>
              <a:pPr algn="ctr">
                <a:spcBef>
                  <a:spcPct val="0"/>
                </a:spcBef>
                <a:spcAft>
                  <a:spcPct val="0"/>
                </a:spcAft>
              </a:pPr>
              <a:t>Jan 2008</a:t>
            </a:fld>
            <a:endParaRPr lang="en-US" sz="1000" b="1">
              <a:solidFill>
                <a:schemeClr val="tx1"/>
              </a:solidFill>
            </a:endParaRPr>
          </a:p>
        </p:txBody>
      </p:sp>
      <p:sp>
        <p:nvSpPr>
          <p:cNvPr id="523" name="Rectangle 522">
            <a:extLst>
              <a:ext uri="{FF2B5EF4-FFF2-40B4-BE49-F238E27FC236}">
                <a16:creationId xmlns:a16="http://schemas.microsoft.com/office/drawing/2014/main" id="{D5B204E7-3EEB-EEC6-84FF-2770B0D29C74}"/>
              </a:ext>
            </a:extLst>
          </p:cNvPr>
          <p:cNvSpPr>
            <a:spLocks/>
          </p:cNvSpPr>
          <p:nvPr>
            <p:custDataLst>
              <p:tags r:id="rId4"/>
            </p:custDataLst>
          </p:nvPr>
        </p:nvSpPr>
        <p:spPr bwMode="auto">
          <a:xfrm>
            <a:off x="5459413" y="6080125"/>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a:spcBef>
                <a:spcPct val="0"/>
              </a:spcBef>
              <a:spcAft>
                <a:spcPct val="0"/>
              </a:spcAft>
            </a:pPr>
            <a:fld id="{384D2047-3E69-4CE9-BCA1-2A74080B0718}" type="datetime'Ja''''n'''''''''''' 2''''''''0''''''1''''3'''''''''''''''''''">
              <a:rPr lang="en-US" altLang="en-US" sz="1000" b="1" smtClean="0">
                <a:solidFill>
                  <a:schemeClr val="tx1"/>
                </a:solidFill>
              </a:rPr>
              <a:pPr algn="ctr">
                <a:spcBef>
                  <a:spcPct val="0"/>
                </a:spcBef>
                <a:spcAft>
                  <a:spcPct val="0"/>
                </a:spcAft>
              </a:pPr>
              <a:t>Jan 2013</a:t>
            </a:fld>
            <a:endParaRPr lang="en-US" sz="1000" b="1" err="1">
              <a:solidFill>
                <a:schemeClr val="tx1"/>
              </a:solidFill>
            </a:endParaRPr>
          </a:p>
        </p:txBody>
      </p:sp>
      <p:sp>
        <p:nvSpPr>
          <p:cNvPr id="31" name="Rectangle 30">
            <a:extLst>
              <a:ext uri="{FF2B5EF4-FFF2-40B4-BE49-F238E27FC236}">
                <a16:creationId xmlns:a16="http://schemas.microsoft.com/office/drawing/2014/main" id="{4CA5C624-7375-5B2B-13FB-890AC122622F}"/>
              </a:ext>
            </a:extLst>
          </p:cNvPr>
          <p:cNvSpPr>
            <a:spLocks/>
          </p:cNvSpPr>
          <p:nvPr>
            <p:custDataLst>
              <p:tags r:id="rId5"/>
            </p:custDataLst>
          </p:nvPr>
        </p:nvSpPr>
        <p:spPr bwMode="auto">
          <a:xfrm>
            <a:off x="7713663" y="6080125"/>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00048C8C-609A-4284-862E-B474CA5F297C}" type="datetime'''''J''a''''''''''''''''''''''''''''''''n'''''''' ''''''2018'">
              <a:rPr lang="en-US" altLang="en-US" sz="1000" b="1" smtClean="0">
                <a:solidFill>
                  <a:schemeClr val="tx1"/>
                </a:solidFill>
              </a:rPr>
              <a:pPr algn="ctr">
                <a:spcBef>
                  <a:spcPct val="0"/>
                </a:spcBef>
                <a:spcAft>
                  <a:spcPct val="0"/>
                </a:spcAft>
              </a:pPr>
              <a:t>Jan 2018</a:t>
            </a:fld>
            <a:endParaRPr lang="en-US" sz="1000" b="1" err="1">
              <a:solidFill>
                <a:schemeClr val="tx1"/>
              </a:solidFill>
            </a:endParaRPr>
          </a:p>
        </p:txBody>
      </p:sp>
      <p:sp>
        <p:nvSpPr>
          <p:cNvPr id="22" name="Rectangle 21">
            <a:extLst>
              <a:ext uri="{FF2B5EF4-FFF2-40B4-BE49-F238E27FC236}">
                <a16:creationId xmlns:a16="http://schemas.microsoft.com/office/drawing/2014/main" id="{DC0805F2-FD5D-29ED-BDDA-A77188387CB1}"/>
              </a:ext>
            </a:extLst>
          </p:cNvPr>
          <p:cNvSpPr>
            <a:spLocks/>
          </p:cNvSpPr>
          <p:nvPr>
            <p:custDataLst>
              <p:tags r:id="rId6"/>
            </p:custDataLst>
          </p:nvPr>
        </p:nvSpPr>
        <p:spPr bwMode="auto">
          <a:xfrm>
            <a:off x="1060450" y="6080125"/>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a:spcBef>
                <a:spcPct val="0"/>
              </a:spcBef>
              <a:spcAft>
                <a:spcPct val="0"/>
              </a:spcAft>
            </a:pPr>
            <a:fld id="{DAFA5AB5-3A4F-4689-A7F2-B4527F2B3AAA}" type="datetime'''''''''Ja''''''''n'''''' ''''2''''''''''0''0''''3'''''''''''">
              <a:rPr lang="en-US" altLang="en-US" sz="1000" b="1" smtClean="0">
                <a:solidFill>
                  <a:schemeClr val="tx1"/>
                </a:solidFill>
              </a:rPr>
              <a:pPr algn="ctr">
                <a:spcBef>
                  <a:spcPct val="0"/>
                </a:spcBef>
                <a:spcAft>
                  <a:spcPct val="0"/>
                </a:spcAft>
              </a:pPr>
              <a:t>Jan 2003</a:t>
            </a:fld>
            <a:endParaRPr lang="en-US" sz="1000" b="1" err="1">
              <a:solidFill>
                <a:schemeClr val="tx1"/>
              </a:solidFill>
            </a:endParaRPr>
          </a:p>
        </p:txBody>
      </p:sp>
      <p:sp>
        <p:nvSpPr>
          <p:cNvPr id="202" name="Rectangle 201">
            <a:extLst>
              <a:ext uri="{FF2B5EF4-FFF2-40B4-BE49-F238E27FC236}">
                <a16:creationId xmlns:a16="http://schemas.microsoft.com/office/drawing/2014/main" id="{614A2B71-89C0-0B4A-F46A-4A82FB259D9A}"/>
              </a:ext>
            </a:extLst>
          </p:cNvPr>
          <p:cNvSpPr>
            <a:spLocks/>
          </p:cNvSpPr>
          <p:nvPr>
            <p:custDataLst>
              <p:tags r:id="rId7"/>
            </p:custDataLst>
          </p:nvPr>
        </p:nvSpPr>
        <p:spPr bwMode="auto">
          <a:xfrm>
            <a:off x="11250613" y="5859463"/>
            <a:ext cx="68103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D4CD5F40-8B36-4495-935D-04532473EE1E}" type="datetime'B''io''''sim''''''''''''i''''''l''''''''''''a''''''''r''''s'''">
              <a:rPr lang="en-US" altLang="en-US" sz="1000" b="1" smtClean="0">
                <a:solidFill>
                  <a:schemeClr val="accent1"/>
                </a:solidFill>
                <a:effectLst/>
              </a:rPr>
              <a:pPr>
                <a:spcBef>
                  <a:spcPct val="0"/>
                </a:spcBef>
                <a:spcAft>
                  <a:spcPct val="0"/>
                </a:spcAft>
              </a:pPr>
              <a:t>Biosimilars</a:t>
            </a:fld>
            <a:endParaRPr lang="en-US" sz="1000" b="1" err="1">
              <a:solidFill>
                <a:schemeClr val="accent1"/>
              </a:solidFill>
            </a:endParaRPr>
          </a:p>
        </p:txBody>
      </p:sp>
      <p:sp>
        <p:nvSpPr>
          <p:cNvPr id="440" name="Rectangle 439">
            <a:extLst>
              <a:ext uri="{FF2B5EF4-FFF2-40B4-BE49-F238E27FC236}">
                <a16:creationId xmlns:a16="http://schemas.microsoft.com/office/drawing/2014/main" id="{773168B6-17C3-57BB-FC91-53D584BF5963}"/>
              </a:ext>
            </a:extLst>
          </p:cNvPr>
          <p:cNvSpPr>
            <a:spLocks/>
          </p:cNvSpPr>
          <p:nvPr>
            <p:custDataLst>
              <p:tags r:id="rId8"/>
            </p:custDataLst>
          </p:nvPr>
        </p:nvSpPr>
        <p:spPr bwMode="auto">
          <a:xfrm>
            <a:off x="11250614" y="5305425"/>
            <a:ext cx="4365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E40A8E9-D77E-4D89-ACCE-387DD07647D4}" type="datetime'''''''''H''''u''''''''m''''''''''''i''''''''r''''''a'''''">
              <a:rPr lang="en-US" altLang="en-US" sz="1000" b="1" smtClean="0">
                <a:solidFill>
                  <a:schemeClr val="accent2"/>
                </a:solidFill>
              </a:rPr>
              <a:pPr>
                <a:spcBef>
                  <a:spcPct val="0"/>
                </a:spcBef>
                <a:spcAft>
                  <a:spcPct val="0"/>
                </a:spcAft>
              </a:pPr>
              <a:t>Humira</a:t>
            </a:fld>
            <a:endParaRPr lang="en-US" sz="1000" b="1" err="1">
              <a:solidFill>
                <a:schemeClr val="accent2"/>
              </a:solidFill>
            </a:endParaRPr>
          </a:p>
        </p:txBody>
      </p:sp>
      <p:sp>
        <p:nvSpPr>
          <p:cNvPr id="48" name="Rectangle 47">
            <a:extLst>
              <a:ext uri="{FF2B5EF4-FFF2-40B4-BE49-F238E27FC236}">
                <a16:creationId xmlns:a16="http://schemas.microsoft.com/office/drawing/2014/main" id="{5447A3CC-4E9C-F7E7-50AA-142DD11FA671}"/>
              </a:ext>
            </a:extLst>
          </p:cNvPr>
          <p:cNvSpPr>
            <a:spLocks/>
          </p:cNvSpPr>
          <p:nvPr>
            <p:custDataLst>
              <p:tags r:id="rId9"/>
            </p:custDataLst>
          </p:nvPr>
        </p:nvSpPr>
        <p:spPr bwMode="auto">
          <a:xfrm>
            <a:off x="11002963" y="6080125"/>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B5D1343B-5285-4103-9623-B84C948C91BD}" type="datetime'''Ju''''''''''''''''''''''''n'''' ''2''''''0''2''''''5'''">
              <a:rPr lang="en-US" altLang="en-US" sz="1000" b="1" smtClean="0">
                <a:solidFill>
                  <a:schemeClr val="tx1"/>
                </a:solidFill>
              </a:rPr>
              <a:pPr algn="ctr">
                <a:spcBef>
                  <a:spcPct val="0"/>
                </a:spcBef>
                <a:spcAft>
                  <a:spcPct val="0"/>
                </a:spcAft>
              </a:pPr>
              <a:t>Jun 2025</a:t>
            </a:fld>
            <a:endParaRPr lang="en-US" sz="1000" b="1" err="1">
              <a:solidFill>
                <a:schemeClr val="tx1"/>
              </a:solidFill>
            </a:endParaRPr>
          </a:p>
        </p:txBody>
      </p:sp>
      <p:sp>
        <p:nvSpPr>
          <p:cNvPr id="479" name="Rectangle 478">
            <a:extLst>
              <a:ext uri="{FF2B5EF4-FFF2-40B4-BE49-F238E27FC236}">
                <a16:creationId xmlns:a16="http://schemas.microsoft.com/office/drawing/2014/main" id="{AD75FE82-CA68-C133-C55F-43F188A07A52}"/>
              </a:ext>
            </a:extLst>
          </p:cNvPr>
          <p:cNvSpPr>
            <a:spLocks/>
          </p:cNvSpPr>
          <p:nvPr>
            <p:custDataLst>
              <p:tags r:id="rId10"/>
            </p:custDataLst>
          </p:nvPr>
        </p:nvSpPr>
        <p:spPr bwMode="auto">
          <a:xfrm>
            <a:off x="9931400" y="6080125"/>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E060BA23-957C-4141-A070-09D44F2920F4}" type="datetime'''''''''J''''''a''''''n'''' ''''''20''''''''2''''''3'''''">
              <a:rPr lang="en-US" altLang="en-US" sz="1000" b="1" smtClean="0">
                <a:solidFill>
                  <a:schemeClr val="tx1"/>
                </a:solidFill>
              </a:rPr>
              <a:pPr algn="ctr">
                <a:spcBef>
                  <a:spcPct val="0"/>
                </a:spcBef>
                <a:spcAft>
                  <a:spcPct val="0"/>
                </a:spcAft>
              </a:pPr>
              <a:t>Jan 2023</a:t>
            </a:fld>
            <a:endParaRPr lang="en-US" sz="1000" b="1" err="1">
              <a:solidFill>
                <a:schemeClr val="tx1"/>
              </a:solidFill>
            </a:endParaRPr>
          </a:p>
        </p:txBody>
      </p:sp>
      <p:sp>
        <p:nvSpPr>
          <p:cNvPr id="194" name="TextBox 193">
            <a:extLst>
              <a:ext uri="{FF2B5EF4-FFF2-40B4-BE49-F238E27FC236}">
                <a16:creationId xmlns:a16="http://schemas.microsoft.com/office/drawing/2014/main" id="{66D1C3CC-EC20-6785-8A50-731F57C75C27}"/>
              </a:ext>
            </a:extLst>
          </p:cNvPr>
          <p:cNvSpPr txBox="1">
            <a:spLocks/>
          </p:cNvSpPr>
          <p:nvPr/>
        </p:nvSpPr>
        <p:spPr>
          <a:xfrm>
            <a:off x="166688" y="3902075"/>
            <a:ext cx="7477285" cy="338554"/>
          </a:xfrm>
          <a:prstGeom prst="rect">
            <a:avLst/>
          </a:prstGeom>
          <a:noFill/>
        </p:spPr>
        <p:txBody>
          <a:bodyPr wrap="square" rtlCol="0">
            <a:spAutoFit/>
          </a:bodyPr>
          <a:lstStyle/>
          <a:p>
            <a:r>
              <a:rPr lang="en-US" sz="1600" b="1"/>
              <a:t>Humira and Adalimumab Biosimilars 3-Month Average Sales Over Time</a:t>
            </a:r>
          </a:p>
        </p:txBody>
      </p:sp>
      <p:graphicFrame>
        <p:nvGraphicFramePr>
          <p:cNvPr id="43" name="Chart 42">
            <a:extLst>
              <a:ext uri="{FF2B5EF4-FFF2-40B4-BE49-F238E27FC236}">
                <a16:creationId xmlns:a16="http://schemas.microsoft.com/office/drawing/2014/main" id="{998CE216-E269-E0FA-A192-1FCDFFB674E4}"/>
              </a:ext>
            </a:extLst>
          </p:cNvPr>
          <p:cNvGraphicFramePr>
            <a:graphicFrameLocks/>
          </p:cNvGraphicFramePr>
          <p:nvPr>
            <p:custDataLst>
              <p:tags r:id="rId11"/>
            </p:custDataLst>
            <p:extLst>
              <p:ext uri="{D42A27DB-BD31-4B8C-83A1-F6EECF244321}">
                <p14:modId xmlns:p14="http://schemas.microsoft.com/office/powerpoint/2010/main" val="3723233575"/>
              </p:ext>
            </p:extLst>
          </p:nvPr>
        </p:nvGraphicFramePr>
        <p:xfrm>
          <a:off x="163513" y="1490663"/>
          <a:ext cx="11068050" cy="1854200"/>
        </p:xfrm>
        <a:graphic>
          <a:graphicData uri="http://schemas.openxmlformats.org/drawingml/2006/chart">
            <c:chart xmlns:c="http://schemas.openxmlformats.org/drawingml/2006/chart" xmlns:r="http://schemas.openxmlformats.org/officeDocument/2006/relationships" r:id="rId29"/>
          </a:graphicData>
        </a:graphic>
      </p:graphicFrame>
      <p:cxnSp>
        <p:nvCxnSpPr>
          <p:cNvPr id="263" name="Straight Connector 262">
            <a:extLst>
              <a:ext uri="{FF2B5EF4-FFF2-40B4-BE49-F238E27FC236}">
                <a16:creationId xmlns:a16="http://schemas.microsoft.com/office/drawing/2014/main" id="{CAEE4202-87BE-0A8D-9B77-15FD1F0EE749}"/>
              </a:ext>
            </a:extLst>
          </p:cNvPr>
          <p:cNvCxnSpPr>
            <a:cxnSpLocks/>
          </p:cNvCxnSpPr>
          <p:nvPr>
            <p:custDataLst>
              <p:tags r:id="rId12"/>
            </p:custDataLst>
          </p:nvPr>
        </p:nvCxnSpPr>
        <p:spPr bwMode="auto">
          <a:xfrm flipH="1">
            <a:off x="11182350" y="3087688"/>
            <a:ext cx="42863" cy="920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CBB3A39D-D8B0-75B5-F816-01D0E198B0A2}"/>
              </a:ext>
            </a:extLst>
          </p:cNvPr>
          <p:cNvCxnSpPr>
            <a:cxnSpLocks/>
          </p:cNvCxnSpPr>
          <p:nvPr>
            <p:custDataLst>
              <p:tags r:id="rId13"/>
            </p:custDataLst>
          </p:nvPr>
        </p:nvCxnSpPr>
        <p:spPr bwMode="auto">
          <a:xfrm flipH="1">
            <a:off x="11182350" y="2884489"/>
            <a:ext cx="42863" cy="1301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02" name="Rectangle 301">
            <a:extLst>
              <a:ext uri="{FF2B5EF4-FFF2-40B4-BE49-F238E27FC236}">
                <a16:creationId xmlns:a16="http://schemas.microsoft.com/office/drawing/2014/main" id="{865776F7-673C-E96F-C750-8200A4281D20}"/>
              </a:ext>
            </a:extLst>
          </p:cNvPr>
          <p:cNvSpPr>
            <a:spLocks/>
          </p:cNvSpPr>
          <p:nvPr>
            <p:custDataLst>
              <p:tags r:id="rId14"/>
            </p:custDataLst>
          </p:nvPr>
        </p:nvSpPr>
        <p:spPr bwMode="auto">
          <a:xfrm>
            <a:off x="4857750"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C4D013F4-A757-4E18-B339-FDD720687EBF}" type="datetime'''J''''''''''''''''a''n'' ''''''''''''''2''0''0''''8'''''">
              <a:rPr lang="en-US" altLang="en-US" sz="1000" b="1" smtClean="0">
                <a:solidFill>
                  <a:schemeClr val="tx1"/>
                </a:solidFill>
              </a:rPr>
              <a:pPr algn="ctr">
                <a:spcBef>
                  <a:spcPct val="0"/>
                </a:spcBef>
                <a:spcAft>
                  <a:spcPct val="0"/>
                </a:spcAft>
              </a:pPr>
              <a:t>Jan 2008</a:t>
            </a:fld>
            <a:endParaRPr lang="en-US" sz="1000" b="1" err="1">
              <a:solidFill>
                <a:schemeClr val="tx1"/>
              </a:solidFill>
            </a:endParaRPr>
          </a:p>
        </p:txBody>
      </p:sp>
      <p:sp>
        <p:nvSpPr>
          <p:cNvPr id="314" name="Rectangle 313">
            <a:extLst>
              <a:ext uri="{FF2B5EF4-FFF2-40B4-BE49-F238E27FC236}">
                <a16:creationId xmlns:a16="http://schemas.microsoft.com/office/drawing/2014/main" id="{70151878-17AD-C382-A26B-082D70891D13}"/>
              </a:ext>
            </a:extLst>
          </p:cNvPr>
          <p:cNvSpPr>
            <a:spLocks/>
          </p:cNvSpPr>
          <p:nvPr>
            <p:custDataLst>
              <p:tags r:id="rId15"/>
            </p:custDataLst>
          </p:nvPr>
        </p:nvSpPr>
        <p:spPr bwMode="auto">
          <a:xfrm>
            <a:off x="6269038"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72B8CF25-8A31-41B8-A342-2BECC4000D2B}" type="datetime'J''''''a''''''''n'''''''' ''''''''''''''''''''201''''2'''''">
              <a:rPr lang="en-US" altLang="en-US" sz="1000" b="1" smtClean="0">
                <a:solidFill>
                  <a:schemeClr val="tx1"/>
                </a:solidFill>
              </a:rPr>
              <a:pPr algn="ctr">
                <a:spcBef>
                  <a:spcPct val="0"/>
                </a:spcBef>
                <a:spcAft>
                  <a:spcPct val="0"/>
                </a:spcAft>
              </a:pPr>
              <a:t>Jan 2012</a:t>
            </a:fld>
            <a:endParaRPr lang="en-US" sz="1000" b="1" err="1">
              <a:solidFill>
                <a:schemeClr val="tx1"/>
              </a:solidFill>
            </a:endParaRPr>
          </a:p>
        </p:txBody>
      </p:sp>
      <p:sp>
        <p:nvSpPr>
          <p:cNvPr id="326" name="Rectangle 325">
            <a:extLst>
              <a:ext uri="{FF2B5EF4-FFF2-40B4-BE49-F238E27FC236}">
                <a16:creationId xmlns:a16="http://schemas.microsoft.com/office/drawing/2014/main" id="{F15C062F-F123-7782-F7D4-4D68092267E2}"/>
              </a:ext>
            </a:extLst>
          </p:cNvPr>
          <p:cNvSpPr>
            <a:spLocks/>
          </p:cNvSpPr>
          <p:nvPr>
            <p:custDataLst>
              <p:tags r:id="rId16"/>
            </p:custDataLst>
          </p:nvPr>
        </p:nvSpPr>
        <p:spPr bwMode="auto">
          <a:xfrm>
            <a:off x="7680325"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92DDA7BC-ED2D-4EED-AB37-C73955D97025}" type="datetime'J''''''''''''''a''''n'''' 2''''0''''''16'''''''''''''''''">
              <a:rPr lang="en-US" altLang="en-US" sz="1000" b="1" smtClean="0">
                <a:solidFill>
                  <a:schemeClr val="tx1"/>
                </a:solidFill>
              </a:rPr>
              <a:pPr algn="ctr">
                <a:spcBef>
                  <a:spcPct val="0"/>
                </a:spcBef>
                <a:spcAft>
                  <a:spcPct val="0"/>
                </a:spcAft>
              </a:pPr>
              <a:t>Jan 2016</a:t>
            </a:fld>
            <a:endParaRPr lang="en-US" sz="1000" b="1" err="1">
              <a:solidFill>
                <a:schemeClr val="tx1"/>
              </a:solidFill>
            </a:endParaRPr>
          </a:p>
        </p:txBody>
      </p:sp>
      <p:sp>
        <p:nvSpPr>
          <p:cNvPr id="270" name="Rectangle 269">
            <a:extLst>
              <a:ext uri="{FF2B5EF4-FFF2-40B4-BE49-F238E27FC236}">
                <a16:creationId xmlns:a16="http://schemas.microsoft.com/office/drawing/2014/main" id="{881B88D0-F98E-A734-9F75-768DF308C785}"/>
              </a:ext>
            </a:extLst>
          </p:cNvPr>
          <p:cNvSpPr>
            <a:spLocks/>
          </p:cNvSpPr>
          <p:nvPr>
            <p:custDataLst>
              <p:tags r:id="rId17"/>
            </p:custDataLst>
          </p:nvPr>
        </p:nvSpPr>
        <p:spPr bwMode="auto">
          <a:xfrm>
            <a:off x="977900"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B980E8CC-C3ED-4709-BF6C-DD759E5051B3}" type="datetime'''''J''a''n'''' ''''1''9''''''''9''''''''''''''''''7'''''''">
              <a:rPr lang="en-US" altLang="en-US" sz="1000" b="1" smtClean="0">
                <a:solidFill>
                  <a:schemeClr val="tx1"/>
                </a:solidFill>
              </a:rPr>
              <a:pPr algn="ctr">
                <a:spcBef>
                  <a:spcPct val="0"/>
                </a:spcBef>
                <a:spcAft>
                  <a:spcPct val="0"/>
                </a:spcAft>
              </a:pPr>
              <a:t>Jan 1997</a:t>
            </a:fld>
            <a:endParaRPr lang="en-US" sz="1000" b="1">
              <a:solidFill>
                <a:schemeClr val="tx1"/>
              </a:solidFill>
            </a:endParaRPr>
          </a:p>
        </p:txBody>
      </p:sp>
      <p:sp>
        <p:nvSpPr>
          <p:cNvPr id="258" name="Rectangle 257">
            <a:extLst>
              <a:ext uri="{FF2B5EF4-FFF2-40B4-BE49-F238E27FC236}">
                <a16:creationId xmlns:a16="http://schemas.microsoft.com/office/drawing/2014/main" id="{1AC5D304-7EB7-EAF4-7B9B-149592CD9983}"/>
              </a:ext>
            </a:extLst>
          </p:cNvPr>
          <p:cNvSpPr>
            <a:spLocks/>
          </p:cNvSpPr>
          <p:nvPr>
            <p:custDataLst>
              <p:tags r:id="rId18"/>
            </p:custDataLst>
          </p:nvPr>
        </p:nvSpPr>
        <p:spPr bwMode="auto">
          <a:xfrm>
            <a:off x="11250613" y="2808288"/>
            <a:ext cx="739775"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7084D165-4AE2-43BB-AF8E-4730EA25DF4D}" type="datetime'''A''''t''''''''''''orv''''''''as''''''''''t''at''''''i''''n'">
              <a:rPr lang="en-US" altLang="en-US" sz="1000" b="1" smtClean="0">
                <a:solidFill>
                  <a:schemeClr val="accent1"/>
                </a:solidFill>
              </a:rPr>
              <a:pPr>
                <a:spcBef>
                  <a:spcPct val="0"/>
                </a:spcBef>
                <a:spcAft>
                  <a:spcPct val="0"/>
                </a:spcAft>
              </a:pPr>
              <a:t>Atorvastatin</a:t>
            </a:fld>
            <a:endParaRPr lang="en-US" sz="1000" b="1" err="1">
              <a:solidFill>
                <a:schemeClr val="accent1"/>
              </a:solidFill>
            </a:endParaRPr>
          </a:p>
        </p:txBody>
      </p:sp>
      <p:sp>
        <p:nvSpPr>
          <p:cNvPr id="293" name="Rectangle 292">
            <a:extLst>
              <a:ext uri="{FF2B5EF4-FFF2-40B4-BE49-F238E27FC236}">
                <a16:creationId xmlns:a16="http://schemas.microsoft.com/office/drawing/2014/main" id="{1ED6D308-4754-C829-8E65-A057211CE047}"/>
              </a:ext>
            </a:extLst>
          </p:cNvPr>
          <p:cNvSpPr>
            <a:spLocks/>
          </p:cNvSpPr>
          <p:nvPr>
            <p:custDataLst>
              <p:tags r:id="rId19"/>
            </p:custDataLst>
          </p:nvPr>
        </p:nvSpPr>
        <p:spPr bwMode="auto">
          <a:xfrm>
            <a:off x="3798888"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4C1A4A85-F817-4429-B1EA-DB235563A6FB}" type="datetime'''J''''''''''''''a''n'''''''' ''''''''''20''04'''''">
              <a:rPr lang="en-US" altLang="en-US" sz="1000" b="1" smtClean="0">
                <a:solidFill>
                  <a:schemeClr val="tx1"/>
                </a:solidFill>
              </a:rPr>
              <a:pPr algn="ctr">
                <a:spcBef>
                  <a:spcPct val="0"/>
                </a:spcBef>
                <a:spcAft>
                  <a:spcPct val="0"/>
                </a:spcAft>
              </a:pPr>
              <a:t>Jan 2004</a:t>
            </a:fld>
            <a:endParaRPr lang="en-US" sz="1000" b="1" err="1">
              <a:solidFill>
                <a:schemeClr val="tx1"/>
              </a:solidFill>
            </a:endParaRPr>
          </a:p>
        </p:txBody>
      </p:sp>
      <p:sp>
        <p:nvSpPr>
          <p:cNvPr id="259" name="Rectangle 258">
            <a:extLst>
              <a:ext uri="{FF2B5EF4-FFF2-40B4-BE49-F238E27FC236}">
                <a16:creationId xmlns:a16="http://schemas.microsoft.com/office/drawing/2014/main" id="{1E20F43B-D35F-6019-69BB-849DB44ECC5F}"/>
              </a:ext>
            </a:extLst>
          </p:cNvPr>
          <p:cNvSpPr>
            <a:spLocks/>
          </p:cNvSpPr>
          <p:nvPr>
            <p:custDataLst>
              <p:tags r:id="rId20"/>
            </p:custDataLst>
          </p:nvPr>
        </p:nvSpPr>
        <p:spPr bwMode="auto">
          <a:xfrm>
            <a:off x="11250613" y="3011488"/>
            <a:ext cx="3952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B13CEA52-8190-4C0B-8EEA-27F9E8EC904A}" type="datetime'''L''''''''''''''''''''ip''''i''''''''''''''''t''or'''''''''''">
              <a:rPr lang="en-US" altLang="en-US" sz="1000" b="1" smtClean="0">
                <a:solidFill>
                  <a:schemeClr val="accent2"/>
                </a:solidFill>
              </a:rPr>
              <a:pPr>
                <a:spcBef>
                  <a:spcPct val="0"/>
                </a:spcBef>
                <a:spcAft>
                  <a:spcPct val="0"/>
                </a:spcAft>
              </a:pPr>
              <a:t>Lipitor</a:t>
            </a:fld>
            <a:endParaRPr lang="en-US" sz="1000" b="1" err="1">
              <a:solidFill>
                <a:schemeClr val="accent2"/>
              </a:solidFill>
            </a:endParaRPr>
          </a:p>
        </p:txBody>
      </p:sp>
      <p:sp>
        <p:nvSpPr>
          <p:cNvPr id="281" name="Rectangle 280">
            <a:extLst>
              <a:ext uri="{FF2B5EF4-FFF2-40B4-BE49-F238E27FC236}">
                <a16:creationId xmlns:a16="http://schemas.microsoft.com/office/drawing/2014/main" id="{4E9D8CF1-1E95-122D-2FEA-620E944C5BBE}"/>
              </a:ext>
            </a:extLst>
          </p:cNvPr>
          <p:cNvSpPr>
            <a:spLocks/>
          </p:cNvSpPr>
          <p:nvPr>
            <p:custDataLst>
              <p:tags r:id="rId21"/>
            </p:custDataLst>
          </p:nvPr>
        </p:nvSpPr>
        <p:spPr bwMode="auto">
          <a:xfrm>
            <a:off x="2389188"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4DA7E624-49E3-4F39-84F8-6AEA90061B50}" type="datetime'''''J''an ''2''0''''0''''''''''''''1'''''''">
              <a:rPr lang="en-US" altLang="en-US" sz="1000" b="1" smtClean="0">
                <a:solidFill>
                  <a:schemeClr val="tx1"/>
                </a:solidFill>
              </a:rPr>
              <a:pPr algn="ctr">
                <a:spcBef>
                  <a:spcPct val="0"/>
                </a:spcBef>
                <a:spcAft>
                  <a:spcPct val="0"/>
                </a:spcAft>
              </a:pPr>
              <a:t>Jan 2001</a:t>
            </a:fld>
            <a:endParaRPr lang="en-US" sz="1000" b="1">
              <a:solidFill>
                <a:schemeClr val="tx1"/>
              </a:solidFill>
            </a:endParaRPr>
          </a:p>
        </p:txBody>
      </p:sp>
      <p:sp>
        <p:nvSpPr>
          <p:cNvPr id="41" name="Rectangle 40">
            <a:extLst>
              <a:ext uri="{FF2B5EF4-FFF2-40B4-BE49-F238E27FC236}">
                <a16:creationId xmlns:a16="http://schemas.microsoft.com/office/drawing/2014/main" id="{B89CC638-7FA2-845E-0292-9859279594BF}"/>
              </a:ext>
            </a:extLst>
          </p:cNvPr>
          <p:cNvSpPr>
            <a:spLocks/>
          </p:cNvSpPr>
          <p:nvPr>
            <p:custDataLst>
              <p:tags r:id="rId22"/>
            </p:custDataLst>
          </p:nvPr>
        </p:nvSpPr>
        <p:spPr bwMode="auto">
          <a:xfrm>
            <a:off x="11002963"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AE912A50-EFF3-452E-A231-0A03A3724E32}" type="datetime'''J''u''''''''''''n'''''''''' ''''''''2025'''''">
              <a:rPr lang="en-US" altLang="en-US" sz="1000" b="1" smtClean="0">
                <a:solidFill>
                  <a:schemeClr val="tx1"/>
                </a:solidFill>
              </a:rPr>
              <a:pPr algn="ctr">
                <a:spcBef>
                  <a:spcPct val="0"/>
                </a:spcBef>
                <a:spcAft>
                  <a:spcPct val="0"/>
                </a:spcAft>
              </a:pPr>
              <a:t>Jun 2025</a:t>
            </a:fld>
            <a:endParaRPr lang="en-US" sz="1000" b="1" err="1">
              <a:solidFill>
                <a:schemeClr val="tx1"/>
              </a:solidFill>
            </a:endParaRPr>
          </a:p>
        </p:txBody>
      </p:sp>
      <p:sp>
        <p:nvSpPr>
          <p:cNvPr id="395" name="Rectangle 394">
            <a:extLst>
              <a:ext uri="{FF2B5EF4-FFF2-40B4-BE49-F238E27FC236}">
                <a16:creationId xmlns:a16="http://schemas.microsoft.com/office/drawing/2014/main" id="{4ABB5D16-A4A6-8E01-6055-4B86D693C0DB}"/>
              </a:ext>
            </a:extLst>
          </p:cNvPr>
          <p:cNvSpPr>
            <a:spLocks/>
          </p:cNvSpPr>
          <p:nvPr>
            <p:custDataLst>
              <p:tags r:id="rId23"/>
            </p:custDataLst>
          </p:nvPr>
        </p:nvSpPr>
        <p:spPr bwMode="auto">
          <a:xfrm>
            <a:off x="9091613" y="3232150"/>
            <a:ext cx="292100" cy="3048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a:spcBef>
                <a:spcPct val="0"/>
              </a:spcBef>
              <a:spcAft>
                <a:spcPct val="0"/>
              </a:spcAft>
            </a:pPr>
            <a:fld id="{A1ABFFE8-BF9F-420C-9325-964C17C6E060}" type="datetime'''''''''''''''''''J''an ''''''20''2''''0'''''''''">
              <a:rPr lang="en-US" altLang="en-US" sz="1000" b="1" smtClean="0">
                <a:solidFill>
                  <a:schemeClr val="tx1"/>
                </a:solidFill>
              </a:rPr>
              <a:pPr algn="ctr">
                <a:spcBef>
                  <a:spcPct val="0"/>
                </a:spcBef>
                <a:spcAft>
                  <a:spcPct val="0"/>
                </a:spcAft>
              </a:pPr>
              <a:t>Jan 2020</a:t>
            </a:fld>
            <a:endParaRPr lang="en-US" sz="1000" b="1" err="1">
              <a:solidFill>
                <a:schemeClr val="tx1"/>
              </a:solidFill>
            </a:endParaRPr>
          </a:p>
        </p:txBody>
      </p:sp>
      <p:sp>
        <p:nvSpPr>
          <p:cNvPr id="405" name="TextBox 404">
            <a:extLst>
              <a:ext uri="{FF2B5EF4-FFF2-40B4-BE49-F238E27FC236}">
                <a16:creationId xmlns:a16="http://schemas.microsoft.com/office/drawing/2014/main" id="{974277D4-83DA-54C1-3C2C-323D95C2AB1F}"/>
              </a:ext>
            </a:extLst>
          </p:cNvPr>
          <p:cNvSpPr txBox="1">
            <a:spLocks/>
          </p:cNvSpPr>
          <p:nvPr/>
        </p:nvSpPr>
        <p:spPr>
          <a:xfrm>
            <a:off x="53975" y="1212850"/>
            <a:ext cx="7322870" cy="338554"/>
          </a:xfrm>
          <a:prstGeom prst="rect">
            <a:avLst/>
          </a:prstGeom>
          <a:noFill/>
        </p:spPr>
        <p:txBody>
          <a:bodyPr wrap="square" rtlCol="0">
            <a:spAutoFit/>
          </a:bodyPr>
          <a:lstStyle/>
          <a:p>
            <a:r>
              <a:rPr lang="en-US" sz="1600" b="1"/>
              <a:t>Lipitor and Atorvastatin Generics 3-Month Average Sales Over Time</a:t>
            </a:r>
          </a:p>
        </p:txBody>
      </p:sp>
      <p:sp>
        <p:nvSpPr>
          <p:cNvPr id="458" name="TextBox 457">
            <a:extLst>
              <a:ext uri="{FF2B5EF4-FFF2-40B4-BE49-F238E27FC236}">
                <a16:creationId xmlns:a16="http://schemas.microsoft.com/office/drawing/2014/main" id="{B63CE3BF-DB93-5AB3-A537-25CFBCDD6424}"/>
              </a:ext>
            </a:extLst>
          </p:cNvPr>
          <p:cNvSpPr txBox="1">
            <a:spLocks/>
          </p:cNvSpPr>
          <p:nvPr/>
        </p:nvSpPr>
        <p:spPr>
          <a:xfrm>
            <a:off x="6201569" y="1551404"/>
            <a:ext cx="1011238" cy="2286000"/>
          </a:xfrm>
          <a:prstGeom prst="rect">
            <a:avLst/>
          </a:prstGeom>
          <a:noFill/>
          <a:ln w="31750">
            <a:solidFill>
              <a:srgbClr val="00B050"/>
            </a:solidFill>
          </a:ln>
        </p:spPr>
        <p:txBody>
          <a:bodyPr wrap="square" rtlCol="0">
            <a:spAutoFit/>
          </a:bodyPr>
          <a:lstStyle/>
          <a:p>
            <a:endParaRPr lang="en-US" sz="1600" err="1">
              <a:solidFill>
                <a:schemeClr val="tx2"/>
              </a:solidFill>
            </a:endParaRPr>
          </a:p>
        </p:txBody>
      </p:sp>
      <p:sp>
        <p:nvSpPr>
          <p:cNvPr id="459" name="TextBox 458">
            <a:extLst>
              <a:ext uri="{FF2B5EF4-FFF2-40B4-BE49-F238E27FC236}">
                <a16:creationId xmlns:a16="http://schemas.microsoft.com/office/drawing/2014/main" id="{A4FCE77C-D2FD-1D3C-7E01-50D2209D0A48}"/>
              </a:ext>
            </a:extLst>
          </p:cNvPr>
          <p:cNvSpPr txBox="1">
            <a:spLocks/>
          </p:cNvSpPr>
          <p:nvPr/>
        </p:nvSpPr>
        <p:spPr>
          <a:xfrm>
            <a:off x="9472476" y="4315777"/>
            <a:ext cx="2578814" cy="2103120"/>
          </a:xfrm>
          <a:prstGeom prst="rect">
            <a:avLst/>
          </a:prstGeom>
          <a:noFill/>
          <a:ln w="31750">
            <a:solidFill>
              <a:srgbClr val="00B050"/>
            </a:solidFill>
          </a:ln>
        </p:spPr>
        <p:txBody>
          <a:bodyPr wrap="square" rtlCol="0">
            <a:spAutoFit/>
          </a:bodyPr>
          <a:lstStyle/>
          <a:p>
            <a:endParaRPr lang="en-US" sz="1600">
              <a:solidFill>
                <a:schemeClr val="tx2"/>
              </a:solidFill>
            </a:endParaRPr>
          </a:p>
        </p:txBody>
      </p:sp>
      <p:cxnSp>
        <p:nvCxnSpPr>
          <p:cNvPr id="35" name="Straight Connector 34">
            <a:extLst>
              <a:ext uri="{FF2B5EF4-FFF2-40B4-BE49-F238E27FC236}">
                <a16:creationId xmlns:a16="http://schemas.microsoft.com/office/drawing/2014/main" id="{1172B4E7-FFBD-71E1-C672-9ACE29A1588A}"/>
              </a:ext>
            </a:extLst>
          </p:cNvPr>
          <p:cNvCxnSpPr>
            <a:cxnSpLocks/>
          </p:cNvCxnSpPr>
          <p:nvPr/>
        </p:nvCxnSpPr>
        <p:spPr>
          <a:xfrm>
            <a:off x="163513" y="3849864"/>
            <a:ext cx="11559741" cy="6350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3925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37AF686-57AF-ECFD-19F1-39540788E884}"/>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9245E7CB-91DF-4C9A-E01A-72CD2BFB04DC}"/>
              </a:ext>
            </a:extLst>
          </p:cNvPr>
          <p:cNvGraphicFramePr>
            <a:graphicFrameLocks noChangeAspect="1"/>
          </p:cNvGraphicFramePr>
          <p:nvPr>
            <p:custDataLst>
              <p:tags r:id="rId1"/>
            </p:custDataLst>
            <p:extLst>
              <p:ext uri="{D42A27DB-BD31-4B8C-83A1-F6EECF244321}">
                <p14:modId xmlns:p14="http://schemas.microsoft.com/office/powerpoint/2010/main" val="269950001"/>
              </p:ext>
            </p:ext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137" imgW="360" imgH="360" progId="TCLayout.ActiveDocument.1">
                  <p:embed/>
                </p:oleObj>
              </mc:Choice>
              <mc:Fallback>
                <p:oleObj name="think-cell Slide" r:id="rId137" imgW="360" imgH="360" progId="TCLayout.ActiveDocument.1">
                  <p:embed/>
                  <p:pic>
                    <p:nvPicPr>
                      <p:cNvPr id="15" name="think-cell data - do not delete" hidden="1">
                        <a:extLst>
                          <a:ext uri="{FF2B5EF4-FFF2-40B4-BE49-F238E27FC236}">
                            <a16:creationId xmlns:a16="http://schemas.microsoft.com/office/drawing/2014/main" id="{9245E7CB-91DF-4C9A-E01A-72CD2BFB04DC}"/>
                          </a:ext>
                        </a:extLst>
                      </p:cNvPr>
                      <p:cNvPicPr/>
                      <p:nvPr/>
                    </p:nvPicPr>
                    <p:blipFill>
                      <a:blip r:embed="rId138"/>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97B1BE8-5D1E-B755-636B-B93E71376BB4}"/>
              </a:ext>
            </a:extLst>
          </p:cNvPr>
          <p:cNvSpPr>
            <a:spLocks noGrp="1"/>
          </p:cNvSpPr>
          <p:nvPr>
            <p:ph type="title"/>
          </p:nvPr>
        </p:nvSpPr>
        <p:spPr>
          <a:xfrm>
            <a:off x="338468" y="129585"/>
            <a:ext cx="11667464" cy="768263"/>
          </a:xfrm>
        </p:spPr>
        <p:txBody>
          <a:bodyPr vert="horz"/>
          <a:lstStyle/>
          <a:p>
            <a:r>
              <a:rPr lang="en-US" sz="2400" b="1">
                <a:solidFill>
                  <a:srgbClr val="2B3A42"/>
                </a:solidFill>
                <a:effectLst/>
                <a:latin typeface="Arial" panose="020B0604020202020204" pitchFamily="34" charset="0"/>
              </a:rPr>
              <a:t>Sales of the six initial products that encountered biosimilar alternatives have significantly declined</a:t>
            </a:r>
            <a:endParaRPr lang="en-US" sz="2400"/>
          </a:p>
        </p:txBody>
      </p:sp>
      <p:sp>
        <p:nvSpPr>
          <p:cNvPr id="3" name="Footer Placeholder 2">
            <a:extLst>
              <a:ext uri="{FF2B5EF4-FFF2-40B4-BE49-F238E27FC236}">
                <a16:creationId xmlns:a16="http://schemas.microsoft.com/office/drawing/2014/main" id="{C7BE8161-CBFB-DECC-2E64-D648722E91A7}"/>
              </a:ext>
            </a:extLst>
          </p:cNvPr>
          <p:cNvSpPr>
            <a:spLocks noGrp="1"/>
          </p:cNvSpPr>
          <p:nvPr>
            <p:ph type="ftr" sz="quarter" idx="3"/>
          </p:nvPr>
        </p:nvSpPr>
        <p:spPr>
          <a:xfrm>
            <a:off x="384694" y="6544809"/>
            <a:ext cx="9285484" cy="338087"/>
          </a:xfrm>
        </p:spPr>
        <p:txBody>
          <a:bodyPr/>
          <a:lstStyle/>
          <a:p>
            <a:r>
              <a:rPr lang="en-US">
                <a:solidFill>
                  <a:srgbClr val="2B3A42"/>
                </a:solidFill>
              </a:rPr>
              <a:t>©2025 IQVIA Confidential. Do not reproduce without permission | For discussion purposes only | Not approved by management. </a:t>
            </a:r>
          </a:p>
        </p:txBody>
      </p:sp>
      <p:sp>
        <p:nvSpPr>
          <p:cNvPr id="4" name="ArtechLink 0">
            <a:extLst>
              <a:ext uri="{FF2B5EF4-FFF2-40B4-BE49-F238E27FC236}">
                <a16:creationId xmlns:a16="http://schemas.microsoft.com/office/drawing/2014/main" id="{6E2069AF-2D02-5356-C1AF-850304DDD6E1}"/>
              </a:ext>
            </a:extLst>
          </p:cNvPr>
          <p:cNvSpPr txBox="1">
            <a:spLocks noChangeArrowheads="1"/>
          </p:cNvSpPr>
          <p:nvPr/>
        </p:nvSpPr>
        <p:spPr bwMode="gray">
          <a:xfrm>
            <a:off x="393700" y="6582273"/>
            <a:ext cx="11338560" cy="138499"/>
          </a:xfrm>
          <a:prstGeom prst="rect">
            <a:avLst/>
          </a:prstGeom>
          <a:noFill/>
          <a:ln w="9525" algn="ctr">
            <a:noFill/>
            <a:miter lim="800000"/>
            <a:headEnd/>
            <a:tailEnd/>
          </a:ln>
          <a:effectLst/>
        </p:spPr>
        <p:txBody>
          <a:bodyPr lIns="91440" tIns="0" rIns="0" bIns="0" anchor="b" anchorCtr="0">
            <a:spAutoFit/>
          </a:bodyPr>
          <a:lstStyle/>
          <a:p>
            <a:pPr marL="228594" indent="-228594"/>
            <a:r>
              <a:rPr lang="en-US" altLang="en-US" sz="900"/>
              <a:t>Source: IQVIA, National Sales Perspectives, March 2025</a:t>
            </a:r>
          </a:p>
        </p:txBody>
      </p:sp>
      <p:graphicFrame>
        <p:nvGraphicFramePr>
          <p:cNvPr id="505" name="Chart 504">
            <a:extLst>
              <a:ext uri="{FF2B5EF4-FFF2-40B4-BE49-F238E27FC236}">
                <a16:creationId xmlns:a16="http://schemas.microsoft.com/office/drawing/2014/main" id="{427D9636-B427-CF16-5395-0D508BFCB65F}"/>
              </a:ext>
            </a:extLst>
          </p:cNvPr>
          <p:cNvGraphicFramePr>
            <a:graphicFrameLocks/>
          </p:cNvGraphicFramePr>
          <p:nvPr>
            <p:custDataLst>
              <p:tags r:id="rId2"/>
            </p:custDataLst>
            <p:extLst>
              <p:ext uri="{D42A27DB-BD31-4B8C-83A1-F6EECF244321}">
                <p14:modId xmlns:p14="http://schemas.microsoft.com/office/powerpoint/2010/main" val="2972902003"/>
              </p:ext>
            </p:extLst>
          </p:nvPr>
        </p:nvGraphicFramePr>
        <p:xfrm>
          <a:off x="814388" y="1554163"/>
          <a:ext cx="5111750" cy="955675"/>
        </p:xfrm>
        <a:graphic>
          <a:graphicData uri="http://schemas.openxmlformats.org/drawingml/2006/chart">
            <c:chart xmlns:c="http://schemas.openxmlformats.org/drawingml/2006/chart" xmlns:r="http://schemas.openxmlformats.org/officeDocument/2006/relationships" r:id="rId139"/>
          </a:graphicData>
        </a:graphic>
      </p:graphicFrame>
      <p:sp>
        <p:nvSpPr>
          <p:cNvPr id="21" name="Rectangle 20">
            <a:extLst>
              <a:ext uri="{FF2B5EF4-FFF2-40B4-BE49-F238E27FC236}">
                <a16:creationId xmlns:a16="http://schemas.microsoft.com/office/drawing/2014/main" id="{D08C3949-48FF-696C-A643-C8391799B186}"/>
              </a:ext>
            </a:extLst>
          </p:cNvPr>
          <p:cNvSpPr>
            <a:spLocks/>
          </p:cNvSpPr>
          <p:nvPr>
            <p:custDataLst>
              <p:tags r:id="rId3"/>
            </p:custDataLst>
          </p:nvPr>
        </p:nvSpPr>
        <p:spPr bwMode="gray">
          <a:xfrm>
            <a:off x="474663" y="2336800"/>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32A811FB-E080-4B6A-BAB0-56DBC1F3E65B}" type="datetime'0''.''''''''''''''''''''''''''''''''''''''''''''0'''">
              <a:rPr lang="en-US" altLang="en-US" sz="1400" smtClean="0">
                <a:solidFill>
                  <a:srgbClr val="2B3A42"/>
                </a:solidFill>
              </a:rPr>
              <a:pPr algn="r">
                <a:lnSpc>
                  <a:spcPct val="90000"/>
                </a:lnSpc>
                <a:spcBef>
                  <a:spcPct val="0"/>
                </a:spcBef>
                <a:spcAft>
                  <a:spcPct val="0"/>
                </a:spcAft>
              </a:pPr>
              <a:t>0.0</a:t>
            </a:fld>
            <a:endParaRPr lang="en-US" sz="1400">
              <a:solidFill>
                <a:srgbClr val="2B3A42"/>
              </a:solidFill>
            </a:endParaRPr>
          </a:p>
        </p:txBody>
      </p:sp>
      <p:sp>
        <p:nvSpPr>
          <p:cNvPr id="1086" name="Rectangle 1085">
            <a:extLst>
              <a:ext uri="{FF2B5EF4-FFF2-40B4-BE49-F238E27FC236}">
                <a16:creationId xmlns:a16="http://schemas.microsoft.com/office/drawing/2014/main" id="{5974AF34-F726-25B2-B047-9622B90FE638}"/>
              </a:ext>
            </a:extLst>
          </p:cNvPr>
          <p:cNvSpPr>
            <a:spLocks/>
          </p:cNvSpPr>
          <p:nvPr>
            <p:custDataLst>
              <p:tags r:id="rId4"/>
            </p:custDataLst>
          </p:nvPr>
        </p:nvSpPr>
        <p:spPr bwMode="gray">
          <a:xfrm>
            <a:off x="474663" y="1941513"/>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083BB9A-2AF1-4A50-9E31-68B46E068C08}" type="datetime'''''0''.''''''''''''''''''''5'''''''''''''''''''''">
              <a:rPr lang="en-US" altLang="en-US" sz="1400" smtClean="0">
                <a:solidFill>
                  <a:srgbClr val="2B3A42"/>
                </a:solidFill>
                <a:effectLst/>
              </a:rPr>
              <a:pPr algn="r">
                <a:lnSpc>
                  <a:spcPct val="90000"/>
                </a:lnSpc>
                <a:spcBef>
                  <a:spcPct val="0"/>
                </a:spcBef>
                <a:spcAft>
                  <a:spcPct val="0"/>
                </a:spcAft>
              </a:pPr>
              <a:t>0.5</a:t>
            </a:fld>
            <a:endParaRPr lang="en-US" sz="1400" err="1">
              <a:solidFill>
                <a:srgbClr val="2B3A42"/>
              </a:solidFill>
            </a:endParaRPr>
          </a:p>
        </p:txBody>
      </p:sp>
      <p:sp>
        <p:nvSpPr>
          <p:cNvPr id="1087" name="Rectangle 1086">
            <a:extLst>
              <a:ext uri="{FF2B5EF4-FFF2-40B4-BE49-F238E27FC236}">
                <a16:creationId xmlns:a16="http://schemas.microsoft.com/office/drawing/2014/main" id="{B0DB633C-F0F2-B676-0DFA-F267F3BCC470}"/>
              </a:ext>
            </a:extLst>
          </p:cNvPr>
          <p:cNvSpPr>
            <a:spLocks/>
          </p:cNvSpPr>
          <p:nvPr>
            <p:custDataLst>
              <p:tags r:id="rId5"/>
            </p:custDataLst>
          </p:nvPr>
        </p:nvSpPr>
        <p:spPr bwMode="gray">
          <a:xfrm>
            <a:off x="474663" y="1546225"/>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493CDD8-CB65-41E7-BEC7-CDC7E4208A0F}" type="datetime'1''''''''''''''''''''''''''''''''''''''''''.''0'''''">
              <a:rPr lang="en-US" altLang="en-US" sz="1400" smtClean="0">
                <a:solidFill>
                  <a:srgbClr val="2B3A42"/>
                </a:solidFill>
                <a:effectLst/>
              </a:rPr>
              <a:pPr algn="r">
                <a:lnSpc>
                  <a:spcPct val="90000"/>
                </a:lnSpc>
                <a:spcBef>
                  <a:spcPct val="0"/>
                </a:spcBef>
                <a:spcAft>
                  <a:spcPct val="0"/>
                </a:spcAft>
              </a:pPr>
              <a:t>1.0</a:t>
            </a:fld>
            <a:endParaRPr lang="en-US" sz="1400" err="1">
              <a:solidFill>
                <a:srgbClr val="2B3A42"/>
              </a:solidFill>
            </a:endParaRPr>
          </a:p>
        </p:txBody>
      </p:sp>
      <p:cxnSp>
        <p:nvCxnSpPr>
          <p:cNvPr id="1098" name="Straight Connector 1097">
            <a:extLst>
              <a:ext uri="{FF2B5EF4-FFF2-40B4-BE49-F238E27FC236}">
                <a16:creationId xmlns:a16="http://schemas.microsoft.com/office/drawing/2014/main" id="{562B76FC-7139-5CFA-4469-71B23A3EDA11}"/>
              </a:ext>
            </a:extLst>
          </p:cNvPr>
          <p:cNvCxnSpPr>
            <a:cxnSpLocks/>
          </p:cNvCxnSpPr>
          <p:nvPr>
            <p:custDataLst>
              <p:tags r:id="rId6"/>
            </p:custDataLst>
          </p:nvPr>
        </p:nvCxnSpPr>
        <p:spPr bwMode="gray">
          <a:xfrm>
            <a:off x="1538288" y="1974850"/>
            <a:ext cx="0" cy="447675"/>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3C45B9D-C65B-F866-FD34-B7C1FDFC504D}"/>
              </a:ext>
            </a:extLst>
          </p:cNvPr>
          <p:cNvCxnSpPr>
            <a:cxnSpLocks/>
          </p:cNvCxnSpPr>
          <p:nvPr>
            <p:custDataLst>
              <p:tags r:id="rId7"/>
            </p:custDataLst>
          </p:nvPr>
        </p:nvCxnSpPr>
        <p:spPr bwMode="auto">
          <a:xfrm flipV="1">
            <a:off x="1308100" y="1482725"/>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3CB24E8-9FCE-A2B5-DFA3-D99F06AA237E}"/>
              </a:ext>
            </a:extLst>
          </p:cNvPr>
          <p:cNvCxnSpPr>
            <a:cxnSpLocks/>
          </p:cNvCxnSpPr>
          <p:nvPr>
            <p:custDataLst>
              <p:tags r:id="rId8"/>
            </p:custDataLst>
          </p:nvPr>
        </p:nvCxnSpPr>
        <p:spPr bwMode="auto">
          <a:xfrm>
            <a:off x="1308100" y="1482725"/>
            <a:ext cx="412273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07A4B5E-FE94-06BB-0398-6B57D7AE69D3}"/>
              </a:ext>
            </a:extLst>
          </p:cNvPr>
          <p:cNvCxnSpPr>
            <a:cxnSpLocks/>
          </p:cNvCxnSpPr>
          <p:nvPr>
            <p:custDataLst>
              <p:tags r:id="rId9"/>
            </p:custDataLst>
          </p:nvPr>
        </p:nvCxnSpPr>
        <p:spPr bwMode="auto">
          <a:xfrm>
            <a:off x="5430838" y="1482725"/>
            <a:ext cx="0" cy="6492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id="{2D37723C-7C08-FED7-AF0D-968004F5E5BC}"/>
              </a:ext>
            </a:extLst>
          </p:cNvPr>
          <p:cNvSpPr>
            <a:spLocks/>
          </p:cNvSpPr>
          <p:nvPr>
            <p:custDataLst>
              <p:tags r:id="rId10"/>
            </p:custDataLst>
          </p:nvPr>
        </p:nvSpPr>
        <p:spPr bwMode="auto">
          <a:xfrm>
            <a:off x="139700" y="1409700"/>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477" name="Rectangle 476">
            <a:extLst>
              <a:ext uri="{FF2B5EF4-FFF2-40B4-BE49-F238E27FC236}">
                <a16:creationId xmlns:a16="http://schemas.microsoft.com/office/drawing/2014/main" id="{7D9A782F-B90B-B12E-55A0-85DC7C80534C}"/>
              </a:ext>
            </a:extLst>
          </p:cNvPr>
          <p:cNvSpPr>
            <a:spLocks/>
          </p:cNvSpPr>
          <p:nvPr>
            <p:custDataLst>
              <p:tags r:id="rId11"/>
            </p:custDataLst>
          </p:nvPr>
        </p:nvSpPr>
        <p:spPr bwMode="auto">
          <a:xfrm>
            <a:off x="2389188" y="2478088"/>
            <a:ext cx="19621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C153535-6150-489F-BBD8-9B5B6A29EFD3}" type="datetime'NE''U''POG''''''''E''''N'' (F''I''L''''''G''R''''A''STI''''M)'">
              <a:rPr lang="en-US" altLang="en-US" sz="1200" b="1" smtClean="0">
                <a:solidFill>
                  <a:srgbClr val="2B3A42"/>
                </a:solidFill>
              </a:rPr>
              <a:pPr algn="ctr">
                <a:spcBef>
                  <a:spcPct val="0"/>
                </a:spcBef>
                <a:spcAft>
                  <a:spcPct val="0"/>
                </a:spcAft>
              </a:pPr>
              <a:t>NEUPOGEN (FILGRASTIM)</a:t>
            </a:fld>
            <a:endParaRPr lang="en-US" sz="1200" b="1">
              <a:solidFill>
                <a:srgbClr val="2B3A42"/>
              </a:solidFill>
            </a:endParaRPr>
          </a:p>
        </p:txBody>
      </p:sp>
      <p:sp>
        <p:nvSpPr>
          <p:cNvPr id="482" name="Rectangle 481">
            <a:extLst>
              <a:ext uri="{FF2B5EF4-FFF2-40B4-BE49-F238E27FC236}">
                <a16:creationId xmlns:a16="http://schemas.microsoft.com/office/drawing/2014/main" id="{91C2EB4B-A3BC-ECC3-953A-63C1B7E4B544}"/>
              </a:ext>
            </a:extLst>
          </p:cNvPr>
          <p:cNvSpPr>
            <a:spLocks/>
          </p:cNvSpPr>
          <p:nvPr>
            <p:custDataLst>
              <p:tags r:id="rId12"/>
            </p:custDataLst>
          </p:nvPr>
        </p:nvSpPr>
        <p:spPr bwMode="gray">
          <a:xfrm>
            <a:off x="1138238" y="159702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F7D98A7-140F-491A-901C-2C5BE13714BA}" type="datetime'''''''''''''''$''''''0''.''8'''''''">
              <a:rPr lang="en-US" altLang="en-US" sz="1200" smtClean="0">
                <a:solidFill>
                  <a:srgbClr val="2B3A42"/>
                </a:solidFill>
              </a:rPr>
              <a:pPr algn="ctr">
                <a:lnSpc>
                  <a:spcPct val="90000"/>
                </a:lnSpc>
                <a:spcBef>
                  <a:spcPct val="0"/>
                </a:spcBef>
                <a:spcAft>
                  <a:spcPct val="0"/>
                </a:spcAft>
              </a:pPr>
              <a:t>$0.8</a:t>
            </a:fld>
            <a:endParaRPr lang="en-US" sz="1200">
              <a:solidFill>
                <a:srgbClr val="2B3A42"/>
              </a:solidFill>
            </a:endParaRPr>
          </a:p>
        </p:txBody>
      </p:sp>
      <p:sp>
        <p:nvSpPr>
          <p:cNvPr id="56" name="Rectangle 55">
            <a:extLst>
              <a:ext uri="{FF2B5EF4-FFF2-40B4-BE49-F238E27FC236}">
                <a16:creationId xmlns:a16="http://schemas.microsoft.com/office/drawing/2014/main" id="{1B57B5FC-9B1A-FA93-3BBA-41F3E096A992}"/>
              </a:ext>
            </a:extLst>
          </p:cNvPr>
          <p:cNvSpPr>
            <a:spLocks/>
          </p:cNvSpPr>
          <p:nvPr>
            <p:custDataLst>
              <p:tags r:id="rId13"/>
            </p:custDataLst>
          </p:nvPr>
        </p:nvSpPr>
        <p:spPr bwMode="gray">
          <a:xfrm>
            <a:off x="1597025" y="17843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A8FEB06-4415-4C84-96EE-E1826A920833}" type="datetime'''$''''''''0''''''''''''''''''''''''''''''.6'''''''''''''">
              <a:rPr lang="en-US" altLang="en-US" sz="1200" smtClean="0">
                <a:solidFill>
                  <a:srgbClr val="2B3A42"/>
                </a:solidFill>
                <a:effectLst/>
              </a:rPr>
              <a:pPr algn="ctr">
                <a:lnSpc>
                  <a:spcPct val="90000"/>
                </a:lnSpc>
                <a:spcBef>
                  <a:spcPct val="0"/>
                </a:spcBef>
                <a:spcAft>
                  <a:spcPct val="0"/>
                </a:spcAft>
              </a:pPr>
              <a:t>$0.6</a:t>
            </a:fld>
            <a:endParaRPr lang="en-US" sz="1200" err="1">
              <a:solidFill>
                <a:srgbClr val="2B3A42"/>
              </a:solidFill>
            </a:endParaRPr>
          </a:p>
        </p:txBody>
      </p:sp>
      <p:sp>
        <p:nvSpPr>
          <p:cNvPr id="57" name="Rectangle 56">
            <a:extLst>
              <a:ext uri="{FF2B5EF4-FFF2-40B4-BE49-F238E27FC236}">
                <a16:creationId xmlns:a16="http://schemas.microsoft.com/office/drawing/2014/main" id="{38B4F12E-0B0C-0692-1CF3-9A1ADA939C9A}"/>
              </a:ext>
            </a:extLst>
          </p:cNvPr>
          <p:cNvSpPr>
            <a:spLocks/>
          </p:cNvSpPr>
          <p:nvPr>
            <p:custDataLst>
              <p:tags r:id="rId14"/>
            </p:custDataLst>
          </p:nvPr>
        </p:nvSpPr>
        <p:spPr bwMode="gray">
          <a:xfrm>
            <a:off x="2054225" y="19288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B2581B3-945E-4C59-B4D9-C741697B0736}" type="datetime'''''$''''''''0''.''''''''''4'''''''''''''''''''''''''''''''">
              <a:rPr lang="en-US" altLang="en-US" sz="1200" smtClean="0">
                <a:solidFill>
                  <a:srgbClr val="2B3A42"/>
                </a:solidFill>
                <a:effectLst/>
              </a:rPr>
              <a:pPr algn="ctr">
                <a:lnSpc>
                  <a:spcPct val="90000"/>
                </a:lnSpc>
                <a:spcBef>
                  <a:spcPct val="0"/>
                </a:spcBef>
                <a:spcAft>
                  <a:spcPct val="0"/>
                </a:spcAft>
              </a:pPr>
              <a:t>$0.4</a:t>
            </a:fld>
            <a:endParaRPr lang="en-US" sz="1200" err="1">
              <a:solidFill>
                <a:srgbClr val="2B3A42"/>
              </a:solidFill>
            </a:endParaRPr>
          </a:p>
        </p:txBody>
      </p:sp>
      <p:sp>
        <p:nvSpPr>
          <p:cNvPr id="59" name="Rectangle 58">
            <a:extLst>
              <a:ext uri="{FF2B5EF4-FFF2-40B4-BE49-F238E27FC236}">
                <a16:creationId xmlns:a16="http://schemas.microsoft.com/office/drawing/2014/main" id="{2025D447-4C29-E5C5-7926-70AAC9082771}"/>
              </a:ext>
            </a:extLst>
          </p:cNvPr>
          <p:cNvSpPr>
            <a:spLocks/>
          </p:cNvSpPr>
          <p:nvPr>
            <p:custDataLst>
              <p:tags r:id="rId15"/>
            </p:custDataLst>
          </p:nvPr>
        </p:nvSpPr>
        <p:spPr bwMode="gray">
          <a:xfrm>
            <a:off x="2513013" y="20113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E98D26E-6849-42A8-AB54-73B5B894FF75}" type="datetime'''''''''''''$''''''''''''0''''''''''''''.''''''''''3'''''''''">
              <a:rPr lang="en-US" altLang="en-US" sz="1200" smtClean="0">
                <a:solidFill>
                  <a:srgbClr val="2B3A42"/>
                </a:solidFill>
                <a:effectLst/>
              </a:rPr>
              <a:pPr algn="ctr">
                <a:lnSpc>
                  <a:spcPct val="90000"/>
                </a:lnSpc>
                <a:spcBef>
                  <a:spcPct val="0"/>
                </a:spcBef>
                <a:spcAft>
                  <a:spcPct val="0"/>
                </a:spcAft>
              </a:pPr>
              <a:t>$0.3</a:t>
            </a:fld>
            <a:endParaRPr lang="en-US" sz="1200" err="1">
              <a:solidFill>
                <a:srgbClr val="2B3A42"/>
              </a:solidFill>
            </a:endParaRPr>
          </a:p>
        </p:txBody>
      </p:sp>
      <p:sp>
        <p:nvSpPr>
          <p:cNvPr id="62" name="Rectangle 61">
            <a:extLst>
              <a:ext uri="{FF2B5EF4-FFF2-40B4-BE49-F238E27FC236}">
                <a16:creationId xmlns:a16="http://schemas.microsoft.com/office/drawing/2014/main" id="{4175CC68-260C-71C1-12CD-D0E32CEBE520}"/>
              </a:ext>
            </a:extLst>
          </p:cNvPr>
          <p:cNvSpPr>
            <a:spLocks/>
          </p:cNvSpPr>
          <p:nvPr>
            <p:custDataLst>
              <p:tags r:id="rId16"/>
            </p:custDataLst>
          </p:nvPr>
        </p:nvSpPr>
        <p:spPr bwMode="gray">
          <a:xfrm>
            <a:off x="2970213" y="20653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116B478-4F96-4852-A686-B15EDF75EE04}" type="datetime'''''''$''0''''.2'''''''''''''''''''''''''">
              <a:rPr lang="en-US" altLang="en-US" sz="1200" smtClean="0">
                <a:solidFill>
                  <a:srgbClr val="2B3A42"/>
                </a:solidFill>
                <a:effectLst/>
              </a:rPr>
              <a:pPr algn="ctr">
                <a:lnSpc>
                  <a:spcPct val="90000"/>
                </a:lnSpc>
                <a:spcBef>
                  <a:spcPct val="0"/>
                </a:spcBef>
                <a:spcAft>
                  <a:spcPct val="0"/>
                </a:spcAft>
              </a:pPr>
              <a:t>$0.2</a:t>
            </a:fld>
            <a:endParaRPr lang="en-US" sz="1200" err="1">
              <a:solidFill>
                <a:srgbClr val="2B3A42"/>
              </a:solidFill>
            </a:endParaRPr>
          </a:p>
        </p:txBody>
      </p:sp>
      <p:sp>
        <p:nvSpPr>
          <p:cNvPr id="63" name="Rectangle 62">
            <a:extLst>
              <a:ext uri="{FF2B5EF4-FFF2-40B4-BE49-F238E27FC236}">
                <a16:creationId xmlns:a16="http://schemas.microsoft.com/office/drawing/2014/main" id="{56596883-F4DF-22D5-5E71-72AEB8616376}"/>
              </a:ext>
            </a:extLst>
          </p:cNvPr>
          <p:cNvSpPr>
            <a:spLocks/>
          </p:cNvSpPr>
          <p:nvPr>
            <p:custDataLst>
              <p:tags r:id="rId17"/>
            </p:custDataLst>
          </p:nvPr>
        </p:nvSpPr>
        <p:spPr bwMode="gray">
          <a:xfrm>
            <a:off x="3429000" y="21082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6FE6A6B-213A-49CC-97F4-D06D3C5838F6}" type="datetime'''''''''$''''0''''''''.''''''''''2'''''">
              <a:rPr lang="en-US" altLang="en-US" sz="1200" smtClean="0">
                <a:solidFill>
                  <a:srgbClr val="2B3A42"/>
                </a:solidFill>
                <a:effectLst/>
              </a:rPr>
              <a:pPr algn="ctr">
                <a:lnSpc>
                  <a:spcPct val="90000"/>
                </a:lnSpc>
                <a:spcBef>
                  <a:spcPct val="0"/>
                </a:spcBef>
                <a:spcAft>
                  <a:spcPct val="0"/>
                </a:spcAft>
              </a:pPr>
              <a:t>$0.2</a:t>
            </a:fld>
            <a:endParaRPr lang="en-US" sz="1200" err="1">
              <a:solidFill>
                <a:srgbClr val="2B3A42"/>
              </a:solidFill>
            </a:endParaRPr>
          </a:p>
        </p:txBody>
      </p:sp>
      <p:sp>
        <p:nvSpPr>
          <p:cNvPr id="448" name="Rectangle 447">
            <a:extLst>
              <a:ext uri="{FF2B5EF4-FFF2-40B4-BE49-F238E27FC236}">
                <a16:creationId xmlns:a16="http://schemas.microsoft.com/office/drawing/2014/main" id="{CBE73C80-9020-72E2-1305-F63958CB5462}"/>
              </a:ext>
            </a:extLst>
          </p:cNvPr>
          <p:cNvSpPr>
            <a:spLocks/>
          </p:cNvSpPr>
          <p:nvPr>
            <p:custDataLst>
              <p:tags r:id="rId18"/>
            </p:custDataLst>
          </p:nvPr>
        </p:nvSpPr>
        <p:spPr bwMode="gray">
          <a:xfrm>
            <a:off x="3887788" y="21320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72FAA31-206D-4C0E-93C1-2D44D307C72B}" type="datetime'''''''''''$''''''''0''.''''''''''''''''''''''''''1'''''''''''">
              <a:rPr lang="en-US" altLang="en-US" sz="1200" smtClean="0">
                <a:solidFill>
                  <a:srgbClr val="2B3A42"/>
                </a:solidFill>
                <a:effectLst/>
              </a:rPr>
              <a:pPr algn="ctr">
                <a:lnSpc>
                  <a:spcPct val="90000"/>
                </a:lnSpc>
                <a:spcBef>
                  <a:spcPct val="0"/>
                </a:spcBef>
                <a:spcAft>
                  <a:spcPct val="0"/>
                </a:spcAft>
              </a:pPr>
              <a:t>$0.1</a:t>
            </a:fld>
            <a:endParaRPr lang="en-US" sz="1200" err="1">
              <a:solidFill>
                <a:srgbClr val="2B3A42"/>
              </a:solidFill>
            </a:endParaRPr>
          </a:p>
        </p:txBody>
      </p:sp>
      <p:sp>
        <p:nvSpPr>
          <p:cNvPr id="449" name="Rectangle 448">
            <a:extLst>
              <a:ext uri="{FF2B5EF4-FFF2-40B4-BE49-F238E27FC236}">
                <a16:creationId xmlns:a16="http://schemas.microsoft.com/office/drawing/2014/main" id="{5BE51487-4563-0765-5A84-C2A1030D3335}"/>
              </a:ext>
            </a:extLst>
          </p:cNvPr>
          <p:cNvSpPr>
            <a:spLocks/>
          </p:cNvSpPr>
          <p:nvPr>
            <p:custDataLst>
              <p:tags r:id="rId19"/>
            </p:custDataLst>
          </p:nvPr>
        </p:nvSpPr>
        <p:spPr bwMode="gray">
          <a:xfrm>
            <a:off x="4344988" y="21463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1612AAC-DFF3-4238-B1FF-4002BDF043C1}" type="datetime'''''''''''$0''''''''.1'''''">
              <a:rPr lang="en-US" altLang="en-US" sz="1200" smtClean="0">
                <a:solidFill>
                  <a:srgbClr val="2B3A42"/>
                </a:solidFill>
                <a:effectLst/>
              </a:rPr>
              <a:pPr algn="ctr">
                <a:lnSpc>
                  <a:spcPct val="90000"/>
                </a:lnSpc>
                <a:spcBef>
                  <a:spcPct val="0"/>
                </a:spcBef>
                <a:spcAft>
                  <a:spcPct val="0"/>
                </a:spcAft>
              </a:pPr>
              <a:t>$0.1</a:t>
            </a:fld>
            <a:endParaRPr lang="en-US" sz="1200" err="1">
              <a:solidFill>
                <a:srgbClr val="2B3A42"/>
              </a:solidFill>
            </a:endParaRPr>
          </a:p>
        </p:txBody>
      </p:sp>
      <p:sp>
        <p:nvSpPr>
          <p:cNvPr id="450" name="Rectangle 449">
            <a:extLst>
              <a:ext uri="{FF2B5EF4-FFF2-40B4-BE49-F238E27FC236}">
                <a16:creationId xmlns:a16="http://schemas.microsoft.com/office/drawing/2014/main" id="{2C0463CD-2070-3C88-FE16-EDF215B07348}"/>
              </a:ext>
            </a:extLst>
          </p:cNvPr>
          <p:cNvSpPr>
            <a:spLocks/>
          </p:cNvSpPr>
          <p:nvPr>
            <p:custDataLst>
              <p:tags r:id="rId20"/>
            </p:custDataLst>
          </p:nvPr>
        </p:nvSpPr>
        <p:spPr bwMode="gray">
          <a:xfrm>
            <a:off x="4803775" y="21590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829856A-7909-425E-86F3-A492C3CD9F5B}" type="datetime'''''$''''''''''''''0.''''''1'''''''''''">
              <a:rPr lang="en-US" altLang="en-US" sz="1200" smtClean="0">
                <a:solidFill>
                  <a:srgbClr val="2B3A42"/>
                </a:solidFill>
                <a:effectLst/>
              </a:rPr>
              <a:pPr algn="ctr">
                <a:lnSpc>
                  <a:spcPct val="90000"/>
                </a:lnSpc>
                <a:spcBef>
                  <a:spcPct val="0"/>
                </a:spcBef>
                <a:spcAft>
                  <a:spcPct val="0"/>
                </a:spcAft>
              </a:pPr>
              <a:t>$0.1</a:t>
            </a:fld>
            <a:endParaRPr lang="en-US" sz="1200" err="1">
              <a:solidFill>
                <a:srgbClr val="2B3A42"/>
              </a:solidFill>
            </a:endParaRPr>
          </a:p>
        </p:txBody>
      </p:sp>
      <p:sp>
        <p:nvSpPr>
          <p:cNvPr id="451" name="Rectangle 450">
            <a:extLst>
              <a:ext uri="{FF2B5EF4-FFF2-40B4-BE49-F238E27FC236}">
                <a16:creationId xmlns:a16="http://schemas.microsoft.com/office/drawing/2014/main" id="{C5F8DD75-CADD-8FC7-8109-98346DC26BC5}"/>
              </a:ext>
            </a:extLst>
          </p:cNvPr>
          <p:cNvSpPr>
            <a:spLocks/>
          </p:cNvSpPr>
          <p:nvPr>
            <p:custDataLst>
              <p:tags r:id="rId21"/>
            </p:custDataLst>
          </p:nvPr>
        </p:nvSpPr>
        <p:spPr bwMode="gray">
          <a:xfrm>
            <a:off x="5260975" y="21701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432B9D4-9DA6-4152-AB66-7A3A31D8F8A7}" type="datetime'''''''''''''''$''''''''''''0''''''''''.''''''''''''''''''1'''">
              <a:rPr lang="en-US" altLang="en-US" sz="1200" smtClean="0">
                <a:solidFill>
                  <a:srgbClr val="2B3A42"/>
                </a:solidFill>
                <a:effectLst/>
              </a:rPr>
              <a:pPr algn="ctr">
                <a:lnSpc>
                  <a:spcPct val="90000"/>
                </a:lnSpc>
                <a:spcBef>
                  <a:spcPct val="0"/>
                </a:spcBef>
                <a:spcAft>
                  <a:spcPct val="0"/>
                </a:spcAft>
              </a:pPr>
              <a:t>$0.1</a:t>
            </a:fld>
            <a:endParaRPr lang="en-US" sz="1200" err="1">
              <a:solidFill>
                <a:srgbClr val="2B3A42"/>
              </a:solidFill>
            </a:endParaRPr>
          </a:p>
        </p:txBody>
      </p:sp>
      <p:sp>
        <p:nvSpPr>
          <p:cNvPr id="489" name="Oval 488">
            <a:extLst>
              <a:ext uri="{FF2B5EF4-FFF2-40B4-BE49-F238E27FC236}">
                <a16:creationId xmlns:a16="http://schemas.microsoft.com/office/drawing/2014/main" id="{7B3ACC87-05F6-1348-F1FA-6101F050E9A6}"/>
              </a:ext>
            </a:extLst>
          </p:cNvPr>
          <p:cNvSpPr>
            <a:spLocks/>
          </p:cNvSpPr>
          <p:nvPr>
            <p:custDataLst>
              <p:tags r:id="rId22"/>
            </p:custDataLst>
          </p:nvPr>
        </p:nvSpPr>
        <p:spPr bwMode="auto">
          <a:xfrm>
            <a:off x="3028950" y="1354138"/>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CEF7B11F-F076-40C6-9DA2-760C03248C32}" type="datetime'''''''''-8''''''''9''.''5''''''%'''''''''''''''">
              <a:rPr lang="en-US" altLang="en-US" sz="1200" b="1" smtClean="0">
                <a:solidFill>
                  <a:schemeClr val="tx1"/>
                </a:solidFill>
                <a:effectLst/>
              </a:rPr>
              <a:pPr algn="ctr">
                <a:spcBef>
                  <a:spcPct val="0"/>
                </a:spcBef>
                <a:spcAft>
                  <a:spcPct val="0"/>
                </a:spcAft>
              </a:pPr>
              <a:t>-89.5%</a:t>
            </a:fld>
            <a:endParaRPr lang="en-US" sz="1200" b="1">
              <a:solidFill>
                <a:schemeClr val="tx1"/>
              </a:solidFill>
            </a:endParaRPr>
          </a:p>
        </p:txBody>
      </p:sp>
      <p:cxnSp>
        <p:nvCxnSpPr>
          <p:cNvPr id="308" name="Straight Connector 307">
            <a:extLst>
              <a:ext uri="{FF2B5EF4-FFF2-40B4-BE49-F238E27FC236}">
                <a16:creationId xmlns:a16="http://schemas.microsoft.com/office/drawing/2014/main" id="{D49BADD5-EB34-5CE8-C9B7-4AC09C58D818}"/>
              </a:ext>
            </a:extLst>
          </p:cNvPr>
          <p:cNvCxnSpPr>
            <a:cxnSpLocks/>
          </p:cNvCxnSpPr>
          <p:nvPr/>
        </p:nvCxnSpPr>
        <p:spPr>
          <a:xfrm>
            <a:off x="180513" y="2830245"/>
            <a:ext cx="1166746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E8852168-9B1E-3459-3C33-D5D805FF986F}"/>
              </a:ext>
            </a:extLst>
          </p:cNvPr>
          <p:cNvCxnSpPr>
            <a:cxnSpLocks/>
          </p:cNvCxnSpPr>
          <p:nvPr/>
        </p:nvCxnSpPr>
        <p:spPr>
          <a:xfrm>
            <a:off x="189479" y="4410753"/>
            <a:ext cx="1166746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5300B7F3-6B94-4AA3-485B-38EA18E316DE}"/>
              </a:ext>
            </a:extLst>
          </p:cNvPr>
          <p:cNvCxnSpPr>
            <a:cxnSpLocks/>
          </p:cNvCxnSpPr>
          <p:nvPr/>
        </p:nvCxnSpPr>
        <p:spPr>
          <a:xfrm flipV="1">
            <a:off x="6002374" y="1037458"/>
            <a:ext cx="0" cy="4945009"/>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4" name="Rectangle 373">
            <a:extLst>
              <a:ext uri="{FF2B5EF4-FFF2-40B4-BE49-F238E27FC236}">
                <a16:creationId xmlns:a16="http://schemas.microsoft.com/office/drawing/2014/main" id="{D9A4772F-D07D-EAB4-3054-5A439D4CE0F7}"/>
              </a:ext>
            </a:extLst>
          </p:cNvPr>
          <p:cNvSpPr>
            <a:spLocks/>
          </p:cNvSpPr>
          <p:nvPr/>
        </p:nvSpPr>
        <p:spPr>
          <a:xfrm>
            <a:off x="9147479" y="6202661"/>
            <a:ext cx="281844" cy="1568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75" name="TextBox 374">
            <a:extLst>
              <a:ext uri="{FF2B5EF4-FFF2-40B4-BE49-F238E27FC236}">
                <a16:creationId xmlns:a16="http://schemas.microsoft.com/office/drawing/2014/main" id="{EE006C7B-99C5-8788-8CC5-CF4C9512F821}"/>
              </a:ext>
            </a:extLst>
          </p:cNvPr>
          <p:cNvSpPr txBox="1">
            <a:spLocks/>
          </p:cNvSpPr>
          <p:nvPr/>
        </p:nvSpPr>
        <p:spPr>
          <a:xfrm>
            <a:off x="9429323" y="6143150"/>
            <a:ext cx="1157443" cy="276999"/>
          </a:xfrm>
          <a:prstGeom prst="rect">
            <a:avLst/>
          </a:prstGeom>
          <a:noFill/>
        </p:spPr>
        <p:txBody>
          <a:bodyPr wrap="square" rtlCol="0">
            <a:spAutoFit/>
          </a:bodyPr>
          <a:lstStyle/>
          <a:p>
            <a:r>
              <a:rPr lang="en-US" sz="1200"/>
              <a:t>Launch Year</a:t>
            </a:r>
          </a:p>
        </p:txBody>
      </p:sp>
      <p:graphicFrame>
        <p:nvGraphicFramePr>
          <p:cNvPr id="506" name="Chart 505">
            <a:extLst>
              <a:ext uri="{FF2B5EF4-FFF2-40B4-BE49-F238E27FC236}">
                <a16:creationId xmlns:a16="http://schemas.microsoft.com/office/drawing/2014/main" id="{E2087488-60B8-5A39-AA17-EA3B6F0B3E4F}"/>
              </a:ext>
            </a:extLst>
          </p:cNvPr>
          <p:cNvGraphicFramePr>
            <a:graphicFrameLocks/>
          </p:cNvGraphicFramePr>
          <p:nvPr>
            <p:custDataLst>
              <p:tags r:id="rId23"/>
            </p:custDataLst>
            <p:extLst>
              <p:ext uri="{D42A27DB-BD31-4B8C-83A1-F6EECF244321}">
                <p14:modId xmlns:p14="http://schemas.microsoft.com/office/powerpoint/2010/main" val="2059899804"/>
              </p:ext>
            </p:extLst>
          </p:nvPr>
        </p:nvGraphicFramePr>
        <p:xfrm>
          <a:off x="814388" y="3200400"/>
          <a:ext cx="5111750" cy="955675"/>
        </p:xfrm>
        <a:graphic>
          <a:graphicData uri="http://schemas.openxmlformats.org/drawingml/2006/chart">
            <c:chart xmlns:c="http://schemas.openxmlformats.org/drawingml/2006/chart" xmlns:r="http://schemas.openxmlformats.org/officeDocument/2006/relationships" r:id="rId140"/>
          </a:graphicData>
        </a:graphic>
      </p:graphicFrame>
      <p:sp>
        <p:nvSpPr>
          <p:cNvPr id="1109" name="Rectangle 1108">
            <a:extLst>
              <a:ext uri="{FF2B5EF4-FFF2-40B4-BE49-F238E27FC236}">
                <a16:creationId xmlns:a16="http://schemas.microsoft.com/office/drawing/2014/main" id="{549125C9-7A1E-EB6A-16F1-2EAFEB502DC5}"/>
              </a:ext>
            </a:extLst>
          </p:cNvPr>
          <p:cNvSpPr>
            <a:spLocks/>
          </p:cNvSpPr>
          <p:nvPr>
            <p:custDataLst>
              <p:tags r:id="rId24"/>
            </p:custDataLst>
          </p:nvPr>
        </p:nvSpPr>
        <p:spPr bwMode="gray">
          <a:xfrm>
            <a:off x="622300" y="398303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E3437CE-BB5E-4313-8330-FE53C11A0E1F}"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1138" name="Rectangle 1137">
            <a:extLst>
              <a:ext uri="{FF2B5EF4-FFF2-40B4-BE49-F238E27FC236}">
                <a16:creationId xmlns:a16="http://schemas.microsoft.com/office/drawing/2014/main" id="{C5DF6C98-FAA5-DE03-03F8-E76620ECD7F0}"/>
              </a:ext>
            </a:extLst>
          </p:cNvPr>
          <p:cNvSpPr>
            <a:spLocks/>
          </p:cNvSpPr>
          <p:nvPr>
            <p:custDataLst>
              <p:tags r:id="rId25"/>
            </p:custDataLst>
          </p:nvPr>
        </p:nvSpPr>
        <p:spPr bwMode="gray">
          <a:xfrm>
            <a:off x="622301" y="371951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9892F0D-A61D-4356-97B4-29D958A65E31}" type="datetime'2'''''''''''''''''''''">
              <a:rPr lang="en-US" altLang="en-US" sz="1400" smtClean="0">
                <a:solidFill>
                  <a:srgbClr val="2B3A42"/>
                </a:solidFill>
                <a:effectLst/>
              </a:rPr>
              <a:pPr algn="r">
                <a:lnSpc>
                  <a:spcPct val="90000"/>
                </a:lnSpc>
                <a:spcBef>
                  <a:spcPct val="0"/>
                </a:spcBef>
                <a:spcAft>
                  <a:spcPct val="0"/>
                </a:spcAft>
              </a:pPr>
              <a:t>2</a:t>
            </a:fld>
            <a:endParaRPr lang="en-US" sz="1400" err="1">
              <a:solidFill>
                <a:srgbClr val="2B3A42"/>
              </a:solidFill>
            </a:endParaRPr>
          </a:p>
        </p:txBody>
      </p:sp>
      <p:sp>
        <p:nvSpPr>
          <p:cNvPr id="1139" name="Rectangle 1138">
            <a:extLst>
              <a:ext uri="{FF2B5EF4-FFF2-40B4-BE49-F238E27FC236}">
                <a16:creationId xmlns:a16="http://schemas.microsoft.com/office/drawing/2014/main" id="{EAD67A23-ADEF-BFC7-B58C-91FCF1A81683}"/>
              </a:ext>
            </a:extLst>
          </p:cNvPr>
          <p:cNvSpPr>
            <a:spLocks/>
          </p:cNvSpPr>
          <p:nvPr>
            <p:custDataLst>
              <p:tags r:id="rId26"/>
            </p:custDataLst>
          </p:nvPr>
        </p:nvSpPr>
        <p:spPr bwMode="gray">
          <a:xfrm>
            <a:off x="622301" y="345598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49F4BB2-6C96-4864-98C3-E5FB129B3612}" type="datetime'''''''''''''''''4'''''''''''''''''''">
              <a:rPr lang="en-US" altLang="en-US" sz="1400" smtClean="0">
                <a:solidFill>
                  <a:srgbClr val="2B3A42"/>
                </a:solidFill>
                <a:effectLst/>
              </a:rPr>
              <a:pPr algn="r">
                <a:lnSpc>
                  <a:spcPct val="90000"/>
                </a:lnSpc>
                <a:spcBef>
                  <a:spcPct val="0"/>
                </a:spcBef>
                <a:spcAft>
                  <a:spcPct val="0"/>
                </a:spcAft>
              </a:pPr>
              <a:t>4</a:t>
            </a:fld>
            <a:endParaRPr lang="en-US" sz="1400" err="1">
              <a:solidFill>
                <a:srgbClr val="2B3A42"/>
              </a:solidFill>
            </a:endParaRPr>
          </a:p>
        </p:txBody>
      </p:sp>
      <p:sp>
        <p:nvSpPr>
          <p:cNvPr id="1140" name="Rectangle 1139">
            <a:extLst>
              <a:ext uri="{FF2B5EF4-FFF2-40B4-BE49-F238E27FC236}">
                <a16:creationId xmlns:a16="http://schemas.microsoft.com/office/drawing/2014/main" id="{8C29B78B-CEF5-D8AE-691F-5FF9C3B1B82E}"/>
              </a:ext>
            </a:extLst>
          </p:cNvPr>
          <p:cNvSpPr>
            <a:spLocks/>
          </p:cNvSpPr>
          <p:nvPr>
            <p:custDataLst>
              <p:tags r:id="rId27"/>
            </p:custDataLst>
          </p:nvPr>
        </p:nvSpPr>
        <p:spPr bwMode="gray">
          <a:xfrm>
            <a:off x="622301" y="319246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957C300-EAA3-4B4A-8F44-68D92321B67C}" type="datetime'''6'''''''''''''''''''''''''''''''''''''''''">
              <a:rPr lang="en-US" altLang="en-US" sz="1400" smtClean="0">
                <a:solidFill>
                  <a:srgbClr val="2B3A42"/>
                </a:solidFill>
                <a:effectLst/>
              </a:rPr>
              <a:pPr algn="r">
                <a:lnSpc>
                  <a:spcPct val="90000"/>
                </a:lnSpc>
                <a:spcBef>
                  <a:spcPct val="0"/>
                </a:spcBef>
                <a:spcAft>
                  <a:spcPct val="0"/>
                </a:spcAft>
              </a:pPr>
              <a:t>6</a:t>
            </a:fld>
            <a:endParaRPr lang="en-US" sz="1400" err="1">
              <a:solidFill>
                <a:srgbClr val="2B3A42"/>
              </a:solidFill>
            </a:endParaRPr>
          </a:p>
        </p:txBody>
      </p:sp>
      <p:cxnSp>
        <p:nvCxnSpPr>
          <p:cNvPr id="1147" name="Straight Connector 1146">
            <a:extLst>
              <a:ext uri="{FF2B5EF4-FFF2-40B4-BE49-F238E27FC236}">
                <a16:creationId xmlns:a16="http://schemas.microsoft.com/office/drawing/2014/main" id="{570C2FD5-C0ED-A699-2BCD-D38BE18924CF}"/>
              </a:ext>
            </a:extLst>
          </p:cNvPr>
          <p:cNvCxnSpPr>
            <a:cxnSpLocks/>
          </p:cNvCxnSpPr>
          <p:nvPr>
            <p:custDataLst>
              <p:tags r:id="rId28"/>
            </p:custDataLst>
          </p:nvPr>
        </p:nvCxnSpPr>
        <p:spPr bwMode="gray">
          <a:xfrm>
            <a:off x="1538288" y="3417888"/>
            <a:ext cx="0" cy="650875"/>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48" name="Straight Connector 1147">
            <a:extLst>
              <a:ext uri="{FF2B5EF4-FFF2-40B4-BE49-F238E27FC236}">
                <a16:creationId xmlns:a16="http://schemas.microsoft.com/office/drawing/2014/main" id="{48B555CD-C948-23A5-736B-E4D3672D4400}"/>
              </a:ext>
            </a:extLst>
          </p:cNvPr>
          <p:cNvCxnSpPr>
            <a:cxnSpLocks/>
          </p:cNvCxnSpPr>
          <p:nvPr>
            <p:custDataLst>
              <p:tags r:id="rId29"/>
            </p:custDataLst>
          </p:nvPr>
        </p:nvCxnSpPr>
        <p:spPr bwMode="gray">
          <a:xfrm>
            <a:off x="1995488" y="3375025"/>
            <a:ext cx="0" cy="693738"/>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13" name="Straight Connector 1112">
            <a:extLst>
              <a:ext uri="{FF2B5EF4-FFF2-40B4-BE49-F238E27FC236}">
                <a16:creationId xmlns:a16="http://schemas.microsoft.com/office/drawing/2014/main" id="{CCA619EA-360A-85F0-C9AB-EBC7D8419102}"/>
              </a:ext>
            </a:extLst>
          </p:cNvPr>
          <p:cNvCxnSpPr>
            <a:cxnSpLocks/>
          </p:cNvCxnSpPr>
          <p:nvPr>
            <p:custDataLst>
              <p:tags r:id="rId30"/>
            </p:custDataLst>
          </p:nvPr>
        </p:nvCxnSpPr>
        <p:spPr bwMode="auto">
          <a:xfrm flipV="1">
            <a:off x="1766888" y="3062288"/>
            <a:ext cx="0" cy="841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14" name="Straight Connector 1113">
            <a:extLst>
              <a:ext uri="{FF2B5EF4-FFF2-40B4-BE49-F238E27FC236}">
                <a16:creationId xmlns:a16="http://schemas.microsoft.com/office/drawing/2014/main" id="{BAFB8383-22C1-808E-F42A-2914280FA610}"/>
              </a:ext>
            </a:extLst>
          </p:cNvPr>
          <p:cNvCxnSpPr>
            <a:cxnSpLocks/>
          </p:cNvCxnSpPr>
          <p:nvPr>
            <p:custDataLst>
              <p:tags r:id="rId31"/>
            </p:custDataLst>
          </p:nvPr>
        </p:nvCxnSpPr>
        <p:spPr bwMode="auto">
          <a:xfrm>
            <a:off x="1766888" y="3062288"/>
            <a:ext cx="36639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15" name="Straight Connector 1114">
            <a:extLst>
              <a:ext uri="{FF2B5EF4-FFF2-40B4-BE49-F238E27FC236}">
                <a16:creationId xmlns:a16="http://schemas.microsoft.com/office/drawing/2014/main" id="{F25817F7-74D2-BEB0-208A-ED1256A69907}"/>
              </a:ext>
            </a:extLst>
          </p:cNvPr>
          <p:cNvCxnSpPr>
            <a:cxnSpLocks/>
          </p:cNvCxnSpPr>
          <p:nvPr>
            <p:custDataLst>
              <p:tags r:id="rId32"/>
            </p:custDataLst>
          </p:nvPr>
        </p:nvCxnSpPr>
        <p:spPr bwMode="auto">
          <a:xfrm>
            <a:off x="5430838" y="3062288"/>
            <a:ext cx="0" cy="5857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16" name="Rectangle 1115">
            <a:extLst>
              <a:ext uri="{FF2B5EF4-FFF2-40B4-BE49-F238E27FC236}">
                <a16:creationId xmlns:a16="http://schemas.microsoft.com/office/drawing/2014/main" id="{E76C0DFA-F9F8-2A2C-5498-1306483563BC}"/>
              </a:ext>
            </a:extLst>
          </p:cNvPr>
          <p:cNvSpPr>
            <a:spLocks/>
          </p:cNvSpPr>
          <p:nvPr>
            <p:custDataLst>
              <p:tags r:id="rId33"/>
            </p:custDataLst>
          </p:nvPr>
        </p:nvSpPr>
        <p:spPr bwMode="auto">
          <a:xfrm>
            <a:off x="287338" y="3055938"/>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117" name="Rectangle 1116">
            <a:extLst>
              <a:ext uri="{FF2B5EF4-FFF2-40B4-BE49-F238E27FC236}">
                <a16:creationId xmlns:a16="http://schemas.microsoft.com/office/drawing/2014/main" id="{DC5245C6-6819-E529-C622-3B6860268DAD}"/>
              </a:ext>
            </a:extLst>
          </p:cNvPr>
          <p:cNvSpPr>
            <a:spLocks/>
          </p:cNvSpPr>
          <p:nvPr>
            <p:custDataLst>
              <p:tags r:id="rId34"/>
            </p:custDataLst>
          </p:nvPr>
        </p:nvSpPr>
        <p:spPr bwMode="auto">
          <a:xfrm>
            <a:off x="2449513" y="4124325"/>
            <a:ext cx="18415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444B403-EAF5-4272-BB4E-DCDB66EF7543}" type="datetime'R''''''''EMI''''CA''''''''''D''E (''I''NFLI''XIM''A''''''B)'">
              <a:rPr lang="en-US" altLang="en-US" sz="1200" b="1" smtClean="0">
                <a:solidFill>
                  <a:srgbClr val="2B3A42"/>
                </a:solidFill>
              </a:rPr>
              <a:pPr algn="ctr">
                <a:spcBef>
                  <a:spcPct val="0"/>
                </a:spcBef>
                <a:spcAft>
                  <a:spcPct val="0"/>
                </a:spcAft>
              </a:pPr>
              <a:t>REMICADE (INFLIXIMAB)</a:t>
            </a:fld>
            <a:endParaRPr lang="en-US" sz="1200" b="1">
              <a:solidFill>
                <a:srgbClr val="2B3A42"/>
              </a:solidFill>
            </a:endParaRPr>
          </a:p>
        </p:txBody>
      </p:sp>
      <p:sp>
        <p:nvSpPr>
          <p:cNvPr id="1118" name="Rectangle 1117">
            <a:extLst>
              <a:ext uri="{FF2B5EF4-FFF2-40B4-BE49-F238E27FC236}">
                <a16:creationId xmlns:a16="http://schemas.microsoft.com/office/drawing/2014/main" id="{9DE1B31F-E9DC-D27A-B0CA-D09F0190B6E2}"/>
              </a:ext>
            </a:extLst>
          </p:cNvPr>
          <p:cNvSpPr>
            <a:spLocks/>
          </p:cNvSpPr>
          <p:nvPr>
            <p:custDataLst>
              <p:tags r:id="rId35"/>
            </p:custDataLst>
          </p:nvPr>
        </p:nvSpPr>
        <p:spPr bwMode="gray">
          <a:xfrm>
            <a:off x="1138238" y="3227388"/>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D5A8096-547D-4233-99ED-FDD35E08E0FA}" type="datetime'''''''$''''''5''''''''''''''''''''''''.''''0'''''''''">
              <a:rPr lang="en-US" altLang="en-US" sz="1200" smtClean="0">
                <a:solidFill>
                  <a:srgbClr val="2B3A42"/>
                </a:solidFill>
              </a:rPr>
              <a:pPr algn="ctr">
                <a:lnSpc>
                  <a:spcPct val="90000"/>
                </a:lnSpc>
                <a:spcBef>
                  <a:spcPct val="0"/>
                </a:spcBef>
                <a:spcAft>
                  <a:spcPct val="0"/>
                </a:spcAft>
              </a:pPr>
              <a:t>$5.0</a:t>
            </a:fld>
            <a:endParaRPr lang="en-US" sz="1200">
              <a:solidFill>
                <a:srgbClr val="2B3A42"/>
              </a:solidFill>
            </a:endParaRPr>
          </a:p>
        </p:txBody>
      </p:sp>
      <p:sp>
        <p:nvSpPr>
          <p:cNvPr id="466" name="Rectangle 465">
            <a:extLst>
              <a:ext uri="{FF2B5EF4-FFF2-40B4-BE49-F238E27FC236}">
                <a16:creationId xmlns:a16="http://schemas.microsoft.com/office/drawing/2014/main" id="{A1F8FF22-DECC-7A52-C92A-C3D3D6ED9BB1}"/>
              </a:ext>
            </a:extLst>
          </p:cNvPr>
          <p:cNvSpPr>
            <a:spLocks/>
          </p:cNvSpPr>
          <p:nvPr>
            <p:custDataLst>
              <p:tags r:id="rId36"/>
            </p:custDataLst>
          </p:nvPr>
        </p:nvSpPr>
        <p:spPr bwMode="gray">
          <a:xfrm>
            <a:off x="1597025" y="31845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267BBC3-2D5D-465F-B532-A148B8FA4C88}" type="datetime'''''''''''$''''''''''''''''''5''''''''''''''''.3'">
              <a:rPr lang="en-US" altLang="en-US" sz="1200" smtClean="0">
                <a:solidFill>
                  <a:srgbClr val="2B3A42"/>
                </a:solidFill>
                <a:effectLst/>
              </a:rPr>
              <a:pPr algn="ctr">
                <a:lnSpc>
                  <a:spcPct val="90000"/>
                </a:lnSpc>
                <a:spcBef>
                  <a:spcPct val="0"/>
                </a:spcBef>
                <a:spcAft>
                  <a:spcPct val="0"/>
                </a:spcAft>
              </a:pPr>
              <a:t>$5.3</a:t>
            </a:fld>
            <a:endParaRPr lang="en-US" sz="1200" err="1">
              <a:solidFill>
                <a:srgbClr val="2B3A42"/>
              </a:solidFill>
            </a:endParaRPr>
          </a:p>
        </p:txBody>
      </p:sp>
      <p:sp>
        <p:nvSpPr>
          <p:cNvPr id="467" name="Rectangle 466">
            <a:extLst>
              <a:ext uri="{FF2B5EF4-FFF2-40B4-BE49-F238E27FC236}">
                <a16:creationId xmlns:a16="http://schemas.microsoft.com/office/drawing/2014/main" id="{40FC6919-78C1-D83C-14A9-5F4D0C9C2F22}"/>
              </a:ext>
            </a:extLst>
          </p:cNvPr>
          <p:cNvSpPr>
            <a:spLocks/>
          </p:cNvSpPr>
          <p:nvPr>
            <p:custDataLst>
              <p:tags r:id="rId37"/>
            </p:custDataLst>
          </p:nvPr>
        </p:nvSpPr>
        <p:spPr bwMode="gray">
          <a:xfrm>
            <a:off x="2054225" y="31638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4641A9E-06F8-45DB-9E1D-177E180447C1}" type="datetime'''''''$''''''''''''''''5''''''''''''.5'''''''''''''''''''">
              <a:rPr lang="en-US" altLang="en-US" sz="1200" smtClean="0">
                <a:solidFill>
                  <a:srgbClr val="2B3A42"/>
                </a:solidFill>
                <a:effectLst/>
              </a:rPr>
              <a:pPr algn="ctr">
                <a:lnSpc>
                  <a:spcPct val="90000"/>
                </a:lnSpc>
                <a:spcBef>
                  <a:spcPct val="0"/>
                </a:spcBef>
                <a:spcAft>
                  <a:spcPct val="0"/>
                </a:spcAft>
              </a:pPr>
              <a:t>$5.5</a:t>
            </a:fld>
            <a:endParaRPr lang="en-US" sz="1200" err="1">
              <a:solidFill>
                <a:srgbClr val="2B3A42"/>
              </a:solidFill>
            </a:endParaRPr>
          </a:p>
        </p:txBody>
      </p:sp>
      <p:sp>
        <p:nvSpPr>
          <p:cNvPr id="469" name="Rectangle 468">
            <a:extLst>
              <a:ext uri="{FF2B5EF4-FFF2-40B4-BE49-F238E27FC236}">
                <a16:creationId xmlns:a16="http://schemas.microsoft.com/office/drawing/2014/main" id="{4273AF34-6E8C-DF18-38C5-E78D66129C07}"/>
              </a:ext>
            </a:extLst>
          </p:cNvPr>
          <p:cNvSpPr>
            <a:spLocks/>
          </p:cNvSpPr>
          <p:nvPr>
            <p:custDataLst>
              <p:tags r:id="rId38"/>
            </p:custDataLst>
          </p:nvPr>
        </p:nvSpPr>
        <p:spPr bwMode="gray">
          <a:xfrm>
            <a:off x="2513013" y="31892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84908B1-FE0A-41E0-95CB-5B39969379E1}" type="datetime'$''''5''''''''''''''''''''''.''3'''''''''''''''''''''''">
              <a:rPr lang="en-US" altLang="en-US" sz="1200" smtClean="0">
                <a:solidFill>
                  <a:srgbClr val="2B3A42"/>
                </a:solidFill>
                <a:effectLst/>
              </a:rPr>
              <a:pPr algn="ctr">
                <a:lnSpc>
                  <a:spcPct val="90000"/>
                </a:lnSpc>
                <a:spcBef>
                  <a:spcPct val="0"/>
                </a:spcBef>
                <a:spcAft>
                  <a:spcPct val="0"/>
                </a:spcAft>
              </a:pPr>
              <a:t>$5.3</a:t>
            </a:fld>
            <a:endParaRPr lang="en-US" sz="1200" err="1">
              <a:solidFill>
                <a:srgbClr val="2B3A42"/>
              </a:solidFill>
            </a:endParaRPr>
          </a:p>
        </p:txBody>
      </p:sp>
      <p:sp>
        <p:nvSpPr>
          <p:cNvPr id="470" name="Rectangle 469">
            <a:extLst>
              <a:ext uri="{FF2B5EF4-FFF2-40B4-BE49-F238E27FC236}">
                <a16:creationId xmlns:a16="http://schemas.microsoft.com/office/drawing/2014/main" id="{6F026489-F99D-7A6F-6897-69FD2F817471}"/>
              </a:ext>
            </a:extLst>
          </p:cNvPr>
          <p:cNvSpPr>
            <a:spLocks/>
          </p:cNvSpPr>
          <p:nvPr>
            <p:custDataLst>
              <p:tags r:id="rId39"/>
            </p:custDataLst>
          </p:nvPr>
        </p:nvSpPr>
        <p:spPr bwMode="gray">
          <a:xfrm>
            <a:off x="2970213" y="32686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3B68947-1C99-4C09-A574-272A0DAD24B4}" type="datetime'''''''''''''''''$''''4''''''''''''.7'''''''''''''''''">
              <a:rPr lang="en-US" altLang="en-US" sz="1200" smtClean="0">
                <a:solidFill>
                  <a:srgbClr val="2B3A42"/>
                </a:solidFill>
                <a:effectLst/>
              </a:rPr>
              <a:pPr algn="ctr">
                <a:lnSpc>
                  <a:spcPct val="90000"/>
                </a:lnSpc>
                <a:spcBef>
                  <a:spcPct val="0"/>
                </a:spcBef>
                <a:spcAft>
                  <a:spcPct val="0"/>
                </a:spcAft>
              </a:pPr>
              <a:t>$4.7</a:t>
            </a:fld>
            <a:endParaRPr lang="en-US" sz="1200" err="1">
              <a:solidFill>
                <a:srgbClr val="2B3A42"/>
              </a:solidFill>
            </a:endParaRPr>
          </a:p>
        </p:txBody>
      </p:sp>
      <p:sp>
        <p:nvSpPr>
          <p:cNvPr id="471" name="Rectangle 470">
            <a:extLst>
              <a:ext uri="{FF2B5EF4-FFF2-40B4-BE49-F238E27FC236}">
                <a16:creationId xmlns:a16="http://schemas.microsoft.com/office/drawing/2014/main" id="{C7AD4E97-80B9-E8D5-A96B-7DCF4BDC62E0}"/>
              </a:ext>
            </a:extLst>
          </p:cNvPr>
          <p:cNvSpPr>
            <a:spLocks/>
          </p:cNvSpPr>
          <p:nvPr>
            <p:custDataLst>
              <p:tags r:id="rId40"/>
            </p:custDataLst>
          </p:nvPr>
        </p:nvSpPr>
        <p:spPr bwMode="gray">
          <a:xfrm>
            <a:off x="3429000" y="34004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AE5989F-88E9-4CAB-BA45-CCED5F642E3A}" type="datetime'''''''''''''''''''''$''''''3''''.''''''''7'''''''''''''''''''">
              <a:rPr lang="en-US" altLang="en-US" sz="1200" smtClean="0">
                <a:solidFill>
                  <a:srgbClr val="2B3A42"/>
                </a:solidFill>
                <a:effectLst/>
              </a:rPr>
              <a:pPr algn="ctr">
                <a:lnSpc>
                  <a:spcPct val="90000"/>
                </a:lnSpc>
                <a:spcBef>
                  <a:spcPct val="0"/>
                </a:spcBef>
                <a:spcAft>
                  <a:spcPct val="0"/>
                </a:spcAft>
              </a:pPr>
              <a:t>$3.7</a:t>
            </a:fld>
            <a:endParaRPr lang="en-US" sz="1200" err="1">
              <a:solidFill>
                <a:srgbClr val="2B3A42"/>
              </a:solidFill>
            </a:endParaRPr>
          </a:p>
        </p:txBody>
      </p:sp>
      <p:sp>
        <p:nvSpPr>
          <p:cNvPr id="472" name="Rectangle 471">
            <a:extLst>
              <a:ext uri="{FF2B5EF4-FFF2-40B4-BE49-F238E27FC236}">
                <a16:creationId xmlns:a16="http://schemas.microsoft.com/office/drawing/2014/main" id="{745DABB4-43C6-E5F3-989A-F32C76F0D8CA}"/>
              </a:ext>
            </a:extLst>
          </p:cNvPr>
          <p:cNvSpPr>
            <a:spLocks/>
          </p:cNvSpPr>
          <p:nvPr>
            <p:custDataLst>
              <p:tags r:id="rId41"/>
            </p:custDataLst>
          </p:nvPr>
        </p:nvSpPr>
        <p:spPr bwMode="gray">
          <a:xfrm>
            <a:off x="3887788" y="35099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4EBFEFD-A2B3-4BA0-AECC-80750E2BA4DC}" type="datetime'''''''''$''''2''''''''.''''''''''''''''''''''''8'">
              <a:rPr lang="en-US" altLang="en-US" sz="1200" smtClean="0">
                <a:solidFill>
                  <a:srgbClr val="2B3A42"/>
                </a:solidFill>
                <a:effectLst/>
              </a:rPr>
              <a:pPr algn="ctr">
                <a:lnSpc>
                  <a:spcPct val="90000"/>
                </a:lnSpc>
                <a:spcBef>
                  <a:spcPct val="0"/>
                </a:spcBef>
                <a:spcAft>
                  <a:spcPct val="0"/>
                </a:spcAft>
              </a:pPr>
              <a:t>$2.8</a:t>
            </a:fld>
            <a:endParaRPr lang="en-US" sz="1200" err="1">
              <a:solidFill>
                <a:srgbClr val="2B3A42"/>
              </a:solidFill>
            </a:endParaRPr>
          </a:p>
        </p:txBody>
      </p:sp>
      <p:sp>
        <p:nvSpPr>
          <p:cNvPr id="473" name="Rectangle 472">
            <a:extLst>
              <a:ext uri="{FF2B5EF4-FFF2-40B4-BE49-F238E27FC236}">
                <a16:creationId xmlns:a16="http://schemas.microsoft.com/office/drawing/2014/main" id="{D4E02FA5-A1A0-F0C9-CB37-F3D267F4A5C6}"/>
              </a:ext>
            </a:extLst>
          </p:cNvPr>
          <p:cNvSpPr>
            <a:spLocks/>
          </p:cNvSpPr>
          <p:nvPr>
            <p:custDataLst>
              <p:tags r:id="rId42"/>
            </p:custDataLst>
          </p:nvPr>
        </p:nvSpPr>
        <p:spPr bwMode="gray">
          <a:xfrm>
            <a:off x="4344988" y="36131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2ED62F2-710E-4229-9AD3-4FA29F8C22AD}" type="datetime'''''$''''''''''2''''''''''''''''''''''.''''''0'''''">
              <a:rPr lang="en-US" altLang="en-US" sz="1200" smtClean="0">
                <a:solidFill>
                  <a:srgbClr val="2B3A42"/>
                </a:solidFill>
                <a:effectLst/>
              </a:rPr>
              <a:pPr algn="ctr">
                <a:lnSpc>
                  <a:spcPct val="90000"/>
                </a:lnSpc>
                <a:spcBef>
                  <a:spcPct val="0"/>
                </a:spcBef>
                <a:spcAft>
                  <a:spcPct val="0"/>
                </a:spcAft>
              </a:pPr>
              <a:t>$2.0</a:t>
            </a:fld>
            <a:endParaRPr lang="en-US" sz="1200" err="1">
              <a:solidFill>
                <a:srgbClr val="2B3A42"/>
              </a:solidFill>
            </a:endParaRPr>
          </a:p>
        </p:txBody>
      </p:sp>
      <p:sp>
        <p:nvSpPr>
          <p:cNvPr id="474" name="Rectangle 473">
            <a:extLst>
              <a:ext uri="{FF2B5EF4-FFF2-40B4-BE49-F238E27FC236}">
                <a16:creationId xmlns:a16="http://schemas.microsoft.com/office/drawing/2014/main" id="{E033E5BC-9AC6-E77A-25FC-24CE41486059}"/>
              </a:ext>
            </a:extLst>
          </p:cNvPr>
          <p:cNvSpPr>
            <a:spLocks/>
          </p:cNvSpPr>
          <p:nvPr>
            <p:custDataLst>
              <p:tags r:id="rId43"/>
            </p:custDataLst>
          </p:nvPr>
        </p:nvSpPr>
        <p:spPr bwMode="gray">
          <a:xfrm>
            <a:off x="4803775" y="36671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B9762C9-BB6D-4B42-B130-4F5ECAEF70AE}" type="datetime'''''$1''''''''.''''''''''6'''''''''">
              <a:rPr lang="en-US" altLang="en-US" sz="1200" smtClean="0">
                <a:solidFill>
                  <a:srgbClr val="2B3A42"/>
                </a:solidFill>
                <a:effectLst/>
              </a:rPr>
              <a:pPr algn="ctr">
                <a:lnSpc>
                  <a:spcPct val="90000"/>
                </a:lnSpc>
                <a:spcBef>
                  <a:spcPct val="0"/>
                </a:spcBef>
                <a:spcAft>
                  <a:spcPct val="0"/>
                </a:spcAft>
              </a:pPr>
              <a:t>$1.6</a:t>
            </a:fld>
            <a:endParaRPr lang="en-US" sz="1200" err="1">
              <a:solidFill>
                <a:srgbClr val="2B3A42"/>
              </a:solidFill>
            </a:endParaRPr>
          </a:p>
        </p:txBody>
      </p:sp>
      <p:sp>
        <p:nvSpPr>
          <p:cNvPr id="475" name="Rectangle 474">
            <a:extLst>
              <a:ext uri="{FF2B5EF4-FFF2-40B4-BE49-F238E27FC236}">
                <a16:creationId xmlns:a16="http://schemas.microsoft.com/office/drawing/2014/main" id="{F0E85D6B-208D-2535-2550-660C7EEEF84B}"/>
              </a:ext>
            </a:extLst>
          </p:cNvPr>
          <p:cNvSpPr>
            <a:spLocks/>
          </p:cNvSpPr>
          <p:nvPr>
            <p:custDataLst>
              <p:tags r:id="rId44"/>
            </p:custDataLst>
          </p:nvPr>
        </p:nvSpPr>
        <p:spPr bwMode="gray">
          <a:xfrm>
            <a:off x="5260975" y="36861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6253CE5-4539-4B40-A3E0-0BC15579C23B}" type="datetime'''''''''''$''''1''''.''5'''''''''">
              <a:rPr lang="en-US" altLang="en-US" sz="1200" smtClean="0">
                <a:solidFill>
                  <a:srgbClr val="2B3A42"/>
                </a:solidFill>
                <a:effectLst/>
              </a:rPr>
              <a:pPr algn="ctr">
                <a:lnSpc>
                  <a:spcPct val="90000"/>
                </a:lnSpc>
                <a:spcBef>
                  <a:spcPct val="0"/>
                </a:spcBef>
                <a:spcAft>
                  <a:spcPct val="0"/>
                </a:spcAft>
              </a:pPr>
              <a:t>$1.5</a:t>
            </a:fld>
            <a:endParaRPr lang="en-US" sz="1200" err="1">
              <a:solidFill>
                <a:srgbClr val="2B3A42"/>
              </a:solidFill>
            </a:endParaRPr>
          </a:p>
        </p:txBody>
      </p:sp>
      <p:sp>
        <p:nvSpPr>
          <p:cNvPr id="1128" name="Oval 1127">
            <a:extLst>
              <a:ext uri="{FF2B5EF4-FFF2-40B4-BE49-F238E27FC236}">
                <a16:creationId xmlns:a16="http://schemas.microsoft.com/office/drawing/2014/main" id="{DF19BAF1-161D-F0DF-62D4-EAA01936AE91}"/>
              </a:ext>
            </a:extLst>
          </p:cNvPr>
          <p:cNvSpPr>
            <a:spLocks/>
          </p:cNvSpPr>
          <p:nvPr>
            <p:custDataLst>
              <p:tags r:id="rId45"/>
            </p:custDataLst>
          </p:nvPr>
        </p:nvSpPr>
        <p:spPr bwMode="auto">
          <a:xfrm>
            <a:off x="3259138" y="2933700"/>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074837AD-DD28-41D5-88BD-2788B8AD4CAC}" type="datetime'''''-7''''''''''1''''''.''''''9''''''''''''%'''''''''''''">
              <a:rPr lang="en-US" altLang="en-US" sz="1200" b="1" smtClean="0">
                <a:solidFill>
                  <a:schemeClr val="tx1"/>
                </a:solidFill>
                <a:effectLst/>
              </a:rPr>
              <a:pPr algn="ctr">
                <a:spcBef>
                  <a:spcPct val="0"/>
                </a:spcBef>
                <a:spcAft>
                  <a:spcPct val="0"/>
                </a:spcAft>
              </a:pPr>
              <a:t>-71.9%</a:t>
            </a:fld>
            <a:endParaRPr lang="en-US" sz="1200" b="1">
              <a:solidFill>
                <a:schemeClr val="tx1"/>
              </a:solidFill>
            </a:endParaRPr>
          </a:p>
        </p:txBody>
      </p:sp>
      <p:graphicFrame>
        <p:nvGraphicFramePr>
          <p:cNvPr id="507" name="Chart 506">
            <a:extLst>
              <a:ext uri="{FF2B5EF4-FFF2-40B4-BE49-F238E27FC236}">
                <a16:creationId xmlns:a16="http://schemas.microsoft.com/office/drawing/2014/main" id="{8424A55A-839E-8237-9A4B-0FE4F61CC0B1}"/>
              </a:ext>
            </a:extLst>
          </p:cNvPr>
          <p:cNvGraphicFramePr>
            <a:graphicFrameLocks/>
          </p:cNvGraphicFramePr>
          <p:nvPr>
            <p:custDataLst>
              <p:tags r:id="rId46"/>
            </p:custDataLst>
            <p:extLst>
              <p:ext uri="{D42A27DB-BD31-4B8C-83A1-F6EECF244321}">
                <p14:modId xmlns:p14="http://schemas.microsoft.com/office/powerpoint/2010/main" val="1718500660"/>
              </p:ext>
            </p:extLst>
          </p:nvPr>
        </p:nvGraphicFramePr>
        <p:xfrm>
          <a:off x="814388" y="4752975"/>
          <a:ext cx="5111750" cy="955675"/>
        </p:xfrm>
        <a:graphic>
          <a:graphicData uri="http://schemas.openxmlformats.org/drawingml/2006/chart">
            <c:chart xmlns:c="http://schemas.openxmlformats.org/drawingml/2006/chart" xmlns:r="http://schemas.openxmlformats.org/officeDocument/2006/relationships" r:id="rId141"/>
          </a:graphicData>
        </a:graphic>
      </p:graphicFrame>
      <p:sp>
        <p:nvSpPr>
          <p:cNvPr id="1185" name="Rectangle 1184">
            <a:extLst>
              <a:ext uri="{FF2B5EF4-FFF2-40B4-BE49-F238E27FC236}">
                <a16:creationId xmlns:a16="http://schemas.microsoft.com/office/drawing/2014/main" id="{19DCB156-AFD5-1E5E-8587-70B99DF52CC9}"/>
              </a:ext>
            </a:extLst>
          </p:cNvPr>
          <p:cNvSpPr>
            <a:spLocks/>
          </p:cNvSpPr>
          <p:nvPr>
            <p:custDataLst>
              <p:tags r:id="rId47"/>
            </p:custDataLst>
          </p:nvPr>
        </p:nvSpPr>
        <p:spPr bwMode="gray">
          <a:xfrm>
            <a:off x="622300" y="553561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7700970-9105-41DA-AA39-82F5A69BE3C0}"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1186" name="Rectangle 1185">
            <a:extLst>
              <a:ext uri="{FF2B5EF4-FFF2-40B4-BE49-F238E27FC236}">
                <a16:creationId xmlns:a16="http://schemas.microsoft.com/office/drawing/2014/main" id="{7EC13E5E-9363-8C92-24E0-61413E6385F1}"/>
              </a:ext>
            </a:extLst>
          </p:cNvPr>
          <p:cNvSpPr>
            <a:spLocks/>
          </p:cNvSpPr>
          <p:nvPr>
            <p:custDataLst>
              <p:tags r:id="rId48"/>
            </p:custDataLst>
          </p:nvPr>
        </p:nvSpPr>
        <p:spPr bwMode="gray">
          <a:xfrm>
            <a:off x="622300" y="527208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45E2182-729C-4D8E-9BCE-B9030C023428}" type="datetime'''''''''''''''''''''''''''2'''''''">
              <a:rPr lang="en-US" altLang="en-US" sz="1400" smtClean="0">
                <a:solidFill>
                  <a:srgbClr val="2B3A42"/>
                </a:solidFill>
              </a:rPr>
              <a:pPr algn="r">
                <a:lnSpc>
                  <a:spcPct val="90000"/>
                </a:lnSpc>
                <a:spcBef>
                  <a:spcPct val="0"/>
                </a:spcBef>
                <a:spcAft>
                  <a:spcPct val="0"/>
                </a:spcAft>
              </a:pPr>
              <a:t>2</a:t>
            </a:fld>
            <a:endParaRPr lang="en-US" sz="1400" err="1">
              <a:solidFill>
                <a:srgbClr val="2B3A42"/>
              </a:solidFill>
            </a:endParaRPr>
          </a:p>
        </p:txBody>
      </p:sp>
      <p:sp>
        <p:nvSpPr>
          <p:cNvPr id="1187" name="Rectangle 1186">
            <a:extLst>
              <a:ext uri="{FF2B5EF4-FFF2-40B4-BE49-F238E27FC236}">
                <a16:creationId xmlns:a16="http://schemas.microsoft.com/office/drawing/2014/main" id="{7AE7517C-BC32-113D-58CC-2EC54E99BFBE}"/>
              </a:ext>
            </a:extLst>
          </p:cNvPr>
          <p:cNvSpPr>
            <a:spLocks/>
          </p:cNvSpPr>
          <p:nvPr>
            <p:custDataLst>
              <p:tags r:id="rId49"/>
            </p:custDataLst>
          </p:nvPr>
        </p:nvSpPr>
        <p:spPr bwMode="gray">
          <a:xfrm>
            <a:off x="622300" y="500856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0B1ED10-1340-4F82-81EE-BAA993CE16C0}" type="datetime'''''''''''''''''''4'''''''''''''''''''''''''">
              <a:rPr lang="en-US" altLang="en-US" sz="1400" smtClean="0">
                <a:solidFill>
                  <a:srgbClr val="2B3A42"/>
                </a:solidFill>
              </a:rPr>
              <a:pPr algn="r">
                <a:lnSpc>
                  <a:spcPct val="90000"/>
                </a:lnSpc>
                <a:spcBef>
                  <a:spcPct val="0"/>
                </a:spcBef>
                <a:spcAft>
                  <a:spcPct val="0"/>
                </a:spcAft>
              </a:pPr>
              <a:t>4</a:t>
            </a:fld>
            <a:endParaRPr lang="en-US" sz="1400" err="1">
              <a:solidFill>
                <a:srgbClr val="2B3A42"/>
              </a:solidFill>
            </a:endParaRPr>
          </a:p>
        </p:txBody>
      </p:sp>
      <p:sp>
        <p:nvSpPr>
          <p:cNvPr id="1188" name="Rectangle 1187">
            <a:extLst>
              <a:ext uri="{FF2B5EF4-FFF2-40B4-BE49-F238E27FC236}">
                <a16:creationId xmlns:a16="http://schemas.microsoft.com/office/drawing/2014/main" id="{AF52A685-AF97-64BA-6CF8-39F2B0D5B657}"/>
              </a:ext>
            </a:extLst>
          </p:cNvPr>
          <p:cNvSpPr>
            <a:spLocks/>
          </p:cNvSpPr>
          <p:nvPr>
            <p:custDataLst>
              <p:tags r:id="rId50"/>
            </p:custDataLst>
          </p:nvPr>
        </p:nvSpPr>
        <p:spPr bwMode="gray">
          <a:xfrm>
            <a:off x="622300" y="474503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9D4B32F-6AF5-42DB-A76E-A8E2416B9F3C}" type="datetime'''''''''''''''''''''6'''''''''''''''''''''''''">
              <a:rPr lang="en-US" altLang="en-US" sz="1400" smtClean="0">
                <a:solidFill>
                  <a:srgbClr val="2B3A42"/>
                </a:solidFill>
              </a:rPr>
              <a:pPr algn="r">
                <a:lnSpc>
                  <a:spcPct val="90000"/>
                </a:lnSpc>
                <a:spcBef>
                  <a:spcPct val="0"/>
                </a:spcBef>
                <a:spcAft>
                  <a:spcPct val="0"/>
                </a:spcAft>
              </a:pPr>
              <a:t>6</a:t>
            </a:fld>
            <a:endParaRPr lang="en-US" sz="1400" err="1">
              <a:solidFill>
                <a:srgbClr val="2B3A42"/>
              </a:solidFill>
            </a:endParaRPr>
          </a:p>
        </p:txBody>
      </p:sp>
      <p:cxnSp>
        <p:nvCxnSpPr>
          <p:cNvPr id="1278" name="Straight Connector 1277">
            <a:extLst>
              <a:ext uri="{FF2B5EF4-FFF2-40B4-BE49-F238E27FC236}">
                <a16:creationId xmlns:a16="http://schemas.microsoft.com/office/drawing/2014/main" id="{610A7BA9-0AA6-B313-B6E1-8F916E73255A}"/>
              </a:ext>
            </a:extLst>
          </p:cNvPr>
          <p:cNvCxnSpPr>
            <a:cxnSpLocks/>
          </p:cNvCxnSpPr>
          <p:nvPr>
            <p:custDataLst>
              <p:tags r:id="rId51"/>
            </p:custDataLst>
          </p:nvPr>
        </p:nvCxnSpPr>
        <p:spPr bwMode="gray">
          <a:xfrm>
            <a:off x="2454275" y="5072063"/>
            <a:ext cx="0" cy="549275"/>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79" name="Straight Connector 1278">
            <a:extLst>
              <a:ext uri="{FF2B5EF4-FFF2-40B4-BE49-F238E27FC236}">
                <a16:creationId xmlns:a16="http://schemas.microsoft.com/office/drawing/2014/main" id="{A38F3210-C963-AEB7-210C-D660E1D77201}"/>
              </a:ext>
            </a:extLst>
          </p:cNvPr>
          <p:cNvCxnSpPr>
            <a:cxnSpLocks/>
          </p:cNvCxnSpPr>
          <p:nvPr>
            <p:custDataLst>
              <p:tags r:id="rId52"/>
            </p:custDataLst>
          </p:nvPr>
        </p:nvCxnSpPr>
        <p:spPr bwMode="gray">
          <a:xfrm>
            <a:off x="2911475" y="5176838"/>
            <a:ext cx="0" cy="444500"/>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91" name="Straight Connector 1190">
            <a:extLst>
              <a:ext uri="{FF2B5EF4-FFF2-40B4-BE49-F238E27FC236}">
                <a16:creationId xmlns:a16="http://schemas.microsoft.com/office/drawing/2014/main" id="{03804505-4025-E2C2-C1BF-F73935AB55A7}"/>
              </a:ext>
            </a:extLst>
          </p:cNvPr>
          <p:cNvCxnSpPr>
            <a:cxnSpLocks/>
          </p:cNvCxnSpPr>
          <p:nvPr>
            <p:custDataLst>
              <p:tags r:id="rId53"/>
            </p:custDataLst>
          </p:nvPr>
        </p:nvCxnSpPr>
        <p:spPr bwMode="auto">
          <a:xfrm flipV="1">
            <a:off x="2682875" y="4762500"/>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92" name="Straight Connector 1191">
            <a:extLst>
              <a:ext uri="{FF2B5EF4-FFF2-40B4-BE49-F238E27FC236}">
                <a16:creationId xmlns:a16="http://schemas.microsoft.com/office/drawing/2014/main" id="{00660237-04E3-09E5-2E7F-F3023EE028FB}"/>
              </a:ext>
            </a:extLst>
          </p:cNvPr>
          <p:cNvCxnSpPr>
            <a:cxnSpLocks/>
          </p:cNvCxnSpPr>
          <p:nvPr>
            <p:custDataLst>
              <p:tags r:id="rId54"/>
            </p:custDataLst>
          </p:nvPr>
        </p:nvCxnSpPr>
        <p:spPr bwMode="auto">
          <a:xfrm>
            <a:off x="2682876" y="4762500"/>
            <a:ext cx="274796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93" name="Straight Connector 1192">
            <a:extLst>
              <a:ext uri="{FF2B5EF4-FFF2-40B4-BE49-F238E27FC236}">
                <a16:creationId xmlns:a16="http://schemas.microsoft.com/office/drawing/2014/main" id="{1C840CE7-ED9A-973B-DA14-034BE25AC0A3}"/>
              </a:ext>
            </a:extLst>
          </p:cNvPr>
          <p:cNvCxnSpPr>
            <a:cxnSpLocks/>
          </p:cNvCxnSpPr>
          <p:nvPr>
            <p:custDataLst>
              <p:tags r:id="rId55"/>
            </p:custDataLst>
          </p:nvPr>
        </p:nvCxnSpPr>
        <p:spPr bwMode="auto">
          <a:xfrm>
            <a:off x="5430838" y="4762500"/>
            <a:ext cx="0" cy="5222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94" name="Rectangle 1193">
            <a:extLst>
              <a:ext uri="{FF2B5EF4-FFF2-40B4-BE49-F238E27FC236}">
                <a16:creationId xmlns:a16="http://schemas.microsoft.com/office/drawing/2014/main" id="{51C15E6C-32D3-32B8-EB66-36B32D0FB783}"/>
              </a:ext>
            </a:extLst>
          </p:cNvPr>
          <p:cNvSpPr>
            <a:spLocks/>
          </p:cNvSpPr>
          <p:nvPr>
            <p:custDataLst>
              <p:tags r:id="rId56"/>
            </p:custDataLst>
          </p:nvPr>
        </p:nvSpPr>
        <p:spPr bwMode="auto">
          <a:xfrm>
            <a:off x="287338" y="4608513"/>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195" name="Rectangle 1194">
            <a:extLst>
              <a:ext uri="{FF2B5EF4-FFF2-40B4-BE49-F238E27FC236}">
                <a16:creationId xmlns:a16="http://schemas.microsoft.com/office/drawing/2014/main" id="{E47835E1-6E43-364C-9570-9E28A70BF179}"/>
              </a:ext>
            </a:extLst>
          </p:cNvPr>
          <p:cNvSpPr>
            <a:spLocks/>
          </p:cNvSpPr>
          <p:nvPr>
            <p:custDataLst>
              <p:tags r:id="rId57"/>
            </p:custDataLst>
          </p:nvPr>
        </p:nvSpPr>
        <p:spPr bwMode="auto">
          <a:xfrm>
            <a:off x="2255838" y="5676900"/>
            <a:ext cx="22304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25C5F99-205C-4D50-83CD-7FFF19CA1137}" type="datetime'NEU''LAST''A ''''(''''P''EGF''''ILGRA''''ST''''''''I''''M)'">
              <a:rPr lang="en-US" altLang="en-US" sz="1200" b="1" smtClean="0">
                <a:solidFill>
                  <a:srgbClr val="2B3A42"/>
                </a:solidFill>
              </a:rPr>
              <a:pPr algn="ctr">
                <a:spcBef>
                  <a:spcPct val="0"/>
                </a:spcBef>
                <a:spcAft>
                  <a:spcPct val="0"/>
                </a:spcAft>
              </a:pPr>
              <a:t>NEULASTA (PEGFILGRASTIM)</a:t>
            </a:fld>
            <a:endParaRPr lang="en-US" sz="1200" b="1">
              <a:solidFill>
                <a:srgbClr val="2B3A42"/>
              </a:solidFill>
            </a:endParaRPr>
          </a:p>
        </p:txBody>
      </p:sp>
      <p:sp>
        <p:nvSpPr>
          <p:cNvPr id="1196" name="Rectangle 1195">
            <a:extLst>
              <a:ext uri="{FF2B5EF4-FFF2-40B4-BE49-F238E27FC236}">
                <a16:creationId xmlns:a16="http://schemas.microsoft.com/office/drawing/2014/main" id="{75756BD1-86C0-FE6E-4CCF-1B5E90CD9279}"/>
              </a:ext>
            </a:extLst>
          </p:cNvPr>
          <p:cNvSpPr>
            <a:spLocks/>
          </p:cNvSpPr>
          <p:nvPr>
            <p:custDataLst>
              <p:tags r:id="rId58"/>
            </p:custDataLst>
          </p:nvPr>
        </p:nvSpPr>
        <p:spPr bwMode="gray">
          <a:xfrm>
            <a:off x="1138238" y="488632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5E9D0A6-BCB1-44EC-B6E0-60695512E8DF}" type="datetime'''''''''''''''''''''''''''''''''''$4''''''''.2'''''''''''''">
              <a:rPr lang="en-US" altLang="en-US" sz="1200" smtClean="0">
                <a:solidFill>
                  <a:srgbClr val="2B3A42"/>
                </a:solidFill>
              </a:rPr>
              <a:pPr algn="ctr">
                <a:lnSpc>
                  <a:spcPct val="90000"/>
                </a:lnSpc>
                <a:spcBef>
                  <a:spcPct val="0"/>
                </a:spcBef>
                <a:spcAft>
                  <a:spcPct val="0"/>
                </a:spcAft>
              </a:pPr>
              <a:t>$4.2</a:t>
            </a:fld>
            <a:endParaRPr lang="en-US" sz="1200">
              <a:solidFill>
                <a:srgbClr val="2B3A42"/>
              </a:solidFill>
            </a:endParaRPr>
          </a:p>
        </p:txBody>
      </p:sp>
      <p:sp>
        <p:nvSpPr>
          <p:cNvPr id="493" name="Rectangle 492">
            <a:extLst>
              <a:ext uri="{FF2B5EF4-FFF2-40B4-BE49-F238E27FC236}">
                <a16:creationId xmlns:a16="http://schemas.microsoft.com/office/drawing/2014/main" id="{D5C14D46-4648-8617-F966-A846E1512F7B}"/>
              </a:ext>
            </a:extLst>
          </p:cNvPr>
          <p:cNvSpPr>
            <a:spLocks/>
          </p:cNvSpPr>
          <p:nvPr>
            <p:custDataLst>
              <p:tags r:id="rId59"/>
            </p:custDataLst>
          </p:nvPr>
        </p:nvSpPr>
        <p:spPr bwMode="gray">
          <a:xfrm>
            <a:off x="1597025" y="48783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D6F92AF-5670-4ABB-9388-85104944F7B6}" type="datetime'''''''''''''''''''''''''''$4''''''''.''''''''''2'''">
              <a:rPr lang="en-US" altLang="en-US" sz="1200" smtClean="0">
                <a:solidFill>
                  <a:srgbClr val="2B3A42"/>
                </a:solidFill>
                <a:effectLst/>
              </a:rPr>
              <a:pPr algn="ctr">
                <a:lnSpc>
                  <a:spcPct val="90000"/>
                </a:lnSpc>
                <a:spcBef>
                  <a:spcPct val="0"/>
                </a:spcBef>
                <a:spcAft>
                  <a:spcPct val="0"/>
                </a:spcAft>
              </a:pPr>
              <a:t>$4.2</a:t>
            </a:fld>
            <a:endParaRPr lang="en-US" sz="1200" err="1">
              <a:solidFill>
                <a:srgbClr val="2B3A42"/>
              </a:solidFill>
            </a:endParaRPr>
          </a:p>
        </p:txBody>
      </p:sp>
      <p:sp>
        <p:nvSpPr>
          <p:cNvPr id="494" name="Rectangle 493">
            <a:extLst>
              <a:ext uri="{FF2B5EF4-FFF2-40B4-BE49-F238E27FC236}">
                <a16:creationId xmlns:a16="http://schemas.microsoft.com/office/drawing/2014/main" id="{AE49E266-2CBF-066D-8423-A5AC898B8EF8}"/>
              </a:ext>
            </a:extLst>
          </p:cNvPr>
          <p:cNvSpPr>
            <a:spLocks/>
          </p:cNvSpPr>
          <p:nvPr>
            <p:custDataLst>
              <p:tags r:id="rId60"/>
            </p:custDataLst>
          </p:nvPr>
        </p:nvSpPr>
        <p:spPr bwMode="gray">
          <a:xfrm>
            <a:off x="2054225" y="48815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5E58165-5C0D-435E-A8C1-5AAE5BC1D3F4}" type="datetime'''''''$''''4''''''''''''''''''''.''''''''''''''''''''''2'''''">
              <a:rPr lang="en-US" altLang="en-US" sz="1200" smtClean="0">
                <a:solidFill>
                  <a:srgbClr val="2B3A42"/>
                </a:solidFill>
                <a:effectLst/>
              </a:rPr>
              <a:pPr algn="ctr">
                <a:lnSpc>
                  <a:spcPct val="90000"/>
                </a:lnSpc>
                <a:spcBef>
                  <a:spcPct val="0"/>
                </a:spcBef>
                <a:spcAft>
                  <a:spcPct val="0"/>
                </a:spcAft>
              </a:pPr>
              <a:t>$4.2</a:t>
            </a:fld>
            <a:endParaRPr lang="en-US" sz="1200" err="1">
              <a:solidFill>
                <a:srgbClr val="2B3A42"/>
              </a:solidFill>
            </a:endParaRPr>
          </a:p>
        </p:txBody>
      </p:sp>
      <p:sp>
        <p:nvSpPr>
          <p:cNvPr id="495" name="Rectangle 494">
            <a:extLst>
              <a:ext uri="{FF2B5EF4-FFF2-40B4-BE49-F238E27FC236}">
                <a16:creationId xmlns:a16="http://schemas.microsoft.com/office/drawing/2014/main" id="{861008BB-CA32-8230-40CA-71D6B568400D}"/>
              </a:ext>
            </a:extLst>
          </p:cNvPr>
          <p:cNvSpPr>
            <a:spLocks/>
          </p:cNvSpPr>
          <p:nvPr>
            <p:custDataLst>
              <p:tags r:id="rId61"/>
            </p:custDataLst>
          </p:nvPr>
        </p:nvSpPr>
        <p:spPr bwMode="gray">
          <a:xfrm>
            <a:off x="2513013" y="48768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BCA2CC3-A413-4C03-8CDD-941F15358CE5}" type="datetime'''$4''''''''''''''''''''''''.2'''''''''''''''''''''''''">
              <a:rPr lang="en-US" altLang="en-US" sz="1200" smtClean="0">
                <a:solidFill>
                  <a:srgbClr val="2B3A42"/>
                </a:solidFill>
                <a:effectLst/>
              </a:rPr>
              <a:pPr algn="ctr">
                <a:lnSpc>
                  <a:spcPct val="90000"/>
                </a:lnSpc>
                <a:spcBef>
                  <a:spcPct val="0"/>
                </a:spcBef>
                <a:spcAft>
                  <a:spcPct val="0"/>
                </a:spcAft>
              </a:pPr>
              <a:t>$4.2</a:t>
            </a:fld>
            <a:endParaRPr lang="en-US" sz="1200" err="1">
              <a:solidFill>
                <a:srgbClr val="2B3A42"/>
              </a:solidFill>
            </a:endParaRPr>
          </a:p>
        </p:txBody>
      </p:sp>
      <p:sp>
        <p:nvSpPr>
          <p:cNvPr id="496" name="Rectangle 495">
            <a:extLst>
              <a:ext uri="{FF2B5EF4-FFF2-40B4-BE49-F238E27FC236}">
                <a16:creationId xmlns:a16="http://schemas.microsoft.com/office/drawing/2014/main" id="{E47A1595-C463-1800-BB2C-FDB28A486667}"/>
              </a:ext>
            </a:extLst>
          </p:cNvPr>
          <p:cNvSpPr>
            <a:spLocks/>
          </p:cNvSpPr>
          <p:nvPr>
            <p:custDataLst>
              <p:tags r:id="rId62"/>
            </p:custDataLst>
          </p:nvPr>
        </p:nvSpPr>
        <p:spPr bwMode="gray">
          <a:xfrm>
            <a:off x="2970213" y="49863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A32A9F0-AFF6-4CB1-B409-A1D4A227ABD6}" type="datetime'''''''''''''''''''''''$''''''''3.''4'''''''''''''''''''''">
              <a:rPr lang="en-US" altLang="en-US" sz="1200" smtClean="0">
                <a:solidFill>
                  <a:srgbClr val="2B3A42"/>
                </a:solidFill>
                <a:effectLst/>
              </a:rPr>
              <a:pPr algn="ctr">
                <a:lnSpc>
                  <a:spcPct val="90000"/>
                </a:lnSpc>
                <a:spcBef>
                  <a:spcPct val="0"/>
                </a:spcBef>
                <a:spcAft>
                  <a:spcPct val="0"/>
                </a:spcAft>
              </a:pPr>
              <a:t>$3.4</a:t>
            </a:fld>
            <a:endParaRPr lang="en-US" sz="1200" err="1">
              <a:solidFill>
                <a:srgbClr val="2B3A42"/>
              </a:solidFill>
            </a:endParaRPr>
          </a:p>
        </p:txBody>
      </p:sp>
      <p:sp>
        <p:nvSpPr>
          <p:cNvPr id="497" name="Rectangle 496">
            <a:extLst>
              <a:ext uri="{FF2B5EF4-FFF2-40B4-BE49-F238E27FC236}">
                <a16:creationId xmlns:a16="http://schemas.microsoft.com/office/drawing/2014/main" id="{D52E9418-9942-9A12-251E-4ED0762EE05A}"/>
              </a:ext>
            </a:extLst>
          </p:cNvPr>
          <p:cNvSpPr>
            <a:spLocks/>
          </p:cNvSpPr>
          <p:nvPr>
            <p:custDataLst>
              <p:tags r:id="rId63"/>
            </p:custDataLst>
          </p:nvPr>
        </p:nvSpPr>
        <p:spPr bwMode="gray">
          <a:xfrm>
            <a:off x="3429000" y="50625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84451EC-6103-4443-B091-0C67394D78DD}" type="datetime'''''''''''''''''''''''$''''''''''2''''''''''.''''''''''''''8'">
              <a:rPr lang="en-US" altLang="en-US" sz="1200" smtClean="0">
                <a:solidFill>
                  <a:srgbClr val="2B3A42"/>
                </a:solidFill>
                <a:effectLst/>
              </a:rPr>
              <a:pPr algn="ctr">
                <a:lnSpc>
                  <a:spcPct val="90000"/>
                </a:lnSpc>
                <a:spcBef>
                  <a:spcPct val="0"/>
                </a:spcBef>
                <a:spcAft>
                  <a:spcPct val="0"/>
                </a:spcAft>
              </a:pPr>
              <a:t>$2.8</a:t>
            </a:fld>
            <a:endParaRPr lang="en-US" sz="1200" err="1">
              <a:solidFill>
                <a:srgbClr val="2B3A42"/>
              </a:solidFill>
            </a:endParaRPr>
          </a:p>
        </p:txBody>
      </p:sp>
      <p:sp>
        <p:nvSpPr>
          <p:cNvPr id="498" name="Rectangle 497">
            <a:extLst>
              <a:ext uri="{FF2B5EF4-FFF2-40B4-BE49-F238E27FC236}">
                <a16:creationId xmlns:a16="http://schemas.microsoft.com/office/drawing/2014/main" id="{6D9D7FDE-65C6-800B-2398-E0CE3B5F527A}"/>
              </a:ext>
            </a:extLst>
          </p:cNvPr>
          <p:cNvSpPr>
            <a:spLocks/>
          </p:cNvSpPr>
          <p:nvPr>
            <p:custDataLst>
              <p:tags r:id="rId64"/>
            </p:custDataLst>
          </p:nvPr>
        </p:nvSpPr>
        <p:spPr bwMode="gray">
          <a:xfrm>
            <a:off x="3887788" y="51482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5DA1AC3-D72B-4433-98E9-F43D0591DBF0}" type="datetime'''''''''''''''$2''''''.''''''2'''''''''''">
              <a:rPr lang="en-US" altLang="en-US" sz="1200" smtClean="0">
                <a:solidFill>
                  <a:srgbClr val="2B3A42"/>
                </a:solidFill>
                <a:effectLst/>
              </a:rPr>
              <a:pPr algn="ctr">
                <a:lnSpc>
                  <a:spcPct val="90000"/>
                </a:lnSpc>
                <a:spcBef>
                  <a:spcPct val="0"/>
                </a:spcBef>
                <a:spcAft>
                  <a:spcPct val="0"/>
                </a:spcAft>
              </a:pPr>
              <a:t>$2.2</a:t>
            </a:fld>
            <a:endParaRPr lang="en-US" sz="1200" err="1">
              <a:solidFill>
                <a:srgbClr val="2B3A42"/>
              </a:solidFill>
            </a:endParaRPr>
          </a:p>
        </p:txBody>
      </p:sp>
      <p:sp>
        <p:nvSpPr>
          <p:cNvPr id="499" name="Rectangle 498">
            <a:extLst>
              <a:ext uri="{FF2B5EF4-FFF2-40B4-BE49-F238E27FC236}">
                <a16:creationId xmlns:a16="http://schemas.microsoft.com/office/drawing/2014/main" id="{17AFA983-36D3-2F09-F92E-AC58E48A69EF}"/>
              </a:ext>
            </a:extLst>
          </p:cNvPr>
          <p:cNvSpPr>
            <a:spLocks/>
          </p:cNvSpPr>
          <p:nvPr>
            <p:custDataLst>
              <p:tags r:id="rId65"/>
            </p:custDataLst>
          </p:nvPr>
        </p:nvSpPr>
        <p:spPr bwMode="gray">
          <a:xfrm>
            <a:off x="4344988" y="51990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4A885A1-32B3-4EA8-8E59-6D0FAA89E02D}" type="datetime'''''''''''$''''1''''''''''''''''.''8'''">
              <a:rPr lang="en-US" altLang="en-US" sz="1200" smtClean="0">
                <a:solidFill>
                  <a:srgbClr val="2B3A42"/>
                </a:solidFill>
                <a:effectLst/>
              </a:rPr>
              <a:pPr algn="ctr">
                <a:lnSpc>
                  <a:spcPct val="90000"/>
                </a:lnSpc>
                <a:spcBef>
                  <a:spcPct val="0"/>
                </a:spcBef>
                <a:spcAft>
                  <a:spcPct val="0"/>
                </a:spcAft>
              </a:pPr>
              <a:t>$1.8</a:t>
            </a:fld>
            <a:endParaRPr lang="en-US" sz="1200" err="1">
              <a:solidFill>
                <a:srgbClr val="2B3A42"/>
              </a:solidFill>
            </a:endParaRPr>
          </a:p>
        </p:txBody>
      </p:sp>
      <p:sp>
        <p:nvSpPr>
          <p:cNvPr id="500" name="Rectangle 499">
            <a:extLst>
              <a:ext uri="{FF2B5EF4-FFF2-40B4-BE49-F238E27FC236}">
                <a16:creationId xmlns:a16="http://schemas.microsoft.com/office/drawing/2014/main" id="{C591AB4C-AB6C-8355-A40A-C3270937456A}"/>
              </a:ext>
            </a:extLst>
          </p:cNvPr>
          <p:cNvSpPr>
            <a:spLocks/>
          </p:cNvSpPr>
          <p:nvPr>
            <p:custDataLst>
              <p:tags r:id="rId66"/>
            </p:custDataLst>
          </p:nvPr>
        </p:nvSpPr>
        <p:spPr bwMode="gray">
          <a:xfrm>
            <a:off x="4803775" y="52419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95F8700-C279-4D70-9D3E-185DAFCC35BA}" type="datetime'''''''''''''''''''$''''''''''''''1''''''''''''.''''5'">
              <a:rPr lang="en-US" altLang="en-US" sz="1200" smtClean="0">
                <a:solidFill>
                  <a:srgbClr val="2B3A42"/>
                </a:solidFill>
                <a:effectLst/>
              </a:rPr>
              <a:pPr algn="ctr">
                <a:lnSpc>
                  <a:spcPct val="90000"/>
                </a:lnSpc>
                <a:spcBef>
                  <a:spcPct val="0"/>
                </a:spcBef>
                <a:spcAft>
                  <a:spcPct val="0"/>
                </a:spcAft>
              </a:pPr>
              <a:t>$1.5</a:t>
            </a:fld>
            <a:endParaRPr lang="en-US" sz="1200" err="1">
              <a:solidFill>
                <a:srgbClr val="2B3A42"/>
              </a:solidFill>
            </a:endParaRPr>
          </a:p>
        </p:txBody>
      </p:sp>
      <p:sp>
        <p:nvSpPr>
          <p:cNvPr id="501" name="Rectangle 500">
            <a:extLst>
              <a:ext uri="{FF2B5EF4-FFF2-40B4-BE49-F238E27FC236}">
                <a16:creationId xmlns:a16="http://schemas.microsoft.com/office/drawing/2014/main" id="{49DB7394-FF63-6DC9-755A-7F16D70D66E0}"/>
              </a:ext>
            </a:extLst>
          </p:cNvPr>
          <p:cNvSpPr>
            <a:spLocks/>
          </p:cNvSpPr>
          <p:nvPr>
            <p:custDataLst>
              <p:tags r:id="rId67"/>
            </p:custDataLst>
          </p:nvPr>
        </p:nvSpPr>
        <p:spPr bwMode="gray">
          <a:xfrm>
            <a:off x="5260975" y="53228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66A095D-06A6-4AE8-BAC6-98DC87123394}" type="datetime'''''''''''''''''''''''''''$''''''''''0''''''''.9'''''''''''''">
              <a:rPr lang="en-US" altLang="en-US" sz="1200" smtClean="0">
                <a:solidFill>
                  <a:srgbClr val="2B3A42"/>
                </a:solidFill>
                <a:effectLst/>
              </a:rPr>
              <a:pPr algn="ctr">
                <a:lnSpc>
                  <a:spcPct val="90000"/>
                </a:lnSpc>
                <a:spcBef>
                  <a:spcPct val="0"/>
                </a:spcBef>
                <a:spcAft>
                  <a:spcPct val="0"/>
                </a:spcAft>
              </a:pPr>
              <a:t>$0.9</a:t>
            </a:fld>
            <a:endParaRPr lang="en-US" sz="1200" err="1">
              <a:solidFill>
                <a:srgbClr val="2B3A42"/>
              </a:solidFill>
            </a:endParaRPr>
          </a:p>
        </p:txBody>
      </p:sp>
      <p:sp>
        <p:nvSpPr>
          <p:cNvPr id="1206" name="Oval 1205">
            <a:extLst>
              <a:ext uri="{FF2B5EF4-FFF2-40B4-BE49-F238E27FC236}">
                <a16:creationId xmlns:a16="http://schemas.microsoft.com/office/drawing/2014/main" id="{459BD22D-1A79-0866-2A8D-45D61C48A2A7}"/>
              </a:ext>
            </a:extLst>
          </p:cNvPr>
          <p:cNvSpPr>
            <a:spLocks/>
          </p:cNvSpPr>
          <p:nvPr>
            <p:custDataLst>
              <p:tags r:id="rId68"/>
            </p:custDataLst>
          </p:nvPr>
        </p:nvSpPr>
        <p:spPr bwMode="auto">
          <a:xfrm>
            <a:off x="3716338" y="4633913"/>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A81B3676-63F7-44D4-86F6-06E66EC1EE18}" type="datetime'''''''-''''''''''''''''''7''9.''''8''''''''''''''%'''''''''">
              <a:rPr lang="en-US" altLang="en-US" sz="1200" b="1" smtClean="0">
                <a:solidFill>
                  <a:schemeClr val="tx1"/>
                </a:solidFill>
                <a:effectLst/>
              </a:rPr>
              <a:pPr algn="ctr">
                <a:spcBef>
                  <a:spcPct val="0"/>
                </a:spcBef>
                <a:spcAft>
                  <a:spcPct val="0"/>
                </a:spcAft>
              </a:pPr>
              <a:t>-79.8%</a:t>
            </a:fld>
            <a:endParaRPr lang="en-US" sz="1200" b="1">
              <a:solidFill>
                <a:schemeClr val="tx1"/>
              </a:solidFill>
            </a:endParaRPr>
          </a:p>
        </p:txBody>
      </p:sp>
      <p:sp>
        <p:nvSpPr>
          <p:cNvPr id="1289" name="TextBox 1288">
            <a:extLst>
              <a:ext uri="{FF2B5EF4-FFF2-40B4-BE49-F238E27FC236}">
                <a16:creationId xmlns:a16="http://schemas.microsoft.com/office/drawing/2014/main" id="{9839E6CB-8555-E098-2715-DD1C904A22FD}"/>
              </a:ext>
            </a:extLst>
          </p:cNvPr>
          <p:cNvSpPr txBox="1">
            <a:spLocks/>
          </p:cNvSpPr>
          <p:nvPr/>
        </p:nvSpPr>
        <p:spPr>
          <a:xfrm>
            <a:off x="9513796" y="1515904"/>
            <a:ext cx="2343148" cy="246221"/>
          </a:xfrm>
          <a:prstGeom prst="rect">
            <a:avLst/>
          </a:prstGeom>
          <a:noFill/>
        </p:spPr>
        <p:txBody>
          <a:bodyPr wrap="square" rtlCol="0">
            <a:spAutoFit/>
          </a:bodyPr>
          <a:lstStyle/>
          <a:p>
            <a:r>
              <a:rPr lang="en-US" sz="1000" b="1">
                <a:solidFill>
                  <a:schemeClr val="bg1"/>
                </a:solidFill>
              </a:rPr>
              <a:t>Biosimilar Market Share: 72.4%</a:t>
            </a:r>
          </a:p>
        </p:txBody>
      </p:sp>
      <p:sp>
        <p:nvSpPr>
          <p:cNvPr id="1290" name="TextBox 1289">
            <a:extLst>
              <a:ext uri="{FF2B5EF4-FFF2-40B4-BE49-F238E27FC236}">
                <a16:creationId xmlns:a16="http://schemas.microsoft.com/office/drawing/2014/main" id="{0C7E6ADE-6323-5016-75A5-32D5EE1A405B}"/>
              </a:ext>
            </a:extLst>
          </p:cNvPr>
          <p:cNvSpPr txBox="1">
            <a:spLocks/>
          </p:cNvSpPr>
          <p:nvPr/>
        </p:nvSpPr>
        <p:spPr>
          <a:xfrm>
            <a:off x="9513796" y="3105057"/>
            <a:ext cx="2343148" cy="246221"/>
          </a:xfrm>
          <a:prstGeom prst="rect">
            <a:avLst/>
          </a:prstGeom>
          <a:noFill/>
        </p:spPr>
        <p:txBody>
          <a:bodyPr wrap="square" rtlCol="0">
            <a:spAutoFit/>
          </a:bodyPr>
          <a:lstStyle/>
          <a:p>
            <a:r>
              <a:rPr lang="en-US" sz="1000" b="1">
                <a:solidFill>
                  <a:schemeClr val="bg1"/>
                </a:solidFill>
              </a:rPr>
              <a:t>Biosimilar Market Share: 46.0%</a:t>
            </a:r>
          </a:p>
        </p:txBody>
      </p:sp>
      <p:sp>
        <p:nvSpPr>
          <p:cNvPr id="1291" name="TextBox 1290">
            <a:extLst>
              <a:ext uri="{FF2B5EF4-FFF2-40B4-BE49-F238E27FC236}">
                <a16:creationId xmlns:a16="http://schemas.microsoft.com/office/drawing/2014/main" id="{36E4CDEC-16D1-B170-BE1B-12804B01A770}"/>
              </a:ext>
            </a:extLst>
          </p:cNvPr>
          <p:cNvSpPr txBox="1">
            <a:spLocks/>
          </p:cNvSpPr>
          <p:nvPr/>
        </p:nvSpPr>
        <p:spPr>
          <a:xfrm>
            <a:off x="9513796" y="4800600"/>
            <a:ext cx="2343148" cy="246221"/>
          </a:xfrm>
          <a:prstGeom prst="rect">
            <a:avLst/>
          </a:prstGeom>
          <a:noFill/>
        </p:spPr>
        <p:txBody>
          <a:bodyPr wrap="square" rtlCol="0">
            <a:spAutoFit/>
          </a:bodyPr>
          <a:lstStyle/>
          <a:p>
            <a:r>
              <a:rPr lang="en-US" sz="1000" b="1">
                <a:solidFill>
                  <a:schemeClr val="bg1"/>
                </a:solidFill>
              </a:rPr>
              <a:t>Biosimilar Market Share: 69.8%</a:t>
            </a:r>
          </a:p>
        </p:txBody>
      </p:sp>
      <p:graphicFrame>
        <p:nvGraphicFramePr>
          <p:cNvPr id="509" name="Chart 508">
            <a:extLst>
              <a:ext uri="{FF2B5EF4-FFF2-40B4-BE49-F238E27FC236}">
                <a16:creationId xmlns:a16="http://schemas.microsoft.com/office/drawing/2014/main" id="{DDBDDD68-0363-8ACB-37E5-522741793D6B}"/>
              </a:ext>
            </a:extLst>
          </p:cNvPr>
          <p:cNvGraphicFramePr>
            <a:graphicFrameLocks/>
          </p:cNvGraphicFramePr>
          <p:nvPr>
            <p:custDataLst>
              <p:tags r:id="rId69"/>
            </p:custDataLst>
            <p:extLst>
              <p:ext uri="{D42A27DB-BD31-4B8C-83A1-F6EECF244321}">
                <p14:modId xmlns:p14="http://schemas.microsoft.com/office/powerpoint/2010/main" val="229805167"/>
              </p:ext>
            </p:extLst>
          </p:nvPr>
        </p:nvGraphicFramePr>
        <p:xfrm>
          <a:off x="6731000" y="1514475"/>
          <a:ext cx="5199063" cy="955675"/>
        </p:xfrm>
        <a:graphic>
          <a:graphicData uri="http://schemas.openxmlformats.org/drawingml/2006/chart">
            <c:chart xmlns:c="http://schemas.openxmlformats.org/drawingml/2006/chart" xmlns:r="http://schemas.openxmlformats.org/officeDocument/2006/relationships" r:id="rId142"/>
          </a:graphicData>
        </a:graphic>
      </p:graphicFrame>
      <p:sp>
        <p:nvSpPr>
          <p:cNvPr id="6" name="Rectangle 5">
            <a:extLst>
              <a:ext uri="{FF2B5EF4-FFF2-40B4-BE49-F238E27FC236}">
                <a16:creationId xmlns:a16="http://schemas.microsoft.com/office/drawing/2014/main" id="{D5AFC658-B56C-4426-E3F2-15792CE9834F}"/>
              </a:ext>
            </a:extLst>
          </p:cNvPr>
          <p:cNvSpPr>
            <a:spLocks/>
          </p:cNvSpPr>
          <p:nvPr>
            <p:custDataLst>
              <p:tags r:id="rId70"/>
            </p:custDataLst>
          </p:nvPr>
        </p:nvSpPr>
        <p:spPr bwMode="gray">
          <a:xfrm>
            <a:off x="6538913" y="229711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DB6ECDB-2B54-46CA-A28B-F53431F60C54}"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7" name="Rectangle 6">
            <a:extLst>
              <a:ext uri="{FF2B5EF4-FFF2-40B4-BE49-F238E27FC236}">
                <a16:creationId xmlns:a16="http://schemas.microsoft.com/office/drawing/2014/main" id="{D36F5270-65F5-3A78-A40A-B24C69B49D50}"/>
              </a:ext>
            </a:extLst>
          </p:cNvPr>
          <p:cNvSpPr>
            <a:spLocks/>
          </p:cNvSpPr>
          <p:nvPr>
            <p:custDataLst>
              <p:tags r:id="rId71"/>
            </p:custDataLst>
          </p:nvPr>
        </p:nvSpPr>
        <p:spPr bwMode="gray">
          <a:xfrm>
            <a:off x="6538913" y="1901825"/>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AB5222C-100F-48B1-BB01-6014DF94B144}" type="datetime'''''''''''''''2'''''''''''''''''''''''''''''''''''''''''''">
              <a:rPr lang="en-US" altLang="en-US" sz="1400" smtClean="0">
                <a:solidFill>
                  <a:srgbClr val="2B3A42"/>
                </a:solidFill>
              </a:rPr>
              <a:pPr algn="r">
                <a:lnSpc>
                  <a:spcPct val="90000"/>
                </a:lnSpc>
                <a:spcBef>
                  <a:spcPct val="0"/>
                </a:spcBef>
                <a:spcAft>
                  <a:spcPct val="0"/>
                </a:spcAft>
              </a:pPr>
              <a:t>2</a:t>
            </a:fld>
            <a:endParaRPr lang="en-US" sz="1400" err="1">
              <a:solidFill>
                <a:srgbClr val="2B3A42"/>
              </a:solidFill>
            </a:endParaRPr>
          </a:p>
        </p:txBody>
      </p:sp>
      <p:sp>
        <p:nvSpPr>
          <p:cNvPr id="8" name="Rectangle 7">
            <a:extLst>
              <a:ext uri="{FF2B5EF4-FFF2-40B4-BE49-F238E27FC236}">
                <a16:creationId xmlns:a16="http://schemas.microsoft.com/office/drawing/2014/main" id="{FF4DE060-6729-DC53-14D4-362758BDB039}"/>
              </a:ext>
            </a:extLst>
          </p:cNvPr>
          <p:cNvSpPr>
            <a:spLocks/>
          </p:cNvSpPr>
          <p:nvPr>
            <p:custDataLst>
              <p:tags r:id="rId72"/>
            </p:custDataLst>
          </p:nvPr>
        </p:nvSpPr>
        <p:spPr bwMode="gray">
          <a:xfrm>
            <a:off x="6538913" y="150653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436881FC-F462-4B4C-B2C4-A2FD5F3DAF12}" type="datetime'4'''''''''''''''''''''''''''''''''''''''''''''''''''''">
              <a:rPr lang="en-US" altLang="en-US" sz="1400" smtClean="0">
                <a:solidFill>
                  <a:srgbClr val="2B3A42"/>
                </a:solidFill>
              </a:rPr>
              <a:pPr algn="r">
                <a:lnSpc>
                  <a:spcPct val="90000"/>
                </a:lnSpc>
                <a:spcBef>
                  <a:spcPct val="0"/>
                </a:spcBef>
                <a:spcAft>
                  <a:spcPct val="0"/>
                </a:spcAft>
              </a:pPr>
              <a:t>4</a:t>
            </a:fld>
            <a:endParaRPr lang="en-US" sz="1400" err="1">
              <a:solidFill>
                <a:srgbClr val="2B3A42"/>
              </a:solidFill>
            </a:endParaRPr>
          </a:p>
        </p:txBody>
      </p:sp>
      <p:cxnSp>
        <p:nvCxnSpPr>
          <p:cNvPr id="9" name="Straight Connector 8">
            <a:extLst>
              <a:ext uri="{FF2B5EF4-FFF2-40B4-BE49-F238E27FC236}">
                <a16:creationId xmlns:a16="http://schemas.microsoft.com/office/drawing/2014/main" id="{1D610709-557B-E1D7-131D-71F5D0F7085D}"/>
              </a:ext>
            </a:extLst>
          </p:cNvPr>
          <p:cNvCxnSpPr>
            <a:cxnSpLocks/>
          </p:cNvCxnSpPr>
          <p:nvPr>
            <p:custDataLst>
              <p:tags r:id="rId73"/>
            </p:custDataLst>
          </p:nvPr>
        </p:nvCxnSpPr>
        <p:spPr bwMode="gray">
          <a:xfrm>
            <a:off x="8397875" y="1916113"/>
            <a:ext cx="0" cy="466725"/>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A2270B9-7C92-E2EA-21F8-178B6360B1D4}"/>
              </a:ext>
            </a:extLst>
          </p:cNvPr>
          <p:cNvCxnSpPr>
            <a:cxnSpLocks/>
          </p:cNvCxnSpPr>
          <p:nvPr>
            <p:custDataLst>
              <p:tags r:id="rId74"/>
            </p:custDataLst>
          </p:nvPr>
        </p:nvCxnSpPr>
        <p:spPr bwMode="gray">
          <a:xfrm>
            <a:off x="8864600" y="1970088"/>
            <a:ext cx="0" cy="412750"/>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9EFD6F1-7F47-7B81-A4C1-69A4AF5C9A1B}"/>
              </a:ext>
            </a:extLst>
          </p:cNvPr>
          <p:cNvCxnSpPr>
            <a:cxnSpLocks/>
          </p:cNvCxnSpPr>
          <p:nvPr>
            <p:custDataLst>
              <p:tags r:id="rId75"/>
            </p:custDataLst>
          </p:nvPr>
        </p:nvCxnSpPr>
        <p:spPr bwMode="auto">
          <a:xfrm flipV="1">
            <a:off x="8631238" y="1611313"/>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E451077-5133-963E-B344-6F4C13317EE9}"/>
              </a:ext>
            </a:extLst>
          </p:cNvPr>
          <p:cNvCxnSpPr>
            <a:cxnSpLocks/>
          </p:cNvCxnSpPr>
          <p:nvPr>
            <p:custDataLst>
              <p:tags r:id="rId76"/>
            </p:custDataLst>
          </p:nvPr>
        </p:nvCxnSpPr>
        <p:spPr bwMode="auto">
          <a:xfrm>
            <a:off x="8631239" y="1611313"/>
            <a:ext cx="279717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0B83B78-3A99-B948-A52B-CE46C09B8823}"/>
              </a:ext>
            </a:extLst>
          </p:cNvPr>
          <p:cNvCxnSpPr>
            <a:cxnSpLocks/>
          </p:cNvCxnSpPr>
          <p:nvPr>
            <p:custDataLst>
              <p:tags r:id="rId77"/>
            </p:custDataLst>
          </p:nvPr>
        </p:nvCxnSpPr>
        <p:spPr bwMode="auto">
          <a:xfrm>
            <a:off x="11428413" y="1611313"/>
            <a:ext cx="0" cy="4413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70D21C23-B7D3-DDE0-470E-783140F92097}"/>
              </a:ext>
            </a:extLst>
          </p:cNvPr>
          <p:cNvSpPr>
            <a:spLocks/>
          </p:cNvSpPr>
          <p:nvPr>
            <p:custDataLst>
              <p:tags r:id="rId78"/>
            </p:custDataLst>
          </p:nvPr>
        </p:nvSpPr>
        <p:spPr bwMode="auto">
          <a:xfrm>
            <a:off x="6203950" y="1370013"/>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6" name="Rectangle 15">
            <a:extLst>
              <a:ext uri="{FF2B5EF4-FFF2-40B4-BE49-F238E27FC236}">
                <a16:creationId xmlns:a16="http://schemas.microsoft.com/office/drawing/2014/main" id="{F9885E28-BCF0-5229-628B-6E6A492B7692}"/>
              </a:ext>
            </a:extLst>
          </p:cNvPr>
          <p:cNvSpPr>
            <a:spLocks/>
          </p:cNvSpPr>
          <p:nvPr>
            <p:custDataLst>
              <p:tags r:id="rId79"/>
            </p:custDataLst>
          </p:nvPr>
        </p:nvSpPr>
        <p:spPr bwMode="auto">
          <a:xfrm>
            <a:off x="7602538" y="2438400"/>
            <a:ext cx="34544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3B5CEC7-A61B-46D6-98BF-672A419FDEA6}" type="datetime'EPOGEN/PROCR''''''IT'' ''''(ERYTHROP''OI''''E''TIN ALP''''HA)'">
              <a:rPr lang="en-US" altLang="en-US" sz="1200" b="1" smtClean="0">
                <a:solidFill>
                  <a:srgbClr val="2B3A42"/>
                </a:solidFill>
              </a:rPr>
              <a:pPr algn="ctr">
                <a:spcBef>
                  <a:spcPct val="0"/>
                </a:spcBef>
                <a:spcAft>
                  <a:spcPct val="0"/>
                </a:spcAft>
              </a:pPr>
              <a:t>EPOGEN/PROCRIT (ERYTHROPOIETIN ALPHA)</a:t>
            </a:fld>
            <a:endParaRPr lang="en-US" sz="1200" b="1">
              <a:solidFill>
                <a:srgbClr val="2B3A42"/>
              </a:solidFill>
            </a:endParaRPr>
          </a:p>
        </p:txBody>
      </p:sp>
      <p:sp>
        <p:nvSpPr>
          <p:cNvPr id="17" name="Rectangle 16">
            <a:extLst>
              <a:ext uri="{FF2B5EF4-FFF2-40B4-BE49-F238E27FC236}">
                <a16:creationId xmlns:a16="http://schemas.microsoft.com/office/drawing/2014/main" id="{546AF30D-6567-F1E4-E193-4BD17D4BA390}"/>
              </a:ext>
            </a:extLst>
          </p:cNvPr>
          <p:cNvSpPr>
            <a:spLocks/>
          </p:cNvSpPr>
          <p:nvPr>
            <p:custDataLst>
              <p:tags r:id="rId80"/>
            </p:custDataLst>
          </p:nvPr>
        </p:nvSpPr>
        <p:spPr bwMode="gray">
          <a:xfrm>
            <a:off x="7062788" y="1587500"/>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7B83FA5-29FD-4A68-A0FE-F5DE97D4F84C}" type="datetime'''''''''''''''''''''''$''''''''''''''''3.''1'''''''''''''''''">
              <a:rPr lang="en-US" altLang="en-US" sz="1200" smtClean="0">
                <a:solidFill>
                  <a:srgbClr val="2B3A42"/>
                </a:solidFill>
              </a:rPr>
              <a:pPr algn="ctr">
                <a:lnSpc>
                  <a:spcPct val="90000"/>
                </a:lnSpc>
                <a:spcBef>
                  <a:spcPct val="0"/>
                </a:spcBef>
                <a:spcAft>
                  <a:spcPct val="0"/>
                </a:spcAft>
              </a:pPr>
              <a:t>$3.1</a:t>
            </a:fld>
            <a:endParaRPr lang="en-US" sz="1200">
              <a:solidFill>
                <a:srgbClr val="2B3A42"/>
              </a:solidFill>
            </a:endParaRPr>
          </a:p>
        </p:txBody>
      </p:sp>
      <p:sp>
        <p:nvSpPr>
          <p:cNvPr id="18" name="Rectangle 17">
            <a:extLst>
              <a:ext uri="{FF2B5EF4-FFF2-40B4-BE49-F238E27FC236}">
                <a16:creationId xmlns:a16="http://schemas.microsoft.com/office/drawing/2014/main" id="{740D6655-1763-2D42-9FF3-69596882D450}"/>
              </a:ext>
            </a:extLst>
          </p:cNvPr>
          <p:cNvSpPr>
            <a:spLocks/>
          </p:cNvSpPr>
          <p:nvPr>
            <p:custDataLst>
              <p:tags r:id="rId81"/>
            </p:custDataLst>
          </p:nvPr>
        </p:nvSpPr>
        <p:spPr bwMode="gray">
          <a:xfrm>
            <a:off x="7527925" y="17192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68ED0D9-FB47-4C36-9C4D-D069803CAA37}" type="datetime'''''''$''''''''2''''''''''''''''''''.''''''''''''''''4'''">
              <a:rPr lang="en-US" altLang="en-US" sz="1200" smtClean="0">
                <a:solidFill>
                  <a:srgbClr val="2B3A42"/>
                </a:solidFill>
              </a:rPr>
              <a:pPr algn="ctr">
                <a:lnSpc>
                  <a:spcPct val="90000"/>
                </a:lnSpc>
                <a:spcBef>
                  <a:spcPct val="0"/>
                </a:spcBef>
                <a:spcAft>
                  <a:spcPct val="0"/>
                </a:spcAft>
              </a:pPr>
              <a:t>$2.4</a:t>
            </a:fld>
            <a:endParaRPr lang="en-US" sz="1200" err="1">
              <a:solidFill>
                <a:srgbClr val="2B3A42"/>
              </a:solidFill>
            </a:endParaRPr>
          </a:p>
        </p:txBody>
      </p:sp>
      <p:sp>
        <p:nvSpPr>
          <p:cNvPr id="19" name="Rectangle 18">
            <a:extLst>
              <a:ext uri="{FF2B5EF4-FFF2-40B4-BE49-F238E27FC236}">
                <a16:creationId xmlns:a16="http://schemas.microsoft.com/office/drawing/2014/main" id="{95BC96F5-AF90-4BE9-41EB-FF4F1BAE779E}"/>
              </a:ext>
            </a:extLst>
          </p:cNvPr>
          <p:cNvSpPr>
            <a:spLocks/>
          </p:cNvSpPr>
          <p:nvPr>
            <p:custDataLst>
              <p:tags r:id="rId82"/>
            </p:custDataLst>
          </p:nvPr>
        </p:nvSpPr>
        <p:spPr bwMode="gray">
          <a:xfrm>
            <a:off x="7994650" y="17192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AE26D8C-298F-4424-91ED-B0576A06D929}" type="datetime'$''''''''''''''''''''''''2''''''''''''''.''''''''''''''''4'">
              <a:rPr lang="en-US" altLang="en-US" sz="1200" smtClean="0">
                <a:solidFill>
                  <a:srgbClr val="2B3A42"/>
                </a:solidFill>
              </a:rPr>
              <a:pPr algn="ctr">
                <a:lnSpc>
                  <a:spcPct val="90000"/>
                </a:lnSpc>
                <a:spcBef>
                  <a:spcPct val="0"/>
                </a:spcBef>
                <a:spcAft>
                  <a:spcPct val="0"/>
                </a:spcAft>
              </a:pPr>
              <a:t>$2.4</a:t>
            </a:fld>
            <a:endParaRPr lang="en-US" sz="1200" err="1">
              <a:solidFill>
                <a:srgbClr val="2B3A42"/>
              </a:solidFill>
            </a:endParaRPr>
          </a:p>
        </p:txBody>
      </p:sp>
      <p:sp>
        <p:nvSpPr>
          <p:cNvPr id="20" name="Rectangle 19">
            <a:extLst>
              <a:ext uri="{FF2B5EF4-FFF2-40B4-BE49-F238E27FC236}">
                <a16:creationId xmlns:a16="http://schemas.microsoft.com/office/drawing/2014/main" id="{833E7859-D10C-29D4-F49E-BFCDC939D0DB}"/>
              </a:ext>
            </a:extLst>
          </p:cNvPr>
          <p:cNvSpPr>
            <a:spLocks/>
          </p:cNvSpPr>
          <p:nvPr>
            <p:custDataLst>
              <p:tags r:id="rId83"/>
            </p:custDataLst>
          </p:nvPr>
        </p:nvSpPr>
        <p:spPr bwMode="gray">
          <a:xfrm>
            <a:off x="8461375" y="17256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4B6C0FFC-5082-4838-BFC1-1CE4EFCAB7A5}" type="datetime'''''''''''''''''''$''''''2''''''''''''''''''''.4'''">
              <a:rPr lang="en-US" altLang="en-US" sz="1200" smtClean="0">
                <a:solidFill>
                  <a:srgbClr val="2B3A42"/>
                </a:solidFill>
              </a:rPr>
              <a:pPr algn="ctr">
                <a:lnSpc>
                  <a:spcPct val="90000"/>
                </a:lnSpc>
                <a:spcBef>
                  <a:spcPct val="0"/>
                </a:spcBef>
                <a:spcAft>
                  <a:spcPct val="0"/>
                </a:spcAft>
              </a:pPr>
              <a:t>$2.4</a:t>
            </a:fld>
            <a:endParaRPr lang="en-US" sz="1200" err="1">
              <a:solidFill>
                <a:srgbClr val="2B3A42"/>
              </a:solidFill>
            </a:endParaRPr>
          </a:p>
        </p:txBody>
      </p:sp>
      <p:sp>
        <p:nvSpPr>
          <p:cNvPr id="22" name="Rectangle 21">
            <a:extLst>
              <a:ext uri="{FF2B5EF4-FFF2-40B4-BE49-F238E27FC236}">
                <a16:creationId xmlns:a16="http://schemas.microsoft.com/office/drawing/2014/main" id="{98B0055F-1653-9E7C-88ED-52D55409A677}"/>
              </a:ext>
            </a:extLst>
          </p:cNvPr>
          <p:cNvSpPr>
            <a:spLocks/>
          </p:cNvSpPr>
          <p:nvPr>
            <p:custDataLst>
              <p:tags r:id="rId84"/>
            </p:custDataLst>
          </p:nvPr>
        </p:nvSpPr>
        <p:spPr bwMode="gray">
          <a:xfrm>
            <a:off x="8928100" y="17795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C158342-8D6F-4561-ABAC-F8E954C17EE2}" type="datetime'''''''''$''''''''''''''2''''.''''''''1'''''''''">
              <a:rPr lang="en-US" altLang="en-US" sz="1200" smtClean="0">
                <a:solidFill>
                  <a:srgbClr val="2B3A42"/>
                </a:solidFill>
              </a:rPr>
              <a:pPr algn="ctr">
                <a:lnSpc>
                  <a:spcPct val="90000"/>
                </a:lnSpc>
                <a:spcBef>
                  <a:spcPct val="0"/>
                </a:spcBef>
                <a:spcAft>
                  <a:spcPct val="0"/>
                </a:spcAft>
              </a:pPr>
              <a:t>$2.1</a:t>
            </a:fld>
            <a:endParaRPr lang="en-US" sz="1200" err="1">
              <a:solidFill>
                <a:srgbClr val="2B3A42"/>
              </a:solidFill>
            </a:endParaRPr>
          </a:p>
        </p:txBody>
      </p:sp>
      <p:sp>
        <p:nvSpPr>
          <p:cNvPr id="23" name="Rectangle 22">
            <a:extLst>
              <a:ext uri="{FF2B5EF4-FFF2-40B4-BE49-F238E27FC236}">
                <a16:creationId xmlns:a16="http://schemas.microsoft.com/office/drawing/2014/main" id="{7416E528-C2EB-8F93-C0C9-1BA6A7848CD6}"/>
              </a:ext>
            </a:extLst>
          </p:cNvPr>
          <p:cNvSpPr>
            <a:spLocks/>
          </p:cNvSpPr>
          <p:nvPr>
            <p:custDataLst>
              <p:tags r:id="rId85"/>
            </p:custDataLst>
          </p:nvPr>
        </p:nvSpPr>
        <p:spPr bwMode="gray">
          <a:xfrm>
            <a:off x="9393238" y="18462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4A6D28D8-A59B-42F0-97FE-A415B60D1DBE}" type="datetime'''''''''''''''$''''''''1''''''''.''''''8'''''">
              <a:rPr lang="en-US" altLang="en-US" sz="1200" smtClean="0">
                <a:solidFill>
                  <a:srgbClr val="2B3A42"/>
                </a:solidFill>
              </a:rPr>
              <a:pPr algn="ctr">
                <a:lnSpc>
                  <a:spcPct val="90000"/>
                </a:lnSpc>
                <a:spcBef>
                  <a:spcPct val="0"/>
                </a:spcBef>
                <a:spcAft>
                  <a:spcPct val="0"/>
                </a:spcAft>
              </a:pPr>
              <a:t>$1.8</a:t>
            </a:fld>
            <a:endParaRPr lang="en-US" sz="1200" err="1">
              <a:solidFill>
                <a:srgbClr val="2B3A42"/>
              </a:solidFill>
            </a:endParaRPr>
          </a:p>
        </p:txBody>
      </p:sp>
      <p:sp>
        <p:nvSpPr>
          <p:cNvPr id="24" name="Rectangle 23">
            <a:extLst>
              <a:ext uri="{FF2B5EF4-FFF2-40B4-BE49-F238E27FC236}">
                <a16:creationId xmlns:a16="http://schemas.microsoft.com/office/drawing/2014/main" id="{EC5D48A0-13BF-17F6-B45B-99B2B693BCFF}"/>
              </a:ext>
            </a:extLst>
          </p:cNvPr>
          <p:cNvSpPr>
            <a:spLocks/>
          </p:cNvSpPr>
          <p:nvPr>
            <p:custDataLst>
              <p:tags r:id="rId86"/>
            </p:custDataLst>
          </p:nvPr>
        </p:nvSpPr>
        <p:spPr bwMode="gray">
          <a:xfrm>
            <a:off x="9859963" y="18859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AE0A6EA-9FF3-4AE8-BC84-A34A98988219}" type="datetime'''$''1''''''''''''''''''''''''''''''''''''.6'''''''''''''''''">
              <a:rPr lang="en-US" altLang="en-US" sz="1200" smtClean="0">
                <a:solidFill>
                  <a:srgbClr val="2B3A42"/>
                </a:solidFill>
              </a:rPr>
              <a:pPr algn="ctr">
                <a:lnSpc>
                  <a:spcPct val="90000"/>
                </a:lnSpc>
                <a:spcBef>
                  <a:spcPct val="0"/>
                </a:spcBef>
                <a:spcAft>
                  <a:spcPct val="0"/>
                </a:spcAft>
              </a:pPr>
              <a:t>$1.6</a:t>
            </a:fld>
            <a:endParaRPr lang="en-US" sz="1200" err="1">
              <a:solidFill>
                <a:srgbClr val="2B3A42"/>
              </a:solidFill>
            </a:endParaRPr>
          </a:p>
        </p:txBody>
      </p:sp>
      <p:sp>
        <p:nvSpPr>
          <p:cNvPr id="25" name="Rectangle 24">
            <a:extLst>
              <a:ext uri="{FF2B5EF4-FFF2-40B4-BE49-F238E27FC236}">
                <a16:creationId xmlns:a16="http://schemas.microsoft.com/office/drawing/2014/main" id="{69F6A110-B8B9-4D05-46C5-325E1988EAD4}"/>
              </a:ext>
            </a:extLst>
          </p:cNvPr>
          <p:cNvSpPr>
            <a:spLocks/>
          </p:cNvSpPr>
          <p:nvPr>
            <p:custDataLst>
              <p:tags r:id="rId87"/>
            </p:custDataLst>
          </p:nvPr>
        </p:nvSpPr>
        <p:spPr bwMode="gray">
          <a:xfrm>
            <a:off x="10326688" y="18843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DCC0506-A676-42D5-9479-6A2445FF0370}" type="datetime'$''''''''''''''1''.''''''6'''">
              <a:rPr lang="en-US" altLang="en-US" sz="1200" smtClean="0">
                <a:solidFill>
                  <a:srgbClr val="2B3A42"/>
                </a:solidFill>
              </a:rPr>
              <a:pPr algn="ctr">
                <a:lnSpc>
                  <a:spcPct val="90000"/>
                </a:lnSpc>
                <a:spcBef>
                  <a:spcPct val="0"/>
                </a:spcBef>
                <a:spcAft>
                  <a:spcPct val="0"/>
                </a:spcAft>
              </a:pPr>
              <a:t>$1.6</a:t>
            </a:fld>
            <a:endParaRPr lang="en-US" sz="1200" err="1">
              <a:solidFill>
                <a:srgbClr val="2B3A42"/>
              </a:solidFill>
            </a:endParaRPr>
          </a:p>
        </p:txBody>
      </p:sp>
      <p:sp>
        <p:nvSpPr>
          <p:cNvPr id="26" name="Rectangle 25">
            <a:extLst>
              <a:ext uri="{FF2B5EF4-FFF2-40B4-BE49-F238E27FC236}">
                <a16:creationId xmlns:a16="http://schemas.microsoft.com/office/drawing/2014/main" id="{D3589A66-506B-7656-5664-CFC05394BB4A}"/>
              </a:ext>
            </a:extLst>
          </p:cNvPr>
          <p:cNvSpPr>
            <a:spLocks/>
          </p:cNvSpPr>
          <p:nvPr>
            <p:custDataLst>
              <p:tags r:id="rId88"/>
            </p:custDataLst>
          </p:nvPr>
        </p:nvSpPr>
        <p:spPr bwMode="gray">
          <a:xfrm>
            <a:off x="10791825" y="20558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7782356-5E5D-4080-803C-D3D7A2CB2E5C}" type="datetime'''''$''''''''''''''''''''''''0''''.7'''''''''''''''''''''''''">
              <a:rPr lang="en-US" altLang="en-US" sz="1200" smtClean="0">
                <a:solidFill>
                  <a:srgbClr val="2B3A42"/>
                </a:solidFill>
              </a:rPr>
              <a:pPr algn="ctr">
                <a:lnSpc>
                  <a:spcPct val="90000"/>
                </a:lnSpc>
                <a:spcBef>
                  <a:spcPct val="0"/>
                </a:spcBef>
                <a:spcAft>
                  <a:spcPct val="0"/>
                </a:spcAft>
              </a:pPr>
              <a:t>$0.7</a:t>
            </a:fld>
            <a:endParaRPr lang="en-US" sz="1200" err="1">
              <a:solidFill>
                <a:srgbClr val="2B3A42"/>
              </a:solidFill>
            </a:endParaRPr>
          </a:p>
        </p:txBody>
      </p:sp>
      <p:sp>
        <p:nvSpPr>
          <p:cNvPr id="27" name="Rectangle 26">
            <a:extLst>
              <a:ext uri="{FF2B5EF4-FFF2-40B4-BE49-F238E27FC236}">
                <a16:creationId xmlns:a16="http://schemas.microsoft.com/office/drawing/2014/main" id="{52621003-A6ED-50AA-856B-A307A5BAB2A2}"/>
              </a:ext>
            </a:extLst>
          </p:cNvPr>
          <p:cNvSpPr>
            <a:spLocks/>
          </p:cNvSpPr>
          <p:nvPr>
            <p:custDataLst>
              <p:tags r:id="rId89"/>
            </p:custDataLst>
          </p:nvPr>
        </p:nvSpPr>
        <p:spPr bwMode="gray">
          <a:xfrm>
            <a:off x="11258550" y="20907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BAA39E7-DB01-4D4B-9BCE-9D0CC1CBEFE1}" type="datetime'''$0''''.''''''''5'''''''''''">
              <a:rPr lang="en-US" altLang="en-US" sz="1200" smtClean="0">
                <a:solidFill>
                  <a:srgbClr val="2B3A42"/>
                </a:solidFill>
              </a:rPr>
              <a:pPr algn="ctr">
                <a:lnSpc>
                  <a:spcPct val="90000"/>
                </a:lnSpc>
                <a:spcBef>
                  <a:spcPct val="0"/>
                </a:spcBef>
                <a:spcAft>
                  <a:spcPct val="0"/>
                </a:spcAft>
              </a:pPr>
              <a:t>$0.5</a:t>
            </a:fld>
            <a:endParaRPr lang="en-US" sz="1200" err="1">
              <a:solidFill>
                <a:srgbClr val="2B3A42"/>
              </a:solidFill>
            </a:endParaRPr>
          </a:p>
        </p:txBody>
      </p:sp>
      <p:sp>
        <p:nvSpPr>
          <p:cNvPr id="28" name="Oval 27">
            <a:extLst>
              <a:ext uri="{FF2B5EF4-FFF2-40B4-BE49-F238E27FC236}">
                <a16:creationId xmlns:a16="http://schemas.microsoft.com/office/drawing/2014/main" id="{04F1CBA6-CA18-EA4E-1F36-CD2EEA274DF5}"/>
              </a:ext>
            </a:extLst>
          </p:cNvPr>
          <p:cNvSpPr>
            <a:spLocks/>
          </p:cNvSpPr>
          <p:nvPr>
            <p:custDataLst>
              <p:tags r:id="rId90"/>
            </p:custDataLst>
          </p:nvPr>
        </p:nvSpPr>
        <p:spPr bwMode="auto">
          <a:xfrm>
            <a:off x="9690100" y="1482725"/>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5B46380E-EFAD-4D7F-86B9-30C63B090774}" type="datetime'''''''''''''''''''''''''-''''''''''''''''77''.5%'''">
              <a:rPr lang="en-US" altLang="en-US" sz="1200" b="1" smtClean="0">
                <a:solidFill>
                  <a:schemeClr val="tx1"/>
                </a:solidFill>
                <a:effectLst/>
              </a:rPr>
              <a:pPr algn="ctr">
                <a:spcBef>
                  <a:spcPct val="0"/>
                </a:spcBef>
                <a:spcAft>
                  <a:spcPct val="0"/>
                </a:spcAft>
              </a:pPr>
              <a:t>-77.5%</a:t>
            </a:fld>
            <a:endParaRPr lang="en-US" sz="1200" b="1">
              <a:solidFill>
                <a:schemeClr val="tx1"/>
              </a:solidFill>
            </a:endParaRPr>
          </a:p>
        </p:txBody>
      </p:sp>
      <p:graphicFrame>
        <p:nvGraphicFramePr>
          <p:cNvPr id="510" name="Chart 509">
            <a:extLst>
              <a:ext uri="{FF2B5EF4-FFF2-40B4-BE49-F238E27FC236}">
                <a16:creationId xmlns:a16="http://schemas.microsoft.com/office/drawing/2014/main" id="{8C27E9D7-25C7-1B43-5FE5-8935C45DAF94}"/>
              </a:ext>
            </a:extLst>
          </p:cNvPr>
          <p:cNvGraphicFramePr>
            <a:graphicFrameLocks/>
          </p:cNvGraphicFramePr>
          <p:nvPr>
            <p:custDataLst>
              <p:tags r:id="rId91"/>
            </p:custDataLst>
            <p:extLst>
              <p:ext uri="{D42A27DB-BD31-4B8C-83A1-F6EECF244321}">
                <p14:modId xmlns:p14="http://schemas.microsoft.com/office/powerpoint/2010/main" val="2079442319"/>
              </p:ext>
            </p:extLst>
          </p:nvPr>
        </p:nvGraphicFramePr>
        <p:xfrm>
          <a:off x="6731000" y="3160713"/>
          <a:ext cx="5199063" cy="955675"/>
        </p:xfrm>
        <a:graphic>
          <a:graphicData uri="http://schemas.openxmlformats.org/drawingml/2006/chart">
            <c:chart xmlns:c="http://schemas.openxmlformats.org/drawingml/2006/chart" xmlns:r="http://schemas.openxmlformats.org/officeDocument/2006/relationships" r:id="rId143"/>
          </a:graphicData>
        </a:graphic>
      </p:graphicFrame>
      <p:sp>
        <p:nvSpPr>
          <p:cNvPr id="30" name="Rectangle 29">
            <a:extLst>
              <a:ext uri="{FF2B5EF4-FFF2-40B4-BE49-F238E27FC236}">
                <a16:creationId xmlns:a16="http://schemas.microsoft.com/office/drawing/2014/main" id="{AC8F9085-656F-9BFB-4540-084585D5A778}"/>
              </a:ext>
            </a:extLst>
          </p:cNvPr>
          <p:cNvSpPr>
            <a:spLocks/>
          </p:cNvSpPr>
          <p:nvPr>
            <p:custDataLst>
              <p:tags r:id="rId92"/>
            </p:custDataLst>
          </p:nvPr>
        </p:nvSpPr>
        <p:spPr bwMode="gray">
          <a:xfrm>
            <a:off x="6538913" y="394335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0590F53-95D9-4C2F-8DF9-67733C0DA9BA}"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31" name="Rectangle 30">
            <a:extLst>
              <a:ext uri="{FF2B5EF4-FFF2-40B4-BE49-F238E27FC236}">
                <a16:creationId xmlns:a16="http://schemas.microsoft.com/office/drawing/2014/main" id="{AA80DF64-6B91-09DD-6AAA-70350200DC1F}"/>
              </a:ext>
            </a:extLst>
          </p:cNvPr>
          <p:cNvSpPr>
            <a:spLocks/>
          </p:cNvSpPr>
          <p:nvPr>
            <p:custDataLst>
              <p:tags r:id="rId93"/>
            </p:custDataLst>
          </p:nvPr>
        </p:nvSpPr>
        <p:spPr bwMode="gray">
          <a:xfrm>
            <a:off x="6538913" y="354806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3822E592-5E74-4A2E-8CDA-699C8E17344E}" type="datetime'''''''''''''''''''''''''''''''''''''2'''''''">
              <a:rPr lang="en-US" altLang="en-US" sz="1400" smtClean="0">
                <a:solidFill>
                  <a:srgbClr val="2B3A42"/>
                </a:solidFill>
              </a:rPr>
              <a:pPr algn="r">
                <a:lnSpc>
                  <a:spcPct val="90000"/>
                </a:lnSpc>
                <a:spcBef>
                  <a:spcPct val="0"/>
                </a:spcBef>
                <a:spcAft>
                  <a:spcPct val="0"/>
                </a:spcAft>
              </a:pPr>
              <a:t>2</a:t>
            </a:fld>
            <a:endParaRPr lang="en-US" sz="1400" err="1">
              <a:solidFill>
                <a:srgbClr val="2B3A42"/>
              </a:solidFill>
            </a:endParaRPr>
          </a:p>
        </p:txBody>
      </p:sp>
      <p:sp>
        <p:nvSpPr>
          <p:cNvPr id="32" name="Rectangle 31">
            <a:extLst>
              <a:ext uri="{FF2B5EF4-FFF2-40B4-BE49-F238E27FC236}">
                <a16:creationId xmlns:a16="http://schemas.microsoft.com/office/drawing/2014/main" id="{49E7F937-0873-DC9C-3FDC-520D0A671C51}"/>
              </a:ext>
            </a:extLst>
          </p:cNvPr>
          <p:cNvSpPr>
            <a:spLocks/>
          </p:cNvSpPr>
          <p:nvPr>
            <p:custDataLst>
              <p:tags r:id="rId94"/>
            </p:custDataLst>
          </p:nvPr>
        </p:nvSpPr>
        <p:spPr bwMode="gray">
          <a:xfrm>
            <a:off x="6538913" y="3152775"/>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B853AC6-0033-437D-A5ED-C255B6BFE70A}" type="datetime'''''''''''''''''''4'''''''''''''''''''''''''''''''">
              <a:rPr lang="en-US" altLang="en-US" sz="1400" smtClean="0">
                <a:solidFill>
                  <a:srgbClr val="2B3A42"/>
                </a:solidFill>
              </a:rPr>
              <a:pPr algn="r">
                <a:lnSpc>
                  <a:spcPct val="90000"/>
                </a:lnSpc>
                <a:spcBef>
                  <a:spcPct val="0"/>
                </a:spcBef>
                <a:spcAft>
                  <a:spcPct val="0"/>
                </a:spcAft>
              </a:pPr>
              <a:t>4</a:t>
            </a:fld>
            <a:endParaRPr lang="en-US" sz="1400" err="1">
              <a:solidFill>
                <a:srgbClr val="2B3A42"/>
              </a:solidFill>
            </a:endParaRPr>
          </a:p>
        </p:txBody>
      </p:sp>
      <p:cxnSp>
        <p:nvCxnSpPr>
          <p:cNvPr id="36" name="Straight Connector 35">
            <a:extLst>
              <a:ext uri="{FF2B5EF4-FFF2-40B4-BE49-F238E27FC236}">
                <a16:creationId xmlns:a16="http://schemas.microsoft.com/office/drawing/2014/main" id="{363BF486-F327-8C3C-6C8B-37CF2E7A5059}"/>
              </a:ext>
            </a:extLst>
          </p:cNvPr>
          <p:cNvCxnSpPr>
            <a:cxnSpLocks/>
          </p:cNvCxnSpPr>
          <p:nvPr>
            <p:custDataLst>
              <p:tags r:id="rId95"/>
            </p:custDataLst>
          </p:nvPr>
        </p:nvCxnSpPr>
        <p:spPr bwMode="gray">
          <a:xfrm>
            <a:off x="8864600" y="3433763"/>
            <a:ext cx="0" cy="595313"/>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0323F86-02B6-EBD6-43D9-553B60E56FC6}"/>
              </a:ext>
            </a:extLst>
          </p:cNvPr>
          <p:cNvCxnSpPr>
            <a:cxnSpLocks/>
          </p:cNvCxnSpPr>
          <p:nvPr>
            <p:custDataLst>
              <p:tags r:id="rId96"/>
            </p:custDataLst>
          </p:nvPr>
        </p:nvCxnSpPr>
        <p:spPr bwMode="gray">
          <a:xfrm>
            <a:off x="9331325" y="3646488"/>
            <a:ext cx="0" cy="382588"/>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30B41DF-FACE-65EE-4296-799297EECC15}"/>
              </a:ext>
            </a:extLst>
          </p:cNvPr>
          <p:cNvCxnSpPr>
            <a:cxnSpLocks/>
          </p:cNvCxnSpPr>
          <p:nvPr>
            <p:custDataLst>
              <p:tags r:id="rId97"/>
            </p:custDataLst>
          </p:nvPr>
        </p:nvCxnSpPr>
        <p:spPr bwMode="auto">
          <a:xfrm flipV="1">
            <a:off x="9097963" y="3109913"/>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9C7F632-4CE7-1327-BA68-163F1B78582F}"/>
              </a:ext>
            </a:extLst>
          </p:cNvPr>
          <p:cNvCxnSpPr>
            <a:cxnSpLocks/>
          </p:cNvCxnSpPr>
          <p:nvPr>
            <p:custDataLst>
              <p:tags r:id="rId98"/>
            </p:custDataLst>
          </p:nvPr>
        </p:nvCxnSpPr>
        <p:spPr bwMode="auto">
          <a:xfrm>
            <a:off x="9097963" y="3109913"/>
            <a:ext cx="23304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76A4C199-5DBC-69C7-2417-24F1015CC072}"/>
              </a:ext>
            </a:extLst>
          </p:cNvPr>
          <p:cNvCxnSpPr>
            <a:cxnSpLocks/>
          </p:cNvCxnSpPr>
          <p:nvPr>
            <p:custDataLst>
              <p:tags r:id="rId99"/>
            </p:custDataLst>
          </p:nvPr>
        </p:nvCxnSpPr>
        <p:spPr bwMode="auto">
          <a:xfrm>
            <a:off x="11428413" y="3109913"/>
            <a:ext cx="0" cy="61436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7013F8C0-5A26-9B73-1188-8DAD6304F4D5}"/>
              </a:ext>
            </a:extLst>
          </p:cNvPr>
          <p:cNvSpPr>
            <a:spLocks/>
          </p:cNvSpPr>
          <p:nvPr>
            <p:custDataLst>
              <p:tags r:id="rId100"/>
            </p:custDataLst>
          </p:nvPr>
        </p:nvSpPr>
        <p:spPr bwMode="auto">
          <a:xfrm>
            <a:off x="6203950" y="3016250"/>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42" name="Rectangle 41">
            <a:extLst>
              <a:ext uri="{FF2B5EF4-FFF2-40B4-BE49-F238E27FC236}">
                <a16:creationId xmlns:a16="http://schemas.microsoft.com/office/drawing/2014/main" id="{CF096CF5-DB5F-2CF4-F075-2FFC216FA859}"/>
              </a:ext>
            </a:extLst>
          </p:cNvPr>
          <p:cNvSpPr>
            <a:spLocks/>
          </p:cNvSpPr>
          <p:nvPr>
            <p:custDataLst>
              <p:tags r:id="rId101"/>
            </p:custDataLst>
          </p:nvPr>
        </p:nvSpPr>
        <p:spPr bwMode="auto">
          <a:xfrm>
            <a:off x="8372475" y="4084638"/>
            <a:ext cx="19161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E5AB509-478D-481E-B299-7ED50644C78A}" type="datetime'AV''A''''''S''''TI''N (BEV''''''''''A''CI''ZUMA''''B'''''''')'">
              <a:rPr lang="en-US" altLang="en-US" sz="1200" b="1" smtClean="0">
                <a:solidFill>
                  <a:srgbClr val="2B3A42"/>
                </a:solidFill>
              </a:rPr>
              <a:pPr algn="ctr">
                <a:spcBef>
                  <a:spcPct val="0"/>
                </a:spcBef>
                <a:spcAft>
                  <a:spcPct val="0"/>
                </a:spcAft>
              </a:pPr>
              <a:t>AVASTIN (BEVACIZUMAB)</a:t>
            </a:fld>
            <a:endParaRPr lang="en-US" sz="1200" b="1">
              <a:solidFill>
                <a:srgbClr val="2B3A42"/>
              </a:solidFill>
            </a:endParaRPr>
          </a:p>
        </p:txBody>
      </p:sp>
      <p:sp>
        <p:nvSpPr>
          <p:cNvPr id="44" name="Rectangle 43">
            <a:extLst>
              <a:ext uri="{FF2B5EF4-FFF2-40B4-BE49-F238E27FC236}">
                <a16:creationId xmlns:a16="http://schemas.microsoft.com/office/drawing/2014/main" id="{5BAA61E3-A548-9EC2-B7FB-862E09E68459}"/>
              </a:ext>
            </a:extLst>
          </p:cNvPr>
          <p:cNvSpPr>
            <a:spLocks/>
          </p:cNvSpPr>
          <p:nvPr>
            <p:custDataLst>
              <p:tags r:id="rId102"/>
            </p:custDataLst>
          </p:nvPr>
        </p:nvSpPr>
        <p:spPr bwMode="gray">
          <a:xfrm>
            <a:off x="7062788" y="322262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2DD4BBF-A7EA-4E04-A680-9397F1CB80E4}" type="datetime'''''''$''''''''''''''''''''3''.''''''''''''''''''''''1'''">
              <a:rPr lang="en-US" altLang="en-US" sz="1200" smtClean="0">
                <a:solidFill>
                  <a:srgbClr val="2B3A42"/>
                </a:solidFill>
              </a:rPr>
              <a:pPr algn="ctr">
                <a:lnSpc>
                  <a:spcPct val="90000"/>
                </a:lnSpc>
                <a:spcBef>
                  <a:spcPct val="0"/>
                </a:spcBef>
                <a:spcAft>
                  <a:spcPct val="0"/>
                </a:spcAft>
              </a:pPr>
              <a:t>$3.1</a:t>
            </a:fld>
            <a:endParaRPr lang="en-US" sz="1200">
              <a:solidFill>
                <a:srgbClr val="2B3A42"/>
              </a:solidFill>
            </a:endParaRPr>
          </a:p>
        </p:txBody>
      </p:sp>
      <p:sp>
        <p:nvSpPr>
          <p:cNvPr id="45" name="Rectangle 44">
            <a:extLst>
              <a:ext uri="{FF2B5EF4-FFF2-40B4-BE49-F238E27FC236}">
                <a16:creationId xmlns:a16="http://schemas.microsoft.com/office/drawing/2014/main" id="{7F688AB9-3447-E6D1-686B-E9BE780161F2}"/>
              </a:ext>
            </a:extLst>
          </p:cNvPr>
          <p:cNvSpPr>
            <a:spLocks/>
          </p:cNvSpPr>
          <p:nvPr>
            <p:custDataLst>
              <p:tags r:id="rId103"/>
            </p:custDataLst>
          </p:nvPr>
        </p:nvSpPr>
        <p:spPr bwMode="gray">
          <a:xfrm>
            <a:off x="7527925" y="32353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DFEFB3B8-24BF-4384-A0EF-59A19CD55343}" type="datetime'''''''''''''''''$''''''''''3''''''''''.''1'''''">
              <a:rPr lang="en-US" altLang="en-US" sz="1200" smtClean="0">
                <a:solidFill>
                  <a:srgbClr val="2B3A42"/>
                </a:solidFill>
              </a:rPr>
              <a:pPr algn="ctr">
                <a:lnSpc>
                  <a:spcPct val="90000"/>
                </a:lnSpc>
                <a:spcBef>
                  <a:spcPct val="0"/>
                </a:spcBef>
                <a:spcAft>
                  <a:spcPct val="0"/>
                </a:spcAft>
              </a:pPr>
              <a:t>$3.1</a:t>
            </a:fld>
            <a:endParaRPr lang="en-US" sz="1200" err="1">
              <a:solidFill>
                <a:srgbClr val="2B3A42"/>
              </a:solidFill>
            </a:endParaRPr>
          </a:p>
        </p:txBody>
      </p:sp>
      <p:sp>
        <p:nvSpPr>
          <p:cNvPr id="46" name="Rectangle 45">
            <a:extLst>
              <a:ext uri="{FF2B5EF4-FFF2-40B4-BE49-F238E27FC236}">
                <a16:creationId xmlns:a16="http://schemas.microsoft.com/office/drawing/2014/main" id="{76FF2A09-B029-21E3-5864-8B608CFE03BD}"/>
              </a:ext>
            </a:extLst>
          </p:cNvPr>
          <p:cNvSpPr>
            <a:spLocks/>
          </p:cNvSpPr>
          <p:nvPr>
            <p:custDataLst>
              <p:tags r:id="rId104"/>
            </p:custDataLst>
          </p:nvPr>
        </p:nvSpPr>
        <p:spPr bwMode="gray">
          <a:xfrm>
            <a:off x="7994650" y="32639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A7FA341-DEE2-4B80-A658-1FA51F21519B}" type="datetime'''$''''''''''''''''2.''''''''''''''9'''''''">
              <a:rPr lang="en-US" altLang="en-US" sz="1200" smtClean="0">
                <a:solidFill>
                  <a:srgbClr val="2B3A42"/>
                </a:solidFill>
              </a:rPr>
              <a:pPr algn="ctr">
                <a:lnSpc>
                  <a:spcPct val="90000"/>
                </a:lnSpc>
                <a:spcBef>
                  <a:spcPct val="0"/>
                </a:spcBef>
                <a:spcAft>
                  <a:spcPct val="0"/>
                </a:spcAft>
              </a:pPr>
              <a:t>$2.9</a:t>
            </a:fld>
            <a:endParaRPr lang="en-US" sz="1200" err="1">
              <a:solidFill>
                <a:srgbClr val="2B3A42"/>
              </a:solidFill>
            </a:endParaRPr>
          </a:p>
        </p:txBody>
      </p:sp>
      <p:sp>
        <p:nvSpPr>
          <p:cNvPr id="47" name="Rectangle 46">
            <a:extLst>
              <a:ext uri="{FF2B5EF4-FFF2-40B4-BE49-F238E27FC236}">
                <a16:creationId xmlns:a16="http://schemas.microsoft.com/office/drawing/2014/main" id="{40BC7C7E-7C8C-34A1-6277-68704A602B12}"/>
              </a:ext>
            </a:extLst>
          </p:cNvPr>
          <p:cNvSpPr>
            <a:spLocks/>
          </p:cNvSpPr>
          <p:nvPr>
            <p:custDataLst>
              <p:tags r:id="rId105"/>
            </p:custDataLst>
          </p:nvPr>
        </p:nvSpPr>
        <p:spPr bwMode="gray">
          <a:xfrm>
            <a:off x="8461375" y="32432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A0D2C7D-8E56-4DDE-B476-18F5898296CF}" type="datetime'''$''3''''''.''''''''''''0'''''''''''''''''''''''''''''''''''">
              <a:rPr lang="en-US" altLang="en-US" sz="1200" smtClean="0">
                <a:solidFill>
                  <a:srgbClr val="2B3A42"/>
                </a:solidFill>
              </a:rPr>
              <a:pPr algn="ctr">
                <a:lnSpc>
                  <a:spcPct val="90000"/>
                </a:lnSpc>
                <a:spcBef>
                  <a:spcPct val="0"/>
                </a:spcBef>
                <a:spcAft>
                  <a:spcPct val="0"/>
                </a:spcAft>
              </a:pPr>
              <a:t>$3.0</a:t>
            </a:fld>
            <a:endParaRPr lang="en-US" sz="1200" err="1">
              <a:solidFill>
                <a:srgbClr val="2B3A42"/>
              </a:solidFill>
            </a:endParaRPr>
          </a:p>
        </p:txBody>
      </p:sp>
      <p:sp>
        <p:nvSpPr>
          <p:cNvPr id="48" name="Rectangle 47">
            <a:extLst>
              <a:ext uri="{FF2B5EF4-FFF2-40B4-BE49-F238E27FC236}">
                <a16:creationId xmlns:a16="http://schemas.microsoft.com/office/drawing/2014/main" id="{E90A1F72-2F16-F2FD-1A96-54034EB53E4D}"/>
              </a:ext>
            </a:extLst>
          </p:cNvPr>
          <p:cNvSpPr>
            <a:spLocks/>
          </p:cNvSpPr>
          <p:nvPr>
            <p:custDataLst>
              <p:tags r:id="rId106"/>
            </p:custDataLst>
          </p:nvPr>
        </p:nvSpPr>
        <p:spPr bwMode="gray">
          <a:xfrm>
            <a:off x="8928100" y="32242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DB903461-D13A-41D4-B0E7-4115D7B4E8A0}" type="datetime'''$''''''''''3''''''.1'''''''''''''''">
              <a:rPr lang="en-US" altLang="en-US" sz="1200" smtClean="0">
                <a:solidFill>
                  <a:srgbClr val="2B3A42"/>
                </a:solidFill>
              </a:rPr>
              <a:pPr algn="ctr">
                <a:lnSpc>
                  <a:spcPct val="90000"/>
                </a:lnSpc>
                <a:spcBef>
                  <a:spcPct val="0"/>
                </a:spcBef>
                <a:spcAft>
                  <a:spcPct val="0"/>
                </a:spcAft>
              </a:pPr>
              <a:t>$3.1</a:t>
            </a:fld>
            <a:endParaRPr lang="en-US" sz="1200" err="1">
              <a:solidFill>
                <a:srgbClr val="2B3A42"/>
              </a:solidFill>
            </a:endParaRPr>
          </a:p>
        </p:txBody>
      </p:sp>
      <p:sp>
        <p:nvSpPr>
          <p:cNvPr id="49" name="Rectangle 48">
            <a:extLst>
              <a:ext uri="{FF2B5EF4-FFF2-40B4-BE49-F238E27FC236}">
                <a16:creationId xmlns:a16="http://schemas.microsoft.com/office/drawing/2014/main" id="{B4CF6394-A8F7-230A-C2F7-0A33751BBC40}"/>
              </a:ext>
            </a:extLst>
          </p:cNvPr>
          <p:cNvSpPr>
            <a:spLocks/>
          </p:cNvSpPr>
          <p:nvPr>
            <p:custDataLst>
              <p:tags r:id="rId107"/>
            </p:custDataLst>
          </p:nvPr>
        </p:nvSpPr>
        <p:spPr bwMode="gray">
          <a:xfrm>
            <a:off x="9393238" y="34559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93A52BF-6E2D-4133-829C-4E3FB9ED9959}" type="datetime'''''$''''''2''.''0'''''''''">
              <a:rPr lang="en-US" altLang="en-US" sz="1200" smtClean="0">
                <a:solidFill>
                  <a:srgbClr val="2B3A42"/>
                </a:solidFill>
              </a:rPr>
              <a:pPr algn="ctr">
                <a:lnSpc>
                  <a:spcPct val="90000"/>
                </a:lnSpc>
                <a:spcBef>
                  <a:spcPct val="0"/>
                </a:spcBef>
                <a:spcAft>
                  <a:spcPct val="0"/>
                </a:spcAft>
              </a:pPr>
              <a:t>$2.0</a:t>
            </a:fld>
            <a:endParaRPr lang="en-US" sz="1200" err="1">
              <a:solidFill>
                <a:srgbClr val="2B3A42"/>
              </a:solidFill>
            </a:endParaRPr>
          </a:p>
        </p:txBody>
      </p:sp>
      <p:sp>
        <p:nvSpPr>
          <p:cNvPr id="50" name="Rectangle 49">
            <a:extLst>
              <a:ext uri="{FF2B5EF4-FFF2-40B4-BE49-F238E27FC236}">
                <a16:creationId xmlns:a16="http://schemas.microsoft.com/office/drawing/2014/main" id="{FBFE41FE-5A66-CE4E-1F61-895292AB02B6}"/>
              </a:ext>
            </a:extLst>
          </p:cNvPr>
          <p:cNvSpPr>
            <a:spLocks/>
          </p:cNvSpPr>
          <p:nvPr>
            <p:custDataLst>
              <p:tags r:id="rId108"/>
            </p:custDataLst>
          </p:nvPr>
        </p:nvSpPr>
        <p:spPr bwMode="gray">
          <a:xfrm>
            <a:off x="9859963" y="36353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F3D352B-B57E-4985-9125-791F849116E4}" type="datetime'''$''''''''''''''''1''''''''''''''''.''''''''''''1'''''''''''">
              <a:rPr lang="en-US" altLang="en-US" sz="1200" smtClean="0">
                <a:solidFill>
                  <a:srgbClr val="2B3A42"/>
                </a:solidFill>
              </a:rPr>
              <a:pPr algn="ctr">
                <a:lnSpc>
                  <a:spcPct val="90000"/>
                </a:lnSpc>
                <a:spcBef>
                  <a:spcPct val="0"/>
                </a:spcBef>
                <a:spcAft>
                  <a:spcPct val="0"/>
                </a:spcAft>
              </a:pPr>
              <a:t>$1.1</a:t>
            </a:fld>
            <a:endParaRPr lang="en-US" sz="1200" err="1">
              <a:solidFill>
                <a:srgbClr val="2B3A42"/>
              </a:solidFill>
            </a:endParaRPr>
          </a:p>
        </p:txBody>
      </p:sp>
      <p:sp>
        <p:nvSpPr>
          <p:cNvPr id="51" name="Rectangle 50">
            <a:extLst>
              <a:ext uri="{FF2B5EF4-FFF2-40B4-BE49-F238E27FC236}">
                <a16:creationId xmlns:a16="http://schemas.microsoft.com/office/drawing/2014/main" id="{149E082F-5F48-4C50-15C9-FB59C862CC06}"/>
              </a:ext>
            </a:extLst>
          </p:cNvPr>
          <p:cNvSpPr>
            <a:spLocks/>
          </p:cNvSpPr>
          <p:nvPr>
            <p:custDataLst>
              <p:tags r:id="rId109"/>
            </p:custDataLst>
          </p:nvPr>
        </p:nvSpPr>
        <p:spPr bwMode="gray">
          <a:xfrm>
            <a:off x="10326688" y="37195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C9ECD7A-9AEC-46F4-834C-39D7337BD957}" type="datetime'$''''''''''''''0.''''''''''''''''''''''''''6'''''''''''">
              <a:rPr lang="en-US" altLang="en-US" sz="1200" smtClean="0">
                <a:solidFill>
                  <a:srgbClr val="2B3A42"/>
                </a:solidFill>
              </a:rPr>
              <a:pPr algn="ctr">
                <a:lnSpc>
                  <a:spcPct val="90000"/>
                </a:lnSpc>
                <a:spcBef>
                  <a:spcPct val="0"/>
                </a:spcBef>
                <a:spcAft>
                  <a:spcPct val="0"/>
                </a:spcAft>
              </a:pPr>
              <a:t>$0.6</a:t>
            </a:fld>
            <a:endParaRPr lang="en-US" sz="1200" err="1">
              <a:solidFill>
                <a:srgbClr val="2B3A42"/>
              </a:solidFill>
            </a:endParaRPr>
          </a:p>
        </p:txBody>
      </p:sp>
      <p:sp>
        <p:nvSpPr>
          <p:cNvPr id="52" name="Rectangle 51">
            <a:extLst>
              <a:ext uri="{FF2B5EF4-FFF2-40B4-BE49-F238E27FC236}">
                <a16:creationId xmlns:a16="http://schemas.microsoft.com/office/drawing/2014/main" id="{E2B139BA-EAFD-8032-2E28-BE0B4C7DC8AA}"/>
              </a:ext>
            </a:extLst>
          </p:cNvPr>
          <p:cNvSpPr>
            <a:spLocks/>
          </p:cNvSpPr>
          <p:nvPr>
            <p:custDataLst>
              <p:tags r:id="rId110"/>
            </p:custDataLst>
          </p:nvPr>
        </p:nvSpPr>
        <p:spPr bwMode="gray">
          <a:xfrm>
            <a:off x="10791825" y="37449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59494A9-A777-4C51-A270-9BFE316F358D}" type="datetime'''''''''''''''''''''''''''''''$0''''''''.''5'''">
              <a:rPr lang="en-US" altLang="en-US" sz="1200" smtClean="0">
                <a:solidFill>
                  <a:srgbClr val="2B3A42"/>
                </a:solidFill>
              </a:rPr>
              <a:pPr algn="ctr">
                <a:lnSpc>
                  <a:spcPct val="90000"/>
                </a:lnSpc>
                <a:spcBef>
                  <a:spcPct val="0"/>
                </a:spcBef>
                <a:spcAft>
                  <a:spcPct val="0"/>
                </a:spcAft>
              </a:pPr>
              <a:t>$0.5</a:t>
            </a:fld>
            <a:endParaRPr lang="en-US" sz="1200" err="1">
              <a:solidFill>
                <a:srgbClr val="2B3A42"/>
              </a:solidFill>
            </a:endParaRPr>
          </a:p>
        </p:txBody>
      </p:sp>
      <p:sp>
        <p:nvSpPr>
          <p:cNvPr id="53" name="Rectangle 52">
            <a:extLst>
              <a:ext uri="{FF2B5EF4-FFF2-40B4-BE49-F238E27FC236}">
                <a16:creationId xmlns:a16="http://schemas.microsoft.com/office/drawing/2014/main" id="{227CDA6C-D177-D01A-4B15-A71B283FD6FA}"/>
              </a:ext>
            </a:extLst>
          </p:cNvPr>
          <p:cNvSpPr>
            <a:spLocks/>
          </p:cNvSpPr>
          <p:nvPr>
            <p:custDataLst>
              <p:tags r:id="rId111"/>
            </p:custDataLst>
          </p:nvPr>
        </p:nvSpPr>
        <p:spPr bwMode="gray">
          <a:xfrm>
            <a:off x="11258550" y="37623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E58C3B2-7F50-44B2-BCFD-D2EED3105397}" type="datetime'''''''''''''''''''''''$''''''''0''.''''''''''4'''">
              <a:rPr lang="en-US" altLang="en-US" sz="1200" smtClean="0">
                <a:solidFill>
                  <a:srgbClr val="2B3A42"/>
                </a:solidFill>
              </a:rPr>
              <a:pPr algn="ctr">
                <a:lnSpc>
                  <a:spcPct val="90000"/>
                </a:lnSpc>
                <a:spcBef>
                  <a:spcPct val="0"/>
                </a:spcBef>
                <a:spcAft>
                  <a:spcPct val="0"/>
                </a:spcAft>
              </a:pPr>
              <a:t>$0.4</a:t>
            </a:fld>
            <a:endParaRPr lang="en-US" sz="1200" err="1">
              <a:solidFill>
                <a:srgbClr val="2B3A42"/>
              </a:solidFill>
            </a:endParaRPr>
          </a:p>
        </p:txBody>
      </p:sp>
      <p:sp>
        <p:nvSpPr>
          <p:cNvPr id="54" name="Oval 53">
            <a:extLst>
              <a:ext uri="{FF2B5EF4-FFF2-40B4-BE49-F238E27FC236}">
                <a16:creationId xmlns:a16="http://schemas.microsoft.com/office/drawing/2014/main" id="{9DF49C08-7E98-344E-9D30-1584D8424C0C}"/>
              </a:ext>
            </a:extLst>
          </p:cNvPr>
          <p:cNvSpPr>
            <a:spLocks/>
          </p:cNvSpPr>
          <p:nvPr>
            <p:custDataLst>
              <p:tags r:id="rId112"/>
            </p:custDataLst>
          </p:nvPr>
        </p:nvSpPr>
        <p:spPr bwMode="auto">
          <a:xfrm>
            <a:off x="9923463" y="2981325"/>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416E8E52-1893-4070-91E3-3EC27107DC53}" type="datetime'''''''''''-87''''''''''''''''''''''''''.''''''''''''0''%'">
              <a:rPr lang="en-US" altLang="en-US" sz="1200" b="1" smtClean="0">
                <a:solidFill>
                  <a:schemeClr val="tx1"/>
                </a:solidFill>
                <a:effectLst/>
              </a:rPr>
              <a:pPr algn="ctr">
                <a:spcBef>
                  <a:spcPct val="0"/>
                </a:spcBef>
                <a:spcAft>
                  <a:spcPct val="0"/>
                </a:spcAft>
              </a:pPr>
              <a:t>-87.0%</a:t>
            </a:fld>
            <a:endParaRPr lang="en-US" sz="1200" b="1">
              <a:solidFill>
                <a:schemeClr val="tx1"/>
              </a:solidFill>
            </a:endParaRPr>
          </a:p>
        </p:txBody>
      </p:sp>
      <p:graphicFrame>
        <p:nvGraphicFramePr>
          <p:cNvPr id="1024" name="Chart 1023">
            <a:extLst>
              <a:ext uri="{FF2B5EF4-FFF2-40B4-BE49-F238E27FC236}">
                <a16:creationId xmlns:a16="http://schemas.microsoft.com/office/drawing/2014/main" id="{67156260-5807-8F90-FF80-321DA1FEE715}"/>
              </a:ext>
            </a:extLst>
          </p:cNvPr>
          <p:cNvGraphicFramePr>
            <a:graphicFrameLocks/>
          </p:cNvGraphicFramePr>
          <p:nvPr>
            <p:custDataLst>
              <p:tags r:id="rId113"/>
            </p:custDataLst>
            <p:extLst>
              <p:ext uri="{D42A27DB-BD31-4B8C-83A1-F6EECF244321}">
                <p14:modId xmlns:p14="http://schemas.microsoft.com/office/powerpoint/2010/main" val="979343480"/>
              </p:ext>
            </p:extLst>
          </p:nvPr>
        </p:nvGraphicFramePr>
        <p:xfrm>
          <a:off x="6731000" y="4713288"/>
          <a:ext cx="5199063" cy="955675"/>
        </p:xfrm>
        <a:graphic>
          <a:graphicData uri="http://schemas.openxmlformats.org/drawingml/2006/chart">
            <c:chart xmlns:c="http://schemas.openxmlformats.org/drawingml/2006/chart" xmlns:r="http://schemas.openxmlformats.org/officeDocument/2006/relationships" r:id="rId144"/>
          </a:graphicData>
        </a:graphic>
      </p:graphicFrame>
      <p:sp>
        <p:nvSpPr>
          <p:cNvPr id="58" name="Rectangle 57">
            <a:extLst>
              <a:ext uri="{FF2B5EF4-FFF2-40B4-BE49-F238E27FC236}">
                <a16:creationId xmlns:a16="http://schemas.microsoft.com/office/drawing/2014/main" id="{8CB19F21-AFEB-595A-9239-61F9109F9B3A}"/>
              </a:ext>
            </a:extLst>
          </p:cNvPr>
          <p:cNvSpPr>
            <a:spLocks/>
          </p:cNvSpPr>
          <p:nvPr>
            <p:custDataLst>
              <p:tags r:id="rId114"/>
            </p:custDataLst>
          </p:nvPr>
        </p:nvSpPr>
        <p:spPr bwMode="gray">
          <a:xfrm>
            <a:off x="6538913" y="5495925"/>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4340CD7-7F49-4D10-9966-92CBEE09B617}"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60" name="Rectangle 59">
            <a:extLst>
              <a:ext uri="{FF2B5EF4-FFF2-40B4-BE49-F238E27FC236}">
                <a16:creationId xmlns:a16="http://schemas.microsoft.com/office/drawing/2014/main" id="{39700836-672C-0204-E7CC-9A0257B06118}"/>
              </a:ext>
            </a:extLst>
          </p:cNvPr>
          <p:cNvSpPr>
            <a:spLocks/>
          </p:cNvSpPr>
          <p:nvPr>
            <p:custDataLst>
              <p:tags r:id="rId115"/>
            </p:custDataLst>
          </p:nvPr>
        </p:nvSpPr>
        <p:spPr bwMode="gray">
          <a:xfrm>
            <a:off x="6538913" y="510063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F99E10B-11EA-4F14-9FAE-FE6BA244F4DD}" type="datetime'''''''''''''''''''''2'''''''''''''''''''''''''''''''''''">
              <a:rPr lang="en-US" altLang="en-US" sz="1400" smtClean="0">
                <a:solidFill>
                  <a:srgbClr val="2B3A42"/>
                </a:solidFill>
              </a:rPr>
              <a:pPr algn="r">
                <a:lnSpc>
                  <a:spcPct val="90000"/>
                </a:lnSpc>
                <a:spcBef>
                  <a:spcPct val="0"/>
                </a:spcBef>
                <a:spcAft>
                  <a:spcPct val="0"/>
                </a:spcAft>
              </a:pPr>
              <a:t>2</a:t>
            </a:fld>
            <a:endParaRPr lang="en-US" sz="1400" err="1">
              <a:solidFill>
                <a:srgbClr val="2B3A42"/>
              </a:solidFill>
            </a:endParaRPr>
          </a:p>
        </p:txBody>
      </p:sp>
      <p:sp>
        <p:nvSpPr>
          <p:cNvPr id="61" name="Rectangle 60">
            <a:extLst>
              <a:ext uri="{FF2B5EF4-FFF2-40B4-BE49-F238E27FC236}">
                <a16:creationId xmlns:a16="http://schemas.microsoft.com/office/drawing/2014/main" id="{5B3E25DC-83A2-B58B-65CA-F3CA316B10E9}"/>
              </a:ext>
            </a:extLst>
          </p:cNvPr>
          <p:cNvSpPr>
            <a:spLocks/>
          </p:cNvSpPr>
          <p:nvPr>
            <p:custDataLst>
              <p:tags r:id="rId116"/>
            </p:custDataLst>
          </p:nvPr>
        </p:nvSpPr>
        <p:spPr bwMode="gray">
          <a:xfrm>
            <a:off x="6538913" y="470535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209A94B-074F-4C8F-8C29-CE80623595B8}" type="datetime'4'''''''''''''''''''''''''''''''''''''">
              <a:rPr lang="en-US" altLang="en-US" sz="1400" smtClean="0">
                <a:solidFill>
                  <a:srgbClr val="2B3A42"/>
                </a:solidFill>
              </a:rPr>
              <a:pPr algn="r">
                <a:lnSpc>
                  <a:spcPct val="90000"/>
                </a:lnSpc>
                <a:spcBef>
                  <a:spcPct val="0"/>
                </a:spcBef>
                <a:spcAft>
                  <a:spcPct val="0"/>
                </a:spcAft>
              </a:pPr>
              <a:t>4</a:t>
            </a:fld>
            <a:endParaRPr lang="en-US" sz="1400" err="1">
              <a:solidFill>
                <a:srgbClr val="2B3A42"/>
              </a:solidFill>
            </a:endParaRPr>
          </a:p>
        </p:txBody>
      </p:sp>
      <p:cxnSp>
        <p:nvCxnSpPr>
          <p:cNvPr id="452" name="Straight Connector 451">
            <a:extLst>
              <a:ext uri="{FF2B5EF4-FFF2-40B4-BE49-F238E27FC236}">
                <a16:creationId xmlns:a16="http://schemas.microsoft.com/office/drawing/2014/main" id="{477DDD91-828E-C6E0-0306-0310506C7779}"/>
              </a:ext>
            </a:extLst>
          </p:cNvPr>
          <p:cNvCxnSpPr>
            <a:cxnSpLocks/>
          </p:cNvCxnSpPr>
          <p:nvPr>
            <p:custDataLst>
              <p:tags r:id="rId117"/>
            </p:custDataLst>
          </p:nvPr>
        </p:nvCxnSpPr>
        <p:spPr bwMode="gray">
          <a:xfrm>
            <a:off x="8864600" y="5005388"/>
            <a:ext cx="0" cy="576263"/>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3" name="Straight Connector 452">
            <a:extLst>
              <a:ext uri="{FF2B5EF4-FFF2-40B4-BE49-F238E27FC236}">
                <a16:creationId xmlns:a16="http://schemas.microsoft.com/office/drawing/2014/main" id="{2BDD3771-7937-5187-5155-196D0DEEA768}"/>
              </a:ext>
            </a:extLst>
          </p:cNvPr>
          <p:cNvCxnSpPr>
            <a:cxnSpLocks/>
          </p:cNvCxnSpPr>
          <p:nvPr>
            <p:custDataLst>
              <p:tags r:id="rId118"/>
            </p:custDataLst>
          </p:nvPr>
        </p:nvCxnSpPr>
        <p:spPr bwMode="gray">
          <a:xfrm>
            <a:off x="9331325" y="5283200"/>
            <a:ext cx="0" cy="298450"/>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4" name="Straight Connector 453">
            <a:extLst>
              <a:ext uri="{FF2B5EF4-FFF2-40B4-BE49-F238E27FC236}">
                <a16:creationId xmlns:a16="http://schemas.microsoft.com/office/drawing/2014/main" id="{45D9C870-5FCC-C0E2-2AF1-E3016F91536C}"/>
              </a:ext>
            </a:extLst>
          </p:cNvPr>
          <p:cNvCxnSpPr>
            <a:cxnSpLocks/>
          </p:cNvCxnSpPr>
          <p:nvPr>
            <p:custDataLst>
              <p:tags r:id="rId119"/>
            </p:custDataLst>
          </p:nvPr>
        </p:nvCxnSpPr>
        <p:spPr bwMode="auto">
          <a:xfrm flipV="1">
            <a:off x="9097963" y="4700588"/>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5" name="Straight Connector 454">
            <a:extLst>
              <a:ext uri="{FF2B5EF4-FFF2-40B4-BE49-F238E27FC236}">
                <a16:creationId xmlns:a16="http://schemas.microsoft.com/office/drawing/2014/main" id="{DE39E154-335A-F56B-E6C6-10621DF458FC}"/>
              </a:ext>
            </a:extLst>
          </p:cNvPr>
          <p:cNvCxnSpPr>
            <a:cxnSpLocks/>
          </p:cNvCxnSpPr>
          <p:nvPr>
            <p:custDataLst>
              <p:tags r:id="rId120"/>
            </p:custDataLst>
          </p:nvPr>
        </p:nvCxnSpPr>
        <p:spPr bwMode="auto">
          <a:xfrm>
            <a:off x="9097963" y="4700588"/>
            <a:ext cx="23304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6" name="Straight Connector 455">
            <a:extLst>
              <a:ext uri="{FF2B5EF4-FFF2-40B4-BE49-F238E27FC236}">
                <a16:creationId xmlns:a16="http://schemas.microsoft.com/office/drawing/2014/main" id="{D5926B52-0EA2-FBE7-0735-8D3220EE5EAD}"/>
              </a:ext>
            </a:extLst>
          </p:cNvPr>
          <p:cNvCxnSpPr>
            <a:cxnSpLocks/>
          </p:cNvCxnSpPr>
          <p:nvPr>
            <p:custDataLst>
              <p:tags r:id="rId121"/>
            </p:custDataLst>
          </p:nvPr>
        </p:nvCxnSpPr>
        <p:spPr bwMode="auto">
          <a:xfrm>
            <a:off x="11428413" y="4700588"/>
            <a:ext cx="0" cy="60166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57" name="Rectangle 456">
            <a:extLst>
              <a:ext uri="{FF2B5EF4-FFF2-40B4-BE49-F238E27FC236}">
                <a16:creationId xmlns:a16="http://schemas.microsoft.com/office/drawing/2014/main" id="{CA700503-47A0-E709-D5CE-62584499D3D8}"/>
              </a:ext>
            </a:extLst>
          </p:cNvPr>
          <p:cNvSpPr>
            <a:spLocks/>
          </p:cNvSpPr>
          <p:nvPr>
            <p:custDataLst>
              <p:tags r:id="rId122"/>
            </p:custDataLst>
          </p:nvPr>
        </p:nvSpPr>
        <p:spPr bwMode="auto">
          <a:xfrm>
            <a:off x="6203950" y="4568825"/>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458" name="Rectangle 457">
            <a:extLst>
              <a:ext uri="{FF2B5EF4-FFF2-40B4-BE49-F238E27FC236}">
                <a16:creationId xmlns:a16="http://schemas.microsoft.com/office/drawing/2014/main" id="{EC8A6F55-08D7-6C62-F3A7-E96549971AE1}"/>
              </a:ext>
            </a:extLst>
          </p:cNvPr>
          <p:cNvSpPr>
            <a:spLocks/>
          </p:cNvSpPr>
          <p:nvPr>
            <p:custDataLst>
              <p:tags r:id="rId123"/>
            </p:custDataLst>
          </p:nvPr>
        </p:nvSpPr>
        <p:spPr bwMode="auto">
          <a:xfrm>
            <a:off x="8228013" y="5637213"/>
            <a:ext cx="22034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5F4DD8F-1DB1-4722-AB01-692FD7BB5500}" type="datetime'''''HE''''R''C''E''PTIN'' (''''TRA''S''''TU''ZUM''''''A''''B)'">
              <a:rPr lang="en-US" altLang="en-US" sz="1200" b="1" smtClean="0">
                <a:solidFill>
                  <a:srgbClr val="2B3A42"/>
                </a:solidFill>
              </a:rPr>
              <a:pPr algn="ctr">
                <a:spcBef>
                  <a:spcPct val="0"/>
                </a:spcBef>
                <a:spcAft>
                  <a:spcPct val="0"/>
                </a:spcAft>
              </a:pPr>
              <a:t>HERCEPTIN (TRASTUZUMAB)</a:t>
            </a:fld>
            <a:endParaRPr lang="en-US" sz="1200" b="1">
              <a:solidFill>
                <a:srgbClr val="2B3A42"/>
              </a:solidFill>
            </a:endParaRPr>
          </a:p>
        </p:txBody>
      </p:sp>
      <p:sp>
        <p:nvSpPr>
          <p:cNvPr id="459" name="Rectangle 458">
            <a:extLst>
              <a:ext uri="{FF2B5EF4-FFF2-40B4-BE49-F238E27FC236}">
                <a16:creationId xmlns:a16="http://schemas.microsoft.com/office/drawing/2014/main" id="{CC87E979-FF54-A11C-B2C6-7390FEB00B74}"/>
              </a:ext>
            </a:extLst>
          </p:cNvPr>
          <p:cNvSpPr>
            <a:spLocks/>
          </p:cNvSpPr>
          <p:nvPr>
            <p:custDataLst>
              <p:tags r:id="rId124"/>
            </p:custDataLst>
          </p:nvPr>
        </p:nvSpPr>
        <p:spPr bwMode="gray">
          <a:xfrm>
            <a:off x="7062788" y="489902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382E9B4-B601-4837-BAFD-F121F4362A00}" type="datetime'''''''''''$''2.''''''''''''''5'''''''''''">
              <a:rPr lang="en-US" altLang="en-US" sz="1200" smtClean="0">
                <a:solidFill>
                  <a:srgbClr val="2B3A42"/>
                </a:solidFill>
              </a:rPr>
              <a:pPr algn="ctr">
                <a:lnSpc>
                  <a:spcPct val="90000"/>
                </a:lnSpc>
                <a:spcBef>
                  <a:spcPct val="0"/>
                </a:spcBef>
                <a:spcAft>
                  <a:spcPct val="0"/>
                </a:spcAft>
              </a:pPr>
              <a:t>$2.5</a:t>
            </a:fld>
            <a:endParaRPr lang="en-US" sz="1200">
              <a:solidFill>
                <a:srgbClr val="2B3A42"/>
              </a:solidFill>
            </a:endParaRPr>
          </a:p>
        </p:txBody>
      </p:sp>
      <p:sp>
        <p:nvSpPr>
          <p:cNvPr id="460" name="Rectangle 459">
            <a:extLst>
              <a:ext uri="{FF2B5EF4-FFF2-40B4-BE49-F238E27FC236}">
                <a16:creationId xmlns:a16="http://schemas.microsoft.com/office/drawing/2014/main" id="{DEC407FB-9F50-0E78-9173-C017795A77FB}"/>
              </a:ext>
            </a:extLst>
          </p:cNvPr>
          <p:cNvSpPr>
            <a:spLocks/>
          </p:cNvSpPr>
          <p:nvPr>
            <p:custDataLst>
              <p:tags r:id="rId125"/>
            </p:custDataLst>
          </p:nvPr>
        </p:nvSpPr>
        <p:spPr bwMode="gray">
          <a:xfrm>
            <a:off x="7527925" y="48720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D89E6F2-8DDB-4805-967A-9D09BAC96902}" type="datetime'''''''''''''''''''''''''''''''$''''''2''''''''''''.''''''6'''">
              <a:rPr lang="en-US" altLang="en-US" sz="1200" smtClean="0">
                <a:solidFill>
                  <a:srgbClr val="2B3A42"/>
                </a:solidFill>
              </a:rPr>
              <a:pPr algn="ctr">
                <a:lnSpc>
                  <a:spcPct val="90000"/>
                </a:lnSpc>
                <a:spcBef>
                  <a:spcPct val="0"/>
                </a:spcBef>
                <a:spcAft>
                  <a:spcPct val="0"/>
                </a:spcAft>
              </a:pPr>
              <a:t>$2.6</a:t>
            </a:fld>
            <a:endParaRPr lang="en-US" sz="1200" err="1">
              <a:solidFill>
                <a:srgbClr val="2B3A42"/>
              </a:solidFill>
            </a:endParaRPr>
          </a:p>
        </p:txBody>
      </p:sp>
      <p:sp>
        <p:nvSpPr>
          <p:cNvPr id="461" name="Rectangle 460">
            <a:extLst>
              <a:ext uri="{FF2B5EF4-FFF2-40B4-BE49-F238E27FC236}">
                <a16:creationId xmlns:a16="http://schemas.microsoft.com/office/drawing/2014/main" id="{FBEB476F-7F7F-3FCC-B478-A1A187F69582}"/>
              </a:ext>
            </a:extLst>
          </p:cNvPr>
          <p:cNvSpPr>
            <a:spLocks/>
          </p:cNvSpPr>
          <p:nvPr>
            <p:custDataLst>
              <p:tags r:id="rId126"/>
            </p:custDataLst>
          </p:nvPr>
        </p:nvSpPr>
        <p:spPr bwMode="gray">
          <a:xfrm>
            <a:off x="7994650" y="48418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227CF00-62A8-4C3E-8CDF-BC23FBA9C55A}" type="datetime'''''''''''''''''''''''$''''''2.''''''''''''''8'''''''">
              <a:rPr lang="en-US" altLang="en-US" sz="1200" smtClean="0">
                <a:solidFill>
                  <a:srgbClr val="2B3A42"/>
                </a:solidFill>
              </a:rPr>
              <a:pPr algn="ctr">
                <a:lnSpc>
                  <a:spcPct val="90000"/>
                </a:lnSpc>
                <a:spcBef>
                  <a:spcPct val="0"/>
                </a:spcBef>
                <a:spcAft>
                  <a:spcPct val="0"/>
                </a:spcAft>
              </a:pPr>
              <a:t>$2.8</a:t>
            </a:fld>
            <a:endParaRPr lang="en-US" sz="1200" err="1">
              <a:solidFill>
                <a:srgbClr val="2B3A42"/>
              </a:solidFill>
            </a:endParaRPr>
          </a:p>
        </p:txBody>
      </p:sp>
      <p:sp>
        <p:nvSpPr>
          <p:cNvPr id="462" name="Rectangle 461">
            <a:extLst>
              <a:ext uri="{FF2B5EF4-FFF2-40B4-BE49-F238E27FC236}">
                <a16:creationId xmlns:a16="http://schemas.microsoft.com/office/drawing/2014/main" id="{3EB484FA-2376-0BA5-8062-CF0D096AF658}"/>
              </a:ext>
            </a:extLst>
          </p:cNvPr>
          <p:cNvSpPr>
            <a:spLocks/>
          </p:cNvSpPr>
          <p:nvPr>
            <p:custDataLst>
              <p:tags r:id="rId127"/>
            </p:custDataLst>
          </p:nvPr>
        </p:nvSpPr>
        <p:spPr bwMode="gray">
          <a:xfrm>
            <a:off x="8461375" y="47783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D546959-2D05-4FF3-A348-9F51DF9D5024}" type="datetime'''''''''''$''''3''''''''''''''''''.''''''''''1'''''''''''''">
              <a:rPr lang="en-US" altLang="en-US" sz="1200" smtClean="0">
                <a:solidFill>
                  <a:srgbClr val="2B3A42"/>
                </a:solidFill>
              </a:rPr>
              <a:pPr algn="ctr">
                <a:lnSpc>
                  <a:spcPct val="90000"/>
                </a:lnSpc>
                <a:spcBef>
                  <a:spcPct val="0"/>
                </a:spcBef>
                <a:spcAft>
                  <a:spcPct val="0"/>
                </a:spcAft>
              </a:pPr>
              <a:t>$3.1</a:t>
            </a:fld>
            <a:endParaRPr lang="en-US" sz="1200" err="1">
              <a:solidFill>
                <a:srgbClr val="2B3A42"/>
              </a:solidFill>
            </a:endParaRPr>
          </a:p>
        </p:txBody>
      </p:sp>
      <p:sp>
        <p:nvSpPr>
          <p:cNvPr id="463" name="Rectangle 462">
            <a:extLst>
              <a:ext uri="{FF2B5EF4-FFF2-40B4-BE49-F238E27FC236}">
                <a16:creationId xmlns:a16="http://schemas.microsoft.com/office/drawing/2014/main" id="{DFE406C4-BF43-BA49-9539-BB949DE45E96}"/>
              </a:ext>
            </a:extLst>
          </p:cNvPr>
          <p:cNvSpPr>
            <a:spLocks/>
          </p:cNvSpPr>
          <p:nvPr>
            <p:custDataLst>
              <p:tags r:id="rId128"/>
            </p:custDataLst>
          </p:nvPr>
        </p:nvSpPr>
        <p:spPr bwMode="gray">
          <a:xfrm>
            <a:off x="8928100" y="48148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F036DF3-8352-476F-A3F2-69144D96424B}" type="datetime'''''''''''''''''''''$''''''''''''''2''.''''''''9'''">
              <a:rPr lang="en-US" altLang="en-US" sz="1200" smtClean="0">
                <a:solidFill>
                  <a:srgbClr val="2B3A42"/>
                </a:solidFill>
              </a:rPr>
              <a:pPr algn="ctr">
                <a:lnSpc>
                  <a:spcPct val="90000"/>
                </a:lnSpc>
                <a:spcBef>
                  <a:spcPct val="0"/>
                </a:spcBef>
                <a:spcAft>
                  <a:spcPct val="0"/>
                </a:spcAft>
              </a:pPr>
              <a:t>$2.9</a:t>
            </a:fld>
            <a:endParaRPr lang="en-US" sz="1200" err="1">
              <a:solidFill>
                <a:srgbClr val="2B3A42"/>
              </a:solidFill>
            </a:endParaRPr>
          </a:p>
        </p:txBody>
      </p:sp>
      <p:sp>
        <p:nvSpPr>
          <p:cNvPr id="464" name="Rectangle 463">
            <a:extLst>
              <a:ext uri="{FF2B5EF4-FFF2-40B4-BE49-F238E27FC236}">
                <a16:creationId xmlns:a16="http://schemas.microsoft.com/office/drawing/2014/main" id="{30F4A25B-13F1-591F-EA3E-D2B520C08D81}"/>
              </a:ext>
            </a:extLst>
          </p:cNvPr>
          <p:cNvSpPr>
            <a:spLocks/>
          </p:cNvSpPr>
          <p:nvPr>
            <p:custDataLst>
              <p:tags r:id="rId129"/>
            </p:custDataLst>
          </p:nvPr>
        </p:nvSpPr>
        <p:spPr bwMode="gray">
          <a:xfrm>
            <a:off x="9393238" y="50927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5616B35-FDA2-4CA8-8C9B-32460D5DF208}" type="datetime'''''''''$''''1''''''''''.''''''''5'''''''''''''''''''''''''">
              <a:rPr lang="en-US" altLang="en-US" sz="1200" smtClean="0">
                <a:solidFill>
                  <a:srgbClr val="2B3A42"/>
                </a:solidFill>
              </a:rPr>
              <a:pPr algn="ctr">
                <a:lnSpc>
                  <a:spcPct val="90000"/>
                </a:lnSpc>
                <a:spcBef>
                  <a:spcPct val="0"/>
                </a:spcBef>
                <a:spcAft>
                  <a:spcPct val="0"/>
                </a:spcAft>
              </a:pPr>
              <a:t>$1.5</a:t>
            </a:fld>
            <a:endParaRPr lang="en-US" sz="1200" err="1">
              <a:solidFill>
                <a:srgbClr val="2B3A42"/>
              </a:solidFill>
            </a:endParaRPr>
          </a:p>
        </p:txBody>
      </p:sp>
      <p:sp>
        <p:nvSpPr>
          <p:cNvPr id="465" name="Rectangle 464">
            <a:extLst>
              <a:ext uri="{FF2B5EF4-FFF2-40B4-BE49-F238E27FC236}">
                <a16:creationId xmlns:a16="http://schemas.microsoft.com/office/drawing/2014/main" id="{242A3CBD-E38D-E5D5-3944-8B241082A8DA}"/>
              </a:ext>
            </a:extLst>
          </p:cNvPr>
          <p:cNvSpPr>
            <a:spLocks/>
          </p:cNvSpPr>
          <p:nvPr>
            <p:custDataLst>
              <p:tags r:id="rId130"/>
            </p:custDataLst>
          </p:nvPr>
        </p:nvSpPr>
        <p:spPr bwMode="gray">
          <a:xfrm>
            <a:off x="9859963" y="52546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EB9A26F-0411-4E08-A07B-602C2CE08785}" type="datetime'''''''''''''''''''''$0''''''''''''''''''''''.7'''''''''''">
              <a:rPr lang="en-US" altLang="en-US" sz="1200" smtClean="0">
                <a:solidFill>
                  <a:srgbClr val="2B3A42"/>
                </a:solidFill>
              </a:rPr>
              <a:pPr algn="ctr">
                <a:lnSpc>
                  <a:spcPct val="90000"/>
                </a:lnSpc>
                <a:spcBef>
                  <a:spcPct val="0"/>
                </a:spcBef>
                <a:spcAft>
                  <a:spcPct val="0"/>
                </a:spcAft>
              </a:pPr>
              <a:t>$0.7</a:t>
            </a:fld>
            <a:endParaRPr lang="en-US" sz="1200" err="1">
              <a:solidFill>
                <a:srgbClr val="2B3A42"/>
              </a:solidFill>
            </a:endParaRPr>
          </a:p>
        </p:txBody>
      </p:sp>
      <p:sp>
        <p:nvSpPr>
          <p:cNvPr id="476" name="Rectangle 475">
            <a:extLst>
              <a:ext uri="{FF2B5EF4-FFF2-40B4-BE49-F238E27FC236}">
                <a16:creationId xmlns:a16="http://schemas.microsoft.com/office/drawing/2014/main" id="{F145B8BA-75A1-8D41-DD3B-D6694BDB78BC}"/>
              </a:ext>
            </a:extLst>
          </p:cNvPr>
          <p:cNvSpPr>
            <a:spLocks/>
          </p:cNvSpPr>
          <p:nvPr>
            <p:custDataLst>
              <p:tags r:id="rId131"/>
            </p:custDataLst>
          </p:nvPr>
        </p:nvSpPr>
        <p:spPr bwMode="gray">
          <a:xfrm>
            <a:off x="10326688" y="53101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87DF1D5-303D-4752-98A4-47988645F136}" type="datetime'''''''''''''''''$''''0.''''''''''''''''''4'''''''''''''''''''">
              <a:rPr lang="en-US" altLang="en-US" sz="1200" smtClean="0">
                <a:solidFill>
                  <a:srgbClr val="2B3A42"/>
                </a:solidFill>
              </a:rPr>
              <a:pPr algn="ctr">
                <a:lnSpc>
                  <a:spcPct val="90000"/>
                </a:lnSpc>
                <a:spcBef>
                  <a:spcPct val="0"/>
                </a:spcBef>
                <a:spcAft>
                  <a:spcPct val="0"/>
                </a:spcAft>
              </a:pPr>
              <a:t>$0.4</a:t>
            </a:fld>
            <a:endParaRPr lang="en-US" sz="1200" err="1">
              <a:solidFill>
                <a:srgbClr val="2B3A42"/>
              </a:solidFill>
            </a:endParaRPr>
          </a:p>
        </p:txBody>
      </p:sp>
      <p:sp>
        <p:nvSpPr>
          <p:cNvPr id="478" name="Rectangle 477">
            <a:extLst>
              <a:ext uri="{FF2B5EF4-FFF2-40B4-BE49-F238E27FC236}">
                <a16:creationId xmlns:a16="http://schemas.microsoft.com/office/drawing/2014/main" id="{4D3F8A4C-686D-C75D-1ED6-C47A380C9B70}"/>
              </a:ext>
            </a:extLst>
          </p:cNvPr>
          <p:cNvSpPr>
            <a:spLocks/>
          </p:cNvSpPr>
          <p:nvPr>
            <p:custDataLst>
              <p:tags r:id="rId132"/>
            </p:custDataLst>
          </p:nvPr>
        </p:nvSpPr>
        <p:spPr bwMode="gray">
          <a:xfrm>
            <a:off x="10791825" y="53308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C1348C6-5645-41B3-8596-D547974C1E18}" type="datetime'''''$0''''''''''''''''''''''''''.''''3'''''''''''">
              <a:rPr lang="en-US" altLang="en-US" sz="1200" smtClean="0">
                <a:solidFill>
                  <a:srgbClr val="2B3A42"/>
                </a:solidFill>
              </a:rPr>
              <a:pPr algn="ctr">
                <a:lnSpc>
                  <a:spcPct val="90000"/>
                </a:lnSpc>
                <a:spcBef>
                  <a:spcPct val="0"/>
                </a:spcBef>
                <a:spcAft>
                  <a:spcPct val="0"/>
                </a:spcAft>
              </a:pPr>
              <a:t>$0.3</a:t>
            </a:fld>
            <a:endParaRPr lang="en-US" sz="1200" err="1">
              <a:solidFill>
                <a:srgbClr val="2B3A42"/>
              </a:solidFill>
            </a:endParaRPr>
          </a:p>
        </p:txBody>
      </p:sp>
      <p:sp>
        <p:nvSpPr>
          <p:cNvPr id="479" name="Rectangle 478">
            <a:extLst>
              <a:ext uri="{FF2B5EF4-FFF2-40B4-BE49-F238E27FC236}">
                <a16:creationId xmlns:a16="http://schemas.microsoft.com/office/drawing/2014/main" id="{4BD93B91-05C4-DE80-7DD6-F053B766E274}"/>
              </a:ext>
            </a:extLst>
          </p:cNvPr>
          <p:cNvSpPr>
            <a:spLocks/>
          </p:cNvSpPr>
          <p:nvPr>
            <p:custDataLst>
              <p:tags r:id="rId133"/>
            </p:custDataLst>
          </p:nvPr>
        </p:nvSpPr>
        <p:spPr bwMode="gray">
          <a:xfrm>
            <a:off x="11258550" y="53403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25102D6-B72C-474D-B95E-9F947ACFAD8B}" type="datetime'''''''''''''''''''''''''$''''''''''''''''''0''''''.3'''''''''">
              <a:rPr lang="en-US" altLang="en-US" sz="1200" smtClean="0">
                <a:solidFill>
                  <a:srgbClr val="2B3A42"/>
                </a:solidFill>
              </a:rPr>
              <a:pPr algn="ctr">
                <a:lnSpc>
                  <a:spcPct val="90000"/>
                </a:lnSpc>
                <a:spcBef>
                  <a:spcPct val="0"/>
                </a:spcBef>
                <a:spcAft>
                  <a:spcPct val="0"/>
                </a:spcAft>
              </a:pPr>
              <a:t>$0.3</a:t>
            </a:fld>
            <a:endParaRPr lang="en-US" sz="1200" err="1">
              <a:solidFill>
                <a:srgbClr val="2B3A42"/>
              </a:solidFill>
            </a:endParaRPr>
          </a:p>
        </p:txBody>
      </p:sp>
      <p:sp>
        <p:nvSpPr>
          <p:cNvPr id="480" name="Oval 479">
            <a:extLst>
              <a:ext uri="{FF2B5EF4-FFF2-40B4-BE49-F238E27FC236}">
                <a16:creationId xmlns:a16="http://schemas.microsoft.com/office/drawing/2014/main" id="{568C5623-1C2D-1E4F-9DC9-5ADDB4F767EA}"/>
              </a:ext>
            </a:extLst>
          </p:cNvPr>
          <p:cNvSpPr>
            <a:spLocks/>
          </p:cNvSpPr>
          <p:nvPr>
            <p:custDataLst>
              <p:tags r:id="rId134"/>
            </p:custDataLst>
          </p:nvPr>
        </p:nvSpPr>
        <p:spPr bwMode="auto">
          <a:xfrm>
            <a:off x="9923463" y="4572000"/>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09726806-1E04-47B2-A023-3AD8145F64B2}" type="datetime'''''-9''''0.''''''4''''''''''''%'''''''''">
              <a:rPr lang="en-US" altLang="en-US" sz="1200" b="1" smtClean="0">
                <a:solidFill>
                  <a:schemeClr val="tx1"/>
                </a:solidFill>
                <a:effectLst/>
              </a:rPr>
              <a:pPr algn="ctr">
                <a:spcBef>
                  <a:spcPct val="0"/>
                </a:spcBef>
                <a:spcAft>
                  <a:spcPct val="0"/>
                </a:spcAft>
              </a:pPr>
              <a:t>-90.4%</a:t>
            </a:fld>
            <a:endParaRPr lang="en-US" sz="1200" b="1">
              <a:solidFill>
                <a:schemeClr val="tx1"/>
              </a:solidFill>
            </a:endParaRPr>
          </a:p>
        </p:txBody>
      </p:sp>
      <p:pic>
        <p:nvPicPr>
          <p:cNvPr id="1028" name="Picture 1027">
            <a:extLst>
              <a:ext uri="{FF2B5EF4-FFF2-40B4-BE49-F238E27FC236}">
                <a16:creationId xmlns:a16="http://schemas.microsoft.com/office/drawing/2014/main" id="{3553C34B-3BDD-02AB-BBC5-7D53CC795B57}"/>
              </a:ext>
            </a:extLst>
          </p:cNvPr>
          <p:cNvPicPr>
            <a:picLocks noChangeAspect="1"/>
          </p:cNvPicPr>
          <p:nvPr/>
        </p:nvPicPr>
        <p:blipFill>
          <a:blip r:embed="rId145"/>
          <a:stretch>
            <a:fillRect/>
          </a:stretch>
        </p:blipFill>
        <p:spPr>
          <a:xfrm>
            <a:off x="2170426" y="6107074"/>
            <a:ext cx="6860547" cy="320026"/>
          </a:xfrm>
          <a:prstGeom prst="rect">
            <a:avLst/>
          </a:prstGeom>
        </p:spPr>
      </p:pic>
      <p:sp>
        <p:nvSpPr>
          <p:cNvPr id="1031" name="TextBox 1030">
            <a:extLst>
              <a:ext uri="{FF2B5EF4-FFF2-40B4-BE49-F238E27FC236}">
                <a16:creationId xmlns:a16="http://schemas.microsoft.com/office/drawing/2014/main" id="{31459089-4B1B-9C2F-1372-71271AB68439}"/>
              </a:ext>
            </a:extLst>
          </p:cNvPr>
          <p:cNvSpPr txBox="1">
            <a:spLocks/>
          </p:cNvSpPr>
          <p:nvPr/>
        </p:nvSpPr>
        <p:spPr>
          <a:xfrm>
            <a:off x="899852" y="964139"/>
            <a:ext cx="4820171" cy="276999"/>
          </a:xfrm>
          <a:prstGeom prst="rect">
            <a:avLst/>
          </a:prstGeom>
          <a:noFill/>
        </p:spPr>
        <p:txBody>
          <a:bodyPr wrap="square" rtlCol="0">
            <a:spAutoFit/>
          </a:bodyPr>
          <a:lstStyle/>
          <a:p>
            <a:r>
              <a:rPr lang="en-US" sz="1200" b="1"/>
              <a:t>Originator (Biologic) Sales ($ Billions) MAT ending December</a:t>
            </a:r>
          </a:p>
        </p:txBody>
      </p:sp>
      <p:sp>
        <p:nvSpPr>
          <p:cNvPr id="1032" name="TextBox 1031">
            <a:extLst>
              <a:ext uri="{FF2B5EF4-FFF2-40B4-BE49-F238E27FC236}">
                <a16:creationId xmlns:a16="http://schemas.microsoft.com/office/drawing/2014/main" id="{F8F72677-A78B-6983-11EE-E3A9C9367F4D}"/>
              </a:ext>
            </a:extLst>
          </p:cNvPr>
          <p:cNvSpPr txBox="1">
            <a:spLocks/>
          </p:cNvSpPr>
          <p:nvPr/>
        </p:nvSpPr>
        <p:spPr>
          <a:xfrm>
            <a:off x="6709849" y="974239"/>
            <a:ext cx="4820171" cy="276999"/>
          </a:xfrm>
          <a:prstGeom prst="rect">
            <a:avLst/>
          </a:prstGeom>
          <a:noFill/>
        </p:spPr>
        <p:txBody>
          <a:bodyPr wrap="square" rtlCol="0">
            <a:spAutoFit/>
          </a:bodyPr>
          <a:lstStyle/>
          <a:p>
            <a:r>
              <a:rPr lang="en-US" sz="1200" b="1"/>
              <a:t>Originator (Biologic) Sales ($ Billions) MAT ending December</a:t>
            </a:r>
          </a:p>
        </p:txBody>
      </p:sp>
    </p:spTree>
    <p:extLst>
      <p:ext uri="{BB962C8B-B14F-4D97-AF65-F5344CB8AC3E}">
        <p14:creationId xmlns:p14="http://schemas.microsoft.com/office/powerpoint/2010/main" val="207576109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CCC9CF4-740B-DBF4-79E2-8C187980FE67}"/>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1229CF1B-9A46-E466-232A-8EA494619072}"/>
              </a:ext>
            </a:extLst>
          </p:cNvPr>
          <p:cNvGraphicFramePr>
            <a:graphicFrameLocks noChangeAspect="1"/>
          </p:cNvGraphicFramePr>
          <p:nvPr>
            <p:custDataLst>
              <p:tags r:id="rId1"/>
            </p:custDataLst>
            <p:extLst>
              <p:ext uri="{D42A27DB-BD31-4B8C-83A1-F6EECF244321}">
                <p14:modId xmlns:p14="http://schemas.microsoft.com/office/powerpoint/2010/main" val="1303836511"/>
              </p:ext>
            </p:ext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128" imgW="360" imgH="360" progId="TCLayout.ActiveDocument.1">
                  <p:embed/>
                </p:oleObj>
              </mc:Choice>
              <mc:Fallback>
                <p:oleObj name="think-cell Slide" r:id="rId128" imgW="360" imgH="360" progId="TCLayout.ActiveDocument.1">
                  <p:embed/>
                  <p:pic>
                    <p:nvPicPr>
                      <p:cNvPr id="15" name="think-cell data - do not delete" hidden="1">
                        <a:extLst>
                          <a:ext uri="{FF2B5EF4-FFF2-40B4-BE49-F238E27FC236}">
                            <a16:creationId xmlns:a16="http://schemas.microsoft.com/office/drawing/2014/main" id="{1229CF1B-9A46-E466-232A-8EA494619072}"/>
                          </a:ext>
                        </a:extLst>
                      </p:cNvPr>
                      <p:cNvPicPr/>
                      <p:nvPr/>
                    </p:nvPicPr>
                    <p:blipFill>
                      <a:blip r:embed="rId129"/>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CFDC1B-86BB-6096-8756-55EB76A4CFB2}"/>
              </a:ext>
            </a:extLst>
          </p:cNvPr>
          <p:cNvSpPr>
            <a:spLocks noGrp="1"/>
          </p:cNvSpPr>
          <p:nvPr>
            <p:ph type="title"/>
          </p:nvPr>
        </p:nvSpPr>
        <p:spPr>
          <a:xfrm>
            <a:off x="338468" y="129585"/>
            <a:ext cx="11667464" cy="768263"/>
          </a:xfrm>
        </p:spPr>
        <p:txBody>
          <a:bodyPr vert="horz"/>
          <a:lstStyle/>
          <a:p>
            <a:r>
              <a:rPr lang="en-US" sz="2400" b="1">
                <a:solidFill>
                  <a:srgbClr val="2B3A42"/>
                </a:solidFill>
                <a:effectLst/>
                <a:latin typeface="Arial" panose="020B0604020202020204" pitchFamily="34" charset="0"/>
              </a:rPr>
              <a:t>Sales have begun to decline for Humira</a:t>
            </a:r>
            <a:endParaRPr lang="en-US" sz="2400"/>
          </a:p>
        </p:txBody>
      </p:sp>
      <p:sp>
        <p:nvSpPr>
          <p:cNvPr id="3" name="Footer Placeholder 2">
            <a:extLst>
              <a:ext uri="{FF2B5EF4-FFF2-40B4-BE49-F238E27FC236}">
                <a16:creationId xmlns:a16="http://schemas.microsoft.com/office/drawing/2014/main" id="{AF3A23B2-89C2-44EC-B9CB-1DA0836F5BD4}"/>
              </a:ext>
            </a:extLst>
          </p:cNvPr>
          <p:cNvSpPr>
            <a:spLocks noGrp="1"/>
          </p:cNvSpPr>
          <p:nvPr>
            <p:ph type="ftr" sz="quarter" idx="3"/>
          </p:nvPr>
        </p:nvSpPr>
        <p:spPr>
          <a:xfrm>
            <a:off x="384694" y="6544809"/>
            <a:ext cx="9285484" cy="338087"/>
          </a:xfrm>
        </p:spPr>
        <p:txBody>
          <a:bodyPr/>
          <a:lstStyle/>
          <a:p>
            <a:r>
              <a:rPr lang="en-US">
                <a:solidFill>
                  <a:srgbClr val="2B3A42"/>
                </a:solidFill>
              </a:rPr>
              <a:t>©2025 IQVIA Confidential. Do not reproduce without permission | For discussion purposes only | Not approved by management. </a:t>
            </a:r>
          </a:p>
        </p:txBody>
      </p:sp>
      <p:sp>
        <p:nvSpPr>
          <p:cNvPr id="4" name="ArtechLink 0">
            <a:extLst>
              <a:ext uri="{FF2B5EF4-FFF2-40B4-BE49-F238E27FC236}">
                <a16:creationId xmlns:a16="http://schemas.microsoft.com/office/drawing/2014/main" id="{BDA140F2-51B3-2EA7-60FF-48E7BA1E85A2}"/>
              </a:ext>
            </a:extLst>
          </p:cNvPr>
          <p:cNvSpPr txBox="1">
            <a:spLocks noChangeArrowheads="1"/>
          </p:cNvSpPr>
          <p:nvPr/>
        </p:nvSpPr>
        <p:spPr bwMode="gray">
          <a:xfrm>
            <a:off x="393700" y="6582273"/>
            <a:ext cx="11338560" cy="138499"/>
          </a:xfrm>
          <a:prstGeom prst="rect">
            <a:avLst/>
          </a:prstGeom>
          <a:noFill/>
          <a:ln w="9525" algn="ctr">
            <a:noFill/>
            <a:miter lim="800000"/>
            <a:headEnd/>
            <a:tailEnd/>
          </a:ln>
          <a:effectLst/>
        </p:spPr>
        <p:txBody>
          <a:bodyPr lIns="91440" tIns="0" rIns="0" bIns="0" anchor="b" anchorCtr="0">
            <a:spAutoFit/>
          </a:bodyPr>
          <a:lstStyle/>
          <a:p>
            <a:pPr marL="228594" indent="-228594"/>
            <a:r>
              <a:rPr lang="en-US" altLang="en-US" sz="900"/>
              <a:t>Source: IQVIA, National Sales Perspectives, March 2025</a:t>
            </a:r>
          </a:p>
        </p:txBody>
      </p:sp>
      <p:cxnSp>
        <p:nvCxnSpPr>
          <p:cNvPr id="308" name="Straight Connector 307">
            <a:extLst>
              <a:ext uri="{FF2B5EF4-FFF2-40B4-BE49-F238E27FC236}">
                <a16:creationId xmlns:a16="http://schemas.microsoft.com/office/drawing/2014/main" id="{D65B43A8-0598-1D32-77DC-BD9620AA0690}"/>
              </a:ext>
            </a:extLst>
          </p:cNvPr>
          <p:cNvCxnSpPr>
            <a:cxnSpLocks/>
          </p:cNvCxnSpPr>
          <p:nvPr/>
        </p:nvCxnSpPr>
        <p:spPr>
          <a:xfrm>
            <a:off x="180513" y="2830245"/>
            <a:ext cx="1166746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034B4D85-F53A-5AFA-5589-B7D0B40A455E}"/>
              </a:ext>
            </a:extLst>
          </p:cNvPr>
          <p:cNvCxnSpPr>
            <a:cxnSpLocks/>
          </p:cNvCxnSpPr>
          <p:nvPr/>
        </p:nvCxnSpPr>
        <p:spPr>
          <a:xfrm>
            <a:off x="189479" y="4410753"/>
            <a:ext cx="1166746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B8CBAFF-7226-1034-C38A-B750F477AC42}"/>
              </a:ext>
            </a:extLst>
          </p:cNvPr>
          <p:cNvCxnSpPr>
            <a:cxnSpLocks/>
          </p:cNvCxnSpPr>
          <p:nvPr/>
        </p:nvCxnSpPr>
        <p:spPr>
          <a:xfrm flipV="1">
            <a:off x="5808417" y="1113658"/>
            <a:ext cx="0" cy="4945009"/>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4" name="Rectangle 373">
            <a:extLst>
              <a:ext uri="{FF2B5EF4-FFF2-40B4-BE49-F238E27FC236}">
                <a16:creationId xmlns:a16="http://schemas.microsoft.com/office/drawing/2014/main" id="{FE567B97-FD0C-BB61-7198-EAAB9E2C8801}"/>
              </a:ext>
            </a:extLst>
          </p:cNvPr>
          <p:cNvSpPr>
            <a:spLocks/>
          </p:cNvSpPr>
          <p:nvPr/>
        </p:nvSpPr>
        <p:spPr>
          <a:xfrm>
            <a:off x="9147479" y="6202661"/>
            <a:ext cx="281844" cy="1568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75" name="TextBox 374">
            <a:extLst>
              <a:ext uri="{FF2B5EF4-FFF2-40B4-BE49-F238E27FC236}">
                <a16:creationId xmlns:a16="http://schemas.microsoft.com/office/drawing/2014/main" id="{F57D5B94-7880-EF2E-7800-D8588C1C0337}"/>
              </a:ext>
            </a:extLst>
          </p:cNvPr>
          <p:cNvSpPr txBox="1">
            <a:spLocks/>
          </p:cNvSpPr>
          <p:nvPr/>
        </p:nvSpPr>
        <p:spPr>
          <a:xfrm>
            <a:off x="9429323" y="6143150"/>
            <a:ext cx="1157443" cy="276999"/>
          </a:xfrm>
          <a:prstGeom prst="rect">
            <a:avLst/>
          </a:prstGeom>
          <a:noFill/>
        </p:spPr>
        <p:txBody>
          <a:bodyPr wrap="square" rtlCol="0">
            <a:spAutoFit/>
          </a:bodyPr>
          <a:lstStyle/>
          <a:p>
            <a:r>
              <a:rPr lang="en-US" sz="1200"/>
              <a:t>Launch Year</a:t>
            </a:r>
          </a:p>
        </p:txBody>
      </p:sp>
      <p:sp>
        <p:nvSpPr>
          <p:cNvPr id="1288" name="TextBox 1287">
            <a:extLst>
              <a:ext uri="{FF2B5EF4-FFF2-40B4-BE49-F238E27FC236}">
                <a16:creationId xmlns:a16="http://schemas.microsoft.com/office/drawing/2014/main" id="{EF85886F-79A2-5A71-F354-69D4DB6F9CA0}"/>
              </a:ext>
            </a:extLst>
          </p:cNvPr>
          <p:cNvSpPr txBox="1">
            <a:spLocks/>
          </p:cNvSpPr>
          <p:nvPr/>
        </p:nvSpPr>
        <p:spPr>
          <a:xfrm>
            <a:off x="797188" y="952900"/>
            <a:ext cx="4820171" cy="276999"/>
          </a:xfrm>
          <a:prstGeom prst="rect">
            <a:avLst/>
          </a:prstGeom>
          <a:noFill/>
        </p:spPr>
        <p:txBody>
          <a:bodyPr wrap="square" rtlCol="0">
            <a:spAutoFit/>
          </a:bodyPr>
          <a:lstStyle/>
          <a:p>
            <a:r>
              <a:rPr lang="en-US" sz="1200" b="1"/>
              <a:t>Originator (Biologic) Sales ($ Billions) MAT ending December</a:t>
            </a:r>
          </a:p>
        </p:txBody>
      </p:sp>
      <p:sp>
        <p:nvSpPr>
          <p:cNvPr id="1289" name="TextBox 1288">
            <a:extLst>
              <a:ext uri="{FF2B5EF4-FFF2-40B4-BE49-F238E27FC236}">
                <a16:creationId xmlns:a16="http://schemas.microsoft.com/office/drawing/2014/main" id="{F80D7B27-9F6A-7398-DEF6-94E98645D55B}"/>
              </a:ext>
            </a:extLst>
          </p:cNvPr>
          <p:cNvSpPr txBox="1">
            <a:spLocks/>
          </p:cNvSpPr>
          <p:nvPr/>
        </p:nvSpPr>
        <p:spPr>
          <a:xfrm>
            <a:off x="9513796" y="1515904"/>
            <a:ext cx="2343148" cy="246221"/>
          </a:xfrm>
          <a:prstGeom prst="rect">
            <a:avLst/>
          </a:prstGeom>
          <a:noFill/>
        </p:spPr>
        <p:txBody>
          <a:bodyPr wrap="square" rtlCol="0">
            <a:spAutoFit/>
          </a:bodyPr>
          <a:lstStyle/>
          <a:p>
            <a:r>
              <a:rPr lang="en-US" sz="1000" b="1">
                <a:solidFill>
                  <a:schemeClr val="bg1"/>
                </a:solidFill>
              </a:rPr>
              <a:t>Biosimilar Market Share: 72.4%</a:t>
            </a:r>
          </a:p>
        </p:txBody>
      </p:sp>
      <p:sp>
        <p:nvSpPr>
          <p:cNvPr id="1290" name="TextBox 1289">
            <a:extLst>
              <a:ext uri="{FF2B5EF4-FFF2-40B4-BE49-F238E27FC236}">
                <a16:creationId xmlns:a16="http://schemas.microsoft.com/office/drawing/2014/main" id="{E8EC978E-9C11-7CED-4E37-18324B0D11AB}"/>
              </a:ext>
            </a:extLst>
          </p:cNvPr>
          <p:cNvSpPr txBox="1">
            <a:spLocks/>
          </p:cNvSpPr>
          <p:nvPr/>
        </p:nvSpPr>
        <p:spPr>
          <a:xfrm>
            <a:off x="9513796" y="3105057"/>
            <a:ext cx="2343148" cy="246221"/>
          </a:xfrm>
          <a:prstGeom prst="rect">
            <a:avLst/>
          </a:prstGeom>
          <a:noFill/>
        </p:spPr>
        <p:txBody>
          <a:bodyPr wrap="square" rtlCol="0">
            <a:spAutoFit/>
          </a:bodyPr>
          <a:lstStyle/>
          <a:p>
            <a:r>
              <a:rPr lang="en-US" sz="1000" b="1">
                <a:solidFill>
                  <a:schemeClr val="bg1"/>
                </a:solidFill>
              </a:rPr>
              <a:t>Biosimilar Market Share: 46.0%</a:t>
            </a:r>
          </a:p>
        </p:txBody>
      </p:sp>
      <p:sp>
        <p:nvSpPr>
          <p:cNvPr id="1291" name="TextBox 1290">
            <a:extLst>
              <a:ext uri="{FF2B5EF4-FFF2-40B4-BE49-F238E27FC236}">
                <a16:creationId xmlns:a16="http://schemas.microsoft.com/office/drawing/2014/main" id="{85018782-B8FA-F62F-088A-7C184925BED2}"/>
              </a:ext>
            </a:extLst>
          </p:cNvPr>
          <p:cNvSpPr txBox="1">
            <a:spLocks/>
          </p:cNvSpPr>
          <p:nvPr/>
        </p:nvSpPr>
        <p:spPr>
          <a:xfrm>
            <a:off x="9513796" y="4800600"/>
            <a:ext cx="2343148" cy="246221"/>
          </a:xfrm>
          <a:prstGeom prst="rect">
            <a:avLst/>
          </a:prstGeom>
          <a:noFill/>
        </p:spPr>
        <p:txBody>
          <a:bodyPr wrap="square" rtlCol="0">
            <a:spAutoFit/>
          </a:bodyPr>
          <a:lstStyle/>
          <a:p>
            <a:r>
              <a:rPr lang="en-US" sz="1000" b="1">
                <a:solidFill>
                  <a:schemeClr val="bg1"/>
                </a:solidFill>
              </a:rPr>
              <a:t>Biosimilar Market Share: 69.8%</a:t>
            </a:r>
          </a:p>
        </p:txBody>
      </p:sp>
      <p:pic>
        <p:nvPicPr>
          <p:cNvPr id="1028" name="Picture 1027">
            <a:extLst>
              <a:ext uri="{FF2B5EF4-FFF2-40B4-BE49-F238E27FC236}">
                <a16:creationId xmlns:a16="http://schemas.microsoft.com/office/drawing/2014/main" id="{266B5976-9780-C0AC-E638-08771B90700A}"/>
              </a:ext>
            </a:extLst>
          </p:cNvPr>
          <p:cNvPicPr>
            <a:picLocks noChangeAspect="1"/>
          </p:cNvPicPr>
          <p:nvPr/>
        </p:nvPicPr>
        <p:blipFill>
          <a:blip r:embed="rId130"/>
          <a:stretch>
            <a:fillRect/>
          </a:stretch>
        </p:blipFill>
        <p:spPr>
          <a:xfrm>
            <a:off x="2170426" y="6107074"/>
            <a:ext cx="6860547" cy="320026"/>
          </a:xfrm>
          <a:prstGeom prst="rect">
            <a:avLst/>
          </a:prstGeom>
        </p:spPr>
      </p:pic>
      <p:graphicFrame>
        <p:nvGraphicFramePr>
          <p:cNvPr id="285" name="Chart 284">
            <a:extLst>
              <a:ext uri="{FF2B5EF4-FFF2-40B4-BE49-F238E27FC236}">
                <a16:creationId xmlns:a16="http://schemas.microsoft.com/office/drawing/2014/main" id="{4DAEFB2C-E320-DCAC-55DA-C826F82A4181}"/>
              </a:ext>
            </a:extLst>
          </p:cNvPr>
          <p:cNvGraphicFramePr>
            <a:graphicFrameLocks/>
          </p:cNvGraphicFramePr>
          <p:nvPr>
            <p:custDataLst>
              <p:tags r:id="rId2"/>
            </p:custDataLst>
            <p:extLst>
              <p:ext uri="{D42A27DB-BD31-4B8C-83A1-F6EECF244321}">
                <p14:modId xmlns:p14="http://schemas.microsoft.com/office/powerpoint/2010/main" val="1251392178"/>
              </p:ext>
            </p:extLst>
          </p:nvPr>
        </p:nvGraphicFramePr>
        <p:xfrm>
          <a:off x="814388" y="1554163"/>
          <a:ext cx="4830762" cy="955675"/>
        </p:xfrm>
        <a:graphic>
          <a:graphicData uri="http://schemas.openxmlformats.org/drawingml/2006/chart">
            <c:chart xmlns:c="http://schemas.openxmlformats.org/drawingml/2006/chart" xmlns:r="http://schemas.openxmlformats.org/officeDocument/2006/relationships" r:id="rId131"/>
          </a:graphicData>
        </a:graphic>
      </p:graphicFrame>
      <p:sp>
        <p:nvSpPr>
          <p:cNvPr id="43" name="Rectangle 42">
            <a:extLst>
              <a:ext uri="{FF2B5EF4-FFF2-40B4-BE49-F238E27FC236}">
                <a16:creationId xmlns:a16="http://schemas.microsoft.com/office/drawing/2014/main" id="{B9FD2A47-8FB5-DA68-2F4D-2836B91D253A}"/>
              </a:ext>
            </a:extLst>
          </p:cNvPr>
          <p:cNvSpPr>
            <a:spLocks/>
          </p:cNvSpPr>
          <p:nvPr>
            <p:custDataLst>
              <p:tags r:id="rId3"/>
            </p:custDataLst>
          </p:nvPr>
        </p:nvSpPr>
        <p:spPr bwMode="gray">
          <a:xfrm>
            <a:off x="622300" y="233680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3013988-A796-4E41-8082-C988E562FA65}"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55" name="Rectangle 54">
            <a:extLst>
              <a:ext uri="{FF2B5EF4-FFF2-40B4-BE49-F238E27FC236}">
                <a16:creationId xmlns:a16="http://schemas.microsoft.com/office/drawing/2014/main" id="{1FEE4DC9-A0C5-93AC-9E78-EB44C9678BD7}"/>
              </a:ext>
            </a:extLst>
          </p:cNvPr>
          <p:cNvSpPr>
            <a:spLocks/>
          </p:cNvSpPr>
          <p:nvPr>
            <p:custDataLst>
              <p:tags r:id="rId4"/>
            </p:custDataLst>
          </p:nvPr>
        </p:nvSpPr>
        <p:spPr bwMode="gray">
          <a:xfrm>
            <a:off x="622301" y="2073275"/>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CF81EF4-B6D0-46C1-88DB-7BF3CA1FD997}" type="datetime'''''''''''''''2'''">
              <a:rPr lang="en-US" altLang="en-US" sz="1400" smtClean="0">
                <a:solidFill>
                  <a:srgbClr val="2B3A42"/>
                </a:solidFill>
              </a:rPr>
              <a:pPr algn="r">
                <a:lnSpc>
                  <a:spcPct val="90000"/>
                </a:lnSpc>
                <a:spcBef>
                  <a:spcPct val="0"/>
                </a:spcBef>
                <a:spcAft>
                  <a:spcPct val="0"/>
                </a:spcAft>
              </a:pPr>
              <a:t>2</a:t>
            </a:fld>
            <a:endParaRPr lang="en-US" sz="1400" err="1">
              <a:solidFill>
                <a:srgbClr val="2B3A42"/>
              </a:solidFill>
            </a:endParaRPr>
          </a:p>
        </p:txBody>
      </p:sp>
      <p:sp>
        <p:nvSpPr>
          <p:cNvPr id="481" name="Rectangle 480">
            <a:extLst>
              <a:ext uri="{FF2B5EF4-FFF2-40B4-BE49-F238E27FC236}">
                <a16:creationId xmlns:a16="http://schemas.microsoft.com/office/drawing/2014/main" id="{B3B01476-A372-B9C7-4BED-6D265AC0E33A}"/>
              </a:ext>
            </a:extLst>
          </p:cNvPr>
          <p:cNvSpPr>
            <a:spLocks/>
          </p:cNvSpPr>
          <p:nvPr>
            <p:custDataLst>
              <p:tags r:id="rId5"/>
            </p:custDataLst>
          </p:nvPr>
        </p:nvSpPr>
        <p:spPr bwMode="gray">
          <a:xfrm>
            <a:off x="622301" y="180975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658D339-A6CF-4234-B5D8-A85A00CC3722}" type="datetime'''''''''''''''''''''4'''''''''''''''''''">
              <a:rPr lang="en-US" altLang="en-US" sz="1400" smtClean="0">
                <a:solidFill>
                  <a:srgbClr val="2B3A42"/>
                </a:solidFill>
              </a:rPr>
              <a:pPr algn="r">
                <a:lnSpc>
                  <a:spcPct val="90000"/>
                </a:lnSpc>
                <a:spcBef>
                  <a:spcPct val="0"/>
                </a:spcBef>
                <a:spcAft>
                  <a:spcPct val="0"/>
                </a:spcAft>
              </a:pPr>
              <a:t>4</a:t>
            </a:fld>
            <a:endParaRPr lang="en-US" sz="1400" err="1">
              <a:solidFill>
                <a:srgbClr val="2B3A42"/>
              </a:solidFill>
            </a:endParaRPr>
          </a:p>
        </p:txBody>
      </p:sp>
      <p:sp>
        <p:nvSpPr>
          <p:cNvPr id="483" name="Rectangle 482">
            <a:extLst>
              <a:ext uri="{FF2B5EF4-FFF2-40B4-BE49-F238E27FC236}">
                <a16:creationId xmlns:a16="http://schemas.microsoft.com/office/drawing/2014/main" id="{E4077499-221A-3328-EB03-D2AAC97FFCB1}"/>
              </a:ext>
            </a:extLst>
          </p:cNvPr>
          <p:cNvSpPr>
            <a:spLocks/>
          </p:cNvSpPr>
          <p:nvPr>
            <p:custDataLst>
              <p:tags r:id="rId6"/>
            </p:custDataLst>
          </p:nvPr>
        </p:nvSpPr>
        <p:spPr bwMode="gray">
          <a:xfrm>
            <a:off x="622301" y="1546225"/>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BEEE549-8358-428F-A92D-DEDAB512C68F}" type="datetime'''''''''''''6'''''''''''''''''''''''''''''''">
              <a:rPr lang="en-US" altLang="en-US" sz="1400" smtClean="0">
                <a:solidFill>
                  <a:srgbClr val="2B3A42"/>
                </a:solidFill>
              </a:rPr>
              <a:pPr algn="r">
                <a:lnSpc>
                  <a:spcPct val="90000"/>
                </a:lnSpc>
                <a:spcBef>
                  <a:spcPct val="0"/>
                </a:spcBef>
                <a:spcAft>
                  <a:spcPct val="0"/>
                </a:spcAft>
              </a:pPr>
              <a:t>6</a:t>
            </a:fld>
            <a:endParaRPr lang="en-US" sz="1400" err="1">
              <a:solidFill>
                <a:srgbClr val="2B3A42"/>
              </a:solidFill>
            </a:endParaRPr>
          </a:p>
        </p:txBody>
      </p:sp>
      <p:cxnSp>
        <p:nvCxnSpPr>
          <p:cNvPr id="484" name="Straight Connector 483">
            <a:extLst>
              <a:ext uri="{FF2B5EF4-FFF2-40B4-BE49-F238E27FC236}">
                <a16:creationId xmlns:a16="http://schemas.microsoft.com/office/drawing/2014/main" id="{B64A19D0-0F35-9F30-FCBD-921BD0A5ACFA}"/>
              </a:ext>
            </a:extLst>
          </p:cNvPr>
          <p:cNvCxnSpPr>
            <a:cxnSpLocks/>
          </p:cNvCxnSpPr>
          <p:nvPr>
            <p:custDataLst>
              <p:tags r:id="rId7"/>
            </p:custDataLst>
          </p:nvPr>
        </p:nvCxnSpPr>
        <p:spPr bwMode="gray">
          <a:xfrm>
            <a:off x="2797175" y="1862138"/>
            <a:ext cx="0" cy="560387"/>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5" name="Straight Connector 484">
            <a:extLst>
              <a:ext uri="{FF2B5EF4-FFF2-40B4-BE49-F238E27FC236}">
                <a16:creationId xmlns:a16="http://schemas.microsoft.com/office/drawing/2014/main" id="{3F9C45BC-7CD1-44CA-64F8-09ABB3EF8D60}"/>
              </a:ext>
            </a:extLst>
          </p:cNvPr>
          <p:cNvCxnSpPr>
            <a:cxnSpLocks/>
          </p:cNvCxnSpPr>
          <p:nvPr>
            <p:custDataLst>
              <p:tags r:id="rId8"/>
            </p:custDataLst>
          </p:nvPr>
        </p:nvCxnSpPr>
        <p:spPr bwMode="gray">
          <a:xfrm>
            <a:off x="3228975" y="2017713"/>
            <a:ext cx="0" cy="404812"/>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6" name="Straight Connector 485">
            <a:extLst>
              <a:ext uri="{FF2B5EF4-FFF2-40B4-BE49-F238E27FC236}">
                <a16:creationId xmlns:a16="http://schemas.microsoft.com/office/drawing/2014/main" id="{CB203AC4-B864-F2B5-404E-80947F38AA97}"/>
              </a:ext>
            </a:extLst>
          </p:cNvPr>
          <p:cNvCxnSpPr>
            <a:cxnSpLocks/>
          </p:cNvCxnSpPr>
          <p:nvPr>
            <p:custDataLst>
              <p:tags r:id="rId9"/>
            </p:custDataLst>
          </p:nvPr>
        </p:nvCxnSpPr>
        <p:spPr bwMode="auto">
          <a:xfrm flipV="1">
            <a:off x="3013075" y="1549400"/>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7" name="Straight Connector 486">
            <a:extLst>
              <a:ext uri="{FF2B5EF4-FFF2-40B4-BE49-F238E27FC236}">
                <a16:creationId xmlns:a16="http://schemas.microsoft.com/office/drawing/2014/main" id="{4ACC20D8-9638-4761-DFE0-B308DDFB3406}"/>
              </a:ext>
            </a:extLst>
          </p:cNvPr>
          <p:cNvCxnSpPr>
            <a:cxnSpLocks/>
          </p:cNvCxnSpPr>
          <p:nvPr>
            <p:custDataLst>
              <p:tags r:id="rId10"/>
            </p:custDataLst>
          </p:nvPr>
        </p:nvCxnSpPr>
        <p:spPr bwMode="auto">
          <a:xfrm>
            <a:off x="3013075" y="1549400"/>
            <a:ext cx="21605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8" name="Straight Connector 487">
            <a:extLst>
              <a:ext uri="{FF2B5EF4-FFF2-40B4-BE49-F238E27FC236}">
                <a16:creationId xmlns:a16="http://schemas.microsoft.com/office/drawing/2014/main" id="{7FC77FE8-8C43-B90F-399D-3FE12D097114}"/>
              </a:ext>
            </a:extLst>
          </p:cNvPr>
          <p:cNvCxnSpPr>
            <a:cxnSpLocks/>
          </p:cNvCxnSpPr>
          <p:nvPr>
            <p:custDataLst>
              <p:tags r:id="rId11"/>
            </p:custDataLst>
          </p:nvPr>
        </p:nvCxnSpPr>
        <p:spPr bwMode="auto">
          <a:xfrm>
            <a:off x="5173663" y="1549400"/>
            <a:ext cx="0" cy="51276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id="{AA1514E1-5BCD-A23B-70F7-F85DD4CA877A}"/>
              </a:ext>
            </a:extLst>
          </p:cNvPr>
          <p:cNvSpPr>
            <a:spLocks/>
          </p:cNvSpPr>
          <p:nvPr>
            <p:custDataLst>
              <p:tags r:id="rId12"/>
            </p:custDataLst>
          </p:nvPr>
        </p:nvSpPr>
        <p:spPr bwMode="auto">
          <a:xfrm>
            <a:off x="287338" y="1409700"/>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491" name="Rectangle 490">
            <a:extLst>
              <a:ext uri="{FF2B5EF4-FFF2-40B4-BE49-F238E27FC236}">
                <a16:creationId xmlns:a16="http://schemas.microsoft.com/office/drawing/2014/main" id="{0CA7A3D0-20BF-C74F-9366-285E9B8B2E77}"/>
              </a:ext>
            </a:extLst>
          </p:cNvPr>
          <p:cNvSpPr>
            <a:spLocks/>
          </p:cNvSpPr>
          <p:nvPr>
            <p:custDataLst>
              <p:tags r:id="rId13"/>
            </p:custDataLst>
          </p:nvPr>
        </p:nvSpPr>
        <p:spPr bwMode="auto">
          <a:xfrm>
            <a:off x="2389188" y="2478088"/>
            <a:ext cx="16795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DD543DC-C4D1-4F21-9502-6F025ED36A84}" type="datetime'R''''''IT''''U''''''X''A''N (R''IT''U''''X''IMAB'''''''')'''">
              <a:rPr lang="en-US" altLang="en-US" sz="1200" b="1" smtClean="0">
                <a:solidFill>
                  <a:srgbClr val="2B3A42"/>
                </a:solidFill>
              </a:rPr>
              <a:pPr algn="ctr">
                <a:spcBef>
                  <a:spcPct val="0"/>
                </a:spcBef>
                <a:spcAft>
                  <a:spcPct val="0"/>
                </a:spcAft>
              </a:pPr>
              <a:t>RITUXAN (RITUXIMAB)</a:t>
            </a:fld>
            <a:endParaRPr lang="en-US" sz="1200" b="1">
              <a:solidFill>
                <a:srgbClr val="2B3A42"/>
              </a:solidFill>
            </a:endParaRPr>
          </a:p>
        </p:txBody>
      </p:sp>
      <p:sp>
        <p:nvSpPr>
          <p:cNvPr id="492" name="Rectangle 491">
            <a:extLst>
              <a:ext uri="{FF2B5EF4-FFF2-40B4-BE49-F238E27FC236}">
                <a16:creationId xmlns:a16="http://schemas.microsoft.com/office/drawing/2014/main" id="{810CFB17-4CFF-38FB-AA11-B441D0A39279}"/>
              </a:ext>
            </a:extLst>
          </p:cNvPr>
          <p:cNvSpPr>
            <a:spLocks/>
          </p:cNvSpPr>
          <p:nvPr>
            <p:custDataLst>
              <p:tags r:id="rId14"/>
            </p:custDataLst>
          </p:nvPr>
        </p:nvSpPr>
        <p:spPr bwMode="gray">
          <a:xfrm>
            <a:off x="1114425" y="1754188"/>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BE9AE2F-5391-4C4E-B22D-9980E260BF7D}" type="datetime'$''3.''''''''''''''''7'''''">
              <a:rPr lang="en-US" altLang="en-US" sz="1200" smtClean="0">
                <a:solidFill>
                  <a:srgbClr val="2B3A42"/>
                </a:solidFill>
              </a:rPr>
              <a:pPr algn="ctr">
                <a:lnSpc>
                  <a:spcPct val="90000"/>
                </a:lnSpc>
                <a:spcBef>
                  <a:spcPct val="0"/>
                </a:spcBef>
                <a:spcAft>
                  <a:spcPct val="0"/>
                </a:spcAft>
              </a:pPr>
              <a:t>$3.7</a:t>
            </a:fld>
            <a:endParaRPr lang="en-US" sz="1200">
              <a:solidFill>
                <a:srgbClr val="2B3A42"/>
              </a:solidFill>
            </a:endParaRPr>
          </a:p>
        </p:txBody>
      </p:sp>
      <p:sp>
        <p:nvSpPr>
          <p:cNvPr id="502" name="Rectangle 501">
            <a:extLst>
              <a:ext uri="{FF2B5EF4-FFF2-40B4-BE49-F238E27FC236}">
                <a16:creationId xmlns:a16="http://schemas.microsoft.com/office/drawing/2014/main" id="{6BD2EC2D-003C-E67B-69ED-7B3C68D6F1B9}"/>
              </a:ext>
            </a:extLst>
          </p:cNvPr>
          <p:cNvSpPr>
            <a:spLocks/>
          </p:cNvSpPr>
          <p:nvPr>
            <p:custDataLst>
              <p:tags r:id="rId15"/>
            </p:custDataLst>
          </p:nvPr>
        </p:nvSpPr>
        <p:spPr bwMode="gray">
          <a:xfrm>
            <a:off x="1546225" y="17224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0904946-9F5C-4732-A558-87B245E1370A}" type="datetime'$''''''''''''''''''''''3''''''''''.''''''''''''''''9'''''">
              <a:rPr lang="en-US" altLang="en-US" sz="1200" smtClean="0">
                <a:solidFill>
                  <a:srgbClr val="2B3A42"/>
                </a:solidFill>
              </a:rPr>
              <a:pPr algn="ctr">
                <a:lnSpc>
                  <a:spcPct val="90000"/>
                </a:lnSpc>
                <a:spcBef>
                  <a:spcPct val="0"/>
                </a:spcBef>
                <a:spcAft>
                  <a:spcPct val="0"/>
                </a:spcAft>
              </a:pPr>
              <a:t>$3.9</a:t>
            </a:fld>
            <a:endParaRPr lang="en-US" sz="1200" err="1">
              <a:solidFill>
                <a:srgbClr val="2B3A42"/>
              </a:solidFill>
            </a:endParaRPr>
          </a:p>
        </p:txBody>
      </p:sp>
      <p:sp>
        <p:nvSpPr>
          <p:cNvPr id="503" name="Rectangle 502">
            <a:extLst>
              <a:ext uri="{FF2B5EF4-FFF2-40B4-BE49-F238E27FC236}">
                <a16:creationId xmlns:a16="http://schemas.microsoft.com/office/drawing/2014/main" id="{64002B37-A533-4B16-B7C1-41D92C733986}"/>
              </a:ext>
            </a:extLst>
          </p:cNvPr>
          <p:cNvSpPr>
            <a:spLocks/>
          </p:cNvSpPr>
          <p:nvPr>
            <p:custDataLst>
              <p:tags r:id="rId16"/>
            </p:custDataLst>
          </p:nvPr>
        </p:nvSpPr>
        <p:spPr bwMode="gray">
          <a:xfrm>
            <a:off x="1978025" y="17033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9C59168-47E3-4C45-B0AA-71508AB68234}" type="datetime'''''''''''''$4''''''''.''''''''''''''''''''''''0'">
              <a:rPr lang="en-US" altLang="en-US" sz="1200" smtClean="0">
                <a:solidFill>
                  <a:srgbClr val="2B3A42"/>
                </a:solidFill>
              </a:rPr>
              <a:pPr algn="ctr">
                <a:lnSpc>
                  <a:spcPct val="90000"/>
                </a:lnSpc>
                <a:spcBef>
                  <a:spcPct val="0"/>
                </a:spcBef>
                <a:spcAft>
                  <a:spcPct val="0"/>
                </a:spcAft>
              </a:pPr>
              <a:t>$4.0</a:t>
            </a:fld>
            <a:endParaRPr lang="en-US" sz="1200" err="1">
              <a:solidFill>
                <a:srgbClr val="2B3A42"/>
              </a:solidFill>
            </a:endParaRPr>
          </a:p>
        </p:txBody>
      </p:sp>
      <p:sp>
        <p:nvSpPr>
          <p:cNvPr id="504" name="Rectangle 503">
            <a:extLst>
              <a:ext uri="{FF2B5EF4-FFF2-40B4-BE49-F238E27FC236}">
                <a16:creationId xmlns:a16="http://schemas.microsoft.com/office/drawing/2014/main" id="{ED8F1FFF-C4E6-2955-F962-D08937268A3F}"/>
              </a:ext>
            </a:extLst>
          </p:cNvPr>
          <p:cNvSpPr>
            <a:spLocks/>
          </p:cNvSpPr>
          <p:nvPr>
            <p:custDataLst>
              <p:tags r:id="rId17"/>
            </p:custDataLst>
          </p:nvPr>
        </p:nvSpPr>
        <p:spPr bwMode="gray">
          <a:xfrm>
            <a:off x="2411413" y="16716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5517101-1368-410B-9AB9-6EFC50D72090}" type="datetime'''''''$''''''''''4''''''''''''''''''''.3'''''">
              <a:rPr lang="en-US" altLang="en-US" sz="1200" smtClean="0">
                <a:solidFill>
                  <a:srgbClr val="2B3A42"/>
                </a:solidFill>
              </a:rPr>
              <a:pPr algn="ctr">
                <a:lnSpc>
                  <a:spcPct val="90000"/>
                </a:lnSpc>
                <a:spcBef>
                  <a:spcPct val="0"/>
                </a:spcBef>
                <a:spcAft>
                  <a:spcPct val="0"/>
                </a:spcAft>
              </a:pPr>
              <a:t>$4.3</a:t>
            </a:fld>
            <a:endParaRPr lang="en-US" sz="1200" err="1">
              <a:solidFill>
                <a:srgbClr val="2B3A42"/>
              </a:solidFill>
            </a:endParaRPr>
          </a:p>
        </p:txBody>
      </p:sp>
      <p:sp>
        <p:nvSpPr>
          <p:cNvPr id="508" name="Rectangle 507">
            <a:extLst>
              <a:ext uri="{FF2B5EF4-FFF2-40B4-BE49-F238E27FC236}">
                <a16:creationId xmlns:a16="http://schemas.microsoft.com/office/drawing/2014/main" id="{20F162A2-7110-858D-595D-5E572C31587F}"/>
              </a:ext>
            </a:extLst>
          </p:cNvPr>
          <p:cNvSpPr>
            <a:spLocks/>
          </p:cNvSpPr>
          <p:nvPr>
            <p:custDataLst>
              <p:tags r:id="rId18"/>
            </p:custDataLst>
          </p:nvPr>
        </p:nvSpPr>
        <p:spPr bwMode="gray">
          <a:xfrm>
            <a:off x="2843213" y="16637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29AB9EA-38CF-48AC-9879-BC19AD08A0BB}" type="datetime'$''''''''''4''''''''''''''''''.''''''''''''''''''3'''''''''''">
              <a:rPr lang="en-US" altLang="en-US" sz="1200" smtClean="0">
                <a:solidFill>
                  <a:srgbClr val="2B3A42"/>
                </a:solidFill>
              </a:rPr>
              <a:pPr algn="ctr">
                <a:lnSpc>
                  <a:spcPct val="90000"/>
                </a:lnSpc>
                <a:spcBef>
                  <a:spcPct val="0"/>
                </a:spcBef>
                <a:spcAft>
                  <a:spcPct val="0"/>
                </a:spcAft>
              </a:pPr>
              <a:t>$4.3</a:t>
            </a:fld>
            <a:endParaRPr lang="en-US" sz="1200" err="1">
              <a:solidFill>
                <a:srgbClr val="2B3A42"/>
              </a:solidFill>
            </a:endParaRPr>
          </a:p>
        </p:txBody>
      </p:sp>
      <p:sp>
        <p:nvSpPr>
          <p:cNvPr id="511" name="Rectangle 510">
            <a:extLst>
              <a:ext uri="{FF2B5EF4-FFF2-40B4-BE49-F238E27FC236}">
                <a16:creationId xmlns:a16="http://schemas.microsoft.com/office/drawing/2014/main" id="{860D3DF2-6476-E0EC-C61B-4A1B0469BC26}"/>
              </a:ext>
            </a:extLst>
          </p:cNvPr>
          <p:cNvSpPr>
            <a:spLocks/>
          </p:cNvSpPr>
          <p:nvPr>
            <p:custDataLst>
              <p:tags r:id="rId19"/>
            </p:custDataLst>
          </p:nvPr>
        </p:nvSpPr>
        <p:spPr bwMode="gray">
          <a:xfrm>
            <a:off x="3275013" y="18272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AA4EAE5-5095-4F6E-BA5D-978D19B48B30}" type="datetime'''''$''3''''''.''''''''''''''''''1'''''''''">
              <a:rPr lang="en-US" altLang="en-US" sz="1200" smtClean="0">
                <a:solidFill>
                  <a:srgbClr val="2B3A42"/>
                </a:solidFill>
              </a:rPr>
              <a:pPr algn="ctr">
                <a:lnSpc>
                  <a:spcPct val="90000"/>
                </a:lnSpc>
                <a:spcBef>
                  <a:spcPct val="0"/>
                </a:spcBef>
                <a:spcAft>
                  <a:spcPct val="0"/>
                </a:spcAft>
              </a:pPr>
              <a:t>$3.1</a:t>
            </a:fld>
            <a:endParaRPr lang="en-US" sz="1200" err="1">
              <a:solidFill>
                <a:srgbClr val="2B3A42"/>
              </a:solidFill>
            </a:endParaRPr>
          </a:p>
        </p:txBody>
      </p:sp>
      <p:sp>
        <p:nvSpPr>
          <p:cNvPr id="1025" name="Rectangle 1024">
            <a:extLst>
              <a:ext uri="{FF2B5EF4-FFF2-40B4-BE49-F238E27FC236}">
                <a16:creationId xmlns:a16="http://schemas.microsoft.com/office/drawing/2014/main" id="{67D96D9B-76D6-839C-0DA4-5F2E6FB33D7E}"/>
              </a:ext>
            </a:extLst>
          </p:cNvPr>
          <p:cNvSpPr>
            <a:spLocks/>
          </p:cNvSpPr>
          <p:nvPr>
            <p:custDataLst>
              <p:tags r:id="rId20"/>
            </p:custDataLst>
          </p:nvPr>
        </p:nvSpPr>
        <p:spPr bwMode="gray">
          <a:xfrm>
            <a:off x="3706813" y="19923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11E30C6-E53F-49B0-A54F-7C19780C6BAE}" type="datetime'$''''''''''''''''''1''''''''''''''''''''''''''''''.9'''''">
              <a:rPr lang="en-US" altLang="en-US" sz="1200" smtClean="0">
                <a:solidFill>
                  <a:srgbClr val="2B3A42"/>
                </a:solidFill>
              </a:rPr>
              <a:pPr algn="ctr">
                <a:lnSpc>
                  <a:spcPct val="90000"/>
                </a:lnSpc>
                <a:spcBef>
                  <a:spcPct val="0"/>
                </a:spcBef>
                <a:spcAft>
                  <a:spcPct val="0"/>
                </a:spcAft>
              </a:pPr>
              <a:t>$1.9</a:t>
            </a:fld>
            <a:endParaRPr lang="en-US" sz="1200" err="1">
              <a:solidFill>
                <a:srgbClr val="2B3A42"/>
              </a:solidFill>
            </a:endParaRPr>
          </a:p>
        </p:txBody>
      </p:sp>
      <p:sp>
        <p:nvSpPr>
          <p:cNvPr id="1026" name="Rectangle 1025">
            <a:extLst>
              <a:ext uri="{FF2B5EF4-FFF2-40B4-BE49-F238E27FC236}">
                <a16:creationId xmlns:a16="http://schemas.microsoft.com/office/drawing/2014/main" id="{30463932-B4D0-0EA1-A125-EA919C6CC11D}"/>
              </a:ext>
            </a:extLst>
          </p:cNvPr>
          <p:cNvSpPr>
            <a:spLocks/>
          </p:cNvSpPr>
          <p:nvPr>
            <p:custDataLst>
              <p:tags r:id="rId21"/>
            </p:custDataLst>
          </p:nvPr>
        </p:nvSpPr>
        <p:spPr bwMode="gray">
          <a:xfrm>
            <a:off x="4138613" y="20589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59CB54D-1A84-45C9-A0E2-B28D2B9DC6B6}" type="datetime'''''''''''''$''''''''''''''1''''''''.''''''''3'">
              <a:rPr lang="en-US" altLang="en-US" sz="1200" smtClean="0">
                <a:solidFill>
                  <a:srgbClr val="2B3A42"/>
                </a:solidFill>
              </a:rPr>
              <a:pPr algn="ctr">
                <a:lnSpc>
                  <a:spcPct val="90000"/>
                </a:lnSpc>
                <a:spcBef>
                  <a:spcPct val="0"/>
                </a:spcBef>
                <a:spcAft>
                  <a:spcPct val="0"/>
                </a:spcAft>
              </a:pPr>
              <a:t>$1.3</a:t>
            </a:fld>
            <a:endParaRPr lang="en-US" sz="1200" err="1">
              <a:solidFill>
                <a:srgbClr val="2B3A42"/>
              </a:solidFill>
            </a:endParaRPr>
          </a:p>
        </p:txBody>
      </p:sp>
      <p:sp>
        <p:nvSpPr>
          <p:cNvPr id="1027" name="Rectangle 1026">
            <a:extLst>
              <a:ext uri="{FF2B5EF4-FFF2-40B4-BE49-F238E27FC236}">
                <a16:creationId xmlns:a16="http://schemas.microsoft.com/office/drawing/2014/main" id="{06F19755-60E0-4B17-9AFD-3838A9759423}"/>
              </a:ext>
            </a:extLst>
          </p:cNvPr>
          <p:cNvSpPr>
            <a:spLocks/>
          </p:cNvSpPr>
          <p:nvPr>
            <p:custDataLst>
              <p:tags r:id="rId22"/>
            </p:custDataLst>
          </p:nvPr>
        </p:nvSpPr>
        <p:spPr bwMode="gray">
          <a:xfrm>
            <a:off x="4572000" y="20859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59DC04A-182D-44DD-A692-FBEDA33F8685}" type="datetime'''''$''''1''''''''''''''''''''''''''.''1'''''''">
              <a:rPr lang="en-US" altLang="en-US" sz="1200" smtClean="0">
                <a:solidFill>
                  <a:srgbClr val="2B3A42"/>
                </a:solidFill>
              </a:rPr>
              <a:pPr algn="ctr">
                <a:lnSpc>
                  <a:spcPct val="90000"/>
                </a:lnSpc>
                <a:spcBef>
                  <a:spcPct val="0"/>
                </a:spcBef>
                <a:spcAft>
                  <a:spcPct val="0"/>
                </a:spcAft>
              </a:pPr>
              <a:t>$1.1</a:t>
            </a:fld>
            <a:endParaRPr lang="en-US" sz="1200" err="1">
              <a:solidFill>
                <a:srgbClr val="2B3A42"/>
              </a:solidFill>
            </a:endParaRPr>
          </a:p>
        </p:txBody>
      </p:sp>
      <p:sp>
        <p:nvSpPr>
          <p:cNvPr id="1029" name="Rectangle 1028">
            <a:extLst>
              <a:ext uri="{FF2B5EF4-FFF2-40B4-BE49-F238E27FC236}">
                <a16:creationId xmlns:a16="http://schemas.microsoft.com/office/drawing/2014/main" id="{66CC48ED-B0BA-F0F4-7D0E-C9C01C61A4CA}"/>
              </a:ext>
            </a:extLst>
          </p:cNvPr>
          <p:cNvSpPr>
            <a:spLocks/>
          </p:cNvSpPr>
          <p:nvPr>
            <p:custDataLst>
              <p:tags r:id="rId23"/>
            </p:custDataLst>
          </p:nvPr>
        </p:nvSpPr>
        <p:spPr bwMode="gray">
          <a:xfrm>
            <a:off x="5003800" y="21002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D03BDC4-6CB1-42E5-8A54-5E18287C6C35}" type="datetime'$''''1''''''''''''''.''''''''''''0'">
              <a:rPr lang="en-US" altLang="en-US" sz="1200" smtClean="0">
                <a:solidFill>
                  <a:srgbClr val="2B3A42"/>
                </a:solidFill>
              </a:rPr>
              <a:pPr algn="ctr">
                <a:lnSpc>
                  <a:spcPct val="90000"/>
                </a:lnSpc>
                <a:spcBef>
                  <a:spcPct val="0"/>
                </a:spcBef>
                <a:spcAft>
                  <a:spcPct val="0"/>
                </a:spcAft>
              </a:pPr>
              <a:t>$1.0</a:t>
            </a:fld>
            <a:endParaRPr lang="en-US" sz="1200" err="1">
              <a:solidFill>
                <a:srgbClr val="2B3A42"/>
              </a:solidFill>
            </a:endParaRPr>
          </a:p>
        </p:txBody>
      </p:sp>
      <p:sp>
        <p:nvSpPr>
          <p:cNvPr id="1030" name="Oval 1029">
            <a:extLst>
              <a:ext uri="{FF2B5EF4-FFF2-40B4-BE49-F238E27FC236}">
                <a16:creationId xmlns:a16="http://schemas.microsoft.com/office/drawing/2014/main" id="{A09480A6-B207-5FA8-3655-35D7E85CBFBC}"/>
              </a:ext>
            </a:extLst>
          </p:cNvPr>
          <p:cNvSpPr>
            <a:spLocks/>
          </p:cNvSpPr>
          <p:nvPr>
            <p:custDataLst>
              <p:tags r:id="rId24"/>
            </p:custDataLst>
          </p:nvPr>
        </p:nvSpPr>
        <p:spPr bwMode="auto">
          <a:xfrm>
            <a:off x="3752850" y="1420813"/>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CC81CE77-4E99-42E2-98E2-14B5B68424FF}" type="datetime'''''''''''''''''-''''''''7''''6''''''.''''''''2%'''''''">
              <a:rPr lang="en-US" altLang="en-US" sz="1200" b="1" smtClean="0">
                <a:solidFill>
                  <a:schemeClr val="tx1"/>
                </a:solidFill>
                <a:effectLst/>
              </a:rPr>
              <a:pPr algn="ctr">
                <a:spcBef>
                  <a:spcPct val="0"/>
                </a:spcBef>
                <a:spcAft>
                  <a:spcPct val="0"/>
                </a:spcAft>
              </a:pPr>
              <a:t>-76.2%</a:t>
            </a:fld>
            <a:endParaRPr lang="en-US" sz="1200" b="1" err="1">
              <a:solidFill>
                <a:schemeClr val="tx1"/>
              </a:solidFill>
            </a:endParaRPr>
          </a:p>
        </p:txBody>
      </p:sp>
      <p:graphicFrame>
        <p:nvGraphicFramePr>
          <p:cNvPr id="286" name="Chart 285">
            <a:extLst>
              <a:ext uri="{FF2B5EF4-FFF2-40B4-BE49-F238E27FC236}">
                <a16:creationId xmlns:a16="http://schemas.microsoft.com/office/drawing/2014/main" id="{BBC6ADAB-6C82-915F-EE89-5CAD0A7A89FB}"/>
              </a:ext>
            </a:extLst>
          </p:cNvPr>
          <p:cNvGraphicFramePr>
            <a:graphicFrameLocks/>
          </p:cNvGraphicFramePr>
          <p:nvPr>
            <p:custDataLst>
              <p:tags r:id="rId25"/>
            </p:custDataLst>
            <p:extLst>
              <p:ext uri="{D42A27DB-BD31-4B8C-83A1-F6EECF244321}">
                <p14:modId xmlns:p14="http://schemas.microsoft.com/office/powerpoint/2010/main" val="2123090341"/>
              </p:ext>
            </p:extLst>
          </p:nvPr>
        </p:nvGraphicFramePr>
        <p:xfrm>
          <a:off x="814388" y="3200400"/>
          <a:ext cx="4830762" cy="955675"/>
        </p:xfrm>
        <a:graphic>
          <a:graphicData uri="http://schemas.openxmlformats.org/drawingml/2006/chart">
            <c:chart xmlns:c="http://schemas.openxmlformats.org/drawingml/2006/chart" xmlns:r="http://schemas.openxmlformats.org/officeDocument/2006/relationships" r:id="rId132"/>
          </a:graphicData>
        </a:graphic>
      </p:graphicFrame>
      <p:sp>
        <p:nvSpPr>
          <p:cNvPr id="1032" name="Rectangle 1031">
            <a:extLst>
              <a:ext uri="{FF2B5EF4-FFF2-40B4-BE49-F238E27FC236}">
                <a16:creationId xmlns:a16="http://schemas.microsoft.com/office/drawing/2014/main" id="{B46BF31A-5893-6BEF-E5EB-D3C6C89DDA1E}"/>
              </a:ext>
            </a:extLst>
          </p:cNvPr>
          <p:cNvSpPr>
            <a:spLocks/>
          </p:cNvSpPr>
          <p:nvPr>
            <p:custDataLst>
              <p:tags r:id="rId26"/>
            </p:custDataLst>
          </p:nvPr>
        </p:nvSpPr>
        <p:spPr bwMode="gray">
          <a:xfrm>
            <a:off x="622300" y="398303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0F9AAE7-005C-42A9-A20E-0B93A59BC6D1}"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1033" name="Rectangle 1032">
            <a:extLst>
              <a:ext uri="{FF2B5EF4-FFF2-40B4-BE49-F238E27FC236}">
                <a16:creationId xmlns:a16="http://schemas.microsoft.com/office/drawing/2014/main" id="{686024D0-62C8-F8DF-23CD-BA6B9202B24E}"/>
              </a:ext>
            </a:extLst>
          </p:cNvPr>
          <p:cNvSpPr>
            <a:spLocks/>
          </p:cNvSpPr>
          <p:nvPr>
            <p:custDataLst>
              <p:tags r:id="rId27"/>
            </p:custDataLst>
          </p:nvPr>
        </p:nvSpPr>
        <p:spPr bwMode="gray">
          <a:xfrm>
            <a:off x="622301" y="358775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4F1EC819-81D2-4494-A3CF-F9682C90E149}" type="datetime'''''''''''5'''''''''''''''">
              <a:rPr lang="en-US" altLang="en-US" sz="1400" smtClean="0">
                <a:solidFill>
                  <a:srgbClr val="2B3A42"/>
                </a:solidFill>
              </a:rPr>
              <a:pPr algn="r">
                <a:lnSpc>
                  <a:spcPct val="90000"/>
                </a:lnSpc>
                <a:spcBef>
                  <a:spcPct val="0"/>
                </a:spcBef>
                <a:spcAft>
                  <a:spcPct val="0"/>
                </a:spcAft>
              </a:pPr>
              <a:t>5</a:t>
            </a:fld>
            <a:endParaRPr lang="en-US" sz="1400" err="1">
              <a:solidFill>
                <a:srgbClr val="2B3A42"/>
              </a:solidFill>
            </a:endParaRPr>
          </a:p>
        </p:txBody>
      </p:sp>
      <p:sp>
        <p:nvSpPr>
          <p:cNvPr id="1034" name="Rectangle 1033">
            <a:extLst>
              <a:ext uri="{FF2B5EF4-FFF2-40B4-BE49-F238E27FC236}">
                <a16:creationId xmlns:a16="http://schemas.microsoft.com/office/drawing/2014/main" id="{7B203B26-F031-06D6-33C4-89B160418C1E}"/>
              </a:ext>
            </a:extLst>
          </p:cNvPr>
          <p:cNvSpPr>
            <a:spLocks/>
          </p:cNvSpPr>
          <p:nvPr>
            <p:custDataLst>
              <p:tags r:id="rId28"/>
            </p:custDataLst>
          </p:nvPr>
        </p:nvSpPr>
        <p:spPr bwMode="gray">
          <a:xfrm>
            <a:off x="523875" y="3192463"/>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CD94D81-3204-4791-AD21-0D3F5FA2ABD4}" type="datetime'''''''''''''''''''''''1''''''''''0'">
              <a:rPr lang="en-US" altLang="en-US" sz="1400" smtClean="0">
                <a:solidFill>
                  <a:srgbClr val="2B3A42"/>
                </a:solidFill>
              </a:rPr>
              <a:pPr algn="r">
                <a:lnSpc>
                  <a:spcPct val="90000"/>
                </a:lnSpc>
                <a:spcBef>
                  <a:spcPct val="0"/>
                </a:spcBef>
                <a:spcAft>
                  <a:spcPct val="0"/>
                </a:spcAft>
              </a:pPr>
              <a:t>10</a:t>
            </a:fld>
            <a:endParaRPr lang="en-US" sz="1400" err="1">
              <a:solidFill>
                <a:srgbClr val="2B3A42"/>
              </a:solidFill>
            </a:endParaRPr>
          </a:p>
        </p:txBody>
      </p:sp>
      <p:cxnSp>
        <p:nvCxnSpPr>
          <p:cNvPr id="1035" name="Straight Connector 1034">
            <a:extLst>
              <a:ext uri="{FF2B5EF4-FFF2-40B4-BE49-F238E27FC236}">
                <a16:creationId xmlns:a16="http://schemas.microsoft.com/office/drawing/2014/main" id="{16BD1C05-911D-6306-2E44-78CC0DD01E36}"/>
              </a:ext>
            </a:extLst>
          </p:cNvPr>
          <p:cNvCxnSpPr>
            <a:cxnSpLocks/>
          </p:cNvCxnSpPr>
          <p:nvPr>
            <p:custDataLst>
              <p:tags r:id="rId29"/>
            </p:custDataLst>
          </p:nvPr>
        </p:nvCxnSpPr>
        <p:spPr bwMode="gray">
          <a:xfrm>
            <a:off x="3228975" y="3597275"/>
            <a:ext cx="0" cy="471488"/>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6" name="Straight Connector 1035">
            <a:extLst>
              <a:ext uri="{FF2B5EF4-FFF2-40B4-BE49-F238E27FC236}">
                <a16:creationId xmlns:a16="http://schemas.microsoft.com/office/drawing/2014/main" id="{119B20F6-36A5-6BBC-0943-819688BA2569}"/>
              </a:ext>
            </a:extLst>
          </p:cNvPr>
          <p:cNvCxnSpPr>
            <a:cxnSpLocks/>
          </p:cNvCxnSpPr>
          <p:nvPr>
            <p:custDataLst>
              <p:tags r:id="rId30"/>
            </p:custDataLst>
          </p:nvPr>
        </p:nvCxnSpPr>
        <p:spPr bwMode="gray">
          <a:xfrm>
            <a:off x="3660775" y="3586163"/>
            <a:ext cx="0" cy="482600"/>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7" name="Straight Connector 1036">
            <a:extLst>
              <a:ext uri="{FF2B5EF4-FFF2-40B4-BE49-F238E27FC236}">
                <a16:creationId xmlns:a16="http://schemas.microsoft.com/office/drawing/2014/main" id="{7944CEA5-D045-5E6B-1E31-A71AF7FA1FAC}"/>
              </a:ext>
            </a:extLst>
          </p:cNvPr>
          <p:cNvCxnSpPr>
            <a:cxnSpLocks/>
          </p:cNvCxnSpPr>
          <p:nvPr>
            <p:custDataLst>
              <p:tags r:id="rId31"/>
            </p:custDataLst>
          </p:nvPr>
        </p:nvCxnSpPr>
        <p:spPr bwMode="auto">
          <a:xfrm flipV="1">
            <a:off x="3444875" y="3162301"/>
            <a:ext cx="0" cy="1952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8" name="Straight Connector 1037">
            <a:extLst>
              <a:ext uri="{FF2B5EF4-FFF2-40B4-BE49-F238E27FC236}">
                <a16:creationId xmlns:a16="http://schemas.microsoft.com/office/drawing/2014/main" id="{49687209-D295-1F3D-10BA-7009DE0C621F}"/>
              </a:ext>
            </a:extLst>
          </p:cNvPr>
          <p:cNvCxnSpPr>
            <a:cxnSpLocks/>
          </p:cNvCxnSpPr>
          <p:nvPr>
            <p:custDataLst>
              <p:tags r:id="rId32"/>
            </p:custDataLst>
          </p:nvPr>
        </p:nvCxnSpPr>
        <p:spPr bwMode="auto">
          <a:xfrm>
            <a:off x="3444874" y="3162300"/>
            <a:ext cx="17287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9" name="Straight Connector 1038">
            <a:extLst>
              <a:ext uri="{FF2B5EF4-FFF2-40B4-BE49-F238E27FC236}">
                <a16:creationId xmlns:a16="http://schemas.microsoft.com/office/drawing/2014/main" id="{1E3C76A5-841C-5C91-C968-A868961450B3}"/>
              </a:ext>
            </a:extLst>
          </p:cNvPr>
          <p:cNvCxnSpPr>
            <a:cxnSpLocks/>
          </p:cNvCxnSpPr>
          <p:nvPr>
            <p:custDataLst>
              <p:tags r:id="rId33"/>
            </p:custDataLst>
          </p:nvPr>
        </p:nvCxnSpPr>
        <p:spPr bwMode="auto">
          <a:xfrm>
            <a:off x="5173663" y="3162300"/>
            <a:ext cx="0" cy="5683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40" name="Rectangle 1039">
            <a:extLst>
              <a:ext uri="{FF2B5EF4-FFF2-40B4-BE49-F238E27FC236}">
                <a16:creationId xmlns:a16="http://schemas.microsoft.com/office/drawing/2014/main" id="{C3A46448-5F35-6A82-4628-19F0774B5D7D}"/>
              </a:ext>
            </a:extLst>
          </p:cNvPr>
          <p:cNvSpPr>
            <a:spLocks/>
          </p:cNvSpPr>
          <p:nvPr>
            <p:custDataLst>
              <p:tags r:id="rId34"/>
            </p:custDataLst>
          </p:nvPr>
        </p:nvSpPr>
        <p:spPr bwMode="auto">
          <a:xfrm>
            <a:off x="188913" y="3055938"/>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041" name="Rectangle 1040">
            <a:extLst>
              <a:ext uri="{FF2B5EF4-FFF2-40B4-BE49-F238E27FC236}">
                <a16:creationId xmlns:a16="http://schemas.microsoft.com/office/drawing/2014/main" id="{B564948E-3DBD-EF0F-9F11-3F77725EC466}"/>
              </a:ext>
            </a:extLst>
          </p:cNvPr>
          <p:cNvSpPr>
            <a:spLocks/>
          </p:cNvSpPr>
          <p:nvPr>
            <p:custDataLst>
              <p:tags r:id="rId35"/>
            </p:custDataLst>
          </p:nvPr>
        </p:nvSpPr>
        <p:spPr bwMode="auto">
          <a:xfrm>
            <a:off x="2084388" y="4124325"/>
            <a:ext cx="22907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489BA67-1B74-43D4-9D37-0EE7A2B0282A}" type="datetime'L''AN''TUS''''* ''(INS''ULIN'''' G''''L''''''''''ARG''I''NE)'">
              <a:rPr lang="en-US" altLang="en-US" sz="1200" b="1" smtClean="0">
                <a:solidFill>
                  <a:srgbClr val="2B3A42"/>
                </a:solidFill>
              </a:rPr>
              <a:pPr algn="ctr">
                <a:spcBef>
                  <a:spcPct val="0"/>
                </a:spcBef>
                <a:spcAft>
                  <a:spcPct val="0"/>
                </a:spcAft>
              </a:pPr>
              <a:t>LANTUS* (INSULIN GLARGINE)</a:t>
            </a:fld>
            <a:endParaRPr lang="en-US" sz="1200" b="1">
              <a:solidFill>
                <a:srgbClr val="2B3A42"/>
              </a:solidFill>
            </a:endParaRPr>
          </a:p>
        </p:txBody>
      </p:sp>
      <p:sp>
        <p:nvSpPr>
          <p:cNvPr id="1042" name="Rectangle 1041">
            <a:extLst>
              <a:ext uri="{FF2B5EF4-FFF2-40B4-BE49-F238E27FC236}">
                <a16:creationId xmlns:a16="http://schemas.microsoft.com/office/drawing/2014/main" id="{F137064F-3DE1-BEB4-9DC3-D4DA211391F7}"/>
              </a:ext>
            </a:extLst>
          </p:cNvPr>
          <p:cNvSpPr>
            <a:spLocks/>
          </p:cNvSpPr>
          <p:nvPr>
            <p:custDataLst>
              <p:tags r:id="rId36"/>
            </p:custDataLst>
          </p:nvPr>
        </p:nvSpPr>
        <p:spPr bwMode="gray">
          <a:xfrm>
            <a:off x="1114425" y="3130550"/>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D3C5F34-260D-4D87-817B-204A3847EE77}" type="datetime'$''9''''.5'''''''''''''''''''''''''''''''''''">
              <a:rPr lang="en-US" altLang="en-US" sz="1200" smtClean="0">
                <a:solidFill>
                  <a:srgbClr val="2B3A42"/>
                </a:solidFill>
              </a:rPr>
              <a:pPr algn="ctr">
                <a:lnSpc>
                  <a:spcPct val="90000"/>
                </a:lnSpc>
                <a:spcBef>
                  <a:spcPct val="0"/>
                </a:spcBef>
                <a:spcAft>
                  <a:spcPct val="0"/>
                </a:spcAft>
              </a:pPr>
              <a:t>$9.5</a:t>
            </a:fld>
            <a:endParaRPr lang="en-US" sz="1200">
              <a:solidFill>
                <a:srgbClr val="2B3A42"/>
              </a:solidFill>
            </a:endParaRPr>
          </a:p>
        </p:txBody>
      </p:sp>
      <p:sp>
        <p:nvSpPr>
          <p:cNvPr id="1043" name="Rectangle 1042">
            <a:extLst>
              <a:ext uri="{FF2B5EF4-FFF2-40B4-BE49-F238E27FC236}">
                <a16:creationId xmlns:a16="http://schemas.microsoft.com/office/drawing/2014/main" id="{48D83DC9-24B8-7E2B-64E1-50421E4DCBE4}"/>
              </a:ext>
            </a:extLst>
          </p:cNvPr>
          <p:cNvSpPr>
            <a:spLocks/>
          </p:cNvSpPr>
          <p:nvPr>
            <p:custDataLst>
              <p:tags r:id="rId37"/>
            </p:custDataLst>
          </p:nvPr>
        </p:nvSpPr>
        <p:spPr bwMode="gray">
          <a:xfrm>
            <a:off x="1546225" y="31924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9485254-4E75-4B73-8A66-3978C617083D}" type="datetime'$''''8''''''''''.''''''''''7'''''''''''''''''''''''''''''">
              <a:rPr lang="en-US" altLang="en-US" sz="1200" smtClean="0">
                <a:solidFill>
                  <a:srgbClr val="2B3A42"/>
                </a:solidFill>
              </a:rPr>
              <a:pPr algn="ctr">
                <a:lnSpc>
                  <a:spcPct val="90000"/>
                </a:lnSpc>
                <a:spcBef>
                  <a:spcPct val="0"/>
                </a:spcBef>
                <a:spcAft>
                  <a:spcPct val="0"/>
                </a:spcAft>
              </a:pPr>
              <a:t>$8.7</a:t>
            </a:fld>
            <a:endParaRPr lang="en-US" sz="1200" err="1">
              <a:solidFill>
                <a:srgbClr val="2B3A42"/>
              </a:solidFill>
            </a:endParaRPr>
          </a:p>
        </p:txBody>
      </p:sp>
      <p:sp>
        <p:nvSpPr>
          <p:cNvPr id="1044" name="Rectangle 1043">
            <a:extLst>
              <a:ext uri="{FF2B5EF4-FFF2-40B4-BE49-F238E27FC236}">
                <a16:creationId xmlns:a16="http://schemas.microsoft.com/office/drawing/2014/main" id="{BA601E9B-5D8C-CC7E-410E-2D2CBCA28FA4}"/>
              </a:ext>
            </a:extLst>
          </p:cNvPr>
          <p:cNvSpPr>
            <a:spLocks/>
          </p:cNvSpPr>
          <p:nvPr>
            <p:custDataLst>
              <p:tags r:id="rId38"/>
            </p:custDataLst>
          </p:nvPr>
        </p:nvSpPr>
        <p:spPr bwMode="gray">
          <a:xfrm>
            <a:off x="1978025" y="32924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AAAAEF7-B62F-4285-A2CC-010A287D6797}" type="datetime'''''$''''''''''7''''''.''''''''''''''''''''''''5'''''''''''''">
              <a:rPr lang="en-US" altLang="en-US" sz="1200" smtClean="0">
                <a:solidFill>
                  <a:srgbClr val="2B3A42"/>
                </a:solidFill>
              </a:rPr>
              <a:pPr algn="ctr">
                <a:lnSpc>
                  <a:spcPct val="90000"/>
                </a:lnSpc>
                <a:spcBef>
                  <a:spcPct val="0"/>
                </a:spcBef>
                <a:spcAft>
                  <a:spcPct val="0"/>
                </a:spcAft>
              </a:pPr>
              <a:t>$7.5</a:t>
            </a:fld>
            <a:endParaRPr lang="en-US" sz="1200" err="1">
              <a:solidFill>
                <a:srgbClr val="2B3A42"/>
              </a:solidFill>
            </a:endParaRPr>
          </a:p>
        </p:txBody>
      </p:sp>
      <p:sp>
        <p:nvSpPr>
          <p:cNvPr id="1045" name="Rectangle 1044">
            <a:extLst>
              <a:ext uri="{FF2B5EF4-FFF2-40B4-BE49-F238E27FC236}">
                <a16:creationId xmlns:a16="http://schemas.microsoft.com/office/drawing/2014/main" id="{2682339F-A317-1EB6-C3AA-6636CBF2E4BB}"/>
              </a:ext>
            </a:extLst>
          </p:cNvPr>
          <p:cNvSpPr>
            <a:spLocks/>
          </p:cNvSpPr>
          <p:nvPr>
            <p:custDataLst>
              <p:tags r:id="rId39"/>
            </p:custDataLst>
          </p:nvPr>
        </p:nvSpPr>
        <p:spPr bwMode="gray">
          <a:xfrm>
            <a:off x="2411413" y="33813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CFB0812-D446-4D60-8AB4-2EF2C8F0CCB1}" type="datetime'''''''$''''''''''''''6''''''''''''''''''''''''.''''3'">
              <a:rPr lang="en-US" altLang="en-US" sz="1200" smtClean="0">
                <a:solidFill>
                  <a:srgbClr val="2B3A42"/>
                </a:solidFill>
              </a:rPr>
              <a:pPr algn="ctr">
                <a:lnSpc>
                  <a:spcPct val="90000"/>
                </a:lnSpc>
                <a:spcBef>
                  <a:spcPct val="0"/>
                </a:spcBef>
                <a:spcAft>
                  <a:spcPct val="0"/>
                </a:spcAft>
              </a:pPr>
              <a:t>$6.3</a:t>
            </a:fld>
            <a:endParaRPr lang="en-US" sz="1200" err="1">
              <a:solidFill>
                <a:srgbClr val="2B3A42"/>
              </a:solidFill>
            </a:endParaRPr>
          </a:p>
        </p:txBody>
      </p:sp>
      <p:sp>
        <p:nvSpPr>
          <p:cNvPr id="1046" name="Rectangle 1045">
            <a:extLst>
              <a:ext uri="{FF2B5EF4-FFF2-40B4-BE49-F238E27FC236}">
                <a16:creationId xmlns:a16="http://schemas.microsoft.com/office/drawing/2014/main" id="{B40ABE93-6026-2012-4107-42764FB9F97C}"/>
              </a:ext>
            </a:extLst>
          </p:cNvPr>
          <p:cNvSpPr>
            <a:spLocks/>
          </p:cNvSpPr>
          <p:nvPr>
            <p:custDataLst>
              <p:tags r:id="rId40"/>
            </p:custDataLst>
          </p:nvPr>
        </p:nvSpPr>
        <p:spPr bwMode="gray">
          <a:xfrm>
            <a:off x="2843213" y="34067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454DCE9-2C76-4898-BE3C-48393F86DCEA}" type="datetime'$''6''''''''''''''''''''''''''''''''''''''''''''''.0'''''''''">
              <a:rPr lang="en-US" altLang="en-US" sz="1200" smtClean="0">
                <a:solidFill>
                  <a:srgbClr val="2B3A42"/>
                </a:solidFill>
              </a:rPr>
              <a:pPr algn="ctr">
                <a:lnSpc>
                  <a:spcPct val="90000"/>
                </a:lnSpc>
                <a:spcBef>
                  <a:spcPct val="0"/>
                </a:spcBef>
                <a:spcAft>
                  <a:spcPct val="0"/>
                </a:spcAft>
              </a:pPr>
              <a:t>$6.0</a:t>
            </a:fld>
            <a:endParaRPr lang="en-US" sz="1200" err="1">
              <a:solidFill>
                <a:srgbClr val="2B3A42"/>
              </a:solidFill>
            </a:endParaRPr>
          </a:p>
        </p:txBody>
      </p:sp>
      <p:sp>
        <p:nvSpPr>
          <p:cNvPr id="1047" name="Rectangle 1046">
            <a:extLst>
              <a:ext uri="{FF2B5EF4-FFF2-40B4-BE49-F238E27FC236}">
                <a16:creationId xmlns:a16="http://schemas.microsoft.com/office/drawing/2014/main" id="{54F6356F-E5A8-DD31-D19B-519209D2B2D4}"/>
              </a:ext>
            </a:extLst>
          </p:cNvPr>
          <p:cNvSpPr>
            <a:spLocks/>
          </p:cNvSpPr>
          <p:nvPr>
            <p:custDataLst>
              <p:tags r:id="rId41"/>
            </p:custDataLst>
          </p:nvPr>
        </p:nvSpPr>
        <p:spPr bwMode="gray">
          <a:xfrm>
            <a:off x="3275013" y="33956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6D31FC5-4B1F-4A02-B99B-59056ED68CDA}" type="datetime'''''''''''''''''''''''''''''''''''''''''$6''.''''''2'''">
              <a:rPr lang="en-US" altLang="en-US" sz="1200" smtClean="0">
                <a:solidFill>
                  <a:srgbClr val="2B3A42"/>
                </a:solidFill>
              </a:rPr>
              <a:pPr algn="ctr">
                <a:lnSpc>
                  <a:spcPct val="90000"/>
                </a:lnSpc>
                <a:spcBef>
                  <a:spcPct val="0"/>
                </a:spcBef>
                <a:spcAft>
                  <a:spcPct val="0"/>
                </a:spcAft>
              </a:pPr>
              <a:t>$6.2</a:t>
            </a:fld>
            <a:endParaRPr lang="en-US" sz="1200" err="1">
              <a:solidFill>
                <a:srgbClr val="2B3A42"/>
              </a:solidFill>
            </a:endParaRPr>
          </a:p>
        </p:txBody>
      </p:sp>
      <p:sp>
        <p:nvSpPr>
          <p:cNvPr id="1048" name="Rectangle 1047">
            <a:extLst>
              <a:ext uri="{FF2B5EF4-FFF2-40B4-BE49-F238E27FC236}">
                <a16:creationId xmlns:a16="http://schemas.microsoft.com/office/drawing/2014/main" id="{B0BCD6B3-EF4C-3027-1AA5-34C0733D7865}"/>
              </a:ext>
            </a:extLst>
          </p:cNvPr>
          <p:cNvSpPr>
            <a:spLocks/>
          </p:cNvSpPr>
          <p:nvPr>
            <p:custDataLst>
              <p:tags r:id="rId42"/>
            </p:custDataLst>
          </p:nvPr>
        </p:nvSpPr>
        <p:spPr bwMode="gray">
          <a:xfrm>
            <a:off x="3706813" y="33686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DFA79FA-D346-4F27-AD38-49152D32FECD}" type="datetime'$''''''''''''''''''''''6''''''''.''''''''''5'''''''''''">
              <a:rPr lang="en-US" altLang="en-US" sz="1200" smtClean="0">
                <a:solidFill>
                  <a:srgbClr val="2B3A42"/>
                </a:solidFill>
              </a:rPr>
              <a:pPr algn="ctr">
                <a:lnSpc>
                  <a:spcPct val="90000"/>
                </a:lnSpc>
                <a:spcBef>
                  <a:spcPct val="0"/>
                </a:spcBef>
                <a:spcAft>
                  <a:spcPct val="0"/>
                </a:spcAft>
              </a:pPr>
              <a:t>$6.5</a:t>
            </a:fld>
            <a:endParaRPr lang="en-US" sz="1200" err="1">
              <a:solidFill>
                <a:srgbClr val="2B3A42"/>
              </a:solidFill>
            </a:endParaRPr>
          </a:p>
        </p:txBody>
      </p:sp>
      <p:sp>
        <p:nvSpPr>
          <p:cNvPr id="1049" name="Rectangle 1048">
            <a:extLst>
              <a:ext uri="{FF2B5EF4-FFF2-40B4-BE49-F238E27FC236}">
                <a16:creationId xmlns:a16="http://schemas.microsoft.com/office/drawing/2014/main" id="{F372A851-F956-78E2-9BEA-B799FA798EF4}"/>
              </a:ext>
            </a:extLst>
          </p:cNvPr>
          <p:cNvSpPr>
            <a:spLocks/>
          </p:cNvSpPr>
          <p:nvPr>
            <p:custDataLst>
              <p:tags r:id="rId43"/>
            </p:custDataLst>
          </p:nvPr>
        </p:nvSpPr>
        <p:spPr bwMode="gray">
          <a:xfrm>
            <a:off x="4138613" y="34496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4101B8ED-00A8-427F-A609-FA3B04062085}" type="datetime'''''''$''''''''''''5''''''.''''''''5'''''''''''''''''''''''">
              <a:rPr lang="en-US" altLang="en-US" sz="1200" smtClean="0">
                <a:solidFill>
                  <a:srgbClr val="2B3A42"/>
                </a:solidFill>
              </a:rPr>
              <a:pPr algn="ctr">
                <a:lnSpc>
                  <a:spcPct val="90000"/>
                </a:lnSpc>
                <a:spcBef>
                  <a:spcPct val="0"/>
                </a:spcBef>
                <a:spcAft>
                  <a:spcPct val="0"/>
                </a:spcAft>
              </a:pPr>
              <a:t>$5.5</a:t>
            </a:fld>
            <a:endParaRPr lang="en-US" sz="1200" err="1">
              <a:solidFill>
                <a:srgbClr val="2B3A42"/>
              </a:solidFill>
            </a:endParaRPr>
          </a:p>
        </p:txBody>
      </p:sp>
      <p:sp>
        <p:nvSpPr>
          <p:cNvPr id="1050" name="Rectangle 1049">
            <a:extLst>
              <a:ext uri="{FF2B5EF4-FFF2-40B4-BE49-F238E27FC236}">
                <a16:creationId xmlns:a16="http://schemas.microsoft.com/office/drawing/2014/main" id="{35819016-C777-A3D6-064A-D6550BFF3FC5}"/>
              </a:ext>
            </a:extLst>
          </p:cNvPr>
          <p:cNvSpPr>
            <a:spLocks/>
          </p:cNvSpPr>
          <p:nvPr>
            <p:custDataLst>
              <p:tags r:id="rId44"/>
            </p:custDataLst>
          </p:nvPr>
        </p:nvSpPr>
        <p:spPr bwMode="gray">
          <a:xfrm>
            <a:off x="4572000" y="34845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1D1E830-2754-49ED-9662-578A3F7369A0}" type="datetime'''''''''''''''''''''''''$5''''''''''''''''''''''''.''0'''''''">
              <a:rPr lang="en-US" altLang="en-US" sz="1200" smtClean="0">
                <a:solidFill>
                  <a:srgbClr val="2B3A42"/>
                </a:solidFill>
              </a:rPr>
              <a:pPr algn="ctr">
                <a:lnSpc>
                  <a:spcPct val="90000"/>
                </a:lnSpc>
                <a:spcBef>
                  <a:spcPct val="0"/>
                </a:spcBef>
                <a:spcAft>
                  <a:spcPct val="0"/>
                </a:spcAft>
              </a:pPr>
              <a:t>$5.0</a:t>
            </a:fld>
            <a:endParaRPr lang="en-US" sz="1200" err="1">
              <a:solidFill>
                <a:srgbClr val="2B3A42"/>
              </a:solidFill>
            </a:endParaRPr>
          </a:p>
        </p:txBody>
      </p:sp>
      <p:sp>
        <p:nvSpPr>
          <p:cNvPr id="1051" name="Rectangle 1050">
            <a:extLst>
              <a:ext uri="{FF2B5EF4-FFF2-40B4-BE49-F238E27FC236}">
                <a16:creationId xmlns:a16="http://schemas.microsoft.com/office/drawing/2014/main" id="{A8B69701-A51E-226B-BD68-05CBC7ACE1A3}"/>
              </a:ext>
            </a:extLst>
          </p:cNvPr>
          <p:cNvSpPr>
            <a:spLocks/>
          </p:cNvSpPr>
          <p:nvPr>
            <p:custDataLst>
              <p:tags r:id="rId45"/>
            </p:custDataLst>
          </p:nvPr>
        </p:nvSpPr>
        <p:spPr bwMode="gray">
          <a:xfrm>
            <a:off x="5003800" y="37687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074DE21-2345-414F-A882-BC073936AD06}" type="datetime'''''''''''''''''''''''$''1''''''''.''''''4'''">
              <a:rPr lang="en-US" altLang="en-US" sz="1200" smtClean="0">
                <a:solidFill>
                  <a:srgbClr val="2B3A42"/>
                </a:solidFill>
              </a:rPr>
              <a:pPr algn="ctr">
                <a:lnSpc>
                  <a:spcPct val="90000"/>
                </a:lnSpc>
                <a:spcBef>
                  <a:spcPct val="0"/>
                </a:spcBef>
                <a:spcAft>
                  <a:spcPct val="0"/>
                </a:spcAft>
              </a:pPr>
              <a:t>$1.4</a:t>
            </a:fld>
            <a:endParaRPr lang="en-US" sz="1200" err="1">
              <a:solidFill>
                <a:srgbClr val="2B3A42"/>
              </a:solidFill>
            </a:endParaRPr>
          </a:p>
        </p:txBody>
      </p:sp>
      <p:sp>
        <p:nvSpPr>
          <p:cNvPr id="1052" name="Oval 1051">
            <a:extLst>
              <a:ext uri="{FF2B5EF4-FFF2-40B4-BE49-F238E27FC236}">
                <a16:creationId xmlns:a16="http://schemas.microsoft.com/office/drawing/2014/main" id="{ABB9BAF9-BA27-57FD-329F-0422E3EDC82D}"/>
              </a:ext>
            </a:extLst>
          </p:cNvPr>
          <p:cNvSpPr>
            <a:spLocks/>
          </p:cNvSpPr>
          <p:nvPr>
            <p:custDataLst>
              <p:tags r:id="rId46"/>
            </p:custDataLst>
          </p:nvPr>
        </p:nvSpPr>
        <p:spPr bwMode="auto">
          <a:xfrm>
            <a:off x="3968750" y="3033713"/>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A368DA35-479C-45EF-8201-277A8DCD473A}" type="datetime'''-7''''''''''''6''.''''''''7''''''''%'''''''''''''">
              <a:rPr lang="en-US" altLang="en-US" sz="1200" b="1" smtClean="0">
                <a:solidFill>
                  <a:schemeClr val="tx1"/>
                </a:solidFill>
                <a:effectLst/>
              </a:rPr>
              <a:pPr algn="ctr">
                <a:spcBef>
                  <a:spcPct val="0"/>
                </a:spcBef>
                <a:spcAft>
                  <a:spcPct val="0"/>
                </a:spcAft>
              </a:pPr>
              <a:t>-76.7%</a:t>
            </a:fld>
            <a:endParaRPr lang="en-US" sz="1200" b="1">
              <a:solidFill>
                <a:schemeClr val="tx1"/>
              </a:solidFill>
            </a:endParaRPr>
          </a:p>
        </p:txBody>
      </p:sp>
      <p:graphicFrame>
        <p:nvGraphicFramePr>
          <p:cNvPr id="287" name="Chart 286">
            <a:extLst>
              <a:ext uri="{FF2B5EF4-FFF2-40B4-BE49-F238E27FC236}">
                <a16:creationId xmlns:a16="http://schemas.microsoft.com/office/drawing/2014/main" id="{248E3C5D-5548-2615-EC67-259A645BD043}"/>
              </a:ext>
            </a:extLst>
          </p:cNvPr>
          <p:cNvGraphicFramePr>
            <a:graphicFrameLocks/>
          </p:cNvGraphicFramePr>
          <p:nvPr>
            <p:custDataLst>
              <p:tags r:id="rId47"/>
            </p:custDataLst>
            <p:extLst>
              <p:ext uri="{D42A27DB-BD31-4B8C-83A1-F6EECF244321}">
                <p14:modId xmlns:p14="http://schemas.microsoft.com/office/powerpoint/2010/main" val="2033638238"/>
              </p:ext>
            </p:extLst>
          </p:nvPr>
        </p:nvGraphicFramePr>
        <p:xfrm>
          <a:off x="814388" y="4752975"/>
          <a:ext cx="4830762" cy="955675"/>
        </p:xfrm>
        <a:graphic>
          <a:graphicData uri="http://schemas.openxmlformats.org/drawingml/2006/chart">
            <c:chart xmlns:c="http://schemas.openxmlformats.org/drawingml/2006/chart" xmlns:r="http://schemas.openxmlformats.org/officeDocument/2006/relationships" r:id="rId133"/>
          </a:graphicData>
        </a:graphic>
      </p:graphicFrame>
      <p:sp>
        <p:nvSpPr>
          <p:cNvPr id="1054" name="Rectangle 1053">
            <a:extLst>
              <a:ext uri="{FF2B5EF4-FFF2-40B4-BE49-F238E27FC236}">
                <a16:creationId xmlns:a16="http://schemas.microsoft.com/office/drawing/2014/main" id="{67E6CAAD-7819-0554-2D9C-D104D0CF1AC4}"/>
              </a:ext>
            </a:extLst>
          </p:cNvPr>
          <p:cNvSpPr>
            <a:spLocks/>
          </p:cNvSpPr>
          <p:nvPr>
            <p:custDataLst>
              <p:tags r:id="rId48"/>
            </p:custDataLst>
          </p:nvPr>
        </p:nvSpPr>
        <p:spPr bwMode="gray">
          <a:xfrm>
            <a:off x="622300" y="553561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CBD85DE-07B8-4E46-A4DC-063A2A0D031A}"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1056" name="Rectangle 1055">
            <a:extLst>
              <a:ext uri="{FF2B5EF4-FFF2-40B4-BE49-F238E27FC236}">
                <a16:creationId xmlns:a16="http://schemas.microsoft.com/office/drawing/2014/main" id="{8FCB92F8-9F6F-0DD3-B96E-7E5244B5674F}"/>
              </a:ext>
            </a:extLst>
          </p:cNvPr>
          <p:cNvSpPr>
            <a:spLocks/>
          </p:cNvSpPr>
          <p:nvPr>
            <p:custDataLst>
              <p:tags r:id="rId49"/>
            </p:custDataLst>
          </p:nvPr>
        </p:nvSpPr>
        <p:spPr bwMode="gray">
          <a:xfrm>
            <a:off x="622301" y="527208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011EDB3-B7CB-4086-B0BA-783DED5A9F10}" type="datetime'''''''''''''''''''''''1'">
              <a:rPr lang="en-US" altLang="en-US" sz="1400" smtClean="0">
                <a:solidFill>
                  <a:srgbClr val="2B3A42"/>
                </a:solidFill>
              </a:rPr>
              <a:pPr algn="r">
                <a:lnSpc>
                  <a:spcPct val="90000"/>
                </a:lnSpc>
                <a:spcBef>
                  <a:spcPct val="0"/>
                </a:spcBef>
                <a:spcAft>
                  <a:spcPct val="0"/>
                </a:spcAft>
              </a:pPr>
              <a:t>1</a:t>
            </a:fld>
            <a:endParaRPr lang="en-US" sz="1400" err="1">
              <a:solidFill>
                <a:srgbClr val="2B3A42"/>
              </a:solidFill>
            </a:endParaRPr>
          </a:p>
        </p:txBody>
      </p:sp>
      <p:sp>
        <p:nvSpPr>
          <p:cNvPr id="1055" name="Rectangle 1054">
            <a:extLst>
              <a:ext uri="{FF2B5EF4-FFF2-40B4-BE49-F238E27FC236}">
                <a16:creationId xmlns:a16="http://schemas.microsoft.com/office/drawing/2014/main" id="{ECD2BF13-55E3-79FF-D270-17DF02C47140}"/>
              </a:ext>
            </a:extLst>
          </p:cNvPr>
          <p:cNvSpPr>
            <a:spLocks/>
          </p:cNvSpPr>
          <p:nvPr>
            <p:custDataLst>
              <p:tags r:id="rId50"/>
            </p:custDataLst>
          </p:nvPr>
        </p:nvSpPr>
        <p:spPr bwMode="gray">
          <a:xfrm>
            <a:off x="622300" y="500856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42299DE8-7D2B-445C-A212-389B03C2FA88}" type="datetime'''''''''''''''''''''''''''''''''''2'''''''">
              <a:rPr lang="en-US" altLang="en-US" sz="1400" smtClean="0">
                <a:solidFill>
                  <a:srgbClr val="2B3A42"/>
                </a:solidFill>
              </a:rPr>
              <a:pPr algn="r">
                <a:lnSpc>
                  <a:spcPct val="90000"/>
                </a:lnSpc>
                <a:spcBef>
                  <a:spcPct val="0"/>
                </a:spcBef>
                <a:spcAft>
                  <a:spcPct val="0"/>
                </a:spcAft>
              </a:pPr>
              <a:t>2</a:t>
            </a:fld>
            <a:endParaRPr lang="en-US" sz="1400" err="1">
              <a:solidFill>
                <a:srgbClr val="2B3A42"/>
              </a:solidFill>
            </a:endParaRPr>
          </a:p>
        </p:txBody>
      </p:sp>
      <p:sp>
        <p:nvSpPr>
          <p:cNvPr id="1057" name="Rectangle 1056">
            <a:extLst>
              <a:ext uri="{FF2B5EF4-FFF2-40B4-BE49-F238E27FC236}">
                <a16:creationId xmlns:a16="http://schemas.microsoft.com/office/drawing/2014/main" id="{0521B3D2-6412-86E4-0C5C-EEF59411C4AD}"/>
              </a:ext>
            </a:extLst>
          </p:cNvPr>
          <p:cNvSpPr>
            <a:spLocks/>
          </p:cNvSpPr>
          <p:nvPr>
            <p:custDataLst>
              <p:tags r:id="rId51"/>
            </p:custDataLst>
          </p:nvPr>
        </p:nvSpPr>
        <p:spPr bwMode="gray">
          <a:xfrm>
            <a:off x="622301" y="474503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008D7C3-AC74-419D-B042-60A74BF22960}" type="datetime'''''''''''''''''''''''''''''''''''''''''''''''''''3'''''''''">
              <a:rPr lang="en-US" altLang="en-US" sz="1400" smtClean="0">
                <a:solidFill>
                  <a:srgbClr val="2B3A42"/>
                </a:solidFill>
              </a:rPr>
              <a:pPr algn="r">
                <a:lnSpc>
                  <a:spcPct val="90000"/>
                </a:lnSpc>
                <a:spcBef>
                  <a:spcPct val="0"/>
                </a:spcBef>
                <a:spcAft>
                  <a:spcPct val="0"/>
                </a:spcAft>
              </a:pPr>
              <a:t>3</a:t>
            </a:fld>
            <a:endParaRPr lang="en-US" sz="1400" err="1">
              <a:solidFill>
                <a:srgbClr val="2B3A42"/>
              </a:solidFill>
            </a:endParaRPr>
          </a:p>
        </p:txBody>
      </p:sp>
      <p:cxnSp>
        <p:nvCxnSpPr>
          <p:cNvPr id="1058" name="Straight Connector 1057">
            <a:extLst>
              <a:ext uri="{FF2B5EF4-FFF2-40B4-BE49-F238E27FC236}">
                <a16:creationId xmlns:a16="http://schemas.microsoft.com/office/drawing/2014/main" id="{F55CCDB1-AD3C-7DAC-7943-EAEBF4CFECD2}"/>
              </a:ext>
            </a:extLst>
          </p:cNvPr>
          <p:cNvCxnSpPr>
            <a:cxnSpLocks/>
          </p:cNvCxnSpPr>
          <p:nvPr>
            <p:custDataLst>
              <p:tags r:id="rId52"/>
            </p:custDataLst>
          </p:nvPr>
        </p:nvCxnSpPr>
        <p:spPr bwMode="gray">
          <a:xfrm>
            <a:off x="4092575" y="5278438"/>
            <a:ext cx="0" cy="342900"/>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59" name="Straight Connector 1058">
            <a:extLst>
              <a:ext uri="{FF2B5EF4-FFF2-40B4-BE49-F238E27FC236}">
                <a16:creationId xmlns:a16="http://schemas.microsoft.com/office/drawing/2014/main" id="{352ACD03-AB36-4D6D-0A1F-7455EB9B93BD}"/>
              </a:ext>
            </a:extLst>
          </p:cNvPr>
          <p:cNvCxnSpPr>
            <a:cxnSpLocks/>
          </p:cNvCxnSpPr>
          <p:nvPr>
            <p:custDataLst>
              <p:tags r:id="rId53"/>
            </p:custDataLst>
          </p:nvPr>
        </p:nvCxnSpPr>
        <p:spPr bwMode="gray">
          <a:xfrm>
            <a:off x="4525963" y="5440363"/>
            <a:ext cx="0" cy="180975"/>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0" name="Straight Connector 1059">
            <a:extLst>
              <a:ext uri="{FF2B5EF4-FFF2-40B4-BE49-F238E27FC236}">
                <a16:creationId xmlns:a16="http://schemas.microsoft.com/office/drawing/2014/main" id="{7F707DB4-D153-59E7-7F70-548C200349D2}"/>
              </a:ext>
            </a:extLst>
          </p:cNvPr>
          <p:cNvCxnSpPr>
            <a:cxnSpLocks/>
          </p:cNvCxnSpPr>
          <p:nvPr>
            <p:custDataLst>
              <p:tags r:id="rId54"/>
            </p:custDataLst>
          </p:nvPr>
        </p:nvCxnSpPr>
        <p:spPr bwMode="auto">
          <a:xfrm flipV="1">
            <a:off x="4308475" y="4881563"/>
            <a:ext cx="0" cy="1682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1" name="Straight Connector 1060">
            <a:extLst>
              <a:ext uri="{FF2B5EF4-FFF2-40B4-BE49-F238E27FC236}">
                <a16:creationId xmlns:a16="http://schemas.microsoft.com/office/drawing/2014/main" id="{CC2CA376-6ED1-0B00-A797-C73E2CD5EB1B}"/>
              </a:ext>
            </a:extLst>
          </p:cNvPr>
          <p:cNvCxnSpPr>
            <a:cxnSpLocks/>
          </p:cNvCxnSpPr>
          <p:nvPr>
            <p:custDataLst>
              <p:tags r:id="rId55"/>
            </p:custDataLst>
          </p:nvPr>
        </p:nvCxnSpPr>
        <p:spPr bwMode="auto">
          <a:xfrm>
            <a:off x="4308474" y="4881563"/>
            <a:ext cx="8651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2" name="Straight Connector 1061">
            <a:extLst>
              <a:ext uri="{FF2B5EF4-FFF2-40B4-BE49-F238E27FC236}">
                <a16:creationId xmlns:a16="http://schemas.microsoft.com/office/drawing/2014/main" id="{1ED01E35-4A36-8574-5C56-C2C52B790D0C}"/>
              </a:ext>
            </a:extLst>
          </p:cNvPr>
          <p:cNvCxnSpPr>
            <a:cxnSpLocks/>
          </p:cNvCxnSpPr>
          <p:nvPr>
            <p:custDataLst>
              <p:tags r:id="rId56"/>
            </p:custDataLst>
          </p:nvPr>
        </p:nvCxnSpPr>
        <p:spPr bwMode="auto">
          <a:xfrm>
            <a:off x="5173663" y="4881563"/>
            <a:ext cx="0" cy="4476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63" name="Rectangle 1062">
            <a:extLst>
              <a:ext uri="{FF2B5EF4-FFF2-40B4-BE49-F238E27FC236}">
                <a16:creationId xmlns:a16="http://schemas.microsoft.com/office/drawing/2014/main" id="{43630E0F-5CFC-BA63-04ED-44395B362C8C}"/>
              </a:ext>
            </a:extLst>
          </p:cNvPr>
          <p:cNvSpPr>
            <a:spLocks/>
          </p:cNvSpPr>
          <p:nvPr>
            <p:custDataLst>
              <p:tags r:id="rId57"/>
            </p:custDataLst>
          </p:nvPr>
        </p:nvSpPr>
        <p:spPr bwMode="auto">
          <a:xfrm>
            <a:off x="287338" y="4608513"/>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064" name="Rectangle 1063">
            <a:extLst>
              <a:ext uri="{FF2B5EF4-FFF2-40B4-BE49-F238E27FC236}">
                <a16:creationId xmlns:a16="http://schemas.microsoft.com/office/drawing/2014/main" id="{CB318E23-D864-B664-9D4B-2079196AD741}"/>
              </a:ext>
            </a:extLst>
          </p:cNvPr>
          <p:cNvSpPr>
            <a:spLocks/>
          </p:cNvSpPr>
          <p:nvPr>
            <p:custDataLst>
              <p:tags r:id="rId58"/>
            </p:custDataLst>
          </p:nvPr>
        </p:nvSpPr>
        <p:spPr bwMode="auto">
          <a:xfrm>
            <a:off x="2233613" y="5676900"/>
            <a:ext cx="19923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F9059D1-6E19-4DC2-B140-EE3B5AD63413}" type="datetime'''''''''L''U''CE''''''''''''N''T''IS ''(RA''NIBIZU''MA''B)'''">
              <a:rPr lang="en-US" altLang="en-US" sz="1200" b="1" smtClean="0">
                <a:solidFill>
                  <a:srgbClr val="2B3A42"/>
                </a:solidFill>
              </a:rPr>
              <a:pPr algn="ctr">
                <a:spcBef>
                  <a:spcPct val="0"/>
                </a:spcBef>
                <a:spcAft>
                  <a:spcPct val="0"/>
                </a:spcAft>
              </a:pPr>
              <a:t>LUCENTIS (RANIBIZUMAB)</a:t>
            </a:fld>
            <a:endParaRPr lang="en-US" sz="1200" b="1">
              <a:solidFill>
                <a:srgbClr val="2B3A42"/>
              </a:solidFill>
            </a:endParaRPr>
          </a:p>
        </p:txBody>
      </p:sp>
      <p:sp>
        <p:nvSpPr>
          <p:cNvPr id="1065" name="Rectangle 1064">
            <a:extLst>
              <a:ext uri="{FF2B5EF4-FFF2-40B4-BE49-F238E27FC236}">
                <a16:creationId xmlns:a16="http://schemas.microsoft.com/office/drawing/2014/main" id="{AC8B650C-D4F1-A24F-6E2D-BC7A45E31BFE}"/>
              </a:ext>
            </a:extLst>
          </p:cNvPr>
          <p:cNvSpPr>
            <a:spLocks/>
          </p:cNvSpPr>
          <p:nvPr>
            <p:custDataLst>
              <p:tags r:id="rId59"/>
            </p:custDataLst>
          </p:nvPr>
        </p:nvSpPr>
        <p:spPr bwMode="gray">
          <a:xfrm>
            <a:off x="1114425" y="5010150"/>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000CAC2-41BD-4628-9D3C-7801B4B08B67}" type="datetime'$''''''1''''''''''''''''''''''''''''''''.''''6'">
              <a:rPr lang="en-US" altLang="en-US" sz="1200" smtClean="0">
                <a:solidFill>
                  <a:srgbClr val="2B3A42"/>
                </a:solidFill>
              </a:rPr>
              <a:pPr algn="ctr">
                <a:lnSpc>
                  <a:spcPct val="90000"/>
                </a:lnSpc>
                <a:spcBef>
                  <a:spcPct val="0"/>
                </a:spcBef>
                <a:spcAft>
                  <a:spcPct val="0"/>
                </a:spcAft>
              </a:pPr>
              <a:t>$1.6</a:t>
            </a:fld>
            <a:endParaRPr lang="en-US" sz="1200">
              <a:solidFill>
                <a:srgbClr val="2B3A42"/>
              </a:solidFill>
            </a:endParaRPr>
          </a:p>
        </p:txBody>
      </p:sp>
      <p:sp>
        <p:nvSpPr>
          <p:cNvPr id="1066" name="Rectangle 1065">
            <a:extLst>
              <a:ext uri="{FF2B5EF4-FFF2-40B4-BE49-F238E27FC236}">
                <a16:creationId xmlns:a16="http://schemas.microsoft.com/office/drawing/2014/main" id="{078E202D-325F-D633-21E5-49E1E2B4C33F}"/>
              </a:ext>
            </a:extLst>
          </p:cNvPr>
          <p:cNvSpPr>
            <a:spLocks/>
          </p:cNvSpPr>
          <p:nvPr>
            <p:custDataLst>
              <p:tags r:id="rId60"/>
            </p:custDataLst>
          </p:nvPr>
        </p:nvSpPr>
        <p:spPr bwMode="gray">
          <a:xfrm>
            <a:off x="1546225" y="50498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2525059-10E4-451D-9A85-93CFACAA200C}" type="datetime'''''''''''''''''''''$1''''.''''''''''''''''''5'''">
              <a:rPr lang="en-US" altLang="en-US" sz="1200" smtClean="0">
                <a:solidFill>
                  <a:srgbClr val="2B3A42"/>
                </a:solidFill>
              </a:rPr>
              <a:pPr algn="ctr">
                <a:lnSpc>
                  <a:spcPct val="90000"/>
                </a:lnSpc>
                <a:spcBef>
                  <a:spcPct val="0"/>
                </a:spcBef>
                <a:spcAft>
                  <a:spcPct val="0"/>
                </a:spcAft>
              </a:pPr>
              <a:t>$1.5</a:t>
            </a:fld>
            <a:endParaRPr lang="en-US" sz="1200" err="1">
              <a:solidFill>
                <a:srgbClr val="2B3A42"/>
              </a:solidFill>
            </a:endParaRPr>
          </a:p>
        </p:txBody>
      </p:sp>
      <p:sp>
        <p:nvSpPr>
          <p:cNvPr id="1067" name="Rectangle 1066">
            <a:extLst>
              <a:ext uri="{FF2B5EF4-FFF2-40B4-BE49-F238E27FC236}">
                <a16:creationId xmlns:a16="http://schemas.microsoft.com/office/drawing/2014/main" id="{B64B2A3B-6D07-A076-F2FC-33E961F254FA}"/>
              </a:ext>
            </a:extLst>
          </p:cNvPr>
          <p:cNvSpPr>
            <a:spLocks/>
          </p:cNvSpPr>
          <p:nvPr>
            <p:custDataLst>
              <p:tags r:id="rId61"/>
            </p:custDataLst>
          </p:nvPr>
        </p:nvSpPr>
        <p:spPr bwMode="gray">
          <a:xfrm>
            <a:off x="1978025" y="50371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419E352-0FDE-49B3-9FC7-C6A92A4F27E6}" type="datetime'''''''''''''''''''''''''''$''''''''''''1.''''''''5'''''''''">
              <a:rPr lang="en-US" altLang="en-US" sz="1200" smtClean="0">
                <a:solidFill>
                  <a:srgbClr val="2B3A42"/>
                </a:solidFill>
              </a:rPr>
              <a:pPr algn="ctr">
                <a:lnSpc>
                  <a:spcPct val="90000"/>
                </a:lnSpc>
                <a:spcBef>
                  <a:spcPct val="0"/>
                </a:spcBef>
                <a:spcAft>
                  <a:spcPct val="0"/>
                </a:spcAft>
              </a:pPr>
              <a:t>$1.5</a:t>
            </a:fld>
            <a:endParaRPr lang="en-US" sz="1200" err="1">
              <a:solidFill>
                <a:srgbClr val="2B3A42"/>
              </a:solidFill>
            </a:endParaRPr>
          </a:p>
        </p:txBody>
      </p:sp>
      <p:sp>
        <p:nvSpPr>
          <p:cNvPr id="1068" name="Rectangle 1067">
            <a:extLst>
              <a:ext uri="{FF2B5EF4-FFF2-40B4-BE49-F238E27FC236}">
                <a16:creationId xmlns:a16="http://schemas.microsoft.com/office/drawing/2014/main" id="{8F4707E2-0C65-C816-294B-35BDB68E240A}"/>
              </a:ext>
            </a:extLst>
          </p:cNvPr>
          <p:cNvSpPr>
            <a:spLocks/>
          </p:cNvSpPr>
          <p:nvPr>
            <p:custDataLst>
              <p:tags r:id="rId62"/>
            </p:custDataLst>
          </p:nvPr>
        </p:nvSpPr>
        <p:spPr bwMode="gray">
          <a:xfrm>
            <a:off x="2411413" y="49434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4B4303F7-8A11-4FBD-939B-75703E53AC68}" type="datetime'$''''1''''''''''''''''''''''''''''''''''''''.''''9'''''''">
              <a:rPr lang="en-US" altLang="en-US" sz="1200" smtClean="0">
                <a:solidFill>
                  <a:srgbClr val="2B3A42"/>
                </a:solidFill>
              </a:rPr>
              <a:pPr algn="ctr">
                <a:lnSpc>
                  <a:spcPct val="90000"/>
                </a:lnSpc>
                <a:spcBef>
                  <a:spcPct val="0"/>
                </a:spcBef>
                <a:spcAft>
                  <a:spcPct val="0"/>
                </a:spcAft>
              </a:pPr>
              <a:t>$1.9</a:t>
            </a:fld>
            <a:endParaRPr lang="en-US" sz="1200" err="1">
              <a:solidFill>
                <a:srgbClr val="2B3A42"/>
              </a:solidFill>
            </a:endParaRPr>
          </a:p>
        </p:txBody>
      </p:sp>
      <p:sp>
        <p:nvSpPr>
          <p:cNvPr id="1069" name="Rectangle 1068">
            <a:extLst>
              <a:ext uri="{FF2B5EF4-FFF2-40B4-BE49-F238E27FC236}">
                <a16:creationId xmlns:a16="http://schemas.microsoft.com/office/drawing/2014/main" id="{2D91FEC4-B793-4F6C-F9B1-ACDCFCFC2CB7}"/>
              </a:ext>
            </a:extLst>
          </p:cNvPr>
          <p:cNvSpPr>
            <a:spLocks/>
          </p:cNvSpPr>
          <p:nvPr>
            <p:custDataLst>
              <p:tags r:id="rId63"/>
            </p:custDataLst>
          </p:nvPr>
        </p:nvSpPr>
        <p:spPr bwMode="gray">
          <a:xfrm>
            <a:off x="2843213" y="49006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EB8A620-B02F-42D2-916E-9A32F51865C4}" type="datetime'$''2''''.''''0'''''''''''''''">
              <a:rPr lang="en-US" altLang="en-US" sz="1200" smtClean="0">
                <a:solidFill>
                  <a:srgbClr val="2B3A42"/>
                </a:solidFill>
              </a:rPr>
              <a:pPr algn="ctr">
                <a:lnSpc>
                  <a:spcPct val="90000"/>
                </a:lnSpc>
                <a:spcBef>
                  <a:spcPct val="0"/>
                </a:spcBef>
                <a:spcAft>
                  <a:spcPct val="0"/>
                </a:spcAft>
              </a:pPr>
              <a:t>$2.0</a:t>
            </a:fld>
            <a:endParaRPr lang="en-US" sz="1200" err="1">
              <a:solidFill>
                <a:srgbClr val="2B3A42"/>
              </a:solidFill>
            </a:endParaRPr>
          </a:p>
        </p:txBody>
      </p:sp>
      <p:sp>
        <p:nvSpPr>
          <p:cNvPr id="1070" name="Rectangle 1069">
            <a:extLst>
              <a:ext uri="{FF2B5EF4-FFF2-40B4-BE49-F238E27FC236}">
                <a16:creationId xmlns:a16="http://schemas.microsoft.com/office/drawing/2014/main" id="{FF2FDA68-F7C7-6A29-9ACC-8DC9416D71CF}"/>
              </a:ext>
            </a:extLst>
          </p:cNvPr>
          <p:cNvSpPr>
            <a:spLocks/>
          </p:cNvSpPr>
          <p:nvPr>
            <p:custDataLst>
              <p:tags r:id="rId64"/>
            </p:custDataLst>
          </p:nvPr>
        </p:nvSpPr>
        <p:spPr bwMode="gray">
          <a:xfrm>
            <a:off x="3275013" y="49720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61726D1-5580-4E23-9312-149C2EFF9AC3}" type="datetime'''$''''''''''''''''''''1''''''''''''''''''''''''''.''8'''''">
              <a:rPr lang="en-US" altLang="en-US" sz="1200" smtClean="0">
                <a:solidFill>
                  <a:srgbClr val="2B3A42"/>
                </a:solidFill>
              </a:rPr>
              <a:pPr algn="ctr">
                <a:lnSpc>
                  <a:spcPct val="90000"/>
                </a:lnSpc>
                <a:spcBef>
                  <a:spcPct val="0"/>
                </a:spcBef>
                <a:spcAft>
                  <a:spcPct val="0"/>
                </a:spcAft>
              </a:pPr>
              <a:t>$1.8</a:t>
            </a:fld>
            <a:endParaRPr lang="en-US" sz="1200" err="1">
              <a:solidFill>
                <a:srgbClr val="2B3A42"/>
              </a:solidFill>
            </a:endParaRPr>
          </a:p>
        </p:txBody>
      </p:sp>
      <p:sp>
        <p:nvSpPr>
          <p:cNvPr id="1071" name="Rectangle 1070">
            <a:extLst>
              <a:ext uri="{FF2B5EF4-FFF2-40B4-BE49-F238E27FC236}">
                <a16:creationId xmlns:a16="http://schemas.microsoft.com/office/drawing/2014/main" id="{0DBE8FF7-311E-F127-E431-909B83D38AF4}"/>
              </a:ext>
            </a:extLst>
          </p:cNvPr>
          <p:cNvSpPr>
            <a:spLocks/>
          </p:cNvSpPr>
          <p:nvPr>
            <p:custDataLst>
              <p:tags r:id="rId65"/>
            </p:custDataLst>
          </p:nvPr>
        </p:nvSpPr>
        <p:spPr bwMode="gray">
          <a:xfrm>
            <a:off x="3706813" y="49704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5CBF74E-4E73-407A-8F61-C5C2E05F8A8B}" type="datetime'''''''$''1''''''''''''''''''.''''''''''''''8'''''''''''''''">
              <a:rPr lang="en-US" altLang="en-US" sz="1200" smtClean="0">
                <a:solidFill>
                  <a:srgbClr val="2B3A42"/>
                </a:solidFill>
              </a:rPr>
              <a:pPr algn="ctr">
                <a:lnSpc>
                  <a:spcPct val="90000"/>
                </a:lnSpc>
                <a:spcBef>
                  <a:spcPct val="0"/>
                </a:spcBef>
                <a:spcAft>
                  <a:spcPct val="0"/>
                </a:spcAft>
              </a:pPr>
              <a:t>$1.8</a:t>
            </a:fld>
            <a:endParaRPr lang="en-US" sz="1200" err="1">
              <a:solidFill>
                <a:srgbClr val="2B3A42"/>
              </a:solidFill>
            </a:endParaRPr>
          </a:p>
        </p:txBody>
      </p:sp>
      <p:sp>
        <p:nvSpPr>
          <p:cNvPr id="1072" name="Rectangle 1071">
            <a:extLst>
              <a:ext uri="{FF2B5EF4-FFF2-40B4-BE49-F238E27FC236}">
                <a16:creationId xmlns:a16="http://schemas.microsoft.com/office/drawing/2014/main" id="{88F9D355-1514-0FEA-561B-FBC1E067107C}"/>
              </a:ext>
            </a:extLst>
          </p:cNvPr>
          <p:cNvSpPr>
            <a:spLocks/>
          </p:cNvSpPr>
          <p:nvPr>
            <p:custDataLst>
              <p:tags r:id="rId66"/>
            </p:custDataLst>
          </p:nvPr>
        </p:nvSpPr>
        <p:spPr bwMode="gray">
          <a:xfrm>
            <a:off x="4138613" y="50879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E97E17C-AB42-4BDA-B182-6B3309CDD016}" type="datetime'''''$''''''''''''''1.''''3'''''''''''''''''''''''''''''''''">
              <a:rPr lang="en-US" altLang="en-US" sz="1200" smtClean="0">
                <a:solidFill>
                  <a:srgbClr val="2B3A42"/>
                </a:solidFill>
              </a:rPr>
              <a:pPr algn="ctr">
                <a:lnSpc>
                  <a:spcPct val="90000"/>
                </a:lnSpc>
                <a:spcBef>
                  <a:spcPct val="0"/>
                </a:spcBef>
                <a:spcAft>
                  <a:spcPct val="0"/>
                </a:spcAft>
              </a:pPr>
              <a:t>$1.3</a:t>
            </a:fld>
            <a:endParaRPr lang="en-US" sz="1200" err="1">
              <a:solidFill>
                <a:srgbClr val="2B3A42"/>
              </a:solidFill>
            </a:endParaRPr>
          </a:p>
        </p:txBody>
      </p:sp>
      <p:sp>
        <p:nvSpPr>
          <p:cNvPr id="1073" name="Rectangle 1072">
            <a:extLst>
              <a:ext uri="{FF2B5EF4-FFF2-40B4-BE49-F238E27FC236}">
                <a16:creationId xmlns:a16="http://schemas.microsoft.com/office/drawing/2014/main" id="{9237A666-22B8-D6F0-4D42-3453787C7CBE}"/>
              </a:ext>
            </a:extLst>
          </p:cNvPr>
          <p:cNvSpPr>
            <a:spLocks/>
          </p:cNvSpPr>
          <p:nvPr>
            <p:custDataLst>
              <p:tags r:id="rId67"/>
            </p:custDataLst>
          </p:nvPr>
        </p:nvSpPr>
        <p:spPr bwMode="gray">
          <a:xfrm>
            <a:off x="4572000" y="52498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0C6AD6C-46E8-4B8C-BFDC-8459E7AD4FB0}" type="datetime'''''''''''$''''''''''''0''''''''.''''''''''7'''''''''''''''">
              <a:rPr lang="en-US" altLang="en-US" sz="1200" smtClean="0">
                <a:solidFill>
                  <a:srgbClr val="2B3A42"/>
                </a:solidFill>
              </a:rPr>
              <a:pPr algn="ctr">
                <a:lnSpc>
                  <a:spcPct val="90000"/>
                </a:lnSpc>
                <a:spcBef>
                  <a:spcPct val="0"/>
                </a:spcBef>
                <a:spcAft>
                  <a:spcPct val="0"/>
                </a:spcAft>
              </a:pPr>
              <a:t>$0.7</a:t>
            </a:fld>
            <a:endParaRPr lang="en-US" sz="1200" err="1">
              <a:solidFill>
                <a:srgbClr val="2B3A42"/>
              </a:solidFill>
            </a:endParaRPr>
          </a:p>
        </p:txBody>
      </p:sp>
      <p:sp>
        <p:nvSpPr>
          <p:cNvPr id="1074" name="Rectangle 1073">
            <a:extLst>
              <a:ext uri="{FF2B5EF4-FFF2-40B4-BE49-F238E27FC236}">
                <a16:creationId xmlns:a16="http://schemas.microsoft.com/office/drawing/2014/main" id="{7A8C8B64-21E8-43EE-EFFE-DBEF1E00BCAA}"/>
              </a:ext>
            </a:extLst>
          </p:cNvPr>
          <p:cNvSpPr>
            <a:spLocks/>
          </p:cNvSpPr>
          <p:nvPr>
            <p:custDataLst>
              <p:tags r:id="rId68"/>
            </p:custDataLst>
          </p:nvPr>
        </p:nvSpPr>
        <p:spPr bwMode="gray">
          <a:xfrm>
            <a:off x="5003800" y="53673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FA3DF1A-CEBC-42EE-9447-0719D94085A1}" type="datetime'''''''$''''''''0''''''''''''''''''''''''.''''''3'''''''''''">
              <a:rPr lang="en-US" altLang="en-US" sz="1200" smtClean="0">
                <a:solidFill>
                  <a:srgbClr val="2B3A42"/>
                </a:solidFill>
              </a:rPr>
              <a:pPr algn="ctr">
                <a:lnSpc>
                  <a:spcPct val="90000"/>
                </a:lnSpc>
                <a:spcBef>
                  <a:spcPct val="0"/>
                </a:spcBef>
                <a:spcAft>
                  <a:spcPct val="0"/>
                </a:spcAft>
              </a:pPr>
              <a:t>$0.3</a:t>
            </a:fld>
            <a:endParaRPr lang="en-US" sz="1200" err="1">
              <a:solidFill>
                <a:srgbClr val="2B3A42"/>
              </a:solidFill>
            </a:endParaRPr>
          </a:p>
        </p:txBody>
      </p:sp>
      <p:sp>
        <p:nvSpPr>
          <p:cNvPr id="1075" name="Oval 1074">
            <a:extLst>
              <a:ext uri="{FF2B5EF4-FFF2-40B4-BE49-F238E27FC236}">
                <a16:creationId xmlns:a16="http://schemas.microsoft.com/office/drawing/2014/main" id="{1E9370E6-CA6A-E59D-C5D7-7CA1B9469193}"/>
              </a:ext>
            </a:extLst>
          </p:cNvPr>
          <p:cNvSpPr>
            <a:spLocks/>
          </p:cNvSpPr>
          <p:nvPr>
            <p:custDataLst>
              <p:tags r:id="rId69"/>
            </p:custDataLst>
          </p:nvPr>
        </p:nvSpPr>
        <p:spPr bwMode="auto">
          <a:xfrm>
            <a:off x="4400550" y="4752975"/>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1C801C6A-C2AD-4529-A2ED-071B65121840}" type="datetime'''''''''''''''''''-''''''''''8''''''0''''''''.''''''''5''''%'">
              <a:rPr lang="en-US" altLang="en-US" sz="1200" b="1" smtClean="0">
                <a:solidFill>
                  <a:schemeClr val="tx1"/>
                </a:solidFill>
                <a:effectLst/>
              </a:rPr>
              <a:pPr algn="ctr">
                <a:spcBef>
                  <a:spcPct val="0"/>
                </a:spcBef>
                <a:spcAft>
                  <a:spcPct val="0"/>
                </a:spcAft>
              </a:pPr>
              <a:t>-80.5%</a:t>
            </a:fld>
            <a:endParaRPr lang="en-US" sz="1200" b="1">
              <a:solidFill>
                <a:schemeClr val="tx1"/>
              </a:solidFill>
            </a:endParaRPr>
          </a:p>
        </p:txBody>
      </p:sp>
      <p:graphicFrame>
        <p:nvGraphicFramePr>
          <p:cNvPr id="293" name="Chart 292">
            <a:extLst>
              <a:ext uri="{FF2B5EF4-FFF2-40B4-BE49-F238E27FC236}">
                <a16:creationId xmlns:a16="http://schemas.microsoft.com/office/drawing/2014/main" id="{FCAA7C1D-955E-5CB6-EB52-BE63CDB2F551}"/>
              </a:ext>
            </a:extLst>
          </p:cNvPr>
          <p:cNvGraphicFramePr>
            <a:graphicFrameLocks/>
          </p:cNvGraphicFramePr>
          <p:nvPr>
            <p:custDataLst>
              <p:tags r:id="rId70"/>
            </p:custDataLst>
            <p:extLst>
              <p:ext uri="{D42A27DB-BD31-4B8C-83A1-F6EECF244321}">
                <p14:modId xmlns:p14="http://schemas.microsoft.com/office/powerpoint/2010/main" val="2543850639"/>
              </p:ext>
            </p:extLst>
          </p:nvPr>
        </p:nvGraphicFramePr>
        <p:xfrm>
          <a:off x="6672263" y="1679575"/>
          <a:ext cx="5141912" cy="830263"/>
        </p:xfrm>
        <a:graphic>
          <a:graphicData uri="http://schemas.openxmlformats.org/drawingml/2006/chart">
            <c:chart xmlns:c="http://schemas.openxmlformats.org/drawingml/2006/chart" xmlns:r="http://schemas.openxmlformats.org/officeDocument/2006/relationships" r:id="rId134"/>
          </a:graphicData>
        </a:graphic>
      </p:graphicFrame>
      <p:sp>
        <p:nvSpPr>
          <p:cNvPr id="1085" name="Rectangle 1084">
            <a:extLst>
              <a:ext uri="{FF2B5EF4-FFF2-40B4-BE49-F238E27FC236}">
                <a16:creationId xmlns:a16="http://schemas.microsoft.com/office/drawing/2014/main" id="{59871C52-3A26-D93C-E7C2-507AA52E9F54}"/>
              </a:ext>
            </a:extLst>
          </p:cNvPr>
          <p:cNvSpPr>
            <a:spLocks/>
          </p:cNvSpPr>
          <p:nvPr>
            <p:custDataLst>
              <p:tags r:id="rId71"/>
            </p:custDataLst>
          </p:nvPr>
        </p:nvSpPr>
        <p:spPr bwMode="gray">
          <a:xfrm>
            <a:off x="6480175" y="233680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58E6320-90D7-49DD-82DB-940B1BF4039E}"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1088" name="Rectangle 1087">
            <a:extLst>
              <a:ext uri="{FF2B5EF4-FFF2-40B4-BE49-F238E27FC236}">
                <a16:creationId xmlns:a16="http://schemas.microsoft.com/office/drawing/2014/main" id="{42F971DF-79F8-3918-5C4F-A1892464F4FB}"/>
              </a:ext>
            </a:extLst>
          </p:cNvPr>
          <p:cNvSpPr>
            <a:spLocks/>
          </p:cNvSpPr>
          <p:nvPr>
            <p:custDataLst>
              <p:tags r:id="rId72"/>
            </p:custDataLst>
          </p:nvPr>
        </p:nvSpPr>
        <p:spPr bwMode="gray">
          <a:xfrm>
            <a:off x="6381750" y="2005013"/>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FDB67D4-0902-4B5A-8F3E-17CA2C2D6D89}" type="datetime'''''''''''2''''0'''''''''''''''">
              <a:rPr lang="en-US" altLang="en-US" sz="1400" smtClean="0">
                <a:solidFill>
                  <a:srgbClr val="2B3A42"/>
                </a:solidFill>
              </a:rPr>
              <a:pPr algn="r">
                <a:lnSpc>
                  <a:spcPct val="90000"/>
                </a:lnSpc>
                <a:spcBef>
                  <a:spcPct val="0"/>
                </a:spcBef>
                <a:spcAft>
                  <a:spcPct val="0"/>
                </a:spcAft>
              </a:pPr>
              <a:t>20</a:t>
            </a:fld>
            <a:endParaRPr lang="en-US" sz="1400" err="1">
              <a:solidFill>
                <a:srgbClr val="2B3A42"/>
              </a:solidFill>
            </a:endParaRPr>
          </a:p>
        </p:txBody>
      </p:sp>
      <p:sp>
        <p:nvSpPr>
          <p:cNvPr id="1089" name="Rectangle 1088">
            <a:extLst>
              <a:ext uri="{FF2B5EF4-FFF2-40B4-BE49-F238E27FC236}">
                <a16:creationId xmlns:a16="http://schemas.microsoft.com/office/drawing/2014/main" id="{C8909475-802F-7CDF-5779-650D1A407A4C}"/>
              </a:ext>
            </a:extLst>
          </p:cNvPr>
          <p:cNvSpPr>
            <a:spLocks/>
          </p:cNvSpPr>
          <p:nvPr>
            <p:custDataLst>
              <p:tags r:id="rId73"/>
            </p:custDataLst>
          </p:nvPr>
        </p:nvSpPr>
        <p:spPr bwMode="gray">
          <a:xfrm>
            <a:off x="6381750" y="1671638"/>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A42C2E7-8014-49F6-9D1A-1968550AFA71}" type="datetime'''''''''''''''4''''''0'">
              <a:rPr lang="en-US" altLang="en-US" sz="1400" smtClean="0">
                <a:solidFill>
                  <a:srgbClr val="2B3A42"/>
                </a:solidFill>
              </a:rPr>
              <a:pPr algn="r">
                <a:lnSpc>
                  <a:spcPct val="90000"/>
                </a:lnSpc>
                <a:spcBef>
                  <a:spcPct val="0"/>
                </a:spcBef>
                <a:spcAft>
                  <a:spcPct val="0"/>
                </a:spcAft>
              </a:pPr>
              <a:t>40</a:t>
            </a:fld>
            <a:endParaRPr lang="en-US" sz="1400" err="1">
              <a:solidFill>
                <a:srgbClr val="2B3A42"/>
              </a:solidFill>
            </a:endParaRPr>
          </a:p>
        </p:txBody>
      </p:sp>
      <p:cxnSp>
        <p:nvCxnSpPr>
          <p:cNvPr id="1090" name="Straight Connector 1089">
            <a:extLst>
              <a:ext uri="{FF2B5EF4-FFF2-40B4-BE49-F238E27FC236}">
                <a16:creationId xmlns:a16="http://schemas.microsoft.com/office/drawing/2014/main" id="{9E2376F8-7B3A-3E50-7F43-219DA28EAFA8}"/>
              </a:ext>
            </a:extLst>
          </p:cNvPr>
          <p:cNvCxnSpPr>
            <a:cxnSpLocks/>
          </p:cNvCxnSpPr>
          <p:nvPr>
            <p:custDataLst>
              <p:tags r:id="rId74"/>
            </p:custDataLst>
          </p:nvPr>
        </p:nvCxnSpPr>
        <p:spPr bwMode="gray">
          <a:xfrm>
            <a:off x="10625138" y="1889125"/>
            <a:ext cx="0" cy="533400"/>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1" name="Straight Connector 1090">
            <a:extLst>
              <a:ext uri="{FF2B5EF4-FFF2-40B4-BE49-F238E27FC236}">
                <a16:creationId xmlns:a16="http://schemas.microsoft.com/office/drawing/2014/main" id="{7F379CD8-FBC1-34B0-AC44-78DECC67126C}"/>
              </a:ext>
            </a:extLst>
          </p:cNvPr>
          <p:cNvCxnSpPr>
            <a:cxnSpLocks/>
          </p:cNvCxnSpPr>
          <p:nvPr>
            <p:custDataLst>
              <p:tags r:id="rId75"/>
            </p:custDataLst>
          </p:nvPr>
        </p:nvCxnSpPr>
        <p:spPr bwMode="gray">
          <a:xfrm>
            <a:off x="11087100" y="1979613"/>
            <a:ext cx="0" cy="442912"/>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2" name="Straight Connector 1091">
            <a:extLst>
              <a:ext uri="{FF2B5EF4-FFF2-40B4-BE49-F238E27FC236}">
                <a16:creationId xmlns:a16="http://schemas.microsoft.com/office/drawing/2014/main" id="{19147116-B8E8-32B6-11EB-D3923E0C6BF2}"/>
              </a:ext>
            </a:extLst>
          </p:cNvPr>
          <p:cNvCxnSpPr>
            <a:cxnSpLocks/>
          </p:cNvCxnSpPr>
          <p:nvPr>
            <p:custDataLst>
              <p:tags r:id="rId76"/>
            </p:custDataLst>
          </p:nvPr>
        </p:nvCxnSpPr>
        <p:spPr bwMode="auto">
          <a:xfrm flipV="1">
            <a:off x="10855325" y="1406525"/>
            <a:ext cx="0" cy="2063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3" name="Straight Connector 1092">
            <a:extLst>
              <a:ext uri="{FF2B5EF4-FFF2-40B4-BE49-F238E27FC236}">
                <a16:creationId xmlns:a16="http://schemas.microsoft.com/office/drawing/2014/main" id="{F41450B5-8390-BBE5-EC1A-941E209AA6C0}"/>
              </a:ext>
            </a:extLst>
          </p:cNvPr>
          <p:cNvCxnSpPr>
            <a:cxnSpLocks/>
          </p:cNvCxnSpPr>
          <p:nvPr>
            <p:custDataLst>
              <p:tags r:id="rId77"/>
            </p:custDataLst>
          </p:nvPr>
        </p:nvCxnSpPr>
        <p:spPr bwMode="auto">
          <a:xfrm>
            <a:off x="10855325" y="1406525"/>
            <a:ext cx="46196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94" name="Straight Connector 1093">
            <a:extLst>
              <a:ext uri="{FF2B5EF4-FFF2-40B4-BE49-F238E27FC236}">
                <a16:creationId xmlns:a16="http://schemas.microsoft.com/office/drawing/2014/main" id="{355EE064-A55A-1348-48BD-F9FC88FC60E5}"/>
              </a:ext>
            </a:extLst>
          </p:cNvPr>
          <p:cNvCxnSpPr>
            <a:cxnSpLocks/>
          </p:cNvCxnSpPr>
          <p:nvPr>
            <p:custDataLst>
              <p:tags r:id="rId78"/>
            </p:custDataLst>
          </p:nvPr>
        </p:nvCxnSpPr>
        <p:spPr bwMode="auto">
          <a:xfrm>
            <a:off x="11317288" y="1406525"/>
            <a:ext cx="0" cy="3444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95" name="Rectangle 1094">
            <a:extLst>
              <a:ext uri="{FF2B5EF4-FFF2-40B4-BE49-F238E27FC236}">
                <a16:creationId xmlns:a16="http://schemas.microsoft.com/office/drawing/2014/main" id="{BB9D7356-E100-51F0-8F20-E5E833E67460}"/>
              </a:ext>
            </a:extLst>
          </p:cNvPr>
          <p:cNvSpPr>
            <a:spLocks/>
          </p:cNvSpPr>
          <p:nvPr>
            <p:custDataLst>
              <p:tags r:id="rId79"/>
            </p:custDataLst>
          </p:nvPr>
        </p:nvSpPr>
        <p:spPr bwMode="auto">
          <a:xfrm>
            <a:off x="6046788" y="1471613"/>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096" name="Rectangle 1095">
            <a:extLst>
              <a:ext uri="{FF2B5EF4-FFF2-40B4-BE49-F238E27FC236}">
                <a16:creationId xmlns:a16="http://schemas.microsoft.com/office/drawing/2014/main" id="{F51478A8-A615-1537-D844-C3C4116F4AED}"/>
              </a:ext>
            </a:extLst>
          </p:cNvPr>
          <p:cNvSpPr>
            <a:spLocks/>
          </p:cNvSpPr>
          <p:nvPr>
            <p:custDataLst>
              <p:tags r:id="rId80"/>
            </p:custDataLst>
          </p:nvPr>
        </p:nvSpPr>
        <p:spPr bwMode="auto">
          <a:xfrm>
            <a:off x="8307388" y="2478088"/>
            <a:ext cx="18716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2C357EC-A419-4BB5-A42B-2D9E079A7E51}" type="datetime'H''''U''''MIRA''* ''''''(A''D''ALI''''M''U''''''M''A''B)'''''">
              <a:rPr lang="en-US" altLang="en-US" sz="1200" b="1" smtClean="0">
                <a:solidFill>
                  <a:srgbClr val="2B3A42"/>
                </a:solidFill>
              </a:rPr>
              <a:pPr algn="ctr">
                <a:spcBef>
                  <a:spcPct val="0"/>
                </a:spcBef>
                <a:spcAft>
                  <a:spcPct val="0"/>
                </a:spcAft>
              </a:pPr>
              <a:t>HUMIRA* (ADALIMUMAB)</a:t>
            </a:fld>
            <a:endParaRPr lang="en-US" sz="1200" b="1">
              <a:solidFill>
                <a:srgbClr val="2B3A42"/>
              </a:solidFill>
            </a:endParaRPr>
          </a:p>
        </p:txBody>
      </p:sp>
      <p:sp>
        <p:nvSpPr>
          <p:cNvPr id="1097" name="Rectangle 1096">
            <a:extLst>
              <a:ext uri="{FF2B5EF4-FFF2-40B4-BE49-F238E27FC236}">
                <a16:creationId xmlns:a16="http://schemas.microsoft.com/office/drawing/2014/main" id="{66695BB8-AA1B-34F2-4209-118C92243142}"/>
              </a:ext>
            </a:extLst>
          </p:cNvPr>
          <p:cNvSpPr>
            <a:spLocks/>
          </p:cNvSpPr>
          <p:nvPr>
            <p:custDataLst>
              <p:tags r:id="rId81"/>
            </p:custDataLst>
          </p:nvPr>
        </p:nvSpPr>
        <p:spPr bwMode="gray">
          <a:xfrm>
            <a:off x="6958013" y="2060575"/>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1E1AF8C-11B4-4252-A87B-35FF432D1721}" type="datetime'''''''''''''''''''''$''''''1''''0.''''''6'''''''''''''''''''">
              <a:rPr lang="en-US" altLang="en-US" sz="1200" smtClean="0">
                <a:solidFill>
                  <a:srgbClr val="2B3A42"/>
                </a:solidFill>
              </a:rPr>
              <a:pPr algn="ctr">
                <a:lnSpc>
                  <a:spcPct val="90000"/>
                </a:lnSpc>
                <a:spcBef>
                  <a:spcPct val="0"/>
                </a:spcBef>
                <a:spcAft>
                  <a:spcPct val="0"/>
                </a:spcAft>
              </a:pPr>
              <a:t>$10.6</a:t>
            </a:fld>
            <a:endParaRPr lang="en-US" sz="1200">
              <a:solidFill>
                <a:srgbClr val="2B3A42"/>
              </a:solidFill>
            </a:endParaRPr>
          </a:p>
        </p:txBody>
      </p:sp>
      <p:sp>
        <p:nvSpPr>
          <p:cNvPr id="1099" name="Rectangle 1098">
            <a:extLst>
              <a:ext uri="{FF2B5EF4-FFF2-40B4-BE49-F238E27FC236}">
                <a16:creationId xmlns:a16="http://schemas.microsoft.com/office/drawing/2014/main" id="{75115F22-F4FD-0D89-CAE1-C0CEF268B134}"/>
              </a:ext>
            </a:extLst>
          </p:cNvPr>
          <p:cNvSpPr>
            <a:spLocks/>
          </p:cNvSpPr>
          <p:nvPr>
            <p:custDataLst>
              <p:tags r:id="rId82"/>
            </p:custDataLst>
          </p:nvPr>
        </p:nvSpPr>
        <p:spPr bwMode="gray">
          <a:xfrm>
            <a:off x="7418388" y="200025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E3154BB-DBF0-4940-9002-C471F7603478}" type="datetime'''''''$''''''''''''''14''''''''''''''.2'''''''''''''">
              <a:rPr lang="en-US" altLang="en-US" sz="1200" smtClean="0">
                <a:solidFill>
                  <a:srgbClr val="2B3A42"/>
                </a:solidFill>
              </a:rPr>
              <a:pPr algn="ctr">
                <a:lnSpc>
                  <a:spcPct val="90000"/>
                </a:lnSpc>
                <a:spcBef>
                  <a:spcPct val="0"/>
                </a:spcBef>
                <a:spcAft>
                  <a:spcPct val="0"/>
                </a:spcAft>
              </a:pPr>
              <a:t>$14.2</a:t>
            </a:fld>
            <a:endParaRPr lang="en-US" sz="1200" err="1">
              <a:solidFill>
                <a:srgbClr val="2B3A42"/>
              </a:solidFill>
            </a:endParaRPr>
          </a:p>
        </p:txBody>
      </p:sp>
      <p:sp>
        <p:nvSpPr>
          <p:cNvPr id="1100" name="Rectangle 1099">
            <a:extLst>
              <a:ext uri="{FF2B5EF4-FFF2-40B4-BE49-F238E27FC236}">
                <a16:creationId xmlns:a16="http://schemas.microsoft.com/office/drawing/2014/main" id="{E5C28E5E-C126-35FA-429B-DE20DA898311}"/>
              </a:ext>
            </a:extLst>
          </p:cNvPr>
          <p:cNvSpPr>
            <a:spLocks/>
          </p:cNvSpPr>
          <p:nvPr>
            <p:custDataLst>
              <p:tags r:id="rId83"/>
            </p:custDataLst>
          </p:nvPr>
        </p:nvSpPr>
        <p:spPr bwMode="gray">
          <a:xfrm>
            <a:off x="7880350" y="19526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5FDDBB3-0CF2-487A-8F8A-AE26FE36A3B9}" type="datetime'''$1''7''''''.''''''''''1'''''''''''''''''''''''''''''''''''">
              <a:rPr lang="en-US" altLang="en-US" sz="1200" smtClean="0">
                <a:solidFill>
                  <a:srgbClr val="2B3A42"/>
                </a:solidFill>
              </a:rPr>
              <a:pPr algn="ctr">
                <a:lnSpc>
                  <a:spcPct val="90000"/>
                </a:lnSpc>
                <a:spcBef>
                  <a:spcPct val="0"/>
                </a:spcBef>
                <a:spcAft>
                  <a:spcPct val="0"/>
                </a:spcAft>
              </a:pPr>
              <a:t>$17.1</a:t>
            </a:fld>
            <a:endParaRPr lang="en-US" sz="1200" err="1">
              <a:solidFill>
                <a:srgbClr val="2B3A42"/>
              </a:solidFill>
            </a:endParaRPr>
          </a:p>
        </p:txBody>
      </p:sp>
      <p:sp>
        <p:nvSpPr>
          <p:cNvPr id="1101" name="Rectangle 1100">
            <a:extLst>
              <a:ext uri="{FF2B5EF4-FFF2-40B4-BE49-F238E27FC236}">
                <a16:creationId xmlns:a16="http://schemas.microsoft.com/office/drawing/2014/main" id="{9FA290F4-8E32-8BE7-96F7-CE8DE10A3063}"/>
              </a:ext>
            </a:extLst>
          </p:cNvPr>
          <p:cNvSpPr>
            <a:spLocks/>
          </p:cNvSpPr>
          <p:nvPr>
            <p:custDataLst>
              <p:tags r:id="rId84"/>
            </p:custDataLst>
          </p:nvPr>
        </p:nvSpPr>
        <p:spPr bwMode="gray">
          <a:xfrm>
            <a:off x="8340725" y="191770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9C34C37-F184-4CA6-BEE4-92B685B5ED35}" type="datetime'''''''''''''''''''$1''9''.''''''''''''''2'''''''''''''''''''">
              <a:rPr lang="en-US" altLang="en-US" sz="1200" smtClean="0">
                <a:solidFill>
                  <a:srgbClr val="2B3A42"/>
                </a:solidFill>
              </a:rPr>
              <a:pPr algn="ctr">
                <a:lnSpc>
                  <a:spcPct val="90000"/>
                </a:lnSpc>
                <a:spcBef>
                  <a:spcPct val="0"/>
                </a:spcBef>
                <a:spcAft>
                  <a:spcPct val="0"/>
                </a:spcAft>
              </a:pPr>
              <a:t>$19.2</a:t>
            </a:fld>
            <a:endParaRPr lang="en-US" sz="1200" err="1">
              <a:solidFill>
                <a:srgbClr val="2B3A42"/>
              </a:solidFill>
            </a:endParaRPr>
          </a:p>
        </p:txBody>
      </p:sp>
      <p:sp>
        <p:nvSpPr>
          <p:cNvPr id="1102" name="Rectangle 1101">
            <a:extLst>
              <a:ext uri="{FF2B5EF4-FFF2-40B4-BE49-F238E27FC236}">
                <a16:creationId xmlns:a16="http://schemas.microsoft.com/office/drawing/2014/main" id="{5616B1CC-2C20-9094-3843-B63A6CF0BF19}"/>
              </a:ext>
            </a:extLst>
          </p:cNvPr>
          <p:cNvSpPr>
            <a:spLocks/>
          </p:cNvSpPr>
          <p:nvPr>
            <p:custDataLst>
              <p:tags r:id="rId85"/>
            </p:custDataLst>
          </p:nvPr>
        </p:nvSpPr>
        <p:spPr bwMode="gray">
          <a:xfrm>
            <a:off x="8801100" y="186690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F3CF2DC-33AC-49BE-ADC7-4425BB9CD542}" type="datetime'''''''''$2''''''''''''''2''''''''''''.3'''''''''''''">
              <a:rPr lang="en-US" altLang="en-US" sz="1200" smtClean="0">
                <a:solidFill>
                  <a:srgbClr val="2B3A42"/>
                </a:solidFill>
              </a:rPr>
              <a:pPr algn="ctr">
                <a:lnSpc>
                  <a:spcPct val="90000"/>
                </a:lnSpc>
                <a:spcBef>
                  <a:spcPct val="0"/>
                </a:spcBef>
                <a:spcAft>
                  <a:spcPct val="0"/>
                </a:spcAft>
              </a:pPr>
              <a:t>$22.3</a:t>
            </a:fld>
            <a:endParaRPr lang="en-US" sz="1200" err="1">
              <a:solidFill>
                <a:srgbClr val="2B3A42"/>
              </a:solidFill>
            </a:endParaRPr>
          </a:p>
        </p:txBody>
      </p:sp>
      <p:sp>
        <p:nvSpPr>
          <p:cNvPr id="1103" name="Rectangle 1102">
            <a:extLst>
              <a:ext uri="{FF2B5EF4-FFF2-40B4-BE49-F238E27FC236}">
                <a16:creationId xmlns:a16="http://schemas.microsoft.com/office/drawing/2014/main" id="{953E86F0-A7EF-ADE6-9631-5A0A3CD1F80D}"/>
              </a:ext>
            </a:extLst>
          </p:cNvPr>
          <p:cNvSpPr>
            <a:spLocks/>
          </p:cNvSpPr>
          <p:nvPr>
            <p:custDataLst>
              <p:tags r:id="rId86"/>
            </p:custDataLst>
          </p:nvPr>
        </p:nvSpPr>
        <p:spPr bwMode="gray">
          <a:xfrm>
            <a:off x="9263063" y="18256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087B3D2-12D8-4629-B506-2C1D4A1D0674}" type="datetime'''$''''''''''''2''''''''''''''''''''''''4''''''.''''''''''''8'">
              <a:rPr lang="en-US" altLang="en-US" sz="1200" smtClean="0">
                <a:solidFill>
                  <a:srgbClr val="2B3A42"/>
                </a:solidFill>
              </a:rPr>
              <a:pPr algn="ctr">
                <a:lnSpc>
                  <a:spcPct val="90000"/>
                </a:lnSpc>
                <a:spcBef>
                  <a:spcPct val="0"/>
                </a:spcBef>
                <a:spcAft>
                  <a:spcPct val="0"/>
                </a:spcAft>
              </a:pPr>
              <a:t>$24.8</a:t>
            </a:fld>
            <a:endParaRPr lang="en-US" sz="1200" err="1">
              <a:solidFill>
                <a:srgbClr val="2B3A42"/>
              </a:solidFill>
            </a:endParaRPr>
          </a:p>
        </p:txBody>
      </p:sp>
      <p:sp>
        <p:nvSpPr>
          <p:cNvPr id="1104" name="Rectangle 1103">
            <a:extLst>
              <a:ext uri="{FF2B5EF4-FFF2-40B4-BE49-F238E27FC236}">
                <a16:creationId xmlns:a16="http://schemas.microsoft.com/office/drawing/2014/main" id="{AAB43D75-5CDE-4DF0-0C60-8E544FE11166}"/>
              </a:ext>
            </a:extLst>
          </p:cNvPr>
          <p:cNvSpPr>
            <a:spLocks/>
          </p:cNvSpPr>
          <p:nvPr>
            <p:custDataLst>
              <p:tags r:id="rId87"/>
            </p:custDataLst>
          </p:nvPr>
        </p:nvSpPr>
        <p:spPr bwMode="gray">
          <a:xfrm>
            <a:off x="9723438" y="176688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AE85875-2497-4A17-A008-43629C30CB43}" type="datetime'''''''''$2''''''''''''''''8''''''''''.''''2'''''''''''">
              <a:rPr lang="en-US" altLang="en-US" sz="1200" smtClean="0">
                <a:solidFill>
                  <a:srgbClr val="2B3A42"/>
                </a:solidFill>
              </a:rPr>
              <a:pPr algn="ctr">
                <a:lnSpc>
                  <a:spcPct val="90000"/>
                </a:lnSpc>
                <a:spcBef>
                  <a:spcPct val="0"/>
                </a:spcBef>
                <a:spcAft>
                  <a:spcPct val="0"/>
                </a:spcAft>
              </a:pPr>
              <a:t>$28.2</a:t>
            </a:fld>
            <a:endParaRPr lang="en-US" sz="1200" err="1">
              <a:solidFill>
                <a:srgbClr val="2B3A42"/>
              </a:solidFill>
            </a:endParaRPr>
          </a:p>
        </p:txBody>
      </p:sp>
      <p:sp>
        <p:nvSpPr>
          <p:cNvPr id="1105" name="Rectangle 1104">
            <a:extLst>
              <a:ext uri="{FF2B5EF4-FFF2-40B4-BE49-F238E27FC236}">
                <a16:creationId xmlns:a16="http://schemas.microsoft.com/office/drawing/2014/main" id="{9391133D-1D9A-2F7F-8692-720A160CF11F}"/>
              </a:ext>
            </a:extLst>
          </p:cNvPr>
          <p:cNvSpPr>
            <a:spLocks/>
          </p:cNvSpPr>
          <p:nvPr>
            <p:custDataLst>
              <p:tags r:id="rId88"/>
            </p:custDataLst>
          </p:nvPr>
        </p:nvSpPr>
        <p:spPr bwMode="gray">
          <a:xfrm>
            <a:off x="10183813" y="16986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32FD96F-6C07-462D-97F0-98F843E6AE69}" type="datetime'''$''''''''''''''''''''''''3''''2''''''''''''''''''''.''3'''">
              <a:rPr lang="en-US" altLang="en-US" sz="1200" smtClean="0">
                <a:solidFill>
                  <a:srgbClr val="2B3A42"/>
                </a:solidFill>
              </a:rPr>
              <a:pPr algn="ctr">
                <a:lnSpc>
                  <a:spcPct val="90000"/>
                </a:lnSpc>
                <a:spcBef>
                  <a:spcPct val="0"/>
                </a:spcBef>
                <a:spcAft>
                  <a:spcPct val="0"/>
                </a:spcAft>
              </a:pPr>
              <a:t>$32.3</a:t>
            </a:fld>
            <a:endParaRPr lang="en-US" sz="1200" err="1">
              <a:solidFill>
                <a:srgbClr val="2B3A42"/>
              </a:solidFill>
            </a:endParaRPr>
          </a:p>
        </p:txBody>
      </p:sp>
      <p:sp>
        <p:nvSpPr>
          <p:cNvPr id="1106" name="Rectangle 1105">
            <a:extLst>
              <a:ext uri="{FF2B5EF4-FFF2-40B4-BE49-F238E27FC236}">
                <a16:creationId xmlns:a16="http://schemas.microsoft.com/office/drawing/2014/main" id="{9835E2F8-98CE-2DA5-3471-93841E019A66}"/>
              </a:ext>
            </a:extLst>
          </p:cNvPr>
          <p:cNvSpPr>
            <a:spLocks/>
          </p:cNvSpPr>
          <p:nvPr>
            <p:custDataLst>
              <p:tags r:id="rId89"/>
            </p:custDataLst>
          </p:nvPr>
        </p:nvSpPr>
        <p:spPr bwMode="gray">
          <a:xfrm>
            <a:off x="10644188" y="1651000"/>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D27036F9-6A60-4E61-AA01-44AD8208E57A}" type="datetime'''''''''''$''''''''''3''''5''''''.3'''''''''''''''''''">
              <a:rPr lang="en-US" altLang="en-US" sz="1200" smtClean="0">
                <a:solidFill>
                  <a:srgbClr val="2B3A42"/>
                </a:solidFill>
              </a:rPr>
              <a:pPr algn="ctr">
                <a:lnSpc>
                  <a:spcPct val="90000"/>
                </a:lnSpc>
                <a:spcBef>
                  <a:spcPct val="0"/>
                </a:spcBef>
                <a:spcAft>
                  <a:spcPct val="0"/>
                </a:spcAft>
              </a:pPr>
              <a:t>$35.3</a:t>
            </a:fld>
            <a:endParaRPr lang="en-US" sz="1200" err="1">
              <a:solidFill>
                <a:srgbClr val="2B3A42"/>
              </a:solidFill>
            </a:endParaRPr>
          </a:p>
        </p:txBody>
      </p:sp>
      <p:sp>
        <p:nvSpPr>
          <p:cNvPr id="1107" name="Rectangle 1106">
            <a:extLst>
              <a:ext uri="{FF2B5EF4-FFF2-40B4-BE49-F238E27FC236}">
                <a16:creationId xmlns:a16="http://schemas.microsoft.com/office/drawing/2014/main" id="{0EFE3AD6-FDB8-F100-DF21-399958AB2A2D}"/>
              </a:ext>
            </a:extLst>
          </p:cNvPr>
          <p:cNvSpPr>
            <a:spLocks/>
          </p:cNvSpPr>
          <p:nvPr>
            <p:custDataLst>
              <p:tags r:id="rId90"/>
            </p:custDataLst>
          </p:nvPr>
        </p:nvSpPr>
        <p:spPr bwMode="gray">
          <a:xfrm>
            <a:off x="11106150" y="178911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DE1AD36-67A5-49A5-A28E-139A4D521657}" type="datetime'''''$''''''''''''''''''2''''''''''''6''.''''''''''9'''''''''''">
              <a:rPr lang="en-US" altLang="en-US" sz="1200" smtClean="0">
                <a:solidFill>
                  <a:srgbClr val="2B3A42"/>
                </a:solidFill>
              </a:rPr>
              <a:pPr algn="ctr">
                <a:lnSpc>
                  <a:spcPct val="90000"/>
                </a:lnSpc>
                <a:spcBef>
                  <a:spcPct val="0"/>
                </a:spcBef>
                <a:spcAft>
                  <a:spcPct val="0"/>
                </a:spcAft>
              </a:pPr>
              <a:t>$26.9</a:t>
            </a:fld>
            <a:endParaRPr lang="en-US" sz="1200" err="1">
              <a:solidFill>
                <a:srgbClr val="2B3A42"/>
              </a:solidFill>
            </a:endParaRPr>
          </a:p>
        </p:txBody>
      </p:sp>
      <p:sp>
        <p:nvSpPr>
          <p:cNvPr id="1108" name="Oval 1107">
            <a:extLst>
              <a:ext uri="{FF2B5EF4-FFF2-40B4-BE49-F238E27FC236}">
                <a16:creationId xmlns:a16="http://schemas.microsoft.com/office/drawing/2014/main" id="{81DBDEA1-B3FF-96C9-E82B-800B12545C04}"/>
              </a:ext>
            </a:extLst>
          </p:cNvPr>
          <p:cNvSpPr>
            <a:spLocks/>
          </p:cNvSpPr>
          <p:nvPr>
            <p:custDataLst>
              <p:tags r:id="rId91"/>
            </p:custDataLst>
          </p:nvPr>
        </p:nvSpPr>
        <p:spPr bwMode="auto">
          <a:xfrm>
            <a:off x="10745788" y="1277938"/>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1B482F27-311F-4FB1-89DD-12CAAA6EC0E6}" type="datetime'''''''''''''''-''''''2''''''''3''''.''''''''''8''''%'''">
              <a:rPr lang="en-US" altLang="en-US" sz="1200" b="1" smtClean="0">
                <a:solidFill>
                  <a:schemeClr val="tx1"/>
                </a:solidFill>
                <a:effectLst/>
              </a:rPr>
              <a:pPr algn="ctr">
                <a:spcBef>
                  <a:spcPct val="0"/>
                </a:spcBef>
                <a:spcAft>
                  <a:spcPct val="0"/>
                </a:spcAft>
              </a:pPr>
              <a:t>-23.8%</a:t>
            </a:fld>
            <a:endParaRPr lang="en-US" sz="1200" b="1">
              <a:solidFill>
                <a:schemeClr val="tx1"/>
              </a:solidFill>
            </a:endParaRPr>
          </a:p>
        </p:txBody>
      </p:sp>
      <p:graphicFrame>
        <p:nvGraphicFramePr>
          <p:cNvPr id="294" name="Chart 293">
            <a:extLst>
              <a:ext uri="{FF2B5EF4-FFF2-40B4-BE49-F238E27FC236}">
                <a16:creationId xmlns:a16="http://schemas.microsoft.com/office/drawing/2014/main" id="{6B17092E-D36D-EFC1-EC72-487279998E8B}"/>
              </a:ext>
            </a:extLst>
          </p:cNvPr>
          <p:cNvGraphicFramePr>
            <a:graphicFrameLocks/>
          </p:cNvGraphicFramePr>
          <p:nvPr>
            <p:custDataLst>
              <p:tags r:id="rId92"/>
            </p:custDataLst>
            <p:extLst>
              <p:ext uri="{D42A27DB-BD31-4B8C-83A1-F6EECF244321}">
                <p14:modId xmlns:p14="http://schemas.microsoft.com/office/powerpoint/2010/main" val="1875446365"/>
              </p:ext>
            </p:extLst>
          </p:nvPr>
        </p:nvGraphicFramePr>
        <p:xfrm>
          <a:off x="6672263" y="3200400"/>
          <a:ext cx="5141912" cy="955675"/>
        </p:xfrm>
        <a:graphic>
          <a:graphicData uri="http://schemas.openxmlformats.org/drawingml/2006/chart">
            <c:chart xmlns:c="http://schemas.openxmlformats.org/drawingml/2006/chart" xmlns:r="http://schemas.openxmlformats.org/officeDocument/2006/relationships" r:id="rId135"/>
          </a:graphicData>
        </a:graphic>
      </p:graphicFrame>
      <p:sp>
        <p:nvSpPr>
          <p:cNvPr id="1111" name="Rectangle 1110">
            <a:extLst>
              <a:ext uri="{FF2B5EF4-FFF2-40B4-BE49-F238E27FC236}">
                <a16:creationId xmlns:a16="http://schemas.microsoft.com/office/drawing/2014/main" id="{30027A5C-DD4E-8CDB-DF0B-691B97860435}"/>
              </a:ext>
            </a:extLst>
          </p:cNvPr>
          <p:cNvSpPr>
            <a:spLocks/>
          </p:cNvSpPr>
          <p:nvPr>
            <p:custDataLst>
              <p:tags r:id="rId93"/>
            </p:custDataLst>
          </p:nvPr>
        </p:nvSpPr>
        <p:spPr bwMode="gray">
          <a:xfrm>
            <a:off x="6480175" y="3983038"/>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6A0D8E9-2CCB-4965-BF27-F525FF6869F6}" type="datetime'''''''''''''0'''''">
              <a:rPr lang="en-US" altLang="en-US" sz="1400" smtClean="0">
                <a:solidFill>
                  <a:srgbClr val="2B3A42"/>
                </a:solidFill>
              </a:rPr>
              <a:pPr algn="r">
                <a:lnSpc>
                  <a:spcPct val="90000"/>
                </a:lnSpc>
                <a:spcBef>
                  <a:spcPct val="0"/>
                </a:spcBef>
                <a:spcAft>
                  <a:spcPct val="0"/>
                </a:spcAft>
              </a:pPr>
              <a:t>0</a:t>
            </a:fld>
            <a:endParaRPr lang="en-US" sz="1400">
              <a:solidFill>
                <a:srgbClr val="2B3A42"/>
              </a:solidFill>
            </a:endParaRPr>
          </a:p>
        </p:txBody>
      </p:sp>
      <p:sp>
        <p:nvSpPr>
          <p:cNvPr id="1112" name="Rectangle 1111">
            <a:extLst>
              <a:ext uri="{FF2B5EF4-FFF2-40B4-BE49-F238E27FC236}">
                <a16:creationId xmlns:a16="http://schemas.microsoft.com/office/drawing/2014/main" id="{A97074E3-8430-C1FA-E989-9A43C8A82D2E}"/>
              </a:ext>
            </a:extLst>
          </p:cNvPr>
          <p:cNvSpPr>
            <a:spLocks/>
          </p:cNvSpPr>
          <p:nvPr>
            <p:custDataLst>
              <p:tags r:id="rId94"/>
            </p:custDataLst>
          </p:nvPr>
        </p:nvSpPr>
        <p:spPr bwMode="gray">
          <a:xfrm>
            <a:off x="6480175" y="358775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E8E6D01-F8F6-4F0B-BF73-227F145A3FD7}" type="datetime'1'''''''''''''''''''''''''''''">
              <a:rPr lang="en-US" altLang="en-US" sz="1400" smtClean="0">
                <a:solidFill>
                  <a:srgbClr val="2B3A42"/>
                </a:solidFill>
              </a:rPr>
              <a:pPr algn="r">
                <a:lnSpc>
                  <a:spcPct val="90000"/>
                </a:lnSpc>
                <a:spcBef>
                  <a:spcPct val="0"/>
                </a:spcBef>
                <a:spcAft>
                  <a:spcPct val="0"/>
                </a:spcAft>
              </a:pPr>
              <a:t>1</a:t>
            </a:fld>
            <a:endParaRPr lang="en-US" sz="1400" err="1">
              <a:solidFill>
                <a:srgbClr val="2B3A42"/>
              </a:solidFill>
            </a:endParaRPr>
          </a:p>
        </p:txBody>
      </p:sp>
      <p:sp>
        <p:nvSpPr>
          <p:cNvPr id="1119" name="Rectangle 1118">
            <a:extLst>
              <a:ext uri="{FF2B5EF4-FFF2-40B4-BE49-F238E27FC236}">
                <a16:creationId xmlns:a16="http://schemas.microsoft.com/office/drawing/2014/main" id="{7CCCC353-BD85-2049-7E54-7180CFC08F96}"/>
              </a:ext>
            </a:extLst>
          </p:cNvPr>
          <p:cNvSpPr>
            <a:spLocks/>
          </p:cNvSpPr>
          <p:nvPr>
            <p:custDataLst>
              <p:tags r:id="rId95"/>
            </p:custDataLst>
          </p:nvPr>
        </p:nvSpPr>
        <p:spPr bwMode="gray">
          <a:xfrm>
            <a:off x="6480175" y="3192463"/>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22734D4F-D78E-41FE-B21D-20445CD03BE1}" type="datetime'''''''''''''''''''''''''''2'''''''''''''''''''''''''''">
              <a:rPr lang="en-US" altLang="en-US" sz="1400" smtClean="0">
                <a:solidFill>
                  <a:srgbClr val="2B3A42"/>
                </a:solidFill>
              </a:rPr>
              <a:pPr algn="r">
                <a:lnSpc>
                  <a:spcPct val="90000"/>
                </a:lnSpc>
                <a:spcBef>
                  <a:spcPct val="0"/>
                </a:spcBef>
                <a:spcAft>
                  <a:spcPct val="0"/>
                </a:spcAft>
              </a:pPr>
              <a:t>2</a:t>
            </a:fld>
            <a:endParaRPr lang="en-US" sz="1400" err="1">
              <a:solidFill>
                <a:srgbClr val="2B3A42"/>
              </a:solidFill>
            </a:endParaRPr>
          </a:p>
        </p:txBody>
      </p:sp>
      <p:cxnSp>
        <p:nvCxnSpPr>
          <p:cNvPr id="1120" name="Straight Connector 1119">
            <a:extLst>
              <a:ext uri="{FF2B5EF4-FFF2-40B4-BE49-F238E27FC236}">
                <a16:creationId xmlns:a16="http://schemas.microsoft.com/office/drawing/2014/main" id="{B2D26235-34D6-F446-54E1-1F6FC2C93196}"/>
              </a:ext>
            </a:extLst>
          </p:cNvPr>
          <p:cNvCxnSpPr>
            <a:cxnSpLocks/>
          </p:cNvCxnSpPr>
          <p:nvPr>
            <p:custDataLst>
              <p:tags r:id="rId96"/>
            </p:custDataLst>
          </p:nvPr>
        </p:nvCxnSpPr>
        <p:spPr bwMode="gray">
          <a:xfrm>
            <a:off x="11087100" y="3413125"/>
            <a:ext cx="0" cy="655638"/>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21" name="Rectangle 1120">
            <a:extLst>
              <a:ext uri="{FF2B5EF4-FFF2-40B4-BE49-F238E27FC236}">
                <a16:creationId xmlns:a16="http://schemas.microsoft.com/office/drawing/2014/main" id="{09239009-8A8F-55DA-5613-38A2F05BE7B0}"/>
              </a:ext>
            </a:extLst>
          </p:cNvPr>
          <p:cNvSpPr>
            <a:spLocks/>
          </p:cNvSpPr>
          <p:nvPr>
            <p:custDataLst>
              <p:tags r:id="rId97"/>
            </p:custDataLst>
          </p:nvPr>
        </p:nvSpPr>
        <p:spPr bwMode="auto">
          <a:xfrm>
            <a:off x="6145213" y="3055938"/>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122" name="Rectangle 1121">
            <a:extLst>
              <a:ext uri="{FF2B5EF4-FFF2-40B4-BE49-F238E27FC236}">
                <a16:creationId xmlns:a16="http://schemas.microsoft.com/office/drawing/2014/main" id="{7441B69B-D714-B8CA-4C95-260E3AB47D7B}"/>
              </a:ext>
            </a:extLst>
          </p:cNvPr>
          <p:cNvSpPr>
            <a:spLocks/>
          </p:cNvSpPr>
          <p:nvPr>
            <p:custDataLst>
              <p:tags r:id="rId98"/>
            </p:custDataLst>
          </p:nvPr>
        </p:nvSpPr>
        <p:spPr bwMode="auto">
          <a:xfrm>
            <a:off x="8259763" y="4124325"/>
            <a:ext cx="19653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D2504C3-90B1-4002-9F5A-5732645A9B1A}" type="datetime'''''A''''CT''E''''''''''''''MRA ''''(TO''CIL''IZ''U''MA''''B)'">
              <a:rPr lang="en-US" altLang="en-US" sz="1200" b="1" smtClean="0">
                <a:solidFill>
                  <a:srgbClr val="2B3A42"/>
                </a:solidFill>
              </a:rPr>
              <a:pPr algn="ctr">
                <a:spcBef>
                  <a:spcPct val="0"/>
                </a:spcBef>
                <a:spcAft>
                  <a:spcPct val="0"/>
                </a:spcAft>
              </a:pPr>
              <a:t>ACTEMRA (TOCILIZUMAB)</a:t>
            </a:fld>
            <a:endParaRPr lang="en-US" sz="1200" b="1">
              <a:solidFill>
                <a:srgbClr val="2B3A42"/>
              </a:solidFill>
            </a:endParaRPr>
          </a:p>
        </p:txBody>
      </p:sp>
      <p:sp>
        <p:nvSpPr>
          <p:cNvPr id="1123" name="Rectangle 1122">
            <a:extLst>
              <a:ext uri="{FF2B5EF4-FFF2-40B4-BE49-F238E27FC236}">
                <a16:creationId xmlns:a16="http://schemas.microsoft.com/office/drawing/2014/main" id="{C23B9764-08B7-5289-CC9B-CF99A566CFC9}"/>
              </a:ext>
            </a:extLst>
          </p:cNvPr>
          <p:cNvSpPr>
            <a:spLocks/>
          </p:cNvSpPr>
          <p:nvPr>
            <p:custDataLst>
              <p:tags r:id="rId99"/>
            </p:custDataLst>
          </p:nvPr>
        </p:nvSpPr>
        <p:spPr bwMode="gray">
          <a:xfrm>
            <a:off x="6999288" y="3665538"/>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ABB0B89-C0FF-4017-815C-713C22CCAFBD}" type="datetime'''''''''''''''''$''0''''''''.''''''''''''''5'''''''''''''">
              <a:rPr lang="en-US" altLang="en-US" sz="1200" smtClean="0">
                <a:solidFill>
                  <a:srgbClr val="2B3A42"/>
                </a:solidFill>
              </a:rPr>
              <a:pPr algn="ctr">
                <a:lnSpc>
                  <a:spcPct val="90000"/>
                </a:lnSpc>
                <a:spcBef>
                  <a:spcPct val="0"/>
                </a:spcBef>
                <a:spcAft>
                  <a:spcPct val="0"/>
                </a:spcAft>
              </a:pPr>
              <a:t>$0.5</a:t>
            </a:fld>
            <a:endParaRPr lang="en-US" sz="1200">
              <a:solidFill>
                <a:srgbClr val="2B3A42"/>
              </a:solidFill>
            </a:endParaRPr>
          </a:p>
        </p:txBody>
      </p:sp>
      <p:sp>
        <p:nvSpPr>
          <p:cNvPr id="1124" name="Rectangle 1123">
            <a:extLst>
              <a:ext uri="{FF2B5EF4-FFF2-40B4-BE49-F238E27FC236}">
                <a16:creationId xmlns:a16="http://schemas.microsoft.com/office/drawing/2014/main" id="{973EC0F1-05C1-AFF5-9690-417CE01F5E4C}"/>
              </a:ext>
            </a:extLst>
          </p:cNvPr>
          <p:cNvSpPr>
            <a:spLocks/>
          </p:cNvSpPr>
          <p:nvPr>
            <p:custDataLst>
              <p:tags r:id="rId100"/>
            </p:custDataLst>
          </p:nvPr>
        </p:nvSpPr>
        <p:spPr bwMode="gray">
          <a:xfrm>
            <a:off x="7459663" y="36099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CC2267F-DDFB-4131-819B-8AB200EF9F97}" type="datetime'''''''''''''$''''''0''''''.''''7'''''''''''''''''''''">
              <a:rPr lang="en-US" altLang="en-US" sz="1200" smtClean="0">
                <a:solidFill>
                  <a:srgbClr val="2B3A42"/>
                </a:solidFill>
              </a:rPr>
              <a:pPr algn="ctr">
                <a:lnSpc>
                  <a:spcPct val="90000"/>
                </a:lnSpc>
                <a:spcBef>
                  <a:spcPct val="0"/>
                </a:spcBef>
                <a:spcAft>
                  <a:spcPct val="0"/>
                </a:spcAft>
              </a:pPr>
              <a:t>$0.7</a:t>
            </a:fld>
            <a:endParaRPr lang="en-US" sz="1200" err="1">
              <a:solidFill>
                <a:srgbClr val="2B3A42"/>
              </a:solidFill>
            </a:endParaRPr>
          </a:p>
        </p:txBody>
      </p:sp>
      <p:sp>
        <p:nvSpPr>
          <p:cNvPr id="1125" name="Rectangle 1124">
            <a:extLst>
              <a:ext uri="{FF2B5EF4-FFF2-40B4-BE49-F238E27FC236}">
                <a16:creationId xmlns:a16="http://schemas.microsoft.com/office/drawing/2014/main" id="{FDED248D-1256-1B56-8376-8559527B543C}"/>
              </a:ext>
            </a:extLst>
          </p:cNvPr>
          <p:cNvSpPr>
            <a:spLocks/>
          </p:cNvSpPr>
          <p:nvPr>
            <p:custDataLst>
              <p:tags r:id="rId101"/>
            </p:custDataLst>
          </p:nvPr>
        </p:nvSpPr>
        <p:spPr bwMode="gray">
          <a:xfrm>
            <a:off x="7921625" y="35623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5349FEA-F4CE-43D1-8980-6AFEEEE8C9FC}" type="datetime'''$''''''0''''''''''''''''''''''''''.8'''''">
              <a:rPr lang="en-US" altLang="en-US" sz="1200" smtClean="0">
                <a:solidFill>
                  <a:srgbClr val="2B3A42"/>
                </a:solidFill>
              </a:rPr>
              <a:pPr algn="ctr">
                <a:lnSpc>
                  <a:spcPct val="90000"/>
                </a:lnSpc>
                <a:spcBef>
                  <a:spcPct val="0"/>
                </a:spcBef>
                <a:spcAft>
                  <a:spcPct val="0"/>
                </a:spcAft>
              </a:pPr>
              <a:t>$0.8</a:t>
            </a:fld>
            <a:endParaRPr lang="en-US" sz="1200" err="1">
              <a:solidFill>
                <a:srgbClr val="2B3A42"/>
              </a:solidFill>
            </a:endParaRPr>
          </a:p>
        </p:txBody>
      </p:sp>
      <p:sp>
        <p:nvSpPr>
          <p:cNvPr id="1126" name="Rectangle 1125">
            <a:extLst>
              <a:ext uri="{FF2B5EF4-FFF2-40B4-BE49-F238E27FC236}">
                <a16:creationId xmlns:a16="http://schemas.microsoft.com/office/drawing/2014/main" id="{24B6FEA5-1956-5D37-2BF9-05CFDD60B095}"/>
              </a:ext>
            </a:extLst>
          </p:cNvPr>
          <p:cNvSpPr>
            <a:spLocks/>
          </p:cNvSpPr>
          <p:nvPr>
            <p:custDataLst>
              <p:tags r:id="rId102"/>
            </p:custDataLst>
          </p:nvPr>
        </p:nvSpPr>
        <p:spPr bwMode="gray">
          <a:xfrm>
            <a:off x="8382000" y="35067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A86A438-F4AA-491B-A440-D0CE6E9414A3}" type="datetime'''''''$''''''1''''.''''0'''''''''''''''''''''''''">
              <a:rPr lang="en-US" altLang="en-US" sz="1200" smtClean="0">
                <a:solidFill>
                  <a:srgbClr val="2B3A42"/>
                </a:solidFill>
              </a:rPr>
              <a:pPr algn="ctr">
                <a:lnSpc>
                  <a:spcPct val="90000"/>
                </a:lnSpc>
                <a:spcBef>
                  <a:spcPct val="0"/>
                </a:spcBef>
                <a:spcAft>
                  <a:spcPct val="0"/>
                </a:spcAft>
              </a:pPr>
              <a:t>$1.0</a:t>
            </a:fld>
            <a:endParaRPr lang="en-US" sz="1200" err="1">
              <a:solidFill>
                <a:srgbClr val="2B3A42"/>
              </a:solidFill>
            </a:endParaRPr>
          </a:p>
        </p:txBody>
      </p:sp>
      <p:sp>
        <p:nvSpPr>
          <p:cNvPr id="1127" name="Rectangle 1126">
            <a:extLst>
              <a:ext uri="{FF2B5EF4-FFF2-40B4-BE49-F238E27FC236}">
                <a16:creationId xmlns:a16="http://schemas.microsoft.com/office/drawing/2014/main" id="{349E2D54-92A6-78C3-A231-D6D4C1BE9E89}"/>
              </a:ext>
            </a:extLst>
          </p:cNvPr>
          <p:cNvSpPr>
            <a:spLocks/>
          </p:cNvSpPr>
          <p:nvPr>
            <p:custDataLst>
              <p:tags r:id="rId103"/>
            </p:custDataLst>
          </p:nvPr>
        </p:nvSpPr>
        <p:spPr bwMode="gray">
          <a:xfrm>
            <a:off x="8842375" y="34766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333259F-FF48-40B5-9E68-9087E63BCE0B}" type="datetime'''''''$''''1''''.''''''''''''''''''''0'''''''''''''''''">
              <a:rPr lang="en-US" altLang="en-US" sz="1200" smtClean="0">
                <a:solidFill>
                  <a:srgbClr val="2B3A42"/>
                </a:solidFill>
              </a:rPr>
              <a:pPr algn="ctr">
                <a:lnSpc>
                  <a:spcPct val="90000"/>
                </a:lnSpc>
                <a:spcBef>
                  <a:spcPct val="0"/>
                </a:spcBef>
                <a:spcAft>
                  <a:spcPct val="0"/>
                </a:spcAft>
              </a:pPr>
              <a:t>$1.0</a:t>
            </a:fld>
            <a:endParaRPr lang="en-US" sz="1200" err="1">
              <a:solidFill>
                <a:srgbClr val="2B3A42"/>
              </a:solidFill>
            </a:endParaRPr>
          </a:p>
        </p:txBody>
      </p:sp>
      <p:sp>
        <p:nvSpPr>
          <p:cNvPr id="1129" name="Rectangle 1128">
            <a:extLst>
              <a:ext uri="{FF2B5EF4-FFF2-40B4-BE49-F238E27FC236}">
                <a16:creationId xmlns:a16="http://schemas.microsoft.com/office/drawing/2014/main" id="{0BEA6046-AF52-86D9-D020-406F6248D048}"/>
              </a:ext>
            </a:extLst>
          </p:cNvPr>
          <p:cNvSpPr>
            <a:spLocks/>
          </p:cNvSpPr>
          <p:nvPr>
            <p:custDataLst>
              <p:tags r:id="rId104"/>
            </p:custDataLst>
          </p:nvPr>
        </p:nvSpPr>
        <p:spPr bwMode="gray">
          <a:xfrm>
            <a:off x="9304338" y="33131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FDE06E6-E291-4836-AABD-7900CC730C27}" type="datetime'''''$''''''''''''''''1''''''''''''''''''''.4'''''''''">
              <a:rPr lang="en-US" altLang="en-US" sz="1200" smtClean="0">
                <a:solidFill>
                  <a:srgbClr val="2B3A42"/>
                </a:solidFill>
              </a:rPr>
              <a:pPr algn="ctr">
                <a:lnSpc>
                  <a:spcPct val="90000"/>
                </a:lnSpc>
                <a:spcBef>
                  <a:spcPct val="0"/>
                </a:spcBef>
                <a:spcAft>
                  <a:spcPct val="0"/>
                </a:spcAft>
              </a:pPr>
              <a:t>$1.4</a:t>
            </a:fld>
            <a:endParaRPr lang="en-US" sz="1200" err="1">
              <a:solidFill>
                <a:srgbClr val="2B3A42"/>
              </a:solidFill>
            </a:endParaRPr>
          </a:p>
        </p:txBody>
      </p:sp>
      <p:sp>
        <p:nvSpPr>
          <p:cNvPr id="1130" name="Rectangle 1129">
            <a:extLst>
              <a:ext uri="{FF2B5EF4-FFF2-40B4-BE49-F238E27FC236}">
                <a16:creationId xmlns:a16="http://schemas.microsoft.com/office/drawing/2014/main" id="{8B967B95-BC15-957E-3E62-08075E1EDFD0}"/>
              </a:ext>
            </a:extLst>
          </p:cNvPr>
          <p:cNvSpPr>
            <a:spLocks/>
          </p:cNvSpPr>
          <p:nvPr>
            <p:custDataLst>
              <p:tags r:id="rId105"/>
            </p:custDataLst>
          </p:nvPr>
        </p:nvSpPr>
        <p:spPr bwMode="gray">
          <a:xfrm>
            <a:off x="9764713" y="31019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815642A-B25A-4172-9F77-E75EBC13C4C9}" type="datetime'''''$''2.0'''''''''''''''''''''''''''''''''''''''''''''''''''">
              <a:rPr lang="en-US" altLang="en-US" sz="1200" smtClean="0">
                <a:solidFill>
                  <a:srgbClr val="2B3A42"/>
                </a:solidFill>
              </a:rPr>
              <a:pPr algn="ctr">
                <a:lnSpc>
                  <a:spcPct val="90000"/>
                </a:lnSpc>
                <a:spcBef>
                  <a:spcPct val="0"/>
                </a:spcBef>
                <a:spcAft>
                  <a:spcPct val="0"/>
                </a:spcAft>
              </a:pPr>
              <a:t>$2.0</a:t>
            </a:fld>
            <a:endParaRPr lang="en-US" sz="1200" err="1">
              <a:solidFill>
                <a:srgbClr val="2B3A42"/>
              </a:solidFill>
            </a:endParaRPr>
          </a:p>
        </p:txBody>
      </p:sp>
      <p:sp>
        <p:nvSpPr>
          <p:cNvPr id="1131" name="Rectangle 1130">
            <a:extLst>
              <a:ext uri="{FF2B5EF4-FFF2-40B4-BE49-F238E27FC236}">
                <a16:creationId xmlns:a16="http://schemas.microsoft.com/office/drawing/2014/main" id="{2ABB07F1-047D-BF60-3156-A5647AB8F388}"/>
              </a:ext>
            </a:extLst>
          </p:cNvPr>
          <p:cNvSpPr>
            <a:spLocks/>
          </p:cNvSpPr>
          <p:nvPr>
            <p:custDataLst>
              <p:tags r:id="rId106"/>
            </p:custDataLst>
          </p:nvPr>
        </p:nvSpPr>
        <p:spPr bwMode="gray">
          <a:xfrm>
            <a:off x="10225088" y="331470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24E3A5E-7372-4B39-9E54-572745714623}" type="datetime'''$''''''''''''''1''''''.''''''''''''''''''''''''''''''''4'''">
              <a:rPr lang="en-US" altLang="en-US" sz="1200" smtClean="0">
                <a:solidFill>
                  <a:srgbClr val="2B3A42"/>
                </a:solidFill>
              </a:rPr>
              <a:pPr algn="ctr">
                <a:lnSpc>
                  <a:spcPct val="90000"/>
                </a:lnSpc>
                <a:spcBef>
                  <a:spcPct val="0"/>
                </a:spcBef>
                <a:spcAft>
                  <a:spcPct val="0"/>
                </a:spcAft>
              </a:pPr>
              <a:t>$1.4</a:t>
            </a:fld>
            <a:endParaRPr lang="en-US" sz="1200" err="1">
              <a:solidFill>
                <a:srgbClr val="2B3A42"/>
              </a:solidFill>
            </a:endParaRPr>
          </a:p>
        </p:txBody>
      </p:sp>
      <p:sp>
        <p:nvSpPr>
          <p:cNvPr id="1132" name="Rectangle 1131">
            <a:extLst>
              <a:ext uri="{FF2B5EF4-FFF2-40B4-BE49-F238E27FC236}">
                <a16:creationId xmlns:a16="http://schemas.microsoft.com/office/drawing/2014/main" id="{40F9BDC4-179F-CD66-5082-BF170C289881}"/>
              </a:ext>
            </a:extLst>
          </p:cNvPr>
          <p:cNvSpPr>
            <a:spLocks/>
          </p:cNvSpPr>
          <p:nvPr>
            <p:custDataLst>
              <p:tags r:id="rId107"/>
            </p:custDataLst>
          </p:nvPr>
        </p:nvSpPr>
        <p:spPr bwMode="gray">
          <a:xfrm>
            <a:off x="10685463" y="32226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FC679A4-9484-483D-8E50-776F0ACF9ECC}" type="datetime'''''''''''''''''''''''''''$''''1.''7'''''''''''''''''''''''''">
              <a:rPr lang="en-US" altLang="en-US" sz="1200" smtClean="0">
                <a:solidFill>
                  <a:srgbClr val="2B3A42"/>
                </a:solidFill>
              </a:rPr>
              <a:pPr algn="ctr">
                <a:lnSpc>
                  <a:spcPct val="90000"/>
                </a:lnSpc>
                <a:spcBef>
                  <a:spcPct val="0"/>
                </a:spcBef>
                <a:spcAft>
                  <a:spcPct val="0"/>
                </a:spcAft>
              </a:pPr>
              <a:t>$1.7</a:t>
            </a:fld>
            <a:endParaRPr lang="en-US" sz="1200" err="1">
              <a:solidFill>
                <a:srgbClr val="2B3A42"/>
              </a:solidFill>
            </a:endParaRPr>
          </a:p>
        </p:txBody>
      </p:sp>
      <p:sp>
        <p:nvSpPr>
          <p:cNvPr id="1133" name="Rectangle 1132">
            <a:extLst>
              <a:ext uri="{FF2B5EF4-FFF2-40B4-BE49-F238E27FC236}">
                <a16:creationId xmlns:a16="http://schemas.microsoft.com/office/drawing/2014/main" id="{D1A5D507-8F5E-A788-2BC1-19EF62816DE0}"/>
              </a:ext>
            </a:extLst>
          </p:cNvPr>
          <p:cNvSpPr>
            <a:spLocks/>
          </p:cNvSpPr>
          <p:nvPr>
            <p:custDataLst>
              <p:tags r:id="rId108"/>
            </p:custDataLst>
          </p:nvPr>
        </p:nvSpPr>
        <p:spPr bwMode="gray">
          <a:xfrm>
            <a:off x="11147425" y="31384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F864355-C964-4F8C-8C1C-EF468F7D2C30}" type="datetime'$''1''''''''''''''''''''''''''''.9'''">
              <a:rPr lang="en-US" altLang="en-US" sz="1200" smtClean="0">
                <a:solidFill>
                  <a:srgbClr val="2B3A42"/>
                </a:solidFill>
              </a:rPr>
              <a:pPr algn="ctr">
                <a:lnSpc>
                  <a:spcPct val="90000"/>
                </a:lnSpc>
                <a:spcBef>
                  <a:spcPct val="0"/>
                </a:spcBef>
                <a:spcAft>
                  <a:spcPct val="0"/>
                </a:spcAft>
              </a:pPr>
              <a:t>$1.9</a:t>
            </a:fld>
            <a:endParaRPr lang="en-US" sz="1200" err="1">
              <a:solidFill>
                <a:srgbClr val="2B3A42"/>
              </a:solidFill>
            </a:endParaRPr>
          </a:p>
        </p:txBody>
      </p:sp>
      <p:graphicFrame>
        <p:nvGraphicFramePr>
          <p:cNvPr id="295" name="Chart 294">
            <a:extLst>
              <a:ext uri="{FF2B5EF4-FFF2-40B4-BE49-F238E27FC236}">
                <a16:creationId xmlns:a16="http://schemas.microsoft.com/office/drawing/2014/main" id="{E684386A-D1B0-A062-2017-B03468F6FD76}"/>
              </a:ext>
            </a:extLst>
          </p:cNvPr>
          <p:cNvGraphicFramePr>
            <a:graphicFrameLocks/>
          </p:cNvGraphicFramePr>
          <p:nvPr>
            <p:custDataLst>
              <p:tags r:id="rId109"/>
            </p:custDataLst>
            <p:extLst>
              <p:ext uri="{D42A27DB-BD31-4B8C-83A1-F6EECF244321}">
                <p14:modId xmlns:p14="http://schemas.microsoft.com/office/powerpoint/2010/main" val="3991849106"/>
              </p:ext>
            </p:extLst>
          </p:nvPr>
        </p:nvGraphicFramePr>
        <p:xfrm>
          <a:off x="6672263" y="4752975"/>
          <a:ext cx="5141912" cy="955675"/>
        </p:xfrm>
        <a:graphic>
          <a:graphicData uri="http://schemas.openxmlformats.org/drawingml/2006/chart">
            <c:chart xmlns:c="http://schemas.openxmlformats.org/drawingml/2006/chart" xmlns:r="http://schemas.openxmlformats.org/officeDocument/2006/relationships" r:id="rId136"/>
          </a:graphicData>
        </a:graphic>
      </p:graphicFrame>
      <p:sp>
        <p:nvSpPr>
          <p:cNvPr id="1135" name="Rectangle 1134">
            <a:extLst>
              <a:ext uri="{FF2B5EF4-FFF2-40B4-BE49-F238E27FC236}">
                <a16:creationId xmlns:a16="http://schemas.microsoft.com/office/drawing/2014/main" id="{40B3E2CF-FD86-4974-5E18-9B0A2DC372D4}"/>
              </a:ext>
            </a:extLst>
          </p:cNvPr>
          <p:cNvSpPr>
            <a:spLocks/>
          </p:cNvSpPr>
          <p:nvPr>
            <p:custDataLst>
              <p:tags r:id="rId110"/>
            </p:custDataLst>
          </p:nvPr>
        </p:nvSpPr>
        <p:spPr bwMode="gray">
          <a:xfrm>
            <a:off x="6332538" y="5535613"/>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D009CF6-472D-412D-A990-77933B481895}" type="datetime'''''''''''''''''''''0''''''''''''''''''.0'''">
              <a:rPr lang="en-US" altLang="en-US" sz="1400" smtClean="0">
                <a:solidFill>
                  <a:srgbClr val="2B3A42"/>
                </a:solidFill>
              </a:rPr>
              <a:pPr algn="r">
                <a:lnSpc>
                  <a:spcPct val="90000"/>
                </a:lnSpc>
                <a:spcBef>
                  <a:spcPct val="0"/>
                </a:spcBef>
                <a:spcAft>
                  <a:spcPct val="0"/>
                </a:spcAft>
              </a:pPr>
              <a:t>0.0</a:t>
            </a:fld>
            <a:endParaRPr lang="en-US" sz="1400">
              <a:solidFill>
                <a:srgbClr val="2B3A42"/>
              </a:solidFill>
            </a:endParaRPr>
          </a:p>
        </p:txBody>
      </p:sp>
      <p:sp>
        <p:nvSpPr>
          <p:cNvPr id="1136" name="Rectangle 1135">
            <a:extLst>
              <a:ext uri="{FF2B5EF4-FFF2-40B4-BE49-F238E27FC236}">
                <a16:creationId xmlns:a16="http://schemas.microsoft.com/office/drawing/2014/main" id="{5D8D41FF-8EBA-4FB1-D843-2211365BFB86}"/>
              </a:ext>
            </a:extLst>
          </p:cNvPr>
          <p:cNvSpPr>
            <a:spLocks/>
          </p:cNvSpPr>
          <p:nvPr>
            <p:custDataLst>
              <p:tags r:id="rId111"/>
            </p:custDataLst>
          </p:nvPr>
        </p:nvSpPr>
        <p:spPr bwMode="gray">
          <a:xfrm>
            <a:off x="6332538" y="5140325"/>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9B15E9F-38D5-4969-A1D6-5A64BD7C1E1A}" type="datetime'''''''''''''''''''''''''''''''''0''''''.''1'''''''''''''''''">
              <a:rPr lang="en-US" altLang="en-US" sz="1400" smtClean="0">
                <a:solidFill>
                  <a:srgbClr val="2B3A42"/>
                </a:solidFill>
              </a:rPr>
              <a:pPr algn="r">
                <a:lnSpc>
                  <a:spcPct val="90000"/>
                </a:lnSpc>
                <a:spcBef>
                  <a:spcPct val="0"/>
                </a:spcBef>
                <a:spcAft>
                  <a:spcPct val="0"/>
                </a:spcAft>
              </a:pPr>
              <a:t>0.1</a:t>
            </a:fld>
            <a:endParaRPr lang="en-US" sz="1400" err="1">
              <a:solidFill>
                <a:srgbClr val="2B3A42"/>
              </a:solidFill>
            </a:endParaRPr>
          </a:p>
        </p:txBody>
      </p:sp>
      <p:sp>
        <p:nvSpPr>
          <p:cNvPr id="1137" name="Rectangle 1136">
            <a:extLst>
              <a:ext uri="{FF2B5EF4-FFF2-40B4-BE49-F238E27FC236}">
                <a16:creationId xmlns:a16="http://schemas.microsoft.com/office/drawing/2014/main" id="{43AAE7BE-DA22-867D-1491-B26A88DF83C4}"/>
              </a:ext>
            </a:extLst>
          </p:cNvPr>
          <p:cNvSpPr>
            <a:spLocks/>
          </p:cNvSpPr>
          <p:nvPr>
            <p:custDataLst>
              <p:tags r:id="rId112"/>
            </p:custDataLst>
          </p:nvPr>
        </p:nvSpPr>
        <p:spPr bwMode="gray">
          <a:xfrm>
            <a:off x="6332538" y="4745038"/>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4719608-5F5F-4A71-B1EE-B6101D5C4388}" type="datetime'''''0.''''''''2'''''''''''''''''''''''''''''''''''''''''''''''">
              <a:rPr lang="en-US" altLang="en-US" sz="1400" smtClean="0">
                <a:solidFill>
                  <a:srgbClr val="2B3A42"/>
                </a:solidFill>
              </a:rPr>
              <a:pPr algn="r">
                <a:lnSpc>
                  <a:spcPct val="90000"/>
                </a:lnSpc>
                <a:spcBef>
                  <a:spcPct val="0"/>
                </a:spcBef>
                <a:spcAft>
                  <a:spcPct val="0"/>
                </a:spcAft>
              </a:pPr>
              <a:t>0.2</a:t>
            </a:fld>
            <a:endParaRPr lang="en-US" sz="1400" err="1">
              <a:solidFill>
                <a:srgbClr val="2B3A42"/>
              </a:solidFill>
            </a:endParaRPr>
          </a:p>
        </p:txBody>
      </p:sp>
      <p:cxnSp>
        <p:nvCxnSpPr>
          <p:cNvPr id="1141" name="Straight Connector 1140">
            <a:extLst>
              <a:ext uri="{FF2B5EF4-FFF2-40B4-BE49-F238E27FC236}">
                <a16:creationId xmlns:a16="http://schemas.microsoft.com/office/drawing/2014/main" id="{488213D8-2456-BBB0-E82D-F2698E3B70A7}"/>
              </a:ext>
            </a:extLst>
          </p:cNvPr>
          <p:cNvCxnSpPr>
            <a:cxnSpLocks/>
          </p:cNvCxnSpPr>
          <p:nvPr>
            <p:custDataLst>
              <p:tags r:id="rId113"/>
            </p:custDataLst>
          </p:nvPr>
        </p:nvCxnSpPr>
        <p:spPr bwMode="gray">
          <a:xfrm>
            <a:off x="11087100" y="5053013"/>
            <a:ext cx="0" cy="568325"/>
          </a:xfrm>
          <a:prstGeom prst="line">
            <a:avLst/>
          </a:prstGeom>
          <a:ln w="38100" cap="flat" cmpd="sng" algn="ctr">
            <a:solidFill>
              <a:srgbClr val="C30C3E"/>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42" name="Rectangle 1141">
            <a:extLst>
              <a:ext uri="{FF2B5EF4-FFF2-40B4-BE49-F238E27FC236}">
                <a16:creationId xmlns:a16="http://schemas.microsoft.com/office/drawing/2014/main" id="{C03F9C22-46E9-C15A-78BE-FF88190765C4}"/>
              </a:ext>
            </a:extLst>
          </p:cNvPr>
          <p:cNvSpPr>
            <a:spLocks/>
          </p:cNvSpPr>
          <p:nvPr>
            <p:custDataLst>
              <p:tags r:id="rId114"/>
            </p:custDataLst>
          </p:nvPr>
        </p:nvSpPr>
        <p:spPr bwMode="auto">
          <a:xfrm>
            <a:off x="5997575" y="4608513"/>
            <a:ext cx="212725" cy="12446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ctr">
              <a:spcBef>
                <a:spcPct val="0"/>
              </a:spcBef>
              <a:spcAft>
                <a:spcPct val="0"/>
              </a:spcAft>
            </a:pPr>
            <a:r>
              <a:rPr lang="en-US" altLang="en-US" sz="1400">
                <a:solidFill>
                  <a:srgbClr val="2B3A42"/>
                </a:solidFill>
              </a:rPr>
              <a:t>Sales in Billions</a:t>
            </a:r>
            <a:endParaRPr lang="en-US" sz="1400">
              <a:solidFill>
                <a:srgbClr val="2B3A42"/>
              </a:solidFill>
            </a:endParaRPr>
          </a:p>
        </p:txBody>
      </p:sp>
      <p:sp>
        <p:nvSpPr>
          <p:cNvPr id="1143" name="Rectangle 1142">
            <a:extLst>
              <a:ext uri="{FF2B5EF4-FFF2-40B4-BE49-F238E27FC236}">
                <a16:creationId xmlns:a16="http://schemas.microsoft.com/office/drawing/2014/main" id="{BE8D9659-DFE4-BD3D-5409-CF76B47616C5}"/>
              </a:ext>
            </a:extLst>
          </p:cNvPr>
          <p:cNvSpPr>
            <a:spLocks/>
          </p:cNvSpPr>
          <p:nvPr>
            <p:custDataLst>
              <p:tags r:id="rId115"/>
            </p:custDataLst>
          </p:nvPr>
        </p:nvSpPr>
        <p:spPr bwMode="auto">
          <a:xfrm>
            <a:off x="8377238" y="5676900"/>
            <a:ext cx="17319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2B57553-1358-4EA2-A129-2E80DD319B11}" type="datetime'''EYL''''''E''''A'' ''''(''AFLIBER''CEP''''T'''''''''')'''">
              <a:rPr lang="en-US" altLang="en-US" sz="1200" b="1" smtClean="0">
                <a:solidFill>
                  <a:srgbClr val="2B3A42"/>
                </a:solidFill>
              </a:rPr>
              <a:pPr algn="ctr">
                <a:spcBef>
                  <a:spcPct val="0"/>
                </a:spcBef>
                <a:spcAft>
                  <a:spcPct val="0"/>
                </a:spcAft>
              </a:pPr>
              <a:t>EYLEA (AFLIBERCEPT)</a:t>
            </a:fld>
            <a:endParaRPr lang="en-US" sz="1200" b="1">
              <a:solidFill>
                <a:srgbClr val="2B3A42"/>
              </a:solidFill>
            </a:endParaRPr>
          </a:p>
        </p:txBody>
      </p:sp>
      <p:sp>
        <p:nvSpPr>
          <p:cNvPr id="1144" name="Rectangle 1143">
            <a:extLst>
              <a:ext uri="{FF2B5EF4-FFF2-40B4-BE49-F238E27FC236}">
                <a16:creationId xmlns:a16="http://schemas.microsoft.com/office/drawing/2014/main" id="{80DD198D-0C9B-074A-166B-72100D2C8050}"/>
              </a:ext>
            </a:extLst>
          </p:cNvPr>
          <p:cNvSpPr>
            <a:spLocks/>
          </p:cNvSpPr>
          <p:nvPr>
            <p:custDataLst>
              <p:tags r:id="rId116"/>
            </p:custDataLst>
          </p:nvPr>
        </p:nvSpPr>
        <p:spPr bwMode="gray">
          <a:xfrm>
            <a:off x="6999288" y="5411788"/>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062DF8D-C410-4809-A641-5AEA1DA3A95C}" type="datetime'''''''$0''''''''''''''''''''''''''''''''.''0'''''">
              <a:rPr lang="en-US" altLang="en-US" sz="1200" smtClean="0">
                <a:solidFill>
                  <a:srgbClr val="2B3A42"/>
                </a:solidFill>
              </a:rPr>
              <a:pPr algn="ctr">
                <a:lnSpc>
                  <a:spcPct val="90000"/>
                </a:lnSpc>
                <a:spcBef>
                  <a:spcPct val="0"/>
                </a:spcBef>
                <a:spcAft>
                  <a:spcPct val="0"/>
                </a:spcAft>
              </a:pPr>
              <a:t>$0.0</a:t>
            </a:fld>
            <a:endParaRPr lang="en-US" sz="1200">
              <a:solidFill>
                <a:srgbClr val="2B3A42"/>
              </a:solidFill>
            </a:endParaRPr>
          </a:p>
        </p:txBody>
      </p:sp>
      <p:sp>
        <p:nvSpPr>
          <p:cNvPr id="1145" name="Rectangle 1144">
            <a:extLst>
              <a:ext uri="{FF2B5EF4-FFF2-40B4-BE49-F238E27FC236}">
                <a16:creationId xmlns:a16="http://schemas.microsoft.com/office/drawing/2014/main" id="{D40637CF-95D0-AFDC-3C69-471FD00DF5B4}"/>
              </a:ext>
            </a:extLst>
          </p:cNvPr>
          <p:cNvSpPr>
            <a:spLocks/>
          </p:cNvSpPr>
          <p:nvPr>
            <p:custDataLst>
              <p:tags r:id="rId117"/>
            </p:custDataLst>
          </p:nvPr>
        </p:nvSpPr>
        <p:spPr bwMode="gray">
          <a:xfrm>
            <a:off x="7459663" y="53355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6803D96-76A5-406C-A58B-4250083D617E}" type="datetime'$0.''''''''''''''''''''''''''''0'''''">
              <a:rPr lang="en-US" altLang="en-US" sz="1200" smtClean="0">
                <a:solidFill>
                  <a:srgbClr val="2B3A42"/>
                </a:solidFill>
              </a:rPr>
              <a:pPr algn="ctr">
                <a:lnSpc>
                  <a:spcPct val="90000"/>
                </a:lnSpc>
                <a:spcBef>
                  <a:spcPct val="0"/>
                </a:spcBef>
                <a:spcAft>
                  <a:spcPct val="0"/>
                </a:spcAft>
              </a:pPr>
              <a:t>$0.0</a:t>
            </a:fld>
            <a:endParaRPr lang="en-US" sz="1200" err="1">
              <a:solidFill>
                <a:srgbClr val="2B3A42"/>
              </a:solidFill>
            </a:endParaRPr>
          </a:p>
        </p:txBody>
      </p:sp>
      <p:sp>
        <p:nvSpPr>
          <p:cNvPr id="1146" name="Rectangle 1145">
            <a:extLst>
              <a:ext uri="{FF2B5EF4-FFF2-40B4-BE49-F238E27FC236}">
                <a16:creationId xmlns:a16="http://schemas.microsoft.com/office/drawing/2014/main" id="{6D048352-BF9F-941D-91D7-D8C7EFB3537C}"/>
              </a:ext>
            </a:extLst>
          </p:cNvPr>
          <p:cNvSpPr>
            <a:spLocks/>
          </p:cNvSpPr>
          <p:nvPr>
            <p:custDataLst>
              <p:tags r:id="rId118"/>
            </p:custDataLst>
          </p:nvPr>
        </p:nvSpPr>
        <p:spPr bwMode="gray">
          <a:xfrm>
            <a:off x="7921625" y="52784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41572DB-BFC9-4AFD-B2C0-0D0C31C8CBE0}" type="datetime'''''''''''''''''''$''''''0''''''''.''''''''0'''''''">
              <a:rPr lang="en-US" altLang="en-US" sz="1200" smtClean="0">
                <a:solidFill>
                  <a:srgbClr val="2B3A42"/>
                </a:solidFill>
              </a:rPr>
              <a:pPr algn="ctr">
                <a:lnSpc>
                  <a:spcPct val="90000"/>
                </a:lnSpc>
                <a:spcBef>
                  <a:spcPct val="0"/>
                </a:spcBef>
                <a:spcAft>
                  <a:spcPct val="0"/>
                </a:spcAft>
              </a:pPr>
              <a:t>$0.0</a:t>
            </a:fld>
            <a:endParaRPr lang="en-US" sz="1200" err="1">
              <a:solidFill>
                <a:srgbClr val="2B3A42"/>
              </a:solidFill>
            </a:endParaRPr>
          </a:p>
        </p:txBody>
      </p:sp>
      <p:sp>
        <p:nvSpPr>
          <p:cNvPr id="1149" name="Rectangle 1148">
            <a:extLst>
              <a:ext uri="{FF2B5EF4-FFF2-40B4-BE49-F238E27FC236}">
                <a16:creationId xmlns:a16="http://schemas.microsoft.com/office/drawing/2014/main" id="{C2EE0203-7C0E-4AF0-2A05-D630820C92A9}"/>
              </a:ext>
            </a:extLst>
          </p:cNvPr>
          <p:cNvSpPr>
            <a:spLocks/>
          </p:cNvSpPr>
          <p:nvPr>
            <p:custDataLst>
              <p:tags r:id="rId119"/>
            </p:custDataLst>
          </p:nvPr>
        </p:nvSpPr>
        <p:spPr bwMode="gray">
          <a:xfrm>
            <a:off x="8382000" y="52149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DA77903D-C387-4284-8FC3-BDE4AD7BBD95}" type="datetime'''''''''''''''$0''''''''''''''''''''.''''''1'''''''''">
              <a:rPr lang="en-US" altLang="en-US" sz="1200" smtClean="0">
                <a:solidFill>
                  <a:srgbClr val="2B3A42"/>
                </a:solidFill>
              </a:rPr>
              <a:pPr algn="ctr">
                <a:lnSpc>
                  <a:spcPct val="90000"/>
                </a:lnSpc>
                <a:spcBef>
                  <a:spcPct val="0"/>
                </a:spcBef>
                <a:spcAft>
                  <a:spcPct val="0"/>
                </a:spcAft>
              </a:pPr>
              <a:t>$0.1</a:t>
            </a:fld>
            <a:endParaRPr lang="en-US" sz="1200" err="1">
              <a:solidFill>
                <a:srgbClr val="2B3A42"/>
              </a:solidFill>
            </a:endParaRPr>
          </a:p>
        </p:txBody>
      </p:sp>
      <p:sp>
        <p:nvSpPr>
          <p:cNvPr id="1150" name="Rectangle 1149">
            <a:extLst>
              <a:ext uri="{FF2B5EF4-FFF2-40B4-BE49-F238E27FC236}">
                <a16:creationId xmlns:a16="http://schemas.microsoft.com/office/drawing/2014/main" id="{ADB35841-87EF-A1EB-9E82-B693ACFD620F}"/>
              </a:ext>
            </a:extLst>
          </p:cNvPr>
          <p:cNvSpPr>
            <a:spLocks/>
          </p:cNvSpPr>
          <p:nvPr>
            <p:custDataLst>
              <p:tags r:id="rId120"/>
            </p:custDataLst>
          </p:nvPr>
        </p:nvSpPr>
        <p:spPr bwMode="gray">
          <a:xfrm>
            <a:off x="8842375" y="51419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FF273FC-2ACC-42F9-A320-73DF60F15842}" type="datetime'''''''''''''''''''''''''''''$0''''''''.''''1'''''">
              <a:rPr lang="en-US" altLang="en-US" sz="1200" smtClean="0">
                <a:solidFill>
                  <a:srgbClr val="2B3A42"/>
                </a:solidFill>
              </a:rPr>
              <a:pPr algn="ctr">
                <a:lnSpc>
                  <a:spcPct val="90000"/>
                </a:lnSpc>
                <a:spcBef>
                  <a:spcPct val="0"/>
                </a:spcBef>
                <a:spcAft>
                  <a:spcPct val="0"/>
                </a:spcAft>
              </a:pPr>
              <a:t>$0.1</a:t>
            </a:fld>
            <a:endParaRPr lang="en-US" sz="1200" err="1">
              <a:solidFill>
                <a:srgbClr val="2B3A42"/>
              </a:solidFill>
            </a:endParaRPr>
          </a:p>
        </p:txBody>
      </p:sp>
      <p:sp>
        <p:nvSpPr>
          <p:cNvPr id="1151" name="Rectangle 1150">
            <a:extLst>
              <a:ext uri="{FF2B5EF4-FFF2-40B4-BE49-F238E27FC236}">
                <a16:creationId xmlns:a16="http://schemas.microsoft.com/office/drawing/2014/main" id="{DA571A9A-F490-BADD-C19A-0E5304AAE37C}"/>
              </a:ext>
            </a:extLst>
          </p:cNvPr>
          <p:cNvSpPr>
            <a:spLocks/>
          </p:cNvSpPr>
          <p:nvPr>
            <p:custDataLst>
              <p:tags r:id="rId121"/>
            </p:custDataLst>
          </p:nvPr>
        </p:nvSpPr>
        <p:spPr bwMode="gray">
          <a:xfrm>
            <a:off x="9304338" y="470376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7A57784-2BE0-4B76-8BF9-6E88BB428450}" type="datetime'''''$''''''''''''''''''''''''''''''''0''''.''''''''''''''2'">
              <a:rPr lang="en-US" altLang="en-US" sz="1200" smtClean="0">
                <a:solidFill>
                  <a:srgbClr val="2B3A42"/>
                </a:solidFill>
              </a:rPr>
              <a:pPr algn="ctr">
                <a:lnSpc>
                  <a:spcPct val="90000"/>
                </a:lnSpc>
                <a:spcBef>
                  <a:spcPct val="0"/>
                </a:spcBef>
                <a:spcAft>
                  <a:spcPct val="0"/>
                </a:spcAft>
              </a:pPr>
              <a:t>$0.2</a:t>
            </a:fld>
            <a:endParaRPr lang="en-US" sz="1200" err="1">
              <a:solidFill>
                <a:srgbClr val="2B3A42"/>
              </a:solidFill>
            </a:endParaRPr>
          </a:p>
        </p:txBody>
      </p:sp>
      <p:sp>
        <p:nvSpPr>
          <p:cNvPr id="256" name="Rectangle 255">
            <a:extLst>
              <a:ext uri="{FF2B5EF4-FFF2-40B4-BE49-F238E27FC236}">
                <a16:creationId xmlns:a16="http://schemas.microsoft.com/office/drawing/2014/main" id="{5F9B2A1C-5D7E-8B2A-9E73-AF7BF18715E7}"/>
              </a:ext>
            </a:extLst>
          </p:cNvPr>
          <p:cNvSpPr>
            <a:spLocks/>
          </p:cNvSpPr>
          <p:nvPr>
            <p:custDataLst>
              <p:tags r:id="rId122"/>
            </p:custDataLst>
          </p:nvPr>
        </p:nvSpPr>
        <p:spPr bwMode="gray">
          <a:xfrm>
            <a:off x="9764713" y="50641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F962938-2179-489C-9804-355E8DD0D698}" type="datetime'''''''''''$''''''''''''0''''''''''.''''''''''1'''''''''''">
              <a:rPr lang="en-US" altLang="en-US" sz="1200" smtClean="0">
                <a:solidFill>
                  <a:srgbClr val="2B3A42"/>
                </a:solidFill>
              </a:rPr>
              <a:pPr algn="ctr">
                <a:lnSpc>
                  <a:spcPct val="90000"/>
                </a:lnSpc>
                <a:spcBef>
                  <a:spcPct val="0"/>
                </a:spcBef>
                <a:spcAft>
                  <a:spcPct val="0"/>
                </a:spcAft>
              </a:pPr>
              <a:t>$0.1</a:t>
            </a:fld>
            <a:endParaRPr lang="en-US" sz="1200" err="1">
              <a:solidFill>
                <a:srgbClr val="2B3A42"/>
              </a:solidFill>
            </a:endParaRPr>
          </a:p>
        </p:txBody>
      </p:sp>
      <p:sp>
        <p:nvSpPr>
          <p:cNvPr id="257" name="Rectangle 256">
            <a:extLst>
              <a:ext uri="{FF2B5EF4-FFF2-40B4-BE49-F238E27FC236}">
                <a16:creationId xmlns:a16="http://schemas.microsoft.com/office/drawing/2014/main" id="{7C0E3D56-559F-FA15-3022-20061F8A1BBD}"/>
              </a:ext>
            </a:extLst>
          </p:cNvPr>
          <p:cNvSpPr>
            <a:spLocks/>
          </p:cNvSpPr>
          <p:nvPr>
            <p:custDataLst>
              <p:tags r:id="rId123"/>
            </p:custDataLst>
          </p:nvPr>
        </p:nvSpPr>
        <p:spPr bwMode="gray">
          <a:xfrm>
            <a:off x="10225088" y="489743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0CC5DF8-15DE-4C9D-98C2-A58A426C619F}" type="datetime'$''''''''''''''''0''.''''1'''''''''''''''''''''''''''">
              <a:rPr lang="en-US" altLang="en-US" sz="1200" smtClean="0">
                <a:solidFill>
                  <a:srgbClr val="2B3A42"/>
                </a:solidFill>
              </a:rPr>
              <a:pPr algn="ctr">
                <a:lnSpc>
                  <a:spcPct val="90000"/>
                </a:lnSpc>
                <a:spcBef>
                  <a:spcPct val="0"/>
                </a:spcBef>
                <a:spcAft>
                  <a:spcPct val="0"/>
                </a:spcAft>
              </a:pPr>
              <a:t>$0.1</a:t>
            </a:fld>
            <a:endParaRPr lang="en-US" sz="1200" err="1">
              <a:solidFill>
                <a:srgbClr val="2B3A42"/>
              </a:solidFill>
            </a:endParaRPr>
          </a:p>
        </p:txBody>
      </p:sp>
      <p:sp>
        <p:nvSpPr>
          <p:cNvPr id="258" name="Rectangle 257">
            <a:extLst>
              <a:ext uri="{FF2B5EF4-FFF2-40B4-BE49-F238E27FC236}">
                <a16:creationId xmlns:a16="http://schemas.microsoft.com/office/drawing/2014/main" id="{408D0A42-5A54-7C9D-B80E-1BB4AE168AF5}"/>
              </a:ext>
            </a:extLst>
          </p:cNvPr>
          <p:cNvSpPr>
            <a:spLocks/>
          </p:cNvSpPr>
          <p:nvPr>
            <p:custDataLst>
              <p:tags r:id="rId124"/>
            </p:custDataLst>
          </p:nvPr>
        </p:nvSpPr>
        <p:spPr bwMode="gray">
          <a:xfrm>
            <a:off x="10685463" y="47990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A5CF1B7-F0B9-4210-8EC2-0C894A899F4B}" type="datetime'$''''0''''''''''''''.''''''''''''''''''''2'''''">
              <a:rPr lang="en-US" altLang="en-US" sz="1200" smtClean="0">
                <a:solidFill>
                  <a:srgbClr val="2B3A42"/>
                </a:solidFill>
              </a:rPr>
              <a:pPr algn="ctr">
                <a:lnSpc>
                  <a:spcPct val="90000"/>
                </a:lnSpc>
                <a:spcBef>
                  <a:spcPct val="0"/>
                </a:spcBef>
                <a:spcAft>
                  <a:spcPct val="0"/>
                </a:spcAft>
              </a:pPr>
              <a:t>$0.2</a:t>
            </a:fld>
            <a:endParaRPr lang="en-US" sz="1200" err="1">
              <a:solidFill>
                <a:srgbClr val="2B3A42"/>
              </a:solidFill>
            </a:endParaRPr>
          </a:p>
        </p:txBody>
      </p:sp>
      <p:sp>
        <p:nvSpPr>
          <p:cNvPr id="259" name="Rectangle 258">
            <a:extLst>
              <a:ext uri="{FF2B5EF4-FFF2-40B4-BE49-F238E27FC236}">
                <a16:creationId xmlns:a16="http://schemas.microsoft.com/office/drawing/2014/main" id="{B81BC475-4926-5B30-DEE5-51798CE69706}"/>
              </a:ext>
            </a:extLst>
          </p:cNvPr>
          <p:cNvSpPr>
            <a:spLocks/>
          </p:cNvSpPr>
          <p:nvPr>
            <p:custDataLst>
              <p:tags r:id="rId125"/>
            </p:custDataLst>
          </p:nvPr>
        </p:nvSpPr>
        <p:spPr bwMode="gray">
          <a:xfrm>
            <a:off x="11147425" y="48625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20EB6BC-F7B2-4937-A8C5-9FDA7B82A950}" type="datetime'''''''$''''''''''''''0.''1'''''''">
              <a:rPr lang="en-US" altLang="en-US" sz="1200" smtClean="0">
                <a:solidFill>
                  <a:srgbClr val="2B3A42"/>
                </a:solidFill>
              </a:rPr>
              <a:pPr algn="ctr">
                <a:lnSpc>
                  <a:spcPct val="90000"/>
                </a:lnSpc>
                <a:spcBef>
                  <a:spcPct val="0"/>
                </a:spcBef>
                <a:spcAft>
                  <a:spcPct val="0"/>
                </a:spcAft>
              </a:pPr>
              <a:t>$0.1</a:t>
            </a:fld>
            <a:endParaRPr lang="en-US" sz="1200" err="1">
              <a:solidFill>
                <a:srgbClr val="2B3A42"/>
              </a:solidFill>
            </a:endParaRPr>
          </a:p>
        </p:txBody>
      </p:sp>
      <p:sp>
        <p:nvSpPr>
          <p:cNvPr id="296" name="TextBox 295">
            <a:extLst>
              <a:ext uri="{FF2B5EF4-FFF2-40B4-BE49-F238E27FC236}">
                <a16:creationId xmlns:a16="http://schemas.microsoft.com/office/drawing/2014/main" id="{369E16BF-B6D6-1945-B831-123939574264}"/>
              </a:ext>
            </a:extLst>
          </p:cNvPr>
          <p:cNvSpPr txBox="1">
            <a:spLocks/>
          </p:cNvSpPr>
          <p:nvPr/>
        </p:nvSpPr>
        <p:spPr>
          <a:xfrm>
            <a:off x="6607185" y="963000"/>
            <a:ext cx="4820171" cy="276999"/>
          </a:xfrm>
          <a:prstGeom prst="rect">
            <a:avLst/>
          </a:prstGeom>
          <a:noFill/>
        </p:spPr>
        <p:txBody>
          <a:bodyPr wrap="square" rtlCol="0">
            <a:spAutoFit/>
          </a:bodyPr>
          <a:lstStyle/>
          <a:p>
            <a:r>
              <a:rPr lang="en-US" sz="1200" b="1"/>
              <a:t>Originator (Biologic) Sales ($ Billions) MAT ending December</a:t>
            </a:r>
          </a:p>
        </p:txBody>
      </p:sp>
    </p:spTree>
    <p:extLst>
      <p:ext uri="{BB962C8B-B14F-4D97-AF65-F5344CB8AC3E}">
        <p14:creationId xmlns:p14="http://schemas.microsoft.com/office/powerpoint/2010/main" val="158371756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5A46486-3A9E-90F1-8706-53E9ECDA56AA}"/>
              </a:ext>
            </a:extLst>
          </p:cNvPr>
          <p:cNvGraphicFramePr>
            <a:graphicFrameLocks noChangeAspect="1"/>
          </p:cNvGraphicFramePr>
          <p:nvPr>
            <p:custDataLst>
              <p:tags r:id="rId1"/>
            </p:custDataLst>
            <p:extLst>
              <p:ext uri="{D42A27DB-BD31-4B8C-83A1-F6EECF244321}">
                <p14:modId xmlns:p14="http://schemas.microsoft.com/office/powerpoint/2010/main" val="1338966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think-cell data - do not delete" hidden="1">
                        <a:extLst>
                          <a:ext uri="{FF2B5EF4-FFF2-40B4-BE49-F238E27FC236}">
                            <a16:creationId xmlns:a16="http://schemas.microsoft.com/office/drawing/2014/main" id="{85A46486-3A9E-90F1-8706-53E9ECDA56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3D04B0A-C07B-2FF6-FC45-1FE3D4DBB233}"/>
              </a:ext>
            </a:extLst>
          </p:cNvPr>
          <p:cNvSpPr>
            <a:spLocks noGrp="1"/>
          </p:cNvSpPr>
          <p:nvPr>
            <p:ph type="body" sz="quarter" idx="16"/>
          </p:nvPr>
        </p:nvSpPr>
        <p:spPr/>
        <p:txBody>
          <a:bodyPr/>
          <a:lstStyle/>
          <a:p>
            <a:r>
              <a:rPr lang="en-US" sz="1800"/>
              <a:t>Share of biologics by pre-expiry sales and number of biosimilars in development, expiries 2025–2034</a:t>
            </a:r>
          </a:p>
        </p:txBody>
      </p:sp>
      <p:sp>
        <p:nvSpPr>
          <p:cNvPr id="4" name="Title 3">
            <a:extLst>
              <a:ext uri="{FF2B5EF4-FFF2-40B4-BE49-F238E27FC236}">
                <a16:creationId xmlns:a16="http://schemas.microsoft.com/office/drawing/2014/main" id="{95A05A86-F66D-76F4-64D3-5E6F693AB01B}"/>
              </a:ext>
            </a:extLst>
          </p:cNvPr>
          <p:cNvSpPr>
            <a:spLocks noGrp="1"/>
          </p:cNvSpPr>
          <p:nvPr>
            <p:ph type="title"/>
          </p:nvPr>
        </p:nvSpPr>
        <p:spPr/>
        <p:txBody>
          <a:bodyPr vert="horz"/>
          <a:lstStyle/>
          <a:p>
            <a:r>
              <a:rPr lang="en-US"/>
              <a:t>There is one biosimilar in the pipeline for biologics with under $1B in forecast pre-expiry sales</a:t>
            </a:r>
          </a:p>
        </p:txBody>
      </p:sp>
      <p:sp>
        <p:nvSpPr>
          <p:cNvPr id="5" name="Footer Placeholder 4">
            <a:extLst>
              <a:ext uri="{FF2B5EF4-FFF2-40B4-BE49-F238E27FC236}">
                <a16:creationId xmlns:a16="http://schemas.microsoft.com/office/drawing/2014/main" id="{78956A11-37C8-A47D-CCAE-2F220A9AB55F}"/>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9" name="Content Placeholder 8">
            <a:extLst>
              <a:ext uri="{FF2B5EF4-FFF2-40B4-BE49-F238E27FC236}">
                <a16:creationId xmlns:a16="http://schemas.microsoft.com/office/drawing/2014/main" id="{968D907F-2DE2-DBF6-34D7-25B80BC68977}"/>
              </a:ext>
            </a:extLst>
          </p:cNvPr>
          <p:cNvGraphicFramePr>
            <a:graphicFrameLocks noGrp="1"/>
          </p:cNvGraphicFramePr>
          <p:nvPr>
            <p:ph idx="4294967295"/>
            <p:extLst>
              <p:ext uri="{D42A27DB-BD31-4B8C-83A1-F6EECF244321}">
                <p14:modId xmlns:p14="http://schemas.microsoft.com/office/powerpoint/2010/main" val="1759774476"/>
              </p:ext>
            </p:extLst>
          </p:nvPr>
        </p:nvGraphicFramePr>
        <p:xfrm>
          <a:off x="0" y="1666875"/>
          <a:ext cx="11339513" cy="447040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734AEB98-A227-CA3E-8D8D-23F078EDD5F3}"/>
              </a:ext>
            </a:extLst>
          </p:cNvPr>
          <p:cNvSpPr txBox="1">
            <a:spLocks/>
          </p:cNvSpPr>
          <p:nvPr/>
        </p:nvSpPr>
        <p:spPr>
          <a:xfrm>
            <a:off x="1024437" y="1525777"/>
            <a:ext cx="550718" cy="307777"/>
          </a:xfrm>
          <a:prstGeom prst="rect">
            <a:avLst/>
          </a:prstGeom>
          <a:noFill/>
        </p:spPr>
        <p:txBody>
          <a:bodyPr wrap="square" rtlCol="0">
            <a:spAutoFit/>
          </a:bodyPr>
          <a:lstStyle/>
          <a:p>
            <a:pPr algn="ctr"/>
            <a:r>
              <a:rPr lang="en-US" sz="1400">
                <a:solidFill>
                  <a:schemeClr val="tx2"/>
                </a:solidFill>
              </a:rPr>
              <a:t>55</a:t>
            </a:r>
          </a:p>
        </p:txBody>
      </p:sp>
      <p:sp>
        <p:nvSpPr>
          <p:cNvPr id="11" name="TextBox 10">
            <a:extLst>
              <a:ext uri="{FF2B5EF4-FFF2-40B4-BE49-F238E27FC236}">
                <a16:creationId xmlns:a16="http://schemas.microsoft.com/office/drawing/2014/main" id="{7583B0AA-0FBD-3159-5E8F-7CC4EE01D09C}"/>
              </a:ext>
            </a:extLst>
          </p:cNvPr>
          <p:cNvSpPr txBox="1">
            <a:spLocks/>
          </p:cNvSpPr>
          <p:nvPr/>
        </p:nvSpPr>
        <p:spPr>
          <a:xfrm>
            <a:off x="2627529" y="1525777"/>
            <a:ext cx="550718" cy="307777"/>
          </a:xfrm>
          <a:prstGeom prst="rect">
            <a:avLst/>
          </a:prstGeom>
          <a:noFill/>
        </p:spPr>
        <p:txBody>
          <a:bodyPr wrap="square" rtlCol="0">
            <a:spAutoFit/>
          </a:bodyPr>
          <a:lstStyle/>
          <a:p>
            <a:pPr algn="ctr"/>
            <a:r>
              <a:rPr lang="en-US" sz="1400">
                <a:solidFill>
                  <a:schemeClr val="tx2"/>
                </a:solidFill>
              </a:rPr>
              <a:t>15</a:t>
            </a:r>
          </a:p>
        </p:txBody>
      </p:sp>
      <p:sp>
        <p:nvSpPr>
          <p:cNvPr id="12" name="TextBox 11">
            <a:extLst>
              <a:ext uri="{FF2B5EF4-FFF2-40B4-BE49-F238E27FC236}">
                <a16:creationId xmlns:a16="http://schemas.microsoft.com/office/drawing/2014/main" id="{49B6F4A9-CE3C-8FC4-D9AF-676A18CE5885}"/>
              </a:ext>
            </a:extLst>
          </p:cNvPr>
          <p:cNvSpPr txBox="1">
            <a:spLocks/>
          </p:cNvSpPr>
          <p:nvPr/>
        </p:nvSpPr>
        <p:spPr>
          <a:xfrm>
            <a:off x="4201188" y="1525777"/>
            <a:ext cx="550718" cy="307777"/>
          </a:xfrm>
          <a:prstGeom prst="rect">
            <a:avLst/>
          </a:prstGeom>
          <a:noFill/>
        </p:spPr>
        <p:txBody>
          <a:bodyPr wrap="square" rtlCol="0">
            <a:spAutoFit/>
          </a:bodyPr>
          <a:lstStyle/>
          <a:p>
            <a:pPr algn="ctr"/>
            <a:r>
              <a:rPr lang="en-US" sz="1400">
                <a:solidFill>
                  <a:schemeClr val="tx2"/>
                </a:solidFill>
              </a:rPr>
              <a:t>9</a:t>
            </a:r>
          </a:p>
        </p:txBody>
      </p:sp>
      <p:sp>
        <p:nvSpPr>
          <p:cNvPr id="13" name="TextBox 12">
            <a:extLst>
              <a:ext uri="{FF2B5EF4-FFF2-40B4-BE49-F238E27FC236}">
                <a16:creationId xmlns:a16="http://schemas.microsoft.com/office/drawing/2014/main" id="{E858A454-FDF3-AB24-5DD3-5E1AC963697F}"/>
              </a:ext>
            </a:extLst>
          </p:cNvPr>
          <p:cNvSpPr txBox="1">
            <a:spLocks/>
          </p:cNvSpPr>
          <p:nvPr/>
        </p:nvSpPr>
        <p:spPr>
          <a:xfrm>
            <a:off x="5777551" y="1525777"/>
            <a:ext cx="550718" cy="307777"/>
          </a:xfrm>
          <a:prstGeom prst="rect">
            <a:avLst/>
          </a:prstGeom>
          <a:noFill/>
        </p:spPr>
        <p:txBody>
          <a:bodyPr wrap="square" rtlCol="0">
            <a:spAutoFit/>
          </a:bodyPr>
          <a:lstStyle/>
          <a:p>
            <a:pPr algn="ctr"/>
            <a:r>
              <a:rPr lang="en-US" sz="1400">
                <a:solidFill>
                  <a:schemeClr val="tx2"/>
                </a:solidFill>
              </a:rPr>
              <a:t>17</a:t>
            </a:r>
          </a:p>
        </p:txBody>
      </p:sp>
      <p:sp>
        <p:nvSpPr>
          <p:cNvPr id="15" name="TextBox 14">
            <a:extLst>
              <a:ext uri="{FF2B5EF4-FFF2-40B4-BE49-F238E27FC236}">
                <a16:creationId xmlns:a16="http://schemas.microsoft.com/office/drawing/2014/main" id="{2B37D675-2AE4-97D4-BB94-E0874C73FE98}"/>
              </a:ext>
            </a:extLst>
          </p:cNvPr>
          <p:cNvSpPr txBox="1">
            <a:spLocks/>
          </p:cNvSpPr>
          <p:nvPr/>
        </p:nvSpPr>
        <p:spPr>
          <a:xfrm>
            <a:off x="7326499" y="1525777"/>
            <a:ext cx="550718" cy="307777"/>
          </a:xfrm>
          <a:prstGeom prst="rect">
            <a:avLst/>
          </a:prstGeom>
          <a:noFill/>
        </p:spPr>
        <p:txBody>
          <a:bodyPr wrap="square" rtlCol="0">
            <a:spAutoFit/>
          </a:bodyPr>
          <a:lstStyle/>
          <a:p>
            <a:pPr algn="ctr"/>
            <a:r>
              <a:rPr lang="en-US" sz="1400">
                <a:solidFill>
                  <a:schemeClr val="tx2"/>
                </a:solidFill>
              </a:rPr>
              <a:t>7</a:t>
            </a:r>
          </a:p>
        </p:txBody>
      </p:sp>
      <p:sp>
        <p:nvSpPr>
          <p:cNvPr id="16" name="TextBox 15">
            <a:extLst>
              <a:ext uri="{FF2B5EF4-FFF2-40B4-BE49-F238E27FC236}">
                <a16:creationId xmlns:a16="http://schemas.microsoft.com/office/drawing/2014/main" id="{A13E9EA0-F8C8-6D47-7EC3-D26FFF383A24}"/>
              </a:ext>
            </a:extLst>
          </p:cNvPr>
          <p:cNvSpPr txBox="1">
            <a:spLocks/>
          </p:cNvSpPr>
          <p:nvPr/>
        </p:nvSpPr>
        <p:spPr>
          <a:xfrm>
            <a:off x="8946792" y="1525777"/>
            <a:ext cx="550718" cy="307777"/>
          </a:xfrm>
          <a:prstGeom prst="rect">
            <a:avLst/>
          </a:prstGeom>
          <a:noFill/>
        </p:spPr>
        <p:txBody>
          <a:bodyPr wrap="square" rtlCol="0">
            <a:spAutoFit/>
          </a:bodyPr>
          <a:lstStyle/>
          <a:p>
            <a:pPr algn="ctr"/>
            <a:r>
              <a:rPr lang="en-US" sz="1400">
                <a:solidFill>
                  <a:schemeClr val="tx2"/>
                </a:solidFill>
              </a:rPr>
              <a:t>9</a:t>
            </a:r>
          </a:p>
        </p:txBody>
      </p:sp>
      <p:sp>
        <p:nvSpPr>
          <p:cNvPr id="17" name="TextBox 16">
            <a:extLst>
              <a:ext uri="{FF2B5EF4-FFF2-40B4-BE49-F238E27FC236}">
                <a16:creationId xmlns:a16="http://schemas.microsoft.com/office/drawing/2014/main" id="{1CC4FF6B-FCE7-8668-7DFA-9F16DAA3D2CA}"/>
              </a:ext>
            </a:extLst>
          </p:cNvPr>
          <p:cNvSpPr txBox="1">
            <a:spLocks/>
          </p:cNvSpPr>
          <p:nvPr/>
        </p:nvSpPr>
        <p:spPr>
          <a:xfrm>
            <a:off x="10491463" y="1525777"/>
            <a:ext cx="550718" cy="307777"/>
          </a:xfrm>
          <a:prstGeom prst="rect">
            <a:avLst/>
          </a:prstGeom>
          <a:noFill/>
        </p:spPr>
        <p:txBody>
          <a:bodyPr wrap="square" rtlCol="0">
            <a:spAutoFit/>
          </a:bodyPr>
          <a:lstStyle/>
          <a:p>
            <a:pPr algn="ctr"/>
            <a:r>
              <a:rPr lang="en-US" sz="1400">
                <a:solidFill>
                  <a:schemeClr val="tx2"/>
                </a:solidFill>
              </a:rPr>
              <a:t>6</a:t>
            </a:r>
          </a:p>
        </p:txBody>
      </p:sp>
      <p:sp>
        <p:nvSpPr>
          <p:cNvPr id="2" name="TextBox 1">
            <a:extLst>
              <a:ext uri="{FF2B5EF4-FFF2-40B4-BE49-F238E27FC236}">
                <a16:creationId xmlns:a16="http://schemas.microsoft.com/office/drawing/2014/main" id="{88AEE012-9A92-9D6A-C572-19248B109B42}"/>
              </a:ext>
            </a:extLst>
          </p:cNvPr>
          <p:cNvSpPr txBox="1">
            <a:spLocks/>
          </p:cNvSpPr>
          <p:nvPr/>
        </p:nvSpPr>
        <p:spPr>
          <a:xfrm>
            <a:off x="384694" y="6310680"/>
            <a:ext cx="4957868" cy="246221"/>
          </a:xfrm>
          <a:prstGeom prst="rect">
            <a:avLst/>
          </a:prstGeom>
          <a:noFill/>
        </p:spPr>
        <p:txBody>
          <a:bodyPr wrap="square" rtlCol="0">
            <a:spAutoFit/>
          </a:bodyPr>
          <a:lstStyle/>
          <a:p>
            <a:r>
              <a:rPr lang="en-US" sz="1000">
                <a:solidFill>
                  <a:schemeClr val="tx2"/>
                </a:solidFill>
              </a:rPr>
              <a:t>Data Source:  Assessing the Biosimilar Void in the U.S.</a:t>
            </a:r>
          </a:p>
        </p:txBody>
      </p:sp>
    </p:spTree>
    <p:extLst>
      <p:ext uri="{BB962C8B-B14F-4D97-AF65-F5344CB8AC3E}">
        <p14:creationId xmlns:p14="http://schemas.microsoft.com/office/powerpoint/2010/main" val="303982153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1" name="think-cell data - do not delete" hidden="1">
            <a:extLst>
              <a:ext uri="{FF2B5EF4-FFF2-40B4-BE49-F238E27FC236}">
                <a16:creationId xmlns:a16="http://schemas.microsoft.com/office/drawing/2014/main" id="{1BE4367D-FDE0-D240-0AFC-14BF256670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41" name="think-cell data - do not delete" hidden="1">
                        <a:extLst>
                          <a:ext uri="{FF2B5EF4-FFF2-40B4-BE49-F238E27FC236}">
                            <a16:creationId xmlns:a16="http://schemas.microsoft.com/office/drawing/2014/main" id="{1BE4367D-FDE0-D240-0AFC-14BF256670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938BC8DB-FD09-14A8-F0D7-8222B32122B2}"/>
              </a:ext>
            </a:extLst>
          </p:cNvPr>
          <p:cNvSpPr>
            <a:spLocks noGrp="1"/>
          </p:cNvSpPr>
          <p:nvPr>
            <p:ph type="body" sz="quarter" idx="16"/>
          </p:nvPr>
        </p:nvSpPr>
        <p:spPr/>
        <p:txBody>
          <a:bodyPr/>
          <a:lstStyle/>
          <a:p>
            <a:r>
              <a:rPr lang="en-US"/>
              <a:t>Cluster of biologics assessed for biosimilar development</a:t>
            </a:r>
          </a:p>
        </p:txBody>
      </p:sp>
      <p:sp>
        <p:nvSpPr>
          <p:cNvPr id="4" name="Title 3">
            <a:extLst>
              <a:ext uri="{FF2B5EF4-FFF2-40B4-BE49-F238E27FC236}">
                <a16:creationId xmlns:a16="http://schemas.microsoft.com/office/drawing/2014/main" id="{2D02BE28-7D50-7295-0A38-FD97F7DC3267}"/>
              </a:ext>
            </a:extLst>
          </p:cNvPr>
          <p:cNvSpPr>
            <a:spLocks noGrp="1"/>
          </p:cNvSpPr>
          <p:nvPr>
            <p:ph type="title"/>
          </p:nvPr>
        </p:nvSpPr>
        <p:spPr/>
        <p:txBody>
          <a:bodyPr vert="horz"/>
          <a:lstStyle/>
          <a:p>
            <a:r>
              <a:rPr lang="en-US"/>
              <a:t>Biosimilar development is concentrated in high-sales biologics with near term patent expiries in the next five years</a:t>
            </a:r>
          </a:p>
        </p:txBody>
      </p:sp>
      <p:sp>
        <p:nvSpPr>
          <p:cNvPr id="5" name="Footer Placeholder 4">
            <a:extLst>
              <a:ext uri="{FF2B5EF4-FFF2-40B4-BE49-F238E27FC236}">
                <a16:creationId xmlns:a16="http://schemas.microsoft.com/office/drawing/2014/main" id="{5970C865-5703-325A-DBEB-1EA28949BEB3}"/>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
        <p:nvSpPr>
          <p:cNvPr id="11" name="Content Placeholder 1">
            <a:extLst>
              <a:ext uri="{FF2B5EF4-FFF2-40B4-BE49-F238E27FC236}">
                <a16:creationId xmlns:a16="http://schemas.microsoft.com/office/drawing/2014/main" id="{7AC6858E-DDC8-584F-AD2F-7796A895275A}"/>
              </a:ext>
            </a:extLst>
          </p:cNvPr>
          <p:cNvSpPr txBox="1">
            <a:spLocks/>
          </p:cNvSpPr>
          <p:nvPr/>
        </p:nvSpPr>
        <p:spPr>
          <a:xfrm>
            <a:off x="384694" y="3037840"/>
            <a:ext cx="11338560" cy="4434840"/>
          </a:xfrm>
          <a:prstGeom prst="rect">
            <a:avLst/>
          </a:prstGeom>
        </p:spPr>
        <p:txBody>
          <a:bodyPr/>
          <a:lstStyle>
            <a:lvl1pPr marL="182880" indent="-18288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365760" indent="-18288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8288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3pPr>
            <a:lvl4pPr marL="731520" indent="-18288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914400" indent="-182880" algn="l" defTabSz="914400" rtl="0" eaLnBrk="1" latinLnBrk="0" hangingPunct="1">
              <a:lnSpc>
                <a:spcPct val="100000"/>
              </a:lnSpc>
              <a:spcBef>
                <a:spcPts val="800"/>
              </a:spcBef>
              <a:buSzPct val="75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pSp>
        <p:nvGrpSpPr>
          <p:cNvPr id="52" name="Group 51">
            <a:extLst>
              <a:ext uri="{FF2B5EF4-FFF2-40B4-BE49-F238E27FC236}">
                <a16:creationId xmlns:a16="http://schemas.microsoft.com/office/drawing/2014/main" id="{55AB0B8E-C212-E934-3CC5-D6C8D649425C}"/>
              </a:ext>
            </a:extLst>
          </p:cNvPr>
          <p:cNvGrpSpPr>
            <a:grpSpLocks/>
          </p:cNvGrpSpPr>
          <p:nvPr/>
        </p:nvGrpSpPr>
        <p:grpSpPr>
          <a:xfrm>
            <a:off x="1075016" y="2182979"/>
            <a:ext cx="9433801" cy="3793537"/>
            <a:chOff x="1075016" y="1821029"/>
            <a:chExt cx="9433801" cy="3793537"/>
          </a:xfrm>
        </p:grpSpPr>
        <p:cxnSp>
          <p:nvCxnSpPr>
            <p:cNvPr id="25" name="Straight Connector 24">
              <a:extLst>
                <a:ext uri="{FF2B5EF4-FFF2-40B4-BE49-F238E27FC236}">
                  <a16:creationId xmlns:a16="http://schemas.microsoft.com/office/drawing/2014/main" id="{AFA5E507-C402-CE8D-F4B0-D05870B87ED4}"/>
                </a:ext>
              </a:extLst>
            </p:cNvPr>
            <p:cNvCxnSpPr>
              <a:cxnSpLocks/>
            </p:cNvCxnSpPr>
            <p:nvPr/>
          </p:nvCxnSpPr>
          <p:spPr>
            <a:xfrm>
              <a:off x="7773558" y="5264122"/>
              <a:ext cx="20378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DFCA94F-E83A-68BD-432A-D34E35556D1D}"/>
                </a:ext>
              </a:extLst>
            </p:cNvPr>
            <p:cNvGrpSpPr>
              <a:grpSpLocks/>
            </p:cNvGrpSpPr>
            <p:nvPr/>
          </p:nvGrpSpPr>
          <p:grpSpPr>
            <a:xfrm>
              <a:off x="1075016" y="1821029"/>
              <a:ext cx="9433801" cy="3793537"/>
              <a:chOff x="1612898" y="1821029"/>
              <a:chExt cx="9433801" cy="3793537"/>
            </a:xfrm>
          </p:grpSpPr>
          <p:sp>
            <p:nvSpPr>
              <p:cNvPr id="7" name="Rectangle: Rounded Corners 6">
                <a:extLst>
                  <a:ext uri="{FF2B5EF4-FFF2-40B4-BE49-F238E27FC236}">
                    <a16:creationId xmlns:a16="http://schemas.microsoft.com/office/drawing/2014/main" id="{333295FF-6032-50CC-E464-7B6309E47445}"/>
                  </a:ext>
                </a:extLst>
              </p:cNvPr>
              <p:cNvSpPr>
                <a:spLocks/>
              </p:cNvSpPr>
              <p:nvPr/>
            </p:nvSpPr>
            <p:spPr>
              <a:xfrm>
                <a:off x="1612898" y="3436366"/>
                <a:ext cx="1698627" cy="660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100" b="1">
                    <a:solidFill>
                      <a:schemeClr val="bg1"/>
                    </a:solidFill>
                    <a:latin typeface="Arial" panose="020B0604020202020204" pitchFamily="34" charset="0"/>
                    <a:ea typeface="Lato"/>
                    <a:cs typeface="Lato"/>
                  </a:rPr>
                  <a:t>Biologics with patent expiries 2025-2034</a:t>
                </a:r>
                <a:endParaRPr lang="en-US" sz="1100">
                  <a:solidFill>
                    <a:schemeClr val="bg1"/>
                  </a:solidFill>
                  <a:latin typeface="Lato"/>
                  <a:ea typeface="Lato"/>
                  <a:cs typeface="Lato"/>
                </a:endParaRPr>
              </a:p>
              <a:p>
                <a:pPr lvl="0" algn="ctr"/>
                <a:r>
                  <a:rPr lang="en-US" sz="1100" i="1">
                    <a:solidFill>
                      <a:schemeClr val="bg1"/>
                    </a:solidFill>
                    <a:latin typeface="Arial" panose="020B0604020202020204" pitchFamily="34" charset="0"/>
                    <a:ea typeface="Lato"/>
                    <a:cs typeface="Lato"/>
                  </a:rPr>
                  <a:t>n=118</a:t>
                </a:r>
                <a:endParaRPr lang="en-US" sz="1100">
                  <a:solidFill>
                    <a:schemeClr val="bg1"/>
                  </a:solidFill>
                  <a:latin typeface="Lato"/>
                  <a:ea typeface="Lato"/>
                  <a:cs typeface="Lato"/>
                </a:endParaRPr>
              </a:p>
            </p:txBody>
          </p:sp>
          <p:grpSp>
            <p:nvGrpSpPr>
              <p:cNvPr id="27" name="Group 26">
                <a:extLst>
                  <a:ext uri="{FF2B5EF4-FFF2-40B4-BE49-F238E27FC236}">
                    <a16:creationId xmlns:a16="http://schemas.microsoft.com/office/drawing/2014/main" id="{C5493B2B-2BAB-6699-8D73-E66A1EF33D3D}"/>
                  </a:ext>
                </a:extLst>
              </p:cNvPr>
              <p:cNvGrpSpPr>
                <a:grpSpLocks/>
              </p:cNvGrpSpPr>
              <p:nvPr/>
            </p:nvGrpSpPr>
            <p:grpSpPr>
              <a:xfrm>
                <a:off x="3853124" y="2562606"/>
                <a:ext cx="2054801" cy="660400"/>
                <a:chOff x="2446079" y="2479040"/>
                <a:chExt cx="2054801" cy="660400"/>
              </a:xfrm>
              <a:solidFill>
                <a:srgbClr val="43B02A"/>
              </a:solidFill>
            </p:grpSpPr>
            <p:sp>
              <p:nvSpPr>
                <p:cNvPr id="9" name="Rectangle: Rounded Corners 8">
                  <a:extLst>
                    <a:ext uri="{FF2B5EF4-FFF2-40B4-BE49-F238E27FC236}">
                      <a16:creationId xmlns:a16="http://schemas.microsoft.com/office/drawing/2014/main" id="{039722DA-7AD4-B74F-2708-85DFF9ECC971}"/>
                    </a:ext>
                  </a:extLst>
                </p:cNvPr>
                <p:cNvSpPr>
                  <a:spLocks/>
                </p:cNvSpPr>
                <p:nvPr/>
              </p:nvSpPr>
              <p:spPr>
                <a:xfrm>
                  <a:off x="3210037" y="2479040"/>
                  <a:ext cx="1290843" cy="66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b="1">
                      <a:solidFill>
                        <a:schemeClr val="bg1"/>
                      </a:solidFill>
                      <a:latin typeface="Arial" panose="020B0604020202020204" pitchFamily="34" charset="0"/>
                      <a:ea typeface="Lato"/>
                      <a:cs typeface="Lato"/>
                    </a:rPr>
                    <a:t>High sales biologics </a:t>
                  </a:r>
                </a:p>
                <a:p>
                  <a:pPr lvl="0" algn="ctr"/>
                  <a:r>
                    <a:rPr lang="en-US" sz="1000" i="1">
                      <a:solidFill>
                        <a:schemeClr val="bg1"/>
                      </a:solidFill>
                      <a:latin typeface="Arial" panose="020B0604020202020204" pitchFamily="34" charset="0"/>
                      <a:ea typeface="Lato"/>
                      <a:cs typeface="Lato"/>
                    </a:rPr>
                    <a:t>n=48</a:t>
                  </a:r>
                  <a:endParaRPr lang="en-US" sz="1000">
                    <a:solidFill>
                      <a:schemeClr val="bg1"/>
                    </a:solidFill>
                    <a:latin typeface="Lato"/>
                    <a:ea typeface="Lato"/>
                    <a:cs typeface="Lato"/>
                  </a:endParaRPr>
                </a:p>
              </p:txBody>
            </p:sp>
            <p:sp>
              <p:nvSpPr>
                <p:cNvPr id="10" name="Oval 9">
                  <a:extLst>
                    <a:ext uri="{FF2B5EF4-FFF2-40B4-BE49-F238E27FC236}">
                      <a16:creationId xmlns:a16="http://schemas.microsoft.com/office/drawing/2014/main" id="{6B81FEB4-D97F-45A0-BD92-B4C27FCD279C}"/>
                    </a:ext>
                  </a:extLst>
                </p:cNvPr>
                <p:cNvSpPr>
                  <a:spLocks/>
                </p:cNvSpPr>
                <p:nvPr/>
              </p:nvSpPr>
              <p:spPr>
                <a:xfrm>
                  <a:off x="2446079" y="2489200"/>
                  <a:ext cx="638173" cy="64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41%</a:t>
                  </a:r>
                </a:p>
              </p:txBody>
            </p:sp>
          </p:grpSp>
          <p:grpSp>
            <p:nvGrpSpPr>
              <p:cNvPr id="26" name="Group 25">
                <a:extLst>
                  <a:ext uri="{FF2B5EF4-FFF2-40B4-BE49-F238E27FC236}">
                    <a16:creationId xmlns:a16="http://schemas.microsoft.com/office/drawing/2014/main" id="{D22D2A81-2916-BC93-4AD7-94DCC027CE83}"/>
                  </a:ext>
                </a:extLst>
              </p:cNvPr>
              <p:cNvGrpSpPr>
                <a:grpSpLocks/>
              </p:cNvGrpSpPr>
              <p:nvPr/>
            </p:nvGrpSpPr>
            <p:grpSpPr>
              <a:xfrm>
                <a:off x="3853893" y="4546527"/>
                <a:ext cx="2053262" cy="660400"/>
                <a:chOff x="2446079" y="4462961"/>
                <a:chExt cx="2053262" cy="660400"/>
              </a:xfrm>
              <a:solidFill>
                <a:srgbClr val="027123"/>
              </a:solidFill>
            </p:grpSpPr>
            <p:sp>
              <p:nvSpPr>
                <p:cNvPr id="12" name="Oval 11">
                  <a:extLst>
                    <a:ext uri="{FF2B5EF4-FFF2-40B4-BE49-F238E27FC236}">
                      <a16:creationId xmlns:a16="http://schemas.microsoft.com/office/drawing/2014/main" id="{CC711B47-4131-6213-462E-C2D9DDBD24B3}"/>
                    </a:ext>
                  </a:extLst>
                </p:cNvPr>
                <p:cNvSpPr>
                  <a:spLocks/>
                </p:cNvSpPr>
                <p:nvPr/>
              </p:nvSpPr>
              <p:spPr>
                <a:xfrm>
                  <a:off x="2446079" y="4473121"/>
                  <a:ext cx="638173" cy="64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59%</a:t>
                  </a:r>
                </a:p>
              </p:txBody>
            </p:sp>
            <p:sp>
              <p:nvSpPr>
                <p:cNvPr id="13" name="Rectangle: Rounded Corners 12">
                  <a:extLst>
                    <a:ext uri="{FF2B5EF4-FFF2-40B4-BE49-F238E27FC236}">
                      <a16:creationId xmlns:a16="http://schemas.microsoft.com/office/drawing/2014/main" id="{B1BF6367-C877-648D-D9EF-99623D299BA7}"/>
                    </a:ext>
                  </a:extLst>
                </p:cNvPr>
                <p:cNvSpPr>
                  <a:spLocks/>
                </p:cNvSpPr>
                <p:nvPr/>
              </p:nvSpPr>
              <p:spPr>
                <a:xfrm>
                  <a:off x="3210037" y="4462961"/>
                  <a:ext cx="1289304" cy="66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b="1">
                      <a:solidFill>
                        <a:schemeClr val="bg1"/>
                      </a:solidFill>
                      <a:latin typeface="Arial" panose="020B0604020202020204" pitchFamily="34" charset="0"/>
                      <a:ea typeface="Lato"/>
                      <a:cs typeface="Lato"/>
                    </a:rPr>
                    <a:t>Low sales biologics </a:t>
                  </a:r>
                </a:p>
                <a:p>
                  <a:pPr lvl="0" algn="ctr"/>
                  <a:r>
                    <a:rPr lang="en-US" sz="1000" i="1">
                      <a:solidFill>
                        <a:schemeClr val="bg1"/>
                      </a:solidFill>
                      <a:latin typeface="Arial" panose="020B0604020202020204" pitchFamily="34" charset="0"/>
                      <a:ea typeface="Lato"/>
                      <a:cs typeface="Lato"/>
                    </a:rPr>
                    <a:t>n=70</a:t>
                  </a:r>
                  <a:endParaRPr lang="en-US" sz="1000">
                    <a:solidFill>
                      <a:schemeClr val="bg1"/>
                    </a:solidFill>
                    <a:latin typeface="Lato"/>
                    <a:ea typeface="Lato"/>
                    <a:cs typeface="Lato"/>
                  </a:endParaRPr>
                </a:p>
              </p:txBody>
            </p:sp>
          </p:grpSp>
          <p:grpSp>
            <p:nvGrpSpPr>
              <p:cNvPr id="42" name="Group 41">
                <a:extLst>
                  <a:ext uri="{FF2B5EF4-FFF2-40B4-BE49-F238E27FC236}">
                    <a16:creationId xmlns:a16="http://schemas.microsoft.com/office/drawing/2014/main" id="{3661D6B3-DCB9-7EDA-BEC4-17670AC631B2}"/>
                  </a:ext>
                </a:extLst>
              </p:cNvPr>
              <p:cNvGrpSpPr>
                <a:grpSpLocks/>
              </p:cNvGrpSpPr>
              <p:nvPr/>
            </p:nvGrpSpPr>
            <p:grpSpPr>
              <a:xfrm>
                <a:off x="6349886" y="1974479"/>
                <a:ext cx="2013070" cy="660400"/>
                <a:chOff x="5121161" y="1706232"/>
                <a:chExt cx="2013070" cy="660400"/>
              </a:xfrm>
              <a:solidFill>
                <a:srgbClr val="72C45F"/>
              </a:solidFill>
            </p:grpSpPr>
            <p:sp>
              <p:nvSpPr>
                <p:cNvPr id="14" name="Oval 13">
                  <a:extLst>
                    <a:ext uri="{FF2B5EF4-FFF2-40B4-BE49-F238E27FC236}">
                      <a16:creationId xmlns:a16="http://schemas.microsoft.com/office/drawing/2014/main" id="{CE335ED2-0944-0DD9-FA48-E437389289CD}"/>
                    </a:ext>
                  </a:extLst>
                </p:cNvPr>
                <p:cNvSpPr>
                  <a:spLocks/>
                </p:cNvSpPr>
                <p:nvPr/>
              </p:nvSpPr>
              <p:spPr>
                <a:xfrm>
                  <a:off x="5121161" y="1716392"/>
                  <a:ext cx="638173" cy="64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50%</a:t>
                  </a:r>
                </a:p>
              </p:txBody>
            </p:sp>
            <p:sp>
              <p:nvSpPr>
                <p:cNvPr id="18" name="Rectangle: Rounded Corners 17">
                  <a:extLst>
                    <a:ext uri="{FF2B5EF4-FFF2-40B4-BE49-F238E27FC236}">
                      <a16:creationId xmlns:a16="http://schemas.microsoft.com/office/drawing/2014/main" id="{670B5015-9833-93DA-CFEB-2D40C8A6D3CE}"/>
                    </a:ext>
                  </a:extLst>
                </p:cNvPr>
                <p:cNvSpPr>
                  <a:spLocks/>
                </p:cNvSpPr>
                <p:nvPr/>
              </p:nvSpPr>
              <p:spPr>
                <a:xfrm>
                  <a:off x="5843388" y="1706232"/>
                  <a:ext cx="1290843" cy="66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b="1">
                      <a:solidFill>
                        <a:schemeClr val="bg1"/>
                      </a:solidFill>
                      <a:latin typeface="Arial" panose="020B0604020202020204" pitchFamily="34" charset="0"/>
                      <a:ea typeface="Lato"/>
                      <a:cs typeface="Lato"/>
                    </a:rPr>
                    <a:t>Expiry in near term (2025-2029)</a:t>
                  </a:r>
                </a:p>
                <a:p>
                  <a:pPr lvl="0" algn="ctr"/>
                  <a:r>
                    <a:rPr lang="en-US" sz="1000" i="1">
                      <a:solidFill>
                        <a:schemeClr val="bg1"/>
                      </a:solidFill>
                      <a:latin typeface="Arial" panose="020B0604020202020204" pitchFamily="34" charset="0"/>
                      <a:ea typeface="Lato"/>
                      <a:cs typeface="Lato"/>
                    </a:rPr>
                    <a:t>n=24</a:t>
                  </a:r>
                  <a:endParaRPr lang="en-US" sz="1000">
                    <a:solidFill>
                      <a:schemeClr val="bg1"/>
                    </a:solidFill>
                    <a:latin typeface="Lato"/>
                    <a:ea typeface="Lato"/>
                    <a:cs typeface="Lato"/>
                  </a:endParaRPr>
                </a:p>
              </p:txBody>
            </p:sp>
          </p:grpSp>
          <p:grpSp>
            <p:nvGrpSpPr>
              <p:cNvPr id="43" name="Group 42">
                <a:extLst>
                  <a:ext uri="{FF2B5EF4-FFF2-40B4-BE49-F238E27FC236}">
                    <a16:creationId xmlns:a16="http://schemas.microsoft.com/office/drawing/2014/main" id="{EE3053C5-42E1-1880-8925-2211F2C3DBE6}"/>
                  </a:ext>
                </a:extLst>
              </p:cNvPr>
              <p:cNvGrpSpPr>
                <a:grpSpLocks/>
              </p:cNvGrpSpPr>
              <p:nvPr/>
            </p:nvGrpSpPr>
            <p:grpSpPr>
              <a:xfrm>
                <a:off x="6349886" y="3006606"/>
                <a:ext cx="2013070" cy="660400"/>
                <a:chOff x="5121161" y="2927205"/>
                <a:chExt cx="2013070" cy="660400"/>
              </a:xfrm>
              <a:solidFill>
                <a:srgbClr val="72C45F"/>
              </a:solidFill>
            </p:grpSpPr>
            <p:sp>
              <p:nvSpPr>
                <p:cNvPr id="15" name="Oval 14">
                  <a:extLst>
                    <a:ext uri="{FF2B5EF4-FFF2-40B4-BE49-F238E27FC236}">
                      <a16:creationId xmlns:a16="http://schemas.microsoft.com/office/drawing/2014/main" id="{743C7882-2277-B601-81F5-D8E85008C04B}"/>
                    </a:ext>
                  </a:extLst>
                </p:cNvPr>
                <p:cNvSpPr>
                  <a:spLocks/>
                </p:cNvSpPr>
                <p:nvPr/>
              </p:nvSpPr>
              <p:spPr>
                <a:xfrm>
                  <a:off x="5121161" y="2937365"/>
                  <a:ext cx="638173" cy="64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50%</a:t>
                  </a:r>
                </a:p>
              </p:txBody>
            </p:sp>
            <p:sp>
              <p:nvSpPr>
                <p:cNvPr id="19" name="Rectangle: Rounded Corners 18">
                  <a:extLst>
                    <a:ext uri="{FF2B5EF4-FFF2-40B4-BE49-F238E27FC236}">
                      <a16:creationId xmlns:a16="http://schemas.microsoft.com/office/drawing/2014/main" id="{BF48C20D-0B27-5CF0-0904-719CD037FD1D}"/>
                    </a:ext>
                  </a:extLst>
                </p:cNvPr>
                <p:cNvSpPr>
                  <a:spLocks/>
                </p:cNvSpPr>
                <p:nvPr/>
              </p:nvSpPr>
              <p:spPr>
                <a:xfrm>
                  <a:off x="5843388" y="2927205"/>
                  <a:ext cx="1290843" cy="66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b="1">
                      <a:solidFill>
                        <a:schemeClr val="bg1"/>
                      </a:solidFill>
                      <a:latin typeface="Arial" panose="020B0604020202020204" pitchFamily="34" charset="0"/>
                      <a:ea typeface="Lato"/>
                      <a:cs typeface="Lato"/>
                    </a:rPr>
                    <a:t>Expiry in long term (2030-2034)</a:t>
                  </a:r>
                </a:p>
                <a:p>
                  <a:pPr lvl="0" algn="ctr"/>
                  <a:r>
                    <a:rPr lang="en-US" sz="1000" i="1">
                      <a:solidFill>
                        <a:schemeClr val="bg1"/>
                      </a:solidFill>
                      <a:latin typeface="Arial" panose="020B0604020202020204" pitchFamily="34" charset="0"/>
                      <a:ea typeface="Lato"/>
                      <a:cs typeface="Lato"/>
                    </a:rPr>
                    <a:t>n=24</a:t>
                  </a:r>
                  <a:endParaRPr lang="en-US" sz="1000">
                    <a:solidFill>
                      <a:schemeClr val="bg1"/>
                    </a:solidFill>
                    <a:latin typeface="Lato"/>
                    <a:ea typeface="Lato"/>
                    <a:cs typeface="Lato"/>
                  </a:endParaRPr>
                </a:p>
              </p:txBody>
            </p:sp>
          </p:grpSp>
          <p:grpSp>
            <p:nvGrpSpPr>
              <p:cNvPr id="49" name="Group 48">
                <a:extLst>
                  <a:ext uri="{FF2B5EF4-FFF2-40B4-BE49-F238E27FC236}">
                    <a16:creationId xmlns:a16="http://schemas.microsoft.com/office/drawing/2014/main" id="{A1768C63-DA97-5DCA-118F-3B4E8A781256}"/>
                  </a:ext>
                </a:extLst>
              </p:cNvPr>
              <p:cNvGrpSpPr>
                <a:grpSpLocks/>
              </p:cNvGrpSpPr>
              <p:nvPr/>
            </p:nvGrpSpPr>
            <p:grpSpPr>
              <a:xfrm>
                <a:off x="6349886" y="3966521"/>
                <a:ext cx="2013070" cy="660400"/>
                <a:chOff x="5415801" y="3860023"/>
                <a:chExt cx="2013070" cy="660400"/>
              </a:xfrm>
              <a:solidFill>
                <a:srgbClr val="41955A"/>
              </a:solidFill>
            </p:grpSpPr>
            <p:sp>
              <p:nvSpPr>
                <p:cNvPr id="16" name="Oval 15">
                  <a:extLst>
                    <a:ext uri="{FF2B5EF4-FFF2-40B4-BE49-F238E27FC236}">
                      <a16:creationId xmlns:a16="http://schemas.microsoft.com/office/drawing/2014/main" id="{2F1E3972-1BE2-CA3D-8FCE-381ABD07B11B}"/>
                    </a:ext>
                  </a:extLst>
                </p:cNvPr>
                <p:cNvSpPr>
                  <a:spLocks/>
                </p:cNvSpPr>
                <p:nvPr/>
              </p:nvSpPr>
              <p:spPr>
                <a:xfrm>
                  <a:off x="5415801" y="3870183"/>
                  <a:ext cx="638173" cy="64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51%</a:t>
                  </a:r>
                </a:p>
              </p:txBody>
            </p:sp>
            <p:sp>
              <p:nvSpPr>
                <p:cNvPr id="20" name="Rectangle: Rounded Corners 19">
                  <a:extLst>
                    <a:ext uri="{FF2B5EF4-FFF2-40B4-BE49-F238E27FC236}">
                      <a16:creationId xmlns:a16="http://schemas.microsoft.com/office/drawing/2014/main" id="{83455B82-D3D1-F2BA-6C33-F50410FD3EA3}"/>
                    </a:ext>
                  </a:extLst>
                </p:cNvPr>
                <p:cNvSpPr>
                  <a:spLocks/>
                </p:cNvSpPr>
                <p:nvPr/>
              </p:nvSpPr>
              <p:spPr>
                <a:xfrm>
                  <a:off x="6138028" y="3860023"/>
                  <a:ext cx="1290843" cy="66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b="1">
                      <a:solidFill>
                        <a:schemeClr val="bg1"/>
                      </a:solidFill>
                      <a:latin typeface="Arial" panose="020B0604020202020204" pitchFamily="34" charset="0"/>
                      <a:ea typeface="Lato"/>
                      <a:cs typeface="Lato"/>
                    </a:rPr>
                    <a:t>Expiry in near term (2025-2029)</a:t>
                  </a:r>
                </a:p>
                <a:p>
                  <a:pPr lvl="0" algn="ctr"/>
                  <a:r>
                    <a:rPr lang="en-US" sz="1000" i="1">
                      <a:solidFill>
                        <a:schemeClr val="bg1"/>
                      </a:solidFill>
                      <a:latin typeface="Arial" panose="020B0604020202020204" pitchFamily="34" charset="0"/>
                      <a:ea typeface="Lato"/>
                      <a:cs typeface="Lato"/>
                    </a:rPr>
                    <a:t>n=36</a:t>
                  </a:r>
                  <a:endParaRPr lang="en-US" sz="1000">
                    <a:solidFill>
                      <a:schemeClr val="bg1"/>
                    </a:solidFill>
                    <a:latin typeface="Lato"/>
                    <a:ea typeface="Lato"/>
                    <a:cs typeface="Lato"/>
                  </a:endParaRPr>
                </a:p>
              </p:txBody>
            </p:sp>
          </p:grpSp>
          <p:grpSp>
            <p:nvGrpSpPr>
              <p:cNvPr id="50" name="Group 49">
                <a:extLst>
                  <a:ext uri="{FF2B5EF4-FFF2-40B4-BE49-F238E27FC236}">
                    <a16:creationId xmlns:a16="http://schemas.microsoft.com/office/drawing/2014/main" id="{C2AB30EB-9FB7-02E3-473B-2705134A1502}"/>
                  </a:ext>
                </a:extLst>
              </p:cNvPr>
              <p:cNvGrpSpPr>
                <a:grpSpLocks/>
              </p:cNvGrpSpPr>
              <p:nvPr/>
            </p:nvGrpSpPr>
            <p:grpSpPr>
              <a:xfrm>
                <a:off x="6349886" y="4954166"/>
                <a:ext cx="2013070" cy="660400"/>
                <a:chOff x="5415801" y="5097287"/>
                <a:chExt cx="2013070" cy="660400"/>
              </a:xfrm>
              <a:solidFill>
                <a:srgbClr val="41955A"/>
              </a:solidFill>
            </p:grpSpPr>
            <p:sp>
              <p:nvSpPr>
                <p:cNvPr id="17" name="Oval 16">
                  <a:extLst>
                    <a:ext uri="{FF2B5EF4-FFF2-40B4-BE49-F238E27FC236}">
                      <a16:creationId xmlns:a16="http://schemas.microsoft.com/office/drawing/2014/main" id="{6C96169C-CFC9-5CB5-4D82-98142F058465}"/>
                    </a:ext>
                  </a:extLst>
                </p:cNvPr>
                <p:cNvSpPr>
                  <a:spLocks/>
                </p:cNvSpPr>
                <p:nvPr/>
              </p:nvSpPr>
              <p:spPr>
                <a:xfrm>
                  <a:off x="5415801" y="5107447"/>
                  <a:ext cx="638173" cy="6400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49%</a:t>
                  </a:r>
                </a:p>
              </p:txBody>
            </p:sp>
            <p:sp>
              <p:nvSpPr>
                <p:cNvPr id="21" name="Rectangle: Rounded Corners 20">
                  <a:extLst>
                    <a:ext uri="{FF2B5EF4-FFF2-40B4-BE49-F238E27FC236}">
                      <a16:creationId xmlns:a16="http://schemas.microsoft.com/office/drawing/2014/main" id="{5B1A767A-95EB-1255-936C-342CCAB67674}"/>
                    </a:ext>
                  </a:extLst>
                </p:cNvPr>
                <p:cNvSpPr>
                  <a:spLocks/>
                </p:cNvSpPr>
                <p:nvPr/>
              </p:nvSpPr>
              <p:spPr>
                <a:xfrm>
                  <a:off x="6138028" y="5097287"/>
                  <a:ext cx="1290843" cy="6604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b="1">
                      <a:solidFill>
                        <a:schemeClr val="bg1"/>
                      </a:solidFill>
                      <a:latin typeface="Arial" panose="020B0604020202020204" pitchFamily="34" charset="0"/>
                      <a:ea typeface="Lato"/>
                      <a:cs typeface="Lato"/>
                    </a:rPr>
                    <a:t>Expiry in long term (2030-2034)</a:t>
                  </a:r>
                </a:p>
                <a:p>
                  <a:pPr lvl="0" algn="ctr"/>
                  <a:r>
                    <a:rPr lang="en-US" sz="1000" i="1">
                      <a:solidFill>
                        <a:schemeClr val="bg1"/>
                      </a:solidFill>
                      <a:latin typeface="Arial" panose="020B0604020202020204" pitchFamily="34" charset="0"/>
                      <a:ea typeface="Lato"/>
                      <a:cs typeface="Lato"/>
                    </a:rPr>
                    <a:t>n=34</a:t>
                  </a:r>
                  <a:endParaRPr lang="en-US" sz="1000">
                    <a:solidFill>
                      <a:schemeClr val="bg1"/>
                    </a:solidFill>
                    <a:latin typeface="Lato"/>
                    <a:ea typeface="Lato"/>
                    <a:cs typeface="Lato"/>
                  </a:endParaRPr>
                </a:p>
              </p:txBody>
            </p:sp>
          </p:grpSp>
          <p:sp>
            <p:nvSpPr>
              <p:cNvPr id="22" name="Rectangle: Rounded Corners 21">
                <a:extLst>
                  <a:ext uri="{FF2B5EF4-FFF2-40B4-BE49-F238E27FC236}">
                    <a16:creationId xmlns:a16="http://schemas.microsoft.com/office/drawing/2014/main" id="{96A794B0-0739-363B-B599-23941DFA275E}"/>
                  </a:ext>
                </a:extLst>
              </p:cNvPr>
              <p:cNvSpPr>
                <a:spLocks/>
              </p:cNvSpPr>
              <p:nvPr/>
            </p:nvSpPr>
            <p:spPr>
              <a:xfrm>
                <a:off x="8831947" y="1821029"/>
                <a:ext cx="2150621" cy="385235"/>
              </a:xfrm>
              <a:prstGeom prst="roundRect">
                <a:avLst/>
              </a:prstGeom>
              <a:solidFill>
                <a:srgbClr val="A1D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a:solidFill>
                      <a:schemeClr val="bg1"/>
                    </a:solidFill>
                    <a:latin typeface="Arial" panose="020B0604020202020204" pitchFamily="34" charset="0"/>
                    <a:ea typeface="Lato"/>
                    <a:cs typeface="Lato"/>
                  </a:rPr>
                  <a:t>Biosimilars in development</a:t>
                </a:r>
              </a:p>
              <a:p>
                <a:pPr lvl="0" algn="ctr"/>
                <a:r>
                  <a:rPr lang="en-US" sz="1000">
                    <a:solidFill>
                      <a:schemeClr val="bg1"/>
                    </a:solidFill>
                    <a:latin typeface="Arial" panose="020B0604020202020204" pitchFamily="34" charset="0"/>
                    <a:ea typeface="Lato"/>
                    <a:cs typeface="Lato"/>
                  </a:rPr>
                  <a:t>n=11</a:t>
                </a:r>
                <a:endParaRPr lang="en-US" sz="1000">
                  <a:solidFill>
                    <a:schemeClr val="bg1"/>
                  </a:solidFill>
                  <a:latin typeface="Lato"/>
                  <a:ea typeface="Lato"/>
                  <a:cs typeface="Lato"/>
                </a:endParaRPr>
              </a:p>
            </p:txBody>
          </p:sp>
          <p:grpSp>
            <p:nvGrpSpPr>
              <p:cNvPr id="34" name="Group 33">
                <a:extLst>
                  <a:ext uri="{FF2B5EF4-FFF2-40B4-BE49-F238E27FC236}">
                    <a16:creationId xmlns:a16="http://schemas.microsoft.com/office/drawing/2014/main" id="{38905C69-D188-3DD5-D844-ABBF21160D4C}"/>
                  </a:ext>
                </a:extLst>
              </p:cNvPr>
              <p:cNvGrpSpPr>
                <a:grpSpLocks noChangeAspect="1"/>
              </p:cNvGrpSpPr>
              <p:nvPr/>
            </p:nvGrpSpPr>
            <p:grpSpPr>
              <a:xfrm>
                <a:off x="3311525" y="2882646"/>
                <a:ext cx="508000" cy="2011680"/>
                <a:chOff x="2082800" y="2799080"/>
                <a:chExt cx="508000" cy="2011680"/>
              </a:xfrm>
            </p:grpSpPr>
            <p:cxnSp>
              <p:nvCxnSpPr>
                <p:cNvPr id="29" name="Straight Connector 28">
                  <a:extLst>
                    <a:ext uri="{FF2B5EF4-FFF2-40B4-BE49-F238E27FC236}">
                      <a16:creationId xmlns:a16="http://schemas.microsoft.com/office/drawing/2014/main" id="{BDEC71AE-A9D7-DABB-CEEC-4857CC2340E4}"/>
                    </a:ext>
                  </a:extLst>
                </p:cNvPr>
                <p:cNvCxnSpPr>
                  <a:cxnSpLocks/>
                </p:cNvCxnSpPr>
                <p:nvPr/>
              </p:nvCxnSpPr>
              <p:spPr>
                <a:xfrm>
                  <a:off x="2082800" y="3672840"/>
                  <a:ext cx="23368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DAF9397-2B3F-2201-CC86-8AE0DAA9B9C4}"/>
                    </a:ext>
                  </a:extLst>
                </p:cNvPr>
                <p:cNvCxnSpPr>
                  <a:cxnSpLocks/>
                </p:cNvCxnSpPr>
                <p:nvPr/>
              </p:nvCxnSpPr>
              <p:spPr>
                <a:xfrm flipV="1">
                  <a:off x="2316480" y="2799080"/>
                  <a:ext cx="0" cy="20116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D26442-5417-549F-1318-3359EA441F30}"/>
                    </a:ext>
                  </a:extLst>
                </p:cNvPr>
                <p:cNvCxnSpPr>
                  <a:cxnSpLocks/>
                </p:cNvCxnSpPr>
                <p:nvPr/>
              </p:nvCxnSpPr>
              <p:spPr>
                <a:xfrm>
                  <a:off x="2316480" y="281432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DBB320-F150-10D7-7187-13C9A8411EE3}"/>
                    </a:ext>
                  </a:extLst>
                </p:cNvPr>
                <p:cNvCxnSpPr>
                  <a:cxnSpLocks/>
                </p:cNvCxnSpPr>
                <p:nvPr/>
              </p:nvCxnSpPr>
              <p:spPr>
                <a:xfrm>
                  <a:off x="2316480" y="481076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4C3B529-EBB0-8206-C267-8ED9FB748F4E}"/>
                  </a:ext>
                </a:extLst>
              </p:cNvPr>
              <p:cNvGrpSpPr>
                <a:grpSpLocks noChangeAspect="1"/>
              </p:cNvGrpSpPr>
              <p:nvPr/>
            </p:nvGrpSpPr>
            <p:grpSpPr>
              <a:xfrm>
                <a:off x="5899325" y="2318765"/>
                <a:ext cx="443020" cy="988553"/>
                <a:chOff x="2082800" y="2799080"/>
                <a:chExt cx="508000" cy="2011680"/>
              </a:xfrm>
            </p:grpSpPr>
            <p:cxnSp>
              <p:nvCxnSpPr>
                <p:cNvPr id="36" name="Straight Connector 35">
                  <a:extLst>
                    <a:ext uri="{FF2B5EF4-FFF2-40B4-BE49-F238E27FC236}">
                      <a16:creationId xmlns:a16="http://schemas.microsoft.com/office/drawing/2014/main" id="{5A944D93-BB2E-607A-6C92-380632B33B45}"/>
                    </a:ext>
                  </a:extLst>
                </p:cNvPr>
                <p:cNvCxnSpPr>
                  <a:cxnSpLocks/>
                </p:cNvCxnSpPr>
                <p:nvPr/>
              </p:nvCxnSpPr>
              <p:spPr>
                <a:xfrm>
                  <a:off x="2082800" y="3922840"/>
                  <a:ext cx="23368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E0F4EB-C82E-0AD1-1B3E-1D551B4D938D}"/>
                    </a:ext>
                  </a:extLst>
                </p:cNvPr>
                <p:cNvCxnSpPr>
                  <a:cxnSpLocks/>
                </p:cNvCxnSpPr>
                <p:nvPr/>
              </p:nvCxnSpPr>
              <p:spPr>
                <a:xfrm flipV="1">
                  <a:off x="2316480" y="2799080"/>
                  <a:ext cx="0" cy="20116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939E790-D1B3-5A99-CE58-C5B77B5F8913}"/>
                    </a:ext>
                  </a:extLst>
                </p:cNvPr>
                <p:cNvCxnSpPr>
                  <a:cxnSpLocks/>
                </p:cNvCxnSpPr>
                <p:nvPr/>
              </p:nvCxnSpPr>
              <p:spPr>
                <a:xfrm>
                  <a:off x="2316480" y="281432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B12DB9-5823-8467-C980-A278C33437F2}"/>
                    </a:ext>
                  </a:extLst>
                </p:cNvPr>
                <p:cNvCxnSpPr>
                  <a:cxnSpLocks/>
                </p:cNvCxnSpPr>
                <p:nvPr/>
              </p:nvCxnSpPr>
              <p:spPr>
                <a:xfrm>
                  <a:off x="2316480" y="481076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3CDA4734-E7B4-367E-B151-E368F9C21ED7}"/>
                  </a:ext>
                </a:extLst>
              </p:cNvPr>
              <p:cNvGrpSpPr>
                <a:grpSpLocks noChangeAspect="1"/>
              </p:cNvGrpSpPr>
              <p:nvPr/>
            </p:nvGrpSpPr>
            <p:grpSpPr>
              <a:xfrm>
                <a:off x="5899325" y="4320990"/>
                <a:ext cx="443020" cy="988553"/>
                <a:chOff x="2082800" y="2799080"/>
                <a:chExt cx="508000" cy="2011680"/>
              </a:xfrm>
            </p:grpSpPr>
            <p:cxnSp>
              <p:nvCxnSpPr>
                <p:cNvPr id="45" name="Straight Connector 44">
                  <a:extLst>
                    <a:ext uri="{FF2B5EF4-FFF2-40B4-BE49-F238E27FC236}">
                      <a16:creationId xmlns:a16="http://schemas.microsoft.com/office/drawing/2014/main" id="{B60178E1-5C23-C92F-ACE2-3DCA279FCEBE}"/>
                    </a:ext>
                  </a:extLst>
                </p:cNvPr>
                <p:cNvCxnSpPr>
                  <a:cxnSpLocks/>
                </p:cNvCxnSpPr>
                <p:nvPr/>
              </p:nvCxnSpPr>
              <p:spPr>
                <a:xfrm>
                  <a:off x="2082800" y="3922840"/>
                  <a:ext cx="23368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26DD824-A666-E177-3A75-CC3736ADBF4E}"/>
                    </a:ext>
                  </a:extLst>
                </p:cNvPr>
                <p:cNvCxnSpPr>
                  <a:cxnSpLocks/>
                </p:cNvCxnSpPr>
                <p:nvPr/>
              </p:nvCxnSpPr>
              <p:spPr>
                <a:xfrm flipV="1">
                  <a:off x="2316480" y="2799080"/>
                  <a:ext cx="0" cy="20116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795578-D566-89AE-5256-05162AD12F39}"/>
                    </a:ext>
                  </a:extLst>
                </p:cNvPr>
                <p:cNvCxnSpPr>
                  <a:cxnSpLocks/>
                </p:cNvCxnSpPr>
                <p:nvPr/>
              </p:nvCxnSpPr>
              <p:spPr>
                <a:xfrm>
                  <a:off x="2316480" y="281432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8807802-7108-5ECD-849F-C32C5E0243F2}"/>
                    </a:ext>
                  </a:extLst>
                </p:cNvPr>
                <p:cNvCxnSpPr>
                  <a:cxnSpLocks/>
                </p:cNvCxnSpPr>
                <p:nvPr/>
              </p:nvCxnSpPr>
              <p:spPr>
                <a:xfrm>
                  <a:off x="2316480" y="481076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1F246A44-1A6C-7DF8-AC33-9ED5E53E40A0}"/>
                  </a:ext>
                </a:extLst>
              </p:cNvPr>
              <p:cNvSpPr>
                <a:spLocks/>
              </p:cNvSpPr>
              <p:nvPr/>
            </p:nvSpPr>
            <p:spPr>
              <a:xfrm>
                <a:off x="8819876" y="2297961"/>
                <a:ext cx="2150621" cy="385234"/>
              </a:xfrm>
              <a:prstGeom prst="round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a:solidFill>
                      <a:schemeClr val="bg1"/>
                    </a:solidFill>
                    <a:latin typeface="Arial" panose="020B0604020202020204" pitchFamily="34" charset="0"/>
                    <a:ea typeface="Lato"/>
                    <a:cs typeface="Lato"/>
                  </a:rPr>
                  <a:t>No biosimilars in development</a:t>
                </a:r>
              </a:p>
              <a:p>
                <a:pPr lvl="0" algn="ctr"/>
                <a:r>
                  <a:rPr lang="en-US" sz="1000">
                    <a:solidFill>
                      <a:schemeClr val="bg1"/>
                    </a:solidFill>
                    <a:latin typeface="Arial" panose="020B0604020202020204" pitchFamily="34" charset="0"/>
                    <a:ea typeface="Lato"/>
                    <a:cs typeface="Lato"/>
                  </a:rPr>
                  <a:t>n=13</a:t>
                </a:r>
                <a:endParaRPr lang="en-US" sz="1000">
                  <a:solidFill>
                    <a:schemeClr val="bg1"/>
                  </a:solidFill>
                  <a:latin typeface="Lato"/>
                  <a:ea typeface="Lato"/>
                  <a:cs typeface="Lato"/>
                </a:endParaRPr>
              </a:p>
            </p:txBody>
          </p:sp>
          <p:grpSp>
            <p:nvGrpSpPr>
              <p:cNvPr id="8" name="Group 7">
                <a:extLst>
                  <a:ext uri="{FF2B5EF4-FFF2-40B4-BE49-F238E27FC236}">
                    <a16:creationId xmlns:a16="http://schemas.microsoft.com/office/drawing/2014/main" id="{D13F2743-A845-4264-409C-4B38E1448E9C}"/>
                  </a:ext>
                </a:extLst>
              </p:cNvPr>
              <p:cNvGrpSpPr>
                <a:grpSpLocks noChangeAspect="1"/>
              </p:cNvGrpSpPr>
              <p:nvPr/>
            </p:nvGrpSpPr>
            <p:grpSpPr>
              <a:xfrm>
                <a:off x="8360347" y="2001809"/>
                <a:ext cx="459529" cy="476375"/>
                <a:chOff x="2082800" y="2799080"/>
                <a:chExt cx="526930" cy="2011680"/>
              </a:xfrm>
            </p:grpSpPr>
            <p:cxnSp>
              <p:nvCxnSpPr>
                <p:cNvPr id="28" name="Straight Connector 27">
                  <a:extLst>
                    <a:ext uri="{FF2B5EF4-FFF2-40B4-BE49-F238E27FC236}">
                      <a16:creationId xmlns:a16="http://schemas.microsoft.com/office/drawing/2014/main" id="{60892906-1AF0-E180-C246-D77FBBF97C79}"/>
                    </a:ext>
                  </a:extLst>
                </p:cNvPr>
                <p:cNvCxnSpPr>
                  <a:cxnSpLocks/>
                </p:cNvCxnSpPr>
                <p:nvPr/>
              </p:nvCxnSpPr>
              <p:spPr>
                <a:xfrm>
                  <a:off x="2082800" y="3794958"/>
                  <a:ext cx="23368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22059-CAD7-121C-661B-C57CEDE5D213}"/>
                    </a:ext>
                  </a:extLst>
                </p:cNvPr>
                <p:cNvCxnSpPr>
                  <a:cxnSpLocks/>
                </p:cNvCxnSpPr>
                <p:nvPr/>
              </p:nvCxnSpPr>
              <p:spPr>
                <a:xfrm flipV="1">
                  <a:off x="2316480" y="2799080"/>
                  <a:ext cx="0" cy="20116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A691B33-C257-537C-145E-576C6B325E35}"/>
                    </a:ext>
                  </a:extLst>
                </p:cNvPr>
                <p:cNvCxnSpPr>
                  <a:cxnSpLocks/>
                </p:cNvCxnSpPr>
                <p:nvPr/>
              </p:nvCxnSpPr>
              <p:spPr>
                <a:xfrm>
                  <a:off x="2335410" y="279908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9D2192E-5EF6-3615-2BC8-7002045C23DD}"/>
                    </a:ext>
                  </a:extLst>
                </p:cNvPr>
                <p:cNvCxnSpPr>
                  <a:cxnSpLocks/>
                </p:cNvCxnSpPr>
                <p:nvPr/>
              </p:nvCxnSpPr>
              <p:spPr>
                <a:xfrm>
                  <a:off x="2316480" y="481076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3" name="Rectangle: Rounded Corners 62">
                <a:extLst>
                  <a:ext uri="{FF2B5EF4-FFF2-40B4-BE49-F238E27FC236}">
                    <a16:creationId xmlns:a16="http://schemas.microsoft.com/office/drawing/2014/main" id="{E90B598F-055B-F920-11DB-7EC9621B77B8}"/>
                  </a:ext>
                </a:extLst>
              </p:cNvPr>
              <p:cNvSpPr>
                <a:spLocks/>
              </p:cNvSpPr>
              <p:nvPr/>
            </p:nvSpPr>
            <p:spPr>
              <a:xfrm>
                <a:off x="8973466" y="3114196"/>
                <a:ext cx="1949390" cy="374471"/>
              </a:xfrm>
              <a:prstGeom prst="round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a:solidFill>
                      <a:schemeClr val="bg1"/>
                    </a:solidFill>
                    <a:latin typeface="Arial" panose="020B0604020202020204" pitchFamily="34" charset="0"/>
                    <a:ea typeface="Lato"/>
                    <a:cs typeface="Lato"/>
                  </a:rPr>
                  <a:t>No biosimilars in development</a:t>
                </a:r>
              </a:p>
              <a:p>
                <a:pPr lvl="0" algn="ctr"/>
                <a:r>
                  <a:rPr lang="en-US" sz="1000">
                    <a:solidFill>
                      <a:schemeClr val="bg1"/>
                    </a:solidFill>
                    <a:latin typeface="Arial" panose="020B0604020202020204" pitchFamily="34" charset="0"/>
                    <a:ea typeface="Lato"/>
                    <a:cs typeface="Lato"/>
                  </a:rPr>
                  <a:t>n=24</a:t>
                </a:r>
                <a:endParaRPr lang="en-US" sz="1000">
                  <a:solidFill>
                    <a:schemeClr val="bg1"/>
                  </a:solidFill>
                  <a:latin typeface="Lato"/>
                  <a:ea typeface="Lato"/>
                  <a:cs typeface="Lato"/>
                </a:endParaRPr>
              </a:p>
            </p:txBody>
          </p:sp>
          <p:cxnSp>
            <p:nvCxnSpPr>
              <p:cNvPr id="65" name="Straight Connector 64">
                <a:extLst>
                  <a:ext uri="{FF2B5EF4-FFF2-40B4-BE49-F238E27FC236}">
                    <a16:creationId xmlns:a16="http://schemas.microsoft.com/office/drawing/2014/main" id="{8692112B-02AD-AFDA-DC7F-4FC8074E697E}"/>
                  </a:ext>
                </a:extLst>
              </p:cNvPr>
              <p:cNvCxnSpPr>
                <a:cxnSpLocks/>
              </p:cNvCxnSpPr>
              <p:nvPr/>
            </p:nvCxnSpPr>
            <p:spPr>
              <a:xfrm>
                <a:off x="8372416" y="3308544"/>
                <a:ext cx="20378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8F7B7DD0-FD70-902C-BF94-A55A337EF9A6}"/>
                  </a:ext>
                </a:extLst>
              </p:cNvPr>
              <p:cNvSpPr>
                <a:spLocks/>
              </p:cNvSpPr>
              <p:nvPr/>
            </p:nvSpPr>
            <p:spPr>
              <a:xfrm>
                <a:off x="8837035" y="3888976"/>
                <a:ext cx="2150621" cy="374471"/>
              </a:xfrm>
              <a:prstGeom prst="roundRect">
                <a:avLst/>
              </a:prstGeom>
              <a:solidFill>
                <a:srgbClr val="80B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a:solidFill>
                      <a:schemeClr val="bg1"/>
                    </a:solidFill>
                    <a:latin typeface="Arial" panose="020B0604020202020204" pitchFamily="34" charset="0"/>
                    <a:ea typeface="Lato"/>
                    <a:cs typeface="Lato"/>
                  </a:rPr>
                  <a:t>Biosimilars in development</a:t>
                </a:r>
              </a:p>
              <a:p>
                <a:pPr lvl="0" algn="ctr"/>
                <a:r>
                  <a:rPr lang="en-US" sz="1000">
                    <a:solidFill>
                      <a:schemeClr val="bg1"/>
                    </a:solidFill>
                    <a:latin typeface="Arial" panose="020B0604020202020204" pitchFamily="34" charset="0"/>
                    <a:ea typeface="Lato"/>
                    <a:cs typeface="Lato"/>
                  </a:rPr>
                  <a:t>n=1</a:t>
                </a:r>
                <a:endParaRPr lang="en-US" sz="1000">
                  <a:solidFill>
                    <a:schemeClr val="bg1"/>
                  </a:solidFill>
                  <a:latin typeface="Lato"/>
                  <a:ea typeface="Lato"/>
                  <a:cs typeface="Lato"/>
                </a:endParaRPr>
              </a:p>
            </p:txBody>
          </p:sp>
          <p:sp>
            <p:nvSpPr>
              <p:cNvPr id="70" name="Rectangle: Rounded Corners 69">
                <a:extLst>
                  <a:ext uri="{FF2B5EF4-FFF2-40B4-BE49-F238E27FC236}">
                    <a16:creationId xmlns:a16="http://schemas.microsoft.com/office/drawing/2014/main" id="{094DB70F-9B6D-039B-C2D3-5B0E986BC43C}"/>
                  </a:ext>
                </a:extLst>
              </p:cNvPr>
              <p:cNvSpPr>
                <a:spLocks/>
              </p:cNvSpPr>
              <p:nvPr/>
            </p:nvSpPr>
            <p:spPr>
              <a:xfrm>
                <a:off x="8824964" y="4356382"/>
                <a:ext cx="2150621" cy="374471"/>
              </a:xfrm>
              <a:prstGeom prst="round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a:solidFill>
                      <a:schemeClr val="bg1"/>
                    </a:solidFill>
                    <a:latin typeface="Arial" panose="020B0604020202020204" pitchFamily="34" charset="0"/>
                    <a:ea typeface="Lato"/>
                    <a:cs typeface="Lato"/>
                  </a:rPr>
                  <a:t>No biosimilars in development</a:t>
                </a:r>
              </a:p>
              <a:p>
                <a:pPr lvl="0" algn="ctr"/>
                <a:r>
                  <a:rPr lang="en-US" sz="1000">
                    <a:solidFill>
                      <a:schemeClr val="bg1"/>
                    </a:solidFill>
                    <a:latin typeface="Arial" panose="020B0604020202020204" pitchFamily="34" charset="0"/>
                    <a:ea typeface="Lato"/>
                    <a:cs typeface="Lato"/>
                  </a:rPr>
                  <a:t>n=35</a:t>
                </a:r>
                <a:endParaRPr lang="en-US" sz="1000">
                  <a:solidFill>
                    <a:schemeClr val="bg1"/>
                  </a:solidFill>
                  <a:latin typeface="Lato"/>
                  <a:ea typeface="Lato"/>
                  <a:cs typeface="Lato"/>
                </a:endParaRPr>
              </a:p>
            </p:txBody>
          </p:sp>
          <p:grpSp>
            <p:nvGrpSpPr>
              <p:cNvPr id="71" name="Group 70">
                <a:extLst>
                  <a:ext uri="{FF2B5EF4-FFF2-40B4-BE49-F238E27FC236}">
                    <a16:creationId xmlns:a16="http://schemas.microsoft.com/office/drawing/2014/main" id="{7D6A1E4E-F432-84FB-276B-14395A6391AB}"/>
                  </a:ext>
                </a:extLst>
              </p:cNvPr>
              <p:cNvGrpSpPr>
                <a:grpSpLocks noChangeAspect="1"/>
              </p:cNvGrpSpPr>
              <p:nvPr/>
            </p:nvGrpSpPr>
            <p:grpSpPr>
              <a:xfrm>
                <a:off x="8365435" y="4060231"/>
                <a:ext cx="459529" cy="463065"/>
                <a:chOff x="2082800" y="2799080"/>
                <a:chExt cx="526930" cy="2011680"/>
              </a:xfrm>
            </p:grpSpPr>
            <p:cxnSp>
              <p:nvCxnSpPr>
                <p:cNvPr id="72" name="Straight Connector 71">
                  <a:extLst>
                    <a:ext uri="{FF2B5EF4-FFF2-40B4-BE49-F238E27FC236}">
                      <a16:creationId xmlns:a16="http://schemas.microsoft.com/office/drawing/2014/main" id="{69714F71-D639-D1B0-78B6-BD897ACD8DB7}"/>
                    </a:ext>
                  </a:extLst>
                </p:cNvPr>
                <p:cNvCxnSpPr>
                  <a:cxnSpLocks/>
                </p:cNvCxnSpPr>
                <p:nvPr/>
              </p:nvCxnSpPr>
              <p:spPr>
                <a:xfrm>
                  <a:off x="2082800" y="3794958"/>
                  <a:ext cx="23368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1F30A1-90A8-E405-999D-EB3D1C58F0A5}"/>
                    </a:ext>
                  </a:extLst>
                </p:cNvPr>
                <p:cNvCxnSpPr>
                  <a:cxnSpLocks/>
                </p:cNvCxnSpPr>
                <p:nvPr/>
              </p:nvCxnSpPr>
              <p:spPr>
                <a:xfrm flipV="1">
                  <a:off x="2316480" y="2799080"/>
                  <a:ext cx="0" cy="20116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A692E3B-794D-8ABF-13D1-819358DE4C50}"/>
                    </a:ext>
                  </a:extLst>
                </p:cNvPr>
                <p:cNvCxnSpPr>
                  <a:cxnSpLocks/>
                </p:cNvCxnSpPr>
                <p:nvPr/>
              </p:nvCxnSpPr>
              <p:spPr>
                <a:xfrm>
                  <a:off x="2335410" y="279908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B3D8F5F-864F-EA77-6A39-262728F6DBE0}"/>
                    </a:ext>
                  </a:extLst>
                </p:cNvPr>
                <p:cNvCxnSpPr>
                  <a:cxnSpLocks/>
                </p:cNvCxnSpPr>
                <p:nvPr/>
              </p:nvCxnSpPr>
              <p:spPr>
                <a:xfrm>
                  <a:off x="2316480" y="4810760"/>
                  <a:ext cx="27432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6" name="Rectangle: Rounded Corners 75">
                <a:extLst>
                  <a:ext uri="{FF2B5EF4-FFF2-40B4-BE49-F238E27FC236}">
                    <a16:creationId xmlns:a16="http://schemas.microsoft.com/office/drawing/2014/main" id="{3F78298F-6322-F904-6EB6-378C241F3D4A}"/>
                  </a:ext>
                </a:extLst>
              </p:cNvPr>
              <p:cNvSpPr>
                <a:spLocks/>
              </p:cNvSpPr>
              <p:nvPr/>
            </p:nvSpPr>
            <p:spPr>
              <a:xfrm>
                <a:off x="9029072" y="5088485"/>
                <a:ext cx="2017627" cy="374471"/>
              </a:xfrm>
              <a:prstGeom prst="round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US" sz="1000">
                    <a:solidFill>
                      <a:schemeClr val="bg1"/>
                    </a:solidFill>
                    <a:latin typeface="Arial" panose="020B0604020202020204" pitchFamily="34" charset="0"/>
                    <a:ea typeface="Lato"/>
                    <a:cs typeface="Lato"/>
                  </a:rPr>
                  <a:t>No biosimilars in development</a:t>
                </a:r>
              </a:p>
              <a:p>
                <a:pPr lvl="0" algn="ctr"/>
                <a:r>
                  <a:rPr lang="en-US" sz="1000">
                    <a:solidFill>
                      <a:schemeClr val="bg1"/>
                    </a:solidFill>
                    <a:latin typeface="Arial" panose="020B0604020202020204" pitchFamily="34" charset="0"/>
                    <a:ea typeface="Lato"/>
                    <a:cs typeface="Lato"/>
                  </a:rPr>
                  <a:t>n=34</a:t>
                </a:r>
                <a:endParaRPr lang="en-US" sz="1000">
                  <a:solidFill>
                    <a:schemeClr val="bg1"/>
                  </a:solidFill>
                  <a:latin typeface="Lato"/>
                  <a:ea typeface="Lato"/>
                  <a:cs typeface="Lato"/>
                </a:endParaRPr>
              </a:p>
            </p:txBody>
          </p:sp>
          <p:cxnSp>
            <p:nvCxnSpPr>
              <p:cNvPr id="77" name="Straight Connector 76">
                <a:extLst>
                  <a:ext uri="{FF2B5EF4-FFF2-40B4-BE49-F238E27FC236}">
                    <a16:creationId xmlns:a16="http://schemas.microsoft.com/office/drawing/2014/main" id="{AB5059EF-D4FC-99C6-D2DB-DE3E6EA66E63}"/>
                  </a:ext>
                </a:extLst>
              </p:cNvPr>
              <p:cNvCxnSpPr>
                <a:cxnSpLocks/>
                <a:endCxn id="76" idx="1"/>
              </p:cNvCxnSpPr>
              <p:nvPr/>
            </p:nvCxnSpPr>
            <p:spPr>
              <a:xfrm flipV="1">
                <a:off x="8538027" y="5275721"/>
                <a:ext cx="491045" cy="321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C1B3FB84-E7B1-9C8D-EC18-928F03AE55AC}"/>
                  </a:ext>
                </a:extLst>
              </p:cNvPr>
              <p:cNvSpPr>
                <a:spLocks/>
              </p:cNvSpPr>
              <p:nvPr/>
            </p:nvSpPr>
            <p:spPr>
              <a:xfrm>
                <a:off x="8447010" y="1850291"/>
                <a:ext cx="677878" cy="316256"/>
              </a:xfrm>
              <a:prstGeom prst="ellipse">
                <a:avLst/>
              </a:prstGeom>
              <a:solidFill>
                <a:srgbClr val="A1D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46%</a:t>
                </a:r>
              </a:p>
            </p:txBody>
          </p:sp>
          <p:sp>
            <p:nvSpPr>
              <p:cNvPr id="80" name="Oval 79">
                <a:extLst>
                  <a:ext uri="{FF2B5EF4-FFF2-40B4-BE49-F238E27FC236}">
                    <a16:creationId xmlns:a16="http://schemas.microsoft.com/office/drawing/2014/main" id="{8A3CB808-236D-D4A7-26F1-40A256B31314}"/>
                  </a:ext>
                </a:extLst>
              </p:cNvPr>
              <p:cNvSpPr>
                <a:spLocks/>
              </p:cNvSpPr>
              <p:nvPr/>
            </p:nvSpPr>
            <p:spPr>
              <a:xfrm>
                <a:off x="8413336" y="2335968"/>
                <a:ext cx="638863" cy="316256"/>
              </a:xfrm>
              <a:prstGeom prst="ellipse">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54%</a:t>
                </a:r>
              </a:p>
            </p:txBody>
          </p:sp>
          <p:sp>
            <p:nvSpPr>
              <p:cNvPr id="82" name="Oval 81">
                <a:extLst>
                  <a:ext uri="{FF2B5EF4-FFF2-40B4-BE49-F238E27FC236}">
                    <a16:creationId xmlns:a16="http://schemas.microsoft.com/office/drawing/2014/main" id="{2CEFADA2-5A05-3126-9BE1-19CF8E8A20BB}"/>
                  </a:ext>
                </a:extLst>
              </p:cNvPr>
              <p:cNvSpPr>
                <a:spLocks/>
              </p:cNvSpPr>
              <p:nvPr/>
            </p:nvSpPr>
            <p:spPr>
              <a:xfrm>
                <a:off x="8426491" y="3163983"/>
                <a:ext cx="720534" cy="316256"/>
              </a:xfrm>
              <a:prstGeom prst="ellipse">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100%</a:t>
                </a:r>
              </a:p>
            </p:txBody>
          </p:sp>
          <p:sp>
            <p:nvSpPr>
              <p:cNvPr id="83" name="Oval 82">
                <a:extLst>
                  <a:ext uri="{FF2B5EF4-FFF2-40B4-BE49-F238E27FC236}">
                    <a16:creationId xmlns:a16="http://schemas.microsoft.com/office/drawing/2014/main" id="{E1F1561A-6F1F-E504-A684-EB066C246CE1}"/>
                  </a:ext>
                </a:extLst>
              </p:cNvPr>
              <p:cNvSpPr>
                <a:spLocks/>
              </p:cNvSpPr>
              <p:nvPr/>
            </p:nvSpPr>
            <p:spPr>
              <a:xfrm>
                <a:off x="8447010" y="3930652"/>
                <a:ext cx="677878" cy="316256"/>
              </a:xfrm>
              <a:prstGeom prst="ellipse">
                <a:avLst/>
              </a:prstGeom>
              <a:solidFill>
                <a:srgbClr val="80B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3%</a:t>
                </a:r>
              </a:p>
            </p:txBody>
          </p:sp>
          <p:sp>
            <p:nvSpPr>
              <p:cNvPr id="84" name="Oval 83">
                <a:extLst>
                  <a:ext uri="{FF2B5EF4-FFF2-40B4-BE49-F238E27FC236}">
                    <a16:creationId xmlns:a16="http://schemas.microsoft.com/office/drawing/2014/main" id="{CF71A128-0196-7371-F672-4155E54EC537}"/>
                  </a:ext>
                </a:extLst>
              </p:cNvPr>
              <p:cNvSpPr>
                <a:spLocks/>
              </p:cNvSpPr>
              <p:nvPr/>
            </p:nvSpPr>
            <p:spPr>
              <a:xfrm>
                <a:off x="8413336" y="4404137"/>
                <a:ext cx="638863" cy="316256"/>
              </a:xfrm>
              <a:prstGeom prst="ellipse">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97%</a:t>
                </a:r>
              </a:p>
            </p:txBody>
          </p:sp>
          <p:sp>
            <p:nvSpPr>
              <p:cNvPr id="24" name="Oval 23">
                <a:extLst>
                  <a:ext uri="{FF2B5EF4-FFF2-40B4-BE49-F238E27FC236}">
                    <a16:creationId xmlns:a16="http://schemas.microsoft.com/office/drawing/2014/main" id="{864C4916-B9CF-A26C-1560-2D64E77FCE21}"/>
                  </a:ext>
                </a:extLst>
              </p:cNvPr>
              <p:cNvSpPr>
                <a:spLocks/>
              </p:cNvSpPr>
              <p:nvPr/>
            </p:nvSpPr>
            <p:spPr>
              <a:xfrm>
                <a:off x="8413335" y="5117592"/>
                <a:ext cx="789575" cy="316256"/>
              </a:xfrm>
              <a:prstGeom prst="ellipse">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r>
                  <a:rPr lang="en-US" sz="1000"/>
                  <a:t>100%</a:t>
                </a:r>
              </a:p>
            </p:txBody>
          </p:sp>
        </p:grpSp>
      </p:grpSp>
      <p:sp>
        <p:nvSpPr>
          <p:cNvPr id="51" name="TextBox 50">
            <a:extLst>
              <a:ext uri="{FF2B5EF4-FFF2-40B4-BE49-F238E27FC236}">
                <a16:creationId xmlns:a16="http://schemas.microsoft.com/office/drawing/2014/main" id="{F168ECDB-0616-BEB2-5F7C-8B6C7C02AB1A}"/>
              </a:ext>
            </a:extLst>
          </p:cNvPr>
          <p:cNvSpPr txBox="1">
            <a:spLocks/>
          </p:cNvSpPr>
          <p:nvPr/>
        </p:nvSpPr>
        <p:spPr>
          <a:xfrm>
            <a:off x="11085293" y="2180079"/>
            <a:ext cx="481222" cy="338554"/>
          </a:xfrm>
          <a:prstGeom prst="rect">
            <a:avLst/>
          </a:prstGeom>
          <a:noFill/>
        </p:spPr>
        <p:txBody>
          <a:bodyPr wrap="none" rtlCol="0">
            <a:spAutoFit/>
          </a:bodyPr>
          <a:lstStyle/>
          <a:p>
            <a:r>
              <a:rPr lang="en-US" sz="1600">
                <a:solidFill>
                  <a:schemeClr val="tx2"/>
                </a:solidFill>
              </a:rPr>
              <a:t>9%</a:t>
            </a:r>
          </a:p>
        </p:txBody>
      </p:sp>
      <p:sp>
        <p:nvSpPr>
          <p:cNvPr id="53" name="TextBox 52">
            <a:extLst>
              <a:ext uri="{FF2B5EF4-FFF2-40B4-BE49-F238E27FC236}">
                <a16:creationId xmlns:a16="http://schemas.microsoft.com/office/drawing/2014/main" id="{AF3C5EFE-C4BA-8AEF-5252-F756860202BD}"/>
              </a:ext>
            </a:extLst>
          </p:cNvPr>
          <p:cNvSpPr txBox="1">
            <a:spLocks/>
          </p:cNvSpPr>
          <p:nvPr/>
        </p:nvSpPr>
        <p:spPr>
          <a:xfrm>
            <a:off x="11036017" y="2676336"/>
            <a:ext cx="579774" cy="338554"/>
          </a:xfrm>
          <a:prstGeom prst="rect">
            <a:avLst/>
          </a:prstGeom>
          <a:noFill/>
        </p:spPr>
        <p:txBody>
          <a:bodyPr wrap="none" rtlCol="0">
            <a:spAutoFit/>
          </a:bodyPr>
          <a:lstStyle/>
          <a:p>
            <a:r>
              <a:rPr lang="en-US" sz="1600">
                <a:solidFill>
                  <a:schemeClr val="tx2"/>
                </a:solidFill>
              </a:rPr>
              <a:t>11%</a:t>
            </a:r>
          </a:p>
        </p:txBody>
      </p:sp>
      <p:sp>
        <p:nvSpPr>
          <p:cNvPr id="55" name="TextBox 54">
            <a:extLst>
              <a:ext uri="{FF2B5EF4-FFF2-40B4-BE49-F238E27FC236}">
                <a16:creationId xmlns:a16="http://schemas.microsoft.com/office/drawing/2014/main" id="{41DEA5A0-1AF8-280D-3BCF-617457C80668}"/>
              </a:ext>
            </a:extLst>
          </p:cNvPr>
          <p:cNvSpPr txBox="1">
            <a:spLocks/>
          </p:cNvSpPr>
          <p:nvPr/>
        </p:nvSpPr>
        <p:spPr>
          <a:xfrm>
            <a:off x="11028387" y="3497233"/>
            <a:ext cx="595035" cy="338554"/>
          </a:xfrm>
          <a:prstGeom prst="rect">
            <a:avLst/>
          </a:prstGeom>
          <a:noFill/>
        </p:spPr>
        <p:txBody>
          <a:bodyPr wrap="none" rtlCol="0">
            <a:spAutoFit/>
          </a:bodyPr>
          <a:lstStyle/>
          <a:p>
            <a:r>
              <a:rPr lang="en-US" sz="1600">
                <a:solidFill>
                  <a:schemeClr val="tx2"/>
                </a:solidFill>
              </a:rPr>
              <a:t>20%</a:t>
            </a:r>
          </a:p>
        </p:txBody>
      </p:sp>
      <p:sp>
        <p:nvSpPr>
          <p:cNvPr id="56" name="TextBox 55">
            <a:extLst>
              <a:ext uri="{FF2B5EF4-FFF2-40B4-BE49-F238E27FC236}">
                <a16:creationId xmlns:a16="http://schemas.microsoft.com/office/drawing/2014/main" id="{5AEACC5B-325F-35E3-351C-5AF2ABE76C23}"/>
              </a:ext>
            </a:extLst>
          </p:cNvPr>
          <p:cNvSpPr txBox="1">
            <a:spLocks/>
          </p:cNvSpPr>
          <p:nvPr/>
        </p:nvSpPr>
        <p:spPr>
          <a:xfrm>
            <a:off x="11025181" y="4267542"/>
            <a:ext cx="601447" cy="338554"/>
          </a:xfrm>
          <a:prstGeom prst="rect">
            <a:avLst/>
          </a:prstGeom>
          <a:noFill/>
        </p:spPr>
        <p:txBody>
          <a:bodyPr wrap="none" rtlCol="0">
            <a:spAutoFit/>
          </a:bodyPr>
          <a:lstStyle/>
          <a:p>
            <a:r>
              <a:rPr lang="en-US" sz="1600">
                <a:solidFill>
                  <a:schemeClr val="tx2"/>
                </a:solidFill>
              </a:rPr>
              <a:t>&lt;1%</a:t>
            </a:r>
          </a:p>
        </p:txBody>
      </p:sp>
      <p:sp>
        <p:nvSpPr>
          <p:cNvPr id="57" name="TextBox 56">
            <a:extLst>
              <a:ext uri="{FF2B5EF4-FFF2-40B4-BE49-F238E27FC236}">
                <a16:creationId xmlns:a16="http://schemas.microsoft.com/office/drawing/2014/main" id="{BB3A989B-7714-2156-CBCB-9445AF111EF2}"/>
              </a:ext>
            </a:extLst>
          </p:cNvPr>
          <p:cNvSpPr txBox="1">
            <a:spLocks/>
          </p:cNvSpPr>
          <p:nvPr/>
        </p:nvSpPr>
        <p:spPr>
          <a:xfrm>
            <a:off x="11028387" y="4739403"/>
            <a:ext cx="595035" cy="338554"/>
          </a:xfrm>
          <a:prstGeom prst="rect">
            <a:avLst/>
          </a:prstGeom>
          <a:noFill/>
        </p:spPr>
        <p:txBody>
          <a:bodyPr wrap="none" rtlCol="0">
            <a:spAutoFit/>
          </a:bodyPr>
          <a:lstStyle/>
          <a:p>
            <a:r>
              <a:rPr lang="en-US" sz="1600">
                <a:solidFill>
                  <a:schemeClr val="tx2"/>
                </a:solidFill>
              </a:rPr>
              <a:t>30%</a:t>
            </a:r>
          </a:p>
        </p:txBody>
      </p:sp>
      <p:sp>
        <p:nvSpPr>
          <p:cNvPr id="59" name="TextBox 58">
            <a:extLst>
              <a:ext uri="{FF2B5EF4-FFF2-40B4-BE49-F238E27FC236}">
                <a16:creationId xmlns:a16="http://schemas.microsoft.com/office/drawing/2014/main" id="{E502C660-46E9-6BCF-2DC2-F5F371CF3916}"/>
              </a:ext>
            </a:extLst>
          </p:cNvPr>
          <p:cNvSpPr txBox="1">
            <a:spLocks/>
          </p:cNvSpPr>
          <p:nvPr/>
        </p:nvSpPr>
        <p:spPr>
          <a:xfrm>
            <a:off x="11028387" y="5460090"/>
            <a:ext cx="595035" cy="338554"/>
          </a:xfrm>
          <a:prstGeom prst="rect">
            <a:avLst/>
          </a:prstGeom>
          <a:noFill/>
        </p:spPr>
        <p:txBody>
          <a:bodyPr wrap="none" rtlCol="0">
            <a:spAutoFit/>
          </a:bodyPr>
          <a:lstStyle/>
          <a:p>
            <a:r>
              <a:rPr lang="en-US" sz="1600">
                <a:solidFill>
                  <a:schemeClr val="tx2"/>
                </a:solidFill>
              </a:rPr>
              <a:t>29%</a:t>
            </a:r>
          </a:p>
        </p:txBody>
      </p:sp>
      <p:sp>
        <p:nvSpPr>
          <p:cNvPr id="60" name="TextBox 59">
            <a:extLst>
              <a:ext uri="{FF2B5EF4-FFF2-40B4-BE49-F238E27FC236}">
                <a16:creationId xmlns:a16="http://schemas.microsoft.com/office/drawing/2014/main" id="{A285416C-7AAA-E21E-7297-0F669EA38165}"/>
              </a:ext>
            </a:extLst>
          </p:cNvPr>
          <p:cNvSpPr txBox="1">
            <a:spLocks/>
          </p:cNvSpPr>
          <p:nvPr/>
        </p:nvSpPr>
        <p:spPr>
          <a:xfrm>
            <a:off x="10527339" y="1523715"/>
            <a:ext cx="1597130" cy="664012"/>
          </a:xfrm>
          <a:prstGeom prst="roundRect">
            <a:avLst/>
          </a:prstGeom>
          <a:solidFill>
            <a:schemeClr val="accent2"/>
          </a:solidFill>
        </p:spPr>
        <p:txBody>
          <a:bodyPr wrap="square" rtlCol="0">
            <a:spAutoFit/>
          </a:bodyPr>
          <a:lstStyle/>
          <a:p>
            <a:pPr algn="ctr"/>
            <a:r>
              <a:rPr lang="en-US" sz="1100" b="1">
                <a:solidFill>
                  <a:schemeClr val="bg1"/>
                </a:solidFill>
              </a:rPr>
              <a:t>Share of total biologic expiries (n=118)</a:t>
            </a:r>
          </a:p>
        </p:txBody>
      </p:sp>
      <p:sp>
        <p:nvSpPr>
          <p:cNvPr id="40" name="Rectangle: Rounded Corners 39">
            <a:extLst>
              <a:ext uri="{FF2B5EF4-FFF2-40B4-BE49-F238E27FC236}">
                <a16:creationId xmlns:a16="http://schemas.microsoft.com/office/drawing/2014/main" id="{3766DB0E-EDF7-311F-28DC-D5535193CE16}"/>
              </a:ext>
            </a:extLst>
          </p:cNvPr>
          <p:cNvSpPr>
            <a:spLocks/>
          </p:cNvSpPr>
          <p:nvPr/>
        </p:nvSpPr>
        <p:spPr>
          <a:xfrm>
            <a:off x="10527339" y="1523714"/>
            <a:ext cx="1593176" cy="443484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TextBox 2">
            <a:extLst>
              <a:ext uri="{FF2B5EF4-FFF2-40B4-BE49-F238E27FC236}">
                <a16:creationId xmlns:a16="http://schemas.microsoft.com/office/drawing/2014/main" id="{7E795C51-EEAC-B6D9-CB85-006B257EDD5E}"/>
              </a:ext>
            </a:extLst>
          </p:cNvPr>
          <p:cNvSpPr txBox="1">
            <a:spLocks/>
          </p:cNvSpPr>
          <p:nvPr/>
        </p:nvSpPr>
        <p:spPr>
          <a:xfrm>
            <a:off x="384694" y="6310680"/>
            <a:ext cx="4957868" cy="246221"/>
          </a:xfrm>
          <a:prstGeom prst="rect">
            <a:avLst/>
          </a:prstGeom>
          <a:noFill/>
        </p:spPr>
        <p:txBody>
          <a:bodyPr wrap="square" rtlCol="0">
            <a:spAutoFit/>
          </a:bodyPr>
          <a:lstStyle/>
          <a:p>
            <a:r>
              <a:rPr lang="en-US" sz="1000">
                <a:solidFill>
                  <a:schemeClr val="tx2"/>
                </a:solidFill>
              </a:rPr>
              <a:t>Data Source:  Assessing the Biosimilar Void in the U.S.</a:t>
            </a:r>
          </a:p>
        </p:txBody>
      </p:sp>
    </p:spTree>
    <p:extLst>
      <p:ext uri="{BB962C8B-B14F-4D97-AF65-F5344CB8AC3E}">
        <p14:creationId xmlns:p14="http://schemas.microsoft.com/office/powerpoint/2010/main" val="86382342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CB41194-3F7D-7813-AD57-3557961B70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9" name="think-cell data - do not delete" hidden="1">
                        <a:extLst>
                          <a:ext uri="{FF2B5EF4-FFF2-40B4-BE49-F238E27FC236}">
                            <a16:creationId xmlns:a16="http://schemas.microsoft.com/office/drawing/2014/main" id="{8CB41194-3F7D-7813-AD57-3557961B70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39C0288E-49BD-FAC6-ACB1-697FB06FFCCB}"/>
              </a:ext>
            </a:extLst>
          </p:cNvPr>
          <p:cNvSpPr>
            <a:spLocks noGrp="1"/>
          </p:cNvSpPr>
          <p:nvPr>
            <p:ph type="body" sz="quarter" idx="16"/>
          </p:nvPr>
        </p:nvSpPr>
        <p:spPr/>
        <p:txBody>
          <a:bodyPr/>
          <a:lstStyle/>
          <a:p>
            <a:r>
              <a:rPr lang="en-US"/>
              <a:t>Number of complex biologics losing patent protection by type, 2025–2034</a:t>
            </a:r>
          </a:p>
        </p:txBody>
      </p:sp>
      <p:sp>
        <p:nvSpPr>
          <p:cNvPr id="5" name="Title 4">
            <a:extLst>
              <a:ext uri="{FF2B5EF4-FFF2-40B4-BE49-F238E27FC236}">
                <a16:creationId xmlns:a16="http://schemas.microsoft.com/office/drawing/2014/main" id="{FED0ACE1-E3EF-47B5-09BD-298F1B6ED366}"/>
              </a:ext>
            </a:extLst>
          </p:cNvPr>
          <p:cNvSpPr>
            <a:spLocks noGrp="1"/>
          </p:cNvSpPr>
          <p:nvPr>
            <p:ph type="title"/>
          </p:nvPr>
        </p:nvSpPr>
        <p:spPr/>
        <p:txBody>
          <a:bodyPr vert="horz"/>
          <a:lstStyle/>
          <a:p>
            <a:r>
              <a:rPr lang="en-US"/>
              <a:t>Complex biologics represent another important segment of the</a:t>
            </a:r>
            <a:br>
              <a:rPr lang="en-US"/>
            </a:br>
            <a:r>
              <a:rPr lang="en-US"/>
              <a:t>biosimilar void where challenges exist to biosimilar competition</a:t>
            </a:r>
          </a:p>
        </p:txBody>
      </p:sp>
      <p:sp>
        <p:nvSpPr>
          <p:cNvPr id="6" name="Footer Placeholder 5">
            <a:extLst>
              <a:ext uri="{FF2B5EF4-FFF2-40B4-BE49-F238E27FC236}">
                <a16:creationId xmlns:a16="http://schemas.microsoft.com/office/drawing/2014/main" id="{88868541-AC71-2AEF-96D8-E4F682617367}"/>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13" name="Content Placeholder 12">
            <a:extLst>
              <a:ext uri="{FF2B5EF4-FFF2-40B4-BE49-F238E27FC236}">
                <a16:creationId xmlns:a16="http://schemas.microsoft.com/office/drawing/2014/main" id="{A34C5234-3D12-F010-1BC5-7E3FF6426453}"/>
              </a:ext>
            </a:extLst>
          </p:cNvPr>
          <p:cNvGraphicFramePr>
            <a:graphicFrameLocks noGrp="1"/>
          </p:cNvGraphicFramePr>
          <p:nvPr>
            <p:ph idx="4294967295"/>
            <p:extLst>
              <p:ext uri="{D42A27DB-BD31-4B8C-83A1-F6EECF244321}">
                <p14:modId xmlns:p14="http://schemas.microsoft.com/office/powerpoint/2010/main" val="3754041939"/>
              </p:ext>
            </p:extLst>
          </p:nvPr>
        </p:nvGraphicFramePr>
        <p:xfrm>
          <a:off x="308220" y="1638300"/>
          <a:ext cx="11339513" cy="4535488"/>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Rounded Corners 1">
            <a:extLst>
              <a:ext uri="{FF2B5EF4-FFF2-40B4-BE49-F238E27FC236}">
                <a16:creationId xmlns:a16="http://schemas.microsoft.com/office/drawing/2014/main" id="{C2C402EA-79CA-AE2A-9B99-7DB4DD0274EA}"/>
              </a:ext>
            </a:extLst>
          </p:cNvPr>
          <p:cNvSpPr>
            <a:spLocks/>
          </p:cNvSpPr>
          <p:nvPr/>
        </p:nvSpPr>
        <p:spPr>
          <a:xfrm>
            <a:off x="2415171" y="5908011"/>
            <a:ext cx="299216" cy="12030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rgbClr val="606B71"/>
              </a:solidFill>
            </a:endParaRPr>
          </a:p>
        </p:txBody>
      </p:sp>
      <p:sp>
        <p:nvSpPr>
          <p:cNvPr id="3" name="Rectangle: Rounded Corners 2">
            <a:extLst>
              <a:ext uri="{FF2B5EF4-FFF2-40B4-BE49-F238E27FC236}">
                <a16:creationId xmlns:a16="http://schemas.microsoft.com/office/drawing/2014/main" id="{0EB56DB5-0CAD-334E-C193-843E62EC1DDD}"/>
              </a:ext>
            </a:extLst>
          </p:cNvPr>
          <p:cNvSpPr>
            <a:spLocks/>
          </p:cNvSpPr>
          <p:nvPr/>
        </p:nvSpPr>
        <p:spPr>
          <a:xfrm>
            <a:off x="4984324" y="5908011"/>
            <a:ext cx="299216" cy="12030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rgbClr val="606B71"/>
              </a:solidFill>
            </a:endParaRPr>
          </a:p>
        </p:txBody>
      </p:sp>
      <p:sp>
        <p:nvSpPr>
          <p:cNvPr id="8" name="Rectangle: Rounded Corners 7">
            <a:extLst>
              <a:ext uri="{FF2B5EF4-FFF2-40B4-BE49-F238E27FC236}">
                <a16:creationId xmlns:a16="http://schemas.microsoft.com/office/drawing/2014/main" id="{27BEE6D6-7718-53BF-CC8E-3A742AFD91A9}"/>
              </a:ext>
            </a:extLst>
          </p:cNvPr>
          <p:cNvSpPr>
            <a:spLocks/>
          </p:cNvSpPr>
          <p:nvPr/>
        </p:nvSpPr>
        <p:spPr>
          <a:xfrm>
            <a:off x="7193152" y="5908011"/>
            <a:ext cx="299216" cy="12030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rgbClr val="606B71"/>
              </a:solidFill>
            </a:endParaRPr>
          </a:p>
        </p:txBody>
      </p:sp>
      <p:sp>
        <p:nvSpPr>
          <p:cNvPr id="10" name="Rectangle: Rounded Corners 9">
            <a:extLst>
              <a:ext uri="{FF2B5EF4-FFF2-40B4-BE49-F238E27FC236}">
                <a16:creationId xmlns:a16="http://schemas.microsoft.com/office/drawing/2014/main" id="{7AE8031F-23E4-BCC9-5F86-AB5BCD4DD3CC}"/>
              </a:ext>
            </a:extLst>
          </p:cNvPr>
          <p:cNvSpPr>
            <a:spLocks/>
          </p:cNvSpPr>
          <p:nvPr/>
        </p:nvSpPr>
        <p:spPr>
          <a:xfrm>
            <a:off x="8913095" y="5908011"/>
            <a:ext cx="299216" cy="12030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solidFill>
                <a:srgbClr val="606B71"/>
              </a:solidFill>
            </a:endParaRPr>
          </a:p>
        </p:txBody>
      </p:sp>
      <p:sp>
        <p:nvSpPr>
          <p:cNvPr id="4" name="TextBox 3">
            <a:extLst>
              <a:ext uri="{FF2B5EF4-FFF2-40B4-BE49-F238E27FC236}">
                <a16:creationId xmlns:a16="http://schemas.microsoft.com/office/drawing/2014/main" id="{316B80E6-80F2-13BB-7B57-6BDAAEF4012A}"/>
              </a:ext>
            </a:extLst>
          </p:cNvPr>
          <p:cNvSpPr txBox="1">
            <a:spLocks/>
          </p:cNvSpPr>
          <p:nvPr/>
        </p:nvSpPr>
        <p:spPr>
          <a:xfrm>
            <a:off x="384694" y="6310680"/>
            <a:ext cx="4957868" cy="246221"/>
          </a:xfrm>
          <a:prstGeom prst="rect">
            <a:avLst/>
          </a:prstGeom>
          <a:noFill/>
        </p:spPr>
        <p:txBody>
          <a:bodyPr wrap="square" rtlCol="0">
            <a:spAutoFit/>
          </a:bodyPr>
          <a:lstStyle/>
          <a:p>
            <a:r>
              <a:rPr lang="en-US" sz="1000">
                <a:solidFill>
                  <a:schemeClr val="tx2"/>
                </a:solidFill>
              </a:rPr>
              <a:t>Data Source:  Assessing the Biosimilar Void in the U.S.</a:t>
            </a:r>
          </a:p>
        </p:txBody>
      </p:sp>
    </p:spTree>
    <p:extLst>
      <p:ext uri="{BB962C8B-B14F-4D97-AF65-F5344CB8AC3E}">
        <p14:creationId xmlns:p14="http://schemas.microsoft.com/office/powerpoint/2010/main" val="22308690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EDC8562-D7F9-A399-286E-5EB73C5F3F07}"/>
              </a:ext>
            </a:extLst>
          </p:cNvPr>
          <p:cNvGraphicFramePr>
            <a:graphicFrameLocks noChangeAspect="1"/>
          </p:cNvGraphicFramePr>
          <p:nvPr>
            <p:custDataLst>
              <p:tags r:id="rId1"/>
            </p:custDataLst>
            <p:extLst>
              <p:ext uri="{D42A27DB-BD31-4B8C-83A1-F6EECF244321}">
                <p14:modId xmlns:p14="http://schemas.microsoft.com/office/powerpoint/2010/main" val="353115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think-cell data - do not delete" hidden="1">
                        <a:extLst>
                          <a:ext uri="{FF2B5EF4-FFF2-40B4-BE49-F238E27FC236}">
                            <a16:creationId xmlns:a16="http://schemas.microsoft.com/office/drawing/2014/main" id="{9EDC8562-D7F9-A399-286E-5EB73C5F3F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7ECBB98-1C14-9F52-6F5D-1570FEF0B461}"/>
              </a:ext>
            </a:extLst>
          </p:cNvPr>
          <p:cNvSpPr>
            <a:spLocks noGrp="1"/>
          </p:cNvSpPr>
          <p:nvPr>
            <p:ph type="title"/>
          </p:nvPr>
        </p:nvSpPr>
        <p:spPr/>
        <p:txBody>
          <a:bodyPr vert="horz"/>
          <a:lstStyle/>
          <a:p>
            <a:r>
              <a:rPr lang="en-US"/>
              <a:t>Current Market Performance</a:t>
            </a:r>
          </a:p>
        </p:txBody>
      </p:sp>
    </p:spTree>
    <p:extLst>
      <p:ext uri="{BB962C8B-B14F-4D97-AF65-F5344CB8AC3E}">
        <p14:creationId xmlns:p14="http://schemas.microsoft.com/office/powerpoint/2010/main" val="917537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EDC8562-D7F9-A399-286E-5EB73C5F3F07}"/>
              </a:ext>
            </a:extLst>
          </p:cNvPr>
          <p:cNvGraphicFramePr>
            <a:graphicFrameLocks noChangeAspect="1"/>
          </p:cNvGraphicFramePr>
          <p:nvPr>
            <p:custDataLst>
              <p:tags r:id="rId1"/>
            </p:custDataLst>
            <p:extLst>
              <p:ext uri="{D42A27DB-BD31-4B8C-83A1-F6EECF244321}">
                <p14:modId xmlns:p14="http://schemas.microsoft.com/office/powerpoint/2010/main" val="1204541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think-cell data - do not delete" hidden="1">
                        <a:extLst>
                          <a:ext uri="{FF2B5EF4-FFF2-40B4-BE49-F238E27FC236}">
                            <a16:creationId xmlns:a16="http://schemas.microsoft.com/office/drawing/2014/main" id="{9EDC8562-D7F9-A399-286E-5EB73C5F3F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7ECBB98-1C14-9F52-6F5D-1570FEF0B461}"/>
              </a:ext>
            </a:extLst>
          </p:cNvPr>
          <p:cNvSpPr>
            <a:spLocks noGrp="1"/>
          </p:cNvSpPr>
          <p:nvPr>
            <p:ph type="title"/>
          </p:nvPr>
        </p:nvSpPr>
        <p:spPr/>
        <p:txBody>
          <a:bodyPr vert="horz"/>
          <a:lstStyle/>
          <a:p>
            <a:r>
              <a:rPr lang="en-US" sz="3600"/>
              <a:t>Cough, Cold, Flu, and Vaccines</a:t>
            </a:r>
            <a:endParaRPr lang="en-US"/>
          </a:p>
        </p:txBody>
      </p:sp>
    </p:spTree>
    <p:extLst>
      <p:ext uri="{BB962C8B-B14F-4D97-AF65-F5344CB8AC3E}">
        <p14:creationId xmlns:p14="http://schemas.microsoft.com/office/powerpoint/2010/main" val="42119140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DF584DC1-CE5B-7A1E-EDFF-C13BD6488B71}"/>
              </a:ext>
            </a:extLst>
          </p:cNvPr>
          <p:cNvGraphicFramePr>
            <a:graphicFrameLocks noChangeAspect="1"/>
          </p:cNvGraphicFramePr>
          <p:nvPr>
            <p:custDataLst>
              <p:tags r:id="rId1"/>
            </p:custDataLst>
            <p:extLst>
              <p:ext uri="{D42A27DB-BD31-4B8C-83A1-F6EECF244321}">
                <p14:modId xmlns:p14="http://schemas.microsoft.com/office/powerpoint/2010/main" val="2627947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4" imgH="214" progId="TCLayout.ActiveDocument.1">
                  <p:embed/>
                </p:oleObj>
              </mc:Choice>
              <mc:Fallback>
                <p:oleObj name="think-cell Slide" r:id="rId4" imgW="214" imgH="214" progId="TCLayout.ActiveDocument.1">
                  <p:embed/>
                  <p:pic>
                    <p:nvPicPr>
                      <p:cNvPr id="11" name="think-cell data - do not delete" hidden="1">
                        <a:extLst>
                          <a:ext uri="{FF2B5EF4-FFF2-40B4-BE49-F238E27FC236}">
                            <a16:creationId xmlns:a16="http://schemas.microsoft.com/office/drawing/2014/main" id="{DF584DC1-CE5B-7A1E-EDFF-C13BD6488B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F7E7D169-1386-A863-0A2C-BE8387BDB013}"/>
              </a:ext>
            </a:extLst>
          </p:cNvPr>
          <p:cNvPicPr>
            <a:picLocks noChangeAspect="1"/>
          </p:cNvPicPr>
          <p:nvPr/>
        </p:nvPicPr>
        <p:blipFill>
          <a:blip r:embed="rId6"/>
          <a:stretch>
            <a:fillRect/>
          </a:stretch>
        </p:blipFill>
        <p:spPr>
          <a:xfrm>
            <a:off x="592596" y="1372490"/>
            <a:ext cx="8869680" cy="4705608"/>
          </a:xfrm>
          <a:prstGeom prst="rect">
            <a:avLst/>
          </a:prstGeom>
        </p:spPr>
      </p:pic>
      <p:sp>
        <p:nvSpPr>
          <p:cNvPr id="2" name="Title 1">
            <a:extLst>
              <a:ext uri="{FF2B5EF4-FFF2-40B4-BE49-F238E27FC236}">
                <a16:creationId xmlns:a16="http://schemas.microsoft.com/office/drawing/2014/main" id="{0F667C0B-9C76-E7AD-3207-313A7C42F034}"/>
              </a:ext>
            </a:extLst>
          </p:cNvPr>
          <p:cNvSpPr>
            <a:spLocks noGrp="1"/>
          </p:cNvSpPr>
          <p:nvPr>
            <p:ph type="title"/>
          </p:nvPr>
        </p:nvSpPr>
        <p:spPr/>
        <p:txBody>
          <a:bodyPr vert="horz"/>
          <a:lstStyle/>
          <a:p>
            <a:r>
              <a:rPr lang="en-US"/>
              <a:t>Based on season to date information from Australia, they are trailing behind last season in flu</a:t>
            </a:r>
          </a:p>
        </p:txBody>
      </p:sp>
      <p:sp>
        <p:nvSpPr>
          <p:cNvPr id="3" name="Footer Placeholder 2">
            <a:extLst>
              <a:ext uri="{FF2B5EF4-FFF2-40B4-BE49-F238E27FC236}">
                <a16:creationId xmlns:a16="http://schemas.microsoft.com/office/drawing/2014/main" id="{403E317E-0AA2-05B3-591B-398027E0BCBE}"/>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cxnSp>
        <p:nvCxnSpPr>
          <p:cNvPr id="9" name="Straight Connector 8">
            <a:extLst>
              <a:ext uri="{FF2B5EF4-FFF2-40B4-BE49-F238E27FC236}">
                <a16:creationId xmlns:a16="http://schemas.microsoft.com/office/drawing/2014/main" id="{726F7872-BBE0-F5EB-7CAB-3C24E680CACF}"/>
              </a:ext>
            </a:extLst>
          </p:cNvPr>
          <p:cNvCxnSpPr>
            <a:cxnSpLocks/>
          </p:cNvCxnSpPr>
          <p:nvPr/>
        </p:nvCxnSpPr>
        <p:spPr>
          <a:xfrm>
            <a:off x="209550" y="3725294"/>
            <a:ext cx="9583379" cy="0"/>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CEA628A-D947-49BA-B3A5-5CF18AF41FF7}"/>
              </a:ext>
            </a:extLst>
          </p:cNvPr>
          <p:cNvSpPr txBox="1">
            <a:spLocks/>
          </p:cNvSpPr>
          <p:nvPr/>
        </p:nvSpPr>
        <p:spPr>
          <a:xfrm>
            <a:off x="384694" y="6271089"/>
            <a:ext cx="9583379" cy="415498"/>
          </a:xfrm>
          <a:prstGeom prst="rect">
            <a:avLst/>
          </a:prstGeom>
          <a:noFill/>
        </p:spPr>
        <p:txBody>
          <a:bodyPr wrap="square" rtlCol="0">
            <a:spAutoFit/>
          </a:bodyPr>
          <a:lstStyle/>
          <a:p>
            <a:r>
              <a:rPr lang="en-US" sz="1050"/>
              <a:t>Data Source:  World Health Organization, Comparison of number of influenza detections by subtype – Link:  </a:t>
            </a:r>
            <a:r>
              <a:rPr lang="x-none" sz="1050">
                <a:hlinkClick r:id="rId7"/>
              </a:rPr>
              <a:t>Power BI</a:t>
            </a:r>
            <a:r>
              <a:rPr lang="en-US" sz="1050"/>
              <a:t> – Updated through 8/10/25</a:t>
            </a:r>
            <a:endParaRPr lang="x-none" sz="1050"/>
          </a:p>
          <a:p>
            <a:endParaRPr lang="en-US" sz="1050"/>
          </a:p>
        </p:txBody>
      </p:sp>
      <p:sp>
        <p:nvSpPr>
          <p:cNvPr id="5" name="Rectangle: Rounded Corners 107">
            <a:extLst>
              <a:ext uri="{FF2B5EF4-FFF2-40B4-BE49-F238E27FC236}">
                <a16:creationId xmlns:a16="http://schemas.microsoft.com/office/drawing/2014/main" id="{3E45D2DB-2251-B5C3-8A96-2721399B8470}"/>
              </a:ext>
            </a:extLst>
          </p:cNvPr>
          <p:cNvSpPr>
            <a:spLocks/>
          </p:cNvSpPr>
          <p:nvPr/>
        </p:nvSpPr>
        <p:spPr>
          <a:xfrm rot="16200000">
            <a:off x="-440823" y="2353600"/>
            <a:ext cx="1492037"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Australia</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8" name="Rectangle: Rounded Corners 107">
            <a:extLst>
              <a:ext uri="{FF2B5EF4-FFF2-40B4-BE49-F238E27FC236}">
                <a16:creationId xmlns:a16="http://schemas.microsoft.com/office/drawing/2014/main" id="{704DE9EF-4AF4-4BD9-CDCE-757B1E4AD498}"/>
              </a:ext>
            </a:extLst>
          </p:cNvPr>
          <p:cNvSpPr>
            <a:spLocks/>
          </p:cNvSpPr>
          <p:nvPr/>
        </p:nvSpPr>
        <p:spPr>
          <a:xfrm rot="16200000">
            <a:off x="-440824" y="4919417"/>
            <a:ext cx="1492037"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United States</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6775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13555A-FD17-12F6-D6BA-1FA0CCF1DE4C}"/>
              </a:ext>
            </a:extLst>
          </p:cNvPr>
          <p:cNvSpPr>
            <a:spLocks noGrp="1"/>
          </p:cNvSpPr>
          <p:nvPr>
            <p:ph type="body" sz="quarter" idx="16"/>
          </p:nvPr>
        </p:nvSpPr>
        <p:spPr>
          <a:xfrm>
            <a:off x="552722" y="535827"/>
            <a:ext cx="10173190" cy="402336"/>
          </a:xfrm>
        </p:spPr>
        <p:txBody>
          <a:bodyPr/>
          <a:lstStyle/>
          <a:p>
            <a:r>
              <a:rPr lang="en-US"/>
              <a:t>Current illness levels are almost at an unprecedented low for this time-period driven by the softness in the pediatric segment. </a:t>
            </a:r>
          </a:p>
        </p:txBody>
      </p:sp>
      <p:sp>
        <p:nvSpPr>
          <p:cNvPr id="2" name="Title 1"/>
          <p:cNvSpPr>
            <a:spLocks noGrp="1"/>
          </p:cNvSpPr>
          <p:nvPr>
            <p:ph type="title"/>
          </p:nvPr>
        </p:nvSpPr>
        <p:spPr>
          <a:xfrm>
            <a:off x="426720" y="159974"/>
            <a:ext cx="11338560" cy="398234"/>
          </a:xfrm>
        </p:spPr>
        <p:txBody>
          <a:bodyPr/>
          <a:lstStyle/>
          <a:p>
            <a:r>
              <a:rPr lang="en-US" sz="2700"/>
              <a:t>FAN Total Affected Population 2017/18 through 2024/25</a:t>
            </a:r>
          </a:p>
        </p:txBody>
      </p:sp>
      <p:sp>
        <p:nvSpPr>
          <p:cNvPr id="3" name="Footer Placeholder 2">
            <a:extLst>
              <a:ext uri="{FF2B5EF4-FFF2-40B4-BE49-F238E27FC236}">
                <a16:creationId xmlns:a16="http://schemas.microsoft.com/office/drawing/2014/main" id="{907CE410-18F9-4528-A0C8-0363479399BC}"/>
              </a:ext>
            </a:extLst>
          </p:cNvPr>
          <p:cNvSpPr>
            <a:spLocks noGrp="1"/>
          </p:cNvSpPr>
          <p:nvPr>
            <p:ph type="ftr" sz="quarter" idx="3"/>
          </p:nvPr>
        </p:nvSpPr>
        <p:spPr/>
        <p:txBody>
          <a:bodyPr/>
          <a:lstStyle/>
          <a:p>
            <a:r>
              <a:rPr lang="en-US"/>
              <a:t>Source: IQVIA FAN Program</a:t>
            </a:r>
          </a:p>
        </p:txBody>
      </p:sp>
      <p:graphicFrame>
        <p:nvGraphicFramePr>
          <p:cNvPr id="6" name="Object 3"/>
          <p:cNvGraphicFramePr>
            <a:graphicFrameLocks noChangeAspect="1"/>
          </p:cNvGraphicFramePr>
          <p:nvPr>
            <p:extLst>
              <p:ext uri="{D42A27DB-BD31-4B8C-83A1-F6EECF244321}">
                <p14:modId xmlns:p14="http://schemas.microsoft.com/office/powerpoint/2010/main" val="1950930186"/>
              </p:ext>
            </p:extLst>
          </p:nvPr>
        </p:nvGraphicFramePr>
        <p:xfrm>
          <a:off x="552720" y="1195543"/>
          <a:ext cx="10744200" cy="526790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p:cNvSpPr txBox="1">
            <a:spLocks/>
          </p:cNvSpPr>
          <p:nvPr/>
        </p:nvSpPr>
        <p:spPr>
          <a:xfrm>
            <a:off x="326048" y="861609"/>
            <a:ext cx="7474468" cy="667869"/>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sz="2000" b="0" i="1" u="none" strike="noStrike" kern="1200" cap="none" spc="0" normalizeH="0" baseline="0" noProof="0">
              <a:ln>
                <a:noFill/>
              </a:ln>
              <a:solidFill>
                <a:srgbClr val="00B0F0"/>
              </a:solidFill>
              <a:effectLst/>
              <a:uLnTx/>
              <a:uFillTx/>
              <a:latin typeface="+mn-lt"/>
              <a:ea typeface="+mn-ea"/>
              <a:cs typeface="+mn-cs"/>
            </a:endParaRPr>
          </a:p>
        </p:txBody>
      </p:sp>
      <p:sp>
        <p:nvSpPr>
          <p:cNvPr id="9" name="TextBox 1">
            <a:extLst>
              <a:ext uri="{FF2B5EF4-FFF2-40B4-BE49-F238E27FC236}">
                <a16:creationId xmlns:a16="http://schemas.microsoft.com/office/drawing/2014/main" id="{FAC66669-EF32-494F-B3A0-19F8AF87631E}"/>
              </a:ext>
            </a:extLst>
          </p:cNvPr>
          <p:cNvSpPr txBox="1">
            <a:spLocks/>
          </p:cNvSpPr>
          <p:nvPr/>
        </p:nvSpPr>
        <p:spPr>
          <a:xfrm>
            <a:off x="2820988" y="1682050"/>
            <a:ext cx="12293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a:solidFill>
                  <a:srgbClr val="002868"/>
                </a:solidFill>
                <a:ea typeface="Verdana" pitchFamily="34" charset="0"/>
                <a:cs typeface="Verdana" pitchFamily="34" charset="0"/>
              </a:rPr>
              <a:t>18/19 </a:t>
            </a:r>
            <a:r>
              <a:rPr lang="en-US" sz="1000" b="1" i="1"/>
              <a:t>35.1MM</a:t>
            </a:r>
            <a:endParaRPr lang="en-US" sz="1000" b="1">
              <a:solidFill>
                <a:srgbClr val="002868"/>
              </a:solidFill>
              <a:ea typeface="Verdana" pitchFamily="34" charset="0"/>
              <a:cs typeface="Verdana" pitchFamily="34" charset="0"/>
            </a:endParaRPr>
          </a:p>
        </p:txBody>
      </p:sp>
      <p:sp>
        <p:nvSpPr>
          <p:cNvPr id="12" name="TextBox 1">
            <a:extLst>
              <a:ext uri="{FF2B5EF4-FFF2-40B4-BE49-F238E27FC236}">
                <a16:creationId xmlns:a16="http://schemas.microsoft.com/office/drawing/2014/main" id="{F0B00370-4B0E-4D87-8BAB-4BACD37DCB71}"/>
              </a:ext>
            </a:extLst>
          </p:cNvPr>
          <p:cNvSpPr txBox="1">
            <a:spLocks/>
          </p:cNvSpPr>
          <p:nvPr/>
        </p:nvSpPr>
        <p:spPr>
          <a:xfrm>
            <a:off x="3963665" y="1826275"/>
            <a:ext cx="11690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a:solidFill>
                  <a:srgbClr val="002868"/>
                </a:solidFill>
                <a:ea typeface="Verdana" pitchFamily="34" charset="0"/>
                <a:cs typeface="Verdana" pitchFamily="34" charset="0"/>
              </a:rPr>
              <a:t>19/20 </a:t>
            </a:r>
            <a:r>
              <a:rPr lang="en-US" sz="1000" b="1" i="1"/>
              <a:t>33.8MM</a:t>
            </a:r>
            <a:endParaRPr lang="en-US" sz="1000" b="1">
              <a:solidFill>
                <a:srgbClr val="002868"/>
              </a:solidFill>
              <a:ea typeface="Verdana" pitchFamily="34" charset="0"/>
              <a:cs typeface="Verdana" pitchFamily="34" charset="0"/>
            </a:endParaRPr>
          </a:p>
        </p:txBody>
      </p:sp>
      <p:sp>
        <p:nvSpPr>
          <p:cNvPr id="14" name="TextBox 1">
            <a:extLst>
              <a:ext uri="{FF2B5EF4-FFF2-40B4-BE49-F238E27FC236}">
                <a16:creationId xmlns:a16="http://schemas.microsoft.com/office/drawing/2014/main" id="{E3091C03-AB25-4782-822A-E25F8200E27A}"/>
              </a:ext>
            </a:extLst>
          </p:cNvPr>
          <p:cNvSpPr txBox="1">
            <a:spLocks/>
          </p:cNvSpPr>
          <p:nvPr/>
        </p:nvSpPr>
        <p:spPr>
          <a:xfrm>
            <a:off x="4926999" y="3620129"/>
            <a:ext cx="116900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a:solidFill>
                  <a:srgbClr val="002868"/>
                </a:solidFill>
                <a:ea typeface="Verdana" pitchFamily="34" charset="0"/>
                <a:cs typeface="Verdana" pitchFamily="34" charset="0"/>
              </a:rPr>
              <a:t>20/21 </a:t>
            </a:r>
            <a:r>
              <a:rPr lang="en-US" sz="1000" b="1" i="1"/>
              <a:t>17.9MM</a:t>
            </a:r>
            <a:endParaRPr lang="en-US" sz="1000" b="1">
              <a:solidFill>
                <a:srgbClr val="002868"/>
              </a:solidFill>
              <a:ea typeface="Verdana" pitchFamily="34" charset="0"/>
              <a:cs typeface="Verdana" pitchFamily="34" charset="0"/>
            </a:endParaRPr>
          </a:p>
        </p:txBody>
      </p:sp>
      <p:sp>
        <p:nvSpPr>
          <p:cNvPr id="15" name="TextBox 1">
            <a:extLst>
              <a:ext uri="{FF2B5EF4-FFF2-40B4-BE49-F238E27FC236}">
                <a16:creationId xmlns:a16="http://schemas.microsoft.com/office/drawing/2014/main" id="{26009001-21C5-4A11-BB4F-79E899F087C3}"/>
              </a:ext>
            </a:extLst>
          </p:cNvPr>
          <p:cNvSpPr txBox="1">
            <a:spLocks/>
          </p:cNvSpPr>
          <p:nvPr/>
        </p:nvSpPr>
        <p:spPr>
          <a:xfrm>
            <a:off x="6200931" y="2408630"/>
            <a:ext cx="117341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a:solidFill>
                  <a:srgbClr val="002868"/>
                </a:solidFill>
                <a:ea typeface="Verdana" pitchFamily="34" charset="0"/>
                <a:cs typeface="Verdana" pitchFamily="34" charset="0"/>
              </a:rPr>
              <a:t>21/22 </a:t>
            </a:r>
            <a:r>
              <a:rPr lang="en-US" sz="1000" b="1" i="1"/>
              <a:t>29.6MM</a:t>
            </a:r>
            <a:endParaRPr lang="en-US" sz="1000" b="1">
              <a:solidFill>
                <a:srgbClr val="002868"/>
              </a:solidFill>
              <a:ea typeface="Verdana" pitchFamily="34" charset="0"/>
              <a:cs typeface="Verdana" pitchFamily="34" charset="0"/>
            </a:endParaRPr>
          </a:p>
        </p:txBody>
      </p:sp>
      <p:sp>
        <p:nvSpPr>
          <p:cNvPr id="17" name="TextBox 1">
            <a:extLst>
              <a:ext uri="{FF2B5EF4-FFF2-40B4-BE49-F238E27FC236}">
                <a16:creationId xmlns:a16="http://schemas.microsoft.com/office/drawing/2014/main" id="{D0EB6C44-4785-489D-B306-A8A6E59FAD5B}"/>
              </a:ext>
            </a:extLst>
          </p:cNvPr>
          <p:cNvSpPr txBox="1">
            <a:spLocks/>
          </p:cNvSpPr>
          <p:nvPr/>
        </p:nvSpPr>
        <p:spPr>
          <a:xfrm>
            <a:off x="7374346" y="2119837"/>
            <a:ext cx="148310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1" i="1"/>
              <a:t>22/23 31.3MM</a:t>
            </a:r>
          </a:p>
        </p:txBody>
      </p:sp>
      <p:cxnSp>
        <p:nvCxnSpPr>
          <p:cNvPr id="10" name="Straight Connector 9">
            <a:extLst>
              <a:ext uri="{FF2B5EF4-FFF2-40B4-BE49-F238E27FC236}">
                <a16:creationId xmlns:a16="http://schemas.microsoft.com/office/drawing/2014/main" id="{333370A3-6DBA-4459-85C5-08BA70EECB05}"/>
              </a:ext>
            </a:extLst>
          </p:cNvPr>
          <p:cNvCxnSpPr>
            <a:cxnSpLocks/>
          </p:cNvCxnSpPr>
          <p:nvPr/>
        </p:nvCxnSpPr>
        <p:spPr>
          <a:xfrm>
            <a:off x="1502229" y="4738976"/>
            <a:ext cx="9611756"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84213DD-2DAD-97B4-822F-A171AD8F0A73}"/>
              </a:ext>
            </a:extLst>
          </p:cNvPr>
          <p:cNvSpPr txBox="1">
            <a:spLocks/>
          </p:cNvSpPr>
          <p:nvPr/>
        </p:nvSpPr>
        <p:spPr>
          <a:xfrm>
            <a:off x="9076491" y="1380885"/>
            <a:ext cx="861683" cy="400110"/>
          </a:xfrm>
          <a:prstGeom prst="rect">
            <a:avLst/>
          </a:prstGeom>
          <a:noFill/>
        </p:spPr>
        <p:txBody>
          <a:bodyPr wrap="square" rtlCol="0">
            <a:spAutoFit/>
          </a:bodyPr>
          <a:lstStyle/>
          <a:p>
            <a:r>
              <a:rPr lang="en-US" sz="1000">
                <a:solidFill>
                  <a:schemeClr val="tx2"/>
                </a:solidFill>
              </a:rPr>
              <a:t>Same week</a:t>
            </a:r>
          </a:p>
          <a:p>
            <a:r>
              <a:rPr lang="en-US" sz="1000">
                <a:solidFill>
                  <a:schemeClr val="tx2"/>
                </a:solidFill>
              </a:rPr>
              <a:t> each year</a:t>
            </a:r>
          </a:p>
        </p:txBody>
      </p:sp>
      <p:sp>
        <p:nvSpPr>
          <p:cNvPr id="7" name="TextBox 6">
            <a:extLst>
              <a:ext uri="{FF2B5EF4-FFF2-40B4-BE49-F238E27FC236}">
                <a16:creationId xmlns:a16="http://schemas.microsoft.com/office/drawing/2014/main" id="{5FF72CE8-9CB0-362F-032C-13D120B2A7EA}"/>
              </a:ext>
            </a:extLst>
          </p:cNvPr>
          <p:cNvSpPr txBox="1">
            <a:spLocks/>
          </p:cNvSpPr>
          <p:nvPr/>
        </p:nvSpPr>
        <p:spPr>
          <a:xfrm>
            <a:off x="10605127" y="1311271"/>
            <a:ext cx="861683" cy="553998"/>
          </a:xfrm>
          <a:prstGeom prst="rect">
            <a:avLst/>
          </a:prstGeom>
          <a:noFill/>
        </p:spPr>
        <p:txBody>
          <a:bodyPr wrap="square" rtlCol="0">
            <a:spAutoFit/>
          </a:bodyPr>
          <a:lstStyle/>
          <a:p>
            <a:r>
              <a:rPr lang="en-US" sz="1000">
                <a:solidFill>
                  <a:schemeClr val="tx2"/>
                </a:solidFill>
              </a:rPr>
              <a:t>Alignment to current year</a:t>
            </a:r>
          </a:p>
        </p:txBody>
      </p:sp>
      <p:cxnSp>
        <p:nvCxnSpPr>
          <p:cNvPr id="11" name="Straight Connector 10">
            <a:extLst>
              <a:ext uri="{FF2B5EF4-FFF2-40B4-BE49-F238E27FC236}">
                <a16:creationId xmlns:a16="http://schemas.microsoft.com/office/drawing/2014/main" id="{5602E032-98CB-783B-CD0E-DFFCEEB426B5}"/>
              </a:ext>
            </a:extLst>
          </p:cNvPr>
          <p:cNvCxnSpPr>
            <a:cxnSpLocks/>
          </p:cNvCxnSpPr>
          <p:nvPr/>
        </p:nvCxnSpPr>
        <p:spPr>
          <a:xfrm>
            <a:off x="9101285" y="1430061"/>
            <a:ext cx="0" cy="34494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F43672-03F4-B57C-9ED8-B20F7EE96375}"/>
              </a:ext>
            </a:extLst>
          </p:cNvPr>
          <p:cNvCxnSpPr>
            <a:cxnSpLocks/>
          </p:cNvCxnSpPr>
          <p:nvPr/>
        </p:nvCxnSpPr>
        <p:spPr>
          <a:xfrm>
            <a:off x="10101693" y="1602532"/>
            <a:ext cx="50343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163445-FC2A-791C-7698-C4C2815318CA}"/>
              </a:ext>
            </a:extLst>
          </p:cNvPr>
          <p:cNvSpPr txBox="1">
            <a:spLocks/>
          </p:cNvSpPr>
          <p:nvPr/>
        </p:nvSpPr>
        <p:spPr>
          <a:xfrm>
            <a:off x="8274616" y="1423901"/>
            <a:ext cx="656779" cy="400110"/>
          </a:xfrm>
          <a:prstGeom prst="rect">
            <a:avLst/>
          </a:prstGeom>
          <a:noFill/>
        </p:spPr>
        <p:txBody>
          <a:bodyPr wrap="square" rtlCol="0">
            <a:spAutoFit/>
          </a:bodyPr>
          <a:lstStyle/>
          <a:p>
            <a:r>
              <a:rPr lang="en-US" sz="1000">
                <a:solidFill>
                  <a:schemeClr val="tx2"/>
                </a:solidFill>
              </a:rPr>
              <a:t>Trend Line</a:t>
            </a:r>
          </a:p>
        </p:txBody>
      </p:sp>
      <p:cxnSp>
        <p:nvCxnSpPr>
          <p:cNvPr id="18" name="Straight Connector 17">
            <a:extLst>
              <a:ext uri="{FF2B5EF4-FFF2-40B4-BE49-F238E27FC236}">
                <a16:creationId xmlns:a16="http://schemas.microsoft.com/office/drawing/2014/main" id="{1538E458-67D7-7604-0A0F-E39C507CDBE7}"/>
              </a:ext>
            </a:extLst>
          </p:cNvPr>
          <p:cNvCxnSpPr>
            <a:cxnSpLocks/>
          </p:cNvCxnSpPr>
          <p:nvPr/>
        </p:nvCxnSpPr>
        <p:spPr>
          <a:xfrm>
            <a:off x="7752759" y="1632809"/>
            <a:ext cx="50343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56233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405CF24-52ED-BAF8-9673-647AF5A80D45}"/>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D549F70-9CEC-69A6-F096-5B6B4A7ECFDD}"/>
              </a:ext>
            </a:extLst>
          </p:cNvPr>
          <p:cNvGraphicFramePr>
            <a:graphicFrameLocks noChangeAspect="1"/>
          </p:cNvGraphicFramePr>
          <p:nvPr>
            <p:custDataLst>
              <p:tags r:id="rId1"/>
            </p:custDataLst>
            <p:extLst>
              <p:ext uri="{D42A27DB-BD31-4B8C-83A1-F6EECF244321}">
                <p14:modId xmlns:p14="http://schemas.microsoft.com/office/powerpoint/2010/main" val="1786570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4" name="think-cell data - do not delete" hidden="1">
                        <a:extLst>
                          <a:ext uri="{FF2B5EF4-FFF2-40B4-BE49-F238E27FC236}">
                            <a16:creationId xmlns:a16="http://schemas.microsoft.com/office/drawing/2014/main" id="{2D549F70-9CEC-69A6-F096-5B6B4A7ECF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6" name="Content Placeholder 5">
            <a:extLst>
              <a:ext uri="{FF2B5EF4-FFF2-40B4-BE49-F238E27FC236}">
                <a16:creationId xmlns:a16="http://schemas.microsoft.com/office/drawing/2014/main" id="{ABE21AF1-7A2D-2E67-E00D-95A6928A9637}"/>
              </a:ext>
            </a:extLst>
          </p:cNvPr>
          <p:cNvGraphicFramePr>
            <a:graphicFrameLocks noGrp="1"/>
          </p:cNvGraphicFramePr>
          <p:nvPr>
            <p:ph idx="17"/>
            <p:extLst>
              <p:ext uri="{D42A27DB-BD31-4B8C-83A1-F6EECF244321}">
                <p14:modId xmlns:p14="http://schemas.microsoft.com/office/powerpoint/2010/main" val="537389358"/>
              </p:ext>
            </p:extLst>
          </p:nvPr>
        </p:nvGraphicFramePr>
        <p:xfrm>
          <a:off x="184935" y="1503257"/>
          <a:ext cx="8753583" cy="4757843"/>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B2949C2F-8D81-DB13-C41B-03CE9FF27836}"/>
              </a:ext>
            </a:extLst>
          </p:cNvPr>
          <p:cNvSpPr>
            <a:spLocks noGrp="1"/>
          </p:cNvSpPr>
          <p:nvPr>
            <p:ph type="title"/>
          </p:nvPr>
        </p:nvSpPr>
        <p:spPr/>
        <p:txBody>
          <a:bodyPr vert="horz">
            <a:noAutofit/>
          </a:bodyPr>
          <a:lstStyle/>
          <a:p>
            <a:r>
              <a:rPr lang="en-US"/>
              <a:t>IQVIA’s FAN</a:t>
            </a:r>
            <a:r>
              <a:rPr lang="en-US" baseline="30000"/>
              <a:t>® </a:t>
            </a:r>
            <a:r>
              <a:rPr lang="en-US"/>
              <a:t>data shows the 2024/2025 season was weaker than prior seasons</a:t>
            </a:r>
            <a:endParaRPr lang="en-US" sz="2000"/>
          </a:p>
        </p:txBody>
      </p:sp>
      <p:sp>
        <p:nvSpPr>
          <p:cNvPr id="3" name="Footer Placeholder 2">
            <a:extLst>
              <a:ext uri="{FF2B5EF4-FFF2-40B4-BE49-F238E27FC236}">
                <a16:creationId xmlns:a16="http://schemas.microsoft.com/office/drawing/2014/main" id="{F6FC1A0C-5704-06A2-920C-E0903A098B7B}"/>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cxnSp>
        <p:nvCxnSpPr>
          <p:cNvPr id="5" name="Straight Connector 4">
            <a:extLst>
              <a:ext uri="{FF2B5EF4-FFF2-40B4-BE49-F238E27FC236}">
                <a16:creationId xmlns:a16="http://schemas.microsoft.com/office/drawing/2014/main" id="{FBCD9670-AAE9-65D0-A418-B584445F710E}"/>
              </a:ext>
            </a:extLst>
          </p:cNvPr>
          <p:cNvCxnSpPr>
            <a:cxnSpLocks/>
          </p:cNvCxnSpPr>
          <p:nvPr/>
        </p:nvCxnSpPr>
        <p:spPr>
          <a:xfrm>
            <a:off x="8917969" y="1358756"/>
            <a:ext cx="0" cy="5029200"/>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D324C2CE-9C17-392C-4DB3-D78ED1EC4D60}"/>
              </a:ext>
            </a:extLst>
          </p:cNvPr>
          <p:cNvGraphicFramePr>
            <a:graphicFrameLocks/>
          </p:cNvGraphicFramePr>
          <p:nvPr>
            <p:extLst>
              <p:ext uri="{D42A27DB-BD31-4B8C-83A1-F6EECF244321}">
                <p14:modId xmlns:p14="http://schemas.microsoft.com/office/powerpoint/2010/main" val="838148244"/>
              </p:ext>
            </p:extLst>
          </p:nvPr>
        </p:nvGraphicFramePr>
        <p:xfrm>
          <a:off x="9061808" y="1448656"/>
          <a:ext cx="2825389" cy="4689677"/>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 Placeholder 11">
            <a:extLst>
              <a:ext uri="{FF2B5EF4-FFF2-40B4-BE49-F238E27FC236}">
                <a16:creationId xmlns:a16="http://schemas.microsoft.com/office/drawing/2014/main" id="{55EA8071-AEA4-B07B-25F4-5A6AE4564A5F}"/>
              </a:ext>
            </a:extLst>
          </p:cNvPr>
          <p:cNvSpPr>
            <a:spLocks noGrp="1"/>
          </p:cNvSpPr>
          <p:nvPr>
            <p:ph type="body" sz="quarter" idx="16"/>
          </p:nvPr>
        </p:nvSpPr>
        <p:spPr/>
        <p:txBody>
          <a:bodyPr/>
          <a:lstStyle/>
          <a:p>
            <a:r>
              <a:rPr lang="en-US"/>
              <a:t>2024/25 Season vs. Prior 8 Seasons &amp; 3 Season Averages</a:t>
            </a:r>
          </a:p>
        </p:txBody>
      </p:sp>
    </p:spTree>
    <p:extLst>
      <p:ext uri="{BB962C8B-B14F-4D97-AF65-F5344CB8AC3E}">
        <p14:creationId xmlns:p14="http://schemas.microsoft.com/office/powerpoint/2010/main" val="304422071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17748A4-A241-A60C-F36D-7F9F44906FAA}"/>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4B4298C2-EA21-0B26-0B7F-8E3F7156BC9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4" name="think-cell data - do not delete" hidden="1">
                        <a:extLst>
                          <a:ext uri="{FF2B5EF4-FFF2-40B4-BE49-F238E27FC236}">
                            <a16:creationId xmlns:a16="http://schemas.microsoft.com/office/drawing/2014/main" id="{4B4298C2-EA21-0B26-0B7F-8E3F7156BC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6" name="Content Placeholder 5">
            <a:extLst>
              <a:ext uri="{FF2B5EF4-FFF2-40B4-BE49-F238E27FC236}">
                <a16:creationId xmlns:a16="http://schemas.microsoft.com/office/drawing/2014/main" id="{287E11F8-E9FE-C8D0-4685-3F2B915DCF89}"/>
              </a:ext>
            </a:extLst>
          </p:cNvPr>
          <p:cNvGraphicFramePr>
            <a:graphicFrameLocks noGrp="1"/>
          </p:cNvGraphicFramePr>
          <p:nvPr>
            <p:ph idx="17"/>
            <p:extLst>
              <p:ext uri="{D42A27DB-BD31-4B8C-83A1-F6EECF244321}">
                <p14:modId xmlns:p14="http://schemas.microsoft.com/office/powerpoint/2010/main" val="2721002366"/>
              </p:ext>
            </p:extLst>
          </p:nvPr>
        </p:nvGraphicFramePr>
        <p:xfrm>
          <a:off x="184935" y="1503257"/>
          <a:ext cx="8753583" cy="4757843"/>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DFB9B2E3-97D3-9AE5-5D2A-B56490BFD2A8}"/>
              </a:ext>
            </a:extLst>
          </p:cNvPr>
          <p:cNvSpPr>
            <a:spLocks noGrp="1"/>
          </p:cNvSpPr>
          <p:nvPr>
            <p:ph type="title"/>
          </p:nvPr>
        </p:nvSpPr>
        <p:spPr/>
        <p:txBody>
          <a:bodyPr vert="horz">
            <a:noAutofit/>
          </a:bodyPr>
          <a:lstStyle/>
          <a:p>
            <a:r>
              <a:rPr lang="en-US"/>
              <a:t>IQVIA’s FAN</a:t>
            </a:r>
            <a:r>
              <a:rPr lang="en-US" baseline="30000"/>
              <a:t>® </a:t>
            </a:r>
            <a:r>
              <a:rPr lang="en-US"/>
              <a:t>data shows the 2024/2025 season was weaker than prior seasons</a:t>
            </a:r>
            <a:endParaRPr lang="en-US" sz="2000"/>
          </a:p>
        </p:txBody>
      </p:sp>
      <p:sp>
        <p:nvSpPr>
          <p:cNvPr id="3" name="Footer Placeholder 2">
            <a:extLst>
              <a:ext uri="{FF2B5EF4-FFF2-40B4-BE49-F238E27FC236}">
                <a16:creationId xmlns:a16="http://schemas.microsoft.com/office/drawing/2014/main" id="{B43D142D-EA75-840B-1306-70E4D6FCA930}"/>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cxnSp>
        <p:nvCxnSpPr>
          <p:cNvPr id="5" name="Straight Connector 4">
            <a:extLst>
              <a:ext uri="{FF2B5EF4-FFF2-40B4-BE49-F238E27FC236}">
                <a16:creationId xmlns:a16="http://schemas.microsoft.com/office/drawing/2014/main" id="{DC2A4B08-BBB9-26E8-88DC-A28F4F37131D}"/>
              </a:ext>
            </a:extLst>
          </p:cNvPr>
          <p:cNvCxnSpPr>
            <a:cxnSpLocks/>
          </p:cNvCxnSpPr>
          <p:nvPr/>
        </p:nvCxnSpPr>
        <p:spPr>
          <a:xfrm>
            <a:off x="8917969" y="1358756"/>
            <a:ext cx="0" cy="5029200"/>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41D83C6A-F6F2-A853-9A36-05F45899C67B}"/>
              </a:ext>
            </a:extLst>
          </p:cNvPr>
          <p:cNvGraphicFramePr>
            <a:graphicFrameLocks/>
          </p:cNvGraphicFramePr>
          <p:nvPr>
            <p:extLst>
              <p:ext uri="{D42A27DB-BD31-4B8C-83A1-F6EECF244321}">
                <p14:modId xmlns:p14="http://schemas.microsoft.com/office/powerpoint/2010/main" val="3988946730"/>
              </p:ext>
            </p:extLst>
          </p:nvPr>
        </p:nvGraphicFramePr>
        <p:xfrm>
          <a:off x="9061808" y="1448656"/>
          <a:ext cx="2825389" cy="4689677"/>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 Placeholder 11">
            <a:extLst>
              <a:ext uri="{FF2B5EF4-FFF2-40B4-BE49-F238E27FC236}">
                <a16:creationId xmlns:a16="http://schemas.microsoft.com/office/drawing/2014/main" id="{9AAF5394-51D9-1C96-3E67-08622446FAF3}"/>
              </a:ext>
            </a:extLst>
          </p:cNvPr>
          <p:cNvSpPr>
            <a:spLocks noGrp="1"/>
          </p:cNvSpPr>
          <p:nvPr>
            <p:ph type="body" sz="quarter" idx="16"/>
          </p:nvPr>
        </p:nvSpPr>
        <p:spPr/>
        <p:txBody>
          <a:bodyPr/>
          <a:lstStyle/>
          <a:p>
            <a:r>
              <a:rPr lang="en-US"/>
              <a:t>2024/25 Season vs. Prior 8 Seasons and 3-Season Averages</a:t>
            </a:r>
          </a:p>
        </p:txBody>
      </p:sp>
    </p:spTree>
    <p:extLst>
      <p:ext uri="{BB962C8B-B14F-4D97-AF65-F5344CB8AC3E}">
        <p14:creationId xmlns:p14="http://schemas.microsoft.com/office/powerpoint/2010/main" val="112359691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ACE6A431-CABA-AA55-0106-861748F26639}"/>
              </a:ext>
            </a:extLst>
          </p:cNvPr>
          <p:cNvGraphicFramePr>
            <a:graphicFrameLocks noChangeAspect="1"/>
          </p:cNvGraphicFramePr>
          <p:nvPr>
            <p:custDataLst>
              <p:tags r:id="rId1"/>
            </p:custDataLst>
            <p:extLst>
              <p:ext uri="{D42A27DB-BD31-4B8C-83A1-F6EECF244321}">
                <p14:modId xmlns:p14="http://schemas.microsoft.com/office/powerpoint/2010/main" val="5608985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4" name="think-cell data - do not delete" hidden="1">
                        <a:extLst>
                          <a:ext uri="{FF2B5EF4-FFF2-40B4-BE49-F238E27FC236}">
                            <a16:creationId xmlns:a16="http://schemas.microsoft.com/office/drawing/2014/main" id="{ACE6A431-CABA-AA55-0106-861748F266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C10EB9B-B6BE-5229-3904-3E4B4DA98AE4}"/>
              </a:ext>
            </a:extLst>
          </p:cNvPr>
          <p:cNvSpPr>
            <a:spLocks noGrp="1"/>
          </p:cNvSpPr>
          <p:nvPr>
            <p:ph type="title"/>
          </p:nvPr>
        </p:nvSpPr>
        <p:spPr/>
        <p:txBody>
          <a:bodyPr vert="horz"/>
          <a:lstStyle/>
          <a:p>
            <a:r>
              <a:rPr lang="en-US"/>
              <a:t>Flu vaccine season trailed behind the previous four seasons; Pneumonia vaccines made a strong push in Q1 relative to past seasons</a:t>
            </a:r>
          </a:p>
        </p:txBody>
      </p:sp>
      <p:sp>
        <p:nvSpPr>
          <p:cNvPr id="3" name="Footer Placeholder 2">
            <a:extLst>
              <a:ext uri="{FF2B5EF4-FFF2-40B4-BE49-F238E27FC236}">
                <a16:creationId xmlns:a16="http://schemas.microsoft.com/office/drawing/2014/main" id="{BE7D8D3B-BDDB-E862-9807-CF5B7DF6982D}"/>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cxnSp>
        <p:nvCxnSpPr>
          <p:cNvPr id="12" name="Straight Connector 11">
            <a:extLst>
              <a:ext uri="{FF2B5EF4-FFF2-40B4-BE49-F238E27FC236}">
                <a16:creationId xmlns:a16="http://schemas.microsoft.com/office/drawing/2014/main" id="{37E912D6-54EB-EA93-D77E-98BF11571C7E}"/>
              </a:ext>
            </a:extLst>
          </p:cNvPr>
          <p:cNvCxnSpPr>
            <a:cxnSpLocks/>
          </p:cNvCxnSpPr>
          <p:nvPr/>
        </p:nvCxnSpPr>
        <p:spPr>
          <a:xfrm>
            <a:off x="6105525" y="1172391"/>
            <a:ext cx="0" cy="484632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489EA1-283D-2794-F754-A585570058C7}"/>
              </a:ext>
            </a:extLst>
          </p:cNvPr>
          <p:cNvCxnSpPr>
            <a:cxnSpLocks/>
          </p:cNvCxnSpPr>
          <p:nvPr/>
        </p:nvCxnSpPr>
        <p:spPr>
          <a:xfrm>
            <a:off x="209550" y="3429000"/>
            <a:ext cx="11513704"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0A70A86C-D148-A24E-B285-DC614EE447A7}"/>
              </a:ext>
            </a:extLst>
          </p:cNvPr>
          <p:cNvGraphicFramePr>
            <a:graphicFrameLocks/>
          </p:cNvGraphicFramePr>
          <p:nvPr>
            <p:extLst>
              <p:ext uri="{D42A27DB-BD31-4B8C-83A1-F6EECF244321}">
                <p14:modId xmlns:p14="http://schemas.microsoft.com/office/powerpoint/2010/main" val="1647657285"/>
              </p:ext>
            </p:extLst>
          </p:nvPr>
        </p:nvGraphicFramePr>
        <p:xfrm>
          <a:off x="634739" y="1162313"/>
          <a:ext cx="521208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64D7C463-7485-4A2C-D5F6-189B58BE7D9E}"/>
              </a:ext>
            </a:extLst>
          </p:cNvPr>
          <p:cNvGraphicFramePr>
            <a:graphicFrameLocks/>
          </p:cNvGraphicFramePr>
          <p:nvPr>
            <p:extLst>
              <p:ext uri="{D42A27DB-BD31-4B8C-83A1-F6EECF244321}">
                <p14:modId xmlns:p14="http://schemas.microsoft.com/office/powerpoint/2010/main" val="658786351"/>
              </p:ext>
            </p:extLst>
          </p:nvPr>
        </p:nvGraphicFramePr>
        <p:xfrm>
          <a:off x="6648055" y="1162313"/>
          <a:ext cx="5212080" cy="2286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A8D04304-CEE0-1534-C8AA-DC997204AC3F}"/>
              </a:ext>
            </a:extLst>
          </p:cNvPr>
          <p:cNvGraphicFramePr>
            <a:graphicFrameLocks/>
          </p:cNvGraphicFramePr>
          <p:nvPr>
            <p:extLst>
              <p:ext uri="{D42A27DB-BD31-4B8C-83A1-F6EECF244321}">
                <p14:modId xmlns:p14="http://schemas.microsoft.com/office/powerpoint/2010/main" val="495893569"/>
              </p:ext>
            </p:extLst>
          </p:nvPr>
        </p:nvGraphicFramePr>
        <p:xfrm>
          <a:off x="6653368" y="3581172"/>
          <a:ext cx="5212080" cy="2286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hart 16">
            <a:extLst>
              <a:ext uri="{FF2B5EF4-FFF2-40B4-BE49-F238E27FC236}">
                <a16:creationId xmlns:a16="http://schemas.microsoft.com/office/drawing/2014/main" id="{D1A384B0-E56F-9088-B43E-C7D23A8108F8}"/>
              </a:ext>
            </a:extLst>
          </p:cNvPr>
          <p:cNvGraphicFramePr>
            <a:graphicFrameLocks/>
          </p:cNvGraphicFramePr>
          <p:nvPr>
            <p:extLst>
              <p:ext uri="{D42A27DB-BD31-4B8C-83A1-F6EECF244321}">
                <p14:modId xmlns:p14="http://schemas.microsoft.com/office/powerpoint/2010/main" val="2118063001"/>
              </p:ext>
            </p:extLst>
          </p:nvPr>
        </p:nvGraphicFramePr>
        <p:xfrm>
          <a:off x="634739" y="3580142"/>
          <a:ext cx="5212080" cy="2286000"/>
        </p:xfrm>
        <a:graphic>
          <a:graphicData uri="http://schemas.openxmlformats.org/drawingml/2006/chart">
            <c:chart xmlns:c="http://schemas.openxmlformats.org/drawingml/2006/chart" xmlns:r="http://schemas.openxmlformats.org/officeDocument/2006/relationships" r:id="rId9"/>
          </a:graphicData>
        </a:graphic>
      </p:graphicFrame>
      <p:sp>
        <p:nvSpPr>
          <p:cNvPr id="22" name="Rectangle: Rounded Corners 535">
            <a:extLst>
              <a:ext uri="{FF2B5EF4-FFF2-40B4-BE49-F238E27FC236}">
                <a16:creationId xmlns:a16="http://schemas.microsoft.com/office/drawing/2014/main" id="{DAF48AB8-373B-527A-0805-ADDB74DD13A2}"/>
              </a:ext>
            </a:extLst>
          </p:cNvPr>
          <p:cNvSpPr>
            <a:spLocks/>
          </p:cNvSpPr>
          <p:nvPr/>
        </p:nvSpPr>
        <p:spPr>
          <a:xfrm rot="16200000">
            <a:off x="-820494" y="1993460"/>
            <a:ext cx="2286000" cy="36576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algn="ctr"/>
            <a:r>
              <a:rPr lang="en-US" sz="1400" b="1">
                <a:solidFill>
                  <a:schemeClr val="accent2"/>
                </a:solidFill>
                <a:latin typeface="Arial" panose="020B0604020202020204"/>
              </a:rPr>
              <a:t>Flu Vaccines</a:t>
            </a:r>
          </a:p>
        </p:txBody>
      </p:sp>
      <p:sp>
        <p:nvSpPr>
          <p:cNvPr id="24" name="Rectangle: Rounded Corners 535">
            <a:extLst>
              <a:ext uri="{FF2B5EF4-FFF2-40B4-BE49-F238E27FC236}">
                <a16:creationId xmlns:a16="http://schemas.microsoft.com/office/drawing/2014/main" id="{66B854A1-5F87-1887-6D82-7A04C78D1B2C}"/>
              </a:ext>
            </a:extLst>
          </p:cNvPr>
          <p:cNvSpPr>
            <a:spLocks/>
          </p:cNvSpPr>
          <p:nvPr/>
        </p:nvSpPr>
        <p:spPr>
          <a:xfrm rot="16200000">
            <a:off x="5246348" y="4510262"/>
            <a:ext cx="2286000" cy="36576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algn="ctr"/>
            <a:r>
              <a:rPr lang="en-US" sz="1400" b="1">
                <a:solidFill>
                  <a:schemeClr val="accent2"/>
                </a:solidFill>
                <a:latin typeface="Arial" panose="020B0604020202020204"/>
              </a:rPr>
              <a:t>RSV Vaccines</a:t>
            </a:r>
          </a:p>
        </p:txBody>
      </p:sp>
      <p:sp>
        <p:nvSpPr>
          <p:cNvPr id="25" name="Rectangle: Rounded Corners 535">
            <a:extLst>
              <a:ext uri="{FF2B5EF4-FFF2-40B4-BE49-F238E27FC236}">
                <a16:creationId xmlns:a16="http://schemas.microsoft.com/office/drawing/2014/main" id="{1F2C2D34-52F3-0278-0F24-CA1566007623}"/>
              </a:ext>
            </a:extLst>
          </p:cNvPr>
          <p:cNvSpPr>
            <a:spLocks/>
          </p:cNvSpPr>
          <p:nvPr/>
        </p:nvSpPr>
        <p:spPr>
          <a:xfrm rot="16200000">
            <a:off x="5246348" y="1991768"/>
            <a:ext cx="2286000" cy="36576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algn="ctr"/>
            <a:r>
              <a:rPr lang="en-US" sz="1400" b="1">
                <a:solidFill>
                  <a:schemeClr val="accent2"/>
                </a:solidFill>
                <a:latin typeface="Arial" panose="020B0604020202020204"/>
              </a:rPr>
              <a:t>COVID-19 Vaccines</a:t>
            </a:r>
          </a:p>
        </p:txBody>
      </p:sp>
      <p:sp>
        <p:nvSpPr>
          <p:cNvPr id="26" name="Rectangle: Rounded Corners 535">
            <a:extLst>
              <a:ext uri="{FF2B5EF4-FFF2-40B4-BE49-F238E27FC236}">
                <a16:creationId xmlns:a16="http://schemas.microsoft.com/office/drawing/2014/main" id="{F43BF7DB-A65B-3BE4-522E-F8E3F67F8118}"/>
              </a:ext>
            </a:extLst>
          </p:cNvPr>
          <p:cNvSpPr>
            <a:spLocks/>
          </p:cNvSpPr>
          <p:nvPr/>
        </p:nvSpPr>
        <p:spPr>
          <a:xfrm rot="16200000">
            <a:off x="-820495" y="4511953"/>
            <a:ext cx="2286000" cy="36576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algn="ctr"/>
            <a:r>
              <a:rPr lang="en-US" sz="1400" b="1">
                <a:solidFill>
                  <a:schemeClr val="accent2"/>
                </a:solidFill>
                <a:latin typeface="Arial" panose="020B0604020202020204"/>
              </a:rPr>
              <a:t>Pneumonia Vaccines</a:t>
            </a:r>
          </a:p>
        </p:txBody>
      </p:sp>
      <p:pic>
        <p:nvPicPr>
          <p:cNvPr id="4" name="Picture 3">
            <a:extLst>
              <a:ext uri="{FF2B5EF4-FFF2-40B4-BE49-F238E27FC236}">
                <a16:creationId xmlns:a16="http://schemas.microsoft.com/office/drawing/2014/main" id="{E6BEE326-FD30-2E86-E744-28CB1390EB34}"/>
              </a:ext>
            </a:extLst>
          </p:cNvPr>
          <p:cNvPicPr>
            <a:picLocks noChangeAspect="1"/>
          </p:cNvPicPr>
          <p:nvPr/>
        </p:nvPicPr>
        <p:blipFill>
          <a:blip r:embed="rId10"/>
          <a:stretch>
            <a:fillRect/>
          </a:stretch>
        </p:blipFill>
        <p:spPr>
          <a:xfrm>
            <a:off x="2167774" y="6049216"/>
            <a:ext cx="7772400" cy="415954"/>
          </a:xfrm>
          <a:prstGeom prst="rect">
            <a:avLst/>
          </a:prstGeom>
        </p:spPr>
      </p:pic>
    </p:spTree>
    <p:extLst>
      <p:ext uri="{BB962C8B-B14F-4D97-AF65-F5344CB8AC3E}">
        <p14:creationId xmlns:p14="http://schemas.microsoft.com/office/powerpoint/2010/main" val="270490761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4AE5E53-F290-8153-0CD6-A9D40168F2D9}"/>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AB29510-9743-06F1-9B8B-C7F403767E0E}"/>
              </a:ext>
            </a:extLst>
          </p:cNvPr>
          <p:cNvGraphicFramePr>
            <a:graphicFrameLocks noChangeAspect="1"/>
          </p:cNvGraphicFramePr>
          <p:nvPr>
            <p:custDataLst>
              <p:tags r:id="rId1"/>
            </p:custDataLst>
            <p:extLst>
              <p:ext uri="{D42A27DB-BD31-4B8C-83A1-F6EECF244321}">
                <p14:modId xmlns:p14="http://schemas.microsoft.com/office/powerpoint/2010/main" val="1802346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404" imgH="403" progId="TCLayout.ActiveDocument.1">
                  <p:embed/>
                </p:oleObj>
              </mc:Choice>
              <mc:Fallback>
                <p:oleObj name="think-cell Slide" r:id="rId76" imgW="404" imgH="403" progId="TCLayout.ActiveDocument.1">
                  <p:embed/>
                  <p:pic>
                    <p:nvPicPr>
                      <p:cNvPr id="4" name="think-cell data - do not delete" hidden="1">
                        <a:extLst>
                          <a:ext uri="{FF2B5EF4-FFF2-40B4-BE49-F238E27FC236}">
                            <a16:creationId xmlns:a16="http://schemas.microsoft.com/office/drawing/2014/main" id="{AAB29510-9743-06F1-9B8B-C7F403767E0E}"/>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F4481F-F32E-42DF-FF8F-F7335B001AF6}"/>
              </a:ext>
            </a:extLst>
          </p:cNvPr>
          <p:cNvSpPr>
            <a:spLocks noGrp="1"/>
          </p:cNvSpPr>
          <p:nvPr>
            <p:ph type="title"/>
          </p:nvPr>
        </p:nvSpPr>
        <p:spPr/>
        <p:txBody>
          <a:bodyPr vert="horz"/>
          <a:lstStyle/>
          <a:p>
            <a:r>
              <a:rPr lang="en-US"/>
              <a:t>Individuals aged 65 and older are up 4% with flu vaccines in the last year and make up almost half of the flu vaccines given</a:t>
            </a:r>
          </a:p>
        </p:txBody>
      </p:sp>
      <p:sp>
        <p:nvSpPr>
          <p:cNvPr id="3" name="Footer Placeholder 2">
            <a:extLst>
              <a:ext uri="{FF2B5EF4-FFF2-40B4-BE49-F238E27FC236}">
                <a16:creationId xmlns:a16="http://schemas.microsoft.com/office/drawing/2014/main" id="{24CD5124-B379-D2BF-92AA-620F87493D79}"/>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
        <p:nvSpPr>
          <p:cNvPr id="6" name="TextBox 5">
            <a:extLst>
              <a:ext uri="{FF2B5EF4-FFF2-40B4-BE49-F238E27FC236}">
                <a16:creationId xmlns:a16="http://schemas.microsoft.com/office/drawing/2014/main" id="{13758A81-7692-07C8-654D-F5A97641878A}"/>
              </a:ext>
            </a:extLst>
          </p:cNvPr>
          <p:cNvSpPr txBox="1">
            <a:spLocks/>
          </p:cNvSpPr>
          <p:nvPr/>
        </p:nvSpPr>
        <p:spPr>
          <a:xfrm>
            <a:off x="373776" y="6345088"/>
            <a:ext cx="5207267" cy="261610"/>
          </a:xfrm>
          <a:prstGeom prst="rect">
            <a:avLst/>
          </a:prstGeom>
          <a:noFill/>
        </p:spPr>
        <p:txBody>
          <a:bodyPr wrap="square" rtlCol="0">
            <a:spAutoFit/>
          </a:bodyPr>
          <a:lstStyle/>
          <a:p>
            <a:r>
              <a:rPr lang="en-US" sz="1100"/>
              <a:t>Season defined as Week Ending 7/26/24 through Week Ending 3/14/25</a:t>
            </a:r>
          </a:p>
        </p:txBody>
      </p:sp>
      <p:graphicFrame>
        <p:nvGraphicFramePr>
          <p:cNvPr id="7" name="Chart 6">
            <a:extLst>
              <a:ext uri="{FF2B5EF4-FFF2-40B4-BE49-F238E27FC236}">
                <a16:creationId xmlns:a16="http://schemas.microsoft.com/office/drawing/2014/main" id="{8A8E96D2-AC27-302E-24FB-3336EE9F2DF9}"/>
              </a:ext>
            </a:extLst>
          </p:cNvPr>
          <p:cNvGraphicFramePr>
            <a:graphicFrameLocks/>
          </p:cNvGraphicFramePr>
          <p:nvPr>
            <p:custDataLst>
              <p:tags r:id="rId2"/>
            </p:custDataLst>
            <p:extLst>
              <p:ext uri="{D42A27DB-BD31-4B8C-83A1-F6EECF244321}">
                <p14:modId xmlns:p14="http://schemas.microsoft.com/office/powerpoint/2010/main" val="4219224992"/>
              </p:ext>
            </p:extLst>
          </p:nvPr>
        </p:nvGraphicFramePr>
        <p:xfrm>
          <a:off x="723900" y="2084388"/>
          <a:ext cx="5781675" cy="1244600"/>
        </p:xfrm>
        <a:graphic>
          <a:graphicData uri="http://schemas.openxmlformats.org/drawingml/2006/chart">
            <c:chart xmlns:c="http://schemas.openxmlformats.org/drawingml/2006/chart" xmlns:r="http://schemas.openxmlformats.org/officeDocument/2006/relationships" r:id="rId78"/>
          </a:graphicData>
        </a:graphic>
      </p:graphicFrame>
      <p:sp>
        <p:nvSpPr>
          <p:cNvPr id="245" name="Rectangle 244">
            <a:extLst>
              <a:ext uri="{FF2B5EF4-FFF2-40B4-BE49-F238E27FC236}">
                <a16:creationId xmlns:a16="http://schemas.microsoft.com/office/drawing/2014/main" id="{77AF3B9D-7DDA-0AA1-15B3-34DA5C9AD0E2}"/>
              </a:ext>
            </a:extLst>
          </p:cNvPr>
          <p:cNvSpPr>
            <a:spLocks/>
          </p:cNvSpPr>
          <p:nvPr>
            <p:custDataLst>
              <p:tags r:id="rId3"/>
            </p:custDataLst>
          </p:nvPr>
        </p:nvSpPr>
        <p:spPr bwMode="gray">
          <a:xfrm>
            <a:off x="590550" y="315595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89569A4-05B5-40F7-A809-EA8A2FA580CA}" type="datetime'''''0'''''''">
              <a:rPr lang="en-US" altLang="en-US" sz="1400" smtClean="0">
                <a:solidFill>
                  <a:schemeClr val="tx1"/>
                </a:solidFill>
                <a:effectLst/>
              </a:rPr>
              <a:pPr algn="r">
                <a:lnSpc>
                  <a:spcPct val="90000"/>
                </a:lnSpc>
                <a:spcBef>
                  <a:spcPct val="0"/>
                </a:spcBef>
                <a:spcAft>
                  <a:spcPct val="0"/>
                </a:spcAft>
              </a:pPr>
              <a:t>0</a:t>
            </a:fld>
            <a:endParaRPr lang="en-US" sz="1400" err="1">
              <a:solidFill>
                <a:schemeClr val="tx1"/>
              </a:solidFill>
            </a:endParaRPr>
          </a:p>
        </p:txBody>
      </p:sp>
      <p:sp>
        <p:nvSpPr>
          <p:cNvPr id="247" name="Rectangle 246">
            <a:extLst>
              <a:ext uri="{FF2B5EF4-FFF2-40B4-BE49-F238E27FC236}">
                <a16:creationId xmlns:a16="http://schemas.microsoft.com/office/drawing/2014/main" id="{BC0075AF-BC67-780B-7332-161AFFC56874}"/>
              </a:ext>
            </a:extLst>
          </p:cNvPr>
          <p:cNvSpPr>
            <a:spLocks/>
          </p:cNvSpPr>
          <p:nvPr>
            <p:custDataLst>
              <p:tags r:id="rId4"/>
            </p:custDataLst>
          </p:nvPr>
        </p:nvSpPr>
        <p:spPr bwMode="gray">
          <a:xfrm>
            <a:off x="492125" y="2795588"/>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2BD33A98-939C-4FC1-A9A3-85DC805582BC}" type="datetime'''''''''''''''1''''0'''''''''''''''''''''''''''''''''">
              <a:rPr lang="en-US" altLang="en-US" sz="1400" smtClean="0">
                <a:solidFill>
                  <a:schemeClr val="tx1"/>
                </a:solidFill>
                <a:effectLst/>
              </a:rPr>
              <a:pPr algn="r">
                <a:lnSpc>
                  <a:spcPct val="90000"/>
                </a:lnSpc>
                <a:spcBef>
                  <a:spcPct val="0"/>
                </a:spcBef>
                <a:spcAft>
                  <a:spcPct val="0"/>
                </a:spcAft>
              </a:pPr>
              <a:t>10</a:t>
            </a:fld>
            <a:endParaRPr lang="en-US" sz="1400" err="1">
              <a:solidFill>
                <a:schemeClr val="tx1"/>
              </a:solidFill>
            </a:endParaRPr>
          </a:p>
        </p:txBody>
      </p:sp>
      <p:sp>
        <p:nvSpPr>
          <p:cNvPr id="249" name="Rectangle 248">
            <a:extLst>
              <a:ext uri="{FF2B5EF4-FFF2-40B4-BE49-F238E27FC236}">
                <a16:creationId xmlns:a16="http://schemas.microsoft.com/office/drawing/2014/main" id="{9A2F1337-49C2-CBB1-9A72-FAEE8B4B1A01}"/>
              </a:ext>
            </a:extLst>
          </p:cNvPr>
          <p:cNvSpPr>
            <a:spLocks/>
          </p:cNvSpPr>
          <p:nvPr>
            <p:custDataLst>
              <p:tags r:id="rId5"/>
            </p:custDataLst>
          </p:nvPr>
        </p:nvSpPr>
        <p:spPr bwMode="gray">
          <a:xfrm>
            <a:off x="492125" y="2436813"/>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B6A564F-A107-4269-B65A-B0059B99D641}" type="datetime'''''''''''''''''''''''''''2''''''''''''''''0'''''''''''''">
              <a:rPr lang="en-US" altLang="en-US" sz="1400" smtClean="0">
                <a:solidFill>
                  <a:schemeClr val="tx1"/>
                </a:solidFill>
                <a:effectLst/>
              </a:rPr>
              <a:pPr algn="r">
                <a:lnSpc>
                  <a:spcPct val="90000"/>
                </a:lnSpc>
                <a:spcBef>
                  <a:spcPct val="0"/>
                </a:spcBef>
                <a:spcAft>
                  <a:spcPct val="0"/>
                </a:spcAft>
              </a:pPr>
              <a:t>20</a:t>
            </a:fld>
            <a:endParaRPr lang="en-US" sz="1400" err="1">
              <a:solidFill>
                <a:schemeClr val="tx1"/>
              </a:solidFill>
            </a:endParaRPr>
          </a:p>
        </p:txBody>
      </p:sp>
      <p:sp>
        <p:nvSpPr>
          <p:cNvPr id="27" name="Rectangle 26">
            <a:extLst>
              <a:ext uri="{FF2B5EF4-FFF2-40B4-BE49-F238E27FC236}">
                <a16:creationId xmlns:a16="http://schemas.microsoft.com/office/drawing/2014/main" id="{82A0B73E-6385-4A99-FBF9-0A6FF92A96A7}"/>
              </a:ext>
            </a:extLst>
          </p:cNvPr>
          <p:cNvSpPr>
            <a:spLocks/>
          </p:cNvSpPr>
          <p:nvPr>
            <p:custDataLst>
              <p:tags r:id="rId6"/>
            </p:custDataLst>
          </p:nvPr>
        </p:nvSpPr>
        <p:spPr bwMode="gray">
          <a:xfrm>
            <a:off x="492125" y="2076450"/>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946559B-708F-44C0-8D07-2BC428758927}" type="datetime'''''''''''''''''''''3''''''''''''''''''''''''''''''''''''0'''">
              <a:rPr lang="en-US" altLang="en-US" sz="1400" smtClean="0">
                <a:solidFill>
                  <a:schemeClr val="tx1"/>
                </a:solidFill>
                <a:effectLst/>
              </a:rPr>
              <a:pPr algn="r">
                <a:lnSpc>
                  <a:spcPct val="90000"/>
                </a:lnSpc>
                <a:spcBef>
                  <a:spcPct val="0"/>
                </a:spcBef>
                <a:spcAft>
                  <a:spcPct val="0"/>
                </a:spcAft>
              </a:pPr>
              <a:t>30</a:t>
            </a:fld>
            <a:endParaRPr lang="en-US" sz="1400" err="1">
              <a:solidFill>
                <a:schemeClr val="tx1"/>
              </a:solidFill>
            </a:endParaRPr>
          </a:p>
        </p:txBody>
      </p:sp>
      <p:cxnSp>
        <p:nvCxnSpPr>
          <p:cNvPr id="171" name="Straight Connector 170">
            <a:extLst>
              <a:ext uri="{FF2B5EF4-FFF2-40B4-BE49-F238E27FC236}">
                <a16:creationId xmlns:a16="http://schemas.microsoft.com/office/drawing/2014/main" id="{41ECC7CD-079D-0F9D-F288-02FD8F4DF451}"/>
              </a:ext>
            </a:extLst>
          </p:cNvPr>
          <p:cNvCxnSpPr>
            <a:cxnSpLocks/>
          </p:cNvCxnSpPr>
          <p:nvPr>
            <p:custDataLst>
              <p:tags r:id="rId7"/>
            </p:custDataLst>
          </p:nvPr>
        </p:nvCxnSpPr>
        <p:spPr bwMode="auto">
          <a:xfrm flipV="1">
            <a:off x="1654175" y="1887538"/>
            <a:ext cx="0" cy="3333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8594C2EF-EEE7-7BAA-9D52-C78D589E118E}"/>
              </a:ext>
            </a:extLst>
          </p:cNvPr>
          <p:cNvCxnSpPr>
            <a:cxnSpLocks/>
          </p:cNvCxnSpPr>
          <p:nvPr>
            <p:custDataLst>
              <p:tags r:id="rId8"/>
            </p:custDataLst>
          </p:nvPr>
        </p:nvCxnSpPr>
        <p:spPr bwMode="auto">
          <a:xfrm>
            <a:off x="1654175" y="1887538"/>
            <a:ext cx="2936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3" name="Straight Connector 172">
            <a:extLst>
              <a:ext uri="{FF2B5EF4-FFF2-40B4-BE49-F238E27FC236}">
                <a16:creationId xmlns:a16="http://schemas.microsoft.com/office/drawing/2014/main" id="{BEEE4F2F-3C94-19B8-992B-616F4EB6089D}"/>
              </a:ext>
            </a:extLst>
          </p:cNvPr>
          <p:cNvCxnSpPr>
            <a:cxnSpLocks/>
          </p:cNvCxnSpPr>
          <p:nvPr>
            <p:custDataLst>
              <p:tags r:id="rId9"/>
            </p:custDataLst>
          </p:nvPr>
        </p:nvCxnSpPr>
        <p:spPr bwMode="auto">
          <a:xfrm>
            <a:off x="1947863" y="1887538"/>
            <a:ext cx="0" cy="3381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B6F477E3-020E-8AAB-90D5-B705A58249A7}"/>
              </a:ext>
            </a:extLst>
          </p:cNvPr>
          <p:cNvCxnSpPr>
            <a:cxnSpLocks/>
          </p:cNvCxnSpPr>
          <p:nvPr>
            <p:custDataLst>
              <p:tags r:id="rId10"/>
            </p:custDataLst>
          </p:nvPr>
        </p:nvCxnSpPr>
        <p:spPr bwMode="auto">
          <a:xfrm>
            <a:off x="3351213" y="2622550"/>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D17CDAE7-E386-D2C4-D755-F77CF90053AF}"/>
              </a:ext>
            </a:extLst>
          </p:cNvPr>
          <p:cNvCxnSpPr>
            <a:cxnSpLocks/>
          </p:cNvCxnSpPr>
          <p:nvPr>
            <p:custDataLst>
              <p:tags r:id="rId11"/>
            </p:custDataLst>
          </p:nvPr>
        </p:nvCxnSpPr>
        <p:spPr bwMode="auto">
          <a:xfrm flipV="1">
            <a:off x="3059113" y="2622550"/>
            <a:ext cx="0" cy="2746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ADEB9EE5-E9E5-D813-E4BA-B65B2350E54D}"/>
              </a:ext>
            </a:extLst>
          </p:cNvPr>
          <p:cNvCxnSpPr>
            <a:cxnSpLocks/>
          </p:cNvCxnSpPr>
          <p:nvPr>
            <p:custDataLst>
              <p:tags r:id="rId12"/>
            </p:custDataLst>
          </p:nvPr>
        </p:nvCxnSpPr>
        <p:spPr bwMode="auto">
          <a:xfrm>
            <a:off x="3059113" y="2622550"/>
            <a:ext cx="292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6ED4C077-73E9-C9B9-0DCB-8DFE3310345B}"/>
              </a:ext>
            </a:extLst>
          </p:cNvPr>
          <p:cNvCxnSpPr>
            <a:cxnSpLocks/>
          </p:cNvCxnSpPr>
          <p:nvPr>
            <p:custDataLst>
              <p:tags r:id="rId13"/>
            </p:custDataLst>
          </p:nvPr>
        </p:nvCxnSpPr>
        <p:spPr bwMode="auto">
          <a:xfrm flipV="1">
            <a:off x="4462463" y="2447925"/>
            <a:ext cx="0" cy="2921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DD2823F5-81B4-4A0B-12B5-8A79E3D6ED78}"/>
              </a:ext>
            </a:extLst>
          </p:cNvPr>
          <p:cNvCxnSpPr>
            <a:cxnSpLocks/>
          </p:cNvCxnSpPr>
          <p:nvPr>
            <p:custDataLst>
              <p:tags r:id="rId14"/>
            </p:custDataLst>
          </p:nvPr>
        </p:nvCxnSpPr>
        <p:spPr bwMode="auto">
          <a:xfrm>
            <a:off x="4462463" y="2447925"/>
            <a:ext cx="2936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3A4CB0A7-50F6-3604-B880-84B7D894E930}"/>
              </a:ext>
            </a:extLst>
          </p:cNvPr>
          <p:cNvCxnSpPr>
            <a:cxnSpLocks/>
          </p:cNvCxnSpPr>
          <p:nvPr>
            <p:custDataLst>
              <p:tags r:id="rId15"/>
            </p:custDataLst>
          </p:nvPr>
        </p:nvCxnSpPr>
        <p:spPr bwMode="auto">
          <a:xfrm>
            <a:off x="4756150" y="2447925"/>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582D00A7-F0D4-E448-CF06-91D26CDD6DBF}"/>
              </a:ext>
            </a:extLst>
          </p:cNvPr>
          <p:cNvCxnSpPr>
            <a:cxnSpLocks/>
          </p:cNvCxnSpPr>
          <p:nvPr>
            <p:custDataLst>
              <p:tags r:id="rId16"/>
            </p:custDataLst>
          </p:nvPr>
        </p:nvCxnSpPr>
        <p:spPr bwMode="auto">
          <a:xfrm flipV="1">
            <a:off x="5867400" y="2503488"/>
            <a:ext cx="0" cy="2825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2E971ECC-0182-E096-DB5D-71F7CE5C8DBF}"/>
              </a:ext>
            </a:extLst>
          </p:cNvPr>
          <p:cNvCxnSpPr>
            <a:cxnSpLocks/>
          </p:cNvCxnSpPr>
          <p:nvPr>
            <p:custDataLst>
              <p:tags r:id="rId17"/>
            </p:custDataLst>
          </p:nvPr>
        </p:nvCxnSpPr>
        <p:spPr bwMode="auto">
          <a:xfrm>
            <a:off x="6159500" y="2503488"/>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63963AD5-5D63-D964-FE46-A2F26698FCE7}"/>
              </a:ext>
            </a:extLst>
          </p:cNvPr>
          <p:cNvCxnSpPr>
            <a:cxnSpLocks/>
          </p:cNvCxnSpPr>
          <p:nvPr>
            <p:custDataLst>
              <p:tags r:id="rId18"/>
            </p:custDataLst>
          </p:nvPr>
        </p:nvCxnSpPr>
        <p:spPr bwMode="auto">
          <a:xfrm>
            <a:off x="5867400" y="2503488"/>
            <a:ext cx="292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B743BFEC-4B15-4913-1272-DF21B52821F7}"/>
              </a:ext>
            </a:extLst>
          </p:cNvPr>
          <p:cNvSpPr>
            <a:spLocks/>
          </p:cNvSpPr>
          <p:nvPr>
            <p:custDataLst>
              <p:tags r:id="rId19"/>
            </p:custDataLst>
          </p:nvPr>
        </p:nvSpPr>
        <p:spPr bwMode="auto">
          <a:xfrm>
            <a:off x="2716213" y="3297238"/>
            <a:ext cx="3921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F59008F-C637-430D-97C3-FC11ECF5140A}" type="datetime'''''''In''''''''d''''''''''e''''''''''''''''''''''''''''''p'''">
              <a:rPr lang="en-US" altLang="en-US" sz="1200" smtClean="0">
                <a:solidFill>
                  <a:schemeClr val="tx1"/>
                </a:solidFill>
              </a:rPr>
              <a:pPr algn="ctr">
                <a:spcBef>
                  <a:spcPct val="0"/>
                </a:spcBef>
                <a:spcAft>
                  <a:spcPct val="0"/>
                </a:spcAft>
              </a:pPr>
              <a:t>Indep</a:t>
            </a:fld>
            <a:endParaRPr lang="en-US" sz="1200" err="1">
              <a:solidFill>
                <a:schemeClr val="tx1"/>
              </a:solidFill>
            </a:endParaRPr>
          </a:p>
        </p:txBody>
      </p:sp>
      <p:sp>
        <p:nvSpPr>
          <p:cNvPr id="29" name="Rectangle 28">
            <a:extLst>
              <a:ext uri="{FF2B5EF4-FFF2-40B4-BE49-F238E27FC236}">
                <a16:creationId xmlns:a16="http://schemas.microsoft.com/office/drawing/2014/main" id="{E9FBE9EC-5233-6630-1E40-588C61C68AB0}"/>
              </a:ext>
            </a:extLst>
          </p:cNvPr>
          <p:cNvSpPr>
            <a:spLocks/>
          </p:cNvSpPr>
          <p:nvPr>
            <p:custDataLst>
              <p:tags r:id="rId20"/>
            </p:custDataLst>
          </p:nvPr>
        </p:nvSpPr>
        <p:spPr bwMode="auto">
          <a:xfrm>
            <a:off x="4137025" y="3297238"/>
            <a:ext cx="3587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A3386E0-E8F7-4A52-A221-6C1D00FB3F66}" type="datetime'''''''''''''''F''''''o''''''''''o''''''''d'''''''''''''''">
              <a:rPr lang="en-US" altLang="en-US" sz="1200" smtClean="0">
                <a:solidFill>
                  <a:schemeClr val="tx1"/>
                </a:solidFill>
              </a:rPr>
              <a:pPr algn="ctr">
                <a:spcBef>
                  <a:spcPct val="0"/>
                </a:spcBef>
                <a:spcAft>
                  <a:spcPct val="0"/>
                </a:spcAft>
              </a:pPr>
              <a:t>Food</a:t>
            </a:fld>
            <a:endParaRPr lang="en-US" sz="1200" err="1">
              <a:solidFill>
                <a:schemeClr val="tx1"/>
              </a:solidFill>
            </a:endParaRPr>
          </a:p>
        </p:txBody>
      </p:sp>
      <p:sp>
        <p:nvSpPr>
          <p:cNvPr id="32" name="Rectangle 31">
            <a:extLst>
              <a:ext uri="{FF2B5EF4-FFF2-40B4-BE49-F238E27FC236}">
                <a16:creationId xmlns:a16="http://schemas.microsoft.com/office/drawing/2014/main" id="{3ADDC8A5-B085-A597-0713-B35F602392D4}"/>
              </a:ext>
            </a:extLst>
          </p:cNvPr>
          <p:cNvSpPr>
            <a:spLocks/>
          </p:cNvSpPr>
          <p:nvPr>
            <p:custDataLst>
              <p:tags r:id="rId21"/>
            </p:custDataLst>
          </p:nvPr>
        </p:nvSpPr>
        <p:spPr bwMode="auto">
          <a:xfrm>
            <a:off x="5532438" y="3297238"/>
            <a:ext cx="3762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C0FCA06D-FE5A-47C7-A169-8444091DB7F4}" type="datetime'M''''''''''''''''''as''''''''''''''''''''''''s'''''''">
              <a:rPr lang="en-US" altLang="en-US" sz="1200" smtClean="0">
                <a:solidFill>
                  <a:schemeClr val="tx1"/>
                </a:solidFill>
              </a:rPr>
              <a:pPr algn="ctr">
                <a:spcBef>
                  <a:spcPct val="0"/>
                </a:spcBef>
                <a:spcAft>
                  <a:spcPct val="0"/>
                </a:spcAft>
              </a:pPr>
              <a:t>Mass</a:t>
            </a:fld>
            <a:endParaRPr lang="en-US" sz="1200" err="1">
              <a:solidFill>
                <a:schemeClr val="tx1"/>
              </a:solidFill>
            </a:endParaRPr>
          </a:p>
        </p:txBody>
      </p:sp>
      <p:sp>
        <p:nvSpPr>
          <p:cNvPr id="13" name="Rectangle 12">
            <a:extLst>
              <a:ext uri="{FF2B5EF4-FFF2-40B4-BE49-F238E27FC236}">
                <a16:creationId xmlns:a16="http://schemas.microsoft.com/office/drawing/2014/main" id="{9A9FD114-F419-4DC3-B56D-308B42B48702}"/>
              </a:ext>
            </a:extLst>
          </p:cNvPr>
          <p:cNvSpPr>
            <a:spLocks/>
          </p:cNvSpPr>
          <p:nvPr>
            <p:custDataLst>
              <p:tags r:id="rId22"/>
            </p:custDataLst>
          </p:nvPr>
        </p:nvSpPr>
        <p:spPr bwMode="auto">
          <a:xfrm>
            <a:off x="1304925" y="3297238"/>
            <a:ext cx="4079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7368FA16-07A7-42A9-8068-2A1AEE4A3DD8}" type="datetime'''''''''''''''Ch''''''''''''''''''''''''''''a''''''''in'''''''">
              <a:rPr lang="en-US" altLang="en-US" sz="1200" smtClean="0">
                <a:solidFill>
                  <a:schemeClr val="tx1"/>
                </a:solidFill>
              </a:rPr>
              <a:pPr algn="ctr">
                <a:spcBef>
                  <a:spcPct val="0"/>
                </a:spcBef>
                <a:spcAft>
                  <a:spcPct val="0"/>
                </a:spcAft>
              </a:pPr>
              <a:t>Chain</a:t>
            </a:fld>
            <a:endParaRPr lang="en-US" sz="1200">
              <a:solidFill>
                <a:schemeClr val="tx1"/>
              </a:solidFill>
            </a:endParaRPr>
          </a:p>
        </p:txBody>
      </p:sp>
      <p:sp>
        <p:nvSpPr>
          <p:cNvPr id="63" name="Rectangle 62">
            <a:extLst>
              <a:ext uri="{FF2B5EF4-FFF2-40B4-BE49-F238E27FC236}">
                <a16:creationId xmlns:a16="http://schemas.microsoft.com/office/drawing/2014/main" id="{BE09A500-C343-CD93-EBBF-23E0A7749663}"/>
              </a:ext>
            </a:extLst>
          </p:cNvPr>
          <p:cNvSpPr>
            <a:spLocks/>
          </p:cNvSpPr>
          <p:nvPr>
            <p:custDataLst>
              <p:tags r:id="rId23"/>
            </p:custDataLst>
          </p:nvPr>
        </p:nvSpPr>
        <p:spPr bwMode="gray">
          <a:xfrm>
            <a:off x="1192213" y="2093913"/>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955E7CE-9C71-4F5A-AEB9-255EB5DEF905}" type="datetime'''''''''2''''''5''''''.''''''''''3'''''">
              <a:rPr lang="en-US" altLang="en-US" sz="1200" smtClean="0">
                <a:solidFill>
                  <a:schemeClr val="tx1"/>
                </a:solidFill>
              </a:rPr>
              <a:pPr algn="ctr">
                <a:lnSpc>
                  <a:spcPct val="90000"/>
                </a:lnSpc>
                <a:spcBef>
                  <a:spcPct val="0"/>
                </a:spcBef>
                <a:spcAft>
                  <a:spcPct val="0"/>
                </a:spcAft>
              </a:pPr>
              <a:t>25.3</a:t>
            </a:fld>
            <a:endParaRPr lang="en-US" sz="1200" err="1">
              <a:solidFill>
                <a:schemeClr val="tx1"/>
              </a:solidFill>
            </a:endParaRPr>
          </a:p>
        </p:txBody>
      </p:sp>
      <p:sp>
        <p:nvSpPr>
          <p:cNvPr id="40" name="Rectangle 39">
            <a:extLst>
              <a:ext uri="{FF2B5EF4-FFF2-40B4-BE49-F238E27FC236}">
                <a16:creationId xmlns:a16="http://schemas.microsoft.com/office/drawing/2014/main" id="{C018D7FF-A01E-4E67-3B3D-EB9EB0448181}"/>
              </a:ext>
            </a:extLst>
          </p:cNvPr>
          <p:cNvSpPr>
            <a:spLocks/>
          </p:cNvSpPr>
          <p:nvPr>
            <p:custDataLst>
              <p:tags r:id="rId24"/>
            </p:custDataLst>
          </p:nvPr>
        </p:nvSpPr>
        <p:spPr bwMode="gray">
          <a:xfrm>
            <a:off x="873125" y="2170113"/>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D0563C0-F0F0-4623-B2E3-44B29401A6B9}" type="datetime'''2''''''''''4.''''''''''''''6'''''''''''''''''''">
              <a:rPr lang="en-US" altLang="en-US" sz="1200" smtClean="0">
                <a:solidFill>
                  <a:schemeClr val="tx1"/>
                </a:solidFill>
              </a:rPr>
              <a:pPr algn="ctr">
                <a:lnSpc>
                  <a:spcPct val="90000"/>
                </a:lnSpc>
                <a:spcBef>
                  <a:spcPct val="0"/>
                </a:spcBef>
                <a:spcAft>
                  <a:spcPct val="0"/>
                </a:spcAft>
              </a:pPr>
              <a:t>24.6</a:t>
            </a:fld>
            <a:endParaRPr lang="en-US" sz="1200" err="1">
              <a:solidFill>
                <a:schemeClr val="tx1"/>
              </a:solidFill>
            </a:endParaRPr>
          </a:p>
        </p:txBody>
      </p:sp>
      <p:sp>
        <p:nvSpPr>
          <p:cNvPr id="41" name="Rectangle 40">
            <a:extLst>
              <a:ext uri="{FF2B5EF4-FFF2-40B4-BE49-F238E27FC236}">
                <a16:creationId xmlns:a16="http://schemas.microsoft.com/office/drawing/2014/main" id="{FF7AFBDA-7558-1528-A9F0-7030F2BA527B}"/>
              </a:ext>
            </a:extLst>
          </p:cNvPr>
          <p:cNvSpPr>
            <a:spLocks/>
          </p:cNvSpPr>
          <p:nvPr>
            <p:custDataLst>
              <p:tags r:id="rId25"/>
            </p:custDataLst>
          </p:nvPr>
        </p:nvSpPr>
        <p:spPr bwMode="gray">
          <a:xfrm>
            <a:off x="1487488" y="2259013"/>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9DF6AD9-C112-4F53-B54A-E6EC12737BFB}" type="datetime'''''''''''''''''2''''''2''''.''''''''''''''''''''1'''''''">
              <a:rPr lang="en-US" altLang="en-US" sz="1200" smtClean="0">
                <a:solidFill>
                  <a:schemeClr val="tx1"/>
                </a:solidFill>
              </a:rPr>
              <a:pPr algn="ctr">
                <a:lnSpc>
                  <a:spcPct val="90000"/>
                </a:lnSpc>
                <a:spcBef>
                  <a:spcPct val="0"/>
                </a:spcBef>
                <a:spcAft>
                  <a:spcPct val="0"/>
                </a:spcAft>
              </a:pPr>
              <a:t>22.1</a:t>
            </a:fld>
            <a:endParaRPr lang="en-US" sz="1200" err="1">
              <a:solidFill>
                <a:schemeClr val="tx1"/>
              </a:solidFill>
            </a:endParaRPr>
          </a:p>
        </p:txBody>
      </p:sp>
      <p:sp>
        <p:nvSpPr>
          <p:cNvPr id="64" name="Rectangle 63">
            <a:extLst>
              <a:ext uri="{FF2B5EF4-FFF2-40B4-BE49-F238E27FC236}">
                <a16:creationId xmlns:a16="http://schemas.microsoft.com/office/drawing/2014/main" id="{61FCCB53-0A0B-0C37-4D8F-0556606ACC6A}"/>
              </a:ext>
            </a:extLst>
          </p:cNvPr>
          <p:cNvSpPr>
            <a:spLocks/>
          </p:cNvSpPr>
          <p:nvPr>
            <p:custDataLst>
              <p:tags r:id="rId26"/>
            </p:custDataLst>
          </p:nvPr>
        </p:nvSpPr>
        <p:spPr bwMode="gray">
          <a:xfrm>
            <a:off x="1804988" y="22637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2629802-9A9C-457D-9893-7498F5A37954}" type="datetime'''2''2''''''''''''''''.''0'''''''''''''''''''''''''">
              <a:rPr lang="en-US" altLang="en-US" sz="1200" smtClean="0">
                <a:solidFill>
                  <a:schemeClr val="tx1"/>
                </a:solidFill>
              </a:rPr>
              <a:pPr algn="ctr">
                <a:lnSpc>
                  <a:spcPct val="90000"/>
                </a:lnSpc>
                <a:spcBef>
                  <a:spcPct val="0"/>
                </a:spcBef>
                <a:spcAft>
                  <a:spcPct val="0"/>
                </a:spcAft>
              </a:pPr>
              <a:t>22.0</a:t>
            </a:fld>
            <a:endParaRPr lang="en-US" sz="1200" err="1">
              <a:solidFill>
                <a:schemeClr val="tx1"/>
              </a:solidFill>
            </a:endParaRPr>
          </a:p>
        </p:txBody>
      </p:sp>
      <p:sp>
        <p:nvSpPr>
          <p:cNvPr id="66" name="Rectangle 65">
            <a:extLst>
              <a:ext uri="{FF2B5EF4-FFF2-40B4-BE49-F238E27FC236}">
                <a16:creationId xmlns:a16="http://schemas.microsoft.com/office/drawing/2014/main" id="{23CD584C-402E-6F3A-A4E7-70A68C0D6857}"/>
              </a:ext>
            </a:extLst>
          </p:cNvPr>
          <p:cNvSpPr>
            <a:spLocks/>
          </p:cNvSpPr>
          <p:nvPr>
            <p:custDataLst>
              <p:tags r:id="rId27"/>
            </p:custDataLst>
          </p:nvPr>
        </p:nvSpPr>
        <p:spPr bwMode="gray">
          <a:xfrm>
            <a:off x="2346325" y="2940050"/>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AAECC11-B67A-46F0-8F79-F1676C0482C1}" type="datetime'''''''''3''''''.''''''''''''''''''''''''2'''">
              <a:rPr lang="en-US" altLang="en-US" sz="1200" smtClean="0">
                <a:solidFill>
                  <a:schemeClr val="tx1"/>
                </a:solidFill>
              </a:rPr>
              <a:pPr algn="ctr">
                <a:lnSpc>
                  <a:spcPct val="90000"/>
                </a:lnSpc>
                <a:spcBef>
                  <a:spcPct val="0"/>
                </a:spcBef>
                <a:spcAft>
                  <a:spcPct val="0"/>
                </a:spcAft>
              </a:pPr>
              <a:t>3.2</a:t>
            </a:fld>
            <a:endParaRPr lang="en-US" sz="1200" err="1">
              <a:solidFill>
                <a:schemeClr val="tx1"/>
              </a:solidFill>
            </a:endParaRPr>
          </a:p>
        </p:txBody>
      </p:sp>
      <p:sp>
        <p:nvSpPr>
          <p:cNvPr id="67" name="Rectangle 66">
            <a:extLst>
              <a:ext uri="{FF2B5EF4-FFF2-40B4-BE49-F238E27FC236}">
                <a16:creationId xmlns:a16="http://schemas.microsoft.com/office/drawing/2014/main" id="{8DE9BD8E-0603-D2D5-510B-DBFA1F7776EA}"/>
              </a:ext>
            </a:extLst>
          </p:cNvPr>
          <p:cNvSpPr>
            <a:spLocks/>
          </p:cNvSpPr>
          <p:nvPr>
            <p:custDataLst>
              <p:tags r:id="rId28"/>
            </p:custDataLst>
          </p:nvPr>
        </p:nvSpPr>
        <p:spPr bwMode="gray">
          <a:xfrm>
            <a:off x="2638425" y="2922588"/>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81971F4-5A28-4D39-8B7E-10B6706E206B}" type="datetime'''''''''''''''''''''''''''''''''''''''''3.''''''''''''7'''">
              <a:rPr lang="en-US" altLang="en-US" sz="1200" smtClean="0">
                <a:solidFill>
                  <a:schemeClr val="tx1"/>
                </a:solidFill>
              </a:rPr>
              <a:pPr algn="ctr">
                <a:lnSpc>
                  <a:spcPct val="90000"/>
                </a:lnSpc>
                <a:spcBef>
                  <a:spcPct val="0"/>
                </a:spcBef>
                <a:spcAft>
                  <a:spcPct val="0"/>
                </a:spcAft>
              </a:pPr>
              <a:t>3.7</a:t>
            </a:fld>
            <a:endParaRPr lang="en-US" sz="1200" err="1">
              <a:solidFill>
                <a:schemeClr val="tx1"/>
              </a:solidFill>
            </a:endParaRPr>
          </a:p>
        </p:txBody>
      </p:sp>
      <p:sp>
        <p:nvSpPr>
          <p:cNvPr id="262" name="Rectangle 261">
            <a:extLst>
              <a:ext uri="{FF2B5EF4-FFF2-40B4-BE49-F238E27FC236}">
                <a16:creationId xmlns:a16="http://schemas.microsoft.com/office/drawing/2014/main" id="{CA10BF6E-45E1-4A43-57F8-B22C319B70EA}"/>
              </a:ext>
            </a:extLst>
          </p:cNvPr>
          <p:cNvSpPr>
            <a:spLocks/>
          </p:cNvSpPr>
          <p:nvPr>
            <p:custDataLst>
              <p:tags r:id="rId29"/>
            </p:custDataLst>
          </p:nvPr>
        </p:nvSpPr>
        <p:spPr bwMode="auto">
          <a:xfrm>
            <a:off x="136525" y="2076450"/>
            <a:ext cx="212725" cy="592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r">
              <a:spcBef>
                <a:spcPct val="0"/>
              </a:spcBef>
              <a:spcAft>
                <a:spcPct val="0"/>
              </a:spcAft>
            </a:pPr>
            <a:r>
              <a:rPr lang="en-US" altLang="en-US" sz="1400">
                <a:solidFill>
                  <a:schemeClr val="tx1"/>
                </a:solidFill>
                <a:effectLst/>
              </a:rPr>
              <a:t>Millions</a:t>
            </a:r>
            <a:endParaRPr lang="en-US" sz="1400">
              <a:solidFill>
                <a:schemeClr val="tx1"/>
              </a:solidFill>
            </a:endParaRPr>
          </a:p>
        </p:txBody>
      </p:sp>
      <p:sp>
        <p:nvSpPr>
          <p:cNvPr id="43" name="Rectangle 42">
            <a:extLst>
              <a:ext uri="{FF2B5EF4-FFF2-40B4-BE49-F238E27FC236}">
                <a16:creationId xmlns:a16="http://schemas.microsoft.com/office/drawing/2014/main" id="{8547AE4F-CAD8-BD79-BD94-BC26A369275A}"/>
              </a:ext>
            </a:extLst>
          </p:cNvPr>
          <p:cNvSpPr>
            <a:spLocks/>
          </p:cNvSpPr>
          <p:nvPr>
            <p:custDataLst>
              <p:tags r:id="rId30"/>
            </p:custDataLst>
          </p:nvPr>
        </p:nvSpPr>
        <p:spPr bwMode="gray">
          <a:xfrm>
            <a:off x="3224213" y="2943225"/>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D262436-153B-440A-A903-D3D2FAA2A0DB}" type="datetime'''3''''''''''''.''''''''''''''1'''''''''''''''''''''''''''''''">
              <a:rPr lang="en-US" altLang="en-US" sz="1200" smtClean="0">
                <a:solidFill>
                  <a:schemeClr val="tx1"/>
                </a:solidFill>
              </a:rPr>
              <a:pPr algn="ctr">
                <a:lnSpc>
                  <a:spcPct val="90000"/>
                </a:lnSpc>
                <a:spcBef>
                  <a:spcPct val="0"/>
                </a:spcBef>
                <a:spcAft>
                  <a:spcPct val="0"/>
                </a:spcAft>
              </a:pPr>
              <a:t>3.1</a:t>
            </a:fld>
            <a:endParaRPr lang="en-US" sz="1200" err="1">
              <a:solidFill>
                <a:schemeClr val="tx1"/>
              </a:solidFill>
            </a:endParaRPr>
          </a:p>
        </p:txBody>
      </p:sp>
      <p:sp>
        <p:nvSpPr>
          <p:cNvPr id="71" name="Rectangle 70">
            <a:extLst>
              <a:ext uri="{FF2B5EF4-FFF2-40B4-BE49-F238E27FC236}">
                <a16:creationId xmlns:a16="http://schemas.microsoft.com/office/drawing/2014/main" id="{26E4F08B-A5AB-27CF-B900-0B29CDE98590}"/>
              </a:ext>
            </a:extLst>
          </p:cNvPr>
          <p:cNvSpPr>
            <a:spLocks/>
          </p:cNvSpPr>
          <p:nvPr>
            <p:custDataLst>
              <p:tags r:id="rId31"/>
            </p:custDataLst>
          </p:nvPr>
        </p:nvSpPr>
        <p:spPr bwMode="gray">
          <a:xfrm>
            <a:off x="3749675" y="276383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06C90A5-3207-4D78-B288-75330486EF2C}" type="datetime'''''''''8''''''.''1'''''''''''''''''''''">
              <a:rPr lang="en-US" altLang="en-US" sz="1200" smtClean="0">
                <a:solidFill>
                  <a:schemeClr val="tx1"/>
                </a:solidFill>
              </a:rPr>
              <a:pPr algn="ctr">
                <a:lnSpc>
                  <a:spcPct val="90000"/>
                </a:lnSpc>
                <a:spcBef>
                  <a:spcPct val="0"/>
                </a:spcBef>
                <a:spcAft>
                  <a:spcPct val="0"/>
                </a:spcAft>
              </a:pPr>
              <a:t>8.1</a:t>
            </a:fld>
            <a:endParaRPr lang="en-US" sz="1200" err="1">
              <a:solidFill>
                <a:schemeClr val="tx1"/>
              </a:solidFill>
            </a:endParaRPr>
          </a:p>
        </p:txBody>
      </p:sp>
      <p:sp>
        <p:nvSpPr>
          <p:cNvPr id="72" name="Rectangle 71">
            <a:extLst>
              <a:ext uri="{FF2B5EF4-FFF2-40B4-BE49-F238E27FC236}">
                <a16:creationId xmlns:a16="http://schemas.microsoft.com/office/drawing/2014/main" id="{F54E9737-89CA-D8C7-58D8-7AC855EF2EBF}"/>
              </a:ext>
            </a:extLst>
          </p:cNvPr>
          <p:cNvSpPr>
            <a:spLocks/>
          </p:cNvSpPr>
          <p:nvPr>
            <p:custDataLst>
              <p:tags r:id="rId32"/>
            </p:custDataLst>
          </p:nvPr>
        </p:nvSpPr>
        <p:spPr bwMode="gray">
          <a:xfrm>
            <a:off x="4043363" y="2755900"/>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EDCA512-C79E-417B-AAF9-422ED57FD37F}" type="datetime'''''''''8.''''''''''''''''''3'''''''''''''''''''">
              <a:rPr lang="en-US" altLang="en-US" sz="1200" smtClean="0">
                <a:solidFill>
                  <a:schemeClr val="tx1"/>
                </a:solidFill>
              </a:rPr>
              <a:pPr algn="ctr">
                <a:lnSpc>
                  <a:spcPct val="90000"/>
                </a:lnSpc>
                <a:spcBef>
                  <a:spcPct val="0"/>
                </a:spcBef>
                <a:spcAft>
                  <a:spcPct val="0"/>
                </a:spcAft>
              </a:pPr>
              <a:t>8.3</a:t>
            </a:fld>
            <a:endParaRPr lang="en-US" sz="1200" err="1">
              <a:solidFill>
                <a:schemeClr val="tx1"/>
              </a:solidFill>
            </a:endParaRPr>
          </a:p>
        </p:txBody>
      </p:sp>
      <p:sp>
        <p:nvSpPr>
          <p:cNvPr id="73" name="Rectangle 72">
            <a:extLst>
              <a:ext uri="{FF2B5EF4-FFF2-40B4-BE49-F238E27FC236}">
                <a16:creationId xmlns:a16="http://schemas.microsoft.com/office/drawing/2014/main" id="{64B9C1B5-9B78-B818-82CD-17EE5EE7C8E9}"/>
              </a:ext>
            </a:extLst>
          </p:cNvPr>
          <p:cNvSpPr>
            <a:spLocks/>
          </p:cNvSpPr>
          <p:nvPr>
            <p:custDataLst>
              <p:tags r:id="rId33"/>
            </p:custDataLst>
          </p:nvPr>
        </p:nvSpPr>
        <p:spPr bwMode="gray">
          <a:xfrm>
            <a:off x="4335463" y="277812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9FF72D6-5903-47D2-BFC9-7814831A9423}" type="datetime'''''''''''''''''''''''''''''7''''''.''''''''''''''''7'''''''">
              <a:rPr lang="en-US" altLang="en-US" sz="1200" smtClean="0">
                <a:solidFill>
                  <a:schemeClr val="tx1"/>
                </a:solidFill>
              </a:rPr>
              <a:pPr algn="ctr">
                <a:lnSpc>
                  <a:spcPct val="90000"/>
                </a:lnSpc>
                <a:spcBef>
                  <a:spcPct val="0"/>
                </a:spcBef>
                <a:spcAft>
                  <a:spcPct val="0"/>
                </a:spcAft>
              </a:pPr>
              <a:t>7.7</a:t>
            </a:fld>
            <a:endParaRPr lang="en-US" sz="1200" err="1">
              <a:solidFill>
                <a:schemeClr val="tx1"/>
              </a:solidFill>
            </a:endParaRPr>
          </a:p>
        </p:txBody>
      </p:sp>
      <p:sp>
        <p:nvSpPr>
          <p:cNvPr id="68" name="Rectangle 67">
            <a:extLst>
              <a:ext uri="{FF2B5EF4-FFF2-40B4-BE49-F238E27FC236}">
                <a16:creationId xmlns:a16="http://schemas.microsoft.com/office/drawing/2014/main" id="{798F59CC-41B4-F011-28A6-94A0AB6BCAC7}"/>
              </a:ext>
            </a:extLst>
          </p:cNvPr>
          <p:cNvSpPr>
            <a:spLocks/>
          </p:cNvSpPr>
          <p:nvPr>
            <p:custDataLst>
              <p:tags r:id="rId34"/>
            </p:custDataLst>
          </p:nvPr>
        </p:nvSpPr>
        <p:spPr bwMode="gray">
          <a:xfrm>
            <a:off x="2932113" y="293528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23EB78B-DBFA-4B49-8F78-2BF40E686E8E}" type="datetime'''''''''''''''''''3''.''''''''''''''3'''''''">
              <a:rPr lang="en-US" altLang="en-US" sz="1200" smtClean="0">
                <a:solidFill>
                  <a:schemeClr val="tx1"/>
                </a:solidFill>
              </a:rPr>
              <a:pPr algn="ctr">
                <a:lnSpc>
                  <a:spcPct val="90000"/>
                </a:lnSpc>
                <a:spcBef>
                  <a:spcPct val="0"/>
                </a:spcBef>
                <a:spcAft>
                  <a:spcPct val="0"/>
                </a:spcAft>
              </a:pPr>
              <a:t>3.3</a:t>
            </a:fld>
            <a:endParaRPr lang="en-US" sz="1200" err="1">
              <a:solidFill>
                <a:schemeClr val="tx1"/>
              </a:solidFill>
            </a:endParaRPr>
          </a:p>
        </p:txBody>
      </p:sp>
      <p:sp>
        <p:nvSpPr>
          <p:cNvPr id="76" name="Rectangle 75">
            <a:extLst>
              <a:ext uri="{FF2B5EF4-FFF2-40B4-BE49-F238E27FC236}">
                <a16:creationId xmlns:a16="http://schemas.microsoft.com/office/drawing/2014/main" id="{E9980100-859E-F8CE-37F6-0A9ECB83FB0B}"/>
              </a:ext>
            </a:extLst>
          </p:cNvPr>
          <p:cNvSpPr>
            <a:spLocks/>
          </p:cNvSpPr>
          <p:nvPr>
            <p:custDataLst>
              <p:tags r:id="rId35"/>
            </p:custDataLst>
          </p:nvPr>
        </p:nvSpPr>
        <p:spPr bwMode="gray">
          <a:xfrm>
            <a:off x="5154613" y="280828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FCA9119-8AA7-48F3-BAFD-6F153253545C}" type="datetime'6''''.''''9'''''''''''">
              <a:rPr lang="en-US" altLang="en-US" sz="1200" smtClean="0">
                <a:solidFill>
                  <a:schemeClr val="tx1"/>
                </a:solidFill>
              </a:rPr>
              <a:pPr algn="ctr">
                <a:lnSpc>
                  <a:spcPct val="90000"/>
                </a:lnSpc>
                <a:spcBef>
                  <a:spcPct val="0"/>
                </a:spcBef>
                <a:spcAft>
                  <a:spcPct val="0"/>
                </a:spcAft>
              </a:pPr>
              <a:t>6.9</a:t>
            </a:fld>
            <a:endParaRPr lang="en-US" sz="1200" err="1">
              <a:solidFill>
                <a:schemeClr val="tx1"/>
              </a:solidFill>
            </a:endParaRPr>
          </a:p>
        </p:txBody>
      </p:sp>
      <p:sp>
        <p:nvSpPr>
          <p:cNvPr id="77" name="Rectangle 76">
            <a:extLst>
              <a:ext uri="{FF2B5EF4-FFF2-40B4-BE49-F238E27FC236}">
                <a16:creationId xmlns:a16="http://schemas.microsoft.com/office/drawing/2014/main" id="{DCBBE8B0-2515-C252-882A-887B5A54200E}"/>
              </a:ext>
            </a:extLst>
          </p:cNvPr>
          <p:cNvSpPr>
            <a:spLocks/>
          </p:cNvSpPr>
          <p:nvPr>
            <p:custDataLst>
              <p:tags r:id="rId36"/>
            </p:custDataLst>
          </p:nvPr>
        </p:nvSpPr>
        <p:spPr bwMode="gray">
          <a:xfrm>
            <a:off x="5446713" y="280828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349A672B-587B-494F-93DC-2A87EFBE4736}" type="datetime'''6''''''''''''''''''''''''''''''.''''''''''''''''9'''''">
              <a:rPr lang="en-US" altLang="en-US" sz="1200" smtClean="0">
                <a:solidFill>
                  <a:schemeClr val="tx1"/>
                </a:solidFill>
              </a:rPr>
              <a:pPr algn="ctr">
                <a:lnSpc>
                  <a:spcPct val="90000"/>
                </a:lnSpc>
                <a:spcBef>
                  <a:spcPct val="0"/>
                </a:spcBef>
                <a:spcAft>
                  <a:spcPct val="0"/>
                </a:spcAft>
              </a:pPr>
              <a:t>6.9</a:t>
            </a:fld>
            <a:endParaRPr lang="en-US" sz="1200" err="1">
              <a:solidFill>
                <a:schemeClr val="tx1"/>
              </a:solidFill>
            </a:endParaRPr>
          </a:p>
        </p:txBody>
      </p:sp>
      <p:sp>
        <p:nvSpPr>
          <p:cNvPr id="78" name="Rectangle 77">
            <a:extLst>
              <a:ext uri="{FF2B5EF4-FFF2-40B4-BE49-F238E27FC236}">
                <a16:creationId xmlns:a16="http://schemas.microsoft.com/office/drawing/2014/main" id="{E7A211FA-0555-125F-F2F1-4CEC49CF988A}"/>
              </a:ext>
            </a:extLst>
          </p:cNvPr>
          <p:cNvSpPr>
            <a:spLocks/>
          </p:cNvSpPr>
          <p:nvPr>
            <p:custDataLst>
              <p:tags r:id="rId37"/>
            </p:custDataLst>
          </p:nvPr>
        </p:nvSpPr>
        <p:spPr bwMode="gray">
          <a:xfrm>
            <a:off x="5740400" y="2824163"/>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4ED968BA-CB6C-4E33-BD0F-F211712BF369}" type="datetime'''''''''''''''''''''''''''6''''''''''''.''4'''''">
              <a:rPr lang="en-US" altLang="en-US" sz="1200" smtClean="0">
                <a:solidFill>
                  <a:schemeClr val="tx1"/>
                </a:solidFill>
              </a:rPr>
              <a:pPr algn="ctr">
                <a:lnSpc>
                  <a:spcPct val="90000"/>
                </a:lnSpc>
                <a:spcBef>
                  <a:spcPct val="0"/>
                </a:spcBef>
                <a:spcAft>
                  <a:spcPct val="0"/>
                </a:spcAft>
              </a:pPr>
              <a:t>6.4</a:t>
            </a:fld>
            <a:endParaRPr lang="en-US" sz="1200" err="1">
              <a:solidFill>
                <a:schemeClr val="tx1"/>
              </a:solidFill>
            </a:endParaRPr>
          </a:p>
        </p:txBody>
      </p:sp>
      <p:sp>
        <p:nvSpPr>
          <p:cNvPr id="79" name="Rectangle 78">
            <a:extLst>
              <a:ext uri="{FF2B5EF4-FFF2-40B4-BE49-F238E27FC236}">
                <a16:creationId xmlns:a16="http://schemas.microsoft.com/office/drawing/2014/main" id="{3D1CC219-0EF1-C23A-2A56-019D448FC8FD}"/>
              </a:ext>
            </a:extLst>
          </p:cNvPr>
          <p:cNvSpPr>
            <a:spLocks/>
          </p:cNvSpPr>
          <p:nvPr>
            <p:custDataLst>
              <p:tags r:id="rId38"/>
            </p:custDataLst>
          </p:nvPr>
        </p:nvSpPr>
        <p:spPr bwMode="gray">
          <a:xfrm>
            <a:off x="6032500" y="2824163"/>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85E4072-E1C0-420A-9B1C-E306279D7972}" type="datetime'''''''''''''''''''''''''''''''''''''''''6''''''''''''''''.''5'">
              <a:rPr lang="en-US" altLang="en-US" sz="1200" smtClean="0">
                <a:solidFill>
                  <a:schemeClr val="tx1"/>
                </a:solidFill>
              </a:rPr>
              <a:pPr algn="ctr">
                <a:lnSpc>
                  <a:spcPct val="90000"/>
                </a:lnSpc>
                <a:spcBef>
                  <a:spcPct val="0"/>
                </a:spcBef>
                <a:spcAft>
                  <a:spcPct val="0"/>
                </a:spcAft>
              </a:pPr>
              <a:t>6.5</a:t>
            </a:fld>
            <a:endParaRPr lang="en-US" sz="1200" err="1">
              <a:solidFill>
                <a:schemeClr val="tx1"/>
              </a:solidFill>
            </a:endParaRPr>
          </a:p>
        </p:txBody>
      </p:sp>
      <p:sp>
        <p:nvSpPr>
          <p:cNvPr id="74" name="Rectangle 73">
            <a:extLst>
              <a:ext uri="{FF2B5EF4-FFF2-40B4-BE49-F238E27FC236}">
                <a16:creationId xmlns:a16="http://schemas.microsoft.com/office/drawing/2014/main" id="{2DB6FC6E-2E9E-6D20-C61C-B09A884713D8}"/>
              </a:ext>
            </a:extLst>
          </p:cNvPr>
          <p:cNvSpPr>
            <a:spLocks/>
          </p:cNvSpPr>
          <p:nvPr>
            <p:custDataLst>
              <p:tags r:id="rId39"/>
            </p:custDataLst>
          </p:nvPr>
        </p:nvSpPr>
        <p:spPr bwMode="gray">
          <a:xfrm>
            <a:off x="4629150" y="2768600"/>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7C05EF6-D989-4E09-9E53-A45BE57FBA8D}" type="datetime'''''''''8''''''''''.0'''''''''''''''''''''''''''''''''''''''">
              <a:rPr lang="en-US" altLang="en-US" sz="1200" smtClean="0">
                <a:solidFill>
                  <a:schemeClr val="tx1"/>
                </a:solidFill>
              </a:rPr>
              <a:pPr algn="ctr">
                <a:lnSpc>
                  <a:spcPct val="90000"/>
                </a:lnSpc>
                <a:spcBef>
                  <a:spcPct val="0"/>
                </a:spcBef>
                <a:spcAft>
                  <a:spcPct val="0"/>
                </a:spcAft>
              </a:pPr>
              <a:t>8.0</a:t>
            </a:fld>
            <a:endParaRPr lang="en-US" sz="1200" err="1">
              <a:solidFill>
                <a:schemeClr val="tx1"/>
              </a:solidFill>
            </a:endParaRPr>
          </a:p>
        </p:txBody>
      </p:sp>
      <p:sp>
        <p:nvSpPr>
          <p:cNvPr id="170" name="Oval 169">
            <a:extLst>
              <a:ext uri="{FF2B5EF4-FFF2-40B4-BE49-F238E27FC236}">
                <a16:creationId xmlns:a16="http://schemas.microsoft.com/office/drawing/2014/main" id="{B6B319AF-415A-26D6-EAE8-32DE3AF1FDE1}"/>
              </a:ext>
            </a:extLst>
          </p:cNvPr>
          <p:cNvSpPr>
            <a:spLocks/>
          </p:cNvSpPr>
          <p:nvPr>
            <p:custDataLst>
              <p:tags r:id="rId40"/>
            </p:custDataLst>
          </p:nvPr>
        </p:nvSpPr>
        <p:spPr bwMode="auto">
          <a:xfrm>
            <a:off x="1519238" y="1758950"/>
            <a:ext cx="561975"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3FAD17E6-518E-4198-B550-D1E1F732BE93}" type="datetime'''''-''''''''0''''.''''''6%'''''''''''''''''''''''''''''">
              <a:rPr lang="en-US" altLang="en-US" sz="1200" b="1" smtClean="0">
                <a:solidFill>
                  <a:srgbClr val="C30C3E"/>
                </a:solidFill>
                <a:effectLst/>
              </a:rPr>
              <a:pPr algn="ctr">
                <a:spcBef>
                  <a:spcPct val="0"/>
                </a:spcBef>
                <a:spcAft>
                  <a:spcPct val="0"/>
                </a:spcAft>
              </a:pPr>
              <a:t>-0.6%</a:t>
            </a:fld>
            <a:endParaRPr lang="en-US" sz="1200" b="1">
              <a:solidFill>
                <a:srgbClr val="C30C3E"/>
              </a:solidFill>
            </a:endParaRPr>
          </a:p>
        </p:txBody>
      </p:sp>
      <p:sp>
        <p:nvSpPr>
          <p:cNvPr id="177" name="Oval 176">
            <a:extLst>
              <a:ext uri="{FF2B5EF4-FFF2-40B4-BE49-F238E27FC236}">
                <a16:creationId xmlns:a16="http://schemas.microsoft.com/office/drawing/2014/main" id="{81C049DF-6F51-D560-DC30-3923D5891A2A}"/>
              </a:ext>
            </a:extLst>
          </p:cNvPr>
          <p:cNvSpPr>
            <a:spLocks/>
          </p:cNvSpPr>
          <p:nvPr>
            <p:custDataLst>
              <p:tags r:id="rId41"/>
            </p:custDataLst>
          </p:nvPr>
        </p:nvSpPr>
        <p:spPr bwMode="auto">
          <a:xfrm>
            <a:off x="2924175" y="2493963"/>
            <a:ext cx="561975"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577E11F8-9DCA-46CE-9020-9E9934643F08}" type="datetime'''''-''''''''''''''''''''''''6''''''''''.''5''''''''''''''''%'">
              <a:rPr lang="en-US" altLang="en-US" sz="1200" b="1" smtClean="0">
                <a:solidFill>
                  <a:srgbClr val="C30C3E"/>
                </a:solidFill>
                <a:effectLst/>
              </a:rPr>
              <a:pPr algn="ctr">
                <a:spcBef>
                  <a:spcPct val="0"/>
                </a:spcBef>
                <a:spcAft>
                  <a:spcPct val="0"/>
                </a:spcAft>
              </a:pPr>
              <a:t>-6.5%</a:t>
            </a:fld>
            <a:endParaRPr lang="en-US" sz="1200" b="1" err="1">
              <a:solidFill>
                <a:srgbClr val="C30C3E"/>
              </a:solidFill>
            </a:endParaRPr>
          </a:p>
        </p:txBody>
      </p:sp>
      <p:sp>
        <p:nvSpPr>
          <p:cNvPr id="185" name="Oval 184">
            <a:extLst>
              <a:ext uri="{FF2B5EF4-FFF2-40B4-BE49-F238E27FC236}">
                <a16:creationId xmlns:a16="http://schemas.microsoft.com/office/drawing/2014/main" id="{9F7F61D6-DD28-8D48-A489-32C4B9CDC7E5}"/>
              </a:ext>
            </a:extLst>
          </p:cNvPr>
          <p:cNvSpPr>
            <a:spLocks/>
          </p:cNvSpPr>
          <p:nvPr>
            <p:custDataLst>
              <p:tags r:id="rId42"/>
            </p:custDataLst>
          </p:nvPr>
        </p:nvSpPr>
        <p:spPr bwMode="auto">
          <a:xfrm>
            <a:off x="4300538" y="2319338"/>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B274ED9F-2C32-4547-BB29-6F99150BC61D}" type="datetime'''''''''''+''''''''''3''''''''''''''''''''.''1''''''''''''%'">
              <a:rPr lang="en-US" altLang="en-US" sz="1200" b="1" smtClean="0">
                <a:solidFill>
                  <a:schemeClr val="accent3"/>
                </a:solidFill>
                <a:effectLst/>
              </a:rPr>
              <a:pPr algn="ctr">
                <a:spcBef>
                  <a:spcPct val="0"/>
                </a:spcBef>
                <a:spcAft>
                  <a:spcPct val="0"/>
                </a:spcAft>
              </a:pPr>
              <a:t>+3.1%</a:t>
            </a:fld>
            <a:endParaRPr lang="en-US" sz="1200" b="1">
              <a:solidFill>
                <a:schemeClr val="accent3"/>
              </a:solidFill>
            </a:endParaRPr>
          </a:p>
        </p:txBody>
      </p:sp>
      <p:sp>
        <p:nvSpPr>
          <p:cNvPr id="193" name="Oval 192">
            <a:extLst>
              <a:ext uri="{FF2B5EF4-FFF2-40B4-BE49-F238E27FC236}">
                <a16:creationId xmlns:a16="http://schemas.microsoft.com/office/drawing/2014/main" id="{0E8139E6-C37B-096A-4ED9-585913094C2A}"/>
              </a:ext>
            </a:extLst>
          </p:cNvPr>
          <p:cNvSpPr>
            <a:spLocks/>
          </p:cNvSpPr>
          <p:nvPr>
            <p:custDataLst>
              <p:tags r:id="rId43"/>
            </p:custDataLst>
          </p:nvPr>
        </p:nvSpPr>
        <p:spPr bwMode="auto">
          <a:xfrm>
            <a:off x="5705475" y="2374900"/>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D617CE44-9481-4951-B2F8-DC36ED74F550}" type="datetime'''''''''+''''''''0''''.''5''''''''''''%'''''''''''''''''''">
              <a:rPr lang="en-US" altLang="en-US" sz="1200" b="1" smtClean="0">
                <a:solidFill>
                  <a:schemeClr val="accent3"/>
                </a:solidFill>
                <a:effectLst/>
              </a:rPr>
              <a:pPr algn="ctr">
                <a:spcBef>
                  <a:spcPct val="0"/>
                </a:spcBef>
                <a:spcAft>
                  <a:spcPct val="0"/>
                </a:spcAft>
              </a:pPr>
              <a:t>+0.5%</a:t>
            </a:fld>
            <a:endParaRPr lang="en-US" sz="1200" b="1" err="1">
              <a:solidFill>
                <a:schemeClr val="accent3"/>
              </a:solidFill>
            </a:endParaRPr>
          </a:p>
        </p:txBody>
      </p:sp>
      <p:sp>
        <p:nvSpPr>
          <p:cNvPr id="52" name="Rectangle 51">
            <a:extLst>
              <a:ext uri="{FF2B5EF4-FFF2-40B4-BE49-F238E27FC236}">
                <a16:creationId xmlns:a16="http://schemas.microsoft.com/office/drawing/2014/main" id="{E051B10B-4DB5-6287-14C4-F85C18D388A5}"/>
              </a:ext>
            </a:extLst>
          </p:cNvPr>
          <p:cNvSpPr>
            <a:spLocks/>
          </p:cNvSpPr>
          <p:nvPr>
            <p:custDataLst>
              <p:tags r:id="rId44"/>
            </p:custDataLst>
          </p:nvPr>
        </p:nvSpPr>
        <p:spPr bwMode="auto">
          <a:xfrm>
            <a:off x="1733550" y="3586163"/>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3" name="Rectangle 52">
            <a:extLst>
              <a:ext uri="{FF2B5EF4-FFF2-40B4-BE49-F238E27FC236}">
                <a16:creationId xmlns:a16="http://schemas.microsoft.com/office/drawing/2014/main" id="{37201883-25C8-4A15-38C3-E92BB5D1FD2A}"/>
              </a:ext>
            </a:extLst>
          </p:cNvPr>
          <p:cNvSpPr>
            <a:spLocks/>
          </p:cNvSpPr>
          <p:nvPr>
            <p:custDataLst>
              <p:tags r:id="rId45"/>
            </p:custDataLst>
          </p:nvPr>
        </p:nvSpPr>
        <p:spPr bwMode="auto">
          <a:xfrm>
            <a:off x="2655888" y="3586163"/>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4" name="Rectangle 53">
            <a:extLst>
              <a:ext uri="{FF2B5EF4-FFF2-40B4-BE49-F238E27FC236}">
                <a16:creationId xmlns:a16="http://schemas.microsoft.com/office/drawing/2014/main" id="{9A06DE83-717E-4850-451B-BD57CFF8F207}"/>
              </a:ext>
            </a:extLst>
          </p:cNvPr>
          <p:cNvSpPr>
            <a:spLocks/>
          </p:cNvSpPr>
          <p:nvPr>
            <p:custDataLst>
              <p:tags r:id="rId46"/>
            </p:custDataLst>
          </p:nvPr>
        </p:nvSpPr>
        <p:spPr bwMode="auto">
          <a:xfrm>
            <a:off x="3578225" y="3586163"/>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5" name="Rectangle 54">
            <a:extLst>
              <a:ext uri="{FF2B5EF4-FFF2-40B4-BE49-F238E27FC236}">
                <a16:creationId xmlns:a16="http://schemas.microsoft.com/office/drawing/2014/main" id="{06F9357C-6CAD-B106-3641-1341B6970DA7}"/>
              </a:ext>
            </a:extLst>
          </p:cNvPr>
          <p:cNvSpPr>
            <a:spLocks/>
          </p:cNvSpPr>
          <p:nvPr>
            <p:custDataLst>
              <p:tags r:id="rId47"/>
            </p:custDataLst>
          </p:nvPr>
        </p:nvSpPr>
        <p:spPr bwMode="auto">
          <a:xfrm>
            <a:off x="4500563" y="3586163"/>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5" name="Rectangle 34">
            <a:extLst>
              <a:ext uri="{FF2B5EF4-FFF2-40B4-BE49-F238E27FC236}">
                <a16:creationId xmlns:a16="http://schemas.microsoft.com/office/drawing/2014/main" id="{7BFA394A-33AC-168B-6320-AC03B44BE199}"/>
              </a:ext>
            </a:extLst>
          </p:cNvPr>
          <p:cNvSpPr>
            <a:spLocks/>
          </p:cNvSpPr>
          <p:nvPr>
            <p:custDataLst>
              <p:tags r:id="rId48"/>
            </p:custDataLst>
          </p:nvPr>
        </p:nvSpPr>
        <p:spPr bwMode="auto">
          <a:xfrm>
            <a:off x="1998663"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C2EB482E-7D88-44E4-A446-EB62051AB7B7}" type="datetime'''''2''0''2''''1''''''''''''''''''''''''-''''''''22'''">
              <a:rPr lang="en-US" altLang="en-US" sz="1200" b="1" smtClean="0">
                <a:solidFill>
                  <a:schemeClr val="tx1"/>
                </a:solidFill>
              </a:rPr>
              <a:pPr>
                <a:spcBef>
                  <a:spcPct val="0"/>
                </a:spcBef>
                <a:spcAft>
                  <a:spcPct val="0"/>
                </a:spcAft>
              </a:pPr>
              <a:t>2021-22</a:t>
            </a:fld>
            <a:endParaRPr lang="en-US" sz="1200" b="1" err="1">
              <a:solidFill>
                <a:schemeClr val="tx1"/>
              </a:solidFill>
            </a:endParaRPr>
          </a:p>
        </p:txBody>
      </p:sp>
      <p:sp>
        <p:nvSpPr>
          <p:cNvPr id="36" name="Rectangle 35">
            <a:extLst>
              <a:ext uri="{FF2B5EF4-FFF2-40B4-BE49-F238E27FC236}">
                <a16:creationId xmlns:a16="http://schemas.microsoft.com/office/drawing/2014/main" id="{4472F882-49C2-6F6E-820F-D49C8B652EB5}"/>
              </a:ext>
            </a:extLst>
          </p:cNvPr>
          <p:cNvSpPr>
            <a:spLocks/>
          </p:cNvSpPr>
          <p:nvPr>
            <p:custDataLst>
              <p:tags r:id="rId49"/>
            </p:custDataLst>
          </p:nvPr>
        </p:nvSpPr>
        <p:spPr bwMode="auto">
          <a:xfrm>
            <a:off x="2921000"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1DD72B9-8503-4FC8-AEDC-0A508A019ECD}" type="datetime'''''''2''''0''''''''''''''''2''2-''''''''''''2''''''''3'''">
              <a:rPr lang="en-US" altLang="en-US" sz="1200" b="1" smtClean="0">
                <a:solidFill>
                  <a:schemeClr val="tx1"/>
                </a:solidFill>
              </a:rPr>
              <a:pPr>
                <a:spcBef>
                  <a:spcPct val="0"/>
                </a:spcBef>
                <a:spcAft>
                  <a:spcPct val="0"/>
                </a:spcAft>
              </a:pPr>
              <a:t>2022-23</a:t>
            </a:fld>
            <a:endParaRPr lang="en-US" sz="1200" b="1" err="1">
              <a:solidFill>
                <a:schemeClr val="tx1"/>
              </a:solidFill>
            </a:endParaRPr>
          </a:p>
        </p:txBody>
      </p:sp>
      <p:sp>
        <p:nvSpPr>
          <p:cNvPr id="37" name="Rectangle 36">
            <a:extLst>
              <a:ext uri="{FF2B5EF4-FFF2-40B4-BE49-F238E27FC236}">
                <a16:creationId xmlns:a16="http://schemas.microsoft.com/office/drawing/2014/main" id="{0EC748FC-F13E-F812-71B3-FE5BEF34B5D5}"/>
              </a:ext>
            </a:extLst>
          </p:cNvPr>
          <p:cNvSpPr>
            <a:spLocks/>
          </p:cNvSpPr>
          <p:nvPr>
            <p:custDataLst>
              <p:tags r:id="rId50"/>
            </p:custDataLst>
          </p:nvPr>
        </p:nvSpPr>
        <p:spPr bwMode="auto">
          <a:xfrm>
            <a:off x="3843338"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0D9E141C-84D8-4011-B3C7-4DECF3C599ED}" type="datetime'''''2''''''0''''''''''''''2''''''''3''''''-''''''2''''4'''''">
              <a:rPr lang="en-US" altLang="en-US" sz="1200" b="1" smtClean="0">
                <a:solidFill>
                  <a:schemeClr val="tx1"/>
                </a:solidFill>
              </a:rPr>
              <a:pPr>
                <a:spcBef>
                  <a:spcPct val="0"/>
                </a:spcBef>
                <a:spcAft>
                  <a:spcPct val="0"/>
                </a:spcAft>
              </a:pPr>
              <a:t>2023-24</a:t>
            </a:fld>
            <a:endParaRPr lang="en-US" sz="1200" b="1" err="1">
              <a:solidFill>
                <a:schemeClr val="tx1"/>
              </a:solidFill>
            </a:endParaRPr>
          </a:p>
        </p:txBody>
      </p:sp>
      <p:sp>
        <p:nvSpPr>
          <p:cNvPr id="38" name="Rectangle 37">
            <a:extLst>
              <a:ext uri="{FF2B5EF4-FFF2-40B4-BE49-F238E27FC236}">
                <a16:creationId xmlns:a16="http://schemas.microsoft.com/office/drawing/2014/main" id="{691AF588-D0D0-5C07-76E8-09767C7CF0A9}"/>
              </a:ext>
            </a:extLst>
          </p:cNvPr>
          <p:cNvSpPr>
            <a:spLocks/>
          </p:cNvSpPr>
          <p:nvPr>
            <p:custDataLst>
              <p:tags r:id="rId51"/>
            </p:custDataLst>
          </p:nvPr>
        </p:nvSpPr>
        <p:spPr bwMode="auto">
          <a:xfrm>
            <a:off x="4765675"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168E9ED-A329-4FAF-B251-AE6A70B2735B}" type="datetime'''''''2''''''0''''''''''''2''''''''''''''''''4-''''''''''25'">
              <a:rPr lang="en-US" altLang="en-US" sz="1200" b="1" smtClean="0">
                <a:solidFill>
                  <a:schemeClr val="tx1"/>
                </a:solidFill>
              </a:rPr>
              <a:pPr>
                <a:spcBef>
                  <a:spcPct val="0"/>
                </a:spcBef>
                <a:spcAft>
                  <a:spcPct val="0"/>
                </a:spcAft>
              </a:pPr>
              <a:t>2024-25</a:t>
            </a:fld>
            <a:endParaRPr lang="en-US" sz="1200" b="1" err="1">
              <a:solidFill>
                <a:schemeClr val="tx1"/>
              </a:solidFill>
            </a:endParaRPr>
          </a:p>
        </p:txBody>
      </p:sp>
      <p:cxnSp>
        <p:nvCxnSpPr>
          <p:cNvPr id="168" name="Straight Connector 167">
            <a:extLst>
              <a:ext uri="{FF2B5EF4-FFF2-40B4-BE49-F238E27FC236}">
                <a16:creationId xmlns:a16="http://schemas.microsoft.com/office/drawing/2014/main" id="{949B27F1-1C5B-E333-809E-0D72E9DB75D5}"/>
              </a:ext>
            </a:extLst>
          </p:cNvPr>
          <p:cNvCxnSpPr>
            <a:cxnSpLocks/>
          </p:cNvCxnSpPr>
          <p:nvPr/>
        </p:nvCxnSpPr>
        <p:spPr>
          <a:xfrm>
            <a:off x="6656389" y="1827301"/>
            <a:ext cx="0" cy="222711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7" name="Rectangle: Rounded Corners 216">
            <a:extLst>
              <a:ext uri="{FF2B5EF4-FFF2-40B4-BE49-F238E27FC236}">
                <a16:creationId xmlns:a16="http://schemas.microsoft.com/office/drawing/2014/main" id="{A7B65285-C9FA-9D0A-A0FC-B3205700DABE}"/>
              </a:ext>
            </a:extLst>
          </p:cNvPr>
          <p:cNvSpPr>
            <a:spLocks/>
          </p:cNvSpPr>
          <p:nvPr/>
        </p:nvSpPr>
        <p:spPr>
          <a:xfrm>
            <a:off x="5102225" y="1177033"/>
            <a:ext cx="2066870" cy="365760"/>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    Flu Vaccines</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220" name="Graphic 219">
            <a:extLst>
              <a:ext uri="{FF2B5EF4-FFF2-40B4-BE49-F238E27FC236}">
                <a16:creationId xmlns:a16="http://schemas.microsoft.com/office/drawing/2014/main" id="{641FE221-0F04-C962-CEFE-1E061EAF9345}"/>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5159567" y="1176369"/>
            <a:ext cx="365760" cy="365760"/>
          </a:xfrm>
          <a:prstGeom prst="rect">
            <a:avLst/>
          </a:prstGeom>
        </p:spPr>
      </p:pic>
      <p:sp>
        <p:nvSpPr>
          <p:cNvPr id="93" name="TextBox 92">
            <a:extLst>
              <a:ext uri="{FF2B5EF4-FFF2-40B4-BE49-F238E27FC236}">
                <a16:creationId xmlns:a16="http://schemas.microsoft.com/office/drawing/2014/main" id="{1B0809AB-7DAF-46C1-C95A-617FC9B62BA5}"/>
              </a:ext>
            </a:extLst>
          </p:cNvPr>
          <p:cNvSpPr txBox="1">
            <a:spLocks/>
          </p:cNvSpPr>
          <p:nvPr/>
        </p:nvSpPr>
        <p:spPr>
          <a:xfrm>
            <a:off x="2703762" y="1455381"/>
            <a:ext cx="1963238" cy="312647"/>
          </a:xfrm>
          <a:prstGeom prst="rect">
            <a:avLst/>
          </a:prstGeom>
          <a:noFill/>
        </p:spPr>
        <p:txBody>
          <a:bodyPr wrap="square" rtlCol="0">
            <a:spAutoFit/>
          </a:bodyPr>
          <a:lstStyle/>
          <a:p>
            <a:r>
              <a:rPr lang="en-US" sz="1400" b="1"/>
              <a:t>By COT and Season</a:t>
            </a:r>
          </a:p>
        </p:txBody>
      </p:sp>
      <p:graphicFrame>
        <p:nvGraphicFramePr>
          <p:cNvPr id="11" name="Chart 10">
            <a:extLst>
              <a:ext uri="{FF2B5EF4-FFF2-40B4-BE49-F238E27FC236}">
                <a16:creationId xmlns:a16="http://schemas.microsoft.com/office/drawing/2014/main" id="{1B2A52CE-EB25-BDDE-0AED-D2FF004F2343}"/>
              </a:ext>
            </a:extLst>
          </p:cNvPr>
          <p:cNvGraphicFramePr>
            <a:graphicFrameLocks/>
          </p:cNvGraphicFramePr>
          <p:nvPr>
            <p:custDataLst>
              <p:tags r:id="rId52"/>
            </p:custDataLst>
            <p:extLst>
              <p:ext uri="{D42A27DB-BD31-4B8C-83A1-F6EECF244321}">
                <p14:modId xmlns:p14="http://schemas.microsoft.com/office/powerpoint/2010/main" val="2165737052"/>
              </p:ext>
            </p:extLst>
          </p:nvPr>
        </p:nvGraphicFramePr>
        <p:xfrm>
          <a:off x="498475" y="4121150"/>
          <a:ext cx="11307763" cy="1790700"/>
        </p:xfrm>
        <a:graphic>
          <a:graphicData uri="http://schemas.openxmlformats.org/drawingml/2006/chart">
            <c:chart xmlns:c="http://schemas.openxmlformats.org/drawingml/2006/chart" xmlns:r="http://schemas.openxmlformats.org/officeDocument/2006/relationships" r:id="rId81"/>
          </a:graphicData>
        </a:graphic>
      </p:graphicFrame>
      <p:sp>
        <p:nvSpPr>
          <p:cNvPr id="99" name="Rectangle 98">
            <a:extLst>
              <a:ext uri="{FF2B5EF4-FFF2-40B4-BE49-F238E27FC236}">
                <a16:creationId xmlns:a16="http://schemas.microsoft.com/office/drawing/2014/main" id="{DEFB33A8-46D5-6EE7-86E5-A2E34FD4723F}"/>
              </a:ext>
            </a:extLst>
          </p:cNvPr>
          <p:cNvSpPr>
            <a:spLocks/>
          </p:cNvSpPr>
          <p:nvPr>
            <p:custDataLst>
              <p:tags r:id="rId53"/>
            </p:custDataLst>
          </p:nvPr>
        </p:nvSpPr>
        <p:spPr bwMode="gray">
          <a:xfrm>
            <a:off x="260350" y="5567363"/>
            <a:ext cx="2190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6371B36-B264-43D7-A46E-7073875B83F9}" type="datetime'0''''''''''%'''''''''''''''">
              <a:rPr lang="en-US" altLang="en-US" sz="1200" smtClean="0">
                <a:solidFill>
                  <a:schemeClr val="tx1"/>
                </a:solidFill>
              </a:rPr>
              <a:pPr algn="r">
                <a:lnSpc>
                  <a:spcPct val="90000"/>
                </a:lnSpc>
                <a:spcBef>
                  <a:spcPct val="0"/>
                </a:spcBef>
                <a:spcAft>
                  <a:spcPct val="0"/>
                </a:spcAft>
              </a:pPr>
              <a:t>0%</a:t>
            </a:fld>
            <a:endParaRPr lang="en-US" sz="1200">
              <a:solidFill>
                <a:schemeClr val="tx1"/>
              </a:solidFill>
            </a:endParaRPr>
          </a:p>
        </p:txBody>
      </p:sp>
      <p:sp>
        <p:nvSpPr>
          <p:cNvPr id="335" name="Rectangle 334">
            <a:extLst>
              <a:ext uri="{FF2B5EF4-FFF2-40B4-BE49-F238E27FC236}">
                <a16:creationId xmlns:a16="http://schemas.microsoft.com/office/drawing/2014/main" id="{4C3E72A4-986A-D554-43D6-BBD79FD399D0}"/>
              </a:ext>
            </a:extLst>
          </p:cNvPr>
          <p:cNvSpPr>
            <a:spLocks/>
          </p:cNvSpPr>
          <p:nvPr>
            <p:custDataLst>
              <p:tags r:id="rId54"/>
            </p:custDataLst>
          </p:nvPr>
        </p:nvSpPr>
        <p:spPr bwMode="gray">
          <a:xfrm>
            <a:off x="176213" y="53260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3765735-43A6-414E-8052-87E18663C530}" type="datetime'10''''%'''''''''''''''''''''''''''''''''''''''''''">
              <a:rPr lang="en-US" altLang="en-US" sz="1200" smtClean="0">
                <a:solidFill>
                  <a:schemeClr val="tx1"/>
                </a:solidFill>
                <a:effectLst/>
              </a:rPr>
              <a:pPr algn="r">
                <a:lnSpc>
                  <a:spcPct val="90000"/>
                </a:lnSpc>
                <a:spcBef>
                  <a:spcPct val="0"/>
                </a:spcBef>
                <a:spcAft>
                  <a:spcPct val="0"/>
                </a:spcAft>
              </a:pPr>
              <a:t>10%</a:t>
            </a:fld>
            <a:endParaRPr lang="en-US" sz="1200" err="1">
              <a:solidFill>
                <a:schemeClr val="tx1"/>
              </a:solidFill>
            </a:endParaRPr>
          </a:p>
        </p:txBody>
      </p:sp>
      <p:sp>
        <p:nvSpPr>
          <p:cNvPr id="300" name="Rectangle 299">
            <a:extLst>
              <a:ext uri="{FF2B5EF4-FFF2-40B4-BE49-F238E27FC236}">
                <a16:creationId xmlns:a16="http://schemas.microsoft.com/office/drawing/2014/main" id="{76E78F6F-CA4A-31D8-CB69-70AD0B0992AD}"/>
              </a:ext>
            </a:extLst>
          </p:cNvPr>
          <p:cNvSpPr>
            <a:spLocks/>
          </p:cNvSpPr>
          <p:nvPr>
            <p:custDataLst>
              <p:tags r:id="rId55"/>
            </p:custDataLst>
          </p:nvPr>
        </p:nvSpPr>
        <p:spPr bwMode="gray">
          <a:xfrm>
            <a:off x="176213" y="50847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3DEC2FA3-0C4F-420D-A20D-5B30C80E1F55}" type="datetime'''''''2''''''''''0''''''''''''%'''''''''''''">
              <a:rPr lang="en-US" altLang="en-US" sz="1200" smtClean="0">
                <a:solidFill>
                  <a:schemeClr val="tx1"/>
                </a:solidFill>
              </a:rPr>
              <a:pPr algn="r">
                <a:lnSpc>
                  <a:spcPct val="90000"/>
                </a:lnSpc>
                <a:spcBef>
                  <a:spcPct val="0"/>
                </a:spcBef>
                <a:spcAft>
                  <a:spcPct val="0"/>
                </a:spcAft>
              </a:pPr>
              <a:t>20%</a:t>
            </a:fld>
            <a:endParaRPr lang="en-US" sz="1200" err="1">
              <a:solidFill>
                <a:schemeClr val="tx1"/>
              </a:solidFill>
            </a:endParaRPr>
          </a:p>
        </p:txBody>
      </p:sp>
      <p:sp>
        <p:nvSpPr>
          <p:cNvPr id="336" name="Rectangle 335">
            <a:extLst>
              <a:ext uri="{FF2B5EF4-FFF2-40B4-BE49-F238E27FC236}">
                <a16:creationId xmlns:a16="http://schemas.microsoft.com/office/drawing/2014/main" id="{414107E7-888A-6A6F-92E5-E5E1515B800D}"/>
              </a:ext>
            </a:extLst>
          </p:cNvPr>
          <p:cNvSpPr>
            <a:spLocks/>
          </p:cNvSpPr>
          <p:nvPr>
            <p:custDataLst>
              <p:tags r:id="rId56"/>
            </p:custDataLst>
          </p:nvPr>
        </p:nvSpPr>
        <p:spPr bwMode="gray">
          <a:xfrm>
            <a:off x="176213" y="48434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61E4E64-2726-4325-95D0-10837B065B17}" type="datetime'''''3''''''''''''0''''''%'''''''''''''''''''''''''''''''''''''">
              <a:rPr lang="en-US" altLang="en-US" sz="1200" smtClean="0">
                <a:solidFill>
                  <a:schemeClr val="tx1"/>
                </a:solidFill>
                <a:effectLst/>
              </a:rPr>
              <a:pPr algn="r">
                <a:lnSpc>
                  <a:spcPct val="90000"/>
                </a:lnSpc>
                <a:spcBef>
                  <a:spcPct val="0"/>
                </a:spcBef>
                <a:spcAft>
                  <a:spcPct val="0"/>
                </a:spcAft>
              </a:pPr>
              <a:t>30%</a:t>
            </a:fld>
            <a:endParaRPr lang="en-US" sz="1200" err="1">
              <a:solidFill>
                <a:schemeClr val="tx1"/>
              </a:solidFill>
            </a:endParaRPr>
          </a:p>
        </p:txBody>
      </p:sp>
      <p:sp>
        <p:nvSpPr>
          <p:cNvPr id="301" name="Rectangle 300">
            <a:extLst>
              <a:ext uri="{FF2B5EF4-FFF2-40B4-BE49-F238E27FC236}">
                <a16:creationId xmlns:a16="http://schemas.microsoft.com/office/drawing/2014/main" id="{0ABB564D-A9C4-DDEF-B2D0-254398B6CF0F}"/>
              </a:ext>
            </a:extLst>
          </p:cNvPr>
          <p:cNvSpPr>
            <a:spLocks/>
          </p:cNvSpPr>
          <p:nvPr>
            <p:custDataLst>
              <p:tags r:id="rId57"/>
            </p:custDataLst>
          </p:nvPr>
        </p:nvSpPr>
        <p:spPr bwMode="gray">
          <a:xfrm>
            <a:off x="176213" y="46021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5C1C956-CBA9-4820-BC60-F3D9C89D8BDB}" type="datetime'''''''''''''''''''4''0''''''''''''''''''''''''%'''''''''''''">
              <a:rPr lang="en-US" altLang="en-US" sz="1200" smtClean="0">
                <a:solidFill>
                  <a:schemeClr val="tx1"/>
                </a:solidFill>
              </a:rPr>
              <a:pPr algn="r">
                <a:lnSpc>
                  <a:spcPct val="90000"/>
                </a:lnSpc>
                <a:spcBef>
                  <a:spcPct val="0"/>
                </a:spcBef>
                <a:spcAft>
                  <a:spcPct val="0"/>
                </a:spcAft>
              </a:pPr>
              <a:t>40%</a:t>
            </a:fld>
            <a:endParaRPr lang="en-US" sz="1200" err="1">
              <a:solidFill>
                <a:schemeClr val="tx1"/>
              </a:solidFill>
            </a:endParaRPr>
          </a:p>
        </p:txBody>
      </p:sp>
      <p:sp>
        <p:nvSpPr>
          <p:cNvPr id="337" name="Rectangle 336">
            <a:extLst>
              <a:ext uri="{FF2B5EF4-FFF2-40B4-BE49-F238E27FC236}">
                <a16:creationId xmlns:a16="http://schemas.microsoft.com/office/drawing/2014/main" id="{C996A710-AB88-FC8B-0043-419E9B0C2844}"/>
              </a:ext>
            </a:extLst>
          </p:cNvPr>
          <p:cNvSpPr>
            <a:spLocks/>
          </p:cNvSpPr>
          <p:nvPr>
            <p:custDataLst>
              <p:tags r:id="rId58"/>
            </p:custDataLst>
          </p:nvPr>
        </p:nvSpPr>
        <p:spPr bwMode="gray">
          <a:xfrm>
            <a:off x="176213" y="43608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FFD5AB3-CDED-4AA8-99FF-30FFA4DB82DF}" type="datetime'''''''''''''5''''''0''''''''''''''''''''%'''''''''''''''''''''">
              <a:rPr lang="en-US" altLang="en-US" sz="1200" smtClean="0">
                <a:solidFill>
                  <a:schemeClr val="tx1"/>
                </a:solidFill>
                <a:effectLst/>
              </a:rPr>
              <a:pPr algn="r">
                <a:lnSpc>
                  <a:spcPct val="90000"/>
                </a:lnSpc>
                <a:spcBef>
                  <a:spcPct val="0"/>
                </a:spcBef>
                <a:spcAft>
                  <a:spcPct val="0"/>
                </a:spcAft>
              </a:pPr>
              <a:t>50%</a:t>
            </a:fld>
            <a:endParaRPr lang="en-US" sz="1200" err="1">
              <a:solidFill>
                <a:schemeClr val="tx1"/>
              </a:solidFill>
            </a:endParaRPr>
          </a:p>
        </p:txBody>
      </p:sp>
      <p:sp>
        <p:nvSpPr>
          <p:cNvPr id="125" name="Rectangle 124">
            <a:extLst>
              <a:ext uri="{FF2B5EF4-FFF2-40B4-BE49-F238E27FC236}">
                <a16:creationId xmlns:a16="http://schemas.microsoft.com/office/drawing/2014/main" id="{C5BF5536-BF2D-9E80-D06D-28541EEF7DF8}"/>
              </a:ext>
            </a:extLst>
          </p:cNvPr>
          <p:cNvSpPr>
            <a:spLocks/>
          </p:cNvSpPr>
          <p:nvPr>
            <p:custDataLst>
              <p:tags r:id="rId59"/>
            </p:custDataLst>
          </p:nvPr>
        </p:nvSpPr>
        <p:spPr bwMode="auto">
          <a:xfrm>
            <a:off x="1058863" y="5695950"/>
            <a:ext cx="636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012BB49-9816-4CFA-90EC-741A7B0236C9}" type="datetime'''U''''n''''''''''''d''''''''''''''''e''r 18'''''">
              <a:rPr lang="en-US" altLang="en-US" sz="1200" smtClean="0">
                <a:solidFill>
                  <a:schemeClr val="tx1"/>
                </a:solidFill>
              </a:rPr>
              <a:pPr algn="ctr">
                <a:spcBef>
                  <a:spcPct val="0"/>
                </a:spcBef>
                <a:spcAft>
                  <a:spcPct val="0"/>
                </a:spcAft>
              </a:pPr>
              <a:t>Under 18</a:t>
            </a:fld>
            <a:endParaRPr lang="en-US" sz="1200">
              <a:solidFill>
                <a:schemeClr val="tx1"/>
              </a:solidFill>
            </a:endParaRPr>
          </a:p>
        </p:txBody>
      </p:sp>
      <p:sp>
        <p:nvSpPr>
          <p:cNvPr id="122" name="Rectangle 121">
            <a:extLst>
              <a:ext uri="{FF2B5EF4-FFF2-40B4-BE49-F238E27FC236}">
                <a16:creationId xmlns:a16="http://schemas.microsoft.com/office/drawing/2014/main" id="{78FC0021-1AE6-E378-E0CA-CD11F221D73A}"/>
              </a:ext>
            </a:extLst>
          </p:cNvPr>
          <p:cNvSpPr>
            <a:spLocks/>
          </p:cNvSpPr>
          <p:nvPr>
            <p:custDataLst>
              <p:tags r:id="rId60"/>
            </p:custDataLst>
          </p:nvPr>
        </p:nvSpPr>
        <p:spPr bwMode="auto">
          <a:xfrm>
            <a:off x="2767013"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B039B77-DE06-483A-AF72-8058733F57F5}" type="datetime'''''1''''8-''''''''''''2''''''''''''''4'''''''''''''">
              <a:rPr lang="en-US" altLang="en-US" sz="1200" smtClean="0">
                <a:solidFill>
                  <a:schemeClr val="tx1"/>
                </a:solidFill>
              </a:rPr>
              <a:pPr algn="ctr">
                <a:spcBef>
                  <a:spcPct val="0"/>
                </a:spcBef>
                <a:spcAft>
                  <a:spcPct val="0"/>
                </a:spcAft>
              </a:pPr>
              <a:t>18-24</a:t>
            </a:fld>
            <a:endParaRPr lang="en-US" sz="1200" err="1">
              <a:solidFill>
                <a:schemeClr val="tx1"/>
              </a:solidFill>
            </a:endParaRPr>
          </a:p>
        </p:txBody>
      </p:sp>
      <p:sp>
        <p:nvSpPr>
          <p:cNvPr id="123" name="Rectangle 122">
            <a:extLst>
              <a:ext uri="{FF2B5EF4-FFF2-40B4-BE49-F238E27FC236}">
                <a16:creationId xmlns:a16="http://schemas.microsoft.com/office/drawing/2014/main" id="{52622851-B875-536D-735C-3C4E94830D84}"/>
              </a:ext>
            </a:extLst>
          </p:cNvPr>
          <p:cNvSpPr>
            <a:spLocks/>
          </p:cNvSpPr>
          <p:nvPr>
            <p:custDataLst>
              <p:tags r:id="rId61"/>
            </p:custDataLst>
          </p:nvPr>
        </p:nvSpPr>
        <p:spPr bwMode="auto">
          <a:xfrm>
            <a:off x="4359275"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9AAE782-2AEF-4FEE-A3CE-7C444AB6E961}" type="datetime'''''''2''''5''''''''''''-''3''''''4'''''''">
              <a:rPr lang="en-US" altLang="en-US" sz="1200" smtClean="0">
                <a:solidFill>
                  <a:schemeClr val="tx1"/>
                </a:solidFill>
              </a:rPr>
              <a:pPr algn="ctr">
                <a:spcBef>
                  <a:spcPct val="0"/>
                </a:spcBef>
                <a:spcAft>
                  <a:spcPct val="0"/>
                </a:spcAft>
              </a:pPr>
              <a:t>25-34</a:t>
            </a:fld>
            <a:endParaRPr lang="en-US" sz="1200" err="1">
              <a:solidFill>
                <a:schemeClr val="tx1"/>
              </a:solidFill>
            </a:endParaRPr>
          </a:p>
        </p:txBody>
      </p:sp>
      <p:sp>
        <p:nvSpPr>
          <p:cNvPr id="124" name="Rectangle 123">
            <a:extLst>
              <a:ext uri="{FF2B5EF4-FFF2-40B4-BE49-F238E27FC236}">
                <a16:creationId xmlns:a16="http://schemas.microsoft.com/office/drawing/2014/main" id="{D802374F-B6BA-8BA8-ACD2-9154586F7BEF}"/>
              </a:ext>
            </a:extLst>
          </p:cNvPr>
          <p:cNvSpPr>
            <a:spLocks/>
          </p:cNvSpPr>
          <p:nvPr>
            <p:custDataLst>
              <p:tags r:id="rId62"/>
            </p:custDataLst>
          </p:nvPr>
        </p:nvSpPr>
        <p:spPr bwMode="auto">
          <a:xfrm>
            <a:off x="5951538"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3939B00-05D4-4649-84D7-5CEAAB41246E}" type="datetime'''35''''''''''''''''''''''''''''''''-''44'">
              <a:rPr lang="en-US" altLang="en-US" sz="1200" smtClean="0">
                <a:solidFill>
                  <a:schemeClr val="tx1"/>
                </a:solidFill>
              </a:rPr>
              <a:pPr algn="ctr">
                <a:spcBef>
                  <a:spcPct val="0"/>
                </a:spcBef>
                <a:spcAft>
                  <a:spcPct val="0"/>
                </a:spcAft>
              </a:pPr>
              <a:t>35-44</a:t>
            </a:fld>
            <a:endParaRPr lang="en-US" sz="1200" err="1">
              <a:solidFill>
                <a:schemeClr val="tx1"/>
              </a:solidFill>
            </a:endParaRPr>
          </a:p>
        </p:txBody>
      </p:sp>
      <p:sp>
        <p:nvSpPr>
          <p:cNvPr id="184" name="Rectangle 183">
            <a:extLst>
              <a:ext uri="{FF2B5EF4-FFF2-40B4-BE49-F238E27FC236}">
                <a16:creationId xmlns:a16="http://schemas.microsoft.com/office/drawing/2014/main" id="{881CFF7D-32DA-1D84-B75A-2AC1E9535994}"/>
              </a:ext>
            </a:extLst>
          </p:cNvPr>
          <p:cNvSpPr>
            <a:spLocks/>
          </p:cNvSpPr>
          <p:nvPr>
            <p:custDataLst>
              <p:tags r:id="rId63"/>
            </p:custDataLst>
          </p:nvPr>
        </p:nvSpPr>
        <p:spPr bwMode="auto">
          <a:xfrm>
            <a:off x="7543800"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A5D78A6-850E-42C6-B01D-A971B8673885}" type="datetime'''''4''''''5''''''''''''''''''''''-''5''''''''''''''''''''4'''">
              <a:rPr lang="en-US" altLang="en-US" sz="1200" smtClean="0">
                <a:solidFill>
                  <a:schemeClr val="tx1"/>
                </a:solidFill>
              </a:rPr>
              <a:pPr algn="ctr">
                <a:spcBef>
                  <a:spcPct val="0"/>
                </a:spcBef>
                <a:spcAft>
                  <a:spcPct val="0"/>
                </a:spcAft>
              </a:pPr>
              <a:t>45-54</a:t>
            </a:fld>
            <a:endParaRPr lang="en-US" sz="1200" err="1">
              <a:solidFill>
                <a:schemeClr val="tx1"/>
              </a:solidFill>
            </a:endParaRPr>
          </a:p>
        </p:txBody>
      </p:sp>
      <p:sp>
        <p:nvSpPr>
          <p:cNvPr id="191" name="Rectangle 190">
            <a:extLst>
              <a:ext uri="{FF2B5EF4-FFF2-40B4-BE49-F238E27FC236}">
                <a16:creationId xmlns:a16="http://schemas.microsoft.com/office/drawing/2014/main" id="{1E10C6B4-A323-B979-6051-AA09E5BFFFA8}"/>
              </a:ext>
            </a:extLst>
          </p:cNvPr>
          <p:cNvSpPr>
            <a:spLocks/>
          </p:cNvSpPr>
          <p:nvPr>
            <p:custDataLst>
              <p:tags r:id="rId64"/>
            </p:custDataLst>
          </p:nvPr>
        </p:nvSpPr>
        <p:spPr bwMode="auto">
          <a:xfrm>
            <a:off x="9134475"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FD72BC0-F344-4D98-B2DD-B9AF021D3082}" type="datetime'''''''''''5''''''''''''''''''5-''''''''''''''''''''''6''''''4'">
              <a:rPr lang="en-US" altLang="en-US" sz="1200" smtClean="0">
                <a:solidFill>
                  <a:schemeClr val="tx1"/>
                </a:solidFill>
              </a:rPr>
              <a:pPr algn="ctr">
                <a:spcBef>
                  <a:spcPct val="0"/>
                </a:spcBef>
                <a:spcAft>
                  <a:spcPct val="0"/>
                </a:spcAft>
              </a:pPr>
              <a:t>55-64</a:t>
            </a:fld>
            <a:endParaRPr lang="en-US" sz="1200" err="1">
              <a:solidFill>
                <a:schemeClr val="tx1"/>
              </a:solidFill>
            </a:endParaRPr>
          </a:p>
        </p:txBody>
      </p:sp>
      <p:sp>
        <p:nvSpPr>
          <p:cNvPr id="198" name="Rectangle 197">
            <a:extLst>
              <a:ext uri="{FF2B5EF4-FFF2-40B4-BE49-F238E27FC236}">
                <a16:creationId xmlns:a16="http://schemas.microsoft.com/office/drawing/2014/main" id="{F348F84C-CB77-F0CB-9294-575FDA7EBA33}"/>
              </a:ext>
            </a:extLst>
          </p:cNvPr>
          <p:cNvSpPr>
            <a:spLocks/>
          </p:cNvSpPr>
          <p:nvPr>
            <p:custDataLst>
              <p:tags r:id="rId65"/>
            </p:custDataLst>
          </p:nvPr>
        </p:nvSpPr>
        <p:spPr bwMode="auto">
          <a:xfrm>
            <a:off x="10791825" y="5695950"/>
            <a:ext cx="2698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6FC51802-2FDC-4DCF-BD6F-2FA614213D9A}" type="datetime'''''''''''''''''''''''''''''''''''''''65''+'''''''''''''''''">
              <a:rPr lang="en-US" altLang="en-US" sz="1200" smtClean="0">
                <a:solidFill>
                  <a:schemeClr val="tx1"/>
                </a:solidFill>
              </a:rPr>
              <a:pPr algn="ctr">
                <a:spcBef>
                  <a:spcPct val="0"/>
                </a:spcBef>
                <a:spcAft>
                  <a:spcPct val="0"/>
                </a:spcAft>
              </a:pPr>
              <a:t>65+</a:t>
            </a:fld>
            <a:endParaRPr lang="en-US" sz="1200" err="1">
              <a:solidFill>
                <a:schemeClr val="tx1"/>
              </a:solidFill>
            </a:endParaRPr>
          </a:p>
        </p:txBody>
      </p:sp>
      <p:sp>
        <p:nvSpPr>
          <p:cNvPr id="147" name="Rectangle 146">
            <a:extLst>
              <a:ext uri="{FF2B5EF4-FFF2-40B4-BE49-F238E27FC236}">
                <a16:creationId xmlns:a16="http://schemas.microsoft.com/office/drawing/2014/main" id="{1D4E1E2B-2D59-9788-ABAA-8C43AB9DC0B3}"/>
              </a:ext>
            </a:extLst>
          </p:cNvPr>
          <p:cNvSpPr>
            <a:spLocks/>
          </p:cNvSpPr>
          <p:nvPr>
            <p:custDataLst>
              <p:tags r:id="rId66"/>
            </p:custDataLst>
          </p:nvPr>
        </p:nvSpPr>
        <p:spPr bwMode="auto">
          <a:xfrm>
            <a:off x="3617913" y="6005513"/>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8" name="Rectangle 147">
            <a:extLst>
              <a:ext uri="{FF2B5EF4-FFF2-40B4-BE49-F238E27FC236}">
                <a16:creationId xmlns:a16="http://schemas.microsoft.com/office/drawing/2014/main" id="{A877E369-64F7-817A-6149-6B7C4205147C}"/>
              </a:ext>
            </a:extLst>
          </p:cNvPr>
          <p:cNvSpPr>
            <a:spLocks/>
          </p:cNvSpPr>
          <p:nvPr>
            <p:custDataLst>
              <p:tags r:id="rId67"/>
            </p:custDataLst>
          </p:nvPr>
        </p:nvSpPr>
        <p:spPr bwMode="auto">
          <a:xfrm>
            <a:off x="4837113" y="6005513"/>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9" name="Rectangle 148">
            <a:extLst>
              <a:ext uri="{FF2B5EF4-FFF2-40B4-BE49-F238E27FC236}">
                <a16:creationId xmlns:a16="http://schemas.microsoft.com/office/drawing/2014/main" id="{0233FEDE-99BA-1EC5-C7D2-C2398EFE63ED}"/>
              </a:ext>
            </a:extLst>
          </p:cNvPr>
          <p:cNvSpPr>
            <a:spLocks/>
          </p:cNvSpPr>
          <p:nvPr>
            <p:custDataLst>
              <p:tags r:id="rId68"/>
            </p:custDataLst>
          </p:nvPr>
        </p:nvSpPr>
        <p:spPr bwMode="auto">
          <a:xfrm>
            <a:off x="6056313" y="6005513"/>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50" name="Rectangle 149">
            <a:extLst>
              <a:ext uri="{FF2B5EF4-FFF2-40B4-BE49-F238E27FC236}">
                <a16:creationId xmlns:a16="http://schemas.microsoft.com/office/drawing/2014/main" id="{3CB052CE-BFA2-E89F-4971-C0DB965AFEC1}"/>
              </a:ext>
            </a:extLst>
          </p:cNvPr>
          <p:cNvSpPr>
            <a:spLocks/>
          </p:cNvSpPr>
          <p:nvPr>
            <p:custDataLst>
              <p:tags r:id="rId69"/>
            </p:custDataLst>
          </p:nvPr>
        </p:nvSpPr>
        <p:spPr bwMode="auto">
          <a:xfrm>
            <a:off x="7275513" y="6005513"/>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51" name="Rectangle 150">
            <a:extLst>
              <a:ext uri="{FF2B5EF4-FFF2-40B4-BE49-F238E27FC236}">
                <a16:creationId xmlns:a16="http://schemas.microsoft.com/office/drawing/2014/main" id="{15F3F5BA-D42E-9A76-ECFD-F8128756F081}"/>
              </a:ext>
            </a:extLst>
          </p:cNvPr>
          <p:cNvSpPr>
            <a:spLocks/>
          </p:cNvSpPr>
          <p:nvPr>
            <p:custDataLst>
              <p:tags r:id="rId70"/>
            </p:custDataLst>
          </p:nvPr>
        </p:nvSpPr>
        <p:spPr bwMode="auto">
          <a:xfrm>
            <a:off x="38830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4607E6E3-1E95-402C-A97E-10DBF0AD66B3}" type="datetime'M''''A''T'' J''''''u''n''''''''''''''-''''''''''''22'''''''">
              <a:rPr lang="en-US" altLang="en-US" sz="1200" b="1" smtClean="0">
                <a:solidFill>
                  <a:schemeClr val="tx1"/>
                </a:solidFill>
              </a:rPr>
              <a:pPr>
                <a:spcBef>
                  <a:spcPct val="0"/>
                </a:spcBef>
                <a:spcAft>
                  <a:spcPct val="0"/>
                </a:spcAft>
              </a:pPr>
              <a:t>MAT Jun-22</a:t>
            </a:fld>
            <a:endParaRPr lang="en-US" sz="1200" b="1" err="1">
              <a:solidFill>
                <a:schemeClr val="tx1"/>
              </a:solidFill>
            </a:endParaRPr>
          </a:p>
        </p:txBody>
      </p:sp>
      <p:sp>
        <p:nvSpPr>
          <p:cNvPr id="152" name="Rectangle 151">
            <a:extLst>
              <a:ext uri="{FF2B5EF4-FFF2-40B4-BE49-F238E27FC236}">
                <a16:creationId xmlns:a16="http://schemas.microsoft.com/office/drawing/2014/main" id="{960AD24B-5927-5F5C-1275-4A69449A9971}"/>
              </a:ext>
            </a:extLst>
          </p:cNvPr>
          <p:cNvSpPr>
            <a:spLocks/>
          </p:cNvSpPr>
          <p:nvPr>
            <p:custDataLst>
              <p:tags r:id="rId71"/>
            </p:custDataLst>
          </p:nvPr>
        </p:nvSpPr>
        <p:spPr bwMode="auto">
          <a:xfrm>
            <a:off x="51022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7624AAB1-E820-46F4-AC81-1DAAA0409DF3}" type="datetime'''''''MA''''''''''''''T'' ''Ju''''''''n''''''''''''''-''2''3'">
              <a:rPr lang="en-US" altLang="en-US" sz="1200" b="1" smtClean="0">
                <a:solidFill>
                  <a:schemeClr val="tx1"/>
                </a:solidFill>
              </a:rPr>
              <a:pPr>
                <a:spcBef>
                  <a:spcPct val="0"/>
                </a:spcBef>
                <a:spcAft>
                  <a:spcPct val="0"/>
                </a:spcAft>
              </a:pPr>
              <a:t>MAT Jun-23</a:t>
            </a:fld>
            <a:endParaRPr lang="en-US" sz="1200" b="1" err="1">
              <a:solidFill>
                <a:schemeClr val="tx1"/>
              </a:solidFill>
            </a:endParaRPr>
          </a:p>
        </p:txBody>
      </p:sp>
      <p:sp>
        <p:nvSpPr>
          <p:cNvPr id="153" name="Rectangle 152">
            <a:extLst>
              <a:ext uri="{FF2B5EF4-FFF2-40B4-BE49-F238E27FC236}">
                <a16:creationId xmlns:a16="http://schemas.microsoft.com/office/drawing/2014/main" id="{6B27E555-F127-6DA3-425B-DACA1BD162B9}"/>
              </a:ext>
            </a:extLst>
          </p:cNvPr>
          <p:cNvSpPr>
            <a:spLocks/>
          </p:cNvSpPr>
          <p:nvPr>
            <p:custDataLst>
              <p:tags r:id="rId72"/>
            </p:custDataLst>
          </p:nvPr>
        </p:nvSpPr>
        <p:spPr bwMode="auto">
          <a:xfrm>
            <a:off x="63214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701D2A9-5B06-441C-8ABE-2055B04FAACB}" type="datetime'''''''M''''''''AT J''''u''n-''''''''''24'''''''''''''''">
              <a:rPr lang="en-US" altLang="en-US" sz="1200" b="1" smtClean="0">
                <a:solidFill>
                  <a:schemeClr val="tx1"/>
                </a:solidFill>
              </a:rPr>
              <a:pPr>
                <a:spcBef>
                  <a:spcPct val="0"/>
                </a:spcBef>
                <a:spcAft>
                  <a:spcPct val="0"/>
                </a:spcAft>
              </a:pPr>
              <a:t>MAT Jun-24</a:t>
            </a:fld>
            <a:endParaRPr lang="en-US" sz="1200" b="1" err="1">
              <a:solidFill>
                <a:schemeClr val="tx1"/>
              </a:solidFill>
            </a:endParaRPr>
          </a:p>
        </p:txBody>
      </p:sp>
      <p:sp>
        <p:nvSpPr>
          <p:cNvPr id="154" name="Rectangle 153">
            <a:extLst>
              <a:ext uri="{FF2B5EF4-FFF2-40B4-BE49-F238E27FC236}">
                <a16:creationId xmlns:a16="http://schemas.microsoft.com/office/drawing/2014/main" id="{F8EF0651-30F7-A77A-B172-8EFB4167941F}"/>
              </a:ext>
            </a:extLst>
          </p:cNvPr>
          <p:cNvSpPr>
            <a:spLocks/>
          </p:cNvSpPr>
          <p:nvPr>
            <p:custDataLst>
              <p:tags r:id="rId73"/>
            </p:custDataLst>
          </p:nvPr>
        </p:nvSpPr>
        <p:spPr bwMode="auto">
          <a:xfrm>
            <a:off x="75406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D070A76C-77A1-41A7-AAB1-CF3A1AF29EE6}" type="datetime'''''''MA''''T ''J''''''''''''u''''''''n-''''''2''''''5'''">
              <a:rPr lang="en-US" altLang="en-US" sz="1200" b="1" smtClean="0">
                <a:solidFill>
                  <a:schemeClr val="tx1"/>
                </a:solidFill>
              </a:rPr>
              <a:pPr>
                <a:spcBef>
                  <a:spcPct val="0"/>
                </a:spcBef>
                <a:spcAft>
                  <a:spcPct val="0"/>
                </a:spcAft>
              </a:pPr>
              <a:t>MAT Jun-25</a:t>
            </a:fld>
            <a:endParaRPr lang="en-US" sz="1200" b="1" err="1">
              <a:solidFill>
                <a:schemeClr val="tx1"/>
              </a:solidFill>
            </a:endParaRPr>
          </a:p>
        </p:txBody>
      </p:sp>
      <p:sp>
        <p:nvSpPr>
          <p:cNvPr id="372" name="TextBox 371">
            <a:extLst>
              <a:ext uri="{FF2B5EF4-FFF2-40B4-BE49-F238E27FC236}">
                <a16:creationId xmlns:a16="http://schemas.microsoft.com/office/drawing/2014/main" id="{37ECD72C-802C-A3F5-A4E0-05FADD571624}"/>
              </a:ext>
            </a:extLst>
          </p:cNvPr>
          <p:cNvSpPr txBox="1">
            <a:spLocks/>
          </p:cNvSpPr>
          <p:nvPr/>
        </p:nvSpPr>
        <p:spPr>
          <a:xfrm>
            <a:off x="5343101" y="4245023"/>
            <a:ext cx="1359748" cy="307777"/>
          </a:xfrm>
          <a:prstGeom prst="rect">
            <a:avLst/>
          </a:prstGeom>
          <a:noFill/>
        </p:spPr>
        <p:txBody>
          <a:bodyPr wrap="square" rtlCol="0">
            <a:spAutoFit/>
          </a:bodyPr>
          <a:lstStyle/>
          <a:p>
            <a:r>
              <a:rPr lang="en-US" sz="1400" b="1"/>
              <a:t>Share by Age</a:t>
            </a:r>
          </a:p>
        </p:txBody>
      </p:sp>
      <p:cxnSp>
        <p:nvCxnSpPr>
          <p:cNvPr id="385" name="Straight Connector 384">
            <a:extLst>
              <a:ext uri="{FF2B5EF4-FFF2-40B4-BE49-F238E27FC236}">
                <a16:creationId xmlns:a16="http://schemas.microsoft.com/office/drawing/2014/main" id="{E2B91004-647B-9014-6C54-C796FCD194C6}"/>
              </a:ext>
            </a:extLst>
          </p:cNvPr>
          <p:cNvCxnSpPr>
            <a:cxnSpLocks/>
          </p:cNvCxnSpPr>
          <p:nvPr/>
        </p:nvCxnSpPr>
        <p:spPr>
          <a:xfrm flipH="1">
            <a:off x="265112" y="4056125"/>
            <a:ext cx="11458142" cy="42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21" name="Chart 420">
            <a:extLst>
              <a:ext uri="{FF2B5EF4-FFF2-40B4-BE49-F238E27FC236}">
                <a16:creationId xmlns:a16="http://schemas.microsoft.com/office/drawing/2014/main" id="{2C83F74A-D7E0-42CB-27A3-E85BF36CA0C8}"/>
              </a:ext>
            </a:extLst>
          </p:cNvPr>
          <p:cNvGraphicFramePr>
            <a:graphicFrameLocks/>
          </p:cNvGraphicFramePr>
          <p:nvPr>
            <p:extLst>
              <p:ext uri="{D42A27DB-BD31-4B8C-83A1-F6EECF244321}">
                <p14:modId xmlns:p14="http://schemas.microsoft.com/office/powerpoint/2010/main" val="3650109641"/>
              </p:ext>
            </p:extLst>
          </p:nvPr>
        </p:nvGraphicFramePr>
        <p:xfrm>
          <a:off x="6861175" y="1939037"/>
          <a:ext cx="4945063" cy="2048771"/>
        </p:xfrm>
        <a:graphic>
          <a:graphicData uri="http://schemas.openxmlformats.org/drawingml/2006/chart">
            <c:chart xmlns:c="http://schemas.openxmlformats.org/drawingml/2006/chart" xmlns:r="http://schemas.openxmlformats.org/officeDocument/2006/relationships" r:id="rId82"/>
          </a:graphicData>
        </a:graphic>
      </p:graphicFrame>
      <p:sp>
        <p:nvSpPr>
          <p:cNvPr id="422" name="TextBox 421">
            <a:extLst>
              <a:ext uri="{FF2B5EF4-FFF2-40B4-BE49-F238E27FC236}">
                <a16:creationId xmlns:a16="http://schemas.microsoft.com/office/drawing/2014/main" id="{DEF8EA78-3D51-BF1D-330F-3D51B157E1DB}"/>
              </a:ext>
            </a:extLst>
          </p:cNvPr>
          <p:cNvSpPr txBox="1">
            <a:spLocks/>
          </p:cNvSpPr>
          <p:nvPr/>
        </p:nvSpPr>
        <p:spPr>
          <a:xfrm>
            <a:off x="8035238" y="1405939"/>
            <a:ext cx="2681920" cy="523220"/>
          </a:xfrm>
          <a:prstGeom prst="rect">
            <a:avLst/>
          </a:prstGeom>
          <a:noFill/>
        </p:spPr>
        <p:txBody>
          <a:bodyPr wrap="square" rtlCol="0">
            <a:spAutoFit/>
          </a:bodyPr>
          <a:lstStyle/>
          <a:p>
            <a:pPr algn="ctr"/>
            <a:r>
              <a:rPr lang="en-US" sz="1400" b="1"/>
              <a:t>YoY Growth by Age</a:t>
            </a:r>
          </a:p>
          <a:p>
            <a:pPr algn="ctr"/>
            <a:r>
              <a:rPr lang="en-US" sz="1400" b="1"/>
              <a:t>MAT Jun-24 vs. MAT Jun-25</a:t>
            </a:r>
          </a:p>
        </p:txBody>
      </p:sp>
    </p:spTree>
    <p:extLst>
      <p:ext uri="{BB962C8B-B14F-4D97-AF65-F5344CB8AC3E}">
        <p14:creationId xmlns:p14="http://schemas.microsoft.com/office/powerpoint/2010/main" val="234101967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AEB5330-D140-B20E-77B2-E3101D30C3B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E25A68F-C9FB-1A93-AAEB-778F97E27392}"/>
              </a:ext>
            </a:extLst>
          </p:cNvPr>
          <p:cNvGraphicFramePr>
            <a:graphicFrameLocks noChangeAspect="1"/>
          </p:cNvGraphicFramePr>
          <p:nvPr>
            <p:custDataLst>
              <p:tags r:id="rId1"/>
            </p:custDataLst>
            <p:extLst>
              <p:ext uri="{D42A27DB-BD31-4B8C-83A1-F6EECF244321}">
                <p14:modId xmlns:p14="http://schemas.microsoft.com/office/powerpoint/2010/main" val="2131647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5" imgW="404" imgH="403" progId="TCLayout.ActiveDocument.1">
                  <p:embed/>
                </p:oleObj>
              </mc:Choice>
              <mc:Fallback>
                <p:oleObj name="think-cell Slide" r:id="rId75" imgW="404" imgH="403" progId="TCLayout.ActiveDocument.1">
                  <p:embed/>
                  <p:pic>
                    <p:nvPicPr>
                      <p:cNvPr id="4" name="think-cell data - do not delete" hidden="1">
                        <a:extLst>
                          <a:ext uri="{FF2B5EF4-FFF2-40B4-BE49-F238E27FC236}">
                            <a16:creationId xmlns:a16="http://schemas.microsoft.com/office/drawing/2014/main" id="{1E25A68F-C9FB-1A93-AAEB-778F97E27392}"/>
                          </a:ext>
                        </a:extLst>
                      </p:cNvPr>
                      <p:cNvPicPr/>
                      <p:nvPr/>
                    </p:nvPicPr>
                    <p:blipFill>
                      <a:blip r:embed="rId7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CD94BB-F8BB-D42F-CAC1-DC37B15E457E}"/>
              </a:ext>
            </a:extLst>
          </p:cNvPr>
          <p:cNvSpPr>
            <a:spLocks noGrp="1"/>
          </p:cNvSpPr>
          <p:nvPr>
            <p:ph type="title"/>
          </p:nvPr>
        </p:nvSpPr>
        <p:spPr/>
        <p:txBody>
          <a:bodyPr vert="horz"/>
          <a:lstStyle/>
          <a:p>
            <a:r>
              <a:rPr lang="en-US"/>
              <a:t>COVID-19 vaccines are now mostly being received by individuals aged 65 and older; Food is the only COT trending higher</a:t>
            </a:r>
          </a:p>
        </p:txBody>
      </p:sp>
      <p:sp>
        <p:nvSpPr>
          <p:cNvPr id="3" name="Footer Placeholder 2">
            <a:extLst>
              <a:ext uri="{FF2B5EF4-FFF2-40B4-BE49-F238E27FC236}">
                <a16:creationId xmlns:a16="http://schemas.microsoft.com/office/drawing/2014/main" id="{7C73C1F1-C3E8-DD56-FB18-9114375BB569}"/>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
        <p:nvSpPr>
          <p:cNvPr id="6" name="TextBox 5">
            <a:extLst>
              <a:ext uri="{FF2B5EF4-FFF2-40B4-BE49-F238E27FC236}">
                <a16:creationId xmlns:a16="http://schemas.microsoft.com/office/drawing/2014/main" id="{C9FA5745-776A-74E6-DF18-816BF793AB5E}"/>
              </a:ext>
            </a:extLst>
          </p:cNvPr>
          <p:cNvSpPr txBox="1">
            <a:spLocks/>
          </p:cNvSpPr>
          <p:nvPr/>
        </p:nvSpPr>
        <p:spPr>
          <a:xfrm>
            <a:off x="373776" y="6345088"/>
            <a:ext cx="5207267" cy="261610"/>
          </a:xfrm>
          <a:prstGeom prst="rect">
            <a:avLst/>
          </a:prstGeom>
          <a:noFill/>
        </p:spPr>
        <p:txBody>
          <a:bodyPr wrap="square" rtlCol="0">
            <a:spAutoFit/>
          </a:bodyPr>
          <a:lstStyle/>
          <a:p>
            <a:r>
              <a:rPr lang="en-US" sz="1100"/>
              <a:t>Season defined as Week Ending 7/26/24 through Week Ending 3/14/25</a:t>
            </a:r>
          </a:p>
        </p:txBody>
      </p:sp>
      <p:graphicFrame>
        <p:nvGraphicFramePr>
          <p:cNvPr id="112" name="Chart 111">
            <a:extLst>
              <a:ext uri="{FF2B5EF4-FFF2-40B4-BE49-F238E27FC236}">
                <a16:creationId xmlns:a16="http://schemas.microsoft.com/office/drawing/2014/main" id="{3D992861-454D-5560-2B55-D040223ABC5E}"/>
              </a:ext>
            </a:extLst>
          </p:cNvPr>
          <p:cNvGraphicFramePr>
            <a:graphicFrameLocks/>
          </p:cNvGraphicFramePr>
          <p:nvPr>
            <p:custDataLst>
              <p:tags r:id="rId2"/>
            </p:custDataLst>
            <p:extLst>
              <p:ext uri="{D42A27DB-BD31-4B8C-83A1-F6EECF244321}">
                <p14:modId xmlns:p14="http://schemas.microsoft.com/office/powerpoint/2010/main" val="1179736083"/>
              </p:ext>
            </p:extLst>
          </p:nvPr>
        </p:nvGraphicFramePr>
        <p:xfrm>
          <a:off x="723900" y="2084388"/>
          <a:ext cx="5781675" cy="1244600"/>
        </p:xfrm>
        <a:graphic>
          <a:graphicData uri="http://schemas.openxmlformats.org/drawingml/2006/chart">
            <c:chart xmlns:c="http://schemas.openxmlformats.org/drawingml/2006/chart" xmlns:r="http://schemas.openxmlformats.org/officeDocument/2006/relationships" r:id="rId77"/>
          </a:graphicData>
        </a:graphic>
      </p:graphicFrame>
      <p:sp>
        <p:nvSpPr>
          <p:cNvPr id="245" name="Rectangle 244">
            <a:extLst>
              <a:ext uri="{FF2B5EF4-FFF2-40B4-BE49-F238E27FC236}">
                <a16:creationId xmlns:a16="http://schemas.microsoft.com/office/drawing/2014/main" id="{02A3595D-3CA9-5F46-CA3C-0677526F8DF5}"/>
              </a:ext>
            </a:extLst>
          </p:cNvPr>
          <p:cNvSpPr>
            <a:spLocks/>
          </p:cNvSpPr>
          <p:nvPr>
            <p:custDataLst>
              <p:tags r:id="rId3"/>
            </p:custDataLst>
          </p:nvPr>
        </p:nvSpPr>
        <p:spPr bwMode="gray">
          <a:xfrm>
            <a:off x="590550" y="3155950"/>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89569A4-05B5-40F7-A809-EA8A2FA580CA}" type="datetime'''''0'''''''">
              <a:rPr lang="en-US" altLang="en-US" sz="1400" smtClean="0">
                <a:solidFill>
                  <a:schemeClr val="tx1"/>
                </a:solidFill>
                <a:effectLst/>
              </a:rPr>
              <a:pPr algn="r">
                <a:lnSpc>
                  <a:spcPct val="90000"/>
                </a:lnSpc>
                <a:spcBef>
                  <a:spcPct val="0"/>
                </a:spcBef>
                <a:spcAft>
                  <a:spcPct val="0"/>
                </a:spcAft>
              </a:pPr>
              <a:t>0</a:t>
            </a:fld>
            <a:endParaRPr lang="en-US" sz="1400" err="1">
              <a:solidFill>
                <a:schemeClr val="tx1"/>
              </a:solidFill>
            </a:endParaRPr>
          </a:p>
        </p:txBody>
      </p:sp>
      <p:sp>
        <p:nvSpPr>
          <p:cNvPr id="249" name="Rectangle 248">
            <a:extLst>
              <a:ext uri="{FF2B5EF4-FFF2-40B4-BE49-F238E27FC236}">
                <a16:creationId xmlns:a16="http://schemas.microsoft.com/office/drawing/2014/main" id="{3E7BBD25-8666-E0C4-EFE1-8E49881DE33F}"/>
              </a:ext>
            </a:extLst>
          </p:cNvPr>
          <p:cNvSpPr>
            <a:spLocks/>
          </p:cNvSpPr>
          <p:nvPr>
            <p:custDataLst>
              <p:tags r:id="rId4"/>
            </p:custDataLst>
          </p:nvPr>
        </p:nvSpPr>
        <p:spPr bwMode="gray">
          <a:xfrm>
            <a:off x="492125" y="2886075"/>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B6A564F-A107-4269-B65A-B0059B99D641}" type="datetime'''''''''''''''''''''''''''2''''''''''''''''0'''''''''''''">
              <a:rPr lang="en-US" altLang="en-US" sz="1400" smtClean="0">
                <a:solidFill>
                  <a:schemeClr val="tx1"/>
                </a:solidFill>
                <a:effectLst/>
              </a:rPr>
              <a:pPr algn="r">
                <a:lnSpc>
                  <a:spcPct val="90000"/>
                </a:lnSpc>
                <a:spcBef>
                  <a:spcPct val="0"/>
                </a:spcBef>
                <a:spcAft>
                  <a:spcPct val="0"/>
                </a:spcAft>
              </a:pPr>
              <a:t>20</a:t>
            </a:fld>
            <a:endParaRPr lang="en-US" sz="1400" err="1">
              <a:solidFill>
                <a:schemeClr val="tx1"/>
              </a:solidFill>
            </a:endParaRPr>
          </a:p>
        </p:txBody>
      </p:sp>
      <p:sp>
        <p:nvSpPr>
          <p:cNvPr id="104" name="Rectangle 103">
            <a:extLst>
              <a:ext uri="{FF2B5EF4-FFF2-40B4-BE49-F238E27FC236}">
                <a16:creationId xmlns:a16="http://schemas.microsoft.com/office/drawing/2014/main" id="{D9AC1764-FDAA-3969-4570-4A70614396CA}"/>
              </a:ext>
            </a:extLst>
          </p:cNvPr>
          <p:cNvSpPr>
            <a:spLocks/>
          </p:cNvSpPr>
          <p:nvPr>
            <p:custDataLst>
              <p:tags r:id="rId5"/>
            </p:custDataLst>
          </p:nvPr>
        </p:nvSpPr>
        <p:spPr bwMode="gray">
          <a:xfrm>
            <a:off x="492125" y="2616200"/>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767EC06-3F20-41A8-A7CC-BBEBA80B15E5}" type="datetime'''''''''''''''''40'''''''''''''''''''''''''''''''''">
              <a:rPr lang="en-US" altLang="en-US" sz="1400" smtClean="0">
                <a:solidFill>
                  <a:schemeClr val="tx1"/>
                </a:solidFill>
                <a:effectLst/>
              </a:rPr>
              <a:pPr algn="r">
                <a:lnSpc>
                  <a:spcPct val="90000"/>
                </a:lnSpc>
                <a:spcBef>
                  <a:spcPct val="0"/>
                </a:spcBef>
                <a:spcAft>
                  <a:spcPct val="0"/>
                </a:spcAft>
              </a:pPr>
              <a:t>40</a:t>
            </a:fld>
            <a:endParaRPr lang="en-US" sz="1400" err="1">
              <a:solidFill>
                <a:schemeClr val="tx1"/>
              </a:solidFill>
            </a:endParaRPr>
          </a:p>
        </p:txBody>
      </p:sp>
      <p:sp>
        <p:nvSpPr>
          <p:cNvPr id="106" name="Rectangle 105">
            <a:extLst>
              <a:ext uri="{FF2B5EF4-FFF2-40B4-BE49-F238E27FC236}">
                <a16:creationId xmlns:a16="http://schemas.microsoft.com/office/drawing/2014/main" id="{CCEF46E8-78D5-4DE8-90F2-0859056317C9}"/>
              </a:ext>
            </a:extLst>
          </p:cNvPr>
          <p:cNvSpPr>
            <a:spLocks/>
          </p:cNvSpPr>
          <p:nvPr>
            <p:custDataLst>
              <p:tags r:id="rId6"/>
            </p:custDataLst>
          </p:nvPr>
        </p:nvSpPr>
        <p:spPr bwMode="gray">
          <a:xfrm>
            <a:off x="492125" y="2076450"/>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D48974A-FE13-4120-87F7-E194C4EB798D}" type="datetime'''''''''''8''''''''''''''''''0'''''''''''''''''''''">
              <a:rPr lang="en-US" altLang="en-US" sz="1400" smtClean="0">
                <a:solidFill>
                  <a:schemeClr val="tx1"/>
                </a:solidFill>
                <a:effectLst/>
              </a:rPr>
              <a:pPr algn="r">
                <a:lnSpc>
                  <a:spcPct val="90000"/>
                </a:lnSpc>
                <a:spcBef>
                  <a:spcPct val="0"/>
                </a:spcBef>
                <a:spcAft>
                  <a:spcPct val="0"/>
                </a:spcAft>
              </a:pPr>
              <a:t>80</a:t>
            </a:fld>
            <a:endParaRPr lang="en-US" sz="1400" err="1">
              <a:solidFill>
                <a:schemeClr val="tx1"/>
              </a:solidFill>
            </a:endParaRPr>
          </a:p>
        </p:txBody>
      </p:sp>
      <p:sp>
        <p:nvSpPr>
          <p:cNvPr id="105" name="Rectangle 104">
            <a:extLst>
              <a:ext uri="{FF2B5EF4-FFF2-40B4-BE49-F238E27FC236}">
                <a16:creationId xmlns:a16="http://schemas.microsoft.com/office/drawing/2014/main" id="{CBD50C64-C180-06FD-3BAA-4CC14D1C5BE1}"/>
              </a:ext>
            </a:extLst>
          </p:cNvPr>
          <p:cNvSpPr>
            <a:spLocks/>
          </p:cNvSpPr>
          <p:nvPr>
            <p:custDataLst>
              <p:tags r:id="rId7"/>
            </p:custDataLst>
          </p:nvPr>
        </p:nvSpPr>
        <p:spPr bwMode="gray">
          <a:xfrm>
            <a:off x="492125" y="2346325"/>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728AF81-329B-45D3-A0E0-4E9A6DE62EEC}" type="datetime'''''''6''''''''''''''''''''0'''''">
              <a:rPr lang="en-US" altLang="en-US" sz="1400" smtClean="0">
                <a:solidFill>
                  <a:schemeClr val="tx1"/>
                </a:solidFill>
                <a:effectLst/>
              </a:rPr>
              <a:pPr algn="r">
                <a:lnSpc>
                  <a:spcPct val="90000"/>
                </a:lnSpc>
                <a:spcBef>
                  <a:spcPct val="0"/>
                </a:spcBef>
                <a:spcAft>
                  <a:spcPct val="0"/>
                </a:spcAft>
              </a:pPr>
              <a:t>60</a:t>
            </a:fld>
            <a:endParaRPr lang="en-US" sz="1400" err="1">
              <a:solidFill>
                <a:schemeClr val="tx1"/>
              </a:solidFill>
            </a:endParaRPr>
          </a:p>
        </p:txBody>
      </p:sp>
      <p:cxnSp>
        <p:nvCxnSpPr>
          <p:cNvPr id="173" name="Straight Connector 172">
            <a:extLst>
              <a:ext uri="{FF2B5EF4-FFF2-40B4-BE49-F238E27FC236}">
                <a16:creationId xmlns:a16="http://schemas.microsoft.com/office/drawing/2014/main" id="{C31FA0AC-FAAD-2380-3ABF-41779DB7F028}"/>
              </a:ext>
            </a:extLst>
          </p:cNvPr>
          <p:cNvCxnSpPr>
            <a:cxnSpLocks/>
          </p:cNvCxnSpPr>
          <p:nvPr>
            <p:custDataLst>
              <p:tags r:id="rId8"/>
            </p:custDataLst>
          </p:nvPr>
        </p:nvCxnSpPr>
        <p:spPr bwMode="auto">
          <a:xfrm>
            <a:off x="1947863" y="2498725"/>
            <a:ext cx="0" cy="3048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1" name="Straight Connector 170">
            <a:extLst>
              <a:ext uri="{FF2B5EF4-FFF2-40B4-BE49-F238E27FC236}">
                <a16:creationId xmlns:a16="http://schemas.microsoft.com/office/drawing/2014/main" id="{92BCF1FD-C4D8-6DDE-B424-F87F3C3A51DE}"/>
              </a:ext>
            </a:extLst>
          </p:cNvPr>
          <p:cNvCxnSpPr>
            <a:cxnSpLocks/>
          </p:cNvCxnSpPr>
          <p:nvPr>
            <p:custDataLst>
              <p:tags r:id="rId9"/>
            </p:custDataLst>
          </p:nvPr>
        </p:nvCxnSpPr>
        <p:spPr bwMode="auto">
          <a:xfrm flipV="1">
            <a:off x="1654175" y="2498725"/>
            <a:ext cx="0" cy="2603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23B5026D-2660-9CEE-5145-73DD4A5E0A62}"/>
              </a:ext>
            </a:extLst>
          </p:cNvPr>
          <p:cNvCxnSpPr>
            <a:cxnSpLocks/>
          </p:cNvCxnSpPr>
          <p:nvPr>
            <p:custDataLst>
              <p:tags r:id="rId10"/>
            </p:custDataLst>
          </p:nvPr>
        </p:nvCxnSpPr>
        <p:spPr bwMode="auto">
          <a:xfrm>
            <a:off x="1654175" y="2498725"/>
            <a:ext cx="2936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6B95A388-17F9-F566-B38F-E47E4BD40FCB}"/>
              </a:ext>
            </a:extLst>
          </p:cNvPr>
          <p:cNvCxnSpPr>
            <a:cxnSpLocks/>
          </p:cNvCxnSpPr>
          <p:nvPr>
            <p:custDataLst>
              <p:tags r:id="rId11"/>
            </p:custDataLst>
          </p:nvPr>
        </p:nvCxnSpPr>
        <p:spPr bwMode="auto">
          <a:xfrm flipV="1">
            <a:off x="3059113" y="2701925"/>
            <a:ext cx="0" cy="2778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A354BB50-5394-9E79-F9C7-0F5859B5D390}"/>
              </a:ext>
            </a:extLst>
          </p:cNvPr>
          <p:cNvCxnSpPr>
            <a:cxnSpLocks/>
          </p:cNvCxnSpPr>
          <p:nvPr>
            <p:custDataLst>
              <p:tags r:id="rId12"/>
            </p:custDataLst>
          </p:nvPr>
        </p:nvCxnSpPr>
        <p:spPr bwMode="auto">
          <a:xfrm>
            <a:off x="3059113" y="2701925"/>
            <a:ext cx="292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861FD5EF-504E-8498-0C3D-DE78F79AF876}"/>
              </a:ext>
            </a:extLst>
          </p:cNvPr>
          <p:cNvCxnSpPr>
            <a:cxnSpLocks/>
          </p:cNvCxnSpPr>
          <p:nvPr>
            <p:custDataLst>
              <p:tags r:id="rId13"/>
            </p:custDataLst>
          </p:nvPr>
        </p:nvCxnSpPr>
        <p:spPr bwMode="auto">
          <a:xfrm>
            <a:off x="3351213" y="2701925"/>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4DD03C52-A584-6D17-BC5A-749EF92B9368}"/>
              </a:ext>
            </a:extLst>
          </p:cNvPr>
          <p:cNvCxnSpPr>
            <a:cxnSpLocks/>
          </p:cNvCxnSpPr>
          <p:nvPr>
            <p:custDataLst>
              <p:tags r:id="rId14"/>
            </p:custDataLst>
          </p:nvPr>
        </p:nvCxnSpPr>
        <p:spPr bwMode="auto">
          <a:xfrm flipV="1">
            <a:off x="4462463" y="2662239"/>
            <a:ext cx="0" cy="2825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E2A8EF9B-4E63-7D5D-D89F-0DBCB2D04D39}"/>
              </a:ext>
            </a:extLst>
          </p:cNvPr>
          <p:cNvCxnSpPr>
            <a:cxnSpLocks/>
          </p:cNvCxnSpPr>
          <p:nvPr>
            <p:custDataLst>
              <p:tags r:id="rId15"/>
            </p:custDataLst>
          </p:nvPr>
        </p:nvCxnSpPr>
        <p:spPr bwMode="auto">
          <a:xfrm>
            <a:off x="4462463" y="2662238"/>
            <a:ext cx="2936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5F0842B8-F68B-FEF1-0CFC-7E70235B8A0E}"/>
              </a:ext>
            </a:extLst>
          </p:cNvPr>
          <p:cNvCxnSpPr>
            <a:cxnSpLocks/>
          </p:cNvCxnSpPr>
          <p:nvPr>
            <p:custDataLst>
              <p:tags r:id="rId16"/>
            </p:custDataLst>
          </p:nvPr>
        </p:nvCxnSpPr>
        <p:spPr bwMode="auto">
          <a:xfrm>
            <a:off x="4756150" y="2662238"/>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1E7FFEDF-C244-9C03-4819-6797462F696B}"/>
              </a:ext>
            </a:extLst>
          </p:cNvPr>
          <p:cNvCxnSpPr>
            <a:cxnSpLocks/>
          </p:cNvCxnSpPr>
          <p:nvPr>
            <p:custDataLst>
              <p:tags r:id="rId17"/>
            </p:custDataLst>
          </p:nvPr>
        </p:nvCxnSpPr>
        <p:spPr bwMode="auto">
          <a:xfrm>
            <a:off x="5867400" y="2676525"/>
            <a:ext cx="292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6DCD1EA1-B776-87C0-6038-81AFD51984CC}"/>
              </a:ext>
            </a:extLst>
          </p:cNvPr>
          <p:cNvCxnSpPr>
            <a:cxnSpLocks/>
          </p:cNvCxnSpPr>
          <p:nvPr>
            <p:custDataLst>
              <p:tags r:id="rId18"/>
            </p:custDataLst>
          </p:nvPr>
        </p:nvCxnSpPr>
        <p:spPr bwMode="auto">
          <a:xfrm>
            <a:off x="6159500" y="2676525"/>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A607D4A2-B511-CBFD-B391-6B47DC3F21FF}"/>
              </a:ext>
            </a:extLst>
          </p:cNvPr>
          <p:cNvCxnSpPr>
            <a:cxnSpLocks/>
          </p:cNvCxnSpPr>
          <p:nvPr>
            <p:custDataLst>
              <p:tags r:id="rId19"/>
            </p:custDataLst>
          </p:nvPr>
        </p:nvCxnSpPr>
        <p:spPr bwMode="auto">
          <a:xfrm flipV="1">
            <a:off x="5867400" y="2676525"/>
            <a:ext cx="0" cy="2794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62" name="Rectangle 261">
            <a:extLst>
              <a:ext uri="{FF2B5EF4-FFF2-40B4-BE49-F238E27FC236}">
                <a16:creationId xmlns:a16="http://schemas.microsoft.com/office/drawing/2014/main" id="{F2C9724E-ACC5-2B1B-256C-6B915A73A71E}"/>
              </a:ext>
            </a:extLst>
          </p:cNvPr>
          <p:cNvSpPr>
            <a:spLocks/>
          </p:cNvSpPr>
          <p:nvPr>
            <p:custDataLst>
              <p:tags r:id="rId20"/>
            </p:custDataLst>
          </p:nvPr>
        </p:nvSpPr>
        <p:spPr bwMode="auto">
          <a:xfrm>
            <a:off x="136525" y="2076450"/>
            <a:ext cx="212725" cy="592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r">
              <a:spcBef>
                <a:spcPct val="0"/>
              </a:spcBef>
              <a:spcAft>
                <a:spcPct val="0"/>
              </a:spcAft>
            </a:pPr>
            <a:r>
              <a:rPr lang="en-US" altLang="en-US" sz="1400">
                <a:solidFill>
                  <a:schemeClr val="tx1"/>
                </a:solidFill>
                <a:effectLst/>
              </a:rPr>
              <a:t>Millions</a:t>
            </a:r>
            <a:endParaRPr lang="en-US" sz="1400">
              <a:solidFill>
                <a:schemeClr val="tx1"/>
              </a:solidFill>
            </a:endParaRPr>
          </a:p>
        </p:txBody>
      </p:sp>
      <p:sp>
        <p:nvSpPr>
          <p:cNvPr id="13" name="Rectangle 12">
            <a:extLst>
              <a:ext uri="{FF2B5EF4-FFF2-40B4-BE49-F238E27FC236}">
                <a16:creationId xmlns:a16="http://schemas.microsoft.com/office/drawing/2014/main" id="{5B9955AD-925B-4865-6682-2B71A874F26E}"/>
              </a:ext>
            </a:extLst>
          </p:cNvPr>
          <p:cNvSpPr>
            <a:spLocks/>
          </p:cNvSpPr>
          <p:nvPr>
            <p:custDataLst>
              <p:tags r:id="rId21"/>
            </p:custDataLst>
          </p:nvPr>
        </p:nvSpPr>
        <p:spPr bwMode="auto">
          <a:xfrm>
            <a:off x="1304925" y="3297238"/>
            <a:ext cx="4079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7368FA16-07A7-42A9-8068-2A1AEE4A3DD8}" type="datetime'''''''''''''''Ch''''''''''''''''''''''''''''a''''''''in'''''''">
              <a:rPr lang="en-US" altLang="en-US" sz="1200" smtClean="0">
                <a:solidFill>
                  <a:schemeClr val="tx1"/>
                </a:solidFill>
              </a:rPr>
              <a:pPr algn="ctr">
                <a:spcBef>
                  <a:spcPct val="0"/>
                </a:spcBef>
                <a:spcAft>
                  <a:spcPct val="0"/>
                </a:spcAft>
              </a:pPr>
              <a:t>Chain</a:t>
            </a:fld>
            <a:endParaRPr lang="en-US" sz="1200">
              <a:solidFill>
                <a:schemeClr val="tx1"/>
              </a:solidFill>
            </a:endParaRPr>
          </a:p>
        </p:txBody>
      </p:sp>
      <p:sp>
        <p:nvSpPr>
          <p:cNvPr id="26" name="Rectangle 25">
            <a:extLst>
              <a:ext uri="{FF2B5EF4-FFF2-40B4-BE49-F238E27FC236}">
                <a16:creationId xmlns:a16="http://schemas.microsoft.com/office/drawing/2014/main" id="{C23E5516-AFF0-2A70-8B8E-DCF710555285}"/>
              </a:ext>
            </a:extLst>
          </p:cNvPr>
          <p:cNvSpPr>
            <a:spLocks/>
          </p:cNvSpPr>
          <p:nvPr>
            <p:custDataLst>
              <p:tags r:id="rId22"/>
            </p:custDataLst>
          </p:nvPr>
        </p:nvSpPr>
        <p:spPr bwMode="auto">
          <a:xfrm>
            <a:off x="2716213" y="3297238"/>
            <a:ext cx="3921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F59008F-C637-430D-97C3-FC11ECF5140A}" type="datetime'''''''In''''''''d''''''''''e''''''''''''''''''''''''''''''p'''">
              <a:rPr lang="en-US" altLang="en-US" sz="1200" smtClean="0">
                <a:solidFill>
                  <a:schemeClr val="tx1"/>
                </a:solidFill>
              </a:rPr>
              <a:pPr algn="ctr">
                <a:spcBef>
                  <a:spcPct val="0"/>
                </a:spcBef>
                <a:spcAft>
                  <a:spcPct val="0"/>
                </a:spcAft>
              </a:pPr>
              <a:t>Indep</a:t>
            </a:fld>
            <a:endParaRPr lang="en-US" sz="1200" err="1">
              <a:solidFill>
                <a:schemeClr val="tx1"/>
              </a:solidFill>
            </a:endParaRPr>
          </a:p>
        </p:txBody>
      </p:sp>
      <p:sp>
        <p:nvSpPr>
          <p:cNvPr id="32" name="Rectangle 31">
            <a:extLst>
              <a:ext uri="{FF2B5EF4-FFF2-40B4-BE49-F238E27FC236}">
                <a16:creationId xmlns:a16="http://schemas.microsoft.com/office/drawing/2014/main" id="{551F7EE6-172F-CCA6-2AC3-DB9CDAF9BDD8}"/>
              </a:ext>
            </a:extLst>
          </p:cNvPr>
          <p:cNvSpPr>
            <a:spLocks/>
          </p:cNvSpPr>
          <p:nvPr>
            <p:custDataLst>
              <p:tags r:id="rId23"/>
            </p:custDataLst>
          </p:nvPr>
        </p:nvSpPr>
        <p:spPr bwMode="auto">
          <a:xfrm>
            <a:off x="5532438" y="3297238"/>
            <a:ext cx="3762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C0FCA06D-FE5A-47C7-A169-8444091DB7F4}" type="datetime'M''''''''''''''''''as''''''''''''''''''''''''s'''''''">
              <a:rPr lang="en-US" altLang="en-US" sz="1200" smtClean="0">
                <a:solidFill>
                  <a:schemeClr val="tx1"/>
                </a:solidFill>
              </a:rPr>
              <a:pPr algn="ctr">
                <a:spcBef>
                  <a:spcPct val="0"/>
                </a:spcBef>
                <a:spcAft>
                  <a:spcPct val="0"/>
                </a:spcAft>
              </a:pPr>
              <a:t>Mass</a:t>
            </a:fld>
            <a:endParaRPr lang="en-US" sz="1200" err="1">
              <a:solidFill>
                <a:schemeClr val="tx1"/>
              </a:solidFill>
            </a:endParaRPr>
          </a:p>
        </p:txBody>
      </p:sp>
      <p:sp>
        <p:nvSpPr>
          <p:cNvPr id="40" name="Rectangle 39">
            <a:extLst>
              <a:ext uri="{FF2B5EF4-FFF2-40B4-BE49-F238E27FC236}">
                <a16:creationId xmlns:a16="http://schemas.microsoft.com/office/drawing/2014/main" id="{FD6674C4-5CBC-D4A7-C145-4EE0150E26E8}"/>
              </a:ext>
            </a:extLst>
          </p:cNvPr>
          <p:cNvSpPr>
            <a:spLocks/>
          </p:cNvSpPr>
          <p:nvPr>
            <p:custDataLst>
              <p:tags r:id="rId24"/>
            </p:custDataLst>
          </p:nvPr>
        </p:nvSpPr>
        <p:spPr bwMode="gray">
          <a:xfrm>
            <a:off x="898525" y="2027238"/>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CA34A776-7A1E-48E1-A871-F5DAFC91B872}" type="datetime'''7''''''''''''''''''6''.''''''''3'''''''''''''''''''''''''">
              <a:rPr lang="en-US" altLang="en-US" sz="1200" smtClean="0">
                <a:solidFill>
                  <a:schemeClr val="tx1"/>
                </a:solidFill>
              </a:rPr>
              <a:pPr algn="ctr">
                <a:lnSpc>
                  <a:spcPct val="90000"/>
                </a:lnSpc>
                <a:spcBef>
                  <a:spcPct val="0"/>
                </a:spcBef>
                <a:spcAft>
                  <a:spcPct val="0"/>
                </a:spcAft>
              </a:pPr>
              <a:t>76.3</a:t>
            </a:fld>
            <a:endParaRPr lang="en-US" sz="1200" err="1">
              <a:solidFill>
                <a:schemeClr val="tx1"/>
              </a:solidFill>
            </a:endParaRPr>
          </a:p>
        </p:txBody>
      </p:sp>
      <p:sp useBgFill="1">
        <p:nvSpPr>
          <p:cNvPr id="63" name="Rectangle 62">
            <a:extLst>
              <a:ext uri="{FF2B5EF4-FFF2-40B4-BE49-F238E27FC236}">
                <a16:creationId xmlns:a16="http://schemas.microsoft.com/office/drawing/2014/main" id="{9FD822B1-1007-254D-78D8-1B96B1D0AC37}"/>
              </a:ext>
            </a:extLst>
          </p:cNvPr>
          <p:cNvSpPr>
            <a:spLocks/>
          </p:cNvSpPr>
          <p:nvPr>
            <p:custDataLst>
              <p:tags r:id="rId25"/>
            </p:custDataLst>
          </p:nvPr>
        </p:nvSpPr>
        <p:spPr bwMode="gray">
          <a:xfrm>
            <a:off x="1125538" y="2705100"/>
            <a:ext cx="339725"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7CC0BCE-FE36-4713-A6F3-246300B19DFD}" type="datetime'2''''6.''''''''''''''''''''''''''''0'''">
              <a:rPr lang="en-US" altLang="en-US" sz="1200" smtClean="0">
                <a:solidFill>
                  <a:schemeClr val="tx1"/>
                </a:solidFill>
              </a:rPr>
              <a:pPr algn="ctr">
                <a:lnSpc>
                  <a:spcPct val="90000"/>
                </a:lnSpc>
                <a:spcBef>
                  <a:spcPct val="0"/>
                </a:spcBef>
                <a:spcAft>
                  <a:spcPct val="0"/>
                </a:spcAft>
              </a:pPr>
              <a:t>26.0</a:t>
            </a:fld>
            <a:endParaRPr lang="en-US" sz="1200" err="1">
              <a:solidFill>
                <a:schemeClr val="tx1"/>
              </a:solidFill>
            </a:endParaRPr>
          </a:p>
        </p:txBody>
      </p:sp>
      <p:sp>
        <p:nvSpPr>
          <p:cNvPr id="41" name="Rectangle 40">
            <a:extLst>
              <a:ext uri="{FF2B5EF4-FFF2-40B4-BE49-F238E27FC236}">
                <a16:creationId xmlns:a16="http://schemas.microsoft.com/office/drawing/2014/main" id="{A3495011-6BB6-C148-F889-28D4E7A89F30}"/>
              </a:ext>
            </a:extLst>
          </p:cNvPr>
          <p:cNvSpPr>
            <a:spLocks/>
          </p:cNvSpPr>
          <p:nvPr>
            <p:custDataLst>
              <p:tags r:id="rId26"/>
            </p:custDataLst>
          </p:nvPr>
        </p:nvSpPr>
        <p:spPr bwMode="gray">
          <a:xfrm>
            <a:off x="1487488" y="2797175"/>
            <a:ext cx="339725"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9B3DCC4-E81D-4B60-8A1F-00A44DAD8853}" type="datetime'1''''''''''''''''''''''''''''9''''''''''''''.''''''''''''2'''">
              <a:rPr lang="en-US" altLang="en-US" sz="1200" smtClean="0">
                <a:solidFill>
                  <a:schemeClr val="tx1"/>
                </a:solidFill>
              </a:rPr>
              <a:pPr algn="ctr">
                <a:lnSpc>
                  <a:spcPct val="90000"/>
                </a:lnSpc>
                <a:spcBef>
                  <a:spcPct val="0"/>
                </a:spcBef>
                <a:spcAft>
                  <a:spcPct val="0"/>
                </a:spcAft>
              </a:pPr>
              <a:t>19.2</a:t>
            </a:fld>
            <a:endParaRPr lang="en-US" sz="1200" err="1">
              <a:solidFill>
                <a:schemeClr val="tx1"/>
              </a:solidFill>
            </a:endParaRPr>
          </a:p>
        </p:txBody>
      </p:sp>
      <p:sp>
        <p:nvSpPr>
          <p:cNvPr id="64" name="Rectangle 63">
            <a:extLst>
              <a:ext uri="{FF2B5EF4-FFF2-40B4-BE49-F238E27FC236}">
                <a16:creationId xmlns:a16="http://schemas.microsoft.com/office/drawing/2014/main" id="{09960837-FDA3-73E4-B98B-57FF08F761FF}"/>
              </a:ext>
            </a:extLst>
          </p:cNvPr>
          <p:cNvSpPr>
            <a:spLocks/>
          </p:cNvSpPr>
          <p:nvPr>
            <p:custDataLst>
              <p:tags r:id="rId27"/>
            </p:custDataLst>
          </p:nvPr>
        </p:nvSpPr>
        <p:spPr bwMode="gray">
          <a:xfrm>
            <a:off x="1804988" y="284162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46FE69C-509C-4963-B7A6-54E362B65157}" type="datetime'''''''''''1''''''''5''''''.''''''''''''''''9'">
              <a:rPr lang="en-US" altLang="en-US" sz="1200" smtClean="0">
                <a:solidFill>
                  <a:schemeClr val="tx1"/>
                </a:solidFill>
              </a:rPr>
              <a:pPr algn="ctr">
                <a:lnSpc>
                  <a:spcPct val="90000"/>
                </a:lnSpc>
                <a:spcBef>
                  <a:spcPct val="0"/>
                </a:spcBef>
                <a:spcAft>
                  <a:spcPct val="0"/>
                </a:spcAft>
              </a:pPr>
              <a:t>15.9</a:t>
            </a:fld>
            <a:endParaRPr lang="en-US" sz="1200" err="1">
              <a:solidFill>
                <a:schemeClr val="tx1"/>
              </a:solidFill>
            </a:endParaRPr>
          </a:p>
        </p:txBody>
      </p:sp>
      <p:sp>
        <p:nvSpPr>
          <p:cNvPr id="66" name="Rectangle 65">
            <a:extLst>
              <a:ext uri="{FF2B5EF4-FFF2-40B4-BE49-F238E27FC236}">
                <a16:creationId xmlns:a16="http://schemas.microsoft.com/office/drawing/2014/main" id="{BA16916F-2472-B8D6-A631-F431842258B4}"/>
              </a:ext>
            </a:extLst>
          </p:cNvPr>
          <p:cNvSpPr>
            <a:spLocks/>
          </p:cNvSpPr>
          <p:nvPr>
            <p:custDataLst>
              <p:tags r:id="rId28"/>
            </p:custDataLst>
          </p:nvPr>
        </p:nvSpPr>
        <p:spPr bwMode="gray">
          <a:xfrm>
            <a:off x="2303463" y="2863850"/>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7931E97-EFB6-49C2-AF5B-50AA2B814634}" type="datetime'''''1''''4''''''''''''.''''''''''''''3'''''''''''''">
              <a:rPr lang="en-US" altLang="en-US" sz="1200" smtClean="0">
                <a:solidFill>
                  <a:schemeClr val="tx1"/>
                </a:solidFill>
              </a:rPr>
              <a:pPr algn="ctr">
                <a:lnSpc>
                  <a:spcPct val="90000"/>
                </a:lnSpc>
                <a:spcBef>
                  <a:spcPct val="0"/>
                </a:spcBef>
                <a:spcAft>
                  <a:spcPct val="0"/>
                </a:spcAft>
              </a:pPr>
              <a:t>14.3</a:t>
            </a:fld>
            <a:endParaRPr lang="en-US" sz="1200" err="1">
              <a:solidFill>
                <a:schemeClr val="tx1"/>
              </a:solidFill>
            </a:endParaRPr>
          </a:p>
        </p:txBody>
      </p:sp>
      <p:sp>
        <p:nvSpPr>
          <p:cNvPr id="67" name="Rectangle 66">
            <a:extLst>
              <a:ext uri="{FF2B5EF4-FFF2-40B4-BE49-F238E27FC236}">
                <a16:creationId xmlns:a16="http://schemas.microsoft.com/office/drawing/2014/main" id="{98B694DB-E0F2-D829-6FFD-7289A4877411}"/>
              </a:ext>
            </a:extLst>
          </p:cNvPr>
          <p:cNvSpPr>
            <a:spLocks/>
          </p:cNvSpPr>
          <p:nvPr>
            <p:custDataLst>
              <p:tags r:id="rId29"/>
            </p:custDataLst>
          </p:nvPr>
        </p:nvSpPr>
        <p:spPr bwMode="gray">
          <a:xfrm>
            <a:off x="2638425" y="2995613"/>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F2F5B6A-C3F0-4AD0-BD65-64A18FA34C31}" type="datetime'''''''''''''4''''''''''''''''''''''''''''''.''''''''5'">
              <a:rPr lang="en-US" altLang="en-US" sz="1200" smtClean="0">
                <a:solidFill>
                  <a:schemeClr val="tx1"/>
                </a:solidFill>
              </a:rPr>
              <a:pPr algn="ctr">
                <a:lnSpc>
                  <a:spcPct val="90000"/>
                </a:lnSpc>
                <a:spcBef>
                  <a:spcPct val="0"/>
                </a:spcBef>
                <a:spcAft>
                  <a:spcPct val="0"/>
                </a:spcAft>
              </a:pPr>
              <a:t>4.5</a:t>
            </a:fld>
            <a:endParaRPr lang="en-US" sz="1200" err="1">
              <a:solidFill>
                <a:schemeClr val="tx1"/>
              </a:solidFill>
            </a:endParaRPr>
          </a:p>
        </p:txBody>
      </p:sp>
      <p:sp>
        <p:nvSpPr>
          <p:cNvPr id="68" name="Rectangle 67">
            <a:extLst>
              <a:ext uri="{FF2B5EF4-FFF2-40B4-BE49-F238E27FC236}">
                <a16:creationId xmlns:a16="http://schemas.microsoft.com/office/drawing/2014/main" id="{F2317219-A4F6-CC36-DFC2-7AAF0DEF6FFC}"/>
              </a:ext>
            </a:extLst>
          </p:cNvPr>
          <p:cNvSpPr>
            <a:spLocks/>
          </p:cNvSpPr>
          <p:nvPr>
            <p:custDataLst>
              <p:tags r:id="rId30"/>
            </p:custDataLst>
          </p:nvPr>
        </p:nvSpPr>
        <p:spPr bwMode="gray">
          <a:xfrm>
            <a:off x="2932113" y="301783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D9A5B0A8-3F5A-47DC-A606-17AE721267E0}" type="datetime'''''2''''''''''.''''''8'''">
              <a:rPr lang="en-US" altLang="en-US" sz="1200" smtClean="0">
                <a:solidFill>
                  <a:schemeClr val="tx1"/>
                </a:solidFill>
              </a:rPr>
              <a:pPr algn="ctr">
                <a:lnSpc>
                  <a:spcPct val="90000"/>
                </a:lnSpc>
                <a:spcBef>
                  <a:spcPct val="0"/>
                </a:spcBef>
                <a:spcAft>
                  <a:spcPct val="0"/>
                </a:spcAft>
              </a:pPr>
              <a:t>2.8</a:t>
            </a:fld>
            <a:endParaRPr lang="en-US" sz="1200" err="1">
              <a:solidFill>
                <a:schemeClr val="tx1"/>
              </a:solidFill>
            </a:endParaRPr>
          </a:p>
        </p:txBody>
      </p:sp>
      <p:sp>
        <p:nvSpPr>
          <p:cNvPr id="43" name="Rectangle 42">
            <a:extLst>
              <a:ext uri="{FF2B5EF4-FFF2-40B4-BE49-F238E27FC236}">
                <a16:creationId xmlns:a16="http://schemas.microsoft.com/office/drawing/2014/main" id="{AE204D12-69EC-21E3-5DB9-0B6AF5A7E3F5}"/>
              </a:ext>
            </a:extLst>
          </p:cNvPr>
          <p:cNvSpPr>
            <a:spLocks/>
          </p:cNvSpPr>
          <p:nvPr>
            <p:custDataLst>
              <p:tags r:id="rId31"/>
            </p:custDataLst>
          </p:nvPr>
        </p:nvSpPr>
        <p:spPr bwMode="gray">
          <a:xfrm>
            <a:off x="3224213" y="3022600"/>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215E76E-4C1B-468B-BB4B-B7860BC134C1}" type="datetime'''''2''''''''''''''''''''''''''''''''''''''.5'''''''''''''">
              <a:rPr lang="en-US" altLang="en-US" sz="1200" smtClean="0">
                <a:solidFill>
                  <a:schemeClr val="tx1"/>
                </a:solidFill>
              </a:rPr>
              <a:pPr algn="ctr">
                <a:lnSpc>
                  <a:spcPct val="90000"/>
                </a:lnSpc>
                <a:spcBef>
                  <a:spcPct val="0"/>
                </a:spcBef>
                <a:spcAft>
                  <a:spcPct val="0"/>
                </a:spcAft>
              </a:pPr>
              <a:t>2.5</a:t>
            </a:fld>
            <a:endParaRPr lang="en-US" sz="1200" err="1">
              <a:solidFill>
                <a:schemeClr val="tx1"/>
              </a:solidFill>
            </a:endParaRPr>
          </a:p>
        </p:txBody>
      </p:sp>
      <p:sp>
        <p:nvSpPr>
          <p:cNvPr id="71" name="Rectangle 70">
            <a:extLst>
              <a:ext uri="{FF2B5EF4-FFF2-40B4-BE49-F238E27FC236}">
                <a16:creationId xmlns:a16="http://schemas.microsoft.com/office/drawing/2014/main" id="{A7B5FCC1-8BEF-BA0F-ADF0-A093325BEDF2}"/>
              </a:ext>
            </a:extLst>
          </p:cNvPr>
          <p:cNvSpPr>
            <a:spLocks/>
          </p:cNvSpPr>
          <p:nvPr>
            <p:custDataLst>
              <p:tags r:id="rId32"/>
            </p:custDataLst>
          </p:nvPr>
        </p:nvSpPr>
        <p:spPr bwMode="gray">
          <a:xfrm>
            <a:off x="3706813" y="2770188"/>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3D28494-B308-41AE-B5CB-B9CF2608EB03}" type="datetime'''''''''''''''''''''''''''''''2''''1.''''''''''2'''''''''''">
              <a:rPr lang="en-US" altLang="en-US" sz="1200" smtClean="0">
                <a:solidFill>
                  <a:schemeClr val="tx1"/>
                </a:solidFill>
              </a:rPr>
              <a:pPr algn="ctr">
                <a:lnSpc>
                  <a:spcPct val="90000"/>
                </a:lnSpc>
                <a:spcBef>
                  <a:spcPct val="0"/>
                </a:spcBef>
                <a:spcAft>
                  <a:spcPct val="0"/>
                </a:spcAft>
              </a:pPr>
              <a:t>21.2</a:t>
            </a:fld>
            <a:endParaRPr lang="en-US" sz="1200" err="1">
              <a:solidFill>
                <a:schemeClr val="tx1"/>
              </a:solidFill>
            </a:endParaRPr>
          </a:p>
        </p:txBody>
      </p:sp>
      <p:sp>
        <p:nvSpPr>
          <p:cNvPr id="73" name="Rectangle 72">
            <a:extLst>
              <a:ext uri="{FF2B5EF4-FFF2-40B4-BE49-F238E27FC236}">
                <a16:creationId xmlns:a16="http://schemas.microsoft.com/office/drawing/2014/main" id="{22FC82AC-480F-D90D-4818-85311B92C1A0}"/>
              </a:ext>
            </a:extLst>
          </p:cNvPr>
          <p:cNvSpPr>
            <a:spLocks/>
          </p:cNvSpPr>
          <p:nvPr>
            <p:custDataLst>
              <p:tags r:id="rId33"/>
            </p:custDataLst>
          </p:nvPr>
        </p:nvSpPr>
        <p:spPr bwMode="gray">
          <a:xfrm>
            <a:off x="4335463" y="2982913"/>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121E340F-6611-407B-9DF8-CB25410CF25E}" type="datetime'''''5''''''''''.4'''''''''''''''''''''''''''''''''''''">
              <a:rPr lang="en-US" altLang="en-US" sz="1200" smtClean="0">
                <a:solidFill>
                  <a:schemeClr val="tx1"/>
                </a:solidFill>
              </a:rPr>
              <a:pPr algn="ctr">
                <a:lnSpc>
                  <a:spcPct val="90000"/>
                </a:lnSpc>
                <a:spcBef>
                  <a:spcPct val="0"/>
                </a:spcBef>
                <a:spcAft>
                  <a:spcPct val="0"/>
                </a:spcAft>
              </a:pPr>
              <a:t>5.4</a:t>
            </a:fld>
            <a:endParaRPr lang="en-US" sz="1200" err="1">
              <a:solidFill>
                <a:schemeClr val="tx1"/>
              </a:solidFill>
            </a:endParaRPr>
          </a:p>
        </p:txBody>
      </p:sp>
      <p:sp>
        <p:nvSpPr>
          <p:cNvPr id="74" name="Rectangle 73">
            <a:extLst>
              <a:ext uri="{FF2B5EF4-FFF2-40B4-BE49-F238E27FC236}">
                <a16:creationId xmlns:a16="http://schemas.microsoft.com/office/drawing/2014/main" id="{1D7234DE-EF8B-77FC-9B6C-D58F8DE37D0D}"/>
              </a:ext>
            </a:extLst>
          </p:cNvPr>
          <p:cNvSpPr>
            <a:spLocks/>
          </p:cNvSpPr>
          <p:nvPr>
            <p:custDataLst>
              <p:tags r:id="rId34"/>
            </p:custDataLst>
          </p:nvPr>
        </p:nvSpPr>
        <p:spPr bwMode="gray">
          <a:xfrm>
            <a:off x="4629150" y="2982913"/>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42CDA5D6-25A6-4337-88B1-3BC8D66E963C}" type="datetime'5''''''''''''''''''''.''''''''''''''''4'">
              <a:rPr lang="en-US" altLang="en-US" sz="1200" smtClean="0">
                <a:solidFill>
                  <a:schemeClr val="tx1"/>
                </a:solidFill>
              </a:rPr>
              <a:pPr algn="ctr">
                <a:lnSpc>
                  <a:spcPct val="90000"/>
                </a:lnSpc>
                <a:spcBef>
                  <a:spcPct val="0"/>
                </a:spcBef>
                <a:spcAft>
                  <a:spcPct val="0"/>
                </a:spcAft>
              </a:pPr>
              <a:t>5.4</a:t>
            </a:fld>
            <a:endParaRPr lang="en-US" sz="1200" err="1">
              <a:solidFill>
                <a:schemeClr val="tx1"/>
              </a:solidFill>
            </a:endParaRPr>
          </a:p>
        </p:txBody>
      </p:sp>
      <p:sp>
        <p:nvSpPr>
          <p:cNvPr id="76" name="Rectangle 75">
            <a:extLst>
              <a:ext uri="{FF2B5EF4-FFF2-40B4-BE49-F238E27FC236}">
                <a16:creationId xmlns:a16="http://schemas.microsoft.com/office/drawing/2014/main" id="{07EF669F-B16D-8256-273C-EAB123EEF3DC}"/>
              </a:ext>
            </a:extLst>
          </p:cNvPr>
          <p:cNvSpPr>
            <a:spLocks/>
          </p:cNvSpPr>
          <p:nvPr>
            <p:custDataLst>
              <p:tags r:id="rId35"/>
            </p:custDataLst>
          </p:nvPr>
        </p:nvSpPr>
        <p:spPr bwMode="gray">
          <a:xfrm>
            <a:off x="5111750" y="2746375"/>
            <a:ext cx="3397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F44BD278-D327-45DA-8C82-2AFE1444B7F5}" type="datetime'''''2''''''2''''''''''''''''''''''.''''''''9'''''''">
              <a:rPr lang="en-US" altLang="en-US" sz="1200" smtClean="0">
                <a:solidFill>
                  <a:schemeClr val="tx1"/>
                </a:solidFill>
              </a:rPr>
              <a:pPr algn="ctr">
                <a:lnSpc>
                  <a:spcPct val="90000"/>
                </a:lnSpc>
                <a:spcBef>
                  <a:spcPct val="0"/>
                </a:spcBef>
                <a:spcAft>
                  <a:spcPct val="0"/>
                </a:spcAft>
              </a:pPr>
              <a:t>22.9</a:t>
            </a:fld>
            <a:endParaRPr lang="en-US" sz="1200" err="1">
              <a:solidFill>
                <a:schemeClr val="tx1"/>
              </a:solidFill>
            </a:endParaRPr>
          </a:p>
        </p:txBody>
      </p:sp>
      <p:sp>
        <p:nvSpPr>
          <p:cNvPr id="77" name="Rectangle 76">
            <a:extLst>
              <a:ext uri="{FF2B5EF4-FFF2-40B4-BE49-F238E27FC236}">
                <a16:creationId xmlns:a16="http://schemas.microsoft.com/office/drawing/2014/main" id="{9DDE016F-B8A6-D504-6E4E-5CE04B471EF8}"/>
              </a:ext>
            </a:extLst>
          </p:cNvPr>
          <p:cNvSpPr>
            <a:spLocks/>
          </p:cNvSpPr>
          <p:nvPr>
            <p:custDataLst>
              <p:tags r:id="rId36"/>
            </p:custDataLst>
          </p:nvPr>
        </p:nvSpPr>
        <p:spPr bwMode="gray">
          <a:xfrm>
            <a:off x="5446713" y="296862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9887A64-5BB1-43A4-B5AD-8FD9E162FE3B}" type="datetime'''6''''''.''''4'''">
              <a:rPr lang="en-US" altLang="en-US" sz="1200" smtClean="0">
                <a:solidFill>
                  <a:schemeClr val="tx1"/>
                </a:solidFill>
              </a:rPr>
              <a:pPr algn="ctr">
                <a:lnSpc>
                  <a:spcPct val="90000"/>
                </a:lnSpc>
                <a:spcBef>
                  <a:spcPct val="0"/>
                </a:spcBef>
                <a:spcAft>
                  <a:spcPct val="0"/>
                </a:spcAft>
              </a:pPr>
              <a:t>6.4</a:t>
            </a:fld>
            <a:endParaRPr lang="en-US" sz="1200" err="1">
              <a:solidFill>
                <a:schemeClr val="tx1"/>
              </a:solidFill>
            </a:endParaRPr>
          </a:p>
        </p:txBody>
      </p:sp>
      <p:sp>
        <p:nvSpPr>
          <p:cNvPr id="72" name="Rectangle 71">
            <a:extLst>
              <a:ext uri="{FF2B5EF4-FFF2-40B4-BE49-F238E27FC236}">
                <a16:creationId xmlns:a16="http://schemas.microsoft.com/office/drawing/2014/main" id="{11CA7757-7E4C-7FE3-7A5A-ECB28085623B}"/>
              </a:ext>
            </a:extLst>
          </p:cNvPr>
          <p:cNvSpPr>
            <a:spLocks/>
          </p:cNvSpPr>
          <p:nvPr>
            <p:custDataLst>
              <p:tags r:id="rId37"/>
            </p:custDataLst>
          </p:nvPr>
        </p:nvSpPr>
        <p:spPr bwMode="gray">
          <a:xfrm>
            <a:off x="4043363" y="2959100"/>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A0A0C1B-585F-446B-914F-7BAE88ED39B8}" type="datetime'''''''''''''''''''''''''''''7''.''2'''''''''''''">
              <a:rPr lang="en-US" altLang="en-US" sz="1200" smtClean="0">
                <a:solidFill>
                  <a:schemeClr val="tx1"/>
                </a:solidFill>
              </a:rPr>
              <a:pPr algn="ctr">
                <a:lnSpc>
                  <a:spcPct val="90000"/>
                </a:lnSpc>
                <a:spcBef>
                  <a:spcPct val="0"/>
                </a:spcBef>
                <a:spcAft>
                  <a:spcPct val="0"/>
                </a:spcAft>
              </a:pPr>
              <a:t>7.2</a:t>
            </a:fld>
            <a:endParaRPr lang="en-US" sz="1200" err="1">
              <a:solidFill>
                <a:schemeClr val="tx1"/>
              </a:solidFill>
            </a:endParaRPr>
          </a:p>
        </p:txBody>
      </p:sp>
      <p:sp>
        <p:nvSpPr>
          <p:cNvPr id="79" name="Rectangle 78">
            <a:extLst>
              <a:ext uri="{FF2B5EF4-FFF2-40B4-BE49-F238E27FC236}">
                <a16:creationId xmlns:a16="http://schemas.microsoft.com/office/drawing/2014/main" id="{1C8A5535-1144-B91A-A31B-C1AC78DF280B}"/>
              </a:ext>
            </a:extLst>
          </p:cNvPr>
          <p:cNvSpPr>
            <a:spLocks/>
          </p:cNvSpPr>
          <p:nvPr>
            <p:custDataLst>
              <p:tags r:id="rId38"/>
            </p:custDataLst>
          </p:nvPr>
        </p:nvSpPr>
        <p:spPr bwMode="gray">
          <a:xfrm>
            <a:off x="6032500" y="2997200"/>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BEFE99E-ABC6-4CAF-8354-63457F7026A3}" type="datetime'''''''''''4.''''''''''''''''''''''''''''''3'''''''''''">
              <a:rPr lang="en-US" altLang="en-US" sz="1200" smtClean="0">
                <a:solidFill>
                  <a:schemeClr val="tx1"/>
                </a:solidFill>
              </a:rPr>
              <a:pPr algn="ctr">
                <a:lnSpc>
                  <a:spcPct val="90000"/>
                </a:lnSpc>
                <a:spcBef>
                  <a:spcPct val="0"/>
                </a:spcBef>
                <a:spcAft>
                  <a:spcPct val="0"/>
                </a:spcAft>
              </a:pPr>
              <a:t>4.3</a:t>
            </a:fld>
            <a:endParaRPr lang="en-US" sz="1200" err="1">
              <a:solidFill>
                <a:schemeClr val="tx1"/>
              </a:solidFill>
            </a:endParaRPr>
          </a:p>
        </p:txBody>
      </p:sp>
      <p:sp>
        <p:nvSpPr>
          <p:cNvPr id="29" name="Rectangle 28">
            <a:extLst>
              <a:ext uri="{FF2B5EF4-FFF2-40B4-BE49-F238E27FC236}">
                <a16:creationId xmlns:a16="http://schemas.microsoft.com/office/drawing/2014/main" id="{88ACFD8B-91D6-8B6C-BBB5-B7F91F252EEB}"/>
              </a:ext>
            </a:extLst>
          </p:cNvPr>
          <p:cNvSpPr>
            <a:spLocks/>
          </p:cNvSpPr>
          <p:nvPr>
            <p:custDataLst>
              <p:tags r:id="rId39"/>
            </p:custDataLst>
          </p:nvPr>
        </p:nvSpPr>
        <p:spPr bwMode="auto">
          <a:xfrm>
            <a:off x="4137025" y="3297238"/>
            <a:ext cx="3587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A3386E0-E8F7-4A52-A221-6C1D00FB3F66}" type="datetime'''''''''''''''F''''''o''''''''''o''''''''d'''''''''''''''">
              <a:rPr lang="en-US" altLang="en-US" sz="1200" smtClean="0">
                <a:solidFill>
                  <a:schemeClr val="tx1"/>
                </a:solidFill>
              </a:rPr>
              <a:pPr algn="ctr">
                <a:spcBef>
                  <a:spcPct val="0"/>
                </a:spcBef>
                <a:spcAft>
                  <a:spcPct val="0"/>
                </a:spcAft>
              </a:pPr>
              <a:t>Food</a:t>
            </a:fld>
            <a:endParaRPr lang="en-US" sz="1200" err="1">
              <a:solidFill>
                <a:schemeClr val="tx1"/>
              </a:solidFill>
            </a:endParaRPr>
          </a:p>
        </p:txBody>
      </p:sp>
      <p:sp>
        <p:nvSpPr>
          <p:cNvPr id="78" name="Rectangle 77">
            <a:extLst>
              <a:ext uri="{FF2B5EF4-FFF2-40B4-BE49-F238E27FC236}">
                <a16:creationId xmlns:a16="http://schemas.microsoft.com/office/drawing/2014/main" id="{230966A1-D997-4579-CD71-82CFDF4B80FD}"/>
              </a:ext>
            </a:extLst>
          </p:cNvPr>
          <p:cNvSpPr>
            <a:spLocks/>
          </p:cNvSpPr>
          <p:nvPr>
            <p:custDataLst>
              <p:tags r:id="rId40"/>
            </p:custDataLst>
          </p:nvPr>
        </p:nvSpPr>
        <p:spPr bwMode="gray">
          <a:xfrm>
            <a:off x="5740400" y="299402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0FC3CFD-33B2-4406-A868-C6B57840D76F}" type="datetime'''''''''''''''''''''4''''''''''''''''''.''''''6'''''''''''''">
              <a:rPr lang="en-US" altLang="en-US" sz="1200" smtClean="0">
                <a:solidFill>
                  <a:schemeClr val="tx1"/>
                </a:solidFill>
              </a:rPr>
              <a:pPr algn="ctr">
                <a:lnSpc>
                  <a:spcPct val="90000"/>
                </a:lnSpc>
                <a:spcBef>
                  <a:spcPct val="0"/>
                </a:spcBef>
                <a:spcAft>
                  <a:spcPct val="0"/>
                </a:spcAft>
              </a:pPr>
              <a:t>4.6</a:t>
            </a:fld>
            <a:endParaRPr lang="en-US" sz="1200" err="1">
              <a:solidFill>
                <a:schemeClr val="tx1"/>
              </a:solidFill>
            </a:endParaRPr>
          </a:p>
        </p:txBody>
      </p:sp>
      <p:sp>
        <p:nvSpPr>
          <p:cNvPr id="170" name="Oval 169">
            <a:extLst>
              <a:ext uri="{FF2B5EF4-FFF2-40B4-BE49-F238E27FC236}">
                <a16:creationId xmlns:a16="http://schemas.microsoft.com/office/drawing/2014/main" id="{21F9C6EE-03DF-7990-D0D5-9328CAE651F4}"/>
              </a:ext>
            </a:extLst>
          </p:cNvPr>
          <p:cNvSpPr>
            <a:spLocks/>
          </p:cNvSpPr>
          <p:nvPr>
            <p:custDataLst>
              <p:tags r:id="rId41"/>
            </p:custDataLst>
          </p:nvPr>
        </p:nvSpPr>
        <p:spPr bwMode="auto">
          <a:xfrm>
            <a:off x="1460499" y="2370138"/>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0A6697EF-3BAD-4723-B2F3-3A72757FDDE1}" type="datetime'''''''-''''''1''''''7''''''''''''''''''''''''.''''''''''3%'">
              <a:rPr lang="en-US" altLang="en-US" sz="1200" b="1" smtClean="0">
                <a:solidFill>
                  <a:srgbClr val="C30C3E"/>
                </a:solidFill>
                <a:effectLst/>
              </a:rPr>
              <a:pPr algn="ctr">
                <a:spcBef>
                  <a:spcPct val="0"/>
                </a:spcBef>
                <a:spcAft>
                  <a:spcPct val="0"/>
                </a:spcAft>
              </a:pPr>
              <a:t>-17.3%</a:t>
            </a:fld>
            <a:endParaRPr lang="en-US" sz="1200" b="1">
              <a:solidFill>
                <a:srgbClr val="C30C3E"/>
              </a:solidFill>
            </a:endParaRPr>
          </a:p>
        </p:txBody>
      </p:sp>
      <p:sp>
        <p:nvSpPr>
          <p:cNvPr id="177" name="Oval 176">
            <a:extLst>
              <a:ext uri="{FF2B5EF4-FFF2-40B4-BE49-F238E27FC236}">
                <a16:creationId xmlns:a16="http://schemas.microsoft.com/office/drawing/2014/main" id="{3999F92D-7656-3AD2-B69A-443A41759EF2}"/>
              </a:ext>
            </a:extLst>
          </p:cNvPr>
          <p:cNvSpPr>
            <a:spLocks/>
          </p:cNvSpPr>
          <p:nvPr>
            <p:custDataLst>
              <p:tags r:id="rId42"/>
            </p:custDataLst>
          </p:nvPr>
        </p:nvSpPr>
        <p:spPr bwMode="auto">
          <a:xfrm>
            <a:off x="2865437" y="2573338"/>
            <a:ext cx="6810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5434CA7F-604C-44B3-9DB7-C808453FA69B}" type="datetime'''''''''''''-1''''''2''''''''''''''.''''''''''0''''''''%'''''">
              <a:rPr lang="en-US" altLang="en-US" sz="1200" b="1" smtClean="0">
                <a:solidFill>
                  <a:srgbClr val="C30C3E"/>
                </a:solidFill>
                <a:effectLst/>
              </a:rPr>
              <a:pPr algn="ctr">
                <a:spcBef>
                  <a:spcPct val="0"/>
                </a:spcBef>
                <a:spcAft>
                  <a:spcPct val="0"/>
                </a:spcAft>
              </a:pPr>
              <a:t>-12.0%</a:t>
            </a:fld>
            <a:endParaRPr lang="en-US" sz="1200" b="1" err="1">
              <a:solidFill>
                <a:srgbClr val="C30C3E"/>
              </a:solidFill>
            </a:endParaRPr>
          </a:p>
        </p:txBody>
      </p:sp>
      <p:sp>
        <p:nvSpPr>
          <p:cNvPr id="185" name="Oval 184">
            <a:extLst>
              <a:ext uri="{FF2B5EF4-FFF2-40B4-BE49-F238E27FC236}">
                <a16:creationId xmlns:a16="http://schemas.microsoft.com/office/drawing/2014/main" id="{D2CEFBE4-73AF-E9CD-894F-3C6F581A6502}"/>
              </a:ext>
            </a:extLst>
          </p:cNvPr>
          <p:cNvSpPr>
            <a:spLocks/>
          </p:cNvSpPr>
          <p:nvPr>
            <p:custDataLst>
              <p:tags r:id="rId43"/>
            </p:custDataLst>
          </p:nvPr>
        </p:nvSpPr>
        <p:spPr bwMode="auto">
          <a:xfrm>
            <a:off x="4300538" y="2533650"/>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A8C33E0D-4435-4563-B583-FA494001A7A1}" type="datetime'''''+''0''''''''''''''.''6%'''''''''''">
              <a:rPr lang="en-US" altLang="en-US" sz="1200" b="1" smtClean="0">
                <a:solidFill>
                  <a:schemeClr val="accent3"/>
                </a:solidFill>
                <a:effectLst/>
              </a:rPr>
              <a:pPr algn="ctr">
                <a:spcBef>
                  <a:spcPct val="0"/>
                </a:spcBef>
                <a:spcAft>
                  <a:spcPct val="0"/>
                </a:spcAft>
              </a:pPr>
              <a:t>+0.6%</a:t>
            </a:fld>
            <a:endParaRPr lang="en-US" sz="1200" b="1">
              <a:solidFill>
                <a:schemeClr val="accent3"/>
              </a:solidFill>
            </a:endParaRPr>
          </a:p>
        </p:txBody>
      </p:sp>
      <p:sp>
        <p:nvSpPr>
          <p:cNvPr id="193" name="Oval 192">
            <a:extLst>
              <a:ext uri="{FF2B5EF4-FFF2-40B4-BE49-F238E27FC236}">
                <a16:creationId xmlns:a16="http://schemas.microsoft.com/office/drawing/2014/main" id="{FEE7C821-8DD9-444C-5E1A-70B8C152609D}"/>
              </a:ext>
            </a:extLst>
          </p:cNvPr>
          <p:cNvSpPr>
            <a:spLocks/>
          </p:cNvSpPr>
          <p:nvPr>
            <p:custDataLst>
              <p:tags r:id="rId44"/>
            </p:custDataLst>
          </p:nvPr>
        </p:nvSpPr>
        <p:spPr bwMode="auto">
          <a:xfrm>
            <a:off x="5732464" y="2547938"/>
            <a:ext cx="561975"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F39BCF2A-ADDC-45EF-AAA7-979455C10625}" type="datetime'''-''''5''''''.''''''''''''''''1''''''''''''''''''''''%'''''''">
              <a:rPr lang="en-US" altLang="en-US" sz="1200" b="1" smtClean="0">
                <a:solidFill>
                  <a:srgbClr val="C30C3E"/>
                </a:solidFill>
                <a:effectLst/>
              </a:rPr>
              <a:pPr algn="ctr">
                <a:spcBef>
                  <a:spcPct val="0"/>
                </a:spcBef>
                <a:spcAft>
                  <a:spcPct val="0"/>
                </a:spcAft>
              </a:pPr>
              <a:t>-5.1%</a:t>
            </a:fld>
            <a:endParaRPr lang="en-US" sz="1200" b="1">
              <a:solidFill>
                <a:srgbClr val="C30C3E"/>
              </a:solidFill>
            </a:endParaRPr>
          </a:p>
        </p:txBody>
      </p:sp>
      <p:sp>
        <p:nvSpPr>
          <p:cNvPr id="52" name="Rectangle 51">
            <a:extLst>
              <a:ext uri="{FF2B5EF4-FFF2-40B4-BE49-F238E27FC236}">
                <a16:creationId xmlns:a16="http://schemas.microsoft.com/office/drawing/2014/main" id="{0D87ECAC-2864-D089-6783-0B314E59EA65}"/>
              </a:ext>
            </a:extLst>
          </p:cNvPr>
          <p:cNvSpPr>
            <a:spLocks/>
          </p:cNvSpPr>
          <p:nvPr>
            <p:custDataLst>
              <p:tags r:id="rId45"/>
            </p:custDataLst>
          </p:nvPr>
        </p:nvSpPr>
        <p:spPr bwMode="auto">
          <a:xfrm>
            <a:off x="1733550" y="3586163"/>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3" name="Rectangle 52">
            <a:extLst>
              <a:ext uri="{FF2B5EF4-FFF2-40B4-BE49-F238E27FC236}">
                <a16:creationId xmlns:a16="http://schemas.microsoft.com/office/drawing/2014/main" id="{6C1E44CB-2501-AAC8-80EE-97D78B41C199}"/>
              </a:ext>
            </a:extLst>
          </p:cNvPr>
          <p:cNvSpPr>
            <a:spLocks/>
          </p:cNvSpPr>
          <p:nvPr>
            <p:custDataLst>
              <p:tags r:id="rId46"/>
            </p:custDataLst>
          </p:nvPr>
        </p:nvSpPr>
        <p:spPr bwMode="auto">
          <a:xfrm>
            <a:off x="2655888" y="3586163"/>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4" name="Rectangle 53">
            <a:extLst>
              <a:ext uri="{FF2B5EF4-FFF2-40B4-BE49-F238E27FC236}">
                <a16:creationId xmlns:a16="http://schemas.microsoft.com/office/drawing/2014/main" id="{E78EE9CD-BF33-4505-B46F-AA05061522C7}"/>
              </a:ext>
            </a:extLst>
          </p:cNvPr>
          <p:cNvSpPr>
            <a:spLocks/>
          </p:cNvSpPr>
          <p:nvPr>
            <p:custDataLst>
              <p:tags r:id="rId47"/>
            </p:custDataLst>
          </p:nvPr>
        </p:nvSpPr>
        <p:spPr bwMode="auto">
          <a:xfrm>
            <a:off x="3578225" y="3586163"/>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5" name="Rectangle 54">
            <a:extLst>
              <a:ext uri="{FF2B5EF4-FFF2-40B4-BE49-F238E27FC236}">
                <a16:creationId xmlns:a16="http://schemas.microsoft.com/office/drawing/2014/main" id="{4C097A7B-D12C-2D26-389C-A4B728C75DD8}"/>
              </a:ext>
            </a:extLst>
          </p:cNvPr>
          <p:cNvSpPr>
            <a:spLocks/>
          </p:cNvSpPr>
          <p:nvPr>
            <p:custDataLst>
              <p:tags r:id="rId48"/>
            </p:custDataLst>
          </p:nvPr>
        </p:nvSpPr>
        <p:spPr bwMode="auto">
          <a:xfrm>
            <a:off x="4500563" y="3586163"/>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5" name="Rectangle 34">
            <a:extLst>
              <a:ext uri="{FF2B5EF4-FFF2-40B4-BE49-F238E27FC236}">
                <a16:creationId xmlns:a16="http://schemas.microsoft.com/office/drawing/2014/main" id="{85984A11-3524-412D-FA60-2257A286404C}"/>
              </a:ext>
            </a:extLst>
          </p:cNvPr>
          <p:cNvSpPr>
            <a:spLocks/>
          </p:cNvSpPr>
          <p:nvPr>
            <p:custDataLst>
              <p:tags r:id="rId49"/>
            </p:custDataLst>
          </p:nvPr>
        </p:nvSpPr>
        <p:spPr bwMode="auto">
          <a:xfrm>
            <a:off x="1998663"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C2EB482E-7D88-44E4-A446-EB62051AB7B7}" type="datetime'''''2''0''2''''1''''''''''''''''''''''''-''''''''22'''">
              <a:rPr lang="en-US" altLang="en-US" sz="1200" b="1" smtClean="0">
                <a:solidFill>
                  <a:schemeClr val="tx1"/>
                </a:solidFill>
              </a:rPr>
              <a:pPr>
                <a:spcBef>
                  <a:spcPct val="0"/>
                </a:spcBef>
                <a:spcAft>
                  <a:spcPct val="0"/>
                </a:spcAft>
              </a:pPr>
              <a:t>2021-22</a:t>
            </a:fld>
            <a:endParaRPr lang="en-US" sz="1200" b="1" err="1">
              <a:solidFill>
                <a:schemeClr val="tx1"/>
              </a:solidFill>
            </a:endParaRPr>
          </a:p>
        </p:txBody>
      </p:sp>
      <p:sp>
        <p:nvSpPr>
          <p:cNvPr id="36" name="Rectangle 35">
            <a:extLst>
              <a:ext uri="{FF2B5EF4-FFF2-40B4-BE49-F238E27FC236}">
                <a16:creationId xmlns:a16="http://schemas.microsoft.com/office/drawing/2014/main" id="{274B7009-7836-5DD5-89BB-F1B1A13C2A9E}"/>
              </a:ext>
            </a:extLst>
          </p:cNvPr>
          <p:cNvSpPr>
            <a:spLocks/>
          </p:cNvSpPr>
          <p:nvPr>
            <p:custDataLst>
              <p:tags r:id="rId50"/>
            </p:custDataLst>
          </p:nvPr>
        </p:nvSpPr>
        <p:spPr bwMode="auto">
          <a:xfrm>
            <a:off x="2921000"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1DD72B9-8503-4FC8-AEDC-0A508A019ECD}" type="datetime'''''''2''''0''''''''''''''''2''2-''''''''''''2''''''''3'''">
              <a:rPr lang="en-US" altLang="en-US" sz="1200" b="1" smtClean="0">
                <a:solidFill>
                  <a:schemeClr val="tx1"/>
                </a:solidFill>
              </a:rPr>
              <a:pPr>
                <a:spcBef>
                  <a:spcPct val="0"/>
                </a:spcBef>
                <a:spcAft>
                  <a:spcPct val="0"/>
                </a:spcAft>
              </a:pPr>
              <a:t>2022-23</a:t>
            </a:fld>
            <a:endParaRPr lang="en-US" sz="1200" b="1" err="1">
              <a:solidFill>
                <a:schemeClr val="tx1"/>
              </a:solidFill>
            </a:endParaRPr>
          </a:p>
        </p:txBody>
      </p:sp>
      <p:sp>
        <p:nvSpPr>
          <p:cNvPr id="37" name="Rectangle 36">
            <a:extLst>
              <a:ext uri="{FF2B5EF4-FFF2-40B4-BE49-F238E27FC236}">
                <a16:creationId xmlns:a16="http://schemas.microsoft.com/office/drawing/2014/main" id="{66F19EDC-E398-9608-5990-A90507F3BD04}"/>
              </a:ext>
            </a:extLst>
          </p:cNvPr>
          <p:cNvSpPr>
            <a:spLocks/>
          </p:cNvSpPr>
          <p:nvPr>
            <p:custDataLst>
              <p:tags r:id="rId51"/>
            </p:custDataLst>
          </p:nvPr>
        </p:nvSpPr>
        <p:spPr bwMode="auto">
          <a:xfrm>
            <a:off x="3843338"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0D9E141C-84D8-4011-B3C7-4DECF3C599ED}" type="datetime'''''2''''''0''''''''''''''2''''''''3''''''-''''''2''''4'''''">
              <a:rPr lang="en-US" altLang="en-US" sz="1200" b="1" smtClean="0">
                <a:solidFill>
                  <a:schemeClr val="tx1"/>
                </a:solidFill>
              </a:rPr>
              <a:pPr>
                <a:spcBef>
                  <a:spcPct val="0"/>
                </a:spcBef>
                <a:spcAft>
                  <a:spcPct val="0"/>
                </a:spcAft>
              </a:pPr>
              <a:t>2023-24</a:t>
            </a:fld>
            <a:endParaRPr lang="en-US" sz="1200" b="1" err="1">
              <a:solidFill>
                <a:schemeClr val="tx1"/>
              </a:solidFill>
            </a:endParaRPr>
          </a:p>
        </p:txBody>
      </p:sp>
      <p:sp>
        <p:nvSpPr>
          <p:cNvPr id="38" name="Rectangle 37">
            <a:extLst>
              <a:ext uri="{FF2B5EF4-FFF2-40B4-BE49-F238E27FC236}">
                <a16:creationId xmlns:a16="http://schemas.microsoft.com/office/drawing/2014/main" id="{9C6E5883-CAEC-4BE9-C3D4-BAE2E0228F85}"/>
              </a:ext>
            </a:extLst>
          </p:cNvPr>
          <p:cNvSpPr>
            <a:spLocks/>
          </p:cNvSpPr>
          <p:nvPr>
            <p:custDataLst>
              <p:tags r:id="rId52"/>
            </p:custDataLst>
          </p:nvPr>
        </p:nvSpPr>
        <p:spPr bwMode="auto">
          <a:xfrm>
            <a:off x="4765675"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168E9ED-A329-4FAF-B251-AE6A70B2735B}" type="datetime'''''''2''''''0''''''''''''2''''''''''''''''''4-''''''''''25'">
              <a:rPr lang="en-US" altLang="en-US" sz="1200" b="1" smtClean="0">
                <a:solidFill>
                  <a:schemeClr val="tx1"/>
                </a:solidFill>
              </a:rPr>
              <a:pPr>
                <a:spcBef>
                  <a:spcPct val="0"/>
                </a:spcBef>
                <a:spcAft>
                  <a:spcPct val="0"/>
                </a:spcAft>
              </a:pPr>
              <a:t>2024-25</a:t>
            </a:fld>
            <a:endParaRPr lang="en-US" sz="1200" b="1" err="1">
              <a:solidFill>
                <a:schemeClr val="tx1"/>
              </a:solidFill>
            </a:endParaRPr>
          </a:p>
        </p:txBody>
      </p:sp>
      <p:cxnSp>
        <p:nvCxnSpPr>
          <p:cNvPr id="168" name="Straight Connector 167">
            <a:extLst>
              <a:ext uri="{FF2B5EF4-FFF2-40B4-BE49-F238E27FC236}">
                <a16:creationId xmlns:a16="http://schemas.microsoft.com/office/drawing/2014/main" id="{0935716C-7342-76B7-5BE8-728766C95D92}"/>
              </a:ext>
            </a:extLst>
          </p:cNvPr>
          <p:cNvCxnSpPr>
            <a:cxnSpLocks/>
          </p:cNvCxnSpPr>
          <p:nvPr/>
        </p:nvCxnSpPr>
        <p:spPr>
          <a:xfrm>
            <a:off x="6656389" y="1827301"/>
            <a:ext cx="0" cy="222711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7" name="Rectangle: Rounded Corners 216">
            <a:extLst>
              <a:ext uri="{FF2B5EF4-FFF2-40B4-BE49-F238E27FC236}">
                <a16:creationId xmlns:a16="http://schemas.microsoft.com/office/drawing/2014/main" id="{D058DD86-C946-A916-1779-5D36D6A1E8DE}"/>
              </a:ext>
            </a:extLst>
          </p:cNvPr>
          <p:cNvSpPr>
            <a:spLocks/>
          </p:cNvSpPr>
          <p:nvPr/>
        </p:nvSpPr>
        <p:spPr>
          <a:xfrm>
            <a:off x="5102225" y="1177033"/>
            <a:ext cx="2377440" cy="365760"/>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    COVID-19 Vaccines</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220" name="Graphic 219">
            <a:extLst>
              <a:ext uri="{FF2B5EF4-FFF2-40B4-BE49-F238E27FC236}">
                <a16:creationId xmlns:a16="http://schemas.microsoft.com/office/drawing/2014/main" id="{397C254C-5273-B17E-C0BA-9BC49BB69691}"/>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5159567" y="1176369"/>
            <a:ext cx="365760" cy="365760"/>
          </a:xfrm>
          <a:prstGeom prst="rect">
            <a:avLst/>
          </a:prstGeom>
        </p:spPr>
      </p:pic>
      <p:sp>
        <p:nvSpPr>
          <p:cNvPr id="93" name="TextBox 92">
            <a:extLst>
              <a:ext uri="{FF2B5EF4-FFF2-40B4-BE49-F238E27FC236}">
                <a16:creationId xmlns:a16="http://schemas.microsoft.com/office/drawing/2014/main" id="{0AF86C40-361C-148A-6E80-870B35C80CE9}"/>
              </a:ext>
            </a:extLst>
          </p:cNvPr>
          <p:cNvSpPr txBox="1">
            <a:spLocks/>
          </p:cNvSpPr>
          <p:nvPr/>
        </p:nvSpPr>
        <p:spPr>
          <a:xfrm>
            <a:off x="2703762" y="1455381"/>
            <a:ext cx="1963238" cy="312647"/>
          </a:xfrm>
          <a:prstGeom prst="rect">
            <a:avLst/>
          </a:prstGeom>
          <a:noFill/>
        </p:spPr>
        <p:txBody>
          <a:bodyPr wrap="square" rtlCol="0">
            <a:spAutoFit/>
          </a:bodyPr>
          <a:lstStyle/>
          <a:p>
            <a:r>
              <a:rPr lang="en-US" sz="1400" b="1"/>
              <a:t>By COT and Season</a:t>
            </a:r>
          </a:p>
        </p:txBody>
      </p:sp>
      <p:graphicFrame>
        <p:nvGraphicFramePr>
          <p:cNvPr id="110" name="Chart 109">
            <a:extLst>
              <a:ext uri="{FF2B5EF4-FFF2-40B4-BE49-F238E27FC236}">
                <a16:creationId xmlns:a16="http://schemas.microsoft.com/office/drawing/2014/main" id="{41BE9161-3573-45A3-87C9-E3327271504C}"/>
              </a:ext>
            </a:extLst>
          </p:cNvPr>
          <p:cNvGraphicFramePr>
            <a:graphicFrameLocks/>
          </p:cNvGraphicFramePr>
          <p:nvPr>
            <p:custDataLst>
              <p:tags r:id="rId53"/>
            </p:custDataLst>
            <p:extLst>
              <p:ext uri="{D42A27DB-BD31-4B8C-83A1-F6EECF244321}">
                <p14:modId xmlns:p14="http://schemas.microsoft.com/office/powerpoint/2010/main" val="3436058658"/>
              </p:ext>
            </p:extLst>
          </p:nvPr>
        </p:nvGraphicFramePr>
        <p:xfrm>
          <a:off x="498475" y="4137025"/>
          <a:ext cx="11307763" cy="1774825"/>
        </p:xfrm>
        <a:graphic>
          <a:graphicData uri="http://schemas.openxmlformats.org/drawingml/2006/chart">
            <c:chart xmlns:c="http://schemas.openxmlformats.org/drawingml/2006/chart" xmlns:r="http://schemas.openxmlformats.org/officeDocument/2006/relationships" r:id="rId80"/>
          </a:graphicData>
        </a:graphic>
      </p:graphicFrame>
      <p:sp>
        <p:nvSpPr>
          <p:cNvPr id="99" name="Rectangle 98">
            <a:extLst>
              <a:ext uri="{FF2B5EF4-FFF2-40B4-BE49-F238E27FC236}">
                <a16:creationId xmlns:a16="http://schemas.microsoft.com/office/drawing/2014/main" id="{DF4A83C5-250B-48E4-E27C-B46394E5BEA4}"/>
              </a:ext>
            </a:extLst>
          </p:cNvPr>
          <p:cNvSpPr>
            <a:spLocks/>
          </p:cNvSpPr>
          <p:nvPr>
            <p:custDataLst>
              <p:tags r:id="rId54"/>
            </p:custDataLst>
          </p:nvPr>
        </p:nvSpPr>
        <p:spPr bwMode="gray">
          <a:xfrm>
            <a:off x="260350" y="5567363"/>
            <a:ext cx="2190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6371B36-B264-43D7-A46E-7073875B83F9}" type="datetime'0''''''''''%'''''''''''''''">
              <a:rPr lang="en-US" altLang="en-US" sz="1200" smtClean="0">
                <a:solidFill>
                  <a:schemeClr val="tx1"/>
                </a:solidFill>
              </a:rPr>
              <a:pPr algn="r">
                <a:lnSpc>
                  <a:spcPct val="90000"/>
                </a:lnSpc>
                <a:spcBef>
                  <a:spcPct val="0"/>
                </a:spcBef>
                <a:spcAft>
                  <a:spcPct val="0"/>
                </a:spcAft>
              </a:pPr>
              <a:t>0%</a:t>
            </a:fld>
            <a:endParaRPr lang="en-US" sz="1200">
              <a:solidFill>
                <a:schemeClr val="tx1"/>
              </a:solidFill>
            </a:endParaRPr>
          </a:p>
        </p:txBody>
      </p:sp>
      <p:sp>
        <p:nvSpPr>
          <p:cNvPr id="300" name="Rectangle 299">
            <a:extLst>
              <a:ext uri="{FF2B5EF4-FFF2-40B4-BE49-F238E27FC236}">
                <a16:creationId xmlns:a16="http://schemas.microsoft.com/office/drawing/2014/main" id="{55D30B83-009F-D70A-0A73-DF15B7B54B5B}"/>
              </a:ext>
            </a:extLst>
          </p:cNvPr>
          <p:cNvSpPr>
            <a:spLocks/>
          </p:cNvSpPr>
          <p:nvPr>
            <p:custDataLst>
              <p:tags r:id="rId55"/>
            </p:custDataLst>
          </p:nvPr>
        </p:nvSpPr>
        <p:spPr bwMode="gray">
          <a:xfrm>
            <a:off x="176213" y="5165725"/>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3DEC2FA3-0C4F-420D-A20D-5B30C80E1F55}" type="datetime'''''''2''''''''''0''''''''''''%'''''''''''''">
              <a:rPr lang="en-US" altLang="en-US" sz="1200" smtClean="0">
                <a:solidFill>
                  <a:schemeClr val="tx1"/>
                </a:solidFill>
              </a:rPr>
              <a:pPr algn="r">
                <a:lnSpc>
                  <a:spcPct val="90000"/>
                </a:lnSpc>
                <a:spcBef>
                  <a:spcPct val="0"/>
                </a:spcBef>
                <a:spcAft>
                  <a:spcPct val="0"/>
                </a:spcAft>
              </a:pPr>
              <a:t>20%</a:t>
            </a:fld>
            <a:endParaRPr lang="en-US" sz="1200" err="1">
              <a:solidFill>
                <a:schemeClr val="tx1"/>
              </a:solidFill>
            </a:endParaRPr>
          </a:p>
        </p:txBody>
      </p:sp>
      <p:sp>
        <p:nvSpPr>
          <p:cNvPr id="301" name="Rectangle 300">
            <a:extLst>
              <a:ext uri="{FF2B5EF4-FFF2-40B4-BE49-F238E27FC236}">
                <a16:creationId xmlns:a16="http://schemas.microsoft.com/office/drawing/2014/main" id="{9694D77E-5E6B-D1CD-1991-3F4E02E4DF84}"/>
              </a:ext>
            </a:extLst>
          </p:cNvPr>
          <p:cNvSpPr>
            <a:spLocks/>
          </p:cNvSpPr>
          <p:nvPr>
            <p:custDataLst>
              <p:tags r:id="rId56"/>
            </p:custDataLst>
          </p:nvPr>
        </p:nvSpPr>
        <p:spPr bwMode="gray">
          <a:xfrm>
            <a:off x="176213" y="4762500"/>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5C1C956-CBA9-4820-BC60-F3D9C89D8BDB}" type="datetime'''''''''''''''''''4''0''''''''''''''''''''''''%'''''''''''''">
              <a:rPr lang="en-US" altLang="en-US" sz="1200" smtClean="0">
                <a:solidFill>
                  <a:schemeClr val="tx1"/>
                </a:solidFill>
              </a:rPr>
              <a:pPr algn="r">
                <a:lnSpc>
                  <a:spcPct val="90000"/>
                </a:lnSpc>
                <a:spcBef>
                  <a:spcPct val="0"/>
                </a:spcBef>
                <a:spcAft>
                  <a:spcPct val="0"/>
                </a:spcAft>
              </a:pPr>
              <a:t>40%</a:t>
            </a:fld>
            <a:endParaRPr lang="en-US" sz="1200" err="1">
              <a:solidFill>
                <a:schemeClr val="tx1"/>
              </a:solidFill>
            </a:endParaRPr>
          </a:p>
        </p:txBody>
      </p:sp>
      <p:sp>
        <p:nvSpPr>
          <p:cNvPr id="109" name="Rectangle 108">
            <a:extLst>
              <a:ext uri="{FF2B5EF4-FFF2-40B4-BE49-F238E27FC236}">
                <a16:creationId xmlns:a16="http://schemas.microsoft.com/office/drawing/2014/main" id="{B4406E4C-5AFD-2806-094F-18A3D4287FC0}"/>
              </a:ext>
            </a:extLst>
          </p:cNvPr>
          <p:cNvSpPr>
            <a:spLocks/>
          </p:cNvSpPr>
          <p:nvPr>
            <p:custDataLst>
              <p:tags r:id="rId57"/>
            </p:custDataLst>
          </p:nvPr>
        </p:nvSpPr>
        <p:spPr bwMode="gray">
          <a:xfrm>
            <a:off x="176213" y="43608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38D8C23-094E-42EA-A9B2-DA61F61DB979}" type="datetime'''''''''''''''''''6''''''''''''''''''''0''''''''''''''%'''''''">
              <a:rPr lang="en-US" altLang="en-US" sz="1200" smtClean="0">
                <a:solidFill>
                  <a:schemeClr val="tx1"/>
                </a:solidFill>
                <a:effectLst/>
              </a:rPr>
              <a:pPr algn="r">
                <a:lnSpc>
                  <a:spcPct val="90000"/>
                </a:lnSpc>
                <a:spcBef>
                  <a:spcPct val="0"/>
                </a:spcBef>
                <a:spcAft>
                  <a:spcPct val="0"/>
                </a:spcAft>
              </a:pPr>
              <a:t>60%</a:t>
            </a:fld>
            <a:endParaRPr lang="en-US" sz="1200" err="1">
              <a:solidFill>
                <a:schemeClr val="tx1"/>
              </a:solidFill>
            </a:endParaRPr>
          </a:p>
        </p:txBody>
      </p:sp>
      <p:sp>
        <p:nvSpPr>
          <p:cNvPr id="125" name="Rectangle 124">
            <a:extLst>
              <a:ext uri="{FF2B5EF4-FFF2-40B4-BE49-F238E27FC236}">
                <a16:creationId xmlns:a16="http://schemas.microsoft.com/office/drawing/2014/main" id="{9A4A1420-A19D-28E7-9487-3822A06D2B26}"/>
              </a:ext>
            </a:extLst>
          </p:cNvPr>
          <p:cNvSpPr>
            <a:spLocks/>
          </p:cNvSpPr>
          <p:nvPr>
            <p:custDataLst>
              <p:tags r:id="rId58"/>
            </p:custDataLst>
          </p:nvPr>
        </p:nvSpPr>
        <p:spPr bwMode="auto">
          <a:xfrm>
            <a:off x="1058863" y="5695950"/>
            <a:ext cx="636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012BB49-9816-4CFA-90EC-741A7B0236C9}" type="datetime'''U''''n''''''''''''d''''''''''''''''e''r 18'''''">
              <a:rPr lang="en-US" altLang="en-US" sz="1200" smtClean="0">
                <a:solidFill>
                  <a:schemeClr val="tx1"/>
                </a:solidFill>
              </a:rPr>
              <a:pPr algn="ctr">
                <a:spcBef>
                  <a:spcPct val="0"/>
                </a:spcBef>
                <a:spcAft>
                  <a:spcPct val="0"/>
                </a:spcAft>
              </a:pPr>
              <a:t>Under 18</a:t>
            </a:fld>
            <a:endParaRPr lang="en-US" sz="1200">
              <a:solidFill>
                <a:schemeClr val="tx1"/>
              </a:solidFill>
            </a:endParaRPr>
          </a:p>
        </p:txBody>
      </p:sp>
      <p:sp>
        <p:nvSpPr>
          <p:cNvPr id="122" name="Rectangle 121">
            <a:extLst>
              <a:ext uri="{FF2B5EF4-FFF2-40B4-BE49-F238E27FC236}">
                <a16:creationId xmlns:a16="http://schemas.microsoft.com/office/drawing/2014/main" id="{4C12398C-659A-28DB-D2B8-E8E97BBCE177}"/>
              </a:ext>
            </a:extLst>
          </p:cNvPr>
          <p:cNvSpPr>
            <a:spLocks/>
          </p:cNvSpPr>
          <p:nvPr>
            <p:custDataLst>
              <p:tags r:id="rId59"/>
            </p:custDataLst>
          </p:nvPr>
        </p:nvSpPr>
        <p:spPr bwMode="auto">
          <a:xfrm>
            <a:off x="2767013"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B039B77-DE06-483A-AF72-8058733F57F5}" type="datetime'''''1''''8-''''''''''''2''''''''''''''4'''''''''''''">
              <a:rPr lang="en-US" altLang="en-US" sz="1200" smtClean="0">
                <a:solidFill>
                  <a:schemeClr val="tx1"/>
                </a:solidFill>
              </a:rPr>
              <a:pPr algn="ctr">
                <a:spcBef>
                  <a:spcPct val="0"/>
                </a:spcBef>
                <a:spcAft>
                  <a:spcPct val="0"/>
                </a:spcAft>
              </a:pPr>
              <a:t>18-24</a:t>
            </a:fld>
            <a:endParaRPr lang="en-US" sz="1200" err="1">
              <a:solidFill>
                <a:schemeClr val="tx1"/>
              </a:solidFill>
            </a:endParaRPr>
          </a:p>
        </p:txBody>
      </p:sp>
      <p:sp>
        <p:nvSpPr>
          <p:cNvPr id="123" name="Rectangle 122">
            <a:extLst>
              <a:ext uri="{FF2B5EF4-FFF2-40B4-BE49-F238E27FC236}">
                <a16:creationId xmlns:a16="http://schemas.microsoft.com/office/drawing/2014/main" id="{EF8A2E59-0682-F28E-2720-3E842158991E}"/>
              </a:ext>
            </a:extLst>
          </p:cNvPr>
          <p:cNvSpPr>
            <a:spLocks/>
          </p:cNvSpPr>
          <p:nvPr>
            <p:custDataLst>
              <p:tags r:id="rId60"/>
            </p:custDataLst>
          </p:nvPr>
        </p:nvSpPr>
        <p:spPr bwMode="auto">
          <a:xfrm>
            <a:off x="4359275"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9AAE782-2AEF-4FEE-A3CE-7C444AB6E961}" type="datetime'''''''2''''5''''''''''''-''3''''''4'''''''">
              <a:rPr lang="en-US" altLang="en-US" sz="1200" smtClean="0">
                <a:solidFill>
                  <a:schemeClr val="tx1"/>
                </a:solidFill>
              </a:rPr>
              <a:pPr algn="ctr">
                <a:spcBef>
                  <a:spcPct val="0"/>
                </a:spcBef>
                <a:spcAft>
                  <a:spcPct val="0"/>
                </a:spcAft>
              </a:pPr>
              <a:t>25-34</a:t>
            </a:fld>
            <a:endParaRPr lang="en-US" sz="1200" err="1">
              <a:solidFill>
                <a:schemeClr val="tx1"/>
              </a:solidFill>
            </a:endParaRPr>
          </a:p>
        </p:txBody>
      </p:sp>
      <p:sp>
        <p:nvSpPr>
          <p:cNvPr id="124" name="Rectangle 123">
            <a:extLst>
              <a:ext uri="{FF2B5EF4-FFF2-40B4-BE49-F238E27FC236}">
                <a16:creationId xmlns:a16="http://schemas.microsoft.com/office/drawing/2014/main" id="{175EF8E2-BACD-8C03-907C-92F9A73F275F}"/>
              </a:ext>
            </a:extLst>
          </p:cNvPr>
          <p:cNvSpPr>
            <a:spLocks/>
          </p:cNvSpPr>
          <p:nvPr>
            <p:custDataLst>
              <p:tags r:id="rId61"/>
            </p:custDataLst>
          </p:nvPr>
        </p:nvSpPr>
        <p:spPr bwMode="auto">
          <a:xfrm>
            <a:off x="5951538"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3939B00-05D4-4649-84D7-5CEAAB41246E}" type="datetime'''35''''''''''''''''''''''''''''''''-''44'">
              <a:rPr lang="en-US" altLang="en-US" sz="1200" smtClean="0">
                <a:solidFill>
                  <a:schemeClr val="tx1"/>
                </a:solidFill>
              </a:rPr>
              <a:pPr algn="ctr">
                <a:spcBef>
                  <a:spcPct val="0"/>
                </a:spcBef>
                <a:spcAft>
                  <a:spcPct val="0"/>
                </a:spcAft>
              </a:pPr>
              <a:t>35-44</a:t>
            </a:fld>
            <a:endParaRPr lang="en-US" sz="1200" err="1">
              <a:solidFill>
                <a:schemeClr val="tx1"/>
              </a:solidFill>
            </a:endParaRPr>
          </a:p>
        </p:txBody>
      </p:sp>
      <p:sp>
        <p:nvSpPr>
          <p:cNvPr id="184" name="Rectangle 183">
            <a:extLst>
              <a:ext uri="{FF2B5EF4-FFF2-40B4-BE49-F238E27FC236}">
                <a16:creationId xmlns:a16="http://schemas.microsoft.com/office/drawing/2014/main" id="{64B625E6-7CC2-0353-8B0F-DEF30ECA8801}"/>
              </a:ext>
            </a:extLst>
          </p:cNvPr>
          <p:cNvSpPr>
            <a:spLocks/>
          </p:cNvSpPr>
          <p:nvPr>
            <p:custDataLst>
              <p:tags r:id="rId62"/>
            </p:custDataLst>
          </p:nvPr>
        </p:nvSpPr>
        <p:spPr bwMode="auto">
          <a:xfrm>
            <a:off x="7543800"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A5D78A6-850E-42C6-B01D-A971B8673885}" type="datetime'''''4''''''5''''''''''''''''''''''-''5''''''''''''''''''''4'''">
              <a:rPr lang="en-US" altLang="en-US" sz="1200" smtClean="0">
                <a:solidFill>
                  <a:schemeClr val="tx1"/>
                </a:solidFill>
              </a:rPr>
              <a:pPr algn="ctr">
                <a:spcBef>
                  <a:spcPct val="0"/>
                </a:spcBef>
                <a:spcAft>
                  <a:spcPct val="0"/>
                </a:spcAft>
              </a:pPr>
              <a:t>45-54</a:t>
            </a:fld>
            <a:endParaRPr lang="en-US" sz="1200" err="1">
              <a:solidFill>
                <a:schemeClr val="tx1"/>
              </a:solidFill>
            </a:endParaRPr>
          </a:p>
        </p:txBody>
      </p:sp>
      <p:sp>
        <p:nvSpPr>
          <p:cNvPr id="191" name="Rectangle 190">
            <a:extLst>
              <a:ext uri="{FF2B5EF4-FFF2-40B4-BE49-F238E27FC236}">
                <a16:creationId xmlns:a16="http://schemas.microsoft.com/office/drawing/2014/main" id="{2FD957E7-E717-9BAE-8098-29F167953C34}"/>
              </a:ext>
            </a:extLst>
          </p:cNvPr>
          <p:cNvSpPr>
            <a:spLocks/>
          </p:cNvSpPr>
          <p:nvPr>
            <p:custDataLst>
              <p:tags r:id="rId63"/>
            </p:custDataLst>
          </p:nvPr>
        </p:nvSpPr>
        <p:spPr bwMode="auto">
          <a:xfrm>
            <a:off x="9134475"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FD72BC0-F344-4D98-B2DD-B9AF021D3082}" type="datetime'''''''''''5''''''''''''''''''5-''''''''''''''''''''''6''''''4'">
              <a:rPr lang="en-US" altLang="en-US" sz="1200" smtClean="0">
                <a:solidFill>
                  <a:schemeClr val="tx1"/>
                </a:solidFill>
              </a:rPr>
              <a:pPr algn="ctr">
                <a:spcBef>
                  <a:spcPct val="0"/>
                </a:spcBef>
                <a:spcAft>
                  <a:spcPct val="0"/>
                </a:spcAft>
              </a:pPr>
              <a:t>55-64</a:t>
            </a:fld>
            <a:endParaRPr lang="en-US" sz="1200" err="1">
              <a:solidFill>
                <a:schemeClr val="tx1"/>
              </a:solidFill>
            </a:endParaRPr>
          </a:p>
        </p:txBody>
      </p:sp>
      <p:sp>
        <p:nvSpPr>
          <p:cNvPr id="198" name="Rectangle 197">
            <a:extLst>
              <a:ext uri="{FF2B5EF4-FFF2-40B4-BE49-F238E27FC236}">
                <a16:creationId xmlns:a16="http://schemas.microsoft.com/office/drawing/2014/main" id="{9CFCB8A8-E432-BB0A-C69B-9984268843E1}"/>
              </a:ext>
            </a:extLst>
          </p:cNvPr>
          <p:cNvSpPr>
            <a:spLocks/>
          </p:cNvSpPr>
          <p:nvPr>
            <p:custDataLst>
              <p:tags r:id="rId64"/>
            </p:custDataLst>
          </p:nvPr>
        </p:nvSpPr>
        <p:spPr bwMode="auto">
          <a:xfrm>
            <a:off x="10791825" y="5695950"/>
            <a:ext cx="2698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6FC51802-2FDC-4DCF-BD6F-2FA614213D9A}" type="datetime'''''''''''''''''''''''''''''''''''''''65''+'''''''''''''''''">
              <a:rPr lang="en-US" altLang="en-US" sz="1200" smtClean="0">
                <a:solidFill>
                  <a:schemeClr val="tx1"/>
                </a:solidFill>
              </a:rPr>
              <a:pPr algn="ctr">
                <a:spcBef>
                  <a:spcPct val="0"/>
                </a:spcBef>
                <a:spcAft>
                  <a:spcPct val="0"/>
                </a:spcAft>
              </a:pPr>
              <a:t>65+</a:t>
            </a:fld>
            <a:endParaRPr lang="en-US" sz="1200" err="1">
              <a:solidFill>
                <a:schemeClr val="tx1"/>
              </a:solidFill>
            </a:endParaRPr>
          </a:p>
        </p:txBody>
      </p:sp>
      <p:sp>
        <p:nvSpPr>
          <p:cNvPr id="147" name="Rectangle 146">
            <a:extLst>
              <a:ext uri="{FF2B5EF4-FFF2-40B4-BE49-F238E27FC236}">
                <a16:creationId xmlns:a16="http://schemas.microsoft.com/office/drawing/2014/main" id="{EF299B19-FEA3-BA5A-9CAD-A37EB9966C54}"/>
              </a:ext>
            </a:extLst>
          </p:cNvPr>
          <p:cNvSpPr>
            <a:spLocks/>
          </p:cNvSpPr>
          <p:nvPr>
            <p:custDataLst>
              <p:tags r:id="rId65"/>
            </p:custDataLst>
          </p:nvPr>
        </p:nvSpPr>
        <p:spPr bwMode="auto">
          <a:xfrm>
            <a:off x="3617913" y="6005513"/>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8" name="Rectangle 147">
            <a:extLst>
              <a:ext uri="{FF2B5EF4-FFF2-40B4-BE49-F238E27FC236}">
                <a16:creationId xmlns:a16="http://schemas.microsoft.com/office/drawing/2014/main" id="{4B637EA1-D6E0-A637-4CF8-C0EEC439C831}"/>
              </a:ext>
            </a:extLst>
          </p:cNvPr>
          <p:cNvSpPr>
            <a:spLocks/>
          </p:cNvSpPr>
          <p:nvPr>
            <p:custDataLst>
              <p:tags r:id="rId66"/>
            </p:custDataLst>
          </p:nvPr>
        </p:nvSpPr>
        <p:spPr bwMode="auto">
          <a:xfrm>
            <a:off x="4837113" y="6005513"/>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9" name="Rectangle 148">
            <a:extLst>
              <a:ext uri="{FF2B5EF4-FFF2-40B4-BE49-F238E27FC236}">
                <a16:creationId xmlns:a16="http://schemas.microsoft.com/office/drawing/2014/main" id="{0A52590F-FD75-DC4C-6A79-6409FD654E9B}"/>
              </a:ext>
            </a:extLst>
          </p:cNvPr>
          <p:cNvSpPr>
            <a:spLocks/>
          </p:cNvSpPr>
          <p:nvPr>
            <p:custDataLst>
              <p:tags r:id="rId67"/>
            </p:custDataLst>
          </p:nvPr>
        </p:nvSpPr>
        <p:spPr bwMode="auto">
          <a:xfrm>
            <a:off x="6056313" y="6005513"/>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50" name="Rectangle 149">
            <a:extLst>
              <a:ext uri="{FF2B5EF4-FFF2-40B4-BE49-F238E27FC236}">
                <a16:creationId xmlns:a16="http://schemas.microsoft.com/office/drawing/2014/main" id="{CA26A57F-245E-09EF-198D-D539999F23B8}"/>
              </a:ext>
            </a:extLst>
          </p:cNvPr>
          <p:cNvSpPr>
            <a:spLocks/>
          </p:cNvSpPr>
          <p:nvPr>
            <p:custDataLst>
              <p:tags r:id="rId68"/>
            </p:custDataLst>
          </p:nvPr>
        </p:nvSpPr>
        <p:spPr bwMode="auto">
          <a:xfrm>
            <a:off x="7275513" y="6005513"/>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51" name="Rectangle 150">
            <a:extLst>
              <a:ext uri="{FF2B5EF4-FFF2-40B4-BE49-F238E27FC236}">
                <a16:creationId xmlns:a16="http://schemas.microsoft.com/office/drawing/2014/main" id="{B45E0A18-4010-AC1A-AABE-DEBA3E850F99}"/>
              </a:ext>
            </a:extLst>
          </p:cNvPr>
          <p:cNvSpPr>
            <a:spLocks/>
          </p:cNvSpPr>
          <p:nvPr>
            <p:custDataLst>
              <p:tags r:id="rId69"/>
            </p:custDataLst>
          </p:nvPr>
        </p:nvSpPr>
        <p:spPr bwMode="auto">
          <a:xfrm>
            <a:off x="38830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4607E6E3-1E95-402C-A97E-10DBF0AD66B3}" type="datetime'M''''A''T'' J''''''u''n''''''''''''''-''''''''''''22'''''''">
              <a:rPr lang="en-US" altLang="en-US" sz="1200" b="1" smtClean="0">
                <a:solidFill>
                  <a:schemeClr val="tx1"/>
                </a:solidFill>
              </a:rPr>
              <a:pPr>
                <a:spcBef>
                  <a:spcPct val="0"/>
                </a:spcBef>
                <a:spcAft>
                  <a:spcPct val="0"/>
                </a:spcAft>
              </a:pPr>
              <a:t>MAT Jun-22</a:t>
            </a:fld>
            <a:endParaRPr lang="en-US" sz="1200" b="1" err="1">
              <a:solidFill>
                <a:schemeClr val="tx1"/>
              </a:solidFill>
            </a:endParaRPr>
          </a:p>
        </p:txBody>
      </p:sp>
      <p:sp>
        <p:nvSpPr>
          <p:cNvPr id="152" name="Rectangle 151">
            <a:extLst>
              <a:ext uri="{FF2B5EF4-FFF2-40B4-BE49-F238E27FC236}">
                <a16:creationId xmlns:a16="http://schemas.microsoft.com/office/drawing/2014/main" id="{BA091091-FE04-C44C-5E09-0ECD55247323}"/>
              </a:ext>
            </a:extLst>
          </p:cNvPr>
          <p:cNvSpPr>
            <a:spLocks/>
          </p:cNvSpPr>
          <p:nvPr>
            <p:custDataLst>
              <p:tags r:id="rId70"/>
            </p:custDataLst>
          </p:nvPr>
        </p:nvSpPr>
        <p:spPr bwMode="auto">
          <a:xfrm>
            <a:off x="51022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7624AAB1-E820-46F4-AC81-1DAAA0409DF3}" type="datetime'''''''MA''''''''''''''T'' ''Ju''''''''n''''''''''''''-''2''3'">
              <a:rPr lang="en-US" altLang="en-US" sz="1200" b="1" smtClean="0">
                <a:solidFill>
                  <a:schemeClr val="tx1"/>
                </a:solidFill>
              </a:rPr>
              <a:pPr>
                <a:spcBef>
                  <a:spcPct val="0"/>
                </a:spcBef>
                <a:spcAft>
                  <a:spcPct val="0"/>
                </a:spcAft>
              </a:pPr>
              <a:t>MAT Jun-23</a:t>
            </a:fld>
            <a:endParaRPr lang="en-US" sz="1200" b="1" err="1">
              <a:solidFill>
                <a:schemeClr val="tx1"/>
              </a:solidFill>
            </a:endParaRPr>
          </a:p>
        </p:txBody>
      </p:sp>
      <p:sp>
        <p:nvSpPr>
          <p:cNvPr id="153" name="Rectangle 152">
            <a:extLst>
              <a:ext uri="{FF2B5EF4-FFF2-40B4-BE49-F238E27FC236}">
                <a16:creationId xmlns:a16="http://schemas.microsoft.com/office/drawing/2014/main" id="{2406BC86-E91A-31A3-BED7-6634E30E466B}"/>
              </a:ext>
            </a:extLst>
          </p:cNvPr>
          <p:cNvSpPr>
            <a:spLocks/>
          </p:cNvSpPr>
          <p:nvPr>
            <p:custDataLst>
              <p:tags r:id="rId71"/>
            </p:custDataLst>
          </p:nvPr>
        </p:nvSpPr>
        <p:spPr bwMode="auto">
          <a:xfrm>
            <a:off x="63214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701D2A9-5B06-441C-8ABE-2055B04FAACB}" type="datetime'''''''M''''''''AT J''''u''n-''''''''''24'''''''''''''''">
              <a:rPr lang="en-US" altLang="en-US" sz="1200" b="1" smtClean="0">
                <a:solidFill>
                  <a:schemeClr val="tx1"/>
                </a:solidFill>
              </a:rPr>
              <a:pPr>
                <a:spcBef>
                  <a:spcPct val="0"/>
                </a:spcBef>
                <a:spcAft>
                  <a:spcPct val="0"/>
                </a:spcAft>
              </a:pPr>
              <a:t>MAT Jun-24</a:t>
            </a:fld>
            <a:endParaRPr lang="en-US" sz="1200" b="1" err="1">
              <a:solidFill>
                <a:schemeClr val="tx1"/>
              </a:solidFill>
            </a:endParaRPr>
          </a:p>
        </p:txBody>
      </p:sp>
      <p:sp>
        <p:nvSpPr>
          <p:cNvPr id="154" name="Rectangle 153">
            <a:extLst>
              <a:ext uri="{FF2B5EF4-FFF2-40B4-BE49-F238E27FC236}">
                <a16:creationId xmlns:a16="http://schemas.microsoft.com/office/drawing/2014/main" id="{2B0D6CF3-EB46-9C7A-5A14-AC34245CCBF5}"/>
              </a:ext>
            </a:extLst>
          </p:cNvPr>
          <p:cNvSpPr>
            <a:spLocks/>
          </p:cNvSpPr>
          <p:nvPr>
            <p:custDataLst>
              <p:tags r:id="rId72"/>
            </p:custDataLst>
          </p:nvPr>
        </p:nvSpPr>
        <p:spPr bwMode="auto">
          <a:xfrm>
            <a:off x="75406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D070A76C-77A1-41A7-AAB1-CF3A1AF29EE6}" type="datetime'''''''MA''''T ''J''''''''''''u''''''''n-''''''2''''''5'''">
              <a:rPr lang="en-US" altLang="en-US" sz="1200" b="1" smtClean="0">
                <a:solidFill>
                  <a:schemeClr val="tx1"/>
                </a:solidFill>
              </a:rPr>
              <a:pPr>
                <a:spcBef>
                  <a:spcPct val="0"/>
                </a:spcBef>
                <a:spcAft>
                  <a:spcPct val="0"/>
                </a:spcAft>
              </a:pPr>
              <a:t>MAT Jun-25</a:t>
            </a:fld>
            <a:endParaRPr lang="en-US" sz="1200" b="1" err="1">
              <a:solidFill>
                <a:schemeClr val="tx1"/>
              </a:solidFill>
            </a:endParaRPr>
          </a:p>
        </p:txBody>
      </p:sp>
      <p:sp>
        <p:nvSpPr>
          <p:cNvPr id="372" name="TextBox 371">
            <a:extLst>
              <a:ext uri="{FF2B5EF4-FFF2-40B4-BE49-F238E27FC236}">
                <a16:creationId xmlns:a16="http://schemas.microsoft.com/office/drawing/2014/main" id="{6E272EB3-DAF2-3873-D2BC-7627E8F90DA3}"/>
              </a:ext>
            </a:extLst>
          </p:cNvPr>
          <p:cNvSpPr txBox="1">
            <a:spLocks/>
          </p:cNvSpPr>
          <p:nvPr/>
        </p:nvSpPr>
        <p:spPr>
          <a:xfrm>
            <a:off x="5343101" y="4245023"/>
            <a:ext cx="1359748" cy="307777"/>
          </a:xfrm>
          <a:prstGeom prst="rect">
            <a:avLst/>
          </a:prstGeom>
          <a:noFill/>
        </p:spPr>
        <p:txBody>
          <a:bodyPr wrap="square" rtlCol="0">
            <a:spAutoFit/>
          </a:bodyPr>
          <a:lstStyle/>
          <a:p>
            <a:r>
              <a:rPr lang="en-US" sz="1400" b="1"/>
              <a:t>Share by Age</a:t>
            </a:r>
          </a:p>
        </p:txBody>
      </p:sp>
      <p:cxnSp>
        <p:nvCxnSpPr>
          <p:cNvPr id="385" name="Straight Connector 384">
            <a:extLst>
              <a:ext uri="{FF2B5EF4-FFF2-40B4-BE49-F238E27FC236}">
                <a16:creationId xmlns:a16="http://schemas.microsoft.com/office/drawing/2014/main" id="{C116EBE2-C94A-8454-B091-1CFC630D0EE9}"/>
              </a:ext>
            </a:extLst>
          </p:cNvPr>
          <p:cNvCxnSpPr>
            <a:cxnSpLocks/>
          </p:cNvCxnSpPr>
          <p:nvPr/>
        </p:nvCxnSpPr>
        <p:spPr>
          <a:xfrm flipH="1">
            <a:off x="265112" y="4056125"/>
            <a:ext cx="11458142" cy="42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21" name="Chart 420">
            <a:extLst>
              <a:ext uri="{FF2B5EF4-FFF2-40B4-BE49-F238E27FC236}">
                <a16:creationId xmlns:a16="http://schemas.microsoft.com/office/drawing/2014/main" id="{166370C9-443F-B930-7140-70566F1CF465}"/>
              </a:ext>
            </a:extLst>
          </p:cNvPr>
          <p:cNvGraphicFramePr>
            <a:graphicFrameLocks/>
          </p:cNvGraphicFramePr>
          <p:nvPr>
            <p:extLst>
              <p:ext uri="{D42A27DB-BD31-4B8C-83A1-F6EECF244321}">
                <p14:modId xmlns:p14="http://schemas.microsoft.com/office/powerpoint/2010/main" val="675668155"/>
              </p:ext>
            </p:extLst>
          </p:nvPr>
        </p:nvGraphicFramePr>
        <p:xfrm>
          <a:off x="6861175" y="1939037"/>
          <a:ext cx="4945063" cy="2048771"/>
        </p:xfrm>
        <a:graphic>
          <a:graphicData uri="http://schemas.openxmlformats.org/drawingml/2006/chart">
            <c:chart xmlns:c="http://schemas.openxmlformats.org/drawingml/2006/chart" xmlns:r="http://schemas.openxmlformats.org/officeDocument/2006/relationships" r:id="rId81"/>
          </a:graphicData>
        </a:graphic>
      </p:graphicFrame>
      <p:sp>
        <p:nvSpPr>
          <p:cNvPr id="422" name="TextBox 421">
            <a:extLst>
              <a:ext uri="{FF2B5EF4-FFF2-40B4-BE49-F238E27FC236}">
                <a16:creationId xmlns:a16="http://schemas.microsoft.com/office/drawing/2014/main" id="{777F08D2-EB05-1C3D-CCF9-C4FFE7EC15BA}"/>
              </a:ext>
            </a:extLst>
          </p:cNvPr>
          <p:cNvSpPr txBox="1">
            <a:spLocks/>
          </p:cNvSpPr>
          <p:nvPr/>
        </p:nvSpPr>
        <p:spPr>
          <a:xfrm>
            <a:off x="8035238" y="1405939"/>
            <a:ext cx="2681920" cy="523220"/>
          </a:xfrm>
          <a:prstGeom prst="rect">
            <a:avLst/>
          </a:prstGeom>
          <a:noFill/>
        </p:spPr>
        <p:txBody>
          <a:bodyPr wrap="square" rtlCol="0">
            <a:spAutoFit/>
          </a:bodyPr>
          <a:lstStyle/>
          <a:p>
            <a:pPr algn="ctr"/>
            <a:r>
              <a:rPr lang="en-US" sz="1400" b="1"/>
              <a:t>YoY Growth by Age</a:t>
            </a:r>
          </a:p>
          <a:p>
            <a:pPr algn="ctr"/>
            <a:r>
              <a:rPr lang="en-US" sz="1400" b="1"/>
              <a:t>MAT Jun-24 vs. MAT Jun-25</a:t>
            </a:r>
          </a:p>
        </p:txBody>
      </p:sp>
    </p:spTree>
    <p:extLst>
      <p:ext uri="{BB962C8B-B14F-4D97-AF65-F5344CB8AC3E}">
        <p14:creationId xmlns:p14="http://schemas.microsoft.com/office/powerpoint/2010/main" val="35254024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8A55F0D-D719-36D0-D986-892EACEAD74E}"/>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B828042-B1A7-453C-812C-1C7FC70E0FD8}"/>
              </a:ext>
            </a:extLst>
          </p:cNvPr>
          <p:cNvGraphicFramePr>
            <a:graphicFrameLocks noChangeAspect="1"/>
          </p:cNvGraphicFramePr>
          <p:nvPr>
            <p:custDataLst>
              <p:tags r:id="rId1"/>
            </p:custDataLst>
            <p:extLst>
              <p:ext uri="{D42A27DB-BD31-4B8C-83A1-F6EECF244321}">
                <p14:modId xmlns:p14="http://schemas.microsoft.com/office/powerpoint/2010/main" val="16693312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404" imgH="403" progId="TCLayout.ActiveDocument.1">
                  <p:embed/>
                </p:oleObj>
              </mc:Choice>
              <mc:Fallback>
                <p:oleObj name="think-cell Slide" r:id="rId76" imgW="404" imgH="403" progId="TCLayout.ActiveDocument.1">
                  <p:embed/>
                  <p:pic>
                    <p:nvPicPr>
                      <p:cNvPr id="4" name="think-cell data - do not delete" hidden="1">
                        <a:extLst>
                          <a:ext uri="{FF2B5EF4-FFF2-40B4-BE49-F238E27FC236}">
                            <a16:creationId xmlns:a16="http://schemas.microsoft.com/office/drawing/2014/main" id="{AB828042-B1A7-453C-812C-1C7FC70E0FD8}"/>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AA252AB-32C7-E2C8-9F72-B3A2C29EF5FD}"/>
              </a:ext>
            </a:extLst>
          </p:cNvPr>
          <p:cNvSpPr>
            <a:spLocks noGrp="1"/>
          </p:cNvSpPr>
          <p:nvPr>
            <p:ph type="title"/>
          </p:nvPr>
        </p:nvSpPr>
        <p:spPr/>
        <p:txBody>
          <a:bodyPr vert="horz"/>
          <a:lstStyle/>
          <a:p>
            <a:r>
              <a:rPr lang="en-US"/>
              <a:t>Pneumonia vaccines are up 24.5% year-over-year, driven by individuals aged 45-64 and by Food and Mass</a:t>
            </a:r>
          </a:p>
        </p:txBody>
      </p:sp>
      <p:sp>
        <p:nvSpPr>
          <p:cNvPr id="3" name="Footer Placeholder 2">
            <a:extLst>
              <a:ext uri="{FF2B5EF4-FFF2-40B4-BE49-F238E27FC236}">
                <a16:creationId xmlns:a16="http://schemas.microsoft.com/office/drawing/2014/main" id="{F392F1DD-D396-4EB5-B58A-0DD194F92EBC}"/>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
        <p:nvSpPr>
          <p:cNvPr id="6" name="TextBox 5">
            <a:extLst>
              <a:ext uri="{FF2B5EF4-FFF2-40B4-BE49-F238E27FC236}">
                <a16:creationId xmlns:a16="http://schemas.microsoft.com/office/drawing/2014/main" id="{4FAE97A6-3330-5FC0-E4E2-FC20AB2BDFEB}"/>
              </a:ext>
            </a:extLst>
          </p:cNvPr>
          <p:cNvSpPr txBox="1">
            <a:spLocks/>
          </p:cNvSpPr>
          <p:nvPr/>
        </p:nvSpPr>
        <p:spPr>
          <a:xfrm>
            <a:off x="373776" y="6345088"/>
            <a:ext cx="5207267" cy="261610"/>
          </a:xfrm>
          <a:prstGeom prst="rect">
            <a:avLst/>
          </a:prstGeom>
          <a:noFill/>
        </p:spPr>
        <p:txBody>
          <a:bodyPr wrap="square" rtlCol="0">
            <a:spAutoFit/>
          </a:bodyPr>
          <a:lstStyle/>
          <a:p>
            <a:r>
              <a:rPr lang="en-US" sz="1100"/>
              <a:t>Season defined as Week Ending 7/26/24 through Week Ending 3/14/25</a:t>
            </a:r>
          </a:p>
        </p:txBody>
      </p:sp>
      <p:graphicFrame>
        <p:nvGraphicFramePr>
          <p:cNvPr id="17" name="Chart 16">
            <a:extLst>
              <a:ext uri="{FF2B5EF4-FFF2-40B4-BE49-F238E27FC236}">
                <a16:creationId xmlns:a16="http://schemas.microsoft.com/office/drawing/2014/main" id="{014C8C65-6538-8AFD-7751-C4042FB4130E}"/>
              </a:ext>
            </a:extLst>
          </p:cNvPr>
          <p:cNvGraphicFramePr>
            <a:graphicFrameLocks/>
          </p:cNvGraphicFramePr>
          <p:nvPr>
            <p:custDataLst>
              <p:tags r:id="rId2"/>
            </p:custDataLst>
            <p:extLst>
              <p:ext uri="{D42A27DB-BD31-4B8C-83A1-F6EECF244321}">
                <p14:modId xmlns:p14="http://schemas.microsoft.com/office/powerpoint/2010/main" val="2995510784"/>
              </p:ext>
            </p:extLst>
          </p:nvPr>
        </p:nvGraphicFramePr>
        <p:xfrm>
          <a:off x="723900" y="2084388"/>
          <a:ext cx="5781675" cy="1244600"/>
        </p:xfrm>
        <a:graphic>
          <a:graphicData uri="http://schemas.openxmlformats.org/drawingml/2006/chart">
            <c:chart xmlns:c="http://schemas.openxmlformats.org/drawingml/2006/chart" xmlns:r="http://schemas.openxmlformats.org/officeDocument/2006/relationships" r:id="rId78"/>
          </a:graphicData>
        </a:graphic>
      </p:graphicFrame>
      <p:sp>
        <p:nvSpPr>
          <p:cNvPr id="245" name="Rectangle 244">
            <a:extLst>
              <a:ext uri="{FF2B5EF4-FFF2-40B4-BE49-F238E27FC236}">
                <a16:creationId xmlns:a16="http://schemas.microsoft.com/office/drawing/2014/main" id="{3FFDF32F-DC02-22E7-EF55-BEDF305AAEEB}"/>
              </a:ext>
            </a:extLst>
          </p:cNvPr>
          <p:cNvSpPr>
            <a:spLocks/>
          </p:cNvSpPr>
          <p:nvPr>
            <p:custDataLst>
              <p:tags r:id="rId3"/>
            </p:custDataLst>
          </p:nvPr>
        </p:nvSpPr>
        <p:spPr bwMode="gray">
          <a:xfrm>
            <a:off x="442913" y="3155950"/>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6E68BE0E-B00A-4B65-BAC8-FE000777BCE7}" type="datetime'''''''''''''''''''''''''''''''0''.''0'''''''''''''''''''''">
              <a:rPr lang="en-US" altLang="en-US" sz="1400" smtClean="0">
                <a:solidFill>
                  <a:schemeClr val="tx1"/>
                </a:solidFill>
              </a:rPr>
              <a:pPr algn="r">
                <a:lnSpc>
                  <a:spcPct val="90000"/>
                </a:lnSpc>
                <a:spcBef>
                  <a:spcPct val="0"/>
                </a:spcBef>
                <a:spcAft>
                  <a:spcPct val="0"/>
                </a:spcAft>
              </a:pPr>
              <a:t>0.0</a:t>
            </a:fld>
            <a:endParaRPr lang="en-US" sz="1400" err="1">
              <a:solidFill>
                <a:schemeClr val="tx1"/>
              </a:solidFill>
            </a:endParaRPr>
          </a:p>
        </p:txBody>
      </p:sp>
      <p:sp>
        <p:nvSpPr>
          <p:cNvPr id="10" name="Rectangle 9">
            <a:extLst>
              <a:ext uri="{FF2B5EF4-FFF2-40B4-BE49-F238E27FC236}">
                <a16:creationId xmlns:a16="http://schemas.microsoft.com/office/drawing/2014/main" id="{A672B3E1-4480-286B-CAA7-599C6ADFBEF4}"/>
              </a:ext>
            </a:extLst>
          </p:cNvPr>
          <p:cNvSpPr>
            <a:spLocks/>
          </p:cNvSpPr>
          <p:nvPr>
            <p:custDataLst>
              <p:tags r:id="rId4"/>
            </p:custDataLst>
          </p:nvPr>
        </p:nvSpPr>
        <p:spPr bwMode="gray">
          <a:xfrm>
            <a:off x="442913" y="2076450"/>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91992F2-2E6D-4311-BEC0-8108561A9A0B}" type="datetime'''''''''''''''''1''''''.''''''''''''''''''''''''5'''''''''">
              <a:rPr lang="en-US" altLang="en-US" sz="1400" smtClean="0">
                <a:solidFill>
                  <a:schemeClr val="tx1"/>
                </a:solidFill>
                <a:effectLst/>
              </a:rPr>
              <a:pPr algn="r">
                <a:lnSpc>
                  <a:spcPct val="90000"/>
                </a:lnSpc>
                <a:spcBef>
                  <a:spcPct val="0"/>
                </a:spcBef>
                <a:spcAft>
                  <a:spcPct val="0"/>
                </a:spcAft>
              </a:pPr>
              <a:t>1.5</a:t>
            </a:fld>
            <a:endParaRPr lang="en-US" sz="1400" err="1">
              <a:solidFill>
                <a:schemeClr val="tx1"/>
              </a:solidFill>
            </a:endParaRPr>
          </a:p>
        </p:txBody>
      </p:sp>
      <p:sp>
        <p:nvSpPr>
          <p:cNvPr id="9" name="Rectangle 8">
            <a:extLst>
              <a:ext uri="{FF2B5EF4-FFF2-40B4-BE49-F238E27FC236}">
                <a16:creationId xmlns:a16="http://schemas.microsoft.com/office/drawing/2014/main" id="{85D9223C-AEB9-14FB-C809-EFE32CB4C6CA}"/>
              </a:ext>
            </a:extLst>
          </p:cNvPr>
          <p:cNvSpPr>
            <a:spLocks/>
          </p:cNvSpPr>
          <p:nvPr>
            <p:custDataLst>
              <p:tags r:id="rId5"/>
            </p:custDataLst>
          </p:nvPr>
        </p:nvSpPr>
        <p:spPr bwMode="gray">
          <a:xfrm>
            <a:off x="442913" y="2436813"/>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72E67573-3279-4E2F-B4F3-02932860FD4A}" type="datetime'''''''''''''1''''''.''''''''''''''''''''0'''''''''''''''''''">
              <a:rPr lang="en-US" altLang="en-US" sz="1400" smtClean="0">
                <a:solidFill>
                  <a:schemeClr val="tx1"/>
                </a:solidFill>
                <a:effectLst/>
              </a:rPr>
              <a:pPr algn="r">
                <a:lnSpc>
                  <a:spcPct val="90000"/>
                </a:lnSpc>
                <a:spcBef>
                  <a:spcPct val="0"/>
                </a:spcBef>
                <a:spcAft>
                  <a:spcPct val="0"/>
                </a:spcAft>
              </a:pPr>
              <a:t>1.0</a:t>
            </a:fld>
            <a:endParaRPr lang="en-US" sz="1400" err="1">
              <a:solidFill>
                <a:schemeClr val="tx1"/>
              </a:solidFill>
            </a:endParaRPr>
          </a:p>
        </p:txBody>
      </p:sp>
      <p:sp>
        <p:nvSpPr>
          <p:cNvPr id="8" name="Rectangle 7">
            <a:extLst>
              <a:ext uri="{FF2B5EF4-FFF2-40B4-BE49-F238E27FC236}">
                <a16:creationId xmlns:a16="http://schemas.microsoft.com/office/drawing/2014/main" id="{4AA3DD4A-1FD3-0C4A-451B-6D3EAA13BD31}"/>
              </a:ext>
            </a:extLst>
          </p:cNvPr>
          <p:cNvSpPr>
            <a:spLocks/>
          </p:cNvSpPr>
          <p:nvPr>
            <p:custDataLst>
              <p:tags r:id="rId6"/>
            </p:custDataLst>
          </p:nvPr>
        </p:nvSpPr>
        <p:spPr bwMode="gray">
          <a:xfrm>
            <a:off x="442913" y="2795588"/>
            <a:ext cx="246063"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3B9480A-F2FE-48C8-9742-09F3DF93C052}" type="datetime'''''''''''''0''''''''''''''''''''.''''''''5'''''">
              <a:rPr lang="en-US" altLang="en-US" sz="1400" smtClean="0">
                <a:solidFill>
                  <a:schemeClr val="tx1"/>
                </a:solidFill>
                <a:effectLst/>
              </a:rPr>
              <a:pPr algn="r">
                <a:lnSpc>
                  <a:spcPct val="90000"/>
                </a:lnSpc>
                <a:spcBef>
                  <a:spcPct val="0"/>
                </a:spcBef>
                <a:spcAft>
                  <a:spcPct val="0"/>
                </a:spcAft>
              </a:pPr>
              <a:t>0.5</a:t>
            </a:fld>
            <a:endParaRPr lang="en-US" sz="1400" err="1">
              <a:solidFill>
                <a:schemeClr val="tx1"/>
              </a:solidFill>
            </a:endParaRPr>
          </a:p>
        </p:txBody>
      </p:sp>
      <p:cxnSp>
        <p:nvCxnSpPr>
          <p:cNvPr id="171" name="Straight Connector 170">
            <a:extLst>
              <a:ext uri="{FF2B5EF4-FFF2-40B4-BE49-F238E27FC236}">
                <a16:creationId xmlns:a16="http://schemas.microsoft.com/office/drawing/2014/main" id="{9849E29C-200D-F75A-4A06-2070DF5B3300}"/>
              </a:ext>
            </a:extLst>
          </p:cNvPr>
          <p:cNvCxnSpPr>
            <a:cxnSpLocks/>
          </p:cNvCxnSpPr>
          <p:nvPr>
            <p:custDataLst>
              <p:tags r:id="rId7"/>
            </p:custDataLst>
          </p:nvPr>
        </p:nvCxnSpPr>
        <p:spPr bwMode="auto">
          <a:xfrm flipV="1">
            <a:off x="1654175" y="1765299"/>
            <a:ext cx="0" cy="3635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98B72790-AF84-19B2-D315-6B76576C1400}"/>
              </a:ext>
            </a:extLst>
          </p:cNvPr>
          <p:cNvCxnSpPr>
            <a:cxnSpLocks/>
          </p:cNvCxnSpPr>
          <p:nvPr>
            <p:custDataLst>
              <p:tags r:id="rId8"/>
            </p:custDataLst>
          </p:nvPr>
        </p:nvCxnSpPr>
        <p:spPr bwMode="auto">
          <a:xfrm>
            <a:off x="1654175" y="1765300"/>
            <a:ext cx="2936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3" name="Straight Connector 172">
            <a:extLst>
              <a:ext uri="{FF2B5EF4-FFF2-40B4-BE49-F238E27FC236}">
                <a16:creationId xmlns:a16="http://schemas.microsoft.com/office/drawing/2014/main" id="{210A1350-7639-2DF6-39D7-6621A8256566}"/>
              </a:ext>
            </a:extLst>
          </p:cNvPr>
          <p:cNvCxnSpPr>
            <a:cxnSpLocks/>
          </p:cNvCxnSpPr>
          <p:nvPr>
            <p:custDataLst>
              <p:tags r:id="rId9"/>
            </p:custDataLst>
          </p:nvPr>
        </p:nvCxnSpPr>
        <p:spPr bwMode="auto">
          <a:xfrm>
            <a:off x="1947863" y="1765301"/>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15AF64E2-96DE-AD63-3974-9A5070A2DC54}"/>
              </a:ext>
            </a:extLst>
          </p:cNvPr>
          <p:cNvCxnSpPr>
            <a:cxnSpLocks/>
          </p:cNvCxnSpPr>
          <p:nvPr>
            <p:custDataLst>
              <p:tags r:id="rId10"/>
            </p:custDataLst>
          </p:nvPr>
        </p:nvCxnSpPr>
        <p:spPr bwMode="auto">
          <a:xfrm flipV="1">
            <a:off x="3059113" y="2601913"/>
            <a:ext cx="0" cy="2841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7EBD04DB-B72F-6503-53DE-A4923ECE48E4}"/>
              </a:ext>
            </a:extLst>
          </p:cNvPr>
          <p:cNvCxnSpPr>
            <a:cxnSpLocks/>
          </p:cNvCxnSpPr>
          <p:nvPr>
            <p:custDataLst>
              <p:tags r:id="rId11"/>
            </p:custDataLst>
          </p:nvPr>
        </p:nvCxnSpPr>
        <p:spPr bwMode="auto">
          <a:xfrm>
            <a:off x="3059113" y="2601913"/>
            <a:ext cx="292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0F6421CB-5336-520C-3F1E-4EF11F002472}"/>
              </a:ext>
            </a:extLst>
          </p:cNvPr>
          <p:cNvCxnSpPr>
            <a:cxnSpLocks/>
          </p:cNvCxnSpPr>
          <p:nvPr>
            <p:custDataLst>
              <p:tags r:id="rId12"/>
            </p:custDataLst>
          </p:nvPr>
        </p:nvCxnSpPr>
        <p:spPr bwMode="auto">
          <a:xfrm>
            <a:off x="3351213" y="2601913"/>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0AA4B17F-E7C3-BC9C-E485-FEC4F1572BCC}"/>
              </a:ext>
            </a:extLst>
          </p:cNvPr>
          <p:cNvCxnSpPr>
            <a:cxnSpLocks/>
          </p:cNvCxnSpPr>
          <p:nvPr>
            <p:custDataLst>
              <p:tags r:id="rId13"/>
            </p:custDataLst>
          </p:nvPr>
        </p:nvCxnSpPr>
        <p:spPr bwMode="auto">
          <a:xfrm>
            <a:off x="4756150" y="2346325"/>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CA64E071-023F-EA68-0CB5-BD58D5F8EB80}"/>
              </a:ext>
            </a:extLst>
          </p:cNvPr>
          <p:cNvCxnSpPr>
            <a:cxnSpLocks/>
          </p:cNvCxnSpPr>
          <p:nvPr>
            <p:custDataLst>
              <p:tags r:id="rId14"/>
            </p:custDataLst>
          </p:nvPr>
        </p:nvCxnSpPr>
        <p:spPr bwMode="auto">
          <a:xfrm flipV="1">
            <a:off x="4462463" y="2346325"/>
            <a:ext cx="0" cy="4111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DDB885AE-273A-9219-CDC8-194D5E1D499E}"/>
              </a:ext>
            </a:extLst>
          </p:cNvPr>
          <p:cNvCxnSpPr>
            <a:cxnSpLocks/>
          </p:cNvCxnSpPr>
          <p:nvPr>
            <p:custDataLst>
              <p:tags r:id="rId15"/>
            </p:custDataLst>
          </p:nvPr>
        </p:nvCxnSpPr>
        <p:spPr bwMode="auto">
          <a:xfrm>
            <a:off x="4462463" y="2346325"/>
            <a:ext cx="2936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6C8CFA88-FED9-2C86-5217-6FD2231198FE}"/>
              </a:ext>
            </a:extLst>
          </p:cNvPr>
          <p:cNvCxnSpPr>
            <a:cxnSpLocks/>
          </p:cNvCxnSpPr>
          <p:nvPr>
            <p:custDataLst>
              <p:tags r:id="rId16"/>
            </p:custDataLst>
          </p:nvPr>
        </p:nvCxnSpPr>
        <p:spPr bwMode="auto">
          <a:xfrm flipV="1">
            <a:off x="5867400" y="2346324"/>
            <a:ext cx="0" cy="3683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AD5BE606-D857-0D6B-D5C8-688C06A3D7AD}"/>
              </a:ext>
            </a:extLst>
          </p:cNvPr>
          <p:cNvCxnSpPr>
            <a:cxnSpLocks/>
          </p:cNvCxnSpPr>
          <p:nvPr>
            <p:custDataLst>
              <p:tags r:id="rId17"/>
            </p:custDataLst>
          </p:nvPr>
        </p:nvCxnSpPr>
        <p:spPr bwMode="auto">
          <a:xfrm>
            <a:off x="5867400" y="2346325"/>
            <a:ext cx="292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BFB550DD-13D8-6023-4161-B4663073EB2B}"/>
              </a:ext>
            </a:extLst>
          </p:cNvPr>
          <p:cNvCxnSpPr>
            <a:cxnSpLocks/>
          </p:cNvCxnSpPr>
          <p:nvPr>
            <p:custDataLst>
              <p:tags r:id="rId18"/>
            </p:custDataLst>
          </p:nvPr>
        </p:nvCxnSpPr>
        <p:spPr bwMode="auto">
          <a:xfrm>
            <a:off x="6159500" y="2346325"/>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62" name="Rectangle 261">
            <a:extLst>
              <a:ext uri="{FF2B5EF4-FFF2-40B4-BE49-F238E27FC236}">
                <a16:creationId xmlns:a16="http://schemas.microsoft.com/office/drawing/2014/main" id="{D51A32E5-274A-63E4-7321-573653AC93AB}"/>
              </a:ext>
            </a:extLst>
          </p:cNvPr>
          <p:cNvSpPr>
            <a:spLocks/>
          </p:cNvSpPr>
          <p:nvPr>
            <p:custDataLst>
              <p:tags r:id="rId19"/>
            </p:custDataLst>
          </p:nvPr>
        </p:nvSpPr>
        <p:spPr bwMode="auto">
          <a:xfrm>
            <a:off x="87313" y="2076450"/>
            <a:ext cx="212725" cy="59213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rtlCol="0" anchor="b" anchorCtr="0"/>
          <a:lstStyle/>
          <a:p>
            <a:pPr algn="r">
              <a:spcBef>
                <a:spcPct val="0"/>
              </a:spcBef>
              <a:spcAft>
                <a:spcPct val="0"/>
              </a:spcAft>
            </a:pPr>
            <a:r>
              <a:rPr lang="en-US" altLang="en-US" sz="1400">
                <a:solidFill>
                  <a:schemeClr val="tx1"/>
                </a:solidFill>
                <a:effectLst/>
              </a:rPr>
              <a:t>Millions</a:t>
            </a:r>
            <a:endParaRPr lang="en-US" sz="1400">
              <a:solidFill>
                <a:schemeClr val="tx1"/>
              </a:solidFill>
            </a:endParaRPr>
          </a:p>
        </p:txBody>
      </p:sp>
      <p:sp>
        <p:nvSpPr>
          <p:cNvPr id="13" name="Rectangle 12">
            <a:extLst>
              <a:ext uri="{FF2B5EF4-FFF2-40B4-BE49-F238E27FC236}">
                <a16:creationId xmlns:a16="http://schemas.microsoft.com/office/drawing/2014/main" id="{963ECD62-CF17-F52E-505F-74A5DAD45EE3}"/>
              </a:ext>
            </a:extLst>
          </p:cNvPr>
          <p:cNvSpPr>
            <a:spLocks/>
          </p:cNvSpPr>
          <p:nvPr>
            <p:custDataLst>
              <p:tags r:id="rId20"/>
            </p:custDataLst>
          </p:nvPr>
        </p:nvSpPr>
        <p:spPr bwMode="auto">
          <a:xfrm>
            <a:off x="1304925" y="3297238"/>
            <a:ext cx="4079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7368FA16-07A7-42A9-8068-2A1AEE4A3DD8}" type="datetime'''''''''''''''Ch''''''''''''''''''''''''''''a''''''''in'''''''">
              <a:rPr lang="en-US" altLang="en-US" sz="1200" smtClean="0">
                <a:solidFill>
                  <a:schemeClr val="tx1"/>
                </a:solidFill>
              </a:rPr>
              <a:pPr algn="ctr">
                <a:spcBef>
                  <a:spcPct val="0"/>
                </a:spcBef>
                <a:spcAft>
                  <a:spcPct val="0"/>
                </a:spcAft>
              </a:pPr>
              <a:t>Chain</a:t>
            </a:fld>
            <a:endParaRPr lang="en-US" sz="1200">
              <a:solidFill>
                <a:schemeClr val="tx1"/>
              </a:solidFill>
            </a:endParaRPr>
          </a:p>
        </p:txBody>
      </p:sp>
      <p:sp>
        <p:nvSpPr>
          <p:cNvPr id="26" name="Rectangle 25">
            <a:extLst>
              <a:ext uri="{FF2B5EF4-FFF2-40B4-BE49-F238E27FC236}">
                <a16:creationId xmlns:a16="http://schemas.microsoft.com/office/drawing/2014/main" id="{907DF81A-2925-D2C2-8BEB-37A27232455E}"/>
              </a:ext>
            </a:extLst>
          </p:cNvPr>
          <p:cNvSpPr>
            <a:spLocks/>
          </p:cNvSpPr>
          <p:nvPr>
            <p:custDataLst>
              <p:tags r:id="rId21"/>
            </p:custDataLst>
          </p:nvPr>
        </p:nvSpPr>
        <p:spPr bwMode="auto">
          <a:xfrm>
            <a:off x="2716213" y="3297238"/>
            <a:ext cx="3921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F59008F-C637-430D-97C3-FC11ECF5140A}" type="datetime'''''''In''''''''d''''''''''e''''''''''''''''''''''''''''''p'''">
              <a:rPr lang="en-US" altLang="en-US" sz="1200" smtClean="0">
                <a:solidFill>
                  <a:schemeClr val="tx1"/>
                </a:solidFill>
              </a:rPr>
              <a:pPr algn="ctr">
                <a:spcBef>
                  <a:spcPct val="0"/>
                </a:spcBef>
                <a:spcAft>
                  <a:spcPct val="0"/>
                </a:spcAft>
              </a:pPr>
              <a:t>Indep</a:t>
            </a:fld>
            <a:endParaRPr lang="en-US" sz="1200" err="1">
              <a:solidFill>
                <a:schemeClr val="tx1"/>
              </a:solidFill>
            </a:endParaRPr>
          </a:p>
        </p:txBody>
      </p:sp>
      <p:sp>
        <p:nvSpPr>
          <p:cNvPr id="29" name="Rectangle 28">
            <a:extLst>
              <a:ext uri="{FF2B5EF4-FFF2-40B4-BE49-F238E27FC236}">
                <a16:creationId xmlns:a16="http://schemas.microsoft.com/office/drawing/2014/main" id="{132BF3EE-E229-4F1B-0FFE-D73A9F5BF451}"/>
              </a:ext>
            </a:extLst>
          </p:cNvPr>
          <p:cNvSpPr>
            <a:spLocks/>
          </p:cNvSpPr>
          <p:nvPr>
            <p:custDataLst>
              <p:tags r:id="rId22"/>
            </p:custDataLst>
          </p:nvPr>
        </p:nvSpPr>
        <p:spPr bwMode="auto">
          <a:xfrm>
            <a:off x="4137025" y="3297238"/>
            <a:ext cx="3587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A3386E0-E8F7-4A52-A221-6C1D00FB3F66}" type="datetime'''''''''''''''F''''''o''''''''''o''''''''d'''''''''''''''">
              <a:rPr lang="en-US" altLang="en-US" sz="1200" smtClean="0">
                <a:solidFill>
                  <a:schemeClr val="tx1"/>
                </a:solidFill>
              </a:rPr>
              <a:pPr algn="ctr">
                <a:spcBef>
                  <a:spcPct val="0"/>
                </a:spcBef>
                <a:spcAft>
                  <a:spcPct val="0"/>
                </a:spcAft>
              </a:pPr>
              <a:t>Food</a:t>
            </a:fld>
            <a:endParaRPr lang="en-US" sz="1200" err="1">
              <a:solidFill>
                <a:schemeClr val="tx1"/>
              </a:solidFill>
            </a:endParaRPr>
          </a:p>
        </p:txBody>
      </p:sp>
      <p:sp>
        <p:nvSpPr>
          <p:cNvPr id="32" name="Rectangle 31">
            <a:extLst>
              <a:ext uri="{FF2B5EF4-FFF2-40B4-BE49-F238E27FC236}">
                <a16:creationId xmlns:a16="http://schemas.microsoft.com/office/drawing/2014/main" id="{67BAB307-F17A-879C-7AEB-9D791B079CBC}"/>
              </a:ext>
            </a:extLst>
          </p:cNvPr>
          <p:cNvSpPr>
            <a:spLocks/>
          </p:cNvSpPr>
          <p:nvPr>
            <p:custDataLst>
              <p:tags r:id="rId23"/>
            </p:custDataLst>
          </p:nvPr>
        </p:nvSpPr>
        <p:spPr bwMode="auto">
          <a:xfrm>
            <a:off x="5532438" y="3297238"/>
            <a:ext cx="3762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C0FCA06D-FE5A-47C7-A169-8444091DB7F4}" type="datetime'M''''''''''''''''''as''''''''''''''''''''''''s'''''''">
              <a:rPr lang="en-US" altLang="en-US" sz="1200" smtClean="0">
                <a:solidFill>
                  <a:schemeClr val="tx1"/>
                </a:solidFill>
              </a:rPr>
              <a:pPr algn="ctr">
                <a:spcBef>
                  <a:spcPct val="0"/>
                </a:spcBef>
                <a:spcAft>
                  <a:spcPct val="0"/>
                </a:spcAft>
              </a:pPr>
              <a:t>Mass</a:t>
            </a:fld>
            <a:endParaRPr lang="en-US" sz="1200" err="1">
              <a:solidFill>
                <a:schemeClr val="tx1"/>
              </a:solidFill>
            </a:endParaRPr>
          </a:p>
        </p:txBody>
      </p:sp>
      <p:sp>
        <p:nvSpPr>
          <p:cNvPr id="40" name="Rectangle 39">
            <a:extLst>
              <a:ext uri="{FF2B5EF4-FFF2-40B4-BE49-F238E27FC236}">
                <a16:creationId xmlns:a16="http://schemas.microsoft.com/office/drawing/2014/main" id="{13BE2A0E-9981-DB83-70A4-B346007B3B69}"/>
              </a:ext>
            </a:extLst>
          </p:cNvPr>
          <p:cNvSpPr>
            <a:spLocks/>
          </p:cNvSpPr>
          <p:nvPr>
            <p:custDataLst>
              <p:tags r:id="rId24"/>
            </p:custDataLst>
          </p:nvPr>
        </p:nvSpPr>
        <p:spPr bwMode="gray">
          <a:xfrm>
            <a:off x="941388" y="2592388"/>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15EC19D-00EF-4008-9D91-873B16238CE0}" type="datetime'''''''''''''''''''''0''''.''''''''''''''''''''''''6'''''''''">
              <a:rPr lang="en-US" altLang="en-US" sz="1200" smtClean="0">
                <a:solidFill>
                  <a:schemeClr val="tx1"/>
                </a:solidFill>
              </a:rPr>
              <a:pPr algn="ctr">
                <a:lnSpc>
                  <a:spcPct val="90000"/>
                </a:lnSpc>
                <a:spcBef>
                  <a:spcPct val="0"/>
                </a:spcBef>
                <a:spcAft>
                  <a:spcPct val="0"/>
                </a:spcAft>
              </a:pPr>
              <a:t>0.6</a:t>
            </a:fld>
            <a:endParaRPr lang="en-US" sz="1200" err="1">
              <a:solidFill>
                <a:schemeClr val="tx1"/>
              </a:solidFill>
            </a:endParaRPr>
          </a:p>
        </p:txBody>
      </p:sp>
      <p:sp>
        <p:nvSpPr>
          <p:cNvPr id="63" name="Rectangle 62">
            <a:extLst>
              <a:ext uri="{FF2B5EF4-FFF2-40B4-BE49-F238E27FC236}">
                <a16:creationId xmlns:a16="http://schemas.microsoft.com/office/drawing/2014/main" id="{A23B3BDE-BF65-9E2F-4FB2-88B5297FBF6E}"/>
              </a:ext>
            </a:extLst>
          </p:cNvPr>
          <p:cNvSpPr>
            <a:spLocks/>
          </p:cNvSpPr>
          <p:nvPr>
            <p:custDataLst>
              <p:tags r:id="rId25"/>
            </p:custDataLst>
          </p:nvPr>
        </p:nvSpPr>
        <p:spPr bwMode="gray">
          <a:xfrm>
            <a:off x="1235075" y="237013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0B5C8475-1F5A-400F-8B16-73AB7F19B5EE}" type="datetime'''''''''''''1''''''''.''''''''''''''''''0'''''''''''''''">
              <a:rPr lang="en-US" altLang="en-US" sz="1200" smtClean="0">
                <a:solidFill>
                  <a:schemeClr val="tx1"/>
                </a:solidFill>
              </a:rPr>
              <a:pPr algn="ctr">
                <a:lnSpc>
                  <a:spcPct val="90000"/>
                </a:lnSpc>
                <a:spcBef>
                  <a:spcPct val="0"/>
                </a:spcBef>
                <a:spcAft>
                  <a:spcPct val="0"/>
                </a:spcAft>
              </a:pPr>
              <a:t>1.0</a:t>
            </a:fld>
            <a:endParaRPr lang="en-US" sz="1200" err="1">
              <a:solidFill>
                <a:schemeClr val="tx1"/>
              </a:solidFill>
            </a:endParaRPr>
          </a:p>
        </p:txBody>
      </p:sp>
      <p:sp>
        <p:nvSpPr>
          <p:cNvPr id="41" name="Rectangle 40">
            <a:extLst>
              <a:ext uri="{FF2B5EF4-FFF2-40B4-BE49-F238E27FC236}">
                <a16:creationId xmlns:a16="http://schemas.microsoft.com/office/drawing/2014/main" id="{F41B6E09-3BA2-0F50-9A19-677DBA0490D3}"/>
              </a:ext>
            </a:extLst>
          </p:cNvPr>
          <p:cNvSpPr>
            <a:spLocks/>
          </p:cNvSpPr>
          <p:nvPr>
            <p:custDataLst>
              <p:tags r:id="rId26"/>
            </p:custDataLst>
          </p:nvPr>
        </p:nvSpPr>
        <p:spPr bwMode="gray">
          <a:xfrm>
            <a:off x="1527175" y="2166938"/>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CE37087-964C-413A-8123-1947CBFD4716}" type="datetime'''''''''''''''''''''''''''''''''1''''''''''.''''2'">
              <a:rPr lang="en-US" altLang="en-US" sz="1200" smtClean="0">
                <a:solidFill>
                  <a:schemeClr val="tx1"/>
                </a:solidFill>
              </a:rPr>
              <a:pPr algn="ctr">
                <a:lnSpc>
                  <a:spcPct val="90000"/>
                </a:lnSpc>
                <a:spcBef>
                  <a:spcPct val="0"/>
                </a:spcBef>
                <a:spcAft>
                  <a:spcPct val="0"/>
                </a:spcAft>
              </a:pPr>
              <a:t>1.2</a:t>
            </a:fld>
            <a:endParaRPr lang="en-US" sz="1200" err="1">
              <a:solidFill>
                <a:schemeClr val="tx1"/>
              </a:solidFill>
            </a:endParaRPr>
          </a:p>
        </p:txBody>
      </p:sp>
      <p:sp>
        <p:nvSpPr>
          <p:cNvPr id="64" name="Rectangle 63">
            <a:extLst>
              <a:ext uri="{FF2B5EF4-FFF2-40B4-BE49-F238E27FC236}">
                <a16:creationId xmlns:a16="http://schemas.microsoft.com/office/drawing/2014/main" id="{A6AB21E4-76C1-936A-9B9B-12F9378A30D4}"/>
              </a:ext>
            </a:extLst>
          </p:cNvPr>
          <p:cNvSpPr>
            <a:spLocks/>
          </p:cNvSpPr>
          <p:nvPr>
            <p:custDataLst>
              <p:tags r:id="rId27"/>
            </p:custDataLst>
          </p:nvPr>
        </p:nvSpPr>
        <p:spPr bwMode="gray">
          <a:xfrm>
            <a:off x="1820863" y="208597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916EA01-72C1-4C66-BDCB-82C5035DAEEC}" type="datetime'''''''''''''''''''''''''1''''''''''''''.''''''''3'''''">
              <a:rPr lang="en-US" altLang="en-US" sz="1200" smtClean="0">
                <a:solidFill>
                  <a:schemeClr val="tx1"/>
                </a:solidFill>
              </a:rPr>
              <a:pPr algn="ctr">
                <a:lnSpc>
                  <a:spcPct val="90000"/>
                </a:lnSpc>
                <a:spcBef>
                  <a:spcPct val="0"/>
                </a:spcBef>
                <a:spcAft>
                  <a:spcPct val="0"/>
                </a:spcAft>
              </a:pPr>
              <a:t>1.3</a:t>
            </a:fld>
            <a:endParaRPr lang="en-US" sz="1200" err="1">
              <a:solidFill>
                <a:schemeClr val="tx1"/>
              </a:solidFill>
            </a:endParaRPr>
          </a:p>
        </p:txBody>
      </p:sp>
      <p:sp>
        <p:nvSpPr>
          <p:cNvPr id="66" name="Rectangle 65">
            <a:extLst>
              <a:ext uri="{FF2B5EF4-FFF2-40B4-BE49-F238E27FC236}">
                <a16:creationId xmlns:a16="http://schemas.microsoft.com/office/drawing/2014/main" id="{F151D678-5177-EA8B-A26F-EA1181912C61}"/>
              </a:ext>
            </a:extLst>
          </p:cNvPr>
          <p:cNvSpPr>
            <a:spLocks/>
          </p:cNvSpPr>
          <p:nvPr>
            <p:custDataLst>
              <p:tags r:id="rId28"/>
            </p:custDataLst>
          </p:nvPr>
        </p:nvSpPr>
        <p:spPr bwMode="gray">
          <a:xfrm>
            <a:off x="2346325" y="2976563"/>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A2EE2D63-9266-411E-829E-4EF95682EABF}" type="datetime'''''''''''''''''''''''0''''.''''''''''''''''''1'''''''">
              <a:rPr lang="en-US" altLang="en-US" sz="1200" smtClean="0">
                <a:solidFill>
                  <a:schemeClr val="tx1"/>
                </a:solidFill>
              </a:rPr>
              <a:pPr algn="ctr">
                <a:lnSpc>
                  <a:spcPct val="90000"/>
                </a:lnSpc>
                <a:spcBef>
                  <a:spcPct val="0"/>
                </a:spcBef>
                <a:spcAft>
                  <a:spcPct val="0"/>
                </a:spcAft>
              </a:pPr>
              <a:t>0.1</a:t>
            </a:fld>
            <a:endParaRPr lang="en-US" sz="1200" err="1">
              <a:solidFill>
                <a:schemeClr val="tx1"/>
              </a:solidFill>
            </a:endParaRPr>
          </a:p>
        </p:txBody>
      </p:sp>
      <p:sp>
        <p:nvSpPr>
          <p:cNvPr id="67" name="Rectangle 66">
            <a:extLst>
              <a:ext uri="{FF2B5EF4-FFF2-40B4-BE49-F238E27FC236}">
                <a16:creationId xmlns:a16="http://schemas.microsoft.com/office/drawing/2014/main" id="{F137127F-DEAB-67E5-214A-36EA74C89995}"/>
              </a:ext>
            </a:extLst>
          </p:cNvPr>
          <p:cNvSpPr>
            <a:spLocks/>
          </p:cNvSpPr>
          <p:nvPr>
            <p:custDataLst>
              <p:tags r:id="rId29"/>
            </p:custDataLst>
          </p:nvPr>
        </p:nvSpPr>
        <p:spPr bwMode="gray">
          <a:xfrm>
            <a:off x="2638425" y="2957513"/>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2D1C960-E1D7-41CA-B94B-15BE996B840B}" type="datetime'''''''''''''''''''0''''''''.''1'">
              <a:rPr lang="en-US" altLang="en-US" sz="1200" smtClean="0">
                <a:solidFill>
                  <a:schemeClr val="tx1"/>
                </a:solidFill>
              </a:rPr>
              <a:pPr algn="ctr">
                <a:lnSpc>
                  <a:spcPct val="90000"/>
                </a:lnSpc>
                <a:spcBef>
                  <a:spcPct val="0"/>
                </a:spcBef>
                <a:spcAft>
                  <a:spcPct val="0"/>
                </a:spcAft>
              </a:pPr>
              <a:t>0.1</a:t>
            </a:fld>
            <a:endParaRPr lang="en-US" sz="1200" err="1">
              <a:solidFill>
                <a:schemeClr val="tx1"/>
              </a:solidFill>
            </a:endParaRPr>
          </a:p>
        </p:txBody>
      </p:sp>
      <p:sp>
        <p:nvSpPr>
          <p:cNvPr id="68" name="Rectangle 67">
            <a:extLst>
              <a:ext uri="{FF2B5EF4-FFF2-40B4-BE49-F238E27FC236}">
                <a16:creationId xmlns:a16="http://schemas.microsoft.com/office/drawing/2014/main" id="{A65DB9C4-F7F5-F71B-B88D-B2ACB7619568}"/>
              </a:ext>
            </a:extLst>
          </p:cNvPr>
          <p:cNvSpPr>
            <a:spLocks/>
          </p:cNvSpPr>
          <p:nvPr>
            <p:custDataLst>
              <p:tags r:id="rId30"/>
            </p:custDataLst>
          </p:nvPr>
        </p:nvSpPr>
        <p:spPr bwMode="gray">
          <a:xfrm>
            <a:off x="2932113" y="292417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D148C956-0CAF-4876-9963-1C4567A64410}" type="datetime'''''''''''''''''''0''.2'''''''''''">
              <a:rPr lang="en-US" altLang="en-US" sz="1200" smtClean="0">
                <a:solidFill>
                  <a:schemeClr val="tx1"/>
                </a:solidFill>
              </a:rPr>
              <a:pPr algn="ctr">
                <a:lnSpc>
                  <a:spcPct val="90000"/>
                </a:lnSpc>
                <a:spcBef>
                  <a:spcPct val="0"/>
                </a:spcBef>
                <a:spcAft>
                  <a:spcPct val="0"/>
                </a:spcAft>
              </a:pPr>
              <a:t>0.2</a:t>
            </a:fld>
            <a:endParaRPr lang="en-US" sz="1200" err="1">
              <a:solidFill>
                <a:schemeClr val="tx1"/>
              </a:solidFill>
            </a:endParaRPr>
          </a:p>
        </p:txBody>
      </p:sp>
      <p:sp>
        <p:nvSpPr>
          <p:cNvPr id="43" name="Rectangle 42">
            <a:extLst>
              <a:ext uri="{FF2B5EF4-FFF2-40B4-BE49-F238E27FC236}">
                <a16:creationId xmlns:a16="http://schemas.microsoft.com/office/drawing/2014/main" id="{78734A5A-EC91-CF1D-C205-9502F2D42CDC}"/>
              </a:ext>
            </a:extLst>
          </p:cNvPr>
          <p:cNvSpPr>
            <a:spLocks/>
          </p:cNvSpPr>
          <p:nvPr>
            <p:custDataLst>
              <p:tags r:id="rId31"/>
            </p:custDataLst>
          </p:nvPr>
        </p:nvSpPr>
        <p:spPr bwMode="gray">
          <a:xfrm>
            <a:off x="3224213" y="2922588"/>
            <a:ext cx="25558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9C8F2199-3CA3-46FB-9047-1B2B7A75FE4F}" type="datetime'''''''''''0''''''''''''''''''''''''''''.''''''''''''''''''2'">
              <a:rPr lang="en-US" altLang="en-US" sz="1200" smtClean="0">
                <a:solidFill>
                  <a:schemeClr val="tx1"/>
                </a:solidFill>
              </a:rPr>
              <a:pPr algn="ctr">
                <a:lnSpc>
                  <a:spcPct val="90000"/>
                </a:lnSpc>
                <a:spcBef>
                  <a:spcPct val="0"/>
                </a:spcBef>
                <a:spcAft>
                  <a:spcPct val="0"/>
                </a:spcAft>
              </a:pPr>
              <a:t>0.2</a:t>
            </a:fld>
            <a:endParaRPr lang="en-US" sz="1200" err="1">
              <a:solidFill>
                <a:schemeClr val="tx1"/>
              </a:solidFill>
            </a:endParaRPr>
          </a:p>
        </p:txBody>
      </p:sp>
      <p:sp>
        <p:nvSpPr>
          <p:cNvPr id="71" name="Rectangle 70">
            <a:extLst>
              <a:ext uri="{FF2B5EF4-FFF2-40B4-BE49-F238E27FC236}">
                <a16:creationId xmlns:a16="http://schemas.microsoft.com/office/drawing/2014/main" id="{5D813E70-68D6-6D4F-56CA-FE149548A316}"/>
              </a:ext>
            </a:extLst>
          </p:cNvPr>
          <p:cNvSpPr>
            <a:spLocks/>
          </p:cNvSpPr>
          <p:nvPr>
            <p:custDataLst>
              <p:tags r:id="rId32"/>
            </p:custDataLst>
          </p:nvPr>
        </p:nvSpPr>
        <p:spPr bwMode="gray">
          <a:xfrm>
            <a:off x="3749675" y="287972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F4AAC79-2B06-43F3-9CF7-8FBDEB9A3838}" type="datetime'''''''''''''''''''''''''''''''''''''''''0''''''''''.2'''">
              <a:rPr lang="en-US" altLang="en-US" sz="1200" smtClean="0">
                <a:solidFill>
                  <a:schemeClr val="tx1"/>
                </a:solidFill>
              </a:rPr>
              <a:pPr algn="ctr">
                <a:lnSpc>
                  <a:spcPct val="90000"/>
                </a:lnSpc>
                <a:spcBef>
                  <a:spcPct val="0"/>
                </a:spcBef>
                <a:spcAft>
                  <a:spcPct val="0"/>
                </a:spcAft>
              </a:pPr>
              <a:t>0.2</a:t>
            </a:fld>
            <a:endParaRPr lang="en-US" sz="1200" err="1">
              <a:solidFill>
                <a:schemeClr val="tx1"/>
              </a:solidFill>
            </a:endParaRPr>
          </a:p>
        </p:txBody>
      </p:sp>
      <p:sp>
        <p:nvSpPr>
          <p:cNvPr id="73" name="Rectangle 72">
            <a:extLst>
              <a:ext uri="{FF2B5EF4-FFF2-40B4-BE49-F238E27FC236}">
                <a16:creationId xmlns:a16="http://schemas.microsoft.com/office/drawing/2014/main" id="{C7D9D26D-2C05-4BA3-633F-6544166860E1}"/>
              </a:ext>
            </a:extLst>
          </p:cNvPr>
          <p:cNvSpPr>
            <a:spLocks/>
          </p:cNvSpPr>
          <p:nvPr>
            <p:custDataLst>
              <p:tags r:id="rId33"/>
            </p:custDataLst>
          </p:nvPr>
        </p:nvSpPr>
        <p:spPr bwMode="gray">
          <a:xfrm>
            <a:off x="4335463" y="279558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632D1E9C-A81B-43F7-B9DB-6D265481BCA6}" type="datetime'''''''''''''''''''''''''''0.''''''''4'''''''''''''''''''''''">
              <a:rPr lang="en-US" altLang="en-US" sz="1200" smtClean="0">
                <a:solidFill>
                  <a:schemeClr val="tx1"/>
                </a:solidFill>
              </a:rPr>
              <a:pPr algn="ctr">
                <a:lnSpc>
                  <a:spcPct val="90000"/>
                </a:lnSpc>
                <a:spcBef>
                  <a:spcPct val="0"/>
                </a:spcBef>
                <a:spcAft>
                  <a:spcPct val="0"/>
                </a:spcAft>
              </a:pPr>
              <a:t>0.4</a:t>
            </a:fld>
            <a:endParaRPr lang="en-US" sz="1200" err="1">
              <a:solidFill>
                <a:schemeClr val="tx1"/>
              </a:solidFill>
            </a:endParaRPr>
          </a:p>
        </p:txBody>
      </p:sp>
      <p:sp>
        <p:nvSpPr>
          <p:cNvPr id="74" name="Rectangle 73">
            <a:extLst>
              <a:ext uri="{FF2B5EF4-FFF2-40B4-BE49-F238E27FC236}">
                <a16:creationId xmlns:a16="http://schemas.microsoft.com/office/drawing/2014/main" id="{FA04D70C-0A60-7005-D7EE-63E65759381B}"/>
              </a:ext>
            </a:extLst>
          </p:cNvPr>
          <p:cNvSpPr>
            <a:spLocks/>
          </p:cNvSpPr>
          <p:nvPr>
            <p:custDataLst>
              <p:tags r:id="rId34"/>
            </p:custDataLst>
          </p:nvPr>
        </p:nvSpPr>
        <p:spPr bwMode="gray">
          <a:xfrm>
            <a:off x="4629150" y="2667000"/>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FDAA53C-B57A-4472-8B15-CFEF962D4A53}" type="datetime'''''''0.''''''''''''''''''''''''''''''''5'''">
              <a:rPr lang="en-US" altLang="en-US" sz="1200" smtClean="0">
                <a:solidFill>
                  <a:schemeClr val="tx1"/>
                </a:solidFill>
              </a:rPr>
              <a:pPr algn="ctr">
                <a:lnSpc>
                  <a:spcPct val="90000"/>
                </a:lnSpc>
                <a:spcBef>
                  <a:spcPct val="0"/>
                </a:spcBef>
                <a:spcAft>
                  <a:spcPct val="0"/>
                </a:spcAft>
              </a:pPr>
              <a:t>0.5</a:t>
            </a:fld>
            <a:endParaRPr lang="en-US" sz="1200" err="1">
              <a:solidFill>
                <a:schemeClr val="tx1"/>
              </a:solidFill>
            </a:endParaRPr>
          </a:p>
        </p:txBody>
      </p:sp>
      <p:sp>
        <p:nvSpPr>
          <p:cNvPr id="76" name="Rectangle 75">
            <a:extLst>
              <a:ext uri="{FF2B5EF4-FFF2-40B4-BE49-F238E27FC236}">
                <a16:creationId xmlns:a16="http://schemas.microsoft.com/office/drawing/2014/main" id="{4767F262-3AB8-EA18-848C-C05F8CB2B81C}"/>
              </a:ext>
            </a:extLst>
          </p:cNvPr>
          <p:cNvSpPr>
            <a:spLocks/>
          </p:cNvSpPr>
          <p:nvPr>
            <p:custDataLst>
              <p:tags r:id="rId35"/>
            </p:custDataLst>
          </p:nvPr>
        </p:nvSpPr>
        <p:spPr bwMode="gray">
          <a:xfrm>
            <a:off x="5154613" y="283527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55013BE1-27DF-4F09-92D8-B01939DEFACA}" type="datetime'''''''0''''''''''.''''''''''''''''''''''''''''''''3'''''''">
              <a:rPr lang="en-US" altLang="en-US" sz="1200" smtClean="0">
                <a:solidFill>
                  <a:schemeClr val="tx1"/>
                </a:solidFill>
              </a:rPr>
              <a:pPr algn="ctr">
                <a:lnSpc>
                  <a:spcPct val="90000"/>
                </a:lnSpc>
                <a:spcBef>
                  <a:spcPct val="0"/>
                </a:spcBef>
                <a:spcAft>
                  <a:spcPct val="0"/>
                </a:spcAft>
              </a:pPr>
              <a:t>0.3</a:t>
            </a:fld>
            <a:endParaRPr lang="en-US" sz="1200" err="1">
              <a:solidFill>
                <a:schemeClr val="tx1"/>
              </a:solidFill>
            </a:endParaRPr>
          </a:p>
        </p:txBody>
      </p:sp>
      <p:sp>
        <p:nvSpPr>
          <p:cNvPr id="77" name="Rectangle 76">
            <a:extLst>
              <a:ext uri="{FF2B5EF4-FFF2-40B4-BE49-F238E27FC236}">
                <a16:creationId xmlns:a16="http://schemas.microsoft.com/office/drawing/2014/main" id="{37791949-6365-338F-C2A6-65A7C1B14018}"/>
              </a:ext>
            </a:extLst>
          </p:cNvPr>
          <p:cNvSpPr>
            <a:spLocks/>
          </p:cNvSpPr>
          <p:nvPr>
            <p:custDataLst>
              <p:tags r:id="rId36"/>
            </p:custDataLst>
          </p:nvPr>
        </p:nvSpPr>
        <p:spPr bwMode="gray">
          <a:xfrm>
            <a:off x="5446713" y="2706688"/>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B8BEC9F0-613F-495C-901E-C857A85E9AF4}" type="datetime'''''''0.''''''''''''''''''''''5'''''''''''''''''''">
              <a:rPr lang="en-US" altLang="en-US" sz="1200" smtClean="0">
                <a:solidFill>
                  <a:schemeClr val="tx1"/>
                </a:solidFill>
              </a:rPr>
              <a:pPr algn="ctr">
                <a:lnSpc>
                  <a:spcPct val="90000"/>
                </a:lnSpc>
                <a:spcBef>
                  <a:spcPct val="0"/>
                </a:spcBef>
                <a:spcAft>
                  <a:spcPct val="0"/>
                </a:spcAft>
              </a:pPr>
              <a:t>0.5</a:t>
            </a:fld>
            <a:endParaRPr lang="en-US" sz="1200" err="1">
              <a:solidFill>
                <a:schemeClr val="tx1"/>
              </a:solidFill>
            </a:endParaRPr>
          </a:p>
        </p:txBody>
      </p:sp>
      <p:sp>
        <p:nvSpPr>
          <p:cNvPr id="72" name="Rectangle 71">
            <a:extLst>
              <a:ext uri="{FF2B5EF4-FFF2-40B4-BE49-F238E27FC236}">
                <a16:creationId xmlns:a16="http://schemas.microsoft.com/office/drawing/2014/main" id="{3D1E4310-C217-1520-8B89-D6C04FFA0B7E}"/>
              </a:ext>
            </a:extLst>
          </p:cNvPr>
          <p:cNvSpPr>
            <a:spLocks/>
          </p:cNvSpPr>
          <p:nvPr>
            <p:custDataLst>
              <p:tags r:id="rId37"/>
            </p:custDataLst>
          </p:nvPr>
        </p:nvSpPr>
        <p:spPr bwMode="gray">
          <a:xfrm>
            <a:off x="4043363" y="2824163"/>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CA80FFB-EA5C-4091-A268-FC1CFD75383B}" type="datetime'''''''''''''''''''''0''''''''.''''''''''''''3'''''''''''''''''">
              <a:rPr lang="en-US" altLang="en-US" sz="1200" smtClean="0">
                <a:solidFill>
                  <a:schemeClr val="tx1"/>
                </a:solidFill>
              </a:rPr>
              <a:pPr algn="ctr">
                <a:lnSpc>
                  <a:spcPct val="90000"/>
                </a:lnSpc>
                <a:spcBef>
                  <a:spcPct val="0"/>
                </a:spcBef>
                <a:spcAft>
                  <a:spcPct val="0"/>
                </a:spcAft>
              </a:pPr>
              <a:t>0.3</a:t>
            </a:fld>
            <a:endParaRPr lang="en-US" sz="1200" err="1">
              <a:solidFill>
                <a:schemeClr val="tx1"/>
              </a:solidFill>
            </a:endParaRPr>
          </a:p>
        </p:txBody>
      </p:sp>
      <p:sp>
        <p:nvSpPr>
          <p:cNvPr id="79" name="Rectangle 78">
            <a:extLst>
              <a:ext uri="{FF2B5EF4-FFF2-40B4-BE49-F238E27FC236}">
                <a16:creationId xmlns:a16="http://schemas.microsoft.com/office/drawing/2014/main" id="{8C81E3D1-5D83-D889-CC96-299FA188AD47}"/>
              </a:ext>
            </a:extLst>
          </p:cNvPr>
          <p:cNvSpPr>
            <a:spLocks/>
          </p:cNvSpPr>
          <p:nvPr>
            <p:custDataLst>
              <p:tags r:id="rId38"/>
            </p:custDataLst>
          </p:nvPr>
        </p:nvSpPr>
        <p:spPr bwMode="gray">
          <a:xfrm>
            <a:off x="6032500" y="2667000"/>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8FA7BEC8-76C8-4CC3-BED8-7A039DCF1148}" type="datetime'''''0.5'''''''''''">
              <a:rPr lang="en-US" altLang="en-US" sz="1200" smtClean="0">
                <a:solidFill>
                  <a:schemeClr val="tx1"/>
                </a:solidFill>
              </a:rPr>
              <a:pPr algn="ctr">
                <a:lnSpc>
                  <a:spcPct val="90000"/>
                </a:lnSpc>
                <a:spcBef>
                  <a:spcPct val="0"/>
                </a:spcBef>
                <a:spcAft>
                  <a:spcPct val="0"/>
                </a:spcAft>
              </a:pPr>
              <a:t>0.5</a:t>
            </a:fld>
            <a:endParaRPr lang="en-US" sz="1200" err="1">
              <a:solidFill>
                <a:schemeClr val="tx1"/>
              </a:solidFill>
            </a:endParaRPr>
          </a:p>
        </p:txBody>
      </p:sp>
      <p:sp>
        <p:nvSpPr>
          <p:cNvPr id="78" name="Rectangle 77">
            <a:extLst>
              <a:ext uri="{FF2B5EF4-FFF2-40B4-BE49-F238E27FC236}">
                <a16:creationId xmlns:a16="http://schemas.microsoft.com/office/drawing/2014/main" id="{C6C010B7-0B9B-1504-7014-81BCCA41B449}"/>
              </a:ext>
            </a:extLst>
          </p:cNvPr>
          <p:cNvSpPr>
            <a:spLocks/>
          </p:cNvSpPr>
          <p:nvPr>
            <p:custDataLst>
              <p:tags r:id="rId39"/>
            </p:custDataLst>
          </p:nvPr>
        </p:nvSpPr>
        <p:spPr bwMode="gray">
          <a:xfrm>
            <a:off x="5740400" y="2752725"/>
            <a:ext cx="25558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12837D6-8E8A-441E-BAF3-F04633B6F755}" type="datetime'''''''''''''''''''''''''''''0''''''''''''.''''''''4'">
              <a:rPr lang="en-US" altLang="en-US" sz="1200" smtClean="0">
                <a:solidFill>
                  <a:schemeClr val="tx1"/>
                </a:solidFill>
              </a:rPr>
              <a:pPr algn="ctr">
                <a:lnSpc>
                  <a:spcPct val="90000"/>
                </a:lnSpc>
                <a:spcBef>
                  <a:spcPct val="0"/>
                </a:spcBef>
                <a:spcAft>
                  <a:spcPct val="0"/>
                </a:spcAft>
              </a:pPr>
              <a:t>0.4</a:t>
            </a:fld>
            <a:endParaRPr lang="en-US" sz="1200" err="1">
              <a:solidFill>
                <a:schemeClr val="tx1"/>
              </a:solidFill>
            </a:endParaRPr>
          </a:p>
        </p:txBody>
      </p:sp>
      <p:sp>
        <p:nvSpPr>
          <p:cNvPr id="170" name="Oval 169">
            <a:extLst>
              <a:ext uri="{FF2B5EF4-FFF2-40B4-BE49-F238E27FC236}">
                <a16:creationId xmlns:a16="http://schemas.microsoft.com/office/drawing/2014/main" id="{3C12DF34-5C16-0BA1-4629-E9D08FE23620}"/>
              </a:ext>
            </a:extLst>
          </p:cNvPr>
          <p:cNvSpPr>
            <a:spLocks/>
          </p:cNvSpPr>
          <p:nvPr>
            <p:custDataLst>
              <p:tags r:id="rId40"/>
            </p:custDataLst>
          </p:nvPr>
        </p:nvSpPr>
        <p:spPr bwMode="auto">
          <a:xfrm>
            <a:off x="1492250" y="1636713"/>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E9A21599-8BF8-4A8C-A400-22DB90637D52}" type="datetime'''+''9.''1''''''''''''''''''''''''''''''''''''''%'''''''''''">
              <a:rPr lang="en-US" altLang="en-US" sz="1200" b="1" smtClean="0">
                <a:solidFill>
                  <a:schemeClr val="accent3"/>
                </a:solidFill>
                <a:effectLst/>
              </a:rPr>
              <a:pPr algn="ctr">
                <a:spcBef>
                  <a:spcPct val="0"/>
                </a:spcBef>
                <a:spcAft>
                  <a:spcPct val="0"/>
                </a:spcAft>
              </a:pPr>
              <a:t>+9.1%</a:t>
            </a:fld>
            <a:endParaRPr lang="en-US" sz="1200" b="1">
              <a:solidFill>
                <a:schemeClr val="accent3"/>
              </a:solidFill>
            </a:endParaRPr>
          </a:p>
        </p:txBody>
      </p:sp>
      <p:sp>
        <p:nvSpPr>
          <p:cNvPr id="177" name="Oval 176">
            <a:extLst>
              <a:ext uri="{FF2B5EF4-FFF2-40B4-BE49-F238E27FC236}">
                <a16:creationId xmlns:a16="http://schemas.microsoft.com/office/drawing/2014/main" id="{DB40C5A3-F11C-C657-6EFD-79020A64581B}"/>
              </a:ext>
            </a:extLst>
          </p:cNvPr>
          <p:cNvSpPr>
            <a:spLocks/>
          </p:cNvSpPr>
          <p:nvPr>
            <p:custDataLst>
              <p:tags r:id="rId41"/>
            </p:custDataLst>
          </p:nvPr>
        </p:nvSpPr>
        <p:spPr bwMode="auto">
          <a:xfrm>
            <a:off x="2897188" y="2473325"/>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F36B404E-AE82-4B6A-93EF-3B0D7CD2CB5D}" type="datetime'''''+''''1''''''''.''''''''''''''''1''''%'''''''''''''''''">
              <a:rPr lang="en-US" altLang="en-US" sz="1200" b="1" smtClean="0">
                <a:solidFill>
                  <a:schemeClr val="accent3"/>
                </a:solidFill>
                <a:effectLst/>
              </a:rPr>
              <a:pPr algn="ctr">
                <a:spcBef>
                  <a:spcPct val="0"/>
                </a:spcBef>
                <a:spcAft>
                  <a:spcPct val="0"/>
                </a:spcAft>
              </a:pPr>
              <a:t>+1.1%</a:t>
            </a:fld>
            <a:endParaRPr lang="en-US" sz="1200" b="1" err="1">
              <a:solidFill>
                <a:schemeClr val="accent3"/>
              </a:solidFill>
            </a:endParaRPr>
          </a:p>
        </p:txBody>
      </p:sp>
      <p:sp>
        <p:nvSpPr>
          <p:cNvPr id="185" name="Oval 184">
            <a:extLst>
              <a:ext uri="{FF2B5EF4-FFF2-40B4-BE49-F238E27FC236}">
                <a16:creationId xmlns:a16="http://schemas.microsoft.com/office/drawing/2014/main" id="{93E6E6A0-3FB4-19E9-7C2D-0B8A40BE5927}"/>
              </a:ext>
            </a:extLst>
          </p:cNvPr>
          <p:cNvSpPr>
            <a:spLocks/>
          </p:cNvSpPr>
          <p:nvPr>
            <p:custDataLst>
              <p:tags r:id="rId42"/>
            </p:custDataLst>
          </p:nvPr>
        </p:nvSpPr>
        <p:spPr bwMode="auto">
          <a:xfrm>
            <a:off x="4241800" y="2217738"/>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5AAF4855-0E5C-431E-BD6F-5F9DF9F80023}" type="datetime'''+''4''''''''''9''''''.''''''''4''''''''''''''''''''%'">
              <a:rPr lang="en-US" altLang="en-US" sz="1200" b="1" smtClean="0">
                <a:solidFill>
                  <a:schemeClr val="accent3"/>
                </a:solidFill>
                <a:effectLst/>
              </a:rPr>
              <a:pPr algn="ctr">
                <a:spcBef>
                  <a:spcPct val="0"/>
                </a:spcBef>
                <a:spcAft>
                  <a:spcPct val="0"/>
                </a:spcAft>
              </a:pPr>
              <a:t>+49.4%</a:t>
            </a:fld>
            <a:endParaRPr lang="en-US" sz="1200" b="1">
              <a:solidFill>
                <a:schemeClr val="accent3"/>
              </a:solidFill>
            </a:endParaRPr>
          </a:p>
        </p:txBody>
      </p:sp>
      <p:sp>
        <p:nvSpPr>
          <p:cNvPr id="193" name="Oval 192">
            <a:extLst>
              <a:ext uri="{FF2B5EF4-FFF2-40B4-BE49-F238E27FC236}">
                <a16:creationId xmlns:a16="http://schemas.microsoft.com/office/drawing/2014/main" id="{4F1546AC-D03B-2C3B-4000-654B7B05A91A}"/>
              </a:ext>
            </a:extLst>
          </p:cNvPr>
          <p:cNvSpPr>
            <a:spLocks/>
          </p:cNvSpPr>
          <p:nvPr>
            <p:custDataLst>
              <p:tags r:id="rId43"/>
            </p:custDataLst>
          </p:nvPr>
        </p:nvSpPr>
        <p:spPr bwMode="auto">
          <a:xfrm>
            <a:off x="5646738" y="2217738"/>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1A0C5B14-4886-4872-8A93-564F36EEC8F7}" type="datetime'''''''''+''28.''''''5''''''''''''''''''''''''''%'''''''">
              <a:rPr lang="en-US" altLang="en-US" sz="1200" b="1" smtClean="0">
                <a:solidFill>
                  <a:schemeClr val="accent3"/>
                </a:solidFill>
                <a:effectLst/>
              </a:rPr>
              <a:pPr algn="ctr">
                <a:spcBef>
                  <a:spcPct val="0"/>
                </a:spcBef>
                <a:spcAft>
                  <a:spcPct val="0"/>
                </a:spcAft>
              </a:pPr>
              <a:t>+28.5%</a:t>
            </a:fld>
            <a:endParaRPr lang="en-US" sz="1200" b="1" err="1">
              <a:solidFill>
                <a:schemeClr val="accent3"/>
              </a:solidFill>
            </a:endParaRPr>
          </a:p>
        </p:txBody>
      </p:sp>
      <p:sp>
        <p:nvSpPr>
          <p:cNvPr id="52" name="Rectangle 51">
            <a:extLst>
              <a:ext uri="{FF2B5EF4-FFF2-40B4-BE49-F238E27FC236}">
                <a16:creationId xmlns:a16="http://schemas.microsoft.com/office/drawing/2014/main" id="{9242E356-2AA3-AC80-AC4E-E29FA4B3D368}"/>
              </a:ext>
            </a:extLst>
          </p:cNvPr>
          <p:cNvSpPr>
            <a:spLocks/>
          </p:cNvSpPr>
          <p:nvPr>
            <p:custDataLst>
              <p:tags r:id="rId44"/>
            </p:custDataLst>
          </p:nvPr>
        </p:nvSpPr>
        <p:spPr bwMode="auto">
          <a:xfrm>
            <a:off x="1733550" y="3586163"/>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3" name="Rectangle 52">
            <a:extLst>
              <a:ext uri="{FF2B5EF4-FFF2-40B4-BE49-F238E27FC236}">
                <a16:creationId xmlns:a16="http://schemas.microsoft.com/office/drawing/2014/main" id="{CD281A9F-5CC8-5109-F58D-FBDC055345D2}"/>
              </a:ext>
            </a:extLst>
          </p:cNvPr>
          <p:cNvSpPr>
            <a:spLocks/>
          </p:cNvSpPr>
          <p:nvPr>
            <p:custDataLst>
              <p:tags r:id="rId45"/>
            </p:custDataLst>
          </p:nvPr>
        </p:nvSpPr>
        <p:spPr bwMode="auto">
          <a:xfrm>
            <a:off x="2655888" y="3586163"/>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4" name="Rectangle 53">
            <a:extLst>
              <a:ext uri="{FF2B5EF4-FFF2-40B4-BE49-F238E27FC236}">
                <a16:creationId xmlns:a16="http://schemas.microsoft.com/office/drawing/2014/main" id="{1BA46FBC-30C8-EE92-4DDC-90D7148D2A6B}"/>
              </a:ext>
            </a:extLst>
          </p:cNvPr>
          <p:cNvSpPr>
            <a:spLocks/>
          </p:cNvSpPr>
          <p:nvPr>
            <p:custDataLst>
              <p:tags r:id="rId46"/>
            </p:custDataLst>
          </p:nvPr>
        </p:nvSpPr>
        <p:spPr bwMode="auto">
          <a:xfrm>
            <a:off x="3578225" y="3586163"/>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5" name="Rectangle 54">
            <a:extLst>
              <a:ext uri="{FF2B5EF4-FFF2-40B4-BE49-F238E27FC236}">
                <a16:creationId xmlns:a16="http://schemas.microsoft.com/office/drawing/2014/main" id="{80D52C1E-C5D9-1679-8615-E57B69A483EF}"/>
              </a:ext>
            </a:extLst>
          </p:cNvPr>
          <p:cNvSpPr>
            <a:spLocks/>
          </p:cNvSpPr>
          <p:nvPr>
            <p:custDataLst>
              <p:tags r:id="rId47"/>
            </p:custDataLst>
          </p:nvPr>
        </p:nvSpPr>
        <p:spPr bwMode="auto">
          <a:xfrm>
            <a:off x="4500563" y="3586163"/>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5" name="Rectangle 34">
            <a:extLst>
              <a:ext uri="{FF2B5EF4-FFF2-40B4-BE49-F238E27FC236}">
                <a16:creationId xmlns:a16="http://schemas.microsoft.com/office/drawing/2014/main" id="{45F6D74E-76C4-D515-335D-9DD8C4615A0A}"/>
              </a:ext>
            </a:extLst>
          </p:cNvPr>
          <p:cNvSpPr>
            <a:spLocks/>
          </p:cNvSpPr>
          <p:nvPr>
            <p:custDataLst>
              <p:tags r:id="rId48"/>
            </p:custDataLst>
          </p:nvPr>
        </p:nvSpPr>
        <p:spPr bwMode="auto">
          <a:xfrm>
            <a:off x="1998663"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C2EB482E-7D88-44E4-A446-EB62051AB7B7}" type="datetime'''''2''0''2''''1''''''''''''''''''''''''-''''''''22'''">
              <a:rPr lang="en-US" altLang="en-US" sz="1200" b="1" smtClean="0">
                <a:solidFill>
                  <a:schemeClr val="tx1"/>
                </a:solidFill>
              </a:rPr>
              <a:pPr>
                <a:spcBef>
                  <a:spcPct val="0"/>
                </a:spcBef>
                <a:spcAft>
                  <a:spcPct val="0"/>
                </a:spcAft>
              </a:pPr>
              <a:t>2021-22</a:t>
            </a:fld>
            <a:endParaRPr lang="en-US" sz="1200" b="1" err="1">
              <a:solidFill>
                <a:schemeClr val="tx1"/>
              </a:solidFill>
            </a:endParaRPr>
          </a:p>
        </p:txBody>
      </p:sp>
      <p:sp>
        <p:nvSpPr>
          <p:cNvPr id="36" name="Rectangle 35">
            <a:extLst>
              <a:ext uri="{FF2B5EF4-FFF2-40B4-BE49-F238E27FC236}">
                <a16:creationId xmlns:a16="http://schemas.microsoft.com/office/drawing/2014/main" id="{7FC20CC6-1E9C-EA8C-6E07-B2CC526E9DE0}"/>
              </a:ext>
            </a:extLst>
          </p:cNvPr>
          <p:cNvSpPr>
            <a:spLocks/>
          </p:cNvSpPr>
          <p:nvPr>
            <p:custDataLst>
              <p:tags r:id="rId49"/>
            </p:custDataLst>
          </p:nvPr>
        </p:nvSpPr>
        <p:spPr bwMode="auto">
          <a:xfrm>
            <a:off x="2921000"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1DD72B9-8503-4FC8-AEDC-0A508A019ECD}" type="datetime'''''''2''''0''''''''''''''''2''2-''''''''''''2''''''''3'''">
              <a:rPr lang="en-US" altLang="en-US" sz="1200" b="1" smtClean="0">
                <a:solidFill>
                  <a:schemeClr val="tx1"/>
                </a:solidFill>
              </a:rPr>
              <a:pPr>
                <a:spcBef>
                  <a:spcPct val="0"/>
                </a:spcBef>
                <a:spcAft>
                  <a:spcPct val="0"/>
                </a:spcAft>
              </a:pPr>
              <a:t>2022-23</a:t>
            </a:fld>
            <a:endParaRPr lang="en-US" sz="1200" b="1" err="1">
              <a:solidFill>
                <a:schemeClr val="tx1"/>
              </a:solidFill>
            </a:endParaRPr>
          </a:p>
        </p:txBody>
      </p:sp>
      <p:sp>
        <p:nvSpPr>
          <p:cNvPr id="37" name="Rectangle 36">
            <a:extLst>
              <a:ext uri="{FF2B5EF4-FFF2-40B4-BE49-F238E27FC236}">
                <a16:creationId xmlns:a16="http://schemas.microsoft.com/office/drawing/2014/main" id="{8F308F80-EF74-0A05-7A49-7E3B8D951E73}"/>
              </a:ext>
            </a:extLst>
          </p:cNvPr>
          <p:cNvSpPr>
            <a:spLocks/>
          </p:cNvSpPr>
          <p:nvPr>
            <p:custDataLst>
              <p:tags r:id="rId50"/>
            </p:custDataLst>
          </p:nvPr>
        </p:nvSpPr>
        <p:spPr bwMode="auto">
          <a:xfrm>
            <a:off x="3843338"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0D9E141C-84D8-4011-B3C7-4DECF3C599ED}" type="datetime'''''2''''''0''''''''''''''2''''''''3''''''-''''''2''''4'''''">
              <a:rPr lang="en-US" altLang="en-US" sz="1200" b="1" smtClean="0">
                <a:solidFill>
                  <a:schemeClr val="tx1"/>
                </a:solidFill>
              </a:rPr>
              <a:pPr>
                <a:spcBef>
                  <a:spcPct val="0"/>
                </a:spcBef>
                <a:spcAft>
                  <a:spcPct val="0"/>
                </a:spcAft>
              </a:pPr>
              <a:t>2023-24</a:t>
            </a:fld>
            <a:endParaRPr lang="en-US" sz="1200" b="1" err="1">
              <a:solidFill>
                <a:schemeClr val="tx1"/>
              </a:solidFill>
            </a:endParaRPr>
          </a:p>
        </p:txBody>
      </p:sp>
      <p:sp>
        <p:nvSpPr>
          <p:cNvPr id="38" name="Rectangle 37">
            <a:extLst>
              <a:ext uri="{FF2B5EF4-FFF2-40B4-BE49-F238E27FC236}">
                <a16:creationId xmlns:a16="http://schemas.microsoft.com/office/drawing/2014/main" id="{3BF10A46-D426-D1DA-221B-016FEA0E3D56}"/>
              </a:ext>
            </a:extLst>
          </p:cNvPr>
          <p:cNvSpPr>
            <a:spLocks/>
          </p:cNvSpPr>
          <p:nvPr>
            <p:custDataLst>
              <p:tags r:id="rId51"/>
            </p:custDataLst>
          </p:nvPr>
        </p:nvSpPr>
        <p:spPr bwMode="auto">
          <a:xfrm>
            <a:off x="4765675" y="3581400"/>
            <a:ext cx="5556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168E9ED-A329-4FAF-B251-AE6A70B2735B}" type="datetime'''''''2''''''0''''''''''''2''''''''''''''''''4-''''''''''25'">
              <a:rPr lang="en-US" altLang="en-US" sz="1200" b="1" smtClean="0">
                <a:solidFill>
                  <a:schemeClr val="tx1"/>
                </a:solidFill>
              </a:rPr>
              <a:pPr>
                <a:spcBef>
                  <a:spcPct val="0"/>
                </a:spcBef>
                <a:spcAft>
                  <a:spcPct val="0"/>
                </a:spcAft>
              </a:pPr>
              <a:t>2024-25</a:t>
            </a:fld>
            <a:endParaRPr lang="en-US" sz="1200" b="1" err="1">
              <a:solidFill>
                <a:schemeClr val="tx1"/>
              </a:solidFill>
            </a:endParaRPr>
          </a:p>
        </p:txBody>
      </p:sp>
      <p:cxnSp>
        <p:nvCxnSpPr>
          <p:cNvPr id="168" name="Straight Connector 167">
            <a:extLst>
              <a:ext uri="{FF2B5EF4-FFF2-40B4-BE49-F238E27FC236}">
                <a16:creationId xmlns:a16="http://schemas.microsoft.com/office/drawing/2014/main" id="{79C6400E-B28F-6441-4267-6489C3148BD2}"/>
              </a:ext>
            </a:extLst>
          </p:cNvPr>
          <p:cNvCxnSpPr>
            <a:cxnSpLocks/>
          </p:cNvCxnSpPr>
          <p:nvPr/>
        </p:nvCxnSpPr>
        <p:spPr>
          <a:xfrm>
            <a:off x="6656389" y="1827301"/>
            <a:ext cx="0" cy="222711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7" name="Rectangle: Rounded Corners 216">
            <a:extLst>
              <a:ext uri="{FF2B5EF4-FFF2-40B4-BE49-F238E27FC236}">
                <a16:creationId xmlns:a16="http://schemas.microsoft.com/office/drawing/2014/main" id="{B6F34F04-5E06-DE3D-7D2D-E945609B3B85}"/>
              </a:ext>
            </a:extLst>
          </p:cNvPr>
          <p:cNvSpPr>
            <a:spLocks/>
          </p:cNvSpPr>
          <p:nvPr/>
        </p:nvSpPr>
        <p:spPr>
          <a:xfrm>
            <a:off x="5102225" y="1177033"/>
            <a:ext cx="2651760" cy="365760"/>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    Pneumonia Vaccines</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220" name="Graphic 219">
            <a:extLst>
              <a:ext uri="{FF2B5EF4-FFF2-40B4-BE49-F238E27FC236}">
                <a16:creationId xmlns:a16="http://schemas.microsoft.com/office/drawing/2014/main" id="{EF5EA4AF-D434-FAF3-09EF-B8C69BD179AF}"/>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5159567" y="1176369"/>
            <a:ext cx="365760" cy="365760"/>
          </a:xfrm>
          <a:prstGeom prst="rect">
            <a:avLst/>
          </a:prstGeom>
        </p:spPr>
      </p:pic>
      <p:sp>
        <p:nvSpPr>
          <p:cNvPr id="93" name="TextBox 92">
            <a:extLst>
              <a:ext uri="{FF2B5EF4-FFF2-40B4-BE49-F238E27FC236}">
                <a16:creationId xmlns:a16="http://schemas.microsoft.com/office/drawing/2014/main" id="{328FA3F1-492D-16E6-F06D-8E60E74C0579}"/>
              </a:ext>
            </a:extLst>
          </p:cNvPr>
          <p:cNvSpPr txBox="1">
            <a:spLocks/>
          </p:cNvSpPr>
          <p:nvPr/>
        </p:nvSpPr>
        <p:spPr>
          <a:xfrm>
            <a:off x="2703762" y="1455381"/>
            <a:ext cx="1963238" cy="312647"/>
          </a:xfrm>
          <a:prstGeom prst="rect">
            <a:avLst/>
          </a:prstGeom>
          <a:noFill/>
        </p:spPr>
        <p:txBody>
          <a:bodyPr wrap="square" rtlCol="0">
            <a:spAutoFit/>
          </a:bodyPr>
          <a:lstStyle/>
          <a:p>
            <a:r>
              <a:rPr lang="en-US" sz="1400" b="1"/>
              <a:t>By COT and Season</a:t>
            </a:r>
          </a:p>
        </p:txBody>
      </p:sp>
      <p:graphicFrame>
        <p:nvGraphicFramePr>
          <p:cNvPr id="59" name="Chart 58">
            <a:extLst>
              <a:ext uri="{FF2B5EF4-FFF2-40B4-BE49-F238E27FC236}">
                <a16:creationId xmlns:a16="http://schemas.microsoft.com/office/drawing/2014/main" id="{B078CB84-7765-F123-28DA-7AF5FD83440F}"/>
              </a:ext>
            </a:extLst>
          </p:cNvPr>
          <p:cNvGraphicFramePr>
            <a:graphicFrameLocks/>
          </p:cNvGraphicFramePr>
          <p:nvPr>
            <p:custDataLst>
              <p:tags r:id="rId52"/>
            </p:custDataLst>
            <p:extLst>
              <p:ext uri="{D42A27DB-BD31-4B8C-83A1-F6EECF244321}">
                <p14:modId xmlns:p14="http://schemas.microsoft.com/office/powerpoint/2010/main" val="2043954417"/>
              </p:ext>
            </p:extLst>
          </p:nvPr>
        </p:nvGraphicFramePr>
        <p:xfrm>
          <a:off x="498475" y="4100513"/>
          <a:ext cx="11307763" cy="1811337"/>
        </p:xfrm>
        <a:graphic>
          <a:graphicData uri="http://schemas.openxmlformats.org/drawingml/2006/chart">
            <c:chart xmlns:c="http://schemas.openxmlformats.org/drawingml/2006/chart" xmlns:r="http://schemas.openxmlformats.org/officeDocument/2006/relationships" r:id="rId81"/>
          </a:graphicData>
        </a:graphic>
      </p:graphicFrame>
      <p:sp>
        <p:nvSpPr>
          <p:cNvPr id="99" name="Rectangle 98">
            <a:extLst>
              <a:ext uri="{FF2B5EF4-FFF2-40B4-BE49-F238E27FC236}">
                <a16:creationId xmlns:a16="http://schemas.microsoft.com/office/drawing/2014/main" id="{E03E6E4A-236F-B3AC-AD7F-378F856675E5}"/>
              </a:ext>
            </a:extLst>
          </p:cNvPr>
          <p:cNvSpPr>
            <a:spLocks/>
          </p:cNvSpPr>
          <p:nvPr>
            <p:custDataLst>
              <p:tags r:id="rId53"/>
            </p:custDataLst>
          </p:nvPr>
        </p:nvSpPr>
        <p:spPr bwMode="gray">
          <a:xfrm>
            <a:off x="260350" y="5567363"/>
            <a:ext cx="2190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16371B36-B264-43D7-A46E-7073875B83F9}" type="datetime'0''''''''''%'''''''''''''''">
              <a:rPr lang="en-US" altLang="en-US" sz="1200" smtClean="0">
                <a:solidFill>
                  <a:schemeClr val="tx1"/>
                </a:solidFill>
              </a:rPr>
              <a:pPr algn="r">
                <a:lnSpc>
                  <a:spcPct val="90000"/>
                </a:lnSpc>
                <a:spcBef>
                  <a:spcPct val="0"/>
                </a:spcBef>
                <a:spcAft>
                  <a:spcPct val="0"/>
                </a:spcAft>
              </a:pPr>
              <a:t>0%</a:t>
            </a:fld>
            <a:endParaRPr lang="en-US" sz="1200">
              <a:solidFill>
                <a:schemeClr val="tx1"/>
              </a:solidFill>
            </a:endParaRPr>
          </a:p>
        </p:txBody>
      </p:sp>
      <p:sp>
        <p:nvSpPr>
          <p:cNvPr id="300" name="Rectangle 299">
            <a:extLst>
              <a:ext uri="{FF2B5EF4-FFF2-40B4-BE49-F238E27FC236}">
                <a16:creationId xmlns:a16="http://schemas.microsoft.com/office/drawing/2014/main" id="{353E69FC-31B1-01CC-B40D-43351167F961}"/>
              </a:ext>
            </a:extLst>
          </p:cNvPr>
          <p:cNvSpPr>
            <a:spLocks/>
          </p:cNvSpPr>
          <p:nvPr>
            <p:custDataLst>
              <p:tags r:id="rId54"/>
            </p:custDataLst>
          </p:nvPr>
        </p:nvSpPr>
        <p:spPr bwMode="gray">
          <a:xfrm>
            <a:off x="176213" y="5265738"/>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3DEC2FA3-0C4F-420D-A20D-5B30C80E1F55}" type="datetime'''''''2''''''''''0''''''''''''%'''''''''''''">
              <a:rPr lang="en-US" altLang="en-US" sz="1200" smtClean="0">
                <a:solidFill>
                  <a:schemeClr val="tx1"/>
                </a:solidFill>
              </a:rPr>
              <a:pPr algn="r">
                <a:lnSpc>
                  <a:spcPct val="90000"/>
                </a:lnSpc>
                <a:spcBef>
                  <a:spcPct val="0"/>
                </a:spcBef>
                <a:spcAft>
                  <a:spcPct val="0"/>
                </a:spcAft>
              </a:pPr>
              <a:t>20%</a:t>
            </a:fld>
            <a:endParaRPr lang="en-US" sz="1200" err="1">
              <a:solidFill>
                <a:schemeClr val="tx1"/>
              </a:solidFill>
            </a:endParaRPr>
          </a:p>
        </p:txBody>
      </p:sp>
      <p:sp>
        <p:nvSpPr>
          <p:cNvPr id="301" name="Rectangle 300">
            <a:extLst>
              <a:ext uri="{FF2B5EF4-FFF2-40B4-BE49-F238E27FC236}">
                <a16:creationId xmlns:a16="http://schemas.microsoft.com/office/drawing/2014/main" id="{EC7767E6-3C9F-255D-E81F-B849662C7B32}"/>
              </a:ext>
            </a:extLst>
          </p:cNvPr>
          <p:cNvSpPr>
            <a:spLocks/>
          </p:cNvSpPr>
          <p:nvPr>
            <p:custDataLst>
              <p:tags r:id="rId55"/>
            </p:custDataLst>
          </p:nvPr>
        </p:nvSpPr>
        <p:spPr bwMode="gray">
          <a:xfrm>
            <a:off x="176213" y="496411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05C1C956-CBA9-4820-BC60-F3D9C89D8BDB}" type="datetime'''''''''''''''''''4''0''''''''''''''''''''''''%'''''''''''''">
              <a:rPr lang="en-US" altLang="en-US" sz="1200" smtClean="0">
                <a:solidFill>
                  <a:schemeClr val="tx1"/>
                </a:solidFill>
              </a:rPr>
              <a:pPr algn="r">
                <a:lnSpc>
                  <a:spcPct val="90000"/>
                </a:lnSpc>
                <a:spcBef>
                  <a:spcPct val="0"/>
                </a:spcBef>
                <a:spcAft>
                  <a:spcPct val="0"/>
                </a:spcAft>
              </a:pPr>
              <a:t>40%</a:t>
            </a:fld>
            <a:endParaRPr lang="en-US" sz="1200" err="1">
              <a:solidFill>
                <a:schemeClr val="tx1"/>
              </a:solidFill>
            </a:endParaRPr>
          </a:p>
        </p:txBody>
      </p:sp>
      <p:sp>
        <p:nvSpPr>
          <p:cNvPr id="20" name="Rectangle 19">
            <a:extLst>
              <a:ext uri="{FF2B5EF4-FFF2-40B4-BE49-F238E27FC236}">
                <a16:creationId xmlns:a16="http://schemas.microsoft.com/office/drawing/2014/main" id="{72E3235D-2BCF-70D2-070C-1B37F0BC4BF5}"/>
              </a:ext>
            </a:extLst>
          </p:cNvPr>
          <p:cNvSpPr>
            <a:spLocks/>
          </p:cNvSpPr>
          <p:nvPr>
            <p:custDataLst>
              <p:tags r:id="rId56"/>
            </p:custDataLst>
          </p:nvPr>
        </p:nvSpPr>
        <p:spPr bwMode="gray">
          <a:xfrm>
            <a:off x="176213" y="4662488"/>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385F907-9426-46AE-8F74-2D7C572D1675}" type="datetime'''''''''''''''''''''''''6''''''''''''0''%'''''''''''">
              <a:rPr lang="en-US" altLang="en-US" sz="1200" smtClean="0">
                <a:solidFill>
                  <a:schemeClr val="tx1"/>
                </a:solidFill>
                <a:effectLst/>
              </a:rPr>
              <a:pPr algn="r">
                <a:lnSpc>
                  <a:spcPct val="90000"/>
                </a:lnSpc>
                <a:spcBef>
                  <a:spcPct val="0"/>
                </a:spcBef>
                <a:spcAft>
                  <a:spcPct val="0"/>
                </a:spcAft>
              </a:pPr>
              <a:t>60%</a:t>
            </a:fld>
            <a:endParaRPr lang="en-US" sz="1200" err="1">
              <a:solidFill>
                <a:schemeClr val="tx1"/>
              </a:solidFill>
            </a:endParaRPr>
          </a:p>
        </p:txBody>
      </p:sp>
      <p:sp>
        <p:nvSpPr>
          <p:cNvPr id="21" name="Rectangle 20">
            <a:extLst>
              <a:ext uri="{FF2B5EF4-FFF2-40B4-BE49-F238E27FC236}">
                <a16:creationId xmlns:a16="http://schemas.microsoft.com/office/drawing/2014/main" id="{0E22C728-02BC-B1DE-FD66-C69274B5EC5D}"/>
              </a:ext>
            </a:extLst>
          </p:cNvPr>
          <p:cNvSpPr>
            <a:spLocks/>
          </p:cNvSpPr>
          <p:nvPr>
            <p:custDataLst>
              <p:tags r:id="rId57"/>
            </p:custDataLst>
          </p:nvPr>
        </p:nvSpPr>
        <p:spPr bwMode="gray">
          <a:xfrm>
            <a:off x="176213" y="4360863"/>
            <a:ext cx="30321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AF41E57F-0803-44FC-85F8-48E6226CC7E6}" type="datetime'''''''''''''''''''''8''''''0''%'''''''''''''''''''''''''''''''">
              <a:rPr lang="en-US" altLang="en-US" sz="1200" smtClean="0">
                <a:solidFill>
                  <a:schemeClr val="tx1"/>
                </a:solidFill>
                <a:effectLst/>
              </a:rPr>
              <a:pPr algn="r">
                <a:lnSpc>
                  <a:spcPct val="90000"/>
                </a:lnSpc>
                <a:spcBef>
                  <a:spcPct val="0"/>
                </a:spcBef>
                <a:spcAft>
                  <a:spcPct val="0"/>
                </a:spcAft>
              </a:pPr>
              <a:t>80%</a:t>
            </a:fld>
            <a:endParaRPr lang="en-US" sz="1200" err="1">
              <a:solidFill>
                <a:schemeClr val="tx1"/>
              </a:solidFill>
            </a:endParaRPr>
          </a:p>
        </p:txBody>
      </p:sp>
      <p:sp>
        <p:nvSpPr>
          <p:cNvPr id="125" name="Rectangle 124">
            <a:extLst>
              <a:ext uri="{FF2B5EF4-FFF2-40B4-BE49-F238E27FC236}">
                <a16:creationId xmlns:a16="http://schemas.microsoft.com/office/drawing/2014/main" id="{A7729DEE-A3C2-3C64-263E-DE3FFE0928FB}"/>
              </a:ext>
            </a:extLst>
          </p:cNvPr>
          <p:cNvSpPr>
            <a:spLocks/>
          </p:cNvSpPr>
          <p:nvPr>
            <p:custDataLst>
              <p:tags r:id="rId58"/>
            </p:custDataLst>
          </p:nvPr>
        </p:nvSpPr>
        <p:spPr bwMode="auto">
          <a:xfrm>
            <a:off x="1058863" y="5695950"/>
            <a:ext cx="636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012BB49-9816-4CFA-90EC-741A7B0236C9}" type="datetime'''U''''n''''''''''''d''''''''''''''''e''r 18'''''">
              <a:rPr lang="en-US" altLang="en-US" sz="1200" smtClean="0">
                <a:solidFill>
                  <a:schemeClr val="tx1"/>
                </a:solidFill>
              </a:rPr>
              <a:pPr algn="ctr">
                <a:spcBef>
                  <a:spcPct val="0"/>
                </a:spcBef>
                <a:spcAft>
                  <a:spcPct val="0"/>
                </a:spcAft>
              </a:pPr>
              <a:t>Under 18</a:t>
            </a:fld>
            <a:endParaRPr lang="en-US" sz="1200">
              <a:solidFill>
                <a:schemeClr val="tx1"/>
              </a:solidFill>
            </a:endParaRPr>
          </a:p>
        </p:txBody>
      </p:sp>
      <p:sp>
        <p:nvSpPr>
          <p:cNvPr id="122" name="Rectangle 121">
            <a:extLst>
              <a:ext uri="{FF2B5EF4-FFF2-40B4-BE49-F238E27FC236}">
                <a16:creationId xmlns:a16="http://schemas.microsoft.com/office/drawing/2014/main" id="{98B646E4-33C7-2F0E-A171-9AF20F0EAA41}"/>
              </a:ext>
            </a:extLst>
          </p:cNvPr>
          <p:cNvSpPr>
            <a:spLocks/>
          </p:cNvSpPr>
          <p:nvPr>
            <p:custDataLst>
              <p:tags r:id="rId59"/>
            </p:custDataLst>
          </p:nvPr>
        </p:nvSpPr>
        <p:spPr bwMode="auto">
          <a:xfrm>
            <a:off x="2767013"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B039B77-DE06-483A-AF72-8058733F57F5}" type="datetime'''''1''''8-''''''''''''2''''''''''''''4'''''''''''''">
              <a:rPr lang="en-US" altLang="en-US" sz="1200" smtClean="0">
                <a:solidFill>
                  <a:schemeClr val="tx1"/>
                </a:solidFill>
              </a:rPr>
              <a:pPr algn="ctr">
                <a:spcBef>
                  <a:spcPct val="0"/>
                </a:spcBef>
                <a:spcAft>
                  <a:spcPct val="0"/>
                </a:spcAft>
              </a:pPr>
              <a:t>18-24</a:t>
            </a:fld>
            <a:endParaRPr lang="en-US" sz="1200" err="1">
              <a:solidFill>
                <a:schemeClr val="tx1"/>
              </a:solidFill>
            </a:endParaRPr>
          </a:p>
        </p:txBody>
      </p:sp>
      <p:sp>
        <p:nvSpPr>
          <p:cNvPr id="123" name="Rectangle 122">
            <a:extLst>
              <a:ext uri="{FF2B5EF4-FFF2-40B4-BE49-F238E27FC236}">
                <a16:creationId xmlns:a16="http://schemas.microsoft.com/office/drawing/2014/main" id="{D9F35F4F-D34B-B64E-853B-BC53F86FCAB9}"/>
              </a:ext>
            </a:extLst>
          </p:cNvPr>
          <p:cNvSpPr>
            <a:spLocks/>
          </p:cNvSpPr>
          <p:nvPr>
            <p:custDataLst>
              <p:tags r:id="rId60"/>
            </p:custDataLst>
          </p:nvPr>
        </p:nvSpPr>
        <p:spPr bwMode="auto">
          <a:xfrm>
            <a:off x="4359275"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9AAE782-2AEF-4FEE-A3CE-7C444AB6E961}" type="datetime'''''''2''''5''''''''''''-''3''''''4'''''''">
              <a:rPr lang="en-US" altLang="en-US" sz="1200" smtClean="0">
                <a:solidFill>
                  <a:schemeClr val="tx1"/>
                </a:solidFill>
              </a:rPr>
              <a:pPr algn="ctr">
                <a:spcBef>
                  <a:spcPct val="0"/>
                </a:spcBef>
                <a:spcAft>
                  <a:spcPct val="0"/>
                </a:spcAft>
              </a:pPr>
              <a:t>25-34</a:t>
            </a:fld>
            <a:endParaRPr lang="en-US" sz="1200" err="1">
              <a:solidFill>
                <a:schemeClr val="tx1"/>
              </a:solidFill>
            </a:endParaRPr>
          </a:p>
        </p:txBody>
      </p:sp>
      <p:sp>
        <p:nvSpPr>
          <p:cNvPr id="124" name="Rectangle 123">
            <a:extLst>
              <a:ext uri="{FF2B5EF4-FFF2-40B4-BE49-F238E27FC236}">
                <a16:creationId xmlns:a16="http://schemas.microsoft.com/office/drawing/2014/main" id="{EFF4695B-61B3-B4D1-165C-75AE43D027E3}"/>
              </a:ext>
            </a:extLst>
          </p:cNvPr>
          <p:cNvSpPr>
            <a:spLocks/>
          </p:cNvSpPr>
          <p:nvPr>
            <p:custDataLst>
              <p:tags r:id="rId61"/>
            </p:custDataLst>
          </p:nvPr>
        </p:nvSpPr>
        <p:spPr bwMode="auto">
          <a:xfrm>
            <a:off x="5951538"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3939B00-05D4-4649-84D7-5CEAAB41246E}" type="datetime'''35''''''''''''''''''''''''''''''''-''44'">
              <a:rPr lang="en-US" altLang="en-US" sz="1200" smtClean="0">
                <a:solidFill>
                  <a:schemeClr val="tx1"/>
                </a:solidFill>
              </a:rPr>
              <a:pPr algn="ctr">
                <a:spcBef>
                  <a:spcPct val="0"/>
                </a:spcBef>
                <a:spcAft>
                  <a:spcPct val="0"/>
                </a:spcAft>
              </a:pPr>
              <a:t>35-44</a:t>
            </a:fld>
            <a:endParaRPr lang="en-US" sz="1200" err="1">
              <a:solidFill>
                <a:schemeClr val="tx1"/>
              </a:solidFill>
            </a:endParaRPr>
          </a:p>
        </p:txBody>
      </p:sp>
      <p:sp>
        <p:nvSpPr>
          <p:cNvPr id="184" name="Rectangle 183">
            <a:extLst>
              <a:ext uri="{FF2B5EF4-FFF2-40B4-BE49-F238E27FC236}">
                <a16:creationId xmlns:a16="http://schemas.microsoft.com/office/drawing/2014/main" id="{F3857C21-68A2-DDB6-0EFB-EA6C248CC75E}"/>
              </a:ext>
            </a:extLst>
          </p:cNvPr>
          <p:cNvSpPr>
            <a:spLocks/>
          </p:cNvSpPr>
          <p:nvPr>
            <p:custDataLst>
              <p:tags r:id="rId62"/>
            </p:custDataLst>
          </p:nvPr>
        </p:nvSpPr>
        <p:spPr bwMode="auto">
          <a:xfrm>
            <a:off x="7543800"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A5D78A6-850E-42C6-B01D-A971B8673885}" type="datetime'''''4''''''5''''''''''''''''''''''-''5''''''''''''''''''''4'''">
              <a:rPr lang="en-US" altLang="en-US" sz="1200" smtClean="0">
                <a:solidFill>
                  <a:schemeClr val="tx1"/>
                </a:solidFill>
              </a:rPr>
              <a:pPr algn="ctr">
                <a:spcBef>
                  <a:spcPct val="0"/>
                </a:spcBef>
                <a:spcAft>
                  <a:spcPct val="0"/>
                </a:spcAft>
              </a:pPr>
              <a:t>45-54</a:t>
            </a:fld>
            <a:endParaRPr lang="en-US" sz="1200" err="1">
              <a:solidFill>
                <a:schemeClr val="tx1"/>
              </a:solidFill>
            </a:endParaRPr>
          </a:p>
        </p:txBody>
      </p:sp>
      <p:sp>
        <p:nvSpPr>
          <p:cNvPr id="191" name="Rectangle 190">
            <a:extLst>
              <a:ext uri="{FF2B5EF4-FFF2-40B4-BE49-F238E27FC236}">
                <a16:creationId xmlns:a16="http://schemas.microsoft.com/office/drawing/2014/main" id="{5925E867-F3CC-1905-C824-4A7CCD27D1F2}"/>
              </a:ext>
            </a:extLst>
          </p:cNvPr>
          <p:cNvSpPr>
            <a:spLocks/>
          </p:cNvSpPr>
          <p:nvPr>
            <p:custDataLst>
              <p:tags r:id="rId63"/>
            </p:custDataLst>
          </p:nvPr>
        </p:nvSpPr>
        <p:spPr bwMode="auto">
          <a:xfrm>
            <a:off x="9134475" y="5695950"/>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FD72BC0-F344-4D98-B2DD-B9AF021D3082}" type="datetime'''''''''''5''''''''''''''''''5-''''''''''''''''''''''6''''''4'">
              <a:rPr lang="en-US" altLang="en-US" sz="1200" smtClean="0">
                <a:solidFill>
                  <a:schemeClr val="tx1"/>
                </a:solidFill>
              </a:rPr>
              <a:pPr algn="ctr">
                <a:spcBef>
                  <a:spcPct val="0"/>
                </a:spcBef>
                <a:spcAft>
                  <a:spcPct val="0"/>
                </a:spcAft>
              </a:pPr>
              <a:t>55-64</a:t>
            </a:fld>
            <a:endParaRPr lang="en-US" sz="1200" err="1">
              <a:solidFill>
                <a:schemeClr val="tx1"/>
              </a:solidFill>
            </a:endParaRPr>
          </a:p>
        </p:txBody>
      </p:sp>
      <p:sp>
        <p:nvSpPr>
          <p:cNvPr id="198" name="Rectangle 197">
            <a:extLst>
              <a:ext uri="{FF2B5EF4-FFF2-40B4-BE49-F238E27FC236}">
                <a16:creationId xmlns:a16="http://schemas.microsoft.com/office/drawing/2014/main" id="{75DE6C89-5DD6-C247-E83F-A4E8BA872462}"/>
              </a:ext>
            </a:extLst>
          </p:cNvPr>
          <p:cNvSpPr>
            <a:spLocks/>
          </p:cNvSpPr>
          <p:nvPr>
            <p:custDataLst>
              <p:tags r:id="rId64"/>
            </p:custDataLst>
          </p:nvPr>
        </p:nvSpPr>
        <p:spPr bwMode="auto">
          <a:xfrm>
            <a:off x="10791825" y="5695950"/>
            <a:ext cx="2698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6FC51802-2FDC-4DCF-BD6F-2FA614213D9A}" type="datetime'''''''''''''''''''''''''''''''''''''''65''+'''''''''''''''''">
              <a:rPr lang="en-US" altLang="en-US" sz="1200" smtClean="0">
                <a:solidFill>
                  <a:schemeClr val="tx1"/>
                </a:solidFill>
              </a:rPr>
              <a:pPr algn="ctr">
                <a:spcBef>
                  <a:spcPct val="0"/>
                </a:spcBef>
                <a:spcAft>
                  <a:spcPct val="0"/>
                </a:spcAft>
              </a:pPr>
              <a:t>65+</a:t>
            </a:fld>
            <a:endParaRPr lang="en-US" sz="1200" err="1">
              <a:solidFill>
                <a:schemeClr val="tx1"/>
              </a:solidFill>
            </a:endParaRPr>
          </a:p>
        </p:txBody>
      </p:sp>
      <p:sp>
        <p:nvSpPr>
          <p:cNvPr id="19" name="Rectangle 18">
            <a:extLst>
              <a:ext uri="{FF2B5EF4-FFF2-40B4-BE49-F238E27FC236}">
                <a16:creationId xmlns:a16="http://schemas.microsoft.com/office/drawing/2014/main" id="{98CB91C4-92DB-EF9B-85CA-E12A4A2772C7}"/>
              </a:ext>
            </a:extLst>
          </p:cNvPr>
          <p:cNvSpPr>
            <a:spLocks/>
          </p:cNvSpPr>
          <p:nvPr>
            <p:custDataLst>
              <p:tags r:id="rId65"/>
            </p:custDataLst>
          </p:nvPr>
        </p:nvSpPr>
        <p:spPr bwMode="gray">
          <a:xfrm>
            <a:off x="1677988" y="5453063"/>
            <a:ext cx="39052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E423D64-E325-40E6-A7E6-2E737D26B742}" type="datetime'''0''''''.''''''''''''''''1''''%'''''''''''''''''''''">
              <a:rPr lang="en-US" altLang="en-US" sz="1200" b="1" smtClean="0">
                <a:solidFill>
                  <a:srgbClr val="C30C3E"/>
                </a:solidFill>
                <a:effectLst/>
              </a:rPr>
              <a:pPr algn="ctr">
                <a:lnSpc>
                  <a:spcPct val="90000"/>
                </a:lnSpc>
                <a:spcBef>
                  <a:spcPct val="0"/>
                </a:spcBef>
                <a:spcAft>
                  <a:spcPct val="0"/>
                </a:spcAft>
              </a:pPr>
              <a:t>0.1%</a:t>
            </a:fld>
            <a:endParaRPr lang="en-US" sz="1200" b="1" err="1">
              <a:solidFill>
                <a:srgbClr val="C30C3E"/>
              </a:solidFill>
            </a:endParaRPr>
          </a:p>
        </p:txBody>
      </p:sp>
      <p:sp>
        <p:nvSpPr>
          <p:cNvPr id="147" name="Rectangle 146">
            <a:extLst>
              <a:ext uri="{FF2B5EF4-FFF2-40B4-BE49-F238E27FC236}">
                <a16:creationId xmlns:a16="http://schemas.microsoft.com/office/drawing/2014/main" id="{3D70E332-62D7-7699-9D72-487261641C81}"/>
              </a:ext>
            </a:extLst>
          </p:cNvPr>
          <p:cNvSpPr>
            <a:spLocks/>
          </p:cNvSpPr>
          <p:nvPr>
            <p:custDataLst>
              <p:tags r:id="rId66"/>
            </p:custDataLst>
          </p:nvPr>
        </p:nvSpPr>
        <p:spPr bwMode="auto">
          <a:xfrm>
            <a:off x="3617913" y="6005513"/>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8" name="Rectangle 147">
            <a:extLst>
              <a:ext uri="{FF2B5EF4-FFF2-40B4-BE49-F238E27FC236}">
                <a16:creationId xmlns:a16="http://schemas.microsoft.com/office/drawing/2014/main" id="{F32B0389-272D-E42A-F768-C6D7B684CE95}"/>
              </a:ext>
            </a:extLst>
          </p:cNvPr>
          <p:cNvSpPr>
            <a:spLocks/>
          </p:cNvSpPr>
          <p:nvPr>
            <p:custDataLst>
              <p:tags r:id="rId67"/>
            </p:custDataLst>
          </p:nvPr>
        </p:nvSpPr>
        <p:spPr bwMode="auto">
          <a:xfrm>
            <a:off x="4837113" y="6005513"/>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49" name="Rectangle 148">
            <a:extLst>
              <a:ext uri="{FF2B5EF4-FFF2-40B4-BE49-F238E27FC236}">
                <a16:creationId xmlns:a16="http://schemas.microsoft.com/office/drawing/2014/main" id="{4EE868E7-C709-D9C4-52B1-67F588682AA9}"/>
              </a:ext>
            </a:extLst>
          </p:cNvPr>
          <p:cNvSpPr>
            <a:spLocks/>
          </p:cNvSpPr>
          <p:nvPr>
            <p:custDataLst>
              <p:tags r:id="rId68"/>
            </p:custDataLst>
          </p:nvPr>
        </p:nvSpPr>
        <p:spPr bwMode="auto">
          <a:xfrm>
            <a:off x="6056313" y="6005513"/>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50" name="Rectangle 149">
            <a:extLst>
              <a:ext uri="{FF2B5EF4-FFF2-40B4-BE49-F238E27FC236}">
                <a16:creationId xmlns:a16="http://schemas.microsoft.com/office/drawing/2014/main" id="{8F3A262F-51A0-CA84-C284-F7C853536F3A}"/>
              </a:ext>
            </a:extLst>
          </p:cNvPr>
          <p:cNvSpPr>
            <a:spLocks/>
          </p:cNvSpPr>
          <p:nvPr>
            <p:custDataLst>
              <p:tags r:id="rId69"/>
            </p:custDataLst>
          </p:nvPr>
        </p:nvSpPr>
        <p:spPr bwMode="auto">
          <a:xfrm>
            <a:off x="7275513" y="6005513"/>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51" name="Rectangle 150">
            <a:extLst>
              <a:ext uri="{FF2B5EF4-FFF2-40B4-BE49-F238E27FC236}">
                <a16:creationId xmlns:a16="http://schemas.microsoft.com/office/drawing/2014/main" id="{DCEEC121-922E-871A-DD73-66190DD8C52F}"/>
              </a:ext>
            </a:extLst>
          </p:cNvPr>
          <p:cNvSpPr>
            <a:spLocks/>
          </p:cNvSpPr>
          <p:nvPr>
            <p:custDataLst>
              <p:tags r:id="rId70"/>
            </p:custDataLst>
          </p:nvPr>
        </p:nvSpPr>
        <p:spPr bwMode="auto">
          <a:xfrm>
            <a:off x="38830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4607E6E3-1E95-402C-A97E-10DBF0AD66B3}" type="datetime'M''''A''T'' J''''''u''n''''''''''''''-''''''''''''22'''''''">
              <a:rPr lang="en-US" altLang="en-US" sz="1200" b="1" smtClean="0">
                <a:solidFill>
                  <a:schemeClr val="tx1"/>
                </a:solidFill>
              </a:rPr>
              <a:pPr>
                <a:spcBef>
                  <a:spcPct val="0"/>
                </a:spcBef>
                <a:spcAft>
                  <a:spcPct val="0"/>
                </a:spcAft>
              </a:pPr>
              <a:t>MAT Jun-22</a:t>
            </a:fld>
            <a:endParaRPr lang="en-US" sz="1200" b="1" err="1">
              <a:solidFill>
                <a:schemeClr val="tx1"/>
              </a:solidFill>
            </a:endParaRPr>
          </a:p>
        </p:txBody>
      </p:sp>
      <p:sp>
        <p:nvSpPr>
          <p:cNvPr id="152" name="Rectangle 151">
            <a:extLst>
              <a:ext uri="{FF2B5EF4-FFF2-40B4-BE49-F238E27FC236}">
                <a16:creationId xmlns:a16="http://schemas.microsoft.com/office/drawing/2014/main" id="{D4619D90-6953-BAA5-A22F-ABB876681E5F}"/>
              </a:ext>
            </a:extLst>
          </p:cNvPr>
          <p:cNvSpPr>
            <a:spLocks/>
          </p:cNvSpPr>
          <p:nvPr>
            <p:custDataLst>
              <p:tags r:id="rId71"/>
            </p:custDataLst>
          </p:nvPr>
        </p:nvSpPr>
        <p:spPr bwMode="auto">
          <a:xfrm>
            <a:off x="51022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7624AAB1-E820-46F4-AC81-1DAAA0409DF3}" type="datetime'''''''MA''''''''''''''T'' ''Ju''''''''n''''''''''''''-''2''3'">
              <a:rPr lang="en-US" altLang="en-US" sz="1200" b="1" smtClean="0">
                <a:solidFill>
                  <a:schemeClr val="tx1"/>
                </a:solidFill>
              </a:rPr>
              <a:pPr>
                <a:spcBef>
                  <a:spcPct val="0"/>
                </a:spcBef>
                <a:spcAft>
                  <a:spcPct val="0"/>
                </a:spcAft>
              </a:pPr>
              <a:t>MAT Jun-23</a:t>
            </a:fld>
            <a:endParaRPr lang="en-US" sz="1200" b="1" err="1">
              <a:solidFill>
                <a:schemeClr val="tx1"/>
              </a:solidFill>
            </a:endParaRPr>
          </a:p>
        </p:txBody>
      </p:sp>
      <p:sp>
        <p:nvSpPr>
          <p:cNvPr id="153" name="Rectangle 152">
            <a:extLst>
              <a:ext uri="{FF2B5EF4-FFF2-40B4-BE49-F238E27FC236}">
                <a16:creationId xmlns:a16="http://schemas.microsoft.com/office/drawing/2014/main" id="{C6C75F6B-1718-B35F-88E0-C4ECAE3D5DD6}"/>
              </a:ext>
            </a:extLst>
          </p:cNvPr>
          <p:cNvSpPr>
            <a:spLocks/>
          </p:cNvSpPr>
          <p:nvPr>
            <p:custDataLst>
              <p:tags r:id="rId72"/>
            </p:custDataLst>
          </p:nvPr>
        </p:nvSpPr>
        <p:spPr bwMode="auto">
          <a:xfrm>
            <a:off x="63214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701D2A9-5B06-441C-8ABE-2055B04FAACB}" type="datetime'''''''M''''''''AT J''''u''n-''''''''''24'''''''''''''''">
              <a:rPr lang="en-US" altLang="en-US" sz="1200" b="1" smtClean="0">
                <a:solidFill>
                  <a:schemeClr val="tx1"/>
                </a:solidFill>
              </a:rPr>
              <a:pPr>
                <a:spcBef>
                  <a:spcPct val="0"/>
                </a:spcBef>
                <a:spcAft>
                  <a:spcPct val="0"/>
                </a:spcAft>
              </a:pPr>
              <a:t>MAT Jun-24</a:t>
            </a:fld>
            <a:endParaRPr lang="en-US" sz="1200" b="1" err="1">
              <a:solidFill>
                <a:schemeClr val="tx1"/>
              </a:solidFill>
            </a:endParaRPr>
          </a:p>
        </p:txBody>
      </p:sp>
      <p:sp>
        <p:nvSpPr>
          <p:cNvPr id="154" name="Rectangle 153">
            <a:extLst>
              <a:ext uri="{FF2B5EF4-FFF2-40B4-BE49-F238E27FC236}">
                <a16:creationId xmlns:a16="http://schemas.microsoft.com/office/drawing/2014/main" id="{FC8FDC1B-8328-9683-F6DD-6A0A268299F1}"/>
              </a:ext>
            </a:extLst>
          </p:cNvPr>
          <p:cNvSpPr>
            <a:spLocks/>
          </p:cNvSpPr>
          <p:nvPr>
            <p:custDataLst>
              <p:tags r:id="rId73"/>
            </p:custDataLst>
          </p:nvPr>
        </p:nvSpPr>
        <p:spPr bwMode="auto">
          <a:xfrm>
            <a:off x="7540625" y="6000750"/>
            <a:ext cx="8524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D070A76C-77A1-41A7-AAB1-CF3A1AF29EE6}" type="datetime'''''''MA''''T ''J''''''''''''u''''''''n-''''''2''''''5'''">
              <a:rPr lang="en-US" altLang="en-US" sz="1200" b="1" smtClean="0">
                <a:solidFill>
                  <a:schemeClr val="tx1"/>
                </a:solidFill>
              </a:rPr>
              <a:pPr>
                <a:spcBef>
                  <a:spcPct val="0"/>
                </a:spcBef>
                <a:spcAft>
                  <a:spcPct val="0"/>
                </a:spcAft>
              </a:pPr>
              <a:t>MAT Jun-25</a:t>
            </a:fld>
            <a:endParaRPr lang="en-US" sz="1200" b="1" err="1">
              <a:solidFill>
                <a:schemeClr val="tx1"/>
              </a:solidFill>
            </a:endParaRPr>
          </a:p>
        </p:txBody>
      </p:sp>
      <p:sp>
        <p:nvSpPr>
          <p:cNvPr id="372" name="TextBox 371">
            <a:extLst>
              <a:ext uri="{FF2B5EF4-FFF2-40B4-BE49-F238E27FC236}">
                <a16:creationId xmlns:a16="http://schemas.microsoft.com/office/drawing/2014/main" id="{EBCD880F-DB83-8625-0CA9-167BE0467864}"/>
              </a:ext>
            </a:extLst>
          </p:cNvPr>
          <p:cNvSpPr txBox="1">
            <a:spLocks/>
          </p:cNvSpPr>
          <p:nvPr/>
        </p:nvSpPr>
        <p:spPr>
          <a:xfrm>
            <a:off x="5343101" y="4245023"/>
            <a:ext cx="1359748" cy="307777"/>
          </a:xfrm>
          <a:prstGeom prst="rect">
            <a:avLst/>
          </a:prstGeom>
          <a:noFill/>
        </p:spPr>
        <p:txBody>
          <a:bodyPr wrap="square" rtlCol="0">
            <a:spAutoFit/>
          </a:bodyPr>
          <a:lstStyle/>
          <a:p>
            <a:r>
              <a:rPr lang="en-US" sz="1400" b="1"/>
              <a:t>Share by Age</a:t>
            </a:r>
          </a:p>
        </p:txBody>
      </p:sp>
      <p:cxnSp>
        <p:nvCxnSpPr>
          <p:cNvPr id="385" name="Straight Connector 384">
            <a:extLst>
              <a:ext uri="{FF2B5EF4-FFF2-40B4-BE49-F238E27FC236}">
                <a16:creationId xmlns:a16="http://schemas.microsoft.com/office/drawing/2014/main" id="{3DA46FCB-81BB-B073-1759-221606B6BD01}"/>
              </a:ext>
            </a:extLst>
          </p:cNvPr>
          <p:cNvCxnSpPr>
            <a:cxnSpLocks/>
          </p:cNvCxnSpPr>
          <p:nvPr/>
        </p:nvCxnSpPr>
        <p:spPr>
          <a:xfrm flipH="1">
            <a:off x="265112" y="4056125"/>
            <a:ext cx="11458142" cy="42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21" name="Chart 420">
            <a:extLst>
              <a:ext uri="{FF2B5EF4-FFF2-40B4-BE49-F238E27FC236}">
                <a16:creationId xmlns:a16="http://schemas.microsoft.com/office/drawing/2014/main" id="{9535294E-38BB-532A-D10D-A0963B3BB2B6}"/>
              </a:ext>
            </a:extLst>
          </p:cNvPr>
          <p:cNvGraphicFramePr>
            <a:graphicFrameLocks/>
          </p:cNvGraphicFramePr>
          <p:nvPr>
            <p:extLst>
              <p:ext uri="{D42A27DB-BD31-4B8C-83A1-F6EECF244321}">
                <p14:modId xmlns:p14="http://schemas.microsoft.com/office/powerpoint/2010/main" val="2632827884"/>
              </p:ext>
            </p:extLst>
          </p:nvPr>
        </p:nvGraphicFramePr>
        <p:xfrm>
          <a:off x="6861175" y="1939037"/>
          <a:ext cx="4945063" cy="2048771"/>
        </p:xfrm>
        <a:graphic>
          <a:graphicData uri="http://schemas.openxmlformats.org/drawingml/2006/chart">
            <c:chart xmlns:c="http://schemas.openxmlformats.org/drawingml/2006/chart" xmlns:r="http://schemas.openxmlformats.org/officeDocument/2006/relationships" r:id="rId82"/>
          </a:graphicData>
        </a:graphic>
      </p:graphicFrame>
      <p:sp>
        <p:nvSpPr>
          <p:cNvPr id="422" name="TextBox 421">
            <a:extLst>
              <a:ext uri="{FF2B5EF4-FFF2-40B4-BE49-F238E27FC236}">
                <a16:creationId xmlns:a16="http://schemas.microsoft.com/office/drawing/2014/main" id="{24C2D328-FD4F-3104-CF13-7C226A38619D}"/>
              </a:ext>
            </a:extLst>
          </p:cNvPr>
          <p:cNvSpPr txBox="1">
            <a:spLocks/>
          </p:cNvSpPr>
          <p:nvPr/>
        </p:nvSpPr>
        <p:spPr>
          <a:xfrm>
            <a:off x="8035238" y="1405939"/>
            <a:ext cx="2681920" cy="523220"/>
          </a:xfrm>
          <a:prstGeom prst="rect">
            <a:avLst/>
          </a:prstGeom>
          <a:noFill/>
        </p:spPr>
        <p:txBody>
          <a:bodyPr wrap="square" rtlCol="0">
            <a:spAutoFit/>
          </a:bodyPr>
          <a:lstStyle/>
          <a:p>
            <a:pPr algn="ctr"/>
            <a:r>
              <a:rPr lang="en-US" sz="1400" b="1"/>
              <a:t>YoY Growth by Age</a:t>
            </a:r>
          </a:p>
          <a:p>
            <a:pPr algn="ctr"/>
            <a:r>
              <a:rPr lang="en-US" sz="1400" b="1"/>
              <a:t>MAT Jun-24 vs. MAT Jun-25</a:t>
            </a:r>
          </a:p>
        </p:txBody>
      </p:sp>
    </p:spTree>
    <p:extLst>
      <p:ext uri="{BB962C8B-B14F-4D97-AF65-F5344CB8AC3E}">
        <p14:creationId xmlns:p14="http://schemas.microsoft.com/office/powerpoint/2010/main" val="139749235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C559FB5-20C6-4CF1-B582-B46B0997D62C}"/>
              </a:ext>
            </a:extLst>
          </p:cNvPr>
          <p:cNvGraphicFramePr>
            <a:graphicFrameLocks noChangeAspect="1"/>
          </p:cNvGraphicFramePr>
          <p:nvPr>
            <p:custDataLst>
              <p:tags r:id="rId1"/>
            </p:custDataLst>
            <p:extLst>
              <p:ext uri="{D42A27DB-BD31-4B8C-83A1-F6EECF244321}">
                <p14:modId xmlns:p14="http://schemas.microsoft.com/office/powerpoint/2010/main" val="281619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9" imgW="473" imgH="476" progId="TCLayout.ActiveDocument.1">
                  <p:embed/>
                </p:oleObj>
              </mc:Choice>
              <mc:Fallback>
                <p:oleObj name="think-cell Slide" r:id="rId79" imgW="473" imgH="476" progId="TCLayout.ActiveDocument.1">
                  <p:embed/>
                  <p:pic>
                    <p:nvPicPr>
                      <p:cNvPr id="5" name="Object 4" hidden="1">
                        <a:extLst>
                          <a:ext uri="{FF2B5EF4-FFF2-40B4-BE49-F238E27FC236}">
                            <a16:creationId xmlns:a16="http://schemas.microsoft.com/office/drawing/2014/main" id="{BC559FB5-20C6-4CF1-B582-B46B0997D62C}"/>
                          </a:ext>
                        </a:extLst>
                      </p:cNvPr>
                      <p:cNvPicPr/>
                      <p:nvPr/>
                    </p:nvPicPr>
                    <p:blipFill>
                      <a:blip r:embed="rId80"/>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27BF4F2-C6A6-45DA-9A08-027BAE4C58C9}"/>
              </a:ext>
            </a:extLst>
          </p:cNvPr>
          <p:cNvSpPr>
            <a:spLocks noGrp="1"/>
          </p:cNvSpPr>
          <p:nvPr>
            <p:ph type="title"/>
          </p:nvPr>
        </p:nvSpPr>
        <p:spPr/>
        <p:txBody>
          <a:bodyPr vert="horz"/>
          <a:lstStyle/>
          <a:p>
            <a:r>
              <a:rPr lang="en-US" sz="2800" b="1">
                <a:solidFill>
                  <a:srgbClr val="2B3A42"/>
                </a:solidFill>
                <a:effectLst/>
                <a:latin typeface="Arial" panose="020B0604020202020204" pitchFamily="34" charset="0"/>
              </a:rPr>
              <a:t>Other vaccines at Retail exhibit consistent year-over-year growth</a:t>
            </a:r>
            <a:endParaRPr lang="en-US"/>
          </a:p>
        </p:txBody>
      </p:sp>
      <p:sp>
        <p:nvSpPr>
          <p:cNvPr id="2" name="Footer Placeholder 1">
            <a:extLst>
              <a:ext uri="{FF2B5EF4-FFF2-40B4-BE49-F238E27FC236}">
                <a16:creationId xmlns:a16="http://schemas.microsoft.com/office/drawing/2014/main" id="{1BE5B123-91B6-BBB0-22F3-54A46464E3B3}"/>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115" name="Chart 114">
            <a:extLst>
              <a:ext uri="{FF2B5EF4-FFF2-40B4-BE49-F238E27FC236}">
                <a16:creationId xmlns:a16="http://schemas.microsoft.com/office/drawing/2014/main" id="{DF1B016E-7C1D-67A4-B5FC-3A34A4ED3C77}"/>
              </a:ext>
            </a:extLst>
          </p:cNvPr>
          <p:cNvGraphicFramePr>
            <a:graphicFrameLocks/>
          </p:cNvGraphicFramePr>
          <p:nvPr>
            <p:custDataLst>
              <p:tags r:id="rId2"/>
            </p:custDataLst>
            <p:extLst>
              <p:ext uri="{D42A27DB-BD31-4B8C-83A1-F6EECF244321}">
                <p14:modId xmlns:p14="http://schemas.microsoft.com/office/powerpoint/2010/main" val="2963921589"/>
              </p:ext>
            </p:extLst>
          </p:nvPr>
        </p:nvGraphicFramePr>
        <p:xfrm>
          <a:off x="849313" y="1306513"/>
          <a:ext cx="10742612" cy="4216400"/>
        </p:xfrm>
        <a:graphic>
          <a:graphicData uri="http://schemas.openxmlformats.org/drawingml/2006/chart">
            <c:chart xmlns:c="http://schemas.openxmlformats.org/drawingml/2006/chart" xmlns:r="http://schemas.openxmlformats.org/officeDocument/2006/relationships" r:id="rId81"/>
          </a:graphicData>
        </a:graphic>
      </p:graphicFrame>
      <p:sp>
        <p:nvSpPr>
          <p:cNvPr id="139" name="Rectangle 138">
            <a:extLst>
              <a:ext uri="{FF2B5EF4-FFF2-40B4-BE49-F238E27FC236}">
                <a16:creationId xmlns:a16="http://schemas.microsoft.com/office/drawing/2014/main" id="{4BD397A7-E3C7-4C8A-9A2E-4F11477B9DDB}"/>
              </a:ext>
            </a:extLst>
          </p:cNvPr>
          <p:cNvSpPr>
            <a:spLocks/>
          </p:cNvSpPr>
          <p:nvPr>
            <p:custDataLst>
              <p:tags r:id="rId3"/>
            </p:custDataLst>
          </p:nvPr>
        </p:nvSpPr>
        <p:spPr bwMode="gray">
          <a:xfrm>
            <a:off x="733425" y="5376863"/>
            <a:ext cx="69850"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spcBef>
                <a:spcPct val="0"/>
              </a:spcBef>
              <a:spcAft>
                <a:spcPct val="0"/>
              </a:spcAft>
            </a:pPr>
            <a:fld id="{C3FC9184-CFB3-4653-94D7-92A24034A4EF}" type="datetime'''''''''0'''''''''''''''''">
              <a:rPr lang="en-US" altLang="en-US" sz="1000" smtClean="0">
                <a:solidFill>
                  <a:schemeClr val="tx1"/>
                </a:solidFill>
                <a:effectLst/>
              </a:rPr>
              <a:pPr algn="r">
                <a:lnSpc>
                  <a:spcPct val="90000"/>
                </a:lnSpc>
                <a:spcBef>
                  <a:spcPct val="0"/>
                </a:spcBef>
                <a:spcAft>
                  <a:spcPct val="0"/>
                </a:spcAft>
              </a:pPr>
              <a:t>0</a:t>
            </a:fld>
            <a:endParaRPr lang="en-US" sz="1000">
              <a:solidFill>
                <a:schemeClr val="tx1"/>
              </a:solidFill>
            </a:endParaRPr>
          </a:p>
        </p:txBody>
      </p:sp>
      <p:sp>
        <p:nvSpPr>
          <p:cNvPr id="141" name="Rectangle 140">
            <a:extLst>
              <a:ext uri="{FF2B5EF4-FFF2-40B4-BE49-F238E27FC236}">
                <a16:creationId xmlns:a16="http://schemas.microsoft.com/office/drawing/2014/main" id="{4525A58F-99D6-4308-BA05-E7BAD8BA5A03}"/>
              </a:ext>
            </a:extLst>
          </p:cNvPr>
          <p:cNvSpPr>
            <a:spLocks/>
          </p:cNvSpPr>
          <p:nvPr>
            <p:custDataLst>
              <p:tags r:id="rId4"/>
            </p:custDataLst>
          </p:nvPr>
        </p:nvSpPr>
        <p:spPr bwMode="gray">
          <a:xfrm>
            <a:off x="488950" y="4567238"/>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spcBef>
                <a:spcPct val="0"/>
              </a:spcBef>
              <a:spcAft>
                <a:spcPct val="0"/>
              </a:spcAft>
            </a:pPr>
            <a:fld id="{D10E4B5D-2FD4-4E34-B45F-2863F45FBCF7}" type="datetime'''''''''''''''''''''''''''''2'''''''''''''',00''0'''''''''">
              <a:rPr lang="en-US" altLang="en-US" sz="1000" smtClean="0">
                <a:solidFill>
                  <a:schemeClr val="tx1"/>
                </a:solidFill>
                <a:effectLst/>
              </a:rPr>
              <a:pPr algn="r">
                <a:lnSpc>
                  <a:spcPct val="90000"/>
                </a:lnSpc>
                <a:spcBef>
                  <a:spcPct val="0"/>
                </a:spcBef>
                <a:spcAft>
                  <a:spcPct val="0"/>
                </a:spcAft>
              </a:pPr>
              <a:t>2,000</a:t>
            </a:fld>
            <a:endParaRPr lang="en-US" sz="1000">
              <a:solidFill>
                <a:schemeClr val="tx1"/>
              </a:solidFill>
            </a:endParaRPr>
          </a:p>
        </p:txBody>
      </p:sp>
      <p:sp>
        <p:nvSpPr>
          <p:cNvPr id="143" name="Rectangle 142">
            <a:extLst>
              <a:ext uri="{FF2B5EF4-FFF2-40B4-BE49-F238E27FC236}">
                <a16:creationId xmlns:a16="http://schemas.microsoft.com/office/drawing/2014/main" id="{901B967B-CF4D-458F-969B-F42415C8CDB3}"/>
              </a:ext>
            </a:extLst>
          </p:cNvPr>
          <p:cNvSpPr>
            <a:spLocks/>
          </p:cNvSpPr>
          <p:nvPr>
            <p:custDataLst>
              <p:tags r:id="rId5"/>
            </p:custDataLst>
          </p:nvPr>
        </p:nvSpPr>
        <p:spPr bwMode="gray">
          <a:xfrm>
            <a:off x="488950" y="3756025"/>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spcBef>
                <a:spcPct val="0"/>
              </a:spcBef>
              <a:spcAft>
                <a:spcPct val="0"/>
              </a:spcAft>
            </a:pPr>
            <a:fld id="{7770B77B-519D-4BF5-ADC5-0994BDBB5BD0}" type="datetime'''''''4'''''''',0''''''''''''''00'''''''''''''">
              <a:rPr lang="en-US" altLang="en-US" sz="1000" smtClean="0">
                <a:solidFill>
                  <a:schemeClr val="tx1"/>
                </a:solidFill>
                <a:effectLst/>
              </a:rPr>
              <a:pPr algn="r">
                <a:lnSpc>
                  <a:spcPct val="90000"/>
                </a:lnSpc>
                <a:spcBef>
                  <a:spcPct val="0"/>
                </a:spcBef>
                <a:spcAft>
                  <a:spcPct val="0"/>
                </a:spcAft>
              </a:pPr>
              <a:t>4,000</a:t>
            </a:fld>
            <a:endParaRPr lang="en-US" sz="1000">
              <a:solidFill>
                <a:schemeClr val="tx1"/>
              </a:solidFill>
            </a:endParaRPr>
          </a:p>
        </p:txBody>
      </p:sp>
      <p:sp>
        <p:nvSpPr>
          <p:cNvPr id="37" name="Rectangle 36">
            <a:extLst>
              <a:ext uri="{FF2B5EF4-FFF2-40B4-BE49-F238E27FC236}">
                <a16:creationId xmlns:a16="http://schemas.microsoft.com/office/drawing/2014/main" id="{613647EE-F1D2-34AE-3CC4-C59544AA5085}"/>
              </a:ext>
            </a:extLst>
          </p:cNvPr>
          <p:cNvSpPr>
            <a:spLocks/>
          </p:cNvSpPr>
          <p:nvPr>
            <p:custDataLst>
              <p:tags r:id="rId6"/>
            </p:custDataLst>
          </p:nvPr>
        </p:nvSpPr>
        <p:spPr bwMode="gray">
          <a:xfrm>
            <a:off x="488950" y="2946400"/>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B60EEFB-676F-4444-A9B2-DA908DBD1FDA}" type="datetime'''''''''''6'',''''''0''''00'''''''''''''''''''">
              <a:rPr lang="en-US" altLang="en-US" sz="1000" smtClean="0">
                <a:solidFill>
                  <a:schemeClr val="tx1"/>
                </a:solidFill>
                <a:effectLst/>
              </a:rPr>
              <a:pPr algn="r">
                <a:lnSpc>
                  <a:spcPct val="90000"/>
                </a:lnSpc>
                <a:spcBef>
                  <a:spcPct val="0"/>
                </a:spcBef>
                <a:spcAft>
                  <a:spcPct val="0"/>
                </a:spcAft>
              </a:pPr>
              <a:t>6,000</a:t>
            </a:fld>
            <a:endParaRPr lang="en-US" sz="1000" err="1">
              <a:solidFill>
                <a:schemeClr val="tx1"/>
              </a:solidFill>
            </a:endParaRPr>
          </a:p>
        </p:txBody>
      </p:sp>
      <p:sp>
        <p:nvSpPr>
          <p:cNvPr id="52" name="Rectangle 51">
            <a:extLst>
              <a:ext uri="{FF2B5EF4-FFF2-40B4-BE49-F238E27FC236}">
                <a16:creationId xmlns:a16="http://schemas.microsoft.com/office/drawing/2014/main" id="{90BBA0E1-A944-93AD-94C3-4B595FBCE238}"/>
              </a:ext>
            </a:extLst>
          </p:cNvPr>
          <p:cNvSpPr>
            <a:spLocks/>
          </p:cNvSpPr>
          <p:nvPr>
            <p:custDataLst>
              <p:tags r:id="rId7"/>
            </p:custDataLst>
          </p:nvPr>
        </p:nvSpPr>
        <p:spPr bwMode="gray">
          <a:xfrm>
            <a:off x="488950" y="2135188"/>
            <a:ext cx="314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0CC246E-C743-4D33-9A28-9FF1AAF9C6AF}" type="datetime'''''''8'''''''',''''''''''''''''''''''''''''0''0''''''''0'''''">
              <a:rPr lang="en-US" altLang="en-US" sz="1000" smtClean="0">
                <a:solidFill>
                  <a:schemeClr val="tx1"/>
                </a:solidFill>
                <a:effectLst/>
              </a:rPr>
              <a:pPr algn="r">
                <a:lnSpc>
                  <a:spcPct val="90000"/>
                </a:lnSpc>
                <a:spcBef>
                  <a:spcPct val="0"/>
                </a:spcBef>
                <a:spcAft>
                  <a:spcPct val="0"/>
                </a:spcAft>
              </a:pPr>
              <a:t>8,000</a:t>
            </a:fld>
            <a:endParaRPr lang="en-US" sz="1000" err="1">
              <a:solidFill>
                <a:schemeClr val="tx1"/>
              </a:solidFill>
            </a:endParaRPr>
          </a:p>
        </p:txBody>
      </p:sp>
      <p:sp>
        <p:nvSpPr>
          <p:cNvPr id="57" name="Rectangle 56">
            <a:extLst>
              <a:ext uri="{FF2B5EF4-FFF2-40B4-BE49-F238E27FC236}">
                <a16:creationId xmlns:a16="http://schemas.microsoft.com/office/drawing/2014/main" id="{BB8EF2A9-3C49-7A17-F758-ABB11581D2F7}"/>
              </a:ext>
            </a:extLst>
          </p:cNvPr>
          <p:cNvSpPr>
            <a:spLocks/>
          </p:cNvSpPr>
          <p:nvPr>
            <p:custDataLst>
              <p:tags r:id="rId8"/>
            </p:custDataLst>
          </p:nvPr>
        </p:nvSpPr>
        <p:spPr bwMode="gray">
          <a:xfrm>
            <a:off x="419100" y="1325563"/>
            <a:ext cx="3841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B8DA3C75-D900-4920-A8A2-EEC3D53E9AAB}" type="datetime'1''''''''''0,''''''''''0''''''''''''''''''''''''''''0''''0'''">
              <a:rPr lang="en-US" altLang="en-US" sz="1000" smtClean="0">
                <a:solidFill>
                  <a:schemeClr val="tx1"/>
                </a:solidFill>
                <a:effectLst/>
              </a:rPr>
              <a:pPr algn="r">
                <a:lnSpc>
                  <a:spcPct val="90000"/>
                </a:lnSpc>
                <a:spcBef>
                  <a:spcPct val="0"/>
                </a:spcBef>
                <a:spcAft>
                  <a:spcPct val="0"/>
                </a:spcAft>
              </a:pPr>
              <a:t>10,000</a:t>
            </a:fld>
            <a:endParaRPr lang="en-US" sz="1000" err="1">
              <a:solidFill>
                <a:schemeClr val="tx1"/>
              </a:solidFill>
            </a:endParaRPr>
          </a:p>
        </p:txBody>
      </p:sp>
      <p:cxnSp>
        <p:nvCxnSpPr>
          <p:cNvPr id="81" name="Straight Connector 80">
            <a:extLst>
              <a:ext uri="{FF2B5EF4-FFF2-40B4-BE49-F238E27FC236}">
                <a16:creationId xmlns:a16="http://schemas.microsoft.com/office/drawing/2014/main" id="{5EFAF7A2-81A2-BDA1-3882-21D801B737EC}"/>
              </a:ext>
            </a:extLst>
          </p:cNvPr>
          <p:cNvCxnSpPr>
            <a:cxnSpLocks/>
          </p:cNvCxnSpPr>
          <p:nvPr>
            <p:custDataLst>
              <p:tags r:id="rId9"/>
            </p:custDataLst>
          </p:nvPr>
        </p:nvCxnSpPr>
        <p:spPr bwMode="auto">
          <a:xfrm>
            <a:off x="2768600" y="1420813"/>
            <a:ext cx="0" cy="11303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5428D25-4871-E706-1FF4-F035FF992ADA}"/>
              </a:ext>
            </a:extLst>
          </p:cNvPr>
          <p:cNvCxnSpPr>
            <a:cxnSpLocks/>
          </p:cNvCxnSpPr>
          <p:nvPr>
            <p:custDataLst>
              <p:tags r:id="rId10"/>
            </p:custDataLst>
          </p:nvPr>
        </p:nvCxnSpPr>
        <p:spPr bwMode="auto">
          <a:xfrm>
            <a:off x="2457450" y="1420813"/>
            <a:ext cx="3111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C7043D49-68ED-51C5-5F36-1166123B8D5C}"/>
              </a:ext>
            </a:extLst>
          </p:cNvPr>
          <p:cNvCxnSpPr>
            <a:cxnSpLocks/>
          </p:cNvCxnSpPr>
          <p:nvPr>
            <p:custDataLst>
              <p:tags r:id="rId11"/>
            </p:custDataLst>
          </p:nvPr>
        </p:nvCxnSpPr>
        <p:spPr bwMode="auto">
          <a:xfrm flipV="1">
            <a:off x="2457450" y="1420813"/>
            <a:ext cx="0" cy="5159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F87E6A42-77F7-11E7-4502-2F0B696CF86F}"/>
              </a:ext>
            </a:extLst>
          </p:cNvPr>
          <p:cNvCxnSpPr>
            <a:cxnSpLocks/>
          </p:cNvCxnSpPr>
          <p:nvPr>
            <p:custDataLst>
              <p:tags r:id="rId12"/>
            </p:custDataLst>
          </p:nvPr>
        </p:nvCxnSpPr>
        <p:spPr bwMode="auto">
          <a:xfrm>
            <a:off x="4883150" y="3194050"/>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E0C28DF-8ECF-3649-6C70-DB1E623EFB2B}"/>
              </a:ext>
            </a:extLst>
          </p:cNvPr>
          <p:cNvCxnSpPr>
            <a:cxnSpLocks/>
          </p:cNvCxnSpPr>
          <p:nvPr>
            <p:custDataLst>
              <p:tags r:id="rId13"/>
            </p:custDataLst>
          </p:nvPr>
        </p:nvCxnSpPr>
        <p:spPr bwMode="auto">
          <a:xfrm flipV="1">
            <a:off x="4572000" y="3194050"/>
            <a:ext cx="0" cy="7096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EC53D08A-48FD-517B-FF65-C9BC0F122188}"/>
              </a:ext>
            </a:extLst>
          </p:cNvPr>
          <p:cNvCxnSpPr>
            <a:cxnSpLocks/>
          </p:cNvCxnSpPr>
          <p:nvPr>
            <p:custDataLst>
              <p:tags r:id="rId14"/>
            </p:custDataLst>
          </p:nvPr>
        </p:nvCxnSpPr>
        <p:spPr bwMode="auto">
          <a:xfrm>
            <a:off x="4572000" y="3194050"/>
            <a:ext cx="3111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3F431F7F-6CD3-2511-5DC4-8E87D0CA07B5}"/>
              </a:ext>
            </a:extLst>
          </p:cNvPr>
          <p:cNvCxnSpPr>
            <a:cxnSpLocks/>
          </p:cNvCxnSpPr>
          <p:nvPr>
            <p:custDataLst>
              <p:tags r:id="rId15"/>
            </p:custDataLst>
          </p:nvPr>
        </p:nvCxnSpPr>
        <p:spPr bwMode="auto">
          <a:xfrm flipV="1">
            <a:off x="6688138" y="4010025"/>
            <a:ext cx="0" cy="5699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13BF1CBA-4F74-6C16-C7FE-145B280E249E}"/>
              </a:ext>
            </a:extLst>
          </p:cNvPr>
          <p:cNvCxnSpPr>
            <a:cxnSpLocks/>
          </p:cNvCxnSpPr>
          <p:nvPr>
            <p:custDataLst>
              <p:tags r:id="rId16"/>
            </p:custDataLst>
          </p:nvPr>
        </p:nvCxnSpPr>
        <p:spPr bwMode="auto">
          <a:xfrm>
            <a:off x="6688138" y="4010025"/>
            <a:ext cx="3111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D625D644-09BE-B016-C9AD-31B9CC082C1C}"/>
              </a:ext>
            </a:extLst>
          </p:cNvPr>
          <p:cNvCxnSpPr>
            <a:cxnSpLocks/>
          </p:cNvCxnSpPr>
          <p:nvPr>
            <p:custDataLst>
              <p:tags r:id="rId17"/>
            </p:custDataLst>
          </p:nvPr>
        </p:nvCxnSpPr>
        <p:spPr bwMode="auto">
          <a:xfrm>
            <a:off x="6999288" y="4010025"/>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ADDF6E27-9F01-9877-948A-2753DB2249DE}"/>
              </a:ext>
            </a:extLst>
          </p:cNvPr>
          <p:cNvCxnSpPr>
            <a:cxnSpLocks/>
          </p:cNvCxnSpPr>
          <p:nvPr>
            <p:custDataLst>
              <p:tags r:id="rId18"/>
            </p:custDataLst>
          </p:nvPr>
        </p:nvCxnSpPr>
        <p:spPr bwMode="auto">
          <a:xfrm>
            <a:off x="9113838" y="4700588"/>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98F46D6C-944C-3DC3-244B-5C40CD1F1F34}"/>
              </a:ext>
            </a:extLst>
          </p:cNvPr>
          <p:cNvCxnSpPr>
            <a:cxnSpLocks/>
          </p:cNvCxnSpPr>
          <p:nvPr>
            <p:custDataLst>
              <p:tags r:id="rId19"/>
            </p:custDataLst>
          </p:nvPr>
        </p:nvCxnSpPr>
        <p:spPr bwMode="auto">
          <a:xfrm flipV="1">
            <a:off x="8802688" y="4700588"/>
            <a:ext cx="0" cy="3571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C11AFD42-6AF8-BAB1-D29E-0C2AB591CA28}"/>
              </a:ext>
            </a:extLst>
          </p:cNvPr>
          <p:cNvCxnSpPr>
            <a:cxnSpLocks/>
          </p:cNvCxnSpPr>
          <p:nvPr>
            <p:custDataLst>
              <p:tags r:id="rId20"/>
            </p:custDataLst>
          </p:nvPr>
        </p:nvCxnSpPr>
        <p:spPr bwMode="auto">
          <a:xfrm>
            <a:off x="8802688" y="4700588"/>
            <a:ext cx="3111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8780BF44-B8DE-2B89-4ACF-14B753E93871}"/>
              </a:ext>
            </a:extLst>
          </p:cNvPr>
          <p:cNvCxnSpPr>
            <a:cxnSpLocks/>
          </p:cNvCxnSpPr>
          <p:nvPr>
            <p:custDataLst>
              <p:tags r:id="rId21"/>
            </p:custDataLst>
          </p:nvPr>
        </p:nvCxnSpPr>
        <p:spPr bwMode="auto">
          <a:xfrm flipV="1">
            <a:off x="10918825" y="4789488"/>
            <a:ext cx="0" cy="3111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C88BA193-13AD-317A-AA75-6DDC850032B5}"/>
              </a:ext>
            </a:extLst>
          </p:cNvPr>
          <p:cNvCxnSpPr>
            <a:cxnSpLocks/>
          </p:cNvCxnSpPr>
          <p:nvPr>
            <p:custDataLst>
              <p:tags r:id="rId22"/>
            </p:custDataLst>
          </p:nvPr>
        </p:nvCxnSpPr>
        <p:spPr bwMode="auto">
          <a:xfrm>
            <a:off x="10918825" y="4789488"/>
            <a:ext cx="3111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B3BF1E88-14B2-B42C-4FE2-8B41AF1E78C2}"/>
              </a:ext>
            </a:extLst>
          </p:cNvPr>
          <p:cNvCxnSpPr>
            <a:cxnSpLocks/>
          </p:cNvCxnSpPr>
          <p:nvPr>
            <p:custDataLst>
              <p:tags r:id="rId23"/>
            </p:custDataLst>
          </p:nvPr>
        </p:nvCxnSpPr>
        <p:spPr bwMode="auto">
          <a:xfrm>
            <a:off x="11229975" y="4789488"/>
            <a:ext cx="0" cy="2825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53" name="Rectangle 152">
            <a:extLst>
              <a:ext uri="{FF2B5EF4-FFF2-40B4-BE49-F238E27FC236}">
                <a16:creationId xmlns:a16="http://schemas.microsoft.com/office/drawing/2014/main" id="{2E1409AE-E026-420F-9B77-B2C13870C80B}"/>
              </a:ext>
            </a:extLst>
          </p:cNvPr>
          <p:cNvSpPr>
            <a:spLocks/>
          </p:cNvSpPr>
          <p:nvPr>
            <p:custDataLst>
              <p:tags r:id="rId24"/>
            </p:custDataLst>
          </p:nvPr>
        </p:nvSpPr>
        <p:spPr bwMode="auto">
          <a:xfrm>
            <a:off x="134938" y="2571750"/>
            <a:ext cx="182563" cy="168751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b" anchorCtr="0">
            <a:noAutofit/>
          </a:bodyPr>
          <a:lstStyle/>
          <a:p>
            <a:pPr algn="ctr">
              <a:spcBef>
                <a:spcPct val="0"/>
              </a:spcBef>
              <a:spcAft>
                <a:spcPct val="0"/>
              </a:spcAft>
            </a:pPr>
            <a:r>
              <a:rPr lang="en-US" altLang="en-US" sz="1200" b="1">
                <a:solidFill>
                  <a:schemeClr val="tx1"/>
                </a:solidFill>
                <a:effectLst/>
              </a:rPr>
              <a:t>Vaccines in Thousands</a:t>
            </a:r>
            <a:endParaRPr lang="en-US" sz="1200" b="1">
              <a:solidFill>
                <a:schemeClr val="tx1"/>
              </a:solidFill>
            </a:endParaRPr>
          </a:p>
        </p:txBody>
      </p:sp>
      <p:sp>
        <p:nvSpPr>
          <p:cNvPr id="48" name="Rectangle 47">
            <a:extLst>
              <a:ext uri="{FF2B5EF4-FFF2-40B4-BE49-F238E27FC236}">
                <a16:creationId xmlns:a16="http://schemas.microsoft.com/office/drawing/2014/main" id="{7F24AA61-851A-4914-81BE-2C07C438ECBD}"/>
              </a:ext>
            </a:extLst>
          </p:cNvPr>
          <p:cNvSpPr>
            <a:spLocks/>
          </p:cNvSpPr>
          <p:nvPr>
            <p:custDataLst>
              <p:tags r:id="rId25"/>
            </p:custDataLst>
          </p:nvPr>
        </p:nvSpPr>
        <p:spPr bwMode="auto">
          <a:xfrm>
            <a:off x="5918200" y="5491163"/>
            <a:ext cx="603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7571A25C-BF02-4BA4-98E1-16DE151E4EE7}" type="datetime'''''''H''''''e''''p''''''''''''''atit''i''''''''s'''''''''''''">
              <a:rPr lang="en-US" altLang="en-US" sz="1200" smtClean="0">
                <a:solidFill>
                  <a:schemeClr val="tx1"/>
                </a:solidFill>
              </a:rPr>
              <a:pPr algn="ctr">
                <a:spcBef>
                  <a:spcPct val="0"/>
                </a:spcBef>
                <a:spcAft>
                  <a:spcPct val="0"/>
                </a:spcAft>
              </a:pPr>
              <a:t>Hepatitis</a:t>
            </a:fld>
            <a:endParaRPr lang="en-US" sz="1200">
              <a:solidFill>
                <a:schemeClr val="tx1"/>
              </a:solidFill>
            </a:endParaRPr>
          </a:p>
        </p:txBody>
      </p:sp>
      <p:sp>
        <p:nvSpPr>
          <p:cNvPr id="33" name="Rectangle 32">
            <a:extLst>
              <a:ext uri="{FF2B5EF4-FFF2-40B4-BE49-F238E27FC236}">
                <a16:creationId xmlns:a16="http://schemas.microsoft.com/office/drawing/2014/main" id="{6A163C8F-395C-43A1-80C2-F125A9587379}"/>
              </a:ext>
            </a:extLst>
          </p:cNvPr>
          <p:cNvSpPr>
            <a:spLocks/>
          </p:cNvSpPr>
          <p:nvPr>
            <p:custDataLst>
              <p:tags r:id="rId26"/>
            </p:custDataLst>
          </p:nvPr>
        </p:nvSpPr>
        <p:spPr bwMode="auto">
          <a:xfrm>
            <a:off x="8174038" y="5491163"/>
            <a:ext cx="3254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BC50CD66-5FDD-4364-A84C-0A3809CF92BF}" type="datetime'H''''''P''''''''''''''''''''''''''''V'''''''">
              <a:rPr lang="en-US" altLang="en-US" sz="1200" smtClean="0">
                <a:solidFill>
                  <a:schemeClr val="tx1"/>
                </a:solidFill>
              </a:rPr>
              <a:pPr algn="ctr">
                <a:spcBef>
                  <a:spcPct val="0"/>
                </a:spcBef>
                <a:spcAft>
                  <a:spcPct val="0"/>
                </a:spcAft>
              </a:pPr>
              <a:t>HPV</a:t>
            </a:fld>
            <a:endParaRPr lang="en-US" sz="1200">
              <a:solidFill>
                <a:schemeClr val="tx1"/>
              </a:solidFill>
            </a:endParaRPr>
          </a:p>
        </p:txBody>
      </p:sp>
      <p:sp>
        <p:nvSpPr>
          <p:cNvPr id="36" name="Rectangle 35">
            <a:extLst>
              <a:ext uri="{FF2B5EF4-FFF2-40B4-BE49-F238E27FC236}">
                <a16:creationId xmlns:a16="http://schemas.microsoft.com/office/drawing/2014/main" id="{BE6DF849-0F63-426A-99C9-67DD54CAB476}"/>
              </a:ext>
            </a:extLst>
          </p:cNvPr>
          <p:cNvSpPr>
            <a:spLocks/>
          </p:cNvSpPr>
          <p:nvPr>
            <p:custDataLst>
              <p:tags r:id="rId27"/>
            </p:custDataLst>
          </p:nvPr>
        </p:nvSpPr>
        <p:spPr bwMode="auto">
          <a:xfrm>
            <a:off x="10102850" y="5491163"/>
            <a:ext cx="6953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C25C78F1-EB72-462A-8862-BE7338239D3B}" type="datetime'''''Me''ning''''''''i''''''''''''''''''''''ti''''s'''''''''''">
              <a:rPr lang="en-US" altLang="en-US" sz="1200" smtClean="0">
                <a:solidFill>
                  <a:schemeClr val="tx1"/>
                </a:solidFill>
              </a:rPr>
              <a:pPr algn="ctr">
                <a:spcBef>
                  <a:spcPct val="0"/>
                </a:spcBef>
                <a:spcAft>
                  <a:spcPct val="0"/>
                </a:spcAft>
              </a:pPr>
              <a:t>Meningitis</a:t>
            </a:fld>
            <a:endParaRPr lang="en-US" sz="1200">
              <a:solidFill>
                <a:schemeClr val="tx1"/>
              </a:solidFill>
            </a:endParaRPr>
          </a:p>
        </p:txBody>
      </p:sp>
      <p:sp>
        <p:nvSpPr>
          <p:cNvPr id="35" name="Rectangle 34">
            <a:extLst>
              <a:ext uri="{FF2B5EF4-FFF2-40B4-BE49-F238E27FC236}">
                <a16:creationId xmlns:a16="http://schemas.microsoft.com/office/drawing/2014/main" id="{E130D73E-C41E-4E80-AD33-C8991DB73D55}"/>
              </a:ext>
            </a:extLst>
          </p:cNvPr>
          <p:cNvSpPr>
            <a:spLocks/>
          </p:cNvSpPr>
          <p:nvPr>
            <p:custDataLst>
              <p:tags r:id="rId28"/>
            </p:custDataLst>
          </p:nvPr>
        </p:nvSpPr>
        <p:spPr bwMode="auto">
          <a:xfrm>
            <a:off x="3208338" y="5491163"/>
            <a:ext cx="17938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3EFAA7BE-CB9E-4AB0-9466-0DE793DB2A5E}" type="datetime'D''iph''th''eria'' ''T''''o''''''x''''oids, ''''Com''''''''b.'">
              <a:rPr lang="en-US" altLang="en-US" sz="1200" smtClean="0">
                <a:solidFill>
                  <a:schemeClr val="tx1"/>
                </a:solidFill>
              </a:rPr>
              <a:pPr algn="ctr">
                <a:spcBef>
                  <a:spcPct val="0"/>
                </a:spcBef>
                <a:spcAft>
                  <a:spcPct val="0"/>
                </a:spcAft>
              </a:pPr>
              <a:t>Diphtheria Toxoids, Comb.</a:t>
            </a:fld>
            <a:endParaRPr lang="en-US" sz="1200">
              <a:solidFill>
                <a:schemeClr val="tx1"/>
              </a:solidFill>
            </a:endParaRPr>
          </a:p>
        </p:txBody>
      </p:sp>
      <p:sp>
        <p:nvSpPr>
          <p:cNvPr id="54" name="Rectangle 53">
            <a:extLst>
              <a:ext uri="{FF2B5EF4-FFF2-40B4-BE49-F238E27FC236}">
                <a16:creationId xmlns:a16="http://schemas.microsoft.com/office/drawing/2014/main" id="{1503A89E-A421-4844-9F89-3C581F969041}"/>
              </a:ext>
            </a:extLst>
          </p:cNvPr>
          <p:cNvSpPr>
            <a:spLocks/>
          </p:cNvSpPr>
          <p:nvPr>
            <p:custDataLst>
              <p:tags r:id="rId29"/>
            </p:custDataLst>
          </p:nvPr>
        </p:nvSpPr>
        <p:spPr bwMode="gray">
          <a:xfrm>
            <a:off x="3055938" y="448468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066995DD-3A34-47BD-8DBD-FA709B9A2CEE}" type="datetime'''''''''''''''1'''',''''''''8''''89'''''''''''''''''''''''">
              <a:rPr lang="en-US" altLang="en-US" sz="1200" smtClean="0">
                <a:solidFill>
                  <a:schemeClr val="tx1"/>
                </a:solidFill>
              </a:rPr>
              <a:pPr algn="ctr">
                <a:lnSpc>
                  <a:spcPct val="90000"/>
                </a:lnSpc>
                <a:spcBef>
                  <a:spcPct val="0"/>
                </a:spcBef>
                <a:spcAft>
                  <a:spcPct val="0"/>
                </a:spcAft>
              </a:pPr>
              <a:t>1,889</a:t>
            </a:fld>
            <a:endParaRPr lang="en-US" sz="1200">
              <a:solidFill>
                <a:schemeClr val="tx1"/>
              </a:solidFill>
            </a:endParaRPr>
          </a:p>
        </p:txBody>
      </p:sp>
      <p:sp>
        <p:nvSpPr>
          <p:cNvPr id="32" name="Rectangle 31">
            <a:extLst>
              <a:ext uri="{FF2B5EF4-FFF2-40B4-BE49-F238E27FC236}">
                <a16:creationId xmlns:a16="http://schemas.microsoft.com/office/drawing/2014/main" id="{FBF2A92B-6A8C-48E6-A74E-8137995FDF04}"/>
              </a:ext>
            </a:extLst>
          </p:cNvPr>
          <p:cNvSpPr>
            <a:spLocks/>
          </p:cNvSpPr>
          <p:nvPr>
            <p:custDataLst>
              <p:tags r:id="rId30"/>
            </p:custDataLst>
          </p:nvPr>
        </p:nvSpPr>
        <p:spPr bwMode="gray">
          <a:xfrm>
            <a:off x="3367088" y="4319588"/>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BF8691CB-BA57-4474-AC5D-CE8A1FB06425}" type="datetime'''2'',''''''''''''''''''''''''''''''00''''''''''''1'''''''">
              <a:rPr lang="en-US" altLang="en-US" sz="1200" smtClean="0">
                <a:solidFill>
                  <a:schemeClr val="tx1"/>
                </a:solidFill>
                <a:effectLst/>
              </a:rPr>
              <a:pPr algn="ctr">
                <a:lnSpc>
                  <a:spcPct val="90000"/>
                </a:lnSpc>
                <a:spcBef>
                  <a:spcPct val="0"/>
                </a:spcBef>
                <a:spcAft>
                  <a:spcPct val="0"/>
                </a:spcAft>
              </a:pPr>
              <a:t>2,001</a:t>
            </a:fld>
            <a:endParaRPr lang="en-US" sz="1200">
              <a:solidFill>
                <a:schemeClr val="tx1"/>
              </a:solidFill>
            </a:endParaRPr>
          </a:p>
        </p:txBody>
      </p:sp>
      <p:sp useBgFill="1">
        <p:nvSpPr>
          <p:cNvPr id="28" name="Rectangle 27">
            <a:extLst>
              <a:ext uri="{FF2B5EF4-FFF2-40B4-BE49-F238E27FC236}">
                <a16:creationId xmlns:a16="http://schemas.microsoft.com/office/drawing/2014/main" id="{14635E18-D422-473E-BCE9-78ADB8EC1389}"/>
              </a:ext>
            </a:extLst>
          </p:cNvPr>
          <p:cNvSpPr>
            <a:spLocks/>
          </p:cNvSpPr>
          <p:nvPr>
            <p:custDataLst>
              <p:tags r:id="rId31"/>
            </p:custDataLst>
          </p:nvPr>
        </p:nvSpPr>
        <p:spPr bwMode="gray">
          <a:xfrm>
            <a:off x="3813175" y="4248150"/>
            <a:ext cx="423863"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0850AF7E-C8AB-439C-A6B7-AE7E0E362CBF}" type="datetime'''''''2'''''''''''''''''''''''''',''''''47''''3'">
              <a:rPr lang="en-US" altLang="en-US" sz="1200" smtClean="0">
                <a:solidFill>
                  <a:schemeClr val="tx1"/>
                </a:solidFill>
                <a:effectLst/>
              </a:rPr>
              <a:pPr algn="ctr">
                <a:lnSpc>
                  <a:spcPct val="90000"/>
                </a:lnSpc>
                <a:spcBef>
                  <a:spcPct val="0"/>
                </a:spcBef>
                <a:spcAft>
                  <a:spcPct val="0"/>
                </a:spcAft>
              </a:pPr>
              <a:t>2,473</a:t>
            </a:fld>
            <a:endParaRPr lang="en-US" sz="1200">
              <a:solidFill>
                <a:schemeClr val="tx1"/>
              </a:solidFill>
            </a:endParaRPr>
          </a:p>
        </p:txBody>
      </p:sp>
      <p:sp useBgFill="1">
        <p:nvSpPr>
          <p:cNvPr id="45" name="Rectangle 44">
            <a:extLst>
              <a:ext uri="{FF2B5EF4-FFF2-40B4-BE49-F238E27FC236}">
                <a16:creationId xmlns:a16="http://schemas.microsoft.com/office/drawing/2014/main" id="{EEC68AFB-3E9D-4C54-B952-C1975D9ACCCE}"/>
              </a:ext>
            </a:extLst>
          </p:cNvPr>
          <p:cNvSpPr>
            <a:spLocks/>
          </p:cNvSpPr>
          <p:nvPr>
            <p:custDataLst>
              <p:tags r:id="rId32"/>
            </p:custDataLst>
          </p:nvPr>
        </p:nvSpPr>
        <p:spPr bwMode="gray">
          <a:xfrm>
            <a:off x="3989388" y="4017963"/>
            <a:ext cx="423863" cy="165100"/>
          </a:xfrm>
          <a:prstGeom prst="rect">
            <a:avLst/>
          </a:prstGeom>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7E1158A1-912E-41E6-A6C2-20914765E71C}" type="datetime'''''3'',''0''4''''''''''''''''''''''''''''0'">
              <a:rPr lang="en-US" altLang="en-US" sz="1200" smtClean="0">
                <a:solidFill>
                  <a:schemeClr val="tx1"/>
                </a:solidFill>
              </a:rPr>
              <a:pPr algn="ctr">
                <a:lnSpc>
                  <a:spcPct val="90000"/>
                </a:lnSpc>
                <a:spcBef>
                  <a:spcPct val="0"/>
                </a:spcBef>
                <a:spcAft>
                  <a:spcPct val="0"/>
                </a:spcAft>
              </a:pPr>
              <a:t>3,040</a:t>
            </a:fld>
            <a:endParaRPr lang="en-US" sz="1200">
              <a:solidFill>
                <a:schemeClr val="tx1"/>
              </a:solidFill>
            </a:endParaRPr>
          </a:p>
        </p:txBody>
      </p:sp>
      <p:sp useBgFill="1">
        <p:nvSpPr>
          <p:cNvPr id="93" name="Rectangle 92">
            <a:extLst>
              <a:ext uri="{FF2B5EF4-FFF2-40B4-BE49-F238E27FC236}">
                <a16:creationId xmlns:a16="http://schemas.microsoft.com/office/drawing/2014/main" id="{DCEB1523-526F-4125-A955-070BDA1ECDB6}"/>
              </a:ext>
            </a:extLst>
          </p:cNvPr>
          <p:cNvSpPr>
            <a:spLocks/>
          </p:cNvSpPr>
          <p:nvPr>
            <p:custDataLst>
              <p:tags r:id="rId33"/>
            </p:custDataLst>
          </p:nvPr>
        </p:nvSpPr>
        <p:spPr bwMode="gray">
          <a:xfrm>
            <a:off x="4435475" y="3941763"/>
            <a:ext cx="423863"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D479C3B1-6510-4695-BD45-91A636FB691B}" type="datetime'''''''''3,''2''''''''''''''''''''''''''''''''''31'''''''''">
              <a:rPr lang="en-US" altLang="en-US" sz="1200" smtClean="0">
                <a:solidFill>
                  <a:schemeClr val="tx1"/>
                </a:solidFill>
              </a:rPr>
              <a:pPr algn="ctr">
                <a:lnSpc>
                  <a:spcPct val="90000"/>
                </a:lnSpc>
                <a:spcBef>
                  <a:spcPct val="0"/>
                </a:spcBef>
                <a:spcAft>
                  <a:spcPct val="0"/>
                </a:spcAft>
              </a:pPr>
              <a:t>3,231</a:t>
            </a:fld>
            <a:endParaRPr lang="en-US" sz="1200">
              <a:solidFill>
                <a:schemeClr val="tx1"/>
              </a:solidFill>
            </a:endParaRPr>
          </a:p>
        </p:txBody>
      </p:sp>
      <p:sp>
        <p:nvSpPr>
          <p:cNvPr id="94" name="Rectangle 93">
            <a:extLst>
              <a:ext uri="{FF2B5EF4-FFF2-40B4-BE49-F238E27FC236}">
                <a16:creationId xmlns:a16="http://schemas.microsoft.com/office/drawing/2014/main" id="{ECD2261F-3598-450D-9615-185DECC953FC}"/>
              </a:ext>
            </a:extLst>
          </p:cNvPr>
          <p:cNvSpPr>
            <a:spLocks/>
          </p:cNvSpPr>
          <p:nvPr>
            <p:custDataLst>
              <p:tags r:id="rId34"/>
            </p:custDataLst>
          </p:nvPr>
        </p:nvSpPr>
        <p:spPr bwMode="gray">
          <a:xfrm>
            <a:off x="4672013" y="3514725"/>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852CCC78-B52A-4347-AEEE-EE1C919FEEAE}" type="datetime'''4'',''''2''''''''''''''''83'''''''''">
              <a:rPr lang="en-US" altLang="en-US" sz="1200" smtClean="0">
                <a:solidFill>
                  <a:schemeClr val="tx1"/>
                </a:solidFill>
              </a:rPr>
              <a:pPr algn="ctr">
                <a:lnSpc>
                  <a:spcPct val="90000"/>
                </a:lnSpc>
                <a:spcBef>
                  <a:spcPct val="0"/>
                </a:spcBef>
                <a:spcAft>
                  <a:spcPct val="0"/>
                </a:spcAft>
              </a:pPr>
              <a:t>4,283</a:t>
            </a:fld>
            <a:endParaRPr lang="en-US" sz="1200">
              <a:solidFill>
                <a:schemeClr val="tx1"/>
              </a:solidFill>
            </a:endParaRPr>
          </a:p>
        </p:txBody>
      </p:sp>
      <p:sp>
        <p:nvSpPr>
          <p:cNvPr id="34" name="Rectangle 33">
            <a:extLst>
              <a:ext uri="{FF2B5EF4-FFF2-40B4-BE49-F238E27FC236}">
                <a16:creationId xmlns:a16="http://schemas.microsoft.com/office/drawing/2014/main" id="{7386C948-2415-4FF5-A95C-ACC456597A01}"/>
              </a:ext>
            </a:extLst>
          </p:cNvPr>
          <p:cNvSpPr>
            <a:spLocks/>
          </p:cNvSpPr>
          <p:nvPr>
            <p:custDataLst>
              <p:tags r:id="rId35"/>
            </p:custDataLst>
          </p:nvPr>
        </p:nvSpPr>
        <p:spPr bwMode="gray">
          <a:xfrm>
            <a:off x="5294313" y="4910138"/>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C3AF1D16-8025-47F4-8D39-CF950FC6D4D7}" type="datetime'''''''84''''0'''''''''''''''''">
              <a:rPr lang="en-US" altLang="en-US" sz="1200" smtClean="0">
                <a:solidFill>
                  <a:schemeClr val="tx1"/>
                </a:solidFill>
              </a:rPr>
              <a:pPr algn="ctr">
                <a:lnSpc>
                  <a:spcPct val="90000"/>
                </a:lnSpc>
                <a:spcBef>
                  <a:spcPct val="0"/>
                </a:spcBef>
                <a:spcAft>
                  <a:spcPct val="0"/>
                </a:spcAft>
              </a:pPr>
              <a:t>840</a:t>
            </a:fld>
            <a:endParaRPr lang="en-US" sz="1200">
              <a:solidFill>
                <a:schemeClr val="tx1"/>
              </a:solidFill>
            </a:endParaRPr>
          </a:p>
        </p:txBody>
      </p:sp>
      <p:sp>
        <p:nvSpPr>
          <p:cNvPr id="39" name="Rectangle 38">
            <a:extLst>
              <a:ext uri="{FF2B5EF4-FFF2-40B4-BE49-F238E27FC236}">
                <a16:creationId xmlns:a16="http://schemas.microsoft.com/office/drawing/2014/main" id="{710B86CA-CE0C-47FE-B5D5-A2A6D264DAC4}"/>
              </a:ext>
            </a:extLst>
          </p:cNvPr>
          <p:cNvSpPr>
            <a:spLocks/>
          </p:cNvSpPr>
          <p:nvPr>
            <p:custDataLst>
              <p:tags r:id="rId36"/>
            </p:custDataLst>
          </p:nvPr>
        </p:nvSpPr>
        <p:spPr bwMode="gray">
          <a:xfrm>
            <a:off x="5605463" y="5048250"/>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48CD6FF8-F0E8-424B-9FE7-481B82041FA1}" type="datetime'''''''4''''''''''''''''''9''''''''''9'''''''''''''">
              <a:rPr lang="en-US" altLang="en-US" sz="1200" smtClean="0">
                <a:solidFill>
                  <a:schemeClr val="tx1"/>
                </a:solidFill>
              </a:rPr>
              <a:pPr algn="ctr">
                <a:lnSpc>
                  <a:spcPct val="90000"/>
                </a:lnSpc>
                <a:spcBef>
                  <a:spcPct val="0"/>
                </a:spcBef>
                <a:spcAft>
                  <a:spcPct val="0"/>
                </a:spcAft>
              </a:pPr>
              <a:t>499</a:t>
            </a:fld>
            <a:endParaRPr lang="en-US" sz="1200">
              <a:solidFill>
                <a:schemeClr val="tx1"/>
              </a:solidFill>
            </a:endParaRPr>
          </a:p>
        </p:txBody>
      </p:sp>
      <p:sp>
        <p:nvSpPr>
          <p:cNvPr id="29" name="Rectangle 28">
            <a:extLst>
              <a:ext uri="{FF2B5EF4-FFF2-40B4-BE49-F238E27FC236}">
                <a16:creationId xmlns:a16="http://schemas.microsoft.com/office/drawing/2014/main" id="{CDBA9C91-0A18-4D32-9EE3-EEBD0D10932A}"/>
              </a:ext>
            </a:extLst>
          </p:cNvPr>
          <p:cNvSpPr>
            <a:spLocks/>
          </p:cNvSpPr>
          <p:nvPr>
            <p:custDataLst>
              <p:tags r:id="rId37"/>
            </p:custDataLst>
          </p:nvPr>
        </p:nvSpPr>
        <p:spPr bwMode="gray">
          <a:xfrm>
            <a:off x="5916613" y="5026025"/>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DEE193F3-8B64-4C53-BC7E-4CA2261A24A5}" type="datetime'''''''5''''''''''''''''5''''''''''3'''''''''''''''''''''''">
              <a:rPr lang="en-US" altLang="en-US" sz="1200" smtClean="0">
                <a:solidFill>
                  <a:schemeClr val="tx1"/>
                </a:solidFill>
              </a:rPr>
              <a:pPr algn="ctr">
                <a:lnSpc>
                  <a:spcPct val="90000"/>
                </a:lnSpc>
                <a:spcBef>
                  <a:spcPct val="0"/>
                </a:spcBef>
                <a:spcAft>
                  <a:spcPct val="0"/>
                </a:spcAft>
              </a:pPr>
              <a:t>553</a:t>
            </a:fld>
            <a:endParaRPr lang="en-US" sz="1200">
              <a:solidFill>
                <a:schemeClr val="tx1"/>
              </a:solidFill>
            </a:endParaRPr>
          </a:p>
        </p:txBody>
      </p:sp>
      <p:sp>
        <p:nvSpPr>
          <p:cNvPr id="31" name="Rectangle 30">
            <a:extLst>
              <a:ext uri="{FF2B5EF4-FFF2-40B4-BE49-F238E27FC236}">
                <a16:creationId xmlns:a16="http://schemas.microsoft.com/office/drawing/2014/main" id="{11CB431F-BD4B-44BF-B32A-9F02ECFA1FCF}"/>
              </a:ext>
            </a:extLst>
          </p:cNvPr>
          <p:cNvSpPr>
            <a:spLocks/>
          </p:cNvSpPr>
          <p:nvPr>
            <p:custDataLst>
              <p:tags r:id="rId38"/>
            </p:custDataLst>
          </p:nvPr>
        </p:nvSpPr>
        <p:spPr bwMode="gray">
          <a:xfrm>
            <a:off x="6105525" y="4808538"/>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1A6F3A5A-102B-4E45-BDCF-0297056581FF}" type="datetime'''''''1'''''''''''''''''''',''''''''''''0''''''9''''1'''">
              <a:rPr lang="en-US" altLang="en-US" sz="1200" smtClean="0">
                <a:solidFill>
                  <a:schemeClr val="tx1"/>
                </a:solidFill>
              </a:rPr>
              <a:pPr algn="ctr">
                <a:lnSpc>
                  <a:spcPct val="90000"/>
                </a:lnSpc>
                <a:spcBef>
                  <a:spcPct val="0"/>
                </a:spcBef>
                <a:spcAft>
                  <a:spcPct val="0"/>
                </a:spcAft>
              </a:pPr>
              <a:t>1,091</a:t>
            </a:fld>
            <a:endParaRPr lang="en-US" sz="1200">
              <a:solidFill>
                <a:schemeClr val="tx1"/>
              </a:solidFill>
            </a:endParaRPr>
          </a:p>
        </p:txBody>
      </p:sp>
      <p:sp>
        <p:nvSpPr>
          <p:cNvPr id="108" name="Rectangle 107">
            <a:extLst>
              <a:ext uri="{FF2B5EF4-FFF2-40B4-BE49-F238E27FC236}">
                <a16:creationId xmlns:a16="http://schemas.microsoft.com/office/drawing/2014/main" id="{8D11780C-35D3-4C21-A162-5E723CDA4CFA}"/>
              </a:ext>
            </a:extLst>
          </p:cNvPr>
          <p:cNvSpPr>
            <a:spLocks/>
          </p:cNvSpPr>
          <p:nvPr>
            <p:custDataLst>
              <p:tags r:id="rId39"/>
            </p:custDataLst>
          </p:nvPr>
        </p:nvSpPr>
        <p:spPr bwMode="gray">
          <a:xfrm>
            <a:off x="6416675" y="4618038"/>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73414C13-CDF7-4017-BEB3-3301AC67D868}" type="datetime'''1'''''''''''''''''''',''''56''''''''''''''''1'">
              <a:rPr lang="en-US" altLang="en-US" sz="1200" smtClean="0">
                <a:solidFill>
                  <a:schemeClr val="tx1"/>
                </a:solidFill>
              </a:rPr>
              <a:pPr algn="ctr">
                <a:lnSpc>
                  <a:spcPct val="90000"/>
                </a:lnSpc>
                <a:spcBef>
                  <a:spcPct val="0"/>
                </a:spcBef>
                <a:spcAft>
                  <a:spcPct val="0"/>
                </a:spcAft>
              </a:pPr>
              <a:t>1,561</a:t>
            </a:fld>
            <a:endParaRPr lang="en-US" sz="1200">
              <a:solidFill>
                <a:schemeClr val="tx1"/>
              </a:solidFill>
            </a:endParaRPr>
          </a:p>
        </p:txBody>
      </p:sp>
      <p:sp>
        <p:nvSpPr>
          <p:cNvPr id="109" name="Rectangle 108">
            <a:extLst>
              <a:ext uri="{FF2B5EF4-FFF2-40B4-BE49-F238E27FC236}">
                <a16:creationId xmlns:a16="http://schemas.microsoft.com/office/drawing/2014/main" id="{5AC96C4E-BCEE-4E37-BB42-BD37B885A4C9}"/>
              </a:ext>
            </a:extLst>
          </p:cNvPr>
          <p:cNvSpPr>
            <a:spLocks/>
          </p:cNvSpPr>
          <p:nvPr>
            <p:custDataLst>
              <p:tags r:id="rId40"/>
            </p:custDataLst>
          </p:nvPr>
        </p:nvSpPr>
        <p:spPr bwMode="gray">
          <a:xfrm>
            <a:off x="6788150" y="4330700"/>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C1342E8C-4BFD-4ECB-8E10-11B7C62F971E}" type="datetime'''''''''''''''''''''2'''''',''''''''''''''''26''''''''7'">
              <a:rPr lang="en-US" altLang="en-US" sz="1200" smtClean="0">
                <a:solidFill>
                  <a:schemeClr val="tx1"/>
                </a:solidFill>
              </a:rPr>
              <a:pPr algn="ctr">
                <a:lnSpc>
                  <a:spcPct val="90000"/>
                </a:lnSpc>
                <a:spcBef>
                  <a:spcPct val="0"/>
                </a:spcBef>
                <a:spcAft>
                  <a:spcPct val="0"/>
                </a:spcAft>
              </a:pPr>
              <a:t>2,267</a:t>
            </a:fld>
            <a:endParaRPr lang="en-US" sz="1200">
              <a:solidFill>
                <a:schemeClr val="tx1"/>
              </a:solidFill>
            </a:endParaRPr>
          </a:p>
        </p:txBody>
      </p:sp>
      <p:sp>
        <p:nvSpPr>
          <p:cNvPr id="47" name="Rectangle 46">
            <a:extLst>
              <a:ext uri="{FF2B5EF4-FFF2-40B4-BE49-F238E27FC236}">
                <a16:creationId xmlns:a16="http://schemas.microsoft.com/office/drawing/2014/main" id="{50BD80C7-ADB6-46F4-83D3-64F0425ADE98}"/>
              </a:ext>
            </a:extLst>
          </p:cNvPr>
          <p:cNvSpPr>
            <a:spLocks/>
          </p:cNvSpPr>
          <p:nvPr>
            <p:custDataLst>
              <p:tags r:id="rId41"/>
            </p:custDataLst>
          </p:nvPr>
        </p:nvSpPr>
        <p:spPr bwMode="gray">
          <a:xfrm>
            <a:off x="7410450" y="5194300"/>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77E80690-BE9B-4914-8427-0D10528508DC}" type="datetime'''''1''''''''''''''''''''''''''''''''''''3''6'''''''''''''''">
              <a:rPr lang="en-US" altLang="en-US" sz="1200" smtClean="0">
                <a:solidFill>
                  <a:schemeClr val="tx1"/>
                </a:solidFill>
              </a:rPr>
              <a:pPr algn="ctr">
                <a:lnSpc>
                  <a:spcPct val="90000"/>
                </a:lnSpc>
                <a:spcBef>
                  <a:spcPct val="0"/>
                </a:spcBef>
                <a:spcAft>
                  <a:spcPct val="0"/>
                </a:spcAft>
              </a:pPr>
              <a:t>136</a:t>
            </a:fld>
            <a:endParaRPr lang="en-US" sz="1200">
              <a:solidFill>
                <a:schemeClr val="tx1"/>
              </a:solidFill>
            </a:endParaRPr>
          </a:p>
        </p:txBody>
      </p:sp>
      <p:sp>
        <p:nvSpPr>
          <p:cNvPr id="46" name="Rectangle 45">
            <a:extLst>
              <a:ext uri="{FF2B5EF4-FFF2-40B4-BE49-F238E27FC236}">
                <a16:creationId xmlns:a16="http://schemas.microsoft.com/office/drawing/2014/main" id="{81421028-E91F-4D68-804F-82CABEACA6AB}"/>
              </a:ext>
            </a:extLst>
          </p:cNvPr>
          <p:cNvSpPr>
            <a:spLocks/>
          </p:cNvSpPr>
          <p:nvPr>
            <p:custDataLst>
              <p:tags r:id="rId42"/>
            </p:custDataLst>
          </p:nvPr>
        </p:nvSpPr>
        <p:spPr bwMode="gray">
          <a:xfrm>
            <a:off x="7721600" y="5183188"/>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640EFF8F-7211-4106-AC09-859E4A5BE73D}" type="datetime'''''''''''1''''''''''''''''''''66'''''''''''''''''''''''''''">
              <a:rPr lang="en-US" altLang="en-US" sz="1200" smtClean="0">
                <a:solidFill>
                  <a:schemeClr val="tx1"/>
                </a:solidFill>
              </a:rPr>
              <a:pPr algn="ctr">
                <a:lnSpc>
                  <a:spcPct val="90000"/>
                </a:lnSpc>
                <a:spcBef>
                  <a:spcPct val="0"/>
                </a:spcBef>
                <a:spcAft>
                  <a:spcPct val="0"/>
                </a:spcAft>
              </a:pPr>
              <a:t>166</a:t>
            </a:fld>
            <a:endParaRPr lang="en-US" sz="1200">
              <a:solidFill>
                <a:schemeClr val="tx1"/>
              </a:solidFill>
            </a:endParaRPr>
          </a:p>
        </p:txBody>
      </p:sp>
      <p:sp>
        <p:nvSpPr>
          <p:cNvPr id="38" name="Rectangle 37">
            <a:extLst>
              <a:ext uri="{FF2B5EF4-FFF2-40B4-BE49-F238E27FC236}">
                <a16:creationId xmlns:a16="http://schemas.microsoft.com/office/drawing/2014/main" id="{17EF7B70-2F03-4F3F-9CFC-7A5989DD70C3}"/>
              </a:ext>
            </a:extLst>
          </p:cNvPr>
          <p:cNvSpPr>
            <a:spLocks/>
          </p:cNvSpPr>
          <p:nvPr>
            <p:custDataLst>
              <p:tags r:id="rId43"/>
            </p:custDataLst>
          </p:nvPr>
        </p:nvSpPr>
        <p:spPr bwMode="gray">
          <a:xfrm>
            <a:off x="8032750" y="5145088"/>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44E88643-D9B7-4EB7-B80B-9800AD691BD5}" type="datetime'''''''''''''''''''''''''''''''2''''5''''9'''''''''''''''''">
              <a:rPr lang="en-US" altLang="en-US" sz="1200" smtClean="0">
                <a:solidFill>
                  <a:schemeClr val="tx1"/>
                </a:solidFill>
              </a:rPr>
              <a:pPr algn="ctr">
                <a:lnSpc>
                  <a:spcPct val="90000"/>
                </a:lnSpc>
                <a:spcBef>
                  <a:spcPct val="0"/>
                </a:spcBef>
                <a:spcAft>
                  <a:spcPct val="0"/>
                </a:spcAft>
              </a:pPr>
              <a:t>259</a:t>
            </a:fld>
            <a:endParaRPr lang="en-US" sz="1200">
              <a:solidFill>
                <a:schemeClr val="tx1"/>
              </a:solidFill>
            </a:endParaRPr>
          </a:p>
        </p:txBody>
      </p:sp>
      <p:sp>
        <p:nvSpPr>
          <p:cNvPr id="41" name="Rectangle 40">
            <a:extLst>
              <a:ext uri="{FF2B5EF4-FFF2-40B4-BE49-F238E27FC236}">
                <a16:creationId xmlns:a16="http://schemas.microsoft.com/office/drawing/2014/main" id="{8F580234-601E-49F2-86C0-7C34AA137D07}"/>
              </a:ext>
            </a:extLst>
          </p:cNvPr>
          <p:cNvSpPr>
            <a:spLocks/>
          </p:cNvSpPr>
          <p:nvPr>
            <p:custDataLst>
              <p:tags r:id="rId44"/>
            </p:custDataLst>
          </p:nvPr>
        </p:nvSpPr>
        <p:spPr bwMode="gray">
          <a:xfrm>
            <a:off x="8343900" y="5121275"/>
            <a:ext cx="296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B718D3A5-7018-4963-9934-53B40F7E35CA}" type="datetime'''''''''''''''''''3''1''''''''''''''''''''''''''9'''''''">
              <a:rPr lang="en-US" altLang="en-US" sz="1200" smtClean="0">
                <a:solidFill>
                  <a:schemeClr val="tx1"/>
                </a:solidFill>
              </a:rPr>
              <a:pPr algn="ctr">
                <a:lnSpc>
                  <a:spcPct val="90000"/>
                </a:lnSpc>
                <a:spcBef>
                  <a:spcPct val="0"/>
                </a:spcBef>
                <a:spcAft>
                  <a:spcPct val="0"/>
                </a:spcAft>
              </a:pPr>
              <a:t>319</a:t>
            </a:fld>
            <a:endParaRPr lang="en-US" sz="1200">
              <a:solidFill>
                <a:schemeClr val="tx1"/>
              </a:solidFill>
            </a:endParaRPr>
          </a:p>
        </p:txBody>
      </p:sp>
      <p:sp>
        <p:nvSpPr>
          <p:cNvPr id="113" name="Rectangle 112">
            <a:extLst>
              <a:ext uri="{FF2B5EF4-FFF2-40B4-BE49-F238E27FC236}">
                <a16:creationId xmlns:a16="http://schemas.microsoft.com/office/drawing/2014/main" id="{1C538933-0972-475B-B1FC-A50192F36100}"/>
              </a:ext>
            </a:extLst>
          </p:cNvPr>
          <p:cNvSpPr>
            <a:spLocks/>
          </p:cNvSpPr>
          <p:nvPr>
            <p:custDataLst>
              <p:tags r:id="rId45"/>
            </p:custDataLst>
          </p:nvPr>
        </p:nvSpPr>
        <p:spPr bwMode="gray">
          <a:xfrm>
            <a:off x="8655050" y="5095875"/>
            <a:ext cx="296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50B023AE-DDAB-445D-9897-47DBDDDBC6A8}" type="datetime'''38''''''''''''''''''''''''''''''''''''0'''''''''''''''''">
              <a:rPr lang="en-US" altLang="en-US" sz="1200" smtClean="0">
                <a:solidFill>
                  <a:schemeClr val="tx1"/>
                </a:solidFill>
              </a:rPr>
              <a:pPr algn="ctr">
                <a:lnSpc>
                  <a:spcPct val="90000"/>
                </a:lnSpc>
                <a:spcBef>
                  <a:spcPct val="0"/>
                </a:spcBef>
                <a:spcAft>
                  <a:spcPct val="0"/>
                </a:spcAft>
              </a:pPr>
              <a:t>380</a:t>
            </a:fld>
            <a:endParaRPr lang="en-US" sz="1200">
              <a:solidFill>
                <a:schemeClr val="tx1"/>
              </a:solidFill>
            </a:endParaRPr>
          </a:p>
        </p:txBody>
      </p:sp>
      <p:sp>
        <p:nvSpPr>
          <p:cNvPr id="114" name="Rectangle 113">
            <a:extLst>
              <a:ext uri="{FF2B5EF4-FFF2-40B4-BE49-F238E27FC236}">
                <a16:creationId xmlns:a16="http://schemas.microsoft.com/office/drawing/2014/main" id="{916E7367-EE2B-451B-820E-E97012AFE711}"/>
              </a:ext>
            </a:extLst>
          </p:cNvPr>
          <p:cNvSpPr>
            <a:spLocks/>
          </p:cNvSpPr>
          <p:nvPr>
            <p:custDataLst>
              <p:tags r:id="rId46"/>
            </p:custDataLst>
          </p:nvPr>
        </p:nvSpPr>
        <p:spPr bwMode="gray">
          <a:xfrm>
            <a:off x="8966200" y="5021263"/>
            <a:ext cx="296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34170AF4-82D0-426E-8A96-14DC2A579B13}" type="datetime'''5''''''''''''''''''''''''''''''''''''''''''''''63'''">
              <a:rPr lang="en-US" altLang="en-US" sz="1200" smtClean="0">
                <a:solidFill>
                  <a:schemeClr val="tx1"/>
                </a:solidFill>
              </a:rPr>
              <a:pPr algn="ctr">
                <a:lnSpc>
                  <a:spcPct val="90000"/>
                </a:lnSpc>
                <a:spcBef>
                  <a:spcPct val="0"/>
                </a:spcBef>
                <a:spcAft>
                  <a:spcPct val="0"/>
                </a:spcAft>
              </a:pPr>
              <a:t>563</a:t>
            </a:fld>
            <a:endParaRPr lang="en-US" sz="1200">
              <a:solidFill>
                <a:schemeClr val="tx1"/>
              </a:solidFill>
            </a:endParaRPr>
          </a:p>
        </p:txBody>
      </p:sp>
      <p:sp>
        <p:nvSpPr>
          <p:cNvPr id="44" name="Rectangle 43">
            <a:extLst>
              <a:ext uri="{FF2B5EF4-FFF2-40B4-BE49-F238E27FC236}">
                <a16:creationId xmlns:a16="http://schemas.microsoft.com/office/drawing/2014/main" id="{F57AD59F-0303-4CD8-867E-DD355C5C908A}"/>
              </a:ext>
            </a:extLst>
          </p:cNvPr>
          <p:cNvSpPr>
            <a:spLocks/>
          </p:cNvSpPr>
          <p:nvPr>
            <p:custDataLst>
              <p:tags r:id="rId47"/>
            </p:custDataLst>
          </p:nvPr>
        </p:nvSpPr>
        <p:spPr bwMode="gray">
          <a:xfrm>
            <a:off x="9525000" y="5181600"/>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3FA360BD-9CC2-428C-8E5F-24B29B245E94}" type="datetime'''''''''''''17''''''''''''''''''''''''''''''''''''0'''''''''''">
              <a:rPr lang="en-US" altLang="en-US" sz="1200" smtClean="0">
                <a:solidFill>
                  <a:schemeClr val="tx1"/>
                </a:solidFill>
              </a:rPr>
              <a:pPr algn="ctr">
                <a:lnSpc>
                  <a:spcPct val="90000"/>
                </a:lnSpc>
                <a:spcBef>
                  <a:spcPct val="0"/>
                </a:spcBef>
                <a:spcAft>
                  <a:spcPct val="0"/>
                </a:spcAft>
              </a:pPr>
              <a:t>170</a:t>
            </a:fld>
            <a:endParaRPr lang="en-US" sz="1200">
              <a:solidFill>
                <a:schemeClr val="tx1"/>
              </a:solidFill>
            </a:endParaRPr>
          </a:p>
        </p:txBody>
      </p:sp>
      <p:sp>
        <p:nvSpPr>
          <p:cNvPr id="40" name="Rectangle 39">
            <a:extLst>
              <a:ext uri="{FF2B5EF4-FFF2-40B4-BE49-F238E27FC236}">
                <a16:creationId xmlns:a16="http://schemas.microsoft.com/office/drawing/2014/main" id="{9228C4FA-4C33-4392-B527-7A496014EC42}"/>
              </a:ext>
            </a:extLst>
          </p:cNvPr>
          <p:cNvSpPr>
            <a:spLocks/>
          </p:cNvSpPr>
          <p:nvPr>
            <p:custDataLst>
              <p:tags r:id="rId48"/>
            </p:custDataLst>
          </p:nvPr>
        </p:nvSpPr>
        <p:spPr bwMode="gray">
          <a:xfrm>
            <a:off x="9836150" y="5183188"/>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9C5A5C09-01DD-426B-9B3F-123CF1BB189D}" type="datetime'''''''''''''''''''''''1''''''''''6''''4'''''''''''''''''''">
              <a:rPr lang="en-US" altLang="en-US" sz="1200" smtClean="0">
                <a:solidFill>
                  <a:schemeClr val="tx1"/>
                </a:solidFill>
              </a:rPr>
              <a:pPr algn="ctr">
                <a:lnSpc>
                  <a:spcPct val="90000"/>
                </a:lnSpc>
                <a:spcBef>
                  <a:spcPct val="0"/>
                </a:spcBef>
                <a:spcAft>
                  <a:spcPct val="0"/>
                </a:spcAft>
              </a:pPr>
              <a:t>164</a:t>
            </a:fld>
            <a:endParaRPr lang="en-US" sz="1200">
              <a:solidFill>
                <a:schemeClr val="tx1"/>
              </a:solidFill>
            </a:endParaRPr>
          </a:p>
        </p:txBody>
      </p:sp>
      <p:sp>
        <p:nvSpPr>
          <p:cNvPr id="50" name="Rectangle 49">
            <a:extLst>
              <a:ext uri="{FF2B5EF4-FFF2-40B4-BE49-F238E27FC236}">
                <a16:creationId xmlns:a16="http://schemas.microsoft.com/office/drawing/2014/main" id="{A2C0663A-E190-41B6-8D24-8B985E860AC9}"/>
              </a:ext>
            </a:extLst>
          </p:cNvPr>
          <p:cNvSpPr>
            <a:spLocks/>
          </p:cNvSpPr>
          <p:nvPr>
            <p:custDataLst>
              <p:tags r:id="rId49"/>
            </p:custDataLst>
          </p:nvPr>
        </p:nvSpPr>
        <p:spPr bwMode="gray">
          <a:xfrm>
            <a:off x="10147300" y="5153025"/>
            <a:ext cx="296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0EA13F0B-7852-430A-A132-53CB0D34D7D7}" type="datetime'''2''''''''''''4''''''''''''''''''''''''''0'''''''''''''''">
              <a:rPr lang="en-US" altLang="en-US" sz="1200" smtClean="0">
                <a:solidFill>
                  <a:schemeClr val="tx1"/>
                </a:solidFill>
              </a:rPr>
              <a:pPr algn="ctr">
                <a:lnSpc>
                  <a:spcPct val="90000"/>
                </a:lnSpc>
                <a:spcBef>
                  <a:spcPct val="0"/>
                </a:spcBef>
                <a:spcAft>
                  <a:spcPct val="0"/>
                </a:spcAft>
              </a:pPr>
              <a:t>240</a:t>
            </a:fld>
            <a:endParaRPr lang="en-US" sz="1200">
              <a:solidFill>
                <a:schemeClr val="tx1"/>
              </a:solidFill>
            </a:endParaRPr>
          </a:p>
        </p:txBody>
      </p:sp>
      <p:sp>
        <p:nvSpPr>
          <p:cNvPr id="122" name="Rectangle 121">
            <a:extLst>
              <a:ext uri="{FF2B5EF4-FFF2-40B4-BE49-F238E27FC236}">
                <a16:creationId xmlns:a16="http://schemas.microsoft.com/office/drawing/2014/main" id="{835335C3-1AB7-4FDF-B4AD-591ABDB952FE}"/>
              </a:ext>
            </a:extLst>
          </p:cNvPr>
          <p:cNvSpPr>
            <a:spLocks/>
          </p:cNvSpPr>
          <p:nvPr>
            <p:custDataLst>
              <p:tags r:id="rId50"/>
            </p:custDataLst>
          </p:nvPr>
        </p:nvSpPr>
        <p:spPr bwMode="gray">
          <a:xfrm>
            <a:off x="10771188" y="5138738"/>
            <a:ext cx="296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0941DAD2-ACE8-4B73-A16F-5646921507C1}" type="datetime'''''''''''''''''''''''''''''''''''''2''''''7''''''5'''''">
              <a:rPr lang="en-US" altLang="en-US" sz="1200" smtClean="0">
                <a:solidFill>
                  <a:schemeClr val="tx1"/>
                </a:solidFill>
              </a:rPr>
              <a:pPr algn="ctr">
                <a:lnSpc>
                  <a:spcPct val="90000"/>
                </a:lnSpc>
                <a:spcBef>
                  <a:spcPct val="0"/>
                </a:spcBef>
                <a:spcAft>
                  <a:spcPct val="0"/>
                </a:spcAft>
              </a:pPr>
              <a:t>275</a:t>
            </a:fld>
            <a:endParaRPr lang="en-US" sz="1200">
              <a:solidFill>
                <a:schemeClr val="tx1"/>
              </a:solidFill>
            </a:endParaRPr>
          </a:p>
        </p:txBody>
      </p:sp>
      <p:sp>
        <p:nvSpPr>
          <p:cNvPr id="123" name="Rectangle 122">
            <a:extLst>
              <a:ext uri="{FF2B5EF4-FFF2-40B4-BE49-F238E27FC236}">
                <a16:creationId xmlns:a16="http://schemas.microsoft.com/office/drawing/2014/main" id="{E99009E6-A394-452F-8EFA-842DA64359B3}"/>
              </a:ext>
            </a:extLst>
          </p:cNvPr>
          <p:cNvSpPr>
            <a:spLocks/>
          </p:cNvSpPr>
          <p:nvPr>
            <p:custDataLst>
              <p:tags r:id="rId51"/>
            </p:custDataLst>
          </p:nvPr>
        </p:nvSpPr>
        <p:spPr bwMode="gray">
          <a:xfrm>
            <a:off x="11082338" y="5110163"/>
            <a:ext cx="296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BF655DD4-E29A-4553-B509-DDFF9D597789}" type="datetime'''''''''''3''''''''''''4''''''''''''''3'''''''''''''''''">
              <a:rPr lang="en-US" altLang="en-US" sz="1200" smtClean="0">
                <a:solidFill>
                  <a:schemeClr val="tx1"/>
                </a:solidFill>
              </a:rPr>
              <a:pPr algn="ctr">
                <a:lnSpc>
                  <a:spcPct val="90000"/>
                </a:lnSpc>
                <a:spcBef>
                  <a:spcPct val="0"/>
                </a:spcBef>
                <a:spcAft>
                  <a:spcPct val="0"/>
                </a:spcAft>
              </a:pPr>
              <a:t>343</a:t>
            </a:fld>
            <a:endParaRPr lang="en-US" sz="1200">
              <a:solidFill>
                <a:schemeClr val="tx1"/>
              </a:solidFill>
            </a:endParaRPr>
          </a:p>
        </p:txBody>
      </p:sp>
      <p:sp>
        <p:nvSpPr>
          <p:cNvPr id="3" name="Rectangle 2">
            <a:extLst>
              <a:ext uri="{FF2B5EF4-FFF2-40B4-BE49-F238E27FC236}">
                <a16:creationId xmlns:a16="http://schemas.microsoft.com/office/drawing/2014/main" id="{D888FB3A-C64E-23FD-B97C-B87D1A9A831E}"/>
              </a:ext>
            </a:extLst>
          </p:cNvPr>
          <p:cNvSpPr>
            <a:spLocks/>
          </p:cNvSpPr>
          <p:nvPr>
            <p:custDataLst>
              <p:tags r:id="rId52"/>
            </p:custDataLst>
          </p:nvPr>
        </p:nvSpPr>
        <p:spPr bwMode="auto">
          <a:xfrm>
            <a:off x="1698625" y="5491163"/>
            <a:ext cx="5826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8A468862-8285-4518-882A-377260BF71FA}" type="datetime'''''''''''''''''V''a''''''''''r''''''''''''ic''el''''la'''''">
              <a:rPr lang="en-US" altLang="en-US" sz="1200" smtClean="0">
                <a:solidFill>
                  <a:schemeClr val="tx1"/>
                </a:solidFill>
              </a:rPr>
              <a:pPr algn="ctr">
                <a:spcBef>
                  <a:spcPct val="0"/>
                </a:spcBef>
                <a:spcAft>
                  <a:spcPct val="0"/>
                </a:spcAft>
              </a:pPr>
              <a:t>Varicella</a:t>
            </a:fld>
            <a:endParaRPr lang="en-US" sz="1200">
              <a:solidFill>
                <a:schemeClr val="tx1"/>
              </a:solidFill>
            </a:endParaRPr>
          </a:p>
        </p:txBody>
      </p:sp>
      <p:sp>
        <p:nvSpPr>
          <p:cNvPr id="6" name="Rectangle 5">
            <a:extLst>
              <a:ext uri="{FF2B5EF4-FFF2-40B4-BE49-F238E27FC236}">
                <a16:creationId xmlns:a16="http://schemas.microsoft.com/office/drawing/2014/main" id="{D13D52E5-A36C-E7A9-E111-9E84785D4921}"/>
              </a:ext>
            </a:extLst>
          </p:cNvPr>
          <p:cNvSpPr>
            <a:spLocks/>
          </p:cNvSpPr>
          <p:nvPr>
            <p:custDataLst>
              <p:tags r:id="rId53"/>
            </p:custDataLst>
          </p:nvPr>
        </p:nvSpPr>
        <p:spPr bwMode="gray">
          <a:xfrm>
            <a:off x="939800" y="14557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AE71BA8A-6315-46CF-A48A-87F59355A543}" type="datetime'''''''''''9,''''''''''''3''''6''''5'''''''">
              <a:rPr lang="en-US" altLang="en-US" sz="1200" smtClean="0">
                <a:solidFill>
                  <a:schemeClr val="tx1"/>
                </a:solidFill>
              </a:rPr>
              <a:pPr algn="ctr">
                <a:lnSpc>
                  <a:spcPct val="90000"/>
                </a:lnSpc>
                <a:spcBef>
                  <a:spcPct val="0"/>
                </a:spcBef>
                <a:spcAft>
                  <a:spcPct val="0"/>
                </a:spcAft>
              </a:pPr>
              <a:t>9,365</a:t>
            </a:fld>
            <a:endParaRPr lang="en-US" sz="1200">
              <a:solidFill>
                <a:schemeClr val="tx1"/>
              </a:solidFill>
            </a:endParaRPr>
          </a:p>
        </p:txBody>
      </p:sp>
      <p:sp>
        <p:nvSpPr>
          <p:cNvPr id="7" name="Rectangle 6">
            <a:extLst>
              <a:ext uri="{FF2B5EF4-FFF2-40B4-BE49-F238E27FC236}">
                <a16:creationId xmlns:a16="http://schemas.microsoft.com/office/drawing/2014/main" id="{E44D7F28-1F0A-7044-9AA3-9F35BD7AC9FA}"/>
              </a:ext>
            </a:extLst>
          </p:cNvPr>
          <p:cNvSpPr>
            <a:spLocks/>
          </p:cNvSpPr>
          <p:nvPr>
            <p:custDataLst>
              <p:tags r:id="rId54"/>
            </p:custDataLst>
          </p:nvPr>
        </p:nvSpPr>
        <p:spPr bwMode="gray">
          <a:xfrm>
            <a:off x="1363663" y="1385888"/>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F625DB81-A909-4AB8-A9C0-2F00180AFFF9}" type="datetime'''''''''''9'',''''''5''''''''''''''''3''''''9'''">
              <a:rPr lang="en-US" altLang="en-US" sz="1200" smtClean="0">
                <a:solidFill>
                  <a:schemeClr val="tx1"/>
                </a:solidFill>
              </a:rPr>
              <a:pPr algn="ctr">
                <a:lnSpc>
                  <a:spcPct val="90000"/>
                </a:lnSpc>
                <a:spcBef>
                  <a:spcPct val="0"/>
                </a:spcBef>
                <a:spcAft>
                  <a:spcPct val="0"/>
                </a:spcAft>
              </a:pPr>
              <a:t>9,539</a:t>
            </a:fld>
            <a:endParaRPr lang="en-US" sz="1200">
              <a:solidFill>
                <a:schemeClr val="tx1"/>
              </a:solidFill>
            </a:endParaRPr>
          </a:p>
        </p:txBody>
      </p:sp>
      <p:sp useBgFill="1">
        <p:nvSpPr>
          <p:cNvPr id="8" name="Rectangle 7">
            <a:extLst>
              <a:ext uri="{FF2B5EF4-FFF2-40B4-BE49-F238E27FC236}">
                <a16:creationId xmlns:a16="http://schemas.microsoft.com/office/drawing/2014/main" id="{4B8D8E5A-34EA-6423-421A-7F7A728621A7}"/>
              </a:ext>
            </a:extLst>
          </p:cNvPr>
          <p:cNvSpPr>
            <a:spLocks/>
          </p:cNvSpPr>
          <p:nvPr>
            <p:custDataLst>
              <p:tags r:id="rId55"/>
            </p:custDataLst>
          </p:nvPr>
        </p:nvSpPr>
        <p:spPr bwMode="gray">
          <a:xfrm>
            <a:off x="1622425" y="1797050"/>
            <a:ext cx="423863" cy="1651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CCC67CFB-06EC-4774-8952-E08989F828D9}" type="datetime'''''8'''''''''''''',''5''''''''''''''''23'''''''''''''''">
              <a:rPr lang="en-US" altLang="en-US" sz="1200" smtClean="0">
                <a:solidFill>
                  <a:schemeClr val="tx1"/>
                </a:solidFill>
                <a:effectLst/>
              </a:rPr>
              <a:pPr algn="ctr">
                <a:lnSpc>
                  <a:spcPct val="90000"/>
                </a:lnSpc>
                <a:spcBef>
                  <a:spcPct val="0"/>
                </a:spcBef>
                <a:spcAft>
                  <a:spcPct val="0"/>
                </a:spcAft>
              </a:pPr>
              <a:t>8,523</a:t>
            </a:fld>
            <a:endParaRPr lang="en-US" sz="1200">
              <a:solidFill>
                <a:schemeClr val="tx1"/>
              </a:solidFill>
            </a:endParaRPr>
          </a:p>
        </p:txBody>
      </p:sp>
      <p:sp>
        <p:nvSpPr>
          <p:cNvPr id="42" name="Rectangle 41">
            <a:extLst>
              <a:ext uri="{FF2B5EF4-FFF2-40B4-BE49-F238E27FC236}">
                <a16:creationId xmlns:a16="http://schemas.microsoft.com/office/drawing/2014/main" id="{B7D124A1-1D95-49B6-B931-61ADFB3EA6E3}"/>
              </a:ext>
            </a:extLst>
          </p:cNvPr>
          <p:cNvSpPr>
            <a:spLocks/>
          </p:cNvSpPr>
          <p:nvPr>
            <p:custDataLst>
              <p:tags r:id="rId56"/>
            </p:custDataLst>
          </p:nvPr>
        </p:nvSpPr>
        <p:spPr bwMode="gray">
          <a:xfrm>
            <a:off x="10460038" y="5135563"/>
            <a:ext cx="296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66E6842F-7CD0-474F-AE2F-1F70979DE59C}" type="datetime'''''''''''''2''''8''''''''''''3'''''''''''''''''">
              <a:rPr lang="en-US" altLang="en-US" sz="1200" smtClean="0">
                <a:solidFill>
                  <a:schemeClr val="tx1"/>
                </a:solidFill>
              </a:rPr>
              <a:pPr algn="ctr">
                <a:lnSpc>
                  <a:spcPct val="90000"/>
                </a:lnSpc>
                <a:spcBef>
                  <a:spcPct val="0"/>
                </a:spcBef>
                <a:spcAft>
                  <a:spcPct val="0"/>
                </a:spcAft>
              </a:pPr>
              <a:t>283</a:t>
            </a:fld>
            <a:endParaRPr lang="en-US" sz="1200">
              <a:solidFill>
                <a:schemeClr val="tx1"/>
              </a:solidFill>
            </a:endParaRPr>
          </a:p>
        </p:txBody>
      </p:sp>
      <p:sp>
        <p:nvSpPr>
          <p:cNvPr id="11" name="Rectangle 10">
            <a:extLst>
              <a:ext uri="{FF2B5EF4-FFF2-40B4-BE49-F238E27FC236}">
                <a16:creationId xmlns:a16="http://schemas.microsoft.com/office/drawing/2014/main" id="{AC757652-C332-8EA1-5301-11F77CEB477A}"/>
              </a:ext>
            </a:extLst>
          </p:cNvPr>
          <p:cNvSpPr>
            <a:spLocks/>
          </p:cNvSpPr>
          <p:nvPr>
            <p:custDataLst>
              <p:tags r:id="rId57"/>
            </p:custDataLst>
          </p:nvPr>
        </p:nvSpPr>
        <p:spPr bwMode="gray">
          <a:xfrm>
            <a:off x="2305050" y="1974850"/>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D7241F7B-9A65-45E2-9164-8A16C6D49A4F}" type="datetime'''''''''''''''8'''',''''''0''''''''8''''''4'''''''''">
              <a:rPr lang="en-US" altLang="en-US" sz="1200" smtClean="0">
                <a:solidFill>
                  <a:schemeClr val="tx1"/>
                </a:solidFill>
                <a:effectLst/>
              </a:rPr>
              <a:pPr algn="ctr">
                <a:lnSpc>
                  <a:spcPct val="90000"/>
                </a:lnSpc>
                <a:spcBef>
                  <a:spcPct val="0"/>
                </a:spcBef>
                <a:spcAft>
                  <a:spcPct val="0"/>
                </a:spcAft>
              </a:pPr>
              <a:t>8,084</a:t>
            </a:fld>
            <a:endParaRPr lang="en-US" sz="1200">
              <a:solidFill>
                <a:schemeClr val="tx1"/>
              </a:solidFill>
            </a:endParaRPr>
          </a:p>
        </p:txBody>
      </p:sp>
      <p:sp>
        <p:nvSpPr>
          <p:cNvPr id="12" name="Rectangle 11">
            <a:extLst>
              <a:ext uri="{FF2B5EF4-FFF2-40B4-BE49-F238E27FC236}">
                <a16:creationId xmlns:a16="http://schemas.microsoft.com/office/drawing/2014/main" id="{FED529CF-253A-D049-19F9-9BAF2CD9FDB9}"/>
              </a:ext>
            </a:extLst>
          </p:cNvPr>
          <p:cNvSpPr>
            <a:spLocks/>
          </p:cNvSpPr>
          <p:nvPr>
            <p:custDataLst>
              <p:tags r:id="rId58"/>
            </p:custDataLst>
          </p:nvPr>
        </p:nvSpPr>
        <p:spPr bwMode="gray">
          <a:xfrm>
            <a:off x="2616200" y="2589213"/>
            <a:ext cx="423863"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60047E5D-6780-41E3-ADDE-FDD4F8C8C216}" type="datetime'''''''''''''6'''''''''''''',''''''''''56''''''''6'''''''">
              <a:rPr lang="en-US" altLang="en-US" sz="1200" smtClean="0">
                <a:solidFill>
                  <a:schemeClr val="tx1"/>
                </a:solidFill>
              </a:rPr>
              <a:pPr algn="ctr">
                <a:lnSpc>
                  <a:spcPct val="90000"/>
                </a:lnSpc>
                <a:spcBef>
                  <a:spcPct val="0"/>
                </a:spcBef>
                <a:spcAft>
                  <a:spcPct val="0"/>
                </a:spcAft>
              </a:pPr>
              <a:t>6,566</a:t>
            </a:fld>
            <a:endParaRPr lang="en-US" sz="1200">
              <a:solidFill>
                <a:schemeClr val="tx1"/>
              </a:solidFill>
            </a:endParaRPr>
          </a:p>
        </p:txBody>
      </p:sp>
      <p:sp useBgFill="1">
        <p:nvSpPr>
          <p:cNvPr id="9" name="Rectangle 8">
            <a:extLst>
              <a:ext uri="{FF2B5EF4-FFF2-40B4-BE49-F238E27FC236}">
                <a16:creationId xmlns:a16="http://schemas.microsoft.com/office/drawing/2014/main" id="{52716884-78E7-C314-AA90-7F03CF5F89F2}"/>
              </a:ext>
            </a:extLst>
          </p:cNvPr>
          <p:cNvSpPr>
            <a:spLocks/>
          </p:cNvSpPr>
          <p:nvPr>
            <p:custDataLst>
              <p:tags r:id="rId59"/>
            </p:custDataLst>
          </p:nvPr>
        </p:nvSpPr>
        <p:spPr bwMode="gray">
          <a:xfrm>
            <a:off x="1935163" y="1604963"/>
            <a:ext cx="423863" cy="165100"/>
          </a:xfrm>
          <a:prstGeom prst="rect">
            <a:avLst/>
          </a:prstGeom>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numCol="1" spcCol="0" rtlCol="0" anchor="b" anchorCtr="0">
            <a:noAutofit/>
          </a:bodyPr>
          <a:lstStyle/>
          <a:p>
            <a:pPr algn="ctr">
              <a:lnSpc>
                <a:spcPct val="90000"/>
              </a:lnSpc>
              <a:spcBef>
                <a:spcPct val="0"/>
              </a:spcBef>
              <a:spcAft>
                <a:spcPct val="0"/>
              </a:spcAft>
            </a:pPr>
            <a:fld id="{D29502E1-A37C-48F4-AEF5-481348F6F4C1}" type="datetime'8'''''''''',''''9''''''''''''''''''''''''''''''''9''''''''6'''">
              <a:rPr lang="en-US" altLang="en-US" sz="1200" smtClean="0">
                <a:solidFill>
                  <a:schemeClr val="tx1"/>
                </a:solidFill>
              </a:rPr>
              <a:pPr algn="ctr">
                <a:lnSpc>
                  <a:spcPct val="90000"/>
                </a:lnSpc>
                <a:spcBef>
                  <a:spcPct val="0"/>
                </a:spcBef>
                <a:spcAft>
                  <a:spcPct val="0"/>
                </a:spcAft>
              </a:pPr>
              <a:t>8,996</a:t>
            </a:fld>
            <a:endParaRPr lang="en-US" sz="1200">
              <a:solidFill>
                <a:schemeClr val="tx1"/>
              </a:solidFill>
            </a:endParaRPr>
          </a:p>
        </p:txBody>
      </p:sp>
      <p:sp>
        <p:nvSpPr>
          <p:cNvPr id="60" name="Oval 59">
            <a:extLst>
              <a:ext uri="{FF2B5EF4-FFF2-40B4-BE49-F238E27FC236}">
                <a16:creationId xmlns:a16="http://schemas.microsoft.com/office/drawing/2014/main" id="{4D1195DF-3AB3-5DFF-550F-792CCC799C8F}"/>
              </a:ext>
            </a:extLst>
          </p:cNvPr>
          <p:cNvSpPr>
            <a:spLocks/>
          </p:cNvSpPr>
          <p:nvPr>
            <p:custDataLst>
              <p:tags r:id="rId60"/>
            </p:custDataLst>
          </p:nvPr>
        </p:nvSpPr>
        <p:spPr bwMode="auto">
          <a:xfrm>
            <a:off x="2330450" y="1312863"/>
            <a:ext cx="56673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6126B20A-AA72-4EF2-801C-405026A127FA}" type="datetime'-''''''''''1''''8''''.''''''''''''''8''''''''''''''''%'''">
              <a:rPr lang="en-US" altLang="en-US" sz="1000" b="1" smtClean="0">
                <a:solidFill>
                  <a:schemeClr val="tx1"/>
                </a:solidFill>
                <a:effectLst/>
              </a:rPr>
              <a:pPr algn="ctr">
                <a:spcBef>
                  <a:spcPct val="0"/>
                </a:spcBef>
                <a:spcAft>
                  <a:spcPct val="0"/>
                </a:spcAft>
              </a:pPr>
              <a:t>-18.8%</a:t>
            </a:fld>
            <a:endParaRPr lang="en-US" sz="1000" b="1" err="1">
              <a:solidFill>
                <a:schemeClr val="tx1"/>
              </a:solidFill>
            </a:endParaRPr>
          </a:p>
        </p:txBody>
      </p:sp>
      <p:sp>
        <p:nvSpPr>
          <p:cNvPr id="62" name="Oval 61">
            <a:extLst>
              <a:ext uri="{FF2B5EF4-FFF2-40B4-BE49-F238E27FC236}">
                <a16:creationId xmlns:a16="http://schemas.microsoft.com/office/drawing/2014/main" id="{BD69E483-C8A6-9CDC-BCFC-73BC4A7BB05F}"/>
              </a:ext>
            </a:extLst>
          </p:cNvPr>
          <p:cNvSpPr>
            <a:spLocks/>
          </p:cNvSpPr>
          <p:nvPr>
            <p:custDataLst>
              <p:tags r:id="rId61"/>
            </p:custDataLst>
          </p:nvPr>
        </p:nvSpPr>
        <p:spPr bwMode="auto">
          <a:xfrm>
            <a:off x="4360863" y="3065463"/>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41AA0E02-409A-486E-B25B-C3C6A3B788F4}" type="datetime'''''''+''3''''2''''''''''''''''''''.''''6''''%'''''''''''''''">
              <a:rPr lang="en-US" altLang="en-US" sz="1200" b="1" smtClean="0">
                <a:solidFill>
                  <a:schemeClr val="tx1"/>
                </a:solidFill>
                <a:effectLst/>
              </a:rPr>
              <a:pPr algn="ctr">
                <a:spcBef>
                  <a:spcPct val="0"/>
                </a:spcBef>
                <a:spcAft>
                  <a:spcPct val="0"/>
                </a:spcAft>
              </a:pPr>
              <a:t>+32.6%</a:t>
            </a:fld>
            <a:endParaRPr lang="en-US" sz="1200" b="1" err="1">
              <a:solidFill>
                <a:schemeClr val="tx1"/>
              </a:solidFill>
            </a:endParaRPr>
          </a:p>
        </p:txBody>
      </p:sp>
      <p:sp>
        <p:nvSpPr>
          <p:cNvPr id="82" name="Oval 81">
            <a:extLst>
              <a:ext uri="{FF2B5EF4-FFF2-40B4-BE49-F238E27FC236}">
                <a16:creationId xmlns:a16="http://schemas.microsoft.com/office/drawing/2014/main" id="{C541D32D-971E-7D37-77B0-B0DF728A04BC}"/>
              </a:ext>
            </a:extLst>
          </p:cNvPr>
          <p:cNvSpPr>
            <a:spLocks/>
          </p:cNvSpPr>
          <p:nvPr>
            <p:custDataLst>
              <p:tags r:id="rId62"/>
            </p:custDataLst>
          </p:nvPr>
        </p:nvSpPr>
        <p:spPr bwMode="auto">
          <a:xfrm>
            <a:off x="6477000" y="3881438"/>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8744825F-8AFB-400D-9E4C-50F33CAD7A1F}" type="datetime'''''''''+45''.''''''''''''2''''''''%'''">
              <a:rPr lang="en-US" altLang="en-US" sz="1200" b="1" smtClean="0">
                <a:solidFill>
                  <a:schemeClr val="tx1"/>
                </a:solidFill>
                <a:effectLst/>
              </a:rPr>
              <a:pPr algn="ctr">
                <a:spcBef>
                  <a:spcPct val="0"/>
                </a:spcBef>
                <a:spcAft>
                  <a:spcPct val="0"/>
                </a:spcAft>
              </a:pPr>
              <a:t>+45.2%</a:t>
            </a:fld>
            <a:endParaRPr lang="en-US" sz="1200" b="1" err="1">
              <a:solidFill>
                <a:schemeClr val="tx1"/>
              </a:solidFill>
            </a:endParaRPr>
          </a:p>
        </p:txBody>
      </p:sp>
      <p:sp>
        <p:nvSpPr>
          <p:cNvPr id="92" name="Oval 91">
            <a:extLst>
              <a:ext uri="{FF2B5EF4-FFF2-40B4-BE49-F238E27FC236}">
                <a16:creationId xmlns:a16="http://schemas.microsoft.com/office/drawing/2014/main" id="{22A4F657-CFA0-E441-104A-EB622FE5E83E}"/>
              </a:ext>
            </a:extLst>
          </p:cNvPr>
          <p:cNvSpPr>
            <a:spLocks/>
          </p:cNvSpPr>
          <p:nvPr>
            <p:custDataLst>
              <p:tags r:id="rId63"/>
            </p:custDataLst>
          </p:nvPr>
        </p:nvSpPr>
        <p:spPr bwMode="auto">
          <a:xfrm>
            <a:off x="8591550" y="4572000"/>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C26A436A-D539-484E-BFE6-F944A14D1325}" type="datetime'''+''''''4''8''''''''.''0''''''%'''''''''''''''''">
              <a:rPr lang="en-US" altLang="en-US" sz="1200" b="1" smtClean="0">
                <a:solidFill>
                  <a:schemeClr val="tx1"/>
                </a:solidFill>
                <a:effectLst/>
              </a:rPr>
              <a:pPr algn="ctr">
                <a:spcBef>
                  <a:spcPct val="0"/>
                </a:spcBef>
                <a:spcAft>
                  <a:spcPct val="0"/>
                </a:spcAft>
              </a:pPr>
              <a:t>+48.0%</a:t>
            </a:fld>
            <a:endParaRPr lang="en-US" sz="1200" b="1" err="1">
              <a:solidFill>
                <a:schemeClr val="tx1"/>
              </a:solidFill>
            </a:endParaRPr>
          </a:p>
        </p:txBody>
      </p:sp>
      <p:sp>
        <p:nvSpPr>
          <p:cNvPr id="102" name="Oval 101">
            <a:extLst>
              <a:ext uri="{FF2B5EF4-FFF2-40B4-BE49-F238E27FC236}">
                <a16:creationId xmlns:a16="http://schemas.microsoft.com/office/drawing/2014/main" id="{87FFEDB8-9F09-8993-B3A9-DD93A37F7DEB}"/>
              </a:ext>
            </a:extLst>
          </p:cNvPr>
          <p:cNvSpPr>
            <a:spLocks/>
          </p:cNvSpPr>
          <p:nvPr>
            <p:custDataLst>
              <p:tags r:id="rId64"/>
            </p:custDataLst>
          </p:nvPr>
        </p:nvSpPr>
        <p:spPr bwMode="auto">
          <a:xfrm>
            <a:off x="10707688" y="4660900"/>
            <a:ext cx="735013"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82DF423C-B26C-431C-9A72-13F75D037030}" type="datetime'''+''2''''''4''''''''''''''''''''''''''''.5%'">
              <a:rPr lang="en-US" altLang="en-US" sz="1200" b="1" smtClean="0">
                <a:solidFill>
                  <a:schemeClr val="tx1"/>
                </a:solidFill>
                <a:effectLst/>
              </a:rPr>
              <a:pPr algn="ctr">
                <a:spcBef>
                  <a:spcPct val="0"/>
                </a:spcBef>
                <a:spcAft>
                  <a:spcPct val="0"/>
                </a:spcAft>
              </a:pPr>
              <a:t>+24.5%</a:t>
            </a:fld>
            <a:endParaRPr lang="en-US" sz="1200" b="1" err="1">
              <a:solidFill>
                <a:schemeClr val="tx1"/>
              </a:solidFill>
            </a:endParaRPr>
          </a:p>
        </p:txBody>
      </p:sp>
      <p:sp>
        <p:nvSpPr>
          <p:cNvPr id="65" name="Rectangle 64">
            <a:extLst>
              <a:ext uri="{FF2B5EF4-FFF2-40B4-BE49-F238E27FC236}">
                <a16:creationId xmlns:a16="http://schemas.microsoft.com/office/drawing/2014/main" id="{1DA79D09-CB84-4D1B-B6D3-9CD1A7F2499F}"/>
              </a:ext>
            </a:extLst>
          </p:cNvPr>
          <p:cNvSpPr>
            <a:spLocks/>
          </p:cNvSpPr>
          <p:nvPr>
            <p:custDataLst>
              <p:tags r:id="rId65"/>
            </p:custDataLst>
          </p:nvPr>
        </p:nvSpPr>
        <p:spPr bwMode="auto">
          <a:xfrm>
            <a:off x="2017713" y="5915025"/>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6" name="Rectangle 65">
            <a:extLst>
              <a:ext uri="{FF2B5EF4-FFF2-40B4-BE49-F238E27FC236}">
                <a16:creationId xmlns:a16="http://schemas.microsoft.com/office/drawing/2014/main" id="{72E1B783-87CC-41DD-A194-70EA0449A687}"/>
              </a:ext>
            </a:extLst>
          </p:cNvPr>
          <p:cNvSpPr>
            <a:spLocks/>
          </p:cNvSpPr>
          <p:nvPr>
            <p:custDataLst>
              <p:tags r:id="rId66"/>
            </p:custDataLst>
          </p:nvPr>
        </p:nvSpPr>
        <p:spPr bwMode="auto">
          <a:xfrm>
            <a:off x="3402013" y="5915025"/>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7" name="Rectangle 66">
            <a:extLst>
              <a:ext uri="{FF2B5EF4-FFF2-40B4-BE49-F238E27FC236}">
                <a16:creationId xmlns:a16="http://schemas.microsoft.com/office/drawing/2014/main" id="{F0E4DDA0-7B74-4428-89EF-E3CDCCAFFA64}"/>
              </a:ext>
            </a:extLst>
          </p:cNvPr>
          <p:cNvSpPr>
            <a:spLocks/>
          </p:cNvSpPr>
          <p:nvPr>
            <p:custDataLst>
              <p:tags r:id="rId67"/>
            </p:custDataLst>
          </p:nvPr>
        </p:nvSpPr>
        <p:spPr bwMode="auto">
          <a:xfrm>
            <a:off x="4786313" y="5915025"/>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4" name="Rectangle 63">
            <a:extLst>
              <a:ext uri="{FF2B5EF4-FFF2-40B4-BE49-F238E27FC236}">
                <a16:creationId xmlns:a16="http://schemas.microsoft.com/office/drawing/2014/main" id="{FC7CA0A3-5526-45E4-A644-39547B3E71C9}"/>
              </a:ext>
            </a:extLst>
          </p:cNvPr>
          <p:cNvSpPr>
            <a:spLocks/>
          </p:cNvSpPr>
          <p:nvPr>
            <p:custDataLst>
              <p:tags r:id="rId68"/>
            </p:custDataLst>
          </p:nvPr>
        </p:nvSpPr>
        <p:spPr bwMode="auto">
          <a:xfrm>
            <a:off x="6170613" y="5915025"/>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7" name="Rectangle 86">
            <a:extLst>
              <a:ext uri="{FF2B5EF4-FFF2-40B4-BE49-F238E27FC236}">
                <a16:creationId xmlns:a16="http://schemas.microsoft.com/office/drawing/2014/main" id="{AF96AEF2-F4A1-4358-B9A4-F0243E7D4B9A}"/>
              </a:ext>
            </a:extLst>
          </p:cNvPr>
          <p:cNvSpPr>
            <a:spLocks/>
          </p:cNvSpPr>
          <p:nvPr>
            <p:custDataLst>
              <p:tags r:id="rId69"/>
            </p:custDataLst>
          </p:nvPr>
        </p:nvSpPr>
        <p:spPr bwMode="auto">
          <a:xfrm>
            <a:off x="7554913" y="5915025"/>
            <a:ext cx="214313" cy="16033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8" name="Rectangle 87">
            <a:extLst>
              <a:ext uri="{FF2B5EF4-FFF2-40B4-BE49-F238E27FC236}">
                <a16:creationId xmlns:a16="http://schemas.microsoft.com/office/drawing/2014/main" id="{77F5FDF9-71FA-4DCE-B871-1E8AF485E241}"/>
              </a:ext>
            </a:extLst>
          </p:cNvPr>
          <p:cNvSpPr>
            <a:spLocks/>
          </p:cNvSpPr>
          <p:nvPr>
            <p:custDataLst>
              <p:tags r:id="rId70"/>
            </p:custDataLst>
          </p:nvPr>
        </p:nvSpPr>
        <p:spPr bwMode="auto">
          <a:xfrm>
            <a:off x="8939213" y="5915025"/>
            <a:ext cx="214313" cy="16033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8" name="Rectangle 67">
            <a:extLst>
              <a:ext uri="{FF2B5EF4-FFF2-40B4-BE49-F238E27FC236}">
                <a16:creationId xmlns:a16="http://schemas.microsoft.com/office/drawing/2014/main" id="{B3205D65-DB6B-4FB3-A407-6E31A058E572}"/>
              </a:ext>
            </a:extLst>
          </p:cNvPr>
          <p:cNvSpPr>
            <a:spLocks/>
          </p:cNvSpPr>
          <p:nvPr>
            <p:custDataLst>
              <p:tags r:id="rId71"/>
            </p:custDataLst>
          </p:nvPr>
        </p:nvSpPr>
        <p:spPr bwMode="auto">
          <a:xfrm>
            <a:off x="2282825" y="5910263"/>
            <a:ext cx="1017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1C682DB3-AD7F-407A-A351-1679CE875975}" type="datetime'''M''''''AT'' '' ''''J''''u''''n'''' ''2''''''''02''''0'''''''">
              <a:rPr lang="en-US" altLang="en-US" sz="1200" smtClean="0">
                <a:solidFill>
                  <a:schemeClr val="tx1"/>
                </a:solidFill>
              </a:rPr>
              <a:pPr>
                <a:spcBef>
                  <a:spcPct val="0"/>
                </a:spcBef>
                <a:spcAft>
                  <a:spcPct val="0"/>
                </a:spcAft>
              </a:pPr>
              <a:t>MAT  Jun 2020</a:t>
            </a:fld>
            <a:endParaRPr lang="en-US" sz="1200">
              <a:solidFill>
                <a:schemeClr val="tx1"/>
              </a:solidFill>
            </a:endParaRPr>
          </a:p>
        </p:txBody>
      </p:sp>
      <p:sp>
        <p:nvSpPr>
          <p:cNvPr id="69" name="Rectangle 68">
            <a:extLst>
              <a:ext uri="{FF2B5EF4-FFF2-40B4-BE49-F238E27FC236}">
                <a16:creationId xmlns:a16="http://schemas.microsoft.com/office/drawing/2014/main" id="{2B9AFBBF-267E-417C-8944-4AD5C2104573}"/>
              </a:ext>
            </a:extLst>
          </p:cNvPr>
          <p:cNvSpPr>
            <a:spLocks/>
          </p:cNvSpPr>
          <p:nvPr>
            <p:custDataLst>
              <p:tags r:id="rId72"/>
            </p:custDataLst>
          </p:nvPr>
        </p:nvSpPr>
        <p:spPr bwMode="auto">
          <a:xfrm>
            <a:off x="3667125" y="5910263"/>
            <a:ext cx="1017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2AC226B8-039C-49D8-A36B-FA088064DADB}" type="datetime'''M''''''''''AT'' '''''' ''J''u''''''n'''' 2''''0''2''1'''''''">
              <a:rPr lang="en-US" altLang="en-US" sz="1200" smtClean="0">
                <a:solidFill>
                  <a:schemeClr val="tx1"/>
                </a:solidFill>
              </a:rPr>
              <a:pPr>
                <a:spcBef>
                  <a:spcPct val="0"/>
                </a:spcBef>
                <a:spcAft>
                  <a:spcPct val="0"/>
                </a:spcAft>
              </a:pPr>
              <a:t>MAT  Jun 2021</a:t>
            </a:fld>
            <a:endParaRPr lang="en-US" sz="1200">
              <a:solidFill>
                <a:schemeClr val="tx1"/>
              </a:solidFill>
            </a:endParaRPr>
          </a:p>
        </p:txBody>
      </p:sp>
      <p:sp>
        <p:nvSpPr>
          <p:cNvPr id="71" name="Rectangle 70">
            <a:extLst>
              <a:ext uri="{FF2B5EF4-FFF2-40B4-BE49-F238E27FC236}">
                <a16:creationId xmlns:a16="http://schemas.microsoft.com/office/drawing/2014/main" id="{82497508-A4D0-48AF-BE9A-77E38D3A2C79}"/>
              </a:ext>
            </a:extLst>
          </p:cNvPr>
          <p:cNvSpPr>
            <a:spLocks/>
          </p:cNvSpPr>
          <p:nvPr>
            <p:custDataLst>
              <p:tags r:id="rId73"/>
            </p:custDataLst>
          </p:nvPr>
        </p:nvSpPr>
        <p:spPr bwMode="auto">
          <a:xfrm>
            <a:off x="5051425" y="5910263"/>
            <a:ext cx="1017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E9C4D6A4-A4EB-4495-9434-EE4C041477CD}" type="datetime'''''''''''M''''''''''''''''''A''T''''''  ''Jun'' ''''''20''22'">
              <a:rPr lang="en-US" altLang="en-US" sz="1200" smtClean="0">
                <a:solidFill>
                  <a:schemeClr val="tx1"/>
                </a:solidFill>
              </a:rPr>
              <a:pPr>
                <a:spcBef>
                  <a:spcPct val="0"/>
                </a:spcBef>
                <a:spcAft>
                  <a:spcPct val="0"/>
                </a:spcAft>
              </a:pPr>
              <a:t>MAT  Jun 2022</a:t>
            </a:fld>
            <a:endParaRPr lang="en-US" sz="1200">
              <a:solidFill>
                <a:schemeClr val="tx1"/>
              </a:solidFill>
            </a:endParaRPr>
          </a:p>
        </p:txBody>
      </p:sp>
      <p:sp>
        <p:nvSpPr>
          <p:cNvPr id="70" name="Rectangle 69">
            <a:extLst>
              <a:ext uri="{FF2B5EF4-FFF2-40B4-BE49-F238E27FC236}">
                <a16:creationId xmlns:a16="http://schemas.microsoft.com/office/drawing/2014/main" id="{A0C63D49-7344-4EF0-B87D-F38977A7BC6B}"/>
              </a:ext>
            </a:extLst>
          </p:cNvPr>
          <p:cNvSpPr>
            <a:spLocks/>
          </p:cNvSpPr>
          <p:nvPr>
            <p:custDataLst>
              <p:tags r:id="rId74"/>
            </p:custDataLst>
          </p:nvPr>
        </p:nvSpPr>
        <p:spPr bwMode="auto">
          <a:xfrm>
            <a:off x="6435725" y="5910263"/>
            <a:ext cx="1017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23DE7BE7-0775-4385-899F-F74A89AFA96B}" type="datetime'MAT''  ''Jun'''''' ''''''20''''''''''''''''''''2''''''3'''">
              <a:rPr lang="en-US" altLang="en-US" sz="1200" smtClean="0">
                <a:solidFill>
                  <a:schemeClr val="tx1"/>
                </a:solidFill>
              </a:rPr>
              <a:pPr>
                <a:spcBef>
                  <a:spcPct val="0"/>
                </a:spcBef>
                <a:spcAft>
                  <a:spcPct val="0"/>
                </a:spcAft>
              </a:pPr>
              <a:t>MAT  Jun 2023</a:t>
            </a:fld>
            <a:endParaRPr lang="en-US" sz="1200">
              <a:solidFill>
                <a:schemeClr val="tx1"/>
              </a:solidFill>
            </a:endParaRPr>
          </a:p>
        </p:txBody>
      </p:sp>
      <p:sp>
        <p:nvSpPr>
          <p:cNvPr id="76" name="Rectangle 75">
            <a:extLst>
              <a:ext uri="{FF2B5EF4-FFF2-40B4-BE49-F238E27FC236}">
                <a16:creationId xmlns:a16="http://schemas.microsoft.com/office/drawing/2014/main" id="{52435A17-130D-4C6C-AC76-3416507F07F9}"/>
              </a:ext>
            </a:extLst>
          </p:cNvPr>
          <p:cNvSpPr>
            <a:spLocks/>
          </p:cNvSpPr>
          <p:nvPr>
            <p:custDataLst>
              <p:tags r:id="rId75"/>
            </p:custDataLst>
          </p:nvPr>
        </p:nvSpPr>
        <p:spPr bwMode="auto">
          <a:xfrm>
            <a:off x="7820025" y="5910263"/>
            <a:ext cx="1017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5674F573-35BB-418F-9008-327CA92EE60B}" type="datetime'''''M''''''''A''''''T'''' '' ''''''''''J''u''n 202''''4'''''''">
              <a:rPr lang="en-US" altLang="en-US" sz="1200" smtClean="0">
                <a:solidFill>
                  <a:schemeClr val="tx1"/>
                </a:solidFill>
              </a:rPr>
              <a:pPr>
                <a:spcBef>
                  <a:spcPct val="0"/>
                </a:spcBef>
                <a:spcAft>
                  <a:spcPct val="0"/>
                </a:spcAft>
              </a:pPr>
              <a:t>MAT  Jun 2024</a:t>
            </a:fld>
            <a:endParaRPr lang="en-US" sz="1200">
              <a:solidFill>
                <a:schemeClr val="tx1"/>
              </a:solidFill>
            </a:endParaRPr>
          </a:p>
        </p:txBody>
      </p:sp>
      <p:sp>
        <p:nvSpPr>
          <p:cNvPr id="77" name="Rectangle 76">
            <a:extLst>
              <a:ext uri="{FF2B5EF4-FFF2-40B4-BE49-F238E27FC236}">
                <a16:creationId xmlns:a16="http://schemas.microsoft.com/office/drawing/2014/main" id="{498D4A0E-9C3F-4C48-9607-D18F51A84C3C}"/>
              </a:ext>
            </a:extLst>
          </p:cNvPr>
          <p:cNvSpPr>
            <a:spLocks/>
          </p:cNvSpPr>
          <p:nvPr>
            <p:custDataLst>
              <p:tags r:id="rId76"/>
            </p:custDataLst>
          </p:nvPr>
        </p:nvSpPr>
        <p:spPr bwMode="auto">
          <a:xfrm>
            <a:off x="9204325" y="5910263"/>
            <a:ext cx="10175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186E2CD8-188F-447F-90A8-9AA1870F5639}" type="datetime'M''''A''''T''  ''''Ju''''''n'''' ''''''20''''2''''5'''">
              <a:rPr lang="en-US" altLang="en-US" sz="1200" smtClean="0">
                <a:solidFill>
                  <a:schemeClr val="tx1"/>
                </a:solidFill>
              </a:rPr>
              <a:pPr>
                <a:spcBef>
                  <a:spcPct val="0"/>
                </a:spcBef>
                <a:spcAft>
                  <a:spcPct val="0"/>
                </a:spcAft>
              </a:pPr>
              <a:t>MAT  Jun 2025</a:t>
            </a:fld>
            <a:endParaRPr lang="en-US" sz="1200">
              <a:solidFill>
                <a:schemeClr val="tx1"/>
              </a:solidFill>
            </a:endParaRPr>
          </a:p>
        </p:txBody>
      </p:sp>
      <p:sp>
        <p:nvSpPr>
          <p:cNvPr id="10" name="Rectangle: Rounded Corners 216">
            <a:extLst>
              <a:ext uri="{FF2B5EF4-FFF2-40B4-BE49-F238E27FC236}">
                <a16:creationId xmlns:a16="http://schemas.microsoft.com/office/drawing/2014/main" id="{310D147D-886D-CCA7-FE42-554084993B22}"/>
              </a:ext>
            </a:extLst>
          </p:cNvPr>
          <p:cNvSpPr>
            <a:spLocks/>
          </p:cNvSpPr>
          <p:nvPr/>
        </p:nvSpPr>
        <p:spPr>
          <a:xfrm>
            <a:off x="5102225" y="1177033"/>
            <a:ext cx="2651760" cy="365760"/>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    Other Vaccines</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13" name="Graphic 12">
            <a:extLst>
              <a:ext uri="{FF2B5EF4-FFF2-40B4-BE49-F238E27FC236}">
                <a16:creationId xmlns:a16="http://schemas.microsoft.com/office/drawing/2014/main" id="{6B053FA2-0CB3-E3BB-863E-E908478A6AF1}"/>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5159567" y="1176369"/>
            <a:ext cx="365760" cy="365760"/>
          </a:xfrm>
          <a:prstGeom prst="rect">
            <a:avLst/>
          </a:prstGeom>
        </p:spPr>
      </p:pic>
    </p:spTree>
    <p:extLst>
      <p:ext uri="{BB962C8B-B14F-4D97-AF65-F5344CB8AC3E}">
        <p14:creationId xmlns:p14="http://schemas.microsoft.com/office/powerpoint/2010/main" val="176296912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A003616-8FD2-9F74-E2CC-7C63046AD6E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34B767A-3858-0EB1-1A84-8202972DAC53}"/>
              </a:ext>
            </a:extLst>
          </p:cNvPr>
          <p:cNvGraphicFramePr>
            <a:graphicFrameLocks noChangeAspect="1"/>
          </p:cNvGraphicFramePr>
          <p:nvPr>
            <p:custDataLst>
              <p:tags r:id="rId1"/>
            </p:custDataLst>
            <p:extLst>
              <p:ext uri="{D42A27DB-BD31-4B8C-83A1-F6EECF244321}">
                <p14:modId xmlns:p14="http://schemas.microsoft.com/office/powerpoint/2010/main" val="3714801280"/>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87" imgW="214" imgH="214" progId="TCLayout.ActiveDocument.1">
                  <p:embed/>
                </p:oleObj>
              </mc:Choice>
              <mc:Fallback>
                <p:oleObj name="think-cell Slide" r:id="rId87" imgW="214" imgH="214" progId="TCLayout.ActiveDocument.1">
                  <p:embed/>
                  <p:pic>
                    <p:nvPicPr>
                      <p:cNvPr id="6" name="think-cell data - do not delete" hidden="1">
                        <a:extLst>
                          <a:ext uri="{FF2B5EF4-FFF2-40B4-BE49-F238E27FC236}">
                            <a16:creationId xmlns:a16="http://schemas.microsoft.com/office/drawing/2014/main" id="{034B767A-3858-0EB1-1A84-8202972DAC53}"/>
                          </a:ext>
                        </a:extLst>
                      </p:cNvPr>
                      <p:cNvPicPr/>
                      <p:nvPr/>
                    </p:nvPicPr>
                    <p:blipFill>
                      <a:blip r:embed="rId88"/>
                      <a:stretch>
                        <a:fillRect/>
                      </a:stretch>
                    </p:blipFill>
                    <p:spPr>
                      <a:xfrm>
                        <a:off x="1590" y="1590"/>
                        <a:ext cx="1588" cy="1588"/>
                      </a:xfrm>
                      <a:prstGeom prst="rect">
                        <a:avLst/>
                      </a:prstGeom>
                    </p:spPr>
                  </p:pic>
                </p:oleObj>
              </mc:Fallback>
            </mc:AlternateContent>
          </a:graphicData>
        </a:graphic>
      </p:graphicFrame>
      <p:sp>
        <p:nvSpPr>
          <p:cNvPr id="3" name="Rectangle: Rounded Corners 2">
            <a:extLst>
              <a:ext uri="{FF2B5EF4-FFF2-40B4-BE49-F238E27FC236}">
                <a16:creationId xmlns:a16="http://schemas.microsoft.com/office/drawing/2014/main" id="{B3C53372-9008-59A9-6E59-65C79D4DCE01}"/>
              </a:ext>
            </a:extLst>
          </p:cNvPr>
          <p:cNvSpPr>
            <a:spLocks/>
          </p:cNvSpPr>
          <p:nvPr/>
        </p:nvSpPr>
        <p:spPr>
          <a:xfrm>
            <a:off x="9110663" y="5307013"/>
            <a:ext cx="2819400" cy="9758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1" name="Text Placeholder 50">
            <a:extLst>
              <a:ext uri="{FF2B5EF4-FFF2-40B4-BE49-F238E27FC236}">
                <a16:creationId xmlns:a16="http://schemas.microsoft.com/office/drawing/2014/main" id="{3A90B8BD-F1E7-E154-2789-FBF1215DC8A9}"/>
              </a:ext>
            </a:extLst>
          </p:cNvPr>
          <p:cNvSpPr>
            <a:spLocks noGrp="1"/>
          </p:cNvSpPr>
          <p:nvPr>
            <p:ph type="body" sz="quarter" idx="16"/>
          </p:nvPr>
        </p:nvSpPr>
        <p:spPr/>
        <p:txBody>
          <a:bodyPr/>
          <a:lstStyle/>
          <a:p>
            <a:r>
              <a:rPr lang="en-US"/>
              <a:t>U.S. Retail Sales Growth Contributions MAT June 2023 – MAT June 2025</a:t>
            </a:r>
          </a:p>
          <a:p>
            <a:endParaRPr lang="en-US"/>
          </a:p>
        </p:txBody>
      </p:sp>
      <p:sp>
        <p:nvSpPr>
          <p:cNvPr id="5" name="Title 4">
            <a:extLst>
              <a:ext uri="{FF2B5EF4-FFF2-40B4-BE49-F238E27FC236}">
                <a16:creationId xmlns:a16="http://schemas.microsoft.com/office/drawing/2014/main" id="{6658E9D7-55A5-D673-8D71-485D71346B35}"/>
              </a:ext>
            </a:extLst>
          </p:cNvPr>
          <p:cNvSpPr>
            <a:spLocks noGrp="1"/>
          </p:cNvSpPr>
          <p:nvPr>
            <p:ph type="title"/>
          </p:nvPr>
        </p:nvSpPr>
        <p:spPr>
          <a:xfrm>
            <a:off x="384694" y="80255"/>
            <a:ext cx="11338560" cy="768263"/>
          </a:xfrm>
        </p:spPr>
        <p:txBody>
          <a:bodyPr vert="horz"/>
          <a:lstStyle/>
          <a:p>
            <a:r>
              <a:rPr lang="en-US" sz="2400"/>
              <a:t>91% of the last year’s Retail sales growth came from volume increases</a:t>
            </a:r>
          </a:p>
        </p:txBody>
      </p:sp>
      <p:sp>
        <p:nvSpPr>
          <p:cNvPr id="2" name="Footer Placeholder 1">
            <a:extLst>
              <a:ext uri="{FF2B5EF4-FFF2-40B4-BE49-F238E27FC236}">
                <a16:creationId xmlns:a16="http://schemas.microsoft.com/office/drawing/2014/main" id="{EA3042A7-8A3D-80CA-F1E7-483C31A6FBDD}"/>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cxnSp>
        <p:nvCxnSpPr>
          <p:cNvPr id="58" name="Straight Connector 57">
            <a:extLst>
              <a:ext uri="{FF2B5EF4-FFF2-40B4-BE49-F238E27FC236}">
                <a16:creationId xmlns:a16="http://schemas.microsoft.com/office/drawing/2014/main" id="{79CA7174-52B6-15C5-B836-BEEBA005A725}"/>
              </a:ext>
            </a:extLst>
          </p:cNvPr>
          <p:cNvCxnSpPr>
            <a:cxnSpLocks/>
          </p:cNvCxnSpPr>
          <p:nvPr>
            <p:custDataLst>
              <p:tags r:id="rId2"/>
            </p:custDataLst>
          </p:nvPr>
        </p:nvCxnSpPr>
        <p:spPr bwMode="auto">
          <a:xfrm>
            <a:off x="6618288" y="2555875"/>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50758D8-8011-D4D6-80DF-DD95A7C434BA}"/>
              </a:ext>
            </a:extLst>
          </p:cNvPr>
          <p:cNvCxnSpPr>
            <a:cxnSpLocks/>
          </p:cNvCxnSpPr>
          <p:nvPr>
            <p:custDataLst>
              <p:tags r:id="rId3"/>
            </p:custDataLst>
          </p:nvPr>
        </p:nvCxnSpPr>
        <p:spPr bwMode="auto">
          <a:xfrm>
            <a:off x="6013450" y="3814763"/>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05AE44F-2773-B23A-D2BF-8D1EB51D6EA5}"/>
              </a:ext>
            </a:extLst>
          </p:cNvPr>
          <p:cNvCxnSpPr>
            <a:cxnSpLocks/>
          </p:cNvCxnSpPr>
          <p:nvPr>
            <p:custDataLst>
              <p:tags r:id="rId4"/>
            </p:custDataLst>
          </p:nvPr>
        </p:nvCxnSpPr>
        <p:spPr bwMode="auto">
          <a:xfrm>
            <a:off x="4802188" y="3833813"/>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C479D4E-B32F-BA95-844E-214314C46595}"/>
              </a:ext>
            </a:extLst>
          </p:cNvPr>
          <p:cNvCxnSpPr>
            <a:cxnSpLocks/>
          </p:cNvCxnSpPr>
          <p:nvPr>
            <p:custDataLst>
              <p:tags r:id="rId5"/>
            </p:custDataLst>
          </p:nvPr>
        </p:nvCxnSpPr>
        <p:spPr bwMode="auto">
          <a:xfrm>
            <a:off x="4197350" y="3833813"/>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AD3F8C0-127C-3054-CD9C-C74973A2ABC3}"/>
              </a:ext>
            </a:extLst>
          </p:cNvPr>
          <p:cNvCxnSpPr>
            <a:cxnSpLocks/>
          </p:cNvCxnSpPr>
          <p:nvPr>
            <p:custDataLst>
              <p:tags r:id="rId6"/>
            </p:custDataLst>
          </p:nvPr>
        </p:nvCxnSpPr>
        <p:spPr bwMode="auto">
          <a:xfrm>
            <a:off x="3592513" y="3835400"/>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4CD8ABEA-EF5C-353C-C9F1-0843457EB36D}"/>
              </a:ext>
            </a:extLst>
          </p:cNvPr>
          <p:cNvCxnSpPr>
            <a:cxnSpLocks/>
          </p:cNvCxnSpPr>
          <p:nvPr>
            <p:custDataLst>
              <p:tags r:id="rId7"/>
            </p:custDataLst>
          </p:nvPr>
        </p:nvCxnSpPr>
        <p:spPr bwMode="auto">
          <a:xfrm>
            <a:off x="2986088" y="4046538"/>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6BFB311-A5FE-4974-9B4F-791FE1CEC4F2}"/>
              </a:ext>
            </a:extLst>
          </p:cNvPr>
          <p:cNvCxnSpPr>
            <a:cxnSpLocks/>
          </p:cNvCxnSpPr>
          <p:nvPr>
            <p:custDataLst>
              <p:tags r:id="rId8"/>
            </p:custDataLst>
          </p:nvPr>
        </p:nvCxnSpPr>
        <p:spPr bwMode="auto">
          <a:xfrm>
            <a:off x="2381250" y="4614863"/>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D1F4230-3876-ABF7-3328-6E34D65F3D40}"/>
              </a:ext>
            </a:extLst>
          </p:cNvPr>
          <p:cNvCxnSpPr>
            <a:cxnSpLocks/>
          </p:cNvCxnSpPr>
          <p:nvPr>
            <p:custDataLst>
              <p:tags r:id="rId9"/>
            </p:custDataLst>
          </p:nvPr>
        </p:nvCxnSpPr>
        <p:spPr bwMode="auto">
          <a:xfrm>
            <a:off x="1776413" y="4727575"/>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453B849-C9BA-1D64-CB95-0FE373D83B93}"/>
              </a:ext>
            </a:extLst>
          </p:cNvPr>
          <p:cNvCxnSpPr>
            <a:cxnSpLocks/>
          </p:cNvCxnSpPr>
          <p:nvPr>
            <p:custDataLst>
              <p:tags r:id="rId10"/>
            </p:custDataLst>
          </p:nvPr>
        </p:nvCxnSpPr>
        <p:spPr bwMode="auto">
          <a:xfrm>
            <a:off x="1169988" y="5014913"/>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A7E21133-66A8-8B8D-00EB-B6892C066ECB}"/>
              </a:ext>
            </a:extLst>
          </p:cNvPr>
          <p:cNvCxnSpPr>
            <a:cxnSpLocks/>
          </p:cNvCxnSpPr>
          <p:nvPr>
            <p:custDataLst>
              <p:tags r:id="rId11"/>
            </p:custDataLst>
          </p:nvPr>
        </p:nvCxnSpPr>
        <p:spPr bwMode="auto">
          <a:xfrm>
            <a:off x="5407025" y="3732213"/>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4692B9BC-A7F6-009C-F675-6172C7151BCD}"/>
              </a:ext>
            </a:extLst>
          </p:cNvPr>
          <p:cNvCxnSpPr>
            <a:cxnSpLocks/>
          </p:cNvCxnSpPr>
          <p:nvPr>
            <p:custDataLst>
              <p:tags r:id="rId12"/>
            </p:custDataLst>
          </p:nvPr>
        </p:nvCxnSpPr>
        <p:spPr bwMode="auto">
          <a:xfrm>
            <a:off x="7223125" y="2509838"/>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477A00C-3109-9123-EE5E-B3A41C90BF8E}"/>
              </a:ext>
            </a:extLst>
          </p:cNvPr>
          <p:cNvCxnSpPr>
            <a:cxnSpLocks/>
          </p:cNvCxnSpPr>
          <p:nvPr>
            <p:custDataLst>
              <p:tags r:id="rId13"/>
            </p:custDataLst>
          </p:nvPr>
        </p:nvCxnSpPr>
        <p:spPr bwMode="auto">
          <a:xfrm>
            <a:off x="7829550" y="2457450"/>
            <a:ext cx="2682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0E5B9410-9697-26C1-1612-B99B812A2F41}"/>
              </a:ext>
            </a:extLst>
          </p:cNvPr>
          <p:cNvSpPr>
            <a:spLocks/>
          </p:cNvSpPr>
          <p:nvPr>
            <p:custDataLst>
              <p:tags r:id="rId14"/>
            </p:custDataLst>
          </p:nvPr>
        </p:nvSpPr>
        <p:spPr bwMode="auto">
          <a:xfrm>
            <a:off x="3860799" y="3833813"/>
            <a:ext cx="336550" cy="158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graphicFrame>
        <p:nvGraphicFramePr>
          <p:cNvPr id="42" name="Chart 41">
            <a:extLst>
              <a:ext uri="{FF2B5EF4-FFF2-40B4-BE49-F238E27FC236}">
                <a16:creationId xmlns:a16="http://schemas.microsoft.com/office/drawing/2014/main" id="{47D2BC65-B97C-42FE-C4D1-B5FBFB4A5DCF}"/>
              </a:ext>
            </a:extLst>
          </p:cNvPr>
          <p:cNvGraphicFramePr>
            <a:graphicFrameLocks/>
          </p:cNvGraphicFramePr>
          <p:nvPr>
            <p:custDataLst>
              <p:tags r:id="rId15"/>
            </p:custDataLst>
            <p:extLst>
              <p:ext uri="{D42A27DB-BD31-4B8C-83A1-F6EECF244321}">
                <p14:modId xmlns:p14="http://schemas.microsoft.com/office/powerpoint/2010/main" val="3552946564"/>
              </p:ext>
            </p:extLst>
          </p:nvPr>
        </p:nvGraphicFramePr>
        <p:xfrm>
          <a:off x="617538" y="2041525"/>
          <a:ext cx="8034337" cy="3654425"/>
        </p:xfrm>
        <a:graphic>
          <a:graphicData uri="http://schemas.openxmlformats.org/drawingml/2006/chart">
            <c:chart xmlns:c="http://schemas.openxmlformats.org/drawingml/2006/chart" xmlns:r="http://schemas.openxmlformats.org/officeDocument/2006/relationships" r:id="rId89"/>
          </a:graphicData>
        </a:graphic>
      </p:graphicFrame>
      <p:sp>
        <p:nvSpPr>
          <p:cNvPr id="12" name="Rectangle 11">
            <a:extLst>
              <a:ext uri="{FF2B5EF4-FFF2-40B4-BE49-F238E27FC236}">
                <a16:creationId xmlns:a16="http://schemas.microsoft.com/office/drawing/2014/main" id="{B4415B6B-4D58-27B3-E6FE-556CFD0B3CBE}"/>
              </a:ext>
            </a:extLst>
          </p:cNvPr>
          <p:cNvSpPr>
            <a:spLocks/>
          </p:cNvSpPr>
          <p:nvPr>
            <p:custDataLst>
              <p:tags r:id="rId16"/>
            </p:custDataLst>
          </p:nvPr>
        </p:nvSpPr>
        <p:spPr bwMode="gray">
          <a:xfrm>
            <a:off x="287338" y="5522913"/>
            <a:ext cx="2952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5BAFD50E-6B17-4D1D-8A73-948463D7E3EA}" type="datetime'''''''''''28''''''''''''''''''''0'''">
              <a:rPr lang="en-US" altLang="en-US" sz="1400">
                <a:solidFill>
                  <a:schemeClr val="tx1"/>
                </a:solidFill>
              </a:rPr>
              <a:pPr algn="r">
                <a:lnSpc>
                  <a:spcPct val="90000"/>
                </a:lnSpc>
                <a:spcBef>
                  <a:spcPct val="0"/>
                </a:spcBef>
                <a:spcAft>
                  <a:spcPct val="0"/>
                </a:spcAft>
              </a:pPr>
              <a:t>280</a:t>
            </a:fld>
            <a:endParaRPr lang="en-US" sz="1400" err="1">
              <a:solidFill>
                <a:schemeClr val="tx1"/>
              </a:solidFill>
            </a:endParaRPr>
          </a:p>
        </p:txBody>
      </p:sp>
      <p:sp>
        <p:nvSpPr>
          <p:cNvPr id="28" name="Rectangle 27">
            <a:extLst>
              <a:ext uri="{FF2B5EF4-FFF2-40B4-BE49-F238E27FC236}">
                <a16:creationId xmlns:a16="http://schemas.microsoft.com/office/drawing/2014/main" id="{E04D35E9-5E7F-01EF-D2E2-0B57F10E87E0}"/>
              </a:ext>
            </a:extLst>
          </p:cNvPr>
          <p:cNvSpPr>
            <a:spLocks/>
          </p:cNvSpPr>
          <p:nvPr>
            <p:custDataLst>
              <p:tags r:id="rId17"/>
            </p:custDataLst>
          </p:nvPr>
        </p:nvSpPr>
        <p:spPr bwMode="gray">
          <a:xfrm>
            <a:off x="287338" y="4824413"/>
            <a:ext cx="2952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FD5EC13-2E8D-4AD3-9617-E1A1BCEDE7D7}" type="datetime'''''''''''''''''''''''''''3''''0''''''''''''''''''''0'''''">
              <a:rPr lang="en-US" altLang="en-US" sz="1400">
                <a:solidFill>
                  <a:schemeClr val="tx1"/>
                </a:solidFill>
              </a:rPr>
              <a:pPr algn="r">
                <a:lnSpc>
                  <a:spcPct val="90000"/>
                </a:lnSpc>
                <a:spcBef>
                  <a:spcPct val="0"/>
                </a:spcBef>
                <a:spcAft>
                  <a:spcPct val="0"/>
                </a:spcAft>
              </a:pPr>
              <a:t>300</a:t>
            </a:fld>
            <a:endParaRPr lang="en-US" sz="1400" err="1">
              <a:solidFill>
                <a:schemeClr val="tx1"/>
              </a:solidFill>
            </a:endParaRPr>
          </a:p>
        </p:txBody>
      </p:sp>
      <p:sp>
        <p:nvSpPr>
          <p:cNvPr id="33" name="Rectangle 32">
            <a:extLst>
              <a:ext uri="{FF2B5EF4-FFF2-40B4-BE49-F238E27FC236}">
                <a16:creationId xmlns:a16="http://schemas.microsoft.com/office/drawing/2014/main" id="{C62E1532-C103-D501-8345-88AB960D82AE}"/>
              </a:ext>
            </a:extLst>
          </p:cNvPr>
          <p:cNvSpPr>
            <a:spLocks/>
          </p:cNvSpPr>
          <p:nvPr>
            <p:custDataLst>
              <p:tags r:id="rId18"/>
            </p:custDataLst>
          </p:nvPr>
        </p:nvSpPr>
        <p:spPr bwMode="gray">
          <a:xfrm>
            <a:off x="287338" y="4127500"/>
            <a:ext cx="2952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D48CC324-2BC5-4F79-8F18-793FE6BF2663}" type="datetime'''''''''''''''''''''3''''''''''''''''2''''0'''''''">
              <a:rPr lang="en-US" altLang="en-US" sz="1400">
                <a:solidFill>
                  <a:schemeClr val="tx1"/>
                </a:solidFill>
              </a:rPr>
              <a:pPr algn="r">
                <a:lnSpc>
                  <a:spcPct val="90000"/>
                </a:lnSpc>
                <a:spcBef>
                  <a:spcPct val="0"/>
                </a:spcBef>
                <a:spcAft>
                  <a:spcPct val="0"/>
                </a:spcAft>
              </a:pPr>
              <a:t>320</a:t>
            </a:fld>
            <a:endParaRPr lang="en-US" sz="1400" err="1">
              <a:solidFill>
                <a:schemeClr val="tx1"/>
              </a:solidFill>
            </a:endParaRPr>
          </a:p>
        </p:txBody>
      </p:sp>
      <p:sp>
        <p:nvSpPr>
          <p:cNvPr id="39" name="Rectangle 38">
            <a:extLst>
              <a:ext uri="{FF2B5EF4-FFF2-40B4-BE49-F238E27FC236}">
                <a16:creationId xmlns:a16="http://schemas.microsoft.com/office/drawing/2014/main" id="{C82548D1-5D9E-A284-8DE1-59FF625D438F}"/>
              </a:ext>
            </a:extLst>
          </p:cNvPr>
          <p:cNvSpPr>
            <a:spLocks/>
          </p:cNvSpPr>
          <p:nvPr>
            <p:custDataLst>
              <p:tags r:id="rId19"/>
            </p:custDataLst>
          </p:nvPr>
        </p:nvSpPr>
        <p:spPr bwMode="gray">
          <a:xfrm>
            <a:off x="287338" y="3429000"/>
            <a:ext cx="2952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FAB8A88F-25DF-44BF-A5B0-14D724C27E48}" type="datetime'''3''''''''''''40'''''''''''''">
              <a:rPr lang="en-US" altLang="en-US" sz="1400">
                <a:solidFill>
                  <a:schemeClr val="tx1"/>
                </a:solidFill>
              </a:rPr>
              <a:pPr algn="r">
                <a:lnSpc>
                  <a:spcPct val="90000"/>
                </a:lnSpc>
                <a:spcBef>
                  <a:spcPct val="0"/>
                </a:spcBef>
                <a:spcAft>
                  <a:spcPct val="0"/>
                </a:spcAft>
              </a:pPr>
              <a:t>340</a:t>
            </a:fld>
            <a:endParaRPr lang="en-US" sz="1400" err="1">
              <a:solidFill>
                <a:schemeClr val="tx1"/>
              </a:solidFill>
            </a:endParaRPr>
          </a:p>
        </p:txBody>
      </p:sp>
      <p:sp>
        <p:nvSpPr>
          <p:cNvPr id="40" name="Rectangle 39">
            <a:extLst>
              <a:ext uri="{FF2B5EF4-FFF2-40B4-BE49-F238E27FC236}">
                <a16:creationId xmlns:a16="http://schemas.microsoft.com/office/drawing/2014/main" id="{BF952E7E-26FE-F347-D70E-2C0B5C821B46}"/>
              </a:ext>
            </a:extLst>
          </p:cNvPr>
          <p:cNvSpPr>
            <a:spLocks/>
          </p:cNvSpPr>
          <p:nvPr>
            <p:custDataLst>
              <p:tags r:id="rId20"/>
            </p:custDataLst>
          </p:nvPr>
        </p:nvSpPr>
        <p:spPr bwMode="gray">
          <a:xfrm>
            <a:off x="287338" y="2732088"/>
            <a:ext cx="2952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1AC1F24-0B88-41E1-9BE4-FA6D000D00F6}" type="datetime'''3''''''''6''''''''0'''''''''''''''''''''''">
              <a:rPr lang="en-US" altLang="en-US" sz="1400">
                <a:solidFill>
                  <a:schemeClr val="tx1"/>
                </a:solidFill>
              </a:rPr>
              <a:pPr algn="r">
                <a:lnSpc>
                  <a:spcPct val="90000"/>
                </a:lnSpc>
                <a:spcBef>
                  <a:spcPct val="0"/>
                </a:spcBef>
                <a:spcAft>
                  <a:spcPct val="0"/>
                </a:spcAft>
              </a:pPr>
              <a:t>360</a:t>
            </a:fld>
            <a:endParaRPr lang="en-US" sz="1400" err="1">
              <a:solidFill>
                <a:schemeClr val="tx1"/>
              </a:solidFill>
            </a:endParaRPr>
          </a:p>
        </p:txBody>
      </p:sp>
      <p:sp>
        <p:nvSpPr>
          <p:cNvPr id="26" name="Rectangle 25">
            <a:extLst>
              <a:ext uri="{FF2B5EF4-FFF2-40B4-BE49-F238E27FC236}">
                <a16:creationId xmlns:a16="http://schemas.microsoft.com/office/drawing/2014/main" id="{D5F78024-9335-67A6-2AF3-5F19D6395A95}"/>
              </a:ext>
            </a:extLst>
          </p:cNvPr>
          <p:cNvSpPr>
            <a:spLocks/>
          </p:cNvSpPr>
          <p:nvPr>
            <p:custDataLst>
              <p:tags r:id="rId21"/>
            </p:custDataLst>
          </p:nvPr>
        </p:nvSpPr>
        <p:spPr bwMode="gray">
          <a:xfrm>
            <a:off x="287338" y="2033588"/>
            <a:ext cx="29527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855B85C-6CD8-437E-BD63-AA4558245E02}" type="datetime'3''''''''''8''''''''''''''''''''''''''''''''0'''''''''">
              <a:rPr lang="en-US" altLang="en-US" sz="1400" smtClean="0">
                <a:solidFill>
                  <a:schemeClr val="tx1"/>
                </a:solidFill>
                <a:effectLst/>
              </a:rPr>
              <a:pPr algn="r">
                <a:lnSpc>
                  <a:spcPct val="90000"/>
                </a:lnSpc>
                <a:spcBef>
                  <a:spcPct val="0"/>
                </a:spcBef>
                <a:spcAft>
                  <a:spcPct val="0"/>
                </a:spcAft>
              </a:pPr>
              <a:t>380</a:t>
            </a:fld>
            <a:endParaRPr lang="en-US" sz="1400" err="1">
              <a:solidFill>
                <a:schemeClr val="tx1"/>
              </a:solidFill>
            </a:endParaRPr>
          </a:p>
        </p:txBody>
      </p:sp>
      <p:cxnSp>
        <p:nvCxnSpPr>
          <p:cNvPr id="114" name="Straight Connector 113">
            <a:extLst>
              <a:ext uri="{FF2B5EF4-FFF2-40B4-BE49-F238E27FC236}">
                <a16:creationId xmlns:a16="http://schemas.microsoft.com/office/drawing/2014/main" id="{6DD0EF97-EE8E-ECBF-3A98-45D838EF469D}"/>
              </a:ext>
            </a:extLst>
          </p:cNvPr>
          <p:cNvCxnSpPr>
            <a:cxnSpLocks/>
          </p:cNvCxnSpPr>
          <p:nvPr>
            <p:custDataLst>
              <p:tags r:id="rId22"/>
            </p:custDataLst>
          </p:nvPr>
        </p:nvCxnSpPr>
        <p:spPr bwMode="auto">
          <a:xfrm>
            <a:off x="4595813" y="34353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8639BCB4-91CB-E738-2111-53EBEEEC2E2D}"/>
              </a:ext>
            </a:extLst>
          </p:cNvPr>
          <p:cNvCxnSpPr>
            <a:cxnSpLocks/>
          </p:cNvCxnSpPr>
          <p:nvPr>
            <p:custDataLst>
              <p:tags r:id="rId23"/>
            </p:custDataLst>
          </p:nvPr>
        </p:nvCxnSpPr>
        <p:spPr bwMode="auto">
          <a:xfrm flipV="1">
            <a:off x="1001713" y="3435350"/>
            <a:ext cx="0" cy="13335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4E5E88CE-BCCB-110A-559B-B128FB16AC7C}"/>
              </a:ext>
            </a:extLst>
          </p:cNvPr>
          <p:cNvCxnSpPr>
            <a:cxnSpLocks/>
          </p:cNvCxnSpPr>
          <p:nvPr>
            <p:custDataLst>
              <p:tags r:id="rId24"/>
            </p:custDataLst>
          </p:nvPr>
        </p:nvCxnSpPr>
        <p:spPr bwMode="auto">
          <a:xfrm>
            <a:off x="1001713" y="3435350"/>
            <a:ext cx="3594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0" name="Straight Connector 329">
            <a:extLst>
              <a:ext uri="{FF2B5EF4-FFF2-40B4-BE49-F238E27FC236}">
                <a16:creationId xmlns:a16="http://schemas.microsoft.com/office/drawing/2014/main" id="{A311644A-B574-38B5-EB37-612A926CA39D}"/>
              </a:ext>
            </a:extLst>
          </p:cNvPr>
          <p:cNvCxnSpPr>
            <a:cxnSpLocks/>
          </p:cNvCxnSpPr>
          <p:nvPr>
            <p:custDataLst>
              <p:tags r:id="rId25"/>
            </p:custDataLst>
          </p:nvPr>
        </p:nvCxnSpPr>
        <p:spPr bwMode="auto">
          <a:xfrm flipV="1">
            <a:off x="4672013" y="2058988"/>
            <a:ext cx="0" cy="15287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1" name="Straight Connector 330">
            <a:extLst>
              <a:ext uri="{FF2B5EF4-FFF2-40B4-BE49-F238E27FC236}">
                <a16:creationId xmlns:a16="http://schemas.microsoft.com/office/drawing/2014/main" id="{CBCB3626-9AC6-A5EC-6473-73EC21A764D3}"/>
              </a:ext>
            </a:extLst>
          </p:cNvPr>
          <p:cNvCxnSpPr>
            <a:cxnSpLocks/>
          </p:cNvCxnSpPr>
          <p:nvPr>
            <p:custDataLst>
              <p:tags r:id="rId26"/>
            </p:custDataLst>
          </p:nvPr>
        </p:nvCxnSpPr>
        <p:spPr bwMode="auto">
          <a:xfrm>
            <a:off x="4672012" y="2058988"/>
            <a:ext cx="35941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2" name="Straight Connector 331">
            <a:extLst>
              <a:ext uri="{FF2B5EF4-FFF2-40B4-BE49-F238E27FC236}">
                <a16:creationId xmlns:a16="http://schemas.microsoft.com/office/drawing/2014/main" id="{FDE39CC9-74F7-5F92-4241-3D71998295AF}"/>
              </a:ext>
            </a:extLst>
          </p:cNvPr>
          <p:cNvCxnSpPr>
            <a:cxnSpLocks/>
          </p:cNvCxnSpPr>
          <p:nvPr>
            <p:custDataLst>
              <p:tags r:id="rId27"/>
            </p:custDataLst>
          </p:nvPr>
        </p:nvCxnSpPr>
        <p:spPr bwMode="auto">
          <a:xfrm>
            <a:off x="8266113" y="20589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6886096D-3A92-3AFE-B919-1615770B1C4E}"/>
              </a:ext>
            </a:extLst>
          </p:cNvPr>
          <p:cNvCxnSpPr>
            <a:cxnSpLocks/>
          </p:cNvCxnSpPr>
          <p:nvPr>
            <p:custDataLst>
              <p:tags r:id="rId28"/>
            </p:custDataLst>
          </p:nvPr>
        </p:nvCxnSpPr>
        <p:spPr bwMode="auto">
          <a:xfrm>
            <a:off x="7659688" y="2432050"/>
            <a:ext cx="0" cy="508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C4A63DA0-FF87-CB86-1BC2-13BC38697B13}"/>
              </a:ext>
            </a:extLst>
          </p:cNvPr>
          <p:cNvCxnSpPr>
            <a:cxnSpLocks/>
          </p:cNvCxnSpPr>
          <p:nvPr>
            <p:custDataLst>
              <p:tags r:id="rId29"/>
            </p:custDataLst>
          </p:nvPr>
        </p:nvCxnSpPr>
        <p:spPr bwMode="auto">
          <a:xfrm>
            <a:off x="7054850" y="2484438"/>
            <a:ext cx="0" cy="4762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F2F79C2-D9EF-1F62-61D2-3E9240BEA1EE}"/>
              </a:ext>
            </a:extLst>
          </p:cNvPr>
          <p:cNvCxnSpPr>
            <a:cxnSpLocks/>
          </p:cNvCxnSpPr>
          <p:nvPr>
            <p:custDataLst>
              <p:tags r:id="rId30"/>
            </p:custDataLst>
          </p:nvPr>
        </p:nvCxnSpPr>
        <p:spPr bwMode="auto">
          <a:xfrm>
            <a:off x="2817813" y="4021138"/>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AB85EC61-450E-5051-605F-C7B19A26CB61}"/>
              </a:ext>
            </a:extLst>
          </p:cNvPr>
          <p:cNvCxnSpPr>
            <a:cxnSpLocks/>
          </p:cNvCxnSpPr>
          <p:nvPr>
            <p:custDataLst>
              <p:tags r:id="rId31"/>
            </p:custDataLst>
          </p:nvPr>
        </p:nvCxnSpPr>
        <p:spPr bwMode="auto">
          <a:xfrm flipV="1">
            <a:off x="5843588" y="3773488"/>
            <a:ext cx="0" cy="66675"/>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E50A3CB-8BBD-36E9-3F70-FF55E2172A61}"/>
              </a:ext>
            </a:extLst>
          </p:cNvPr>
          <p:cNvCxnSpPr>
            <a:cxnSpLocks/>
          </p:cNvCxnSpPr>
          <p:nvPr>
            <p:custDataLst>
              <p:tags r:id="rId32"/>
            </p:custDataLst>
          </p:nvPr>
        </p:nvCxnSpPr>
        <p:spPr bwMode="auto">
          <a:xfrm>
            <a:off x="2212975" y="4589463"/>
            <a:ext cx="0" cy="80963"/>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B8959836-DAA5-CD9F-B0D0-9BBC9BFFC20B}"/>
              </a:ext>
            </a:extLst>
          </p:cNvPr>
          <p:cNvCxnSpPr>
            <a:cxnSpLocks/>
          </p:cNvCxnSpPr>
          <p:nvPr>
            <p:custDataLst>
              <p:tags r:id="rId33"/>
            </p:custDataLst>
          </p:nvPr>
        </p:nvCxnSpPr>
        <p:spPr bwMode="auto">
          <a:xfrm>
            <a:off x="6450013" y="2530475"/>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AE2B5D17-1B7C-D80F-2942-AD22F9E97A62}"/>
              </a:ext>
            </a:extLst>
          </p:cNvPr>
          <p:cNvCxnSpPr>
            <a:cxnSpLocks/>
          </p:cNvCxnSpPr>
          <p:nvPr>
            <p:custDataLst>
              <p:tags r:id="rId34"/>
            </p:custDataLst>
          </p:nvPr>
        </p:nvCxnSpPr>
        <p:spPr bwMode="auto">
          <a:xfrm>
            <a:off x="3422650" y="3810000"/>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0969D58-FECD-CD73-06CC-F79DA9676DCC}"/>
              </a:ext>
            </a:extLst>
          </p:cNvPr>
          <p:cNvCxnSpPr>
            <a:cxnSpLocks/>
          </p:cNvCxnSpPr>
          <p:nvPr>
            <p:custDataLst>
              <p:tags r:id="rId35"/>
            </p:custDataLst>
          </p:nvPr>
        </p:nvCxnSpPr>
        <p:spPr bwMode="auto">
          <a:xfrm>
            <a:off x="1606550" y="4702175"/>
            <a:ext cx="0" cy="1016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54D63DF2-42FC-900A-6BC8-EFDE8AD3431F}"/>
              </a:ext>
            </a:extLst>
          </p:cNvPr>
          <p:cNvCxnSpPr>
            <a:cxnSpLocks/>
          </p:cNvCxnSpPr>
          <p:nvPr>
            <p:custDataLst>
              <p:tags r:id="rId36"/>
            </p:custDataLst>
          </p:nvPr>
        </p:nvCxnSpPr>
        <p:spPr bwMode="auto">
          <a:xfrm>
            <a:off x="5238750" y="3706812"/>
            <a:ext cx="0" cy="762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9C47A24A-DF13-EBDE-D9E7-DA89092A1D18}"/>
              </a:ext>
            </a:extLst>
          </p:cNvPr>
          <p:cNvCxnSpPr>
            <a:cxnSpLocks/>
          </p:cNvCxnSpPr>
          <p:nvPr>
            <p:custDataLst>
              <p:tags r:id="rId37"/>
            </p:custDataLst>
          </p:nvPr>
        </p:nvCxnSpPr>
        <p:spPr bwMode="auto">
          <a:xfrm>
            <a:off x="4029075" y="3808413"/>
            <a:ext cx="0" cy="2540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BE742087-60DF-1739-B8E1-438C6A74C770}"/>
              </a:ext>
            </a:extLst>
          </p:cNvPr>
          <p:cNvSpPr>
            <a:spLocks/>
          </p:cNvSpPr>
          <p:nvPr>
            <p:custDataLst>
              <p:tags r:id="rId38"/>
            </p:custDataLst>
          </p:nvPr>
        </p:nvSpPr>
        <p:spPr bwMode="auto">
          <a:xfrm>
            <a:off x="6905625" y="5664200"/>
            <a:ext cx="298450"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defTabSz="914354">
              <a:spcBef>
                <a:spcPct val="0"/>
              </a:spcBef>
              <a:spcAft>
                <a:spcPct val="0"/>
              </a:spcAft>
            </a:pPr>
            <a:fld id="{EC2C5711-B024-4066-9F5B-32D3F8978A6F}" type="datetime'''''''Lin''e  ''''''''E''x''''''''''''t'''">
              <a:rPr lang="en-US" altLang="en-US" sz="1200">
                <a:solidFill>
                  <a:srgbClr val="2B3A42"/>
                </a:solidFill>
              </a:rPr>
              <a:pPr algn="ctr" defTabSz="914354">
                <a:spcBef>
                  <a:spcPct val="0"/>
                </a:spcBef>
                <a:spcAft>
                  <a:spcPct val="0"/>
                </a:spcAft>
              </a:pPr>
              <a:t>Line  Ext</a:t>
            </a:fld>
            <a:endParaRPr lang="en-US" sz="1200">
              <a:solidFill>
                <a:srgbClr val="2B3A42"/>
              </a:solidFill>
            </a:endParaRPr>
          </a:p>
        </p:txBody>
      </p:sp>
      <p:sp>
        <p:nvSpPr>
          <p:cNvPr id="73" name="Rectangle 72">
            <a:extLst>
              <a:ext uri="{FF2B5EF4-FFF2-40B4-BE49-F238E27FC236}">
                <a16:creationId xmlns:a16="http://schemas.microsoft.com/office/drawing/2014/main" id="{9BCA3F9D-084D-1B89-178E-89BB6942C4A4}"/>
              </a:ext>
            </a:extLst>
          </p:cNvPr>
          <p:cNvSpPr>
            <a:spLocks/>
          </p:cNvSpPr>
          <p:nvPr>
            <p:custDataLst>
              <p:tags r:id="rId39"/>
            </p:custDataLst>
          </p:nvPr>
        </p:nvSpPr>
        <p:spPr bwMode="gray">
          <a:xfrm>
            <a:off x="7518400" y="2249488"/>
            <a:ext cx="2825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6C4993B7-DF90-49C8-A3F7-6724E2DAFD35}" type="datetime'''''1''''''''''''''''''.''''''''5'''''''''''''''''''''''''">
              <a:rPr lang="en-US" altLang="en-US" sz="1333" smtClean="0">
                <a:solidFill>
                  <a:schemeClr val="tx1"/>
                </a:solidFill>
              </a:rPr>
              <a:pPr algn="ctr">
                <a:lnSpc>
                  <a:spcPct val="90000"/>
                </a:lnSpc>
                <a:spcBef>
                  <a:spcPct val="0"/>
                </a:spcBef>
                <a:spcAft>
                  <a:spcPct val="0"/>
                </a:spcAft>
              </a:pPr>
              <a:t>1.5</a:t>
            </a:fld>
            <a:endParaRPr lang="en-US" sz="1333">
              <a:solidFill>
                <a:schemeClr val="tx1"/>
              </a:solidFill>
            </a:endParaRPr>
          </a:p>
        </p:txBody>
      </p:sp>
      <p:sp>
        <p:nvSpPr>
          <p:cNvPr id="7" name="Rectangle 6">
            <a:extLst>
              <a:ext uri="{FF2B5EF4-FFF2-40B4-BE49-F238E27FC236}">
                <a16:creationId xmlns:a16="http://schemas.microsoft.com/office/drawing/2014/main" id="{2C6A4FCF-CBC8-C55B-81D6-A57B2692F2CC}"/>
              </a:ext>
            </a:extLst>
          </p:cNvPr>
          <p:cNvSpPr>
            <a:spLocks/>
          </p:cNvSpPr>
          <p:nvPr>
            <p:custDataLst>
              <p:tags r:id="rId40"/>
            </p:custDataLst>
          </p:nvPr>
        </p:nvSpPr>
        <p:spPr bwMode="auto">
          <a:xfrm>
            <a:off x="750888" y="5664200"/>
            <a:ext cx="50323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defTabSz="914354">
              <a:spcBef>
                <a:spcPct val="0"/>
              </a:spcBef>
              <a:spcAft>
                <a:spcPct val="0"/>
              </a:spcAft>
            </a:pPr>
            <a:fld id="{A975974C-787F-4DCB-BA3E-B3CFC47E123C}" type="datetime'''''''M''''''AT'''' ''''''''J''''''''''''u''''''''''n-''23'''">
              <a:rPr lang="en-US" altLang="en-US" sz="1200" b="1" smtClean="0">
                <a:solidFill>
                  <a:srgbClr val="2B3A42"/>
                </a:solidFill>
              </a:rPr>
              <a:pPr algn="ctr" defTabSz="914354">
                <a:spcBef>
                  <a:spcPct val="0"/>
                </a:spcBef>
                <a:spcAft>
                  <a:spcPct val="0"/>
                </a:spcAft>
              </a:pPr>
              <a:t>MAT Jun-23</a:t>
            </a:fld>
            <a:endParaRPr lang="en-US" sz="1200" b="1">
              <a:solidFill>
                <a:srgbClr val="2B3A42"/>
              </a:solidFill>
            </a:endParaRPr>
          </a:p>
        </p:txBody>
      </p:sp>
      <p:sp>
        <p:nvSpPr>
          <p:cNvPr id="27" name="Rectangle 26">
            <a:extLst>
              <a:ext uri="{FF2B5EF4-FFF2-40B4-BE49-F238E27FC236}">
                <a16:creationId xmlns:a16="http://schemas.microsoft.com/office/drawing/2014/main" id="{4CC75F79-31AA-1D65-C85F-47916AE4D7E8}"/>
              </a:ext>
            </a:extLst>
          </p:cNvPr>
          <p:cNvSpPr>
            <a:spLocks/>
          </p:cNvSpPr>
          <p:nvPr>
            <p:custDataLst>
              <p:tags r:id="rId41"/>
            </p:custDataLst>
          </p:nvPr>
        </p:nvSpPr>
        <p:spPr bwMode="auto">
          <a:xfrm>
            <a:off x="7462838" y="5664200"/>
            <a:ext cx="3937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defTabSz="914354">
              <a:spcBef>
                <a:spcPct val="0"/>
              </a:spcBef>
              <a:spcAft>
                <a:spcPct val="0"/>
              </a:spcAft>
            </a:pPr>
            <a:fld id="{5D281344-0C10-441F-BB2E-ED0ACEAD90DB}" type="datetime'O''''''''''''''''''''''t''''''he''''''''r'''''''">
              <a:rPr lang="en-US" altLang="en-US" sz="1200">
                <a:solidFill>
                  <a:srgbClr val="2B3A42"/>
                </a:solidFill>
              </a:rPr>
              <a:pPr algn="ctr" defTabSz="914354">
                <a:spcBef>
                  <a:spcPct val="0"/>
                </a:spcBef>
                <a:spcAft>
                  <a:spcPct val="0"/>
                </a:spcAft>
              </a:pPr>
              <a:t>Other</a:t>
            </a:fld>
            <a:endParaRPr lang="en-US" sz="1200">
              <a:solidFill>
                <a:srgbClr val="2B3A42"/>
              </a:solidFill>
            </a:endParaRPr>
          </a:p>
        </p:txBody>
      </p:sp>
      <p:sp>
        <p:nvSpPr>
          <p:cNvPr id="62" name="Rectangle 61">
            <a:extLst>
              <a:ext uri="{FF2B5EF4-FFF2-40B4-BE49-F238E27FC236}">
                <a16:creationId xmlns:a16="http://schemas.microsoft.com/office/drawing/2014/main" id="{C95DCB72-D359-A498-7A0B-AC763CD3DD6A}"/>
              </a:ext>
            </a:extLst>
          </p:cNvPr>
          <p:cNvSpPr>
            <a:spLocks/>
          </p:cNvSpPr>
          <p:nvPr>
            <p:custDataLst>
              <p:tags r:id="rId42"/>
            </p:custDataLst>
          </p:nvPr>
        </p:nvSpPr>
        <p:spPr bwMode="auto">
          <a:xfrm>
            <a:off x="8015288" y="5664200"/>
            <a:ext cx="50323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defTabSz="914354">
              <a:spcBef>
                <a:spcPct val="0"/>
              </a:spcBef>
              <a:spcAft>
                <a:spcPct val="0"/>
              </a:spcAft>
            </a:pPr>
            <a:fld id="{F5ECEF71-B9F6-4297-88CA-A66FA1567FE6}" type="datetime'''M''A''T ''''''''''''''''''Ju''n''''''''-''2''''''5'''''''">
              <a:rPr lang="en-US" altLang="en-US" sz="1200" b="1" smtClean="0">
                <a:solidFill>
                  <a:srgbClr val="2B3A42"/>
                </a:solidFill>
              </a:rPr>
              <a:pPr algn="ctr" defTabSz="914354">
                <a:spcBef>
                  <a:spcPct val="0"/>
                </a:spcBef>
                <a:spcAft>
                  <a:spcPct val="0"/>
                </a:spcAft>
              </a:pPr>
              <a:t>MAT Jun-25</a:t>
            </a:fld>
            <a:endParaRPr lang="en-US" sz="1200" b="1">
              <a:solidFill>
                <a:srgbClr val="2B3A42"/>
              </a:solidFill>
            </a:endParaRPr>
          </a:p>
        </p:txBody>
      </p:sp>
      <p:sp>
        <p:nvSpPr>
          <p:cNvPr id="9" name="Rectangle 8">
            <a:extLst>
              <a:ext uri="{FF2B5EF4-FFF2-40B4-BE49-F238E27FC236}">
                <a16:creationId xmlns:a16="http://schemas.microsoft.com/office/drawing/2014/main" id="{89AF40A8-0460-4918-50C4-2525A8808EED}"/>
              </a:ext>
            </a:extLst>
          </p:cNvPr>
          <p:cNvSpPr>
            <a:spLocks/>
          </p:cNvSpPr>
          <p:nvPr>
            <p:custDataLst>
              <p:tags r:id="rId43"/>
            </p:custDataLst>
          </p:nvPr>
        </p:nvSpPr>
        <p:spPr bwMode="auto">
          <a:xfrm>
            <a:off x="1300163" y="5664200"/>
            <a:ext cx="612775"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defTabSz="914354">
              <a:spcBef>
                <a:spcPct val="0"/>
              </a:spcBef>
              <a:spcAft>
                <a:spcPct val="0"/>
              </a:spcAft>
            </a:pPr>
            <a:fld id="{372994A6-9B89-48D2-9994-E654575613B3}" type="datetime'''New'' P''''''''ro''''d''u''''''''''''''c''''''''t''''s'">
              <a:rPr lang="en-US" altLang="en-US" sz="1200">
                <a:solidFill>
                  <a:srgbClr val="2B3A42"/>
                </a:solidFill>
              </a:rPr>
              <a:pPr algn="ctr" defTabSz="914354">
                <a:spcBef>
                  <a:spcPct val="0"/>
                </a:spcBef>
                <a:spcAft>
                  <a:spcPct val="0"/>
                </a:spcAft>
              </a:pPr>
              <a:t>New Products</a:t>
            </a:fld>
            <a:endParaRPr lang="en-US" sz="1200" err="1">
              <a:solidFill>
                <a:srgbClr val="2B3A42"/>
              </a:solidFill>
            </a:endParaRPr>
          </a:p>
        </p:txBody>
      </p:sp>
      <p:sp>
        <p:nvSpPr>
          <p:cNvPr id="17" name="Rectangle 16">
            <a:extLst>
              <a:ext uri="{FF2B5EF4-FFF2-40B4-BE49-F238E27FC236}">
                <a16:creationId xmlns:a16="http://schemas.microsoft.com/office/drawing/2014/main" id="{C5F39FC1-0584-E9A4-FCAD-7D337D2FA6AA}"/>
              </a:ext>
            </a:extLst>
          </p:cNvPr>
          <p:cNvSpPr>
            <a:spLocks/>
          </p:cNvSpPr>
          <p:nvPr>
            <p:custDataLst>
              <p:tags r:id="rId44"/>
            </p:custDataLst>
          </p:nvPr>
        </p:nvSpPr>
        <p:spPr bwMode="gray">
          <a:xfrm>
            <a:off x="2071688" y="4406900"/>
            <a:ext cx="2825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DDC744C0-4F99-466D-9A22-F50E237CDE8C}" type="datetime'''''''''3''''.''''''''''2'''''''''''''''">
              <a:rPr lang="en-US" altLang="en-US" sz="1333" smtClean="0">
                <a:solidFill>
                  <a:schemeClr val="tx1"/>
                </a:solidFill>
              </a:rPr>
              <a:pPr algn="ctr">
                <a:lnSpc>
                  <a:spcPct val="90000"/>
                </a:lnSpc>
                <a:spcBef>
                  <a:spcPct val="0"/>
                </a:spcBef>
                <a:spcAft>
                  <a:spcPct val="0"/>
                </a:spcAft>
              </a:pPr>
              <a:t>3.2</a:t>
            </a:fld>
            <a:endParaRPr lang="en-US" sz="1333">
              <a:solidFill>
                <a:schemeClr val="tx1"/>
              </a:solidFill>
            </a:endParaRPr>
          </a:p>
        </p:txBody>
      </p:sp>
      <p:sp>
        <p:nvSpPr>
          <p:cNvPr id="10" name="Rectangle 9">
            <a:extLst>
              <a:ext uri="{FF2B5EF4-FFF2-40B4-BE49-F238E27FC236}">
                <a16:creationId xmlns:a16="http://schemas.microsoft.com/office/drawing/2014/main" id="{7520D2EF-A589-33BF-F49B-B58D3A8F6AE0}"/>
              </a:ext>
            </a:extLst>
          </p:cNvPr>
          <p:cNvSpPr>
            <a:spLocks/>
          </p:cNvSpPr>
          <p:nvPr>
            <p:custDataLst>
              <p:tags r:id="rId45"/>
            </p:custDataLst>
          </p:nvPr>
        </p:nvSpPr>
        <p:spPr bwMode="auto">
          <a:xfrm>
            <a:off x="2033588" y="5664200"/>
            <a:ext cx="3587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defTabSz="914354">
              <a:spcBef>
                <a:spcPct val="0"/>
              </a:spcBef>
              <a:spcAft>
                <a:spcPct val="0"/>
              </a:spcAft>
            </a:pPr>
            <a:fld id="{FB7C7C4F-B109-4FF3-9E6F-6541338640E5}" type="datetime'''''''''''''''''''P''''''''''''ri''''''c''''''e'''''''''">
              <a:rPr lang="en-US" altLang="en-US" sz="1200">
                <a:solidFill>
                  <a:srgbClr val="2B3A42"/>
                </a:solidFill>
              </a:rPr>
              <a:pPr algn="ctr" defTabSz="914354">
                <a:spcBef>
                  <a:spcPct val="0"/>
                </a:spcBef>
                <a:spcAft>
                  <a:spcPct val="0"/>
                </a:spcAft>
              </a:pPr>
              <a:t>Price</a:t>
            </a:fld>
            <a:endParaRPr lang="en-US" sz="1200" err="1">
              <a:solidFill>
                <a:srgbClr val="2B3A42"/>
              </a:solidFill>
            </a:endParaRPr>
          </a:p>
        </p:txBody>
      </p:sp>
      <p:sp>
        <p:nvSpPr>
          <p:cNvPr id="18" name="Rectangle 17">
            <a:extLst>
              <a:ext uri="{FF2B5EF4-FFF2-40B4-BE49-F238E27FC236}">
                <a16:creationId xmlns:a16="http://schemas.microsoft.com/office/drawing/2014/main" id="{0C2E4544-C0FC-5BE2-9ABD-1C079E60672D}"/>
              </a:ext>
            </a:extLst>
          </p:cNvPr>
          <p:cNvSpPr>
            <a:spLocks/>
          </p:cNvSpPr>
          <p:nvPr>
            <p:custDataLst>
              <p:tags r:id="rId46"/>
            </p:custDataLst>
          </p:nvPr>
        </p:nvSpPr>
        <p:spPr bwMode="gray">
          <a:xfrm>
            <a:off x="2630488" y="3838575"/>
            <a:ext cx="3762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01993956-E66C-459B-8F31-F2253F9DAA72}" type="datetime'''''''''''''1''''''6''''''''''''''''''''.''''''''''''''3'">
              <a:rPr lang="en-US" altLang="en-US" sz="1333" smtClean="0">
                <a:solidFill>
                  <a:schemeClr val="tx1"/>
                </a:solidFill>
              </a:rPr>
              <a:pPr algn="ctr">
                <a:lnSpc>
                  <a:spcPct val="90000"/>
                </a:lnSpc>
                <a:spcBef>
                  <a:spcPct val="0"/>
                </a:spcBef>
                <a:spcAft>
                  <a:spcPct val="0"/>
                </a:spcAft>
              </a:pPr>
              <a:t>16.3</a:t>
            </a:fld>
            <a:endParaRPr lang="en-US" sz="1333">
              <a:solidFill>
                <a:schemeClr val="tx1"/>
              </a:solidFill>
            </a:endParaRPr>
          </a:p>
        </p:txBody>
      </p:sp>
      <p:sp>
        <p:nvSpPr>
          <p:cNvPr id="20" name="Rectangle 19">
            <a:extLst>
              <a:ext uri="{FF2B5EF4-FFF2-40B4-BE49-F238E27FC236}">
                <a16:creationId xmlns:a16="http://schemas.microsoft.com/office/drawing/2014/main" id="{4FE896C1-687F-8E03-F188-09ECE39F3542}"/>
              </a:ext>
            </a:extLst>
          </p:cNvPr>
          <p:cNvSpPr>
            <a:spLocks/>
          </p:cNvSpPr>
          <p:nvPr>
            <p:custDataLst>
              <p:tags r:id="rId47"/>
            </p:custDataLst>
          </p:nvPr>
        </p:nvSpPr>
        <p:spPr bwMode="auto">
          <a:xfrm>
            <a:off x="2559050" y="5664200"/>
            <a:ext cx="5191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defTabSz="914354">
              <a:spcBef>
                <a:spcPct val="0"/>
              </a:spcBef>
              <a:spcAft>
                <a:spcPct val="0"/>
              </a:spcAft>
            </a:pPr>
            <a:fld id="{DDBDC5C1-B5BD-47DB-BBD0-D5F174878B3E}" type="datetime'''''''''''V''''''o''''''''''''''''''''''l''u''''''''m''e'">
              <a:rPr lang="en-US" altLang="en-US" sz="1200">
                <a:solidFill>
                  <a:srgbClr val="2B3A42"/>
                </a:solidFill>
              </a:rPr>
              <a:pPr algn="ctr" defTabSz="914354">
                <a:spcBef>
                  <a:spcPct val="0"/>
                </a:spcBef>
                <a:spcAft>
                  <a:spcPct val="0"/>
                </a:spcAft>
              </a:pPr>
              <a:t>Volume</a:t>
            </a:fld>
            <a:endParaRPr lang="en-US" sz="1200" err="1">
              <a:solidFill>
                <a:srgbClr val="2B3A42"/>
              </a:solidFill>
            </a:endParaRPr>
          </a:p>
        </p:txBody>
      </p:sp>
      <p:sp>
        <p:nvSpPr>
          <p:cNvPr id="19" name="Rectangle 18">
            <a:extLst>
              <a:ext uri="{FF2B5EF4-FFF2-40B4-BE49-F238E27FC236}">
                <a16:creationId xmlns:a16="http://schemas.microsoft.com/office/drawing/2014/main" id="{D7E60B35-4AF7-70ED-F759-87CD301E3823}"/>
              </a:ext>
            </a:extLst>
          </p:cNvPr>
          <p:cNvSpPr>
            <a:spLocks/>
          </p:cNvSpPr>
          <p:nvPr>
            <p:custDataLst>
              <p:tags r:id="rId48"/>
            </p:custDataLst>
          </p:nvPr>
        </p:nvSpPr>
        <p:spPr bwMode="gray">
          <a:xfrm>
            <a:off x="3281363" y="3627438"/>
            <a:ext cx="282575" cy="1825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D084E77A-15AD-4B90-8710-4A423C85C3C4}" type="datetime'''''''''6''''''.0'''''''''''''''''''''">
              <a:rPr lang="en-US" altLang="en-US" sz="1333" smtClean="0">
                <a:solidFill>
                  <a:schemeClr val="tx1"/>
                </a:solidFill>
                <a:effectLst/>
              </a:rPr>
              <a:pPr algn="ctr">
                <a:lnSpc>
                  <a:spcPct val="90000"/>
                </a:lnSpc>
                <a:spcBef>
                  <a:spcPct val="0"/>
                </a:spcBef>
                <a:spcAft>
                  <a:spcPct val="0"/>
                </a:spcAft>
              </a:pPr>
              <a:t>6.0</a:t>
            </a:fld>
            <a:endParaRPr lang="en-US" sz="1333">
              <a:solidFill>
                <a:schemeClr val="tx1"/>
              </a:solidFill>
            </a:endParaRPr>
          </a:p>
        </p:txBody>
      </p:sp>
      <p:sp>
        <p:nvSpPr>
          <p:cNvPr id="25" name="Rectangle 24">
            <a:extLst>
              <a:ext uri="{FF2B5EF4-FFF2-40B4-BE49-F238E27FC236}">
                <a16:creationId xmlns:a16="http://schemas.microsoft.com/office/drawing/2014/main" id="{B86A1941-DC68-8249-B40E-0813D2446F0B}"/>
              </a:ext>
            </a:extLst>
          </p:cNvPr>
          <p:cNvSpPr>
            <a:spLocks/>
          </p:cNvSpPr>
          <p:nvPr>
            <p:custDataLst>
              <p:tags r:id="rId49"/>
            </p:custDataLst>
          </p:nvPr>
        </p:nvSpPr>
        <p:spPr bwMode="auto">
          <a:xfrm>
            <a:off x="3121025" y="5664200"/>
            <a:ext cx="6048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defTabSz="914354">
              <a:spcBef>
                <a:spcPct val="0"/>
              </a:spcBef>
              <a:spcAft>
                <a:spcPct val="0"/>
              </a:spcAft>
            </a:pPr>
            <a:fld id="{6AC2AF74-1CC3-449D-8AFF-90F0B45F793B}" type="datetime'''L''''i''''''''''''''''n''''e''  ''''''''''''E''''''''''x''t'">
              <a:rPr lang="en-US" altLang="en-US" sz="1200">
                <a:solidFill>
                  <a:srgbClr val="2B3A42"/>
                </a:solidFill>
              </a:rPr>
              <a:pPr algn="ctr" defTabSz="914354">
                <a:spcBef>
                  <a:spcPct val="0"/>
                </a:spcBef>
                <a:spcAft>
                  <a:spcPct val="0"/>
                </a:spcAft>
              </a:pPr>
              <a:t>Line  Ext</a:t>
            </a:fld>
            <a:endParaRPr lang="en-US" sz="1200" err="1">
              <a:solidFill>
                <a:srgbClr val="2B3A42"/>
              </a:solidFill>
            </a:endParaRPr>
          </a:p>
        </p:txBody>
      </p:sp>
      <p:sp>
        <p:nvSpPr>
          <p:cNvPr id="21" name="Rectangle 20">
            <a:extLst>
              <a:ext uri="{FF2B5EF4-FFF2-40B4-BE49-F238E27FC236}">
                <a16:creationId xmlns:a16="http://schemas.microsoft.com/office/drawing/2014/main" id="{7F06DCDB-9D32-4FEA-F202-22DB04A2D780}"/>
              </a:ext>
            </a:extLst>
          </p:cNvPr>
          <p:cNvSpPr>
            <a:spLocks/>
          </p:cNvSpPr>
          <p:nvPr>
            <p:custDataLst>
              <p:tags r:id="rId50"/>
            </p:custDataLst>
          </p:nvPr>
        </p:nvSpPr>
        <p:spPr bwMode="gray">
          <a:xfrm>
            <a:off x="3887788" y="3625850"/>
            <a:ext cx="2825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A6EAA8FF-A6CF-432C-AC30-BD6AA60E0883}" type="datetime'''''''''''''''''''''''''''''0''''''''.0'''''''''''''">
              <a:rPr lang="en-US" altLang="en-US" sz="1333" smtClean="0">
                <a:solidFill>
                  <a:schemeClr val="tx1"/>
                </a:solidFill>
              </a:rPr>
              <a:pPr algn="ctr">
                <a:lnSpc>
                  <a:spcPct val="90000"/>
                </a:lnSpc>
                <a:spcBef>
                  <a:spcPct val="0"/>
                </a:spcBef>
                <a:spcAft>
                  <a:spcPct val="0"/>
                </a:spcAft>
              </a:pPr>
              <a:t>0.0</a:t>
            </a:fld>
            <a:endParaRPr lang="en-US" sz="1333">
              <a:solidFill>
                <a:schemeClr val="tx1"/>
              </a:solidFill>
            </a:endParaRPr>
          </a:p>
        </p:txBody>
      </p:sp>
      <p:sp>
        <p:nvSpPr>
          <p:cNvPr id="30" name="Rectangle 29">
            <a:extLst>
              <a:ext uri="{FF2B5EF4-FFF2-40B4-BE49-F238E27FC236}">
                <a16:creationId xmlns:a16="http://schemas.microsoft.com/office/drawing/2014/main" id="{28F6CE62-BE54-4318-45C6-9513D858E215}"/>
              </a:ext>
            </a:extLst>
          </p:cNvPr>
          <p:cNvSpPr>
            <a:spLocks/>
          </p:cNvSpPr>
          <p:nvPr>
            <p:custDataLst>
              <p:tags r:id="rId51"/>
            </p:custDataLst>
          </p:nvPr>
        </p:nvSpPr>
        <p:spPr bwMode="auto">
          <a:xfrm>
            <a:off x="3832225" y="5664200"/>
            <a:ext cx="3937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defTabSz="914354">
              <a:spcBef>
                <a:spcPct val="0"/>
              </a:spcBef>
              <a:spcAft>
                <a:spcPct val="0"/>
              </a:spcAft>
            </a:pPr>
            <a:fld id="{DC7551BA-306F-49C9-A164-1CA69B7B1A9B}" type="datetime'O''''''''''''''t''''''''''''''''''''''''h''''''''''''e''r'">
              <a:rPr lang="en-US" altLang="en-US" sz="1200">
                <a:solidFill>
                  <a:srgbClr val="2B3A42"/>
                </a:solidFill>
              </a:rPr>
              <a:pPr algn="ctr" defTabSz="914354">
                <a:spcBef>
                  <a:spcPct val="0"/>
                </a:spcBef>
                <a:spcAft>
                  <a:spcPct val="0"/>
                </a:spcAft>
              </a:pPr>
              <a:t>Other</a:t>
            </a:fld>
            <a:endParaRPr lang="en-US" sz="1200" err="1">
              <a:solidFill>
                <a:srgbClr val="2B3A42"/>
              </a:solidFill>
            </a:endParaRPr>
          </a:p>
        </p:txBody>
      </p:sp>
      <p:sp>
        <p:nvSpPr>
          <p:cNvPr id="68" name="Rectangle 67">
            <a:extLst>
              <a:ext uri="{FF2B5EF4-FFF2-40B4-BE49-F238E27FC236}">
                <a16:creationId xmlns:a16="http://schemas.microsoft.com/office/drawing/2014/main" id="{1D8C96E9-91C4-FC52-04EB-450068259BA2}"/>
              </a:ext>
            </a:extLst>
          </p:cNvPr>
          <p:cNvSpPr>
            <a:spLocks/>
          </p:cNvSpPr>
          <p:nvPr>
            <p:custDataLst>
              <p:tags r:id="rId52"/>
            </p:custDataLst>
          </p:nvPr>
        </p:nvSpPr>
        <p:spPr bwMode="gray">
          <a:xfrm>
            <a:off x="5097463" y="3524250"/>
            <a:ext cx="2825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E1033A63-0A25-4E28-9065-4F59CD208E8F}" type="datetime'2''''''''''''''''''''''.''''''''''''''''''''9'''''">
              <a:rPr lang="en-US" altLang="en-US" sz="1333">
                <a:solidFill>
                  <a:schemeClr val="tx1"/>
                </a:solidFill>
              </a:rPr>
              <a:pPr algn="ctr">
                <a:lnSpc>
                  <a:spcPct val="90000"/>
                </a:lnSpc>
                <a:spcBef>
                  <a:spcPct val="0"/>
                </a:spcBef>
                <a:spcAft>
                  <a:spcPct val="0"/>
                </a:spcAft>
              </a:pPr>
              <a:t>2.9</a:t>
            </a:fld>
            <a:endParaRPr lang="en-US" sz="1333">
              <a:solidFill>
                <a:schemeClr val="tx1"/>
              </a:solidFill>
            </a:endParaRPr>
          </a:p>
        </p:txBody>
      </p:sp>
      <p:sp>
        <p:nvSpPr>
          <p:cNvPr id="13" name="Rectangle 12">
            <a:extLst>
              <a:ext uri="{FF2B5EF4-FFF2-40B4-BE49-F238E27FC236}">
                <a16:creationId xmlns:a16="http://schemas.microsoft.com/office/drawing/2014/main" id="{ED9027BF-7B6E-6E0A-4021-96499F21AF7A}"/>
              </a:ext>
            </a:extLst>
          </p:cNvPr>
          <p:cNvSpPr>
            <a:spLocks/>
          </p:cNvSpPr>
          <p:nvPr>
            <p:custDataLst>
              <p:tags r:id="rId53"/>
            </p:custDataLst>
          </p:nvPr>
        </p:nvSpPr>
        <p:spPr bwMode="auto">
          <a:xfrm>
            <a:off x="4932363" y="5664200"/>
            <a:ext cx="612775"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defTabSz="914354">
              <a:spcBef>
                <a:spcPct val="0"/>
              </a:spcBef>
              <a:spcAft>
                <a:spcPct val="0"/>
              </a:spcAft>
            </a:pPr>
            <a:fld id="{4627A15B-2EFA-4F55-B688-F5F62B468AAC}" type="datetime'''N''''''''''''e''''''''w ''''''''P''ro''d''''''uc''''ts'">
              <a:rPr lang="en-US" altLang="en-US" sz="1200">
                <a:solidFill>
                  <a:srgbClr val="2B3A42"/>
                </a:solidFill>
              </a:rPr>
              <a:pPr algn="ctr" defTabSz="914354">
                <a:spcBef>
                  <a:spcPct val="0"/>
                </a:spcBef>
                <a:spcAft>
                  <a:spcPct val="0"/>
                </a:spcAft>
              </a:pPr>
              <a:t>New Products</a:t>
            </a:fld>
            <a:endParaRPr lang="en-US" sz="1200">
              <a:solidFill>
                <a:srgbClr val="2B3A42"/>
              </a:solidFill>
            </a:endParaRPr>
          </a:p>
        </p:txBody>
      </p:sp>
      <p:sp>
        <p:nvSpPr>
          <p:cNvPr id="69" name="Rectangle 68">
            <a:extLst>
              <a:ext uri="{FF2B5EF4-FFF2-40B4-BE49-F238E27FC236}">
                <a16:creationId xmlns:a16="http://schemas.microsoft.com/office/drawing/2014/main" id="{E315A645-69D3-A957-A760-484DBA98A9AE}"/>
              </a:ext>
            </a:extLst>
          </p:cNvPr>
          <p:cNvSpPr>
            <a:spLocks/>
          </p:cNvSpPr>
          <p:nvPr>
            <p:custDataLst>
              <p:tags r:id="rId54"/>
            </p:custDataLst>
          </p:nvPr>
        </p:nvSpPr>
        <p:spPr bwMode="gray">
          <a:xfrm>
            <a:off x="5673725" y="3840163"/>
            <a:ext cx="339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t" anchorCtr="0"/>
          <a:lstStyle/>
          <a:p>
            <a:pPr algn="ctr">
              <a:lnSpc>
                <a:spcPct val="90000"/>
              </a:lnSpc>
              <a:spcBef>
                <a:spcPct val="0"/>
              </a:spcBef>
              <a:spcAft>
                <a:spcPct val="0"/>
              </a:spcAft>
            </a:pPr>
            <a:fld id="{BD898627-1618-45F4-9F1A-71D5723F7B5D}" type="datetime'''''''''-''''2''''''''''''''.''''''''4'''''''">
              <a:rPr lang="en-US" altLang="en-US" sz="1333" smtClean="0">
                <a:solidFill>
                  <a:srgbClr val="C30C3E"/>
                </a:solidFill>
              </a:rPr>
              <a:pPr algn="ctr">
                <a:lnSpc>
                  <a:spcPct val="90000"/>
                </a:lnSpc>
                <a:spcBef>
                  <a:spcPct val="0"/>
                </a:spcBef>
                <a:spcAft>
                  <a:spcPct val="0"/>
                </a:spcAft>
              </a:pPr>
              <a:t>-2.4</a:t>
            </a:fld>
            <a:endParaRPr lang="en-US" sz="1333">
              <a:solidFill>
                <a:srgbClr val="C30C3E"/>
              </a:solidFill>
            </a:endParaRPr>
          </a:p>
        </p:txBody>
      </p:sp>
      <p:sp>
        <p:nvSpPr>
          <p:cNvPr id="14" name="Rectangle 13">
            <a:extLst>
              <a:ext uri="{FF2B5EF4-FFF2-40B4-BE49-F238E27FC236}">
                <a16:creationId xmlns:a16="http://schemas.microsoft.com/office/drawing/2014/main" id="{7FE889C7-44C7-FA0A-0985-E78DA0CDD2CA}"/>
              </a:ext>
            </a:extLst>
          </p:cNvPr>
          <p:cNvSpPr>
            <a:spLocks/>
          </p:cNvSpPr>
          <p:nvPr>
            <p:custDataLst>
              <p:tags r:id="rId55"/>
            </p:custDataLst>
          </p:nvPr>
        </p:nvSpPr>
        <p:spPr bwMode="auto">
          <a:xfrm>
            <a:off x="5664200" y="5664200"/>
            <a:ext cx="3587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defTabSz="914354">
              <a:spcBef>
                <a:spcPct val="0"/>
              </a:spcBef>
              <a:spcAft>
                <a:spcPct val="0"/>
              </a:spcAft>
            </a:pPr>
            <a:fld id="{6453EE30-DE68-4A08-9F1B-58FFA7DBDA81}" type="datetime'''''''''P''''r''''''''''''''i''''''''''''''c''''''''''''e'''''">
              <a:rPr lang="en-US" altLang="en-US" sz="1200">
                <a:solidFill>
                  <a:srgbClr val="2B3A42"/>
                </a:solidFill>
              </a:rPr>
              <a:pPr algn="ctr" defTabSz="914354">
                <a:spcBef>
                  <a:spcPct val="0"/>
                </a:spcBef>
                <a:spcAft>
                  <a:spcPct val="0"/>
                </a:spcAft>
              </a:pPr>
              <a:t>Price</a:t>
            </a:fld>
            <a:endParaRPr lang="en-US" sz="1200">
              <a:solidFill>
                <a:srgbClr val="2B3A42"/>
              </a:solidFill>
            </a:endParaRPr>
          </a:p>
        </p:txBody>
      </p:sp>
      <p:sp>
        <p:nvSpPr>
          <p:cNvPr id="35" name="Rectangle 34">
            <a:extLst>
              <a:ext uri="{FF2B5EF4-FFF2-40B4-BE49-F238E27FC236}">
                <a16:creationId xmlns:a16="http://schemas.microsoft.com/office/drawing/2014/main" id="{41B059B0-02A1-79CD-A26A-304AAB42CF2B}"/>
              </a:ext>
            </a:extLst>
          </p:cNvPr>
          <p:cNvSpPr>
            <a:spLocks/>
          </p:cNvSpPr>
          <p:nvPr>
            <p:custDataLst>
              <p:tags r:id="rId56"/>
            </p:custDataLst>
          </p:nvPr>
        </p:nvSpPr>
        <p:spPr bwMode="auto">
          <a:xfrm>
            <a:off x="4383088" y="5664200"/>
            <a:ext cx="503238" cy="3651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lstStyle/>
          <a:p>
            <a:pPr algn="ctr" defTabSz="914354">
              <a:spcBef>
                <a:spcPct val="0"/>
              </a:spcBef>
              <a:spcAft>
                <a:spcPct val="0"/>
              </a:spcAft>
            </a:pPr>
            <a:fld id="{49CDA869-8798-438A-891A-DB08AC893DFE}" type="datetime'''''M''''AT ''J''''''''''u''''''''''''''n''''-''''2''4'">
              <a:rPr lang="en-US" altLang="en-US" sz="1200" b="1" smtClean="0">
                <a:solidFill>
                  <a:srgbClr val="2B3A42"/>
                </a:solidFill>
              </a:rPr>
              <a:pPr algn="ctr" defTabSz="914354">
                <a:spcBef>
                  <a:spcPct val="0"/>
                </a:spcBef>
                <a:spcAft>
                  <a:spcPct val="0"/>
                </a:spcAft>
              </a:pPr>
              <a:t>MAT Jun-24</a:t>
            </a:fld>
            <a:endParaRPr lang="en-US" sz="1200" b="1">
              <a:solidFill>
                <a:srgbClr val="2B3A42"/>
              </a:solidFill>
            </a:endParaRPr>
          </a:p>
        </p:txBody>
      </p:sp>
      <p:sp>
        <p:nvSpPr>
          <p:cNvPr id="70" name="Rectangle 69">
            <a:extLst>
              <a:ext uri="{FF2B5EF4-FFF2-40B4-BE49-F238E27FC236}">
                <a16:creationId xmlns:a16="http://schemas.microsoft.com/office/drawing/2014/main" id="{F994A646-1208-F074-385D-6C0601335337}"/>
              </a:ext>
            </a:extLst>
          </p:cNvPr>
          <p:cNvSpPr>
            <a:spLocks/>
          </p:cNvSpPr>
          <p:nvPr>
            <p:custDataLst>
              <p:tags r:id="rId57"/>
            </p:custDataLst>
          </p:nvPr>
        </p:nvSpPr>
        <p:spPr bwMode="gray">
          <a:xfrm>
            <a:off x="6262688" y="2347913"/>
            <a:ext cx="3762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D10302E1-E69D-48E7-B123-B3F7F3806186}" type="datetime'''3''''''''''''''''''''''''6''''''''''''.''''''''''''1'''''''">
              <a:rPr lang="en-US" altLang="en-US" sz="1333" smtClean="0">
                <a:solidFill>
                  <a:schemeClr val="tx1"/>
                </a:solidFill>
              </a:rPr>
              <a:pPr algn="ctr">
                <a:lnSpc>
                  <a:spcPct val="90000"/>
                </a:lnSpc>
                <a:spcBef>
                  <a:spcPct val="0"/>
                </a:spcBef>
                <a:spcAft>
                  <a:spcPct val="0"/>
                </a:spcAft>
              </a:pPr>
              <a:t>36.1</a:t>
            </a:fld>
            <a:endParaRPr lang="en-US" sz="1333">
              <a:solidFill>
                <a:schemeClr val="tx1"/>
              </a:solidFill>
            </a:endParaRPr>
          </a:p>
        </p:txBody>
      </p:sp>
      <p:sp>
        <p:nvSpPr>
          <p:cNvPr id="16" name="Rectangle 15">
            <a:extLst>
              <a:ext uri="{FF2B5EF4-FFF2-40B4-BE49-F238E27FC236}">
                <a16:creationId xmlns:a16="http://schemas.microsoft.com/office/drawing/2014/main" id="{A20371B3-72F4-0CD8-2092-2B64C0CC470C}"/>
              </a:ext>
            </a:extLst>
          </p:cNvPr>
          <p:cNvSpPr>
            <a:spLocks/>
          </p:cNvSpPr>
          <p:nvPr>
            <p:custDataLst>
              <p:tags r:id="rId58"/>
            </p:custDataLst>
          </p:nvPr>
        </p:nvSpPr>
        <p:spPr bwMode="gray">
          <a:xfrm>
            <a:off x="1465263" y="4519613"/>
            <a:ext cx="282575" cy="1825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9D8CC0F2-B744-4EFF-ADD2-A39C6B43666C}" type="datetime'''''''''''8''.''''''''''''''''''''''''''''''''2'">
              <a:rPr lang="en-US" altLang="en-US" sz="1333" smtClean="0">
                <a:solidFill>
                  <a:schemeClr val="tx1"/>
                </a:solidFill>
                <a:effectLst/>
              </a:rPr>
              <a:pPr algn="ctr">
                <a:lnSpc>
                  <a:spcPct val="90000"/>
                </a:lnSpc>
                <a:spcBef>
                  <a:spcPct val="0"/>
                </a:spcBef>
                <a:spcAft>
                  <a:spcPct val="0"/>
                </a:spcAft>
              </a:pPr>
              <a:t>8.2</a:t>
            </a:fld>
            <a:endParaRPr lang="en-US" sz="1333">
              <a:solidFill>
                <a:schemeClr val="tx1"/>
              </a:solidFill>
            </a:endParaRPr>
          </a:p>
        </p:txBody>
      </p:sp>
      <p:sp>
        <p:nvSpPr>
          <p:cNvPr id="15" name="Rectangle 14">
            <a:extLst>
              <a:ext uri="{FF2B5EF4-FFF2-40B4-BE49-F238E27FC236}">
                <a16:creationId xmlns:a16="http://schemas.microsoft.com/office/drawing/2014/main" id="{828D3AC6-DE33-EF8F-5CCD-D546446A8FC6}"/>
              </a:ext>
            </a:extLst>
          </p:cNvPr>
          <p:cNvSpPr>
            <a:spLocks/>
          </p:cNvSpPr>
          <p:nvPr>
            <p:custDataLst>
              <p:tags r:id="rId59"/>
            </p:custDataLst>
          </p:nvPr>
        </p:nvSpPr>
        <p:spPr bwMode="auto">
          <a:xfrm>
            <a:off x="6191250" y="5664200"/>
            <a:ext cx="5191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defTabSz="914354">
              <a:spcBef>
                <a:spcPct val="0"/>
              </a:spcBef>
              <a:spcAft>
                <a:spcPct val="0"/>
              </a:spcAft>
            </a:pPr>
            <a:fld id="{14CB9010-EB45-4DB3-85BC-49A361B42B15}" type="datetime'''''''''V''''''o''''''''l''''u''''''''''''''''''''''m''''e'">
              <a:rPr lang="en-US" altLang="en-US" sz="1200">
                <a:solidFill>
                  <a:srgbClr val="2B3A42"/>
                </a:solidFill>
              </a:rPr>
              <a:pPr algn="ctr" defTabSz="914354">
                <a:spcBef>
                  <a:spcPct val="0"/>
                </a:spcBef>
                <a:spcAft>
                  <a:spcPct val="0"/>
                </a:spcAft>
              </a:pPr>
              <a:t>Volume</a:t>
            </a:fld>
            <a:endParaRPr lang="en-US" sz="1200">
              <a:solidFill>
                <a:srgbClr val="2B3A42"/>
              </a:solidFill>
            </a:endParaRPr>
          </a:p>
        </p:txBody>
      </p:sp>
      <p:sp>
        <p:nvSpPr>
          <p:cNvPr id="72" name="Rectangle 71">
            <a:extLst>
              <a:ext uri="{FF2B5EF4-FFF2-40B4-BE49-F238E27FC236}">
                <a16:creationId xmlns:a16="http://schemas.microsoft.com/office/drawing/2014/main" id="{7026CF22-3AE1-C3DE-0F10-8F47F783BE3E}"/>
              </a:ext>
            </a:extLst>
          </p:cNvPr>
          <p:cNvSpPr>
            <a:spLocks/>
          </p:cNvSpPr>
          <p:nvPr>
            <p:custDataLst>
              <p:tags r:id="rId60"/>
            </p:custDataLst>
          </p:nvPr>
        </p:nvSpPr>
        <p:spPr bwMode="gray">
          <a:xfrm>
            <a:off x="6913563" y="2301875"/>
            <a:ext cx="28257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4B63640B-B068-4307-BCB7-1E5A875428A5}" type="datetime'''''''''''''''''''''''''''''''''''''''1''''''.''''''3'''''''''">
              <a:rPr lang="en-US" altLang="en-US" sz="1333" smtClean="0">
                <a:solidFill>
                  <a:schemeClr val="tx1"/>
                </a:solidFill>
              </a:rPr>
              <a:pPr algn="ctr">
                <a:lnSpc>
                  <a:spcPct val="90000"/>
                </a:lnSpc>
                <a:spcBef>
                  <a:spcPct val="0"/>
                </a:spcBef>
                <a:spcAft>
                  <a:spcPct val="0"/>
                </a:spcAft>
              </a:pPr>
              <a:t>1.3</a:t>
            </a:fld>
            <a:endParaRPr lang="en-US" sz="1333">
              <a:solidFill>
                <a:schemeClr val="tx1"/>
              </a:solidFill>
            </a:endParaRPr>
          </a:p>
        </p:txBody>
      </p:sp>
      <p:sp>
        <p:nvSpPr>
          <p:cNvPr id="46" name="Rectangle 45">
            <a:extLst>
              <a:ext uri="{FF2B5EF4-FFF2-40B4-BE49-F238E27FC236}">
                <a16:creationId xmlns:a16="http://schemas.microsoft.com/office/drawing/2014/main" id="{621AFB56-CAFC-74BF-993D-16FAEF59A3F0}"/>
              </a:ext>
            </a:extLst>
          </p:cNvPr>
          <p:cNvSpPr>
            <a:spLocks/>
          </p:cNvSpPr>
          <p:nvPr>
            <p:custDataLst>
              <p:tags r:id="rId61"/>
            </p:custDataLst>
          </p:nvPr>
        </p:nvSpPr>
        <p:spPr bwMode="gray">
          <a:xfrm>
            <a:off x="766763" y="4806950"/>
            <a:ext cx="4699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16EEC85A-F2A1-4615-A847-3014E75327A1}" type="datetime'''29''''''''''''''''7''''''''''''''.''''''''''''''''''''''2'''">
              <a:rPr lang="en-US" altLang="en-US" sz="1333" b="1" smtClean="0">
                <a:solidFill>
                  <a:schemeClr val="tx1"/>
                </a:solidFill>
              </a:rPr>
              <a:pPr algn="ctr">
                <a:lnSpc>
                  <a:spcPct val="90000"/>
                </a:lnSpc>
                <a:spcBef>
                  <a:spcPct val="0"/>
                </a:spcBef>
                <a:spcAft>
                  <a:spcPct val="0"/>
                </a:spcAft>
              </a:pPr>
              <a:t>297.2</a:t>
            </a:fld>
            <a:endParaRPr lang="en-US" sz="1333" b="1">
              <a:solidFill>
                <a:schemeClr val="tx1"/>
              </a:solidFill>
            </a:endParaRPr>
          </a:p>
        </p:txBody>
      </p:sp>
      <p:sp>
        <p:nvSpPr>
          <p:cNvPr id="71" name="Rectangle 70">
            <a:extLst>
              <a:ext uri="{FF2B5EF4-FFF2-40B4-BE49-F238E27FC236}">
                <a16:creationId xmlns:a16="http://schemas.microsoft.com/office/drawing/2014/main" id="{DA15EAE1-B6F5-E4D7-AB12-1F55344E1B11}"/>
              </a:ext>
            </a:extLst>
          </p:cNvPr>
          <p:cNvSpPr>
            <a:spLocks/>
          </p:cNvSpPr>
          <p:nvPr>
            <p:custDataLst>
              <p:tags r:id="rId62"/>
            </p:custDataLst>
          </p:nvPr>
        </p:nvSpPr>
        <p:spPr bwMode="gray">
          <a:xfrm>
            <a:off x="4398963" y="3625850"/>
            <a:ext cx="4699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defTabSz="914354">
              <a:lnSpc>
                <a:spcPct val="90000"/>
              </a:lnSpc>
              <a:spcBef>
                <a:spcPct val="0"/>
              </a:spcBef>
              <a:spcAft>
                <a:spcPct val="0"/>
              </a:spcAft>
            </a:pPr>
            <a:fld id="{96B48BE5-6726-449D-9855-3F4B577C5E95}" type="datetime'''''''''3''''''''3''1''''''''''''''''.''''''''''0'''''''''''">
              <a:rPr lang="en-US" altLang="en-US" sz="1333" b="1" smtClean="0">
                <a:solidFill>
                  <a:srgbClr val="2B3A42"/>
                </a:solidFill>
              </a:rPr>
              <a:pPr algn="ctr" defTabSz="914354">
                <a:lnSpc>
                  <a:spcPct val="90000"/>
                </a:lnSpc>
                <a:spcBef>
                  <a:spcPct val="0"/>
                </a:spcBef>
                <a:spcAft>
                  <a:spcPct val="0"/>
                </a:spcAft>
              </a:pPr>
              <a:t>331.0</a:t>
            </a:fld>
            <a:endParaRPr lang="en-US" sz="1333" b="1">
              <a:solidFill>
                <a:srgbClr val="2B3A42"/>
              </a:solidFill>
            </a:endParaRPr>
          </a:p>
        </p:txBody>
      </p:sp>
      <p:sp>
        <p:nvSpPr>
          <p:cNvPr id="101" name="Rectangle 100">
            <a:extLst>
              <a:ext uri="{FF2B5EF4-FFF2-40B4-BE49-F238E27FC236}">
                <a16:creationId xmlns:a16="http://schemas.microsoft.com/office/drawing/2014/main" id="{B3AE8057-9B6F-6856-9AFB-410CD9730E69}"/>
              </a:ext>
            </a:extLst>
          </p:cNvPr>
          <p:cNvSpPr>
            <a:spLocks/>
          </p:cNvSpPr>
          <p:nvPr>
            <p:custDataLst>
              <p:tags r:id="rId63"/>
            </p:custDataLst>
          </p:nvPr>
        </p:nvSpPr>
        <p:spPr bwMode="gray">
          <a:xfrm>
            <a:off x="8031163" y="2249488"/>
            <a:ext cx="46990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defTabSz="914354">
              <a:lnSpc>
                <a:spcPct val="90000"/>
              </a:lnSpc>
              <a:spcBef>
                <a:spcPct val="0"/>
              </a:spcBef>
              <a:spcAft>
                <a:spcPct val="0"/>
              </a:spcAft>
            </a:pPr>
            <a:fld id="{6B2501A8-243F-46C1-97C4-1D1EA0CDC7DB}" type="datetime'''''''''''3''''''''7''''''''''''''0''''''''''''''.5'''''''">
              <a:rPr lang="en-US" altLang="en-US" sz="1333" b="1" smtClean="0">
                <a:solidFill>
                  <a:srgbClr val="2B3A42"/>
                </a:solidFill>
              </a:rPr>
              <a:pPr algn="ctr" defTabSz="914354">
                <a:lnSpc>
                  <a:spcPct val="90000"/>
                </a:lnSpc>
                <a:spcBef>
                  <a:spcPct val="0"/>
                </a:spcBef>
                <a:spcAft>
                  <a:spcPct val="0"/>
                </a:spcAft>
              </a:pPr>
              <a:t>370.5</a:t>
            </a:fld>
            <a:endParaRPr lang="en-US" sz="1333" b="1">
              <a:solidFill>
                <a:srgbClr val="2B3A42"/>
              </a:solidFill>
            </a:endParaRPr>
          </a:p>
        </p:txBody>
      </p:sp>
      <p:sp>
        <p:nvSpPr>
          <p:cNvPr id="123" name="Rectangle 122">
            <a:extLst>
              <a:ext uri="{FF2B5EF4-FFF2-40B4-BE49-F238E27FC236}">
                <a16:creationId xmlns:a16="http://schemas.microsoft.com/office/drawing/2014/main" id="{22A003FD-3A17-63D4-9C4F-63540DF6B350}"/>
              </a:ext>
            </a:extLst>
          </p:cNvPr>
          <p:cNvSpPr>
            <a:spLocks/>
          </p:cNvSpPr>
          <p:nvPr>
            <p:custDataLst>
              <p:tags r:id="rId64"/>
            </p:custDataLst>
          </p:nvPr>
        </p:nvSpPr>
        <p:spPr bwMode="auto">
          <a:xfrm>
            <a:off x="287338" y="1677988"/>
            <a:ext cx="1392238"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b" anchorCtr="0"/>
          <a:lstStyle/>
          <a:p>
            <a:pPr defTabSz="914354">
              <a:spcBef>
                <a:spcPct val="0"/>
              </a:spcBef>
              <a:spcAft>
                <a:spcPct val="0"/>
              </a:spcAft>
            </a:pPr>
            <a:r>
              <a:rPr lang="en-US" altLang="en-US" sz="1400">
                <a:solidFill>
                  <a:srgbClr val="2B3A42"/>
                </a:solidFill>
                <a:latin typeface="Arial" panose="020B0604020202020204"/>
              </a:rPr>
              <a:t>Sales in $ Billions</a:t>
            </a:r>
            <a:endParaRPr lang="en-US" sz="1400">
              <a:solidFill>
                <a:srgbClr val="2B3A42"/>
              </a:solidFill>
              <a:latin typeface="Arial" panose="020B0604020202020204"/>
            </a:endParaRPr>
          </a:p>
        </p:txBody>
      </p:sp>
      <p:sp>
        <p:nvSpPr>
          <p:cNvPr id="111" name="Oval 110">
            <a:extLst>
              <a:ext uri="{FF2B5EF4-FFF2-40B4-BE49-F238E27FC236}">
                <a16:creationId xmlns:a16="http://schemas.microsoft.com/office/drawing/2014/main" id="{69E2B2F7-C663-29CA-C33D-1C8C332D2129}"/>
              </a:ext>
            </a:extLst>
          </p:cNvPr>
          <p:cNvSpPr>
            <a:spLocks/>
          </p:cNvSpPr>
          <p:nvPr>
            <p:custDataLst>
              <p:tags r:id="rId65"/>
            </p:custDataLst>
          </p:nvPr>
        </p:nvSpPr>
        <p:spPr bwMode="auto">
          <a:xfrm>
            <a:off x="2436813" y="3306763"/>
            <a:ext cx="72390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defTabSz="914354">
              <a:spcBef>
                <a:spcPct val="0"/>
              </a:spcBef>
              <a:spcAft>
                <a:spcPct val="0"/>
              </a:spcAft>
            </a:pPr>
            <a:fld id="{0E04719C-88A8-4B4C-888B-4E895BE1DBD3}" type="datetime'+''''''''''''''''''''1''''''''1.''''4''''%'''''''''">
              <a:rPr lang="en-US" altLang="en-US" sz="1200" b="1" smtClean="0">
                <a:solidFill>
                  <a:srgbClr val="2B3A42"/>
                </a:solidFill>
                <a:effectLst/>
              </a:rPr>
              <a:pPr algn="ctr" defTabSz="914354">
                <a:spcBef>
                  <a:spcPct val="0"/>
                </a:spcBef>
                <a:spcAft>
                  <a:spcPct val="0"/>
                </a:spcAft>
              </a:pPr>
              <a:t>+11.4%</a:t>
            </a:fld>
            <a:endParaRPr lang="en-US" sz="1200" b="1">
              <a:solidFill>
                <a:srgbClr val="2B3A42"/>
              </a:solidFill>
            </a:endParaRPr>
          </a:p>
        </p:txBody>
      </p:sp>
      <p:sp>
        <p:nvSpPr>
          <p:cNvPr id="329" name="Oval 328">
            <a:extLst>
              <a:ext uri="{FF2B5EF4-FFF2-40B4-BE49-F238E27FC236}">
                <a16:creationId xmlns:a16="http://schemas.microsoft.com/office/drawing/2014/main" id="{ED60452E-B29C-D576-E523-A8D7AE844283}"/>
              </a:ext>
            </a:extLst>
          </p:cNvPr>
          <p:cNvSpPr>
            <a:spLocks/>
          </p:cNvSpPr>
          <p:nvPr>
            <p:custDataLst>
              <p:tags r:id="rId66"/>
            </p:custDataLst>
          </p:nvPr>
        </p:nvSpPr>
        <p:spPr bwMode="auto">
          <a:xfrm>
            <a:off x="6107113" y="1930400"/>
            <a:ext cx="72390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1A56D039-6B09-4BE1-ABE7-EADA31545986}" type="datetime'''+1''''''''''1''''''''''''''.''9''''%'''''''''''''''''''''">
              <a:rPr lang="en-US" altLang="en-US" sz="1200" b="1" smtClean="0">
                <a:solidFill>
                  <a:schemeClr val="tx1"/>
                </a:solidFill>
                <a:effectLst/>
              </a:rPr>
              <a:pPr algn="ctr">
                <a:spcBef>
                  <a:spcPct val="0"/>
                </a:spcBef>
                <a:spcAft>
                  <a:spcPct val="0"/>
                </a:spcAft>
              </a:pPr>
              <a:t>+11.9%</a:t>
            </a:fld>
            <a:endParaRPr lang="en-US" sz="1200" b="1">
              <a:solidFill>
                <a:schemeClr val="tx1"/>
              </a:solidFill>
            </a:endParaRPr>
          </a:p>
        </p:txBody>
      </p:sp>
      <p:graphicFrame>
        <p:nvGraphicFramePr>
          <p:cNvPr id="489" name="Chart 488">
            <a:extLst>
              <a:ext uri="{FF2B5EF4-FFF2-40B4-BE49-F238E27FC236}">
                <a16:creationId xmlns:a16="http://schemas.microsoft.com/office/drawing/2014/main" id="{504AB571-7AB4-F80F-679D-2BF528A5C5F5}"/>
              </a:ext>
            </a:extLst>
          </p:cNvPr>
          <p:cNvGraphicFramePr>
            <a:graphicFrameLocks/>
          </p:cNvGraphicFramePr>
          <p:nvPr>
            <p:custDataLst>
              <p:tags r:id="rId67"/>
            </p:custDataLst>
            <p:extLst>
              <p:ext uri="{D42A27DB-BD31-4B8C-83A1-F6EECF244321}">
                <p14:modId xmlns:p14="http://schemas.microsoft.com/office/powerpoint/2010/main" val="3967371387"/>
              </p:ext>
            </p:extLst>
          </p:nvPr>
        </p:nvGraphicFramePr>
        <p:xfrm>
          <a:off x="8915400" y="1360488"/>
          <a:ext cx="3121025" cy="3860800"/>
        </p:xfrm>
        <a:graphic>
          <a:graphicData uri="http://schemas.openxmlformats.org/drawingml/2006/chart">
            <c:chart xmlns:c="http://schemas.openxmlformats.org/drawingml/2006/chart" xmlns:r="http://schemas.openxmlformats.org/officeDocument/2006/relationships" r:id="rId90"/>
          </a:graphicData>
        </a:graphic>
      </p:graphicFrame>
      <p:sp>
        <p:nvSpPr>
          <p:cNvPr id="482" name="Rectangle 481">
            <a:extLst>
              <a:ext uri="{FF2B5EF4-FFF2-40B4-BE49-F238E27FC236}">
                <a16:creationId xmlns:a16="http://schemas.microsoft.com/office/drawing/2014/main" id="{2AF51B0F-BBBD-B4DD-5B7D-7DB4ED408B21}"/>
              </a:ext>
            </a:extLst>
          </p:cNvPr>
          <p:cNvSpPr>
            <a:spLocks/>
          </p:cNvSpPr>
          <p:nvPr>
            <p:custDataLst>
              <p:tags r:id="rId68"/>
            </p:custDataLst>
          </p:nvPr>
        </p:nvSpPr>
        <p:spPr bwMode="gray">
          <a:xfrm>
            <a:off x="9810750" y="1725613"/>
            <a:ext cx="263525" cy="1651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E66DC102-4D18-408C-A80E-C6B7E04DFA95}" type="datetime'''''''''''''''''''''''''''''''''''0''%'''''''''''''">
              <a:rPr lang="en-US" altLang="en-US" sz="1200" b="1" smtClean="0">
                <a:solidFill>
                  <a:schemeClr val="bg1"/>
                </a:solidFill>
                <a:effectLst/>
              </a:rPr>
              <a:pPr algn="ctr">
                <a:lnSpc>
                  <a:spcPct val="90000"/>
                </a:lnSpc>
                <a:spcBef>
                  <a:spcPct val="0"/>
                </a:spcBef>
                <a:spcAft>
                  <a:spcPct val="0"/>
                </a:spcAft>
              </a:pPr>
              <a:t>0%</a:t>
            </a:fld>
            <a:endParaRPr lang="en-US" sz="1200" b="1" err="1">
              <a:solidFill>
                <a:schemeClr val="bg1"/>
              </a:solidFill>
            </a:endParaRPr>
          </a:p>
        </p:txBody>
      </p:sp>
      <p:sp>
        <p:nvSpPr>
          <p:cNvPr id="362" name="Rectangle 361">
            <a:extLst>
              <a:ext uri="{FF2B5EF4-FFF2-40B4-BE49-F238E27FC236}">
                <a16:creationId xmlns:a16="http://schemas.microsoft.com/office/drawing/2014/main" id="{B06AA8CF-3768-6042-555C-4F971304E55F}"/>
              </a:ext>
            </a:extLst>
          </p:cNvPr>
          <p:cNvSpPr>
            <a:spLocks/>
          </p:cNvSpPr>
          <p:nvPr>
            <p:custDataLst>
              <p:tags r:id="rId69"/>
            </p:custDataLst>
          </p:nvPr>
        </p:nvSpPr>
        <p:spPr bwMode="auto">
          <a:xfrm>
            <a:off x="9275763" y="5011738"/>
            <a:ext cx="920750" cy="203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AC1BC82-ADBD-4D31-A8E2-16CCA04AE7ED}" type="datetime'M''''''''A''T'' ''''''''Ju''n-''''''''''''2''''''''''''4'''''">
              <a:rPr lang="en-US" altLang="en-US" sz="1333" smtClean="0">
                <a:solidFill>
                  <a:schemeClr val="tx1"/>
                </a:solidFill>
              </a:rPr>
              <a:pPr algn="ctr">
                <a:spcBef>
                  <a:spcPct val="0"/>
                </a:spcBef>
                <a:spcAft>
                  <a:spcPct val="0"/>
                </a:spcAft>
              </a:pPr>
              <a:t>MAT Jun-24</a:t>
            </a:fld>
            <a:endParaRPr lang="en-US" sz="1333" err="1">
              <a:solidFill>
                <a:schemeClr val="tx1"/>
              </a:solidFill>
            </a:endParaRPr>
          </a:p>
        </p:txBody>
      </p:sp>
      <p:sp>
        <p:nvSpPr>
          <p:cNvPr id="483" name="Rectangle 482">
            <a:extLst>
              <a:ext uri="{FF2B5EF4-FFF2-40B4-BE49-F238E27FC236}">
                <a16:creationId xmlns:a16="http://schemas.microsoft.com/office/drawing/2014/main" id="{BC077070-D56B-50C1-4CD6-0D3A8D1C0128}"/>
              </a:ext>
            </a:extLst>
          </p:cNvPr>
          <p:cNvSpPr>
            <a:spLocks/>
          </p:cNvSpPr>
          <p:nvPr>
            <p:custDataLst>
              <p:tags r:id="rId70"/>
            </p:custDataLst>
          </p:nvPr>
        </p:nvSpPr>
        <p:spPr bwMode="gray">
          <a:xfrm>
            <a:off x="10877550" y="1701800"/>
            <a:ext cx="263525" cy="1651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99DFE071-2F27-489D-9F6F-F88C6B191EEA}" type="datetime'''''''4''%'''''''''''''">
              <a:rPr lang="en-US" altLang="en-US" sz="1200" b="1" smtClean="0">
                <a:solidFill>
                  <a:schemeClr val="bg1"/>
                </a:solidFill>
                <a:effectLst/>
              </a:rPr>
              <a:pPr algn="ctr">
                <a:lnSpc>
                  <a:spcPct val="90000"/>
                </a:lnSpc>
                <a:spcBef>
                  <a:spcPct val="0"/>
                </a:spcBef>
                <a:spcAft>
                  <a:spcPct val="0"/>
                </a:spcAft>
              </a:pPr>
              <a:t>4%</a:t>
            </a:fld>
            <a:endParaRPr lang="en-US" sz="1200" b="1" err="1">
              <a:solidFill>
                <a:schemeClr val="bg1"/>
              </a:solidFill>
            </a:endParaRPr>
          </a:p>
        </p:txBody>
      </p:sp>
      <p:sp>
        <p:nvSpPr>
          <p:cNvPr id="471" name="Rectangle 470">
            <a:extLst>
              <a:ext uri="{FF2B5EF4-FFF2-40B4-BE49-F238E27FC236}">
                <a16:creationId xmlns:a16="http://schemas.microsoft.com/office/drawing/2014/main" id="{29047810-772B-C283-9FB5-B90557F17DD1}"/>
              </a:ext>
            </a:extLst>
          </p:cNvPr>
          <p:cNvSpPr>
            <a:spLocks/>
          </p:cNvSpPr>
          <p:nvPr>
            <p:custDataLst>
              <p:tags r:id="rId71"/>
            </p:custDataLst>
          </p:nvPr>
        </p:nvSpPr>
        <p:spPr bwMode="gray">
          <a:xfrm>
            <a:off x="11288713" y="1595438"/>
            <a:ext cx="263525" cy="1651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B6098B70-D2DB-48DF-91C3-517402DFD6AE}" type="datetime'''''''''''''''3%'''''''''''''''''">
              <a:rPr lang="en-US" altLang="en-US" sz="1200" b="1" smtClean="0">
                <a:solidFill>
                  <a:schemeClr val="bg1"/>
                </a:solidFill>
                <a:effectLst/>
              </a:rPr>
              <a:pPr algn="ctr">
                <a:lnSpc>
                  <a:spcPct val="90000"/>
                </a:lnSpc>
                <a:spcBef>
                  <a:spcPct val="0"/>
                </a:spcBef>
                <a:spcAft>
                  <a:spcPct val="0"/>
                </a:spcAft>
              </a:pPr>
              <a:t>3%</a:t>
            </a:fld>
            <a:endParaRPr lang="en-US" sz="1200" b="1" err="1">
              <a:solidFill>
                <a:schemeClr val="bg1"/>
              </a:solidFill>
            </a:endParaRPr>
          </a:p>
        </p:txBody>
      </p:sp>
      <p:sp>
        <p:nvSpPr>
          <p:cNvPr id="487" name="Rectangle 486">
            <a:extLst>
              <a:ext uri="{FF2B5EF4-FFF2-40B4-BE49-F238E27FC236}">
                <a16:creationId xmlns:a16="http://schemas.microsoft.com/office/drawing/2014/main" id="{DADCE3C0-A355-7588-8C13-7FDDA4C000D0}"/>
              </a:ext>
            </a:extLst>
          </p:cNvPr>
          <p:cNvSpPr>
            <a:spLocks/>
          </p:cNvSpPr>
          <p:nvPr>
            <p:custDataLst>
              <p:tags r:id="rId72"/>
            </p:custDataLst>
          </p:nvPr>
        </p:nvSpPr>
        <p:spPr bwMode="auto">
          <a:xfrm>
            <a:off x="10753725" y="5011738"/>
            <a:ext cx="920750" cy="203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CEC5477-CED7-4D3C-A3D1-05616E52AF9B}" type="datetime'''''''''''''''M''''''AT'' J''''u''n''''-''''''''''''''''2''5'">
              <a:rPr lang="en-US" altLang="en-US" sz="1333" smtClean="0">
                <a:solidFill>
                  <a:schemeClr val="tx1"/>
                </a:solidFill>
              </a:rPr>
              <a:pPr algn="ctr">
                <a:spcBef>
                  <a:spcPct val="0"/>
                </a:spcBef>
                <a:spcAft>
                  <a:spcPct val="0"/>
                </a:spcAft>
              </a:pPr>
              <a:t>MAT Jun-25</a:t>
            </a:fld>
            <a:endParaRPr lang="en-US" sz="1333" err="1">
              <a:solidFill>
                <a:schemeClr val="tx1"/>
              </a:solidFill>
            </a:endParaRPr>
          </a:p>
        </p:txBody>
      </p:sp>
      <p:sp>
        <p:nvSpPr>
          <p:cNvPr id="370" name="Rectangle 369">
            <a:extLst>
              <a:ext uri="{FF2B5EF4-FFF2-40B4-BE49-F238E27FC236}">
                <a16:creationId xmlns:a16="http://schemas.microsoft.com/office/drawing/2014/main" id="{0250ADB6-AE54-C44E-C70B-0A580730636B}"/>
              </a:ext>
            </a:extLst>
          </p:cNvPr>
          <p:cNvSpPr>
            <a:spLocks/>
          </p:cNvSpPr>
          <p:nvPr>
            <p:custDataLst>
              <p:tags r:id="rId73"/>
            </p:custDataLst>
          </p:nvPr>
        </p:nvSpPr>
        <p:spPr bwMode="gray">
          <a:xfrm>
            <a:off x="9496425" y="1543050"/>
            <a:ext cx="4794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07C4B5F6-8401-4BD8-92A6-B1AD8DFA28E5}" type="datetime'1''0''''''0''''''''''''%'''''''''''''''''''''''''''''''''">
              <a:rPr lang="en-US" altLang="en-US" sz="1333">
                <a:solidFill>
                  <a:schemeClr val="tx1"/>
                </a:solidFill>
              </a:rPr>
              <a:pPr algn="ctr">
                <a:lnSpc>
                  <a:spcPct val="90000"/>
                </a:lnSpc>
                <a:spcBef>
                  <a:spcPct val="0"/>
                </a:spcBef>
                <a:spcAft>
                  <a:spcPct val="0"/>
                </a:spcAft>
              </a:pPr>
              <a:t>100%</a:t>
            </a:fld>
            <a:endParaRPr lang="en-US" sz="1333" err="1">
              <a:solidFill>
                <a:schemeClr val="tx1"/>
              </a:solidFill>
            </a:endParaRPr>
          </a:p>
        </p:txBody>
      </p:sp>
      <p:sp>
        <p:nvSpPr>
          <p:cNvPr id="372" name="Rectangle 371">
            <a:extLst>
              <a:ext uri="{FF2B5EF4-FFF2-40B4-BE49-F238E27FC236}">
                <a16:creationId xmlns:a16="http://schemas.microsoft.com/office/drawing/2014/main" id="{5ED24FA1-6E5B-4924-813A-B3E7F22D0978}"/>
              </a:ext>
            </a:extLst>
          </p:cNvPr>
          <p:cNvSpPr>
            <a:spLocks/>
          </p:cNvSpPr>
          <p:nvPr>
            <p:custDataLst>
              <p:tags r:id="rId74"/>
            </p:custDataLst>
          </p:nvPr>
        </p:nvSpPr>
        <p:spPr bwMode="gray">
          <a:xfrm>
            <a:off x="10974388" y="1412875"/>
            <a:ext cx="4794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3284" tIns="0" rIns="23284" bIns="0" rtlCol="0" anchor="b" anchorCtr="0"/>
          <a:lstStyle/>
          <a:p>
            <a:pPr algn="ctr">
              <a:lnSpc>
                <a:spcPct val="90000"/>
              </a:lnSpc>
              <a:spcBef>
                <a:spcPct val="0"/>
              </a:spcBef>
              <a:spcAft>
                <a:spcPct val="0"/>
              </a:spcAft>
            </a:pPr>
            <a:fld id="{1360F202-4420-4D45-B378-4558CDD90C54}" type="datetime'1''''0''''''''''''''''''''''0''''''%'">
              <a:rPr lang="en-US" altLang="en-US" sz="1333">
                <a:solidFill>
                  <a:schemeClr val="tx1"/>
                </a:solidFill>
              </a:rPr>
              <a:pPr algn="ctr">
                <a:lnSpc>
                  <a:spcPct val="90000"/>
                </a:lnSpc>
                <a:spcBef>
                  <a:spcPct val="0"/>
                </a:spcBef>
                <a:spcAft>
                  <a:spcPct val="0"/>
                </a:spcAft>
              </a:pPr>
              <a:t>100%</a:t>
            </a:fld>
            <a:endParaRPr lang="en-US" sz="1333" err="1">
              <a:solidFill>
                <a:schemeClr val="tx1"/>
              </a:solidFill>
            </a:endParaRPr>
          </a:p>
        </p:txBody>
      </p:sp>
      <p:sp>
        <p:nvSpPr>
          <p:cNvPr id="464" name="Rectangle 463">
            <a:extLst>
              <a:ext uri="{FF2B5EF4-FFF2-40B4-BE49-F238E27FC236}">
                <a16:creationId xmlns:a16="http://schemas.microsoft.com/office/drawing/2014/main" id="{F09ED126-A975-932A-A88F-A508E094ADF2}"/>
              </a:ext>
            </a:extLst>
          </p:cNvPr>
          <p:cNvSpPr>
            <a:spLocks/>
          </p:cNvSpPr>
          <p:nvPr>
            <p:custDataLst>
              <p:tags r:id="rId75"/>
            </p:custDataLst>
          </p:nvPr>
        </p:nvSpPr>
        <p:spPr bwMode="auto">
          <a:xfrm>
            <a:off x="9315451" y="5468938"/>
            <a:ext cx="238125" cy="1778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2133" err="1"/>
          </a:p>
        </p:txBody>
      </p:sp>
      <p:sp>
        <p:nvSpPr>
          <p:cNvPr id="465" name="Rectangle 464">
            <a:extLst>
              <a:ext uri="{FF2B5EF4-FFF2-40B4-BE49-F238E27FC236}">
                <a16:creationId xmlns:a16="http://schemas.microsoft.com/office/drawing/2014/main" id="{0F742909-7FFF-2242-4DE4-1D4C1E5B5D87}"/>
              </a:ext>
            </a:extLst>
          </p:cNvPr>
          <p:cNvSpPr>
            <a:spLocks/>
          </p:cNvSpPr>
          <p:nvPr>
            <p:custDataLst>
              <p:tags r:id="rId76"/>
            </p:custDataLst>
          </p:nvPr>
        </p:nvSpPr>
        <p:spPr bwMode="auto">
          <a:xfrm>
            <a:off x="9315451" y="5722938"/>
            <a:ext cx="238125" cy="1778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2133" err="1"/>
          </a:p>
        </p:txBody>
      </p:sp>
      <p:sp>
        <p:nvSpPr>
          <p:cNvPr id="466" name="Rectangle 465">
            <a:extLst>
              <a:ext uri="{FF2B5EF4-FFF2-40B4-BE49-F238E27FC236}">
                <a16:creationId xmlns:a16="http://schemas.microsoft.com/office/drawing/2014/main" id="{5F589EDA-5BA2-EA71-3351-93EC5D544B50}"/>
              </a:ext>
            </a:extLst>
          </p:cNvPr>
          <p:cNvSpPr>
            <a:spLocks/>
          </p:cNvSpPr>
          <p:nvPr>
            <p:custDataLst>
              <p:tags r:id="rId77"/>
            </p:custDataLst>
          </p:nvPr>
        </p:nvSpPr>
        <p:spPr bwMode="auto">
          <a:xfrm>
            <a:off x="9315451" y="5976938"/>
            <a:ext cx="238125" cy="1778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2133" err="1"/>
          </a:p>
        </p:txBody>
      </p:sp>
      <p:sp>
        <p:nvSpPr>
          <p:cNvPr id="467" name="Rectangle 466">
            <a:extLst>
              <a:ext uri="{FF2B5EF4-FFF2-40B4-BE49-F238E27FC236}">
                <a16:creationId xmlns:a16="http://schemas.microsoft.com/office/drawing/2014/main" id="{E91B47C2-0926-10B6-D272-9E172E7143D0}"/>
              </a:ext>
            </a:extLst>
          </p:cNvPr>
          <p:cNvSpPr>
            <a:spLocks/>
          </p:cNvSpPr>
          <p:nvPr>
            <p:custDataLst>
              <p:tags r:id="rId78"/>
            </p:custDataLst>
          </p:nvPr>
        </p:nvSpPr>
        <p:spPr bwMode="auto">
          <a:xfrm>
            <a:off x="10758488" y="5468938"/>
            <a:ext cx="238125" cy="1778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2133" err="1"/>
          </a:p>
        </p:txBody>
      </p:sp>
      <p:sp>
        <p:nvSpPr>
          <p:cNvPr id="468" name="Rectangle 467">
            <a:extLst>
              <a:ext uri="{FF2B5EF4-FFF2-40B4-BE49-F238E27FC236}">
                <a16:creationId xmlns:a16="http://schemas.microsoft.com/office/drawing/2014/main" id="{921F7B61-C6ED-82A0-F181-2B1D853C8A7E}"/>
              </a:ext>
            </a:extLst>
          </p:cNvPr>
          <p:cNvSpPr>
            <a:spLocks/>
          </p:cNvSpPr>
          <p:nvPr>
            <p:custDataLst>
              <p:tags r:id="rId79"/>
            </p:custDataLst>
          </p:nvPr>
        </p:nvSpPr>
        <p:spPr bwMode="auto">
          <a:xfrm>
            <a:off x="10758488" y="5722938"/>
            <a:ext cx="238125" cy="1778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2133" err="1"/>
          </a:p>
        </p:txBody>
      </p:sp>
      <p:sp>
        <p:nvSpPr>
          <p:cNvPr id="368" name="Rectangle 367">
            <a:extLst>
              <a:ext uri="{FF2B5EF4-FFF2-40B4-BE49-F238E27FC236}">
                <a16:creationId xmlns:a16="http://schemas.microsoft.com/office/drawing/2014/main" id="{BD72ADA0-FD2B-66B5-93A1-B8ABB78C2B3C}"/>
              </a:ext>
            </a:extLst>
          </p:cNvPr>
          <p:cNvSpPr>
            <a:spLocks/>
          </p:cNvSpPr>
          <p:nvPr>
            <p:custDataLst>
              <p:tags r:id="rId80"/>
            </p:custDataLst>
          </p:nvPr>
        </p:nvSpPr>
        <p:spPr bwMode="auto">
          <a:xfrm>
            <a:off x="9604375" y="5464175"/>
            <a:ext cx="1052513" cy="203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5D91509-8637-47E7-AD1A-8CF780F6CD3B}" type="datetime'''''''''N''''''''''''''''''e''''''''''''w Prod''u''c''ts'''''">
              <a:rPr lang="en-US" altLang="en-US" sz="1333">
                <a:solidFill>
                  <a:schemeClr val="tx1"/>
                </a:solidFill>
              </a:rPr>
              <a:pPr>
                <a:spcBef>
                  <a:spcPct val="0"/>
                </a:spcBef>
                <a:spcAft>
                  <a:spcPct val="0"/>
                </a:spcAft>
              </a:pPr>
              <a:t>New Products</a:t>
            </a:fld>
            <a:endParaRPr lang="en-US" sz="1333" err="1">
              <a:solidFill>
                <a:schemeClr val="tx1"/>
              </a:solidFill>
            </a:endParaRPr>
          </a:p>
        </p:txBody>
      </p:sp>
      <p:sp>
        <p:nvSpPr>
          <p:cNvPr id="367" name="Rectangle 366">
            <a:extLst>
              <a:ext uri="{FF2B5EF4-FFF2-40B4-BE49-F238E27FC236}">
                <a16:creationId xmlns:a16="http://schemas.microsoft.com/office/drawing/2014/main" id="{CF48C5D0-12B4-6696-61FF-12D72F1E925D}"/>
              </a:ext>
            </a:extLst>
          </p:cNvPr>
          <p:cNvSpPr>
            <a:spLocks/>
          </p:cNvSpPr>
          <p:nvPr>
            <p:custDataLst>
              <p:tags r:id="rId81"/>
            </p:custDataLst>
          </p:nvPr>
        </p:nvSpPr>
        <p:spPr bwMode="auto">
          <a:xfrm>
            <a:off x="9604375" y="5718175"/>
            <a:ext cx="385763" cy="203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7029D27-5840-437E-AAF3-788B69C99F92}" type="datetime'''''''''''P''''''''''''''''''''''''r''''''''''''''i''ce'''''">
              <a:rPr lang="en-US" altLang="en-US" sz="1333">
                <a:solidFill>
                  <a:schemeClr val="tx1"/>
                </a:solidFill>
              </a:rPr>
              <a:pPr>
                <a:spcBef>
                  <a:spcPct val="0"/>
                </a:spcBef>
                <a:spcAft>
                  <a:spcPct val="0"/>
                </a:spcAft>
              </a:pPr>
              <a:t>Price</a:t>
            </a:fld>
            <a:endParaRPr lang="en-US" sz="1333" err="1">
              <a:solidFill>
                <a:schemeClr val="tx1"/>
              </a:solidFill>
            </a:endParaRPr>
          </a:p>
        </p:txBody>
      </p:sp>
      <p:sp>
        <p:nvSpPr>
          <p:cNvPr id="366" name="Rectangle 365">
            <a:extLst>
              <a:ext uri="{FF2B5EF4-FFF2-40B4-BE49-F238E27FC236}">
                <a16:creationId xmlns:a16="http://schemas.microsoft.com/office/drawing/2014/main" id="{A017DF94-3EE5-4B5D-054D-5EECAEA2CB8A}"/>
              </a:ext>
            </a:extLst>
          </p:cNvPr>
          <p:cNvSpPr>
            <a:spLocks/>
          </p:cNvSpPr>
          <p:nvPr>
            <p:custDataLst>
              <p:tags r:id="rId82"/>
            </p:custDataLst>
          </p:nvPr>
        </p:nvSpPr>
        <p:spPr bwMode="auto">
          <a:xfrm>
            <a:off x="9604375" y="5972175"/>
            <a:ext cx="563563" cy="203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DE668D79-FDA8-4AA0-877D-A6EAB506D2A9}" type="datetime'''''''''''''''''''''''''''''''''''''''Vol''''u''''m''''''e'''">
              <a:rPr lang="en-US" altLang="en-US" sz="1333">
                <a:solidFill>
                  <a:schemeClr val="tx1"/>
                </a:solidFill>
              </a:rPr>
              <a:pPr>
                <a:spcBef>
                  <a:spcPct val="0"/>
                </a:spcBef>
                <a:spcAft>
                  <a:spcPct val="0"/>
                </a:spcAft>
              </a:pPr>
              <a:t>Volume</a:t>
            </a:fld>
            <a:endParaRPr lang="en-US" sz="1333" err="1">
              <a:solidFill>
                <a:schemeClr val="tx1"/>
              </a:solidFill>
            </a:endParaRPr>
          </a:p>
        </p:txBody>
      </p:sp>
      <p:sp>
        <p:nvSpPr>
          <p:cNvPr id="387" name="Rectangle 386">
            <a:extLst>
              <a:ext uri="{FF2B5EF4-FFF2-40B4-BE49-F238E27FC236}">
                <a16:creationId xmlns:a16="http://schemas.microsoft.com/office/drawing/2014/main" id="{F8F45FD0-C80E-76F0-CD26-CFDD2CE68F3A}"/>
              </a:ext>
            </a:extLst>
          </p:cNvPr>
          <p:cNvSpPr>
            <a:spLocks/>
          </p:cNvSpPr>
          <p:nvPr>
            <p:custDataLst>
              <p:tags r:id="rId83"/>
            </p:custDataLst>
          </p:nvPr>
        </p:nvSpPr>
        <p:spPr bwMode="auto">
          <a:xfrm>
            <a:off x="11047413" y="5464175"/>
            <a:ext cx="611188" cy="203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72438D6E-3873-4B4F-9165-45695A14B2E4}" type="datetime'''''L''''''i''''''''''''''''ne'''' ''''''''''E''''''xt'''''">
              <a:rPr lang="en-US" altLang="en-US" sz="1333">
                <a:solidFill>
                  <a:schemeClr val="tx1"/>
                </a:solidFill>
              </a:rPr>
              <a:pPr>
                <a:spcBef>
                  <a:spcPct val="0"/>
                </a:spcBef>
                <a:spcAft>
                  <a:spcPct val="0"/>
                </a:spcAft>
              </a:pPr>
              <a:t>Line Ext</a:t>
            </a:fld>
            <a:endParaRPr lang="en-US" sz="1333" err="1">
              <a:solidFill>
                <a:schemeClr val="tx1"/>
              </a:solidFill>
            </a:endParaRPr>
          </a:p>
        </p:txBody>
      </p:sp>
      <p:sp>
        <p:nvSpPr>
          <p:cNvPr id="386" name="Rectangle 385">
            <a:extLst>
              <a:ext uri="{FF2B5EF4-FFF2-40B4-BE49-F238E27FC236}">
                <a16:creationId xmlns:a16="http://schemas.microsoft.com/office/drawing/2014/main" id="{3D2721B1-0518-143A-E1BF-12D478A647ED}"/>
              </a:ext>
            </a:extLst>
          </p:cNvPr>
          <p:cNvSpPr>
            <a:spLocks/>
          </p:cNvSpPr>
          <p:nvPr>
            <p:custDataLst>
              <p:tags r:id="rId84"/>
            </p:custDataLst>
          </p:nvPr>
        </p:nvSpPr>
        <p:spPr bwMode="auto">
          <a:xfrm>
            <a:off x="11047413" y="5718175"/>
            <a:ext cx="423863" cy="2032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961881FA-8A7B-42DE-9AC0-696F35C04DD9}" type="datetime'''''Oth''''er'''''''''''''''''''''''''''''''''''''''''">
              <a:rPr lang="en-US" altLang="en-US" sz="1333">
                <a:solidFill>
                  <a:schemeClr val="tx1"/>
                </a:solidFill>
              </a:rPr>
              <a:pPr>
                <a:spcBef>
                  <a:spcPct val="0"/>
                </a:spcBef>
                <a:spcAft>
                  <a:spcPct val="0"/>
                </a:spcAft>
              </a:pPr>
              <a:t>Other</a:t>
            </a:fld>
            <a:endParaRPr lang="en-US" sz="1333" err="1">
              <a:solidFill>
                <a:schemeClr val="tx1"/>
              </a:solidFill>
            </a:endParaRPr>
          </a:p>
        </p:txBody>
      </p:sp>
      <p:cxnSp>
        <p:nvCxnSpPr>
          <p:cNvPr id="8" name="Straight Connector 7">
            <a:extLst>
              <a:ext uri="{FF2B5EF4-FFF2-40B4-BE49-F238E27FC236}">
                <a16:creationId xmlns:a16="http://schemas.microsoft.com/office/drawing/2014/main" id="{520F5B6C-C240-40C8-53DD-92AF28B1A062}"/>
              </a:ext>
            </a:extLst>
          </p:cNvPr>
          <p:cNvCxnSpPr>
            <a:cxnSpLocks/>
          </p:cNvCxnSpPr>
          <p:nvPr/>
        </p:nvCxnSpPr>
        <p:spPr>
          <a:xfrm>
            <a:off x="8759047" y="1517650"/>
            <a:ext cx="0" cy="4759325"/>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89610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21942D3-692B-C631-24F4-E547BC500120}"/>
              </a:ext>
            </a:extLst>
          </p:cNvPr>
          <p:cNvGraphicFramePr>
            <a:graphicFrameLocks noChangeAspect="1"/>
          </p:cNvGraphicFramePr>
          <p:nvPr>
            <p:custDataLst>
              <p:tags r:id="rId1"/>
            </p:custDataLst>
            <p:extLst>
              <p:ext uri="{D42A27DB-BD31-4B8C-83A1-F6EECF244321}">
                <p14:modId xmlns:p14="http://schemas.microsoft.com/office/powerpoint/2010/main" val="18264641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E21942D3-692B-C631-24F4-E547BC50012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A78B33A-1D1C-B0AE-30CD-FB8607EB0A09}"/>
              </a:ext>
            </a:extLst>
          </p:cNvPr>
          <p:cNvSpPr>
            <a:spLocks noGrp="1"/>
          </p:cNvSpPr>
          <p:nvPr>
            <p:ph type="title"/>
          </p:nvPr>
        </p:nvSpPr>
        <p:spPr>
          <a:xfrm>
            <a:off x="384694" y="294468"/>
            <a:ext cx="5542451" cy="1476459"/>
          </a:xfrm>
        </p:spPr>
        <p:txBody>
          <a:bodyPr vert="horz"/>
          <a:lstStyle/>
          <a:p>
            <a:r>
              <a:rPr lang="en-US" b="0"/>
              <a:t>IQVIA’s AAN - Allergy Activity Notification Program</a:t>
            </a:r>
            <a:r>
              <a:rPr lang="en-US" b="0" baseline="30000"/>
              <a:t>®</a:t>
            </a:r>
            <a:r>
              <a:rPr lang="en-US" b="0"/>
              <a:t> forecasts an increase in allergy symptoms in the next weeks</a:t>
            </a:r>
            <a:endParaRPr lang="en-US"/>
          </a:p>
        </p:txBody>
      </p:sp>
      <p:sp>
        <p:nvSpPr>
          <p:cNvPr id="5" name="Footer Placeholder 4">
            <a:extLst>
              <a:ext uri="{FF2B5EF4-FFF2-40B4-BE49-F238E27FC236}">
                <a16:creationId xmlns:a16="http://schemas.microsoft.com/office/drawing/2014/main" id="{C8024E0F-9846-4750-CDA7-2F0BC31AA79F}"/>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cxnSp>
        <p:nvCxnSpPr>
          <p:cNvPr id="15" name="Straight Connector 14">
            <a:extLst>
              <a:ext uri="{FF2B5EF4-FFF2-40B4-BE49-F238E27FC236}">
                <a16:creationId xmlns:a16="http://schemas.microsoft.com/office/drawing/2014/main" id="{2137BF93-F325-2103-EF34-956CB17CF92E}"/>
              </a:ext>
            </a:extLst>
          </p:cNvPr>
          <p:cNvCxnSpPr>
            <a:cxnSpLocks/>
          </p:cNvCxnSpPr>
          <p:nvPr/>
        </p:nvCxnSpPr>
        <p:spPr>
          <a:xfrm>
            <a:off x="6802624" y="643610"/>
            <a:ext cx="0" cy="5686425"/>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A099EB-CAC8-8A01-2C77-552DEA1C7962}"/>
              </a:ext>
            </a:extLst>
          </p:cNvPr>
          <p:cNvCxnSpPr>
            <a:cxnSpLocks/>
          </p:cNvCxnSpPr>
          <p:nvPr/>
        </p:nvCxnSpPr>
        <p:spPr>
          <a:xfrm>
            <a:off x="6948066" y="3319463"/>
            <a:ext cx="5243934"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F0D8A52-1C64-2D8A-C057-9E0817859085}"/>
              </a:ext>
            </a:extLst>
          </p:cNvPr>
          <p:cNvSpPr txBox="1">
            <a:spLocks/>
          </p:cNvSpPr>
          <p:nvPr/>
        </p:nvSpPr>
        <p:spPr>
          <a:xfrm>
            <a:off x="8295484" y="3371850"/>
            <a:ext cx="2700338" cy="338554"/>
          </a:xfrm>
          <a:prstGeom prst="rect">
            <a:avLst/>
          </a:prstGeom>
          <a:noFill/>
        </p:spPr>
        <p:txBody>
          <a:bodyPr wrap="square" rtlCol="0">
            <a:spAutoFit/>
          </a:bodyPr>
          <a:lstStyle/>
          <a:p>
            <a:r>
              <a:rPr lang="en-US" sz="1600" b="1">
                <a:solidFill>
                  <a:schemeClr val="tx2"/>
                </a:solidFill>
              </a:rPr>
              <a:t>National Seasonal Trends</a:t>
            </a:r>
          </a:p>
        </p:txBody>
      </p:sp>
      <p:sp>
        <p:nvSpPr>
          <p:cNvPr id="2" name="TextBox 1">
            <a:extLst>
              <a:ext uri="{FF2B5EF4-FFF2-40B4-BE49-F238E27FC236}">
                <a16:creationId xmlns:a16="http://schemas.microsoft.com/office/drawing/2014/main" id="{72A235A4-CA52-D1D9-2FA2-E68B02B5771E}"/>
              </a:ext>
            </a:extLst>
          </p:cNvPr>
          <p:cNvSpPr txBox="1">
            <a:spLocks/>
          </p:cNvSpPr>
          <p:nvPr/>
        </p:nvSpPr>
        <p:spPr>
          <a:xfrm>
            <a:off x="410067" y="6191536"/>
            <a:ext cx="2798618" cy="276999"/>
          </a:xfrm>
          <a:prstGeom prst="rect">
            <a:avLst/>
          </a:prstGeom>
          <a:noFill/>
        </p:spPr>
        <p:txBody>
          <a:bodyPr wrap="square" rtlCol="0">
            <a:spAutoFit/>
          </a:bodyPr>
          <a:lstStyle/>
          <a:p>
            <a:r>
              <a:rPr lang="en-US" sz="1200" b="1">
                <a:latin typeface="Arial Narrow" panose="020B0604020202020204" pitchFamily="34" charset="0"/>
                <a:cs typeface="Arial Narrow" panose="020B0604020202020204" pitchFamily="34" charset="0"/>
              </a:rPr>
              <a:t>Week Ending 8/8/2025</a:t>
            </a:r>
          </a:p>
        </p:txBody>
      </p:sp>
      <p:pic>
        <p:nvPicPr>
          <p:cNvPr id="3" name="Picture 2">
            <a:extLst>
              <a:ext uri="{FF2B5EF4-FFF2-40B4-BE49-F238E27FC236}">
                <a16:creationId xmlns:a16="http://schemas.microsoft.com/office/drawing/2014/main" id="{0C002FFE-7512-04E4-ED36-B88C422356BF}"/>
              </a:ext>
            </a:extLst>
          </p:cNvPr>
          <p:cNvPicPr>
            <a:picLocks noChangeAspect="1"/>
          </p:cNvPicPr>
          <p:nvPr/>
        </p:nvPicPr>
        <p:blipFill>
          <a:blip r:embed="rId6"/>
          <a:stretch>
            <a:fillRect/>
          </a:stretch>
        </p:blipFill>
        <p:spPr>
          <a:xfrm>
            <a:off x="6990869" y="3710404"/>
            <a:ext cx="4932877" cy="2664420"/>
          </a:xfrm>
          <a:prstGeom prst="rect">
            <a:avLst/>
          </a:prstGeom>
        </p:spPr>
      </p:pic>
      <p:pic>
        <p:nvPicPr>
          <p:cNvPr id="12" name="Picture 11">
            <a:extLst>
              <a:ext uri="{FF2B5EF4-FFF2-40B4-BE49-F238E27FC236}">
                <a16:creationId xmlns:a16="http://schemas.microsoft.com/office/drawing/2014/main" id="{5445A551-81C7-B807-3910-A1D0ECFCD5C7}"/>
              </a:ext>
            </a:extLst>
          </p:cNvPr>
          <p:cNvPicPr>
            <a:picLocks noChangeAspect="1"/>
          </p:cNvPicPr>
          <p:nvPr/>
        </p:nvPicPr>
        <p:blipFill>
          <a:blip r:embed="rId7"/>
          <a:stretch>
            <a:fillRect/>
          </a:stretch>
        </p:blipFill>
        <p:spPr>
          <a:xfrm>
            <a:off x="371597" y="1886573"/>
            <a:ext cx="6241947" cy="4161298"/>
          </a:xfrm>
          <a:prstGeom prst="rect">
            <a:avLst/>
          </a:prstGeom>
        </p:spPr>
      </p:pic>
      <p:pic>
        <p:nvPicPr>
          <p:cNvPr id="13" name="Picture 12">
            <a:extLst>
              <a:ext uri="{FF2B5EF4-FFF2-40B4-BE49-F238E27FC236}">
                <a16:creationId xmlns:a16="http://schemas.microsoft.com/office/drawing/2014/main" id="{13E41083-DF47-B4E9-41E6-5EFCC3626DE7}"/>
              </a:ext>
            </a:extLst>
          </p:cNvPr>
          <p:cNvPicPr>
            <a:picLocks noChangeAspect="1"/>
          </p:cNvPicPr>
          <p:nvPr/>
        </p:nvPicPr>
        <p:blipFill>
          <a:blip r:embed="rId8"/>
          <a:stretch>
            <a:fillRect/>
          </a:stretch>
        </p:blipFill>
        <p:spPr>
          <a:xfrm>
            <a:off x="7097129" y="483176"/>
            <a:ext cx="4945808" cy="2376820"/>
          </a:xfrm>
          <a:prstGeom prst="rect">
            <a:avLst/>
          </a:prstGeom>
        </p:spPr>
      </p:pic>
    </p:spTree>
    <p:extLst>
      <p:ext uri="{BB962C8B-B14F-4D97-AF65-F5344CB8AC3E}">
        <p14:creationId xmlns:p14="http://schemas.microsoft.com/office/powerpoint/2010/main" val="32251499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34F236C-8DBB-423A-3579-EAEEC47F3DFF}"/>
              </a:ext>
            </a:extLst>
          </p:cNvPr>
          <p:cNvGraphicFramePr>
            <a:graphicFrameLocks noChangeAspect="1"/>
          </p:cNvGraphicFramePr>
          <p:nvPr>
            <p:custDataLst>
              <p:tags r:id="rId1"/>
            </p:custDataLst>
            <p:extLst>
              <p:ext uri="{D42A27DB-BD31-4B8C-83A1-F6EECF244321}">
                <p14:modId xmlns:p14="http://schemas.microsoft.com/office/powerpoint/2010/main" val="1436288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4" imgH="214" progId="TCLayout.ActiveDocument.1">
                  <p:embed/>
                </p:oleObj>
              </mc:Choice>
              <mc:Fallback>
                <p:oleObj name="think-cell Slide" r:id="rId4" imgW="214" imgH="214" progId="TCLayout.ActiveDocument.1">
                  <p:embed/>
                  <p:pic>
                    <p:nvPicPr>
                      <p:cNvPr id="5" name="think-cell data - do not delete" hidden="1">
                        <a:extLst>
                          <a:ext uri="{FF2B5EF4-FFF2-40B4-BE49-F238E27FC236}">
                            <a16:creationId xmlns:a16="http://schemas.microsoft.com/office/drawing/2014/main" id="{C34F236C-8DBB-423A-3579-EAEEC47F3D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54F7265-0933-A407-FB36-F86E7D86C039}"/>
              </a:ext>
            </a:extLst>
          </p:cNvPr>
          <p:cNvSpPr>
            <a:spLocks noGrp="1"/>
          </p:cNvSpPr>
          <p:nvPr>
            <p:ph type="title"/>
          </p:nvPr>
        </p:nvSpPr>
        <p:spPr/>
        <p:txBody>
          <a:bodyPr vert="horz"/>
          <a:lstStyle/>
          <a:p>
            <a:r>
              <a:rPr lang="en-US" dirty="0"/>
              <a:t>On the Radar</a:t>
            </a:r>
          </a:p>
        </p:txBody>
      </p:sp>
      <p:sp>
        <p:nvSpPr>
          <p:cNvPr id="3" name="Footer Placeholder 2">
            <a:extLst>
              <a:ext uri="{FF2B5EF4-FFF2-40B4-BE49-F238E27FC236}">
                <a16:creationId xmlns:a16="http://schemas.microsoft.com/office/drawing/2014/main" id="{2F5A11DB-13E6-53E6-1D14-FE673E02990E}"/>
              </a:ext>
            </a:extLst>
          </p:cNvPr>
          <p:cNvSpPr>
            <a:spLocks noGrp="1"/>
          </p:cNvSpPr>
          <p:nvPr>
            <p:ph type="ftr" sz="quarter" idx="4294967295"/>
          </p:nvPr>
        </p:nvSpPr>
        <p:spPr>
          <a:xfrm>
            <a:off x="0" y="6388100"/>
            <a:ext cx="9285288" cy="338138"/>
          </a:xfrm>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2364442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85F5255E-30AC-9998-8121-4D13506F7259}"/>
              </a:ext>
            </a:extLst>
          </p:cNvPr>
          <p:cNvGraphicFramePr>
            <a:graphicFrameLocks noChangeAspect="1"/>
          </p:cNvGraphicFramePr>
          <p:nvPr>
            <p:custDataLst>
              <p:tags r:id="rId1"/>
            </p:custDataLst>
            <p:extLst>
              <p:ext uri="{D42A27DB-BD31-4B8C-83A1-F6EECF244321}">
                <p14:modId xmlns:p14="http://schemas.microsoft.com/office/powerpoint/2010/main" val="3653641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214" imgH="214" progId="TCLayout.ActiveDocument.1">
                  <p:embed/>
                </p:oleObj>
              </mc:Choice>
              <mc:Fallback>
                <p:oleObj name="think-cell Slide" r:id="rId36" imgW="214" imgH="214" progId="TCLayout.ActiveDocument.1">
                  <p:embed/>
                  <p:pic>
                    <p:nvPicPr>
                      <p:cNvPr id="15" name="think-cell data - do not delete" hidden="1">
                        <a:extLst>
                          <a:ext uri="{FF2B5EF4-FFF2-40B4-BE49-F238E27FC236}">
                            <a16:creationId xmlns:a16="http://schemas.microsoft.com/office/drawing/2014/main" id="{85F5255E-30AC-9998-8121-4D13506F7259}"/>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7AE4E4-32F3-EFFB-ACF3-41F47DB4152D}"/>
              </a:ext>
            </a:extLst>
          </p:cNvPr>
          <p:cNvSpPr>
            <a:spLocks noGrp="1"/>
          </p:cNvSpPr>
          <p:nvPr>
            <p:ph type="title"/>
          </p:nvPr>
        </p:nvSpPr>
        <p:spPr/>
        <p:txBody>
          <a:bodyPr vert="horz"/>
          <a:lstStyle/>
          <a:p>
            <a:r>
              <a:rPr lang="en-US"/>
              <a:t>The number of reported shortages has begun to slow; however, over 77% of shortages are ongoing over 2 years</a:t>
            </a:r>
          </a:p>
        </p:txBody>
      </p:sp>
      <p:sp>
        <p:nvSpPr>
          <p:cNvPr id="3" name="Footer Placeholder 2">
            <a:extLst>
              <a:ext uri="{FF2B5EF4-FFF2-40B4-BE49-F238E27FC236}">
                <a16:creationId xmlns:a16="http://schemas.microsoft.com/office/drawing/2014/main" id="{4B8446AB-CAE1-5A74-CDE4-D609F0F5F95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©2025 IQVIA Confidential. Do not reproduce without permission | For discussion purposes only | Not approved by management. </a:t>
            </a:r>
          </a:p>
        </p:txBody>
      </p:sp>
      <p:graphicFrame>
        <p:nvGraphicFramePr>
          <p:cNvPr id="9" name="Chart 8">
            <a:extLst>
              <a:ext uri="{FF2B5EF4-FFF2-40B4-BE49-F238E27FC236}">
                <a16:creationId xmlns:a16="http://schemas.microsoft.com/office/drawing/2014/main" id="{540931F4-CA55-27D8-4F19-1E60F735D845}"/>
              </a:ext>
            </a:extLst>
          </p:cNvPr>
          <p:cNvGraphicFramePr>
            <a:graphicFrameLocks/>
          </p:cNvGraphicFramePr>
          <p:nvPr>
            <p:extLst>
              <p:ext uri="{D42A27DB-BD31-4B8C-83A1-F6EECF244321}">
                <p14:modId xmlns:p14="http://schemas.microsoft.com/office/powerpoint/2010/main" val="54418644"/>
              </p:ext>
            </p:extLst>
          </p:nvPr>
        </p:nvGraphicFramePr>
        <p:xfrm>
          <a:off x="7489861" y="1051560"/>
          <a:ext cx="4557302" cy="5029200"/>
        </p:xfrm>
        <a:graphic>
          <a:graphicData uri="http://schemas.openxmlformats.org/drawingml/2006/chart">
            <c:chart xmlns:c="http://schemas.openxmlformats.org/drawingml/2006/chart" xmlns:r="http://schemas.openxmlformats.org/officeDocument/2006/relationships" r:id="rId38"/>
          </a:graphicData>
        </a:graphic>
      </p:graphicFrame>
      <p:sp>
        <p:nvSpPr>
          <p:cNvPr id="11" name="TextBox 10">
            <a:extLst>
              <a:ext uri="{FF2B5EF4-FFF2-40B4-BE49-F238E27FC236}">
                <a16:creationId xmlns:a16="http://schemas.microsoft.com/office/drawing/2014/main" id="{A12CAF9D-618C-4F8B-2003-5272E5082631}"/>
              </a:ext>
            </a:extLst>
          </p:cNvPr>
          <p:cNvSpPr txBox="1">
            <a:spLocks/>
          </p:cNvSpPr>
          <p:nvPr/>
        </p:nvSpPr>
        <p:spPr>
          <a:xfrm>
            <a:off x="384694" y="6119193"/>
            <a:ext cx="62383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Data Source:  </a:t>
            </a: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hlinkClick r:id="rId39"/>
              </a:rPr>
              <a:t>https://www.accessdata.fda.gov/scripts/drugshortages/default.cfm</a:t>
            </a: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 data pulled 7/20/2025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06B71"/>
                </a:solidFill>
                <a:effectLst/>
                <a:uLnTx/>
                <a:uFillTx/>
                <a:latin typeface="Arial" panose="020B0604020202020204"/>
                <a:ea typeface="+mn-ea"/>
                <a:cs typeface="+mn-cs"/>
              </a:rPr>
              <a:t>Based on FDA Status of “Current” </a:t>
            </a:r>
          </a:p>
        </p:txBody>
      </p:sp>
      <p:cxnSp>
        <p:nvCxnSpPr>
          <p:cNvPr id="13" name="Straight Connector 12">
            <a:extLst>
              <a:ext uri="{FF2B5EF4-FFF2-40B4-BE49-F238E27FC236}">
                <a16:creationId xmlns:a16="http://schemas.microsoft.com/office/drawing/2014/main" id="{1F5D9FEF-6399-7999-3B6E-C776B8BF9807}"/>
              </a:ext>
            </a:extLst>
          </p:cNvPr>
          <p:cNvCxnSpPr>
            <a:cxnSpLocks/>
          </p:cNvCxnSpPr>
          <p:nvPr/>
        </p:nvCxnSpPr>
        <p:spPr>
          <a:xfrm>
            <a:off x="7806861" y="1234440"/>
            <a:ext cx="0" cy="4846320"/>
          </a:xfrm>
          <a:prstGeom prst="line">
            <a:avLst/>
          </a:prstGeom>
          <a:ln w="381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DCF7AE6-AA30-DF84-85C1-3830EB029415}"/>
              </a:ext>
            </a:extLst>
          </p:cNvPr>
          <p:cNvGrpSpPr>
            <a:grpSpLocks/>
          </p:cNvGrpSpPr>
          <p:nvPr/>
        </p:nvGrpSpPr>
        <p:grpSpPr>
          <a:xfrm>
            <a:off x="8038211" y="-4234"/>
            <a:ext cx="1349662" cy="247650"/>
            <a:chOff x="8038211" y="-4234"/>
            <a:chExt cx="1349662" cy="247650"/>
          </a:xfrm>
        </p:grpSpPr>
        <p:sp>
          <p:nvSpPr>
            <p:cNvPr id="5" name="Rectangle: Top Corners Rounded 4">
              <a:extLst>
                <a:ext uri="{FF2B5EF4-FFF2-40B4-BE49-F238E27FC236}">
                  <a16:creationId xmlns:a16="http://schemas.microsoft.com/office/drawing/2014/main" id="{2D0913BD-8B33-1E74-1E9B-1D18EF909F25}"/>
                </a:ext>
              </a:extLst>
            </p:cNvPr>
            <p:cNvSpPr>
              <a:spLocks/>
            </p:cNvSpPr>
            <p:nvPr/>
          </p:nvSpPr>
          <p:spPr>
            <a:xfrm flipV="1">
              <a:off x="8038211"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7" name="Rectangle: Top Corners Rounded 6">
              <a:extLst>
                <a:ext uri="{FF2B5EF4-FFF2-40B4-BE49-F238E27FC236}">
                  <a16:creationId xmlns:a16="http://schemas.microsoft.com/office/drawing/2014/main" id="{6E559D33-01A8-C734-02E4-ED43FF810194}"/>
                </a:ext>
              </a:extLst>
            </p:cNvPr>
            <p:cNvSpPr>
              <a:spLocks/>
            </p:cNvSpPr>
            <p:nvPr/>
          </p:nvSpPr>
          <p:spPr>
            <a:xfrm>
              <a:off x="8038211"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IRA</a:t>
              </a:r>
              <a:endParaRPr lang="en-US" sz="1000" b="1">
                <a:solidFill>
                  <a:schemeClr val="bg1">
                    <a:lumMod val="65000"/>
                  </a:schemeClr>
                </a:solidFill>
                <a:latin typeface="+mj-lt"/>
              </a:endParaRPr>
            </a:p>
          </p:txBody>
        </p:sp>
      </p:grpSp>
      <p:grpSp>
        <p:nvGrpSpPr>
          <p:cNvPr id="8" name="Group 7">
            <a:extLst>
              <a:ext uri="{FF2B5EF4-FFF2-40B4-BE49-F238E27FC236}">
                <a16:creationId xmlns:a16="http://schemas.microsoft.com/office/drawing/2014/main" id="{FB4EFC47-0E6A-134A-5DA5-233E6A075E8D}"/>
              </a:ext>
            </a:extLst>
          </p:cNvPr>
          <p:cNvGrpSpPr>
            <a:grpSpLocks/>
          </p:cNvGrpSpPr>
          <p:nvPr/>
        </p:nvGrpSpPr>
        <p:grpSpPr>
          <a:xfrm>
            <a:off x="6636147" y="-4234"/>
            <a:ext cx="1349662" cy="247650"/>
            <a:chOff x="6636147" y="-4234"/>
            <a:chExt cx="1349662" cy="247650"/>
          </a:xfrm>
        </p:grpSpPr>
        <p:sp>
          <p:nvSpPr>
            <p:cNvPr id="10" name="Rectangle: Top Corners Rounded 9">
              <a:extLst>
                <a:ext uri="{FF2B5EF4-FFF2-40B4-BE49-F238E27FC236}">
                  <a16:creationId xmlns:a16="http://schemas.microsoft.com/office/drawing/2014/main" id="{AC32028F-235E-49D9-D159-8254E3A5ECC4}"/>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2" name="Rectangle: Top Corners Rounded 11">
              <a:extLst>
                <a:ext uri="{FF2B5EF4-FFF2-40B4-BE49-F238E27FC236}">
                  <a16:creationId xmlns:a16="http://schemas.microsoft.com/office/drawing/2014/main" id="{84953886-B763-4307-076F-B9D5077A1DF3}"/>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14" name="Group 13">
            <a:extLst>
              <a:ext uri="{FF2B5EF4-FFF2-40B4-BE49-F238E27FC236}">
                <a16:creationId xmlns:a16="http://schemas.microsoft.com/office/drawing/2014/main" id="{D961E154-B316-EE63-6315-424BC95C1F02}"/>
              </a:ext>
            </a:extLst>
          </p:cNvPr>
          <p:cNvGrpSpPr>
            <a:grpSpLocks/>
          </p:cNvGrpSpPr>
          <p:nvPr/>
        </p:nvGrpSpPr>
        <p:grpSpPr>
          <a:xfrm>
            <a:off x="5234083" y="-4234"/>
            <a:ext cx="1349662" cy="247650"/>
            <a:chOff x="5234083" y="-4234"/>
            <a:chExt cx="1349662" cy="247650"/>
          </a:xfrm>
        </p:grpSpPr>
        <p:sp>
          <p:nvSpPr>
            <p:cNvPr id="16" name="Rectangle: Top Corners Rounded 15">
              <a:extLst>
                <a:ext uri="{FF2B5EF4-FFF2-40B4-BE49-F238E27FC236}">
                  <a16:creationId xmlns:a16="http://schemas.microsoft.com/office/drawing/2014/main" id="{CCE7501D-AA1F-FA18-73D9-949C51128769}"/>
                </a:ext>
              </a:extLst>
            </p:cNvPr>
            <p:cNvSpPr>
              <a:spLocks/>
            </p:cNvSpPr>
            <p:nvPr/>
          </p:nvSpPr>
          <p:spPr>
            <a:xfrm flipV="1">
              <a:off x="5234083" y="-4234"/>
              <a:ext cx="1349662" cy="247650"/>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latin typeface="+mj-lt"/>
                  <a:ea typeface="Calibri" panose="020F0502020204030204" pitchFamily="34" charset="0"/>
                </a:rPr>
                <a:t> </a:t>
              </a:r>
              <a:endParaRPr lang="en-US" sz="1000" b="1">
                <a:latin typeface="+mj-lt"/>
              </a:endParaRPr>
            </a:p>
          </p:txBody>
        </p:sp>
        <p:sp>
          <p:nvSpPr>
            <p:cNvPr id="17" name="Rectangle: Top Corners Rounded 16">
              <a:extLst>
                <a:ext uri="{FF2B5EF4-FFF2-40B4-BE49-F238E27FC236}">
                  <a16:creationId xmlns:a16="http://schemas.microsoft.com/office/drawing/2014/main" id="{EE83E790-506A-6841-41DA-56CE43DAFE52}"/>
                </a:ext>
              </a:extLst>
            </p:cNvPr>
            <p:cNvSpPr>
              <a:spLocks/>
            </p:cNvSpPr>
            <p:nvPr/>
          </p:nvSpPr>
          <p:spPr>
            <a:xfrm>
              <a:off x="5234083"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latin typeface="+mj-lt"/>
                  <a:ea typeface="Calibri" panose="020F0502020204030204" pitchFamily="34" charset="0"/>
                </a:rPr>
                <a:t>Drug Shortages</a:t>
              </a:r>
              <a:endParaRPr lang="en-US" sz="1000" b="1">
                <a:latin typeface="+mj-lt"/>
              </a:endParaRPr>
            </a:p>
          </p:txBody>
        </p:sp>
      </p:grpSp>
      <p:grpSp>
        <p:nvGrpSpPr>
          <p:cNvPr id="18" name="Group 17">
            <a:extLst>
              <a:ext uri="{FF2B5EF4-FFF2-40B4-BE49-F238E27FC236}">
                <a16:creationId xmlns:a16="http://schemas.microsoft.com/office/drawing/2014/main" id="{0632CC21-B74A-5BF2-509F-3B64D5939D62}"/>
              </a:ext>
            </a:extLst>
          </p:cNvPr>
          <p:cNvGrpSpPr>
            <a:grpSpLocks/>
          </p:cNvGrpSpPr>
          <p:nvPr/>
        </p:nvGrpSpPr>
        <p:grpSpPr>
          <a:xfrm>
            <a:off x="10842338" y="-4234"/>
            <a:ext cx="1349662" cy="247650"/>
            <a:chOff x="10842338" y="-4234"/>
            <a:chExt cx="1349662" cy="247650"/>
          </a:xfrm>
        </p:grpSpPr>
        <p:sp>
          <p:nvSpPr>
            <p:cNvPr id="19" name="Rectangle: Top Corners Rounded 18">
              <a:extLst>
                <a:ext uri="{FF2B5EF4-FFF2-40B4-BE49-F238E27FC236}">
                  <a16:creationId xmlns:a16="http://schemas.microsoft.com/office/drawing/2014/main" id="{61F0FA45-D14B-595F-6ECC-A4970B09991B}"/>
                </a:ext>
              </a:extLst>
            </p:cNvPr>
            <p:cNvSpPr>
              <a:spLocks/>
            </p:cNvSpPr>
            <p:nvPr/>
          </p:nvSpPr>
          <p:spPr>
            <a:xfrm flipV="1">
              <a:off x="10842338"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0" name="Rectangle: Top Corners Rounded 19">
              <a:extLst>
                <a:ext uri="{FF2B5EF4-FFF2-40B4-BE49-F238E27FC236}">
                  <a16:creationId xmlns:a16="http://schemas.microsoft.com/office/drawing/2014/main" id="{2D5F1CF4-F4EA-A8AC-FF01-B89BF72BED57}"/>
                </a:ext>
              </a:extLst>
            </p:cNvPr>
            <p:cNvSpPr>
              <a:spLocks/>
            </p:cNvSpPr>
            <p:nvPr/>
          </p:nvSpPr>
          <p:spPr>
            <a:xfrm>
              <a:off x="10842338"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latin typeface="+mj-lt"/>
                  <a:ea typeface="Calibri" panose="020F0502020204030204" pitchFamily="34" charset="0"/>
                </a:rPr>
                <a:t>Product Launch</a:t>
              </a:r>
              <a:endParaRPr lang="en-US" sz="1000" b="1">
                <a:solidFill>
                  <a:schemeClr val="bg1">
                    <a:lumMod val="65000"/>
                  </a:schemeClr>
                </a:solidFill>
                <a:latin typeface="+mj-lt"/>
              </a:endParaRPr>
            </a:p>
          </p:txBody>
        </p:sp>
      </p:grpSp>
      <p:grpSp>
        <p:nvGrpSpPr>
          <p:cNvPr id="21" name="Group 20">
            <a:extLst>
              <a:ext uri="{FF2B5EF4-FFF2-40B4-BE49-F238E27FC236}">
                <a16:creationId xmlns:a16="http://schemas.microsoft.com/office/drawing/2014/main" id="{724E81A1-2985-BEAE-F753-A7AF0A8F8C42}"/>
              </a:ext>
            </a:extLst>
          </p:cNvPr>
          <p:cNvGrpSpPr>
            <a:grpSpLocks/>
          </p:cNvGrpSpPr>
          <p:nvPr/>
        </p:nvGrpSpPr>
        <p:grpSpPr>
          <a:xfrm>
            <a:off x="9440275" y="-4234"/>
            <a:ext cx="1349662" cy="247650"/>
            <a:chOff x="9440275" y="-4234"/>
            <a:chExt cx="1349662" cy="247650"/>
          </a:xfrm>
        </p:grpSpPr>
        <p:sp>
          <p:nvSpPr>
            <p:cNvPr id="22" name="Rectangle: Top Corners Rounded 21">
              <a:extLst>
                <a:ext uri="{FF2B5EF4-FFF2-40B4-BE49-F238E27FC236}">
                  <a16:creationId xmlns:a16="http://schemas.microsoft.com/office/drawing/2014/main" id="{5157CAFB-F712-50CB-3204-616765CE6A9B}"/>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3" name="Rectangle: Top Corners Rounded 22">
              <a:extLst>
                <a:ext uri="{FF2B5EF4-FFF2-40B4-BE49-F238E27FC236}">
                  <a16:creationId xmlns:a16="http://schemas.microsoft.com/office/drawing/2014/main" id="{093C7E55-9941-8C0F-66E4-FB7E1A320EA6}"/>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cxnSp>
        <p:nvCxnSpPr>
          <p:cNvPr id="24" name="Straight Connector 23">
            <a:extLst>
              <a:ext uri="{FF2B5EF4-FFF2-40B4-BE49-F238E27FC236}">
                <a16:creationId xmlns:a16="http://schemas.microsoft.com/office/drawing/2014/main" id="{A1AAB56B-FFA4-7FDC-4DDC-6F25103150B7}"/>
              </a:ext>
            </a:extLst>
          </p:cNvPr>
          <p:cNvCxnSpPr>
            <a:cxnSpLocks/>
          </p:cNvCxnSpPr>
          <p:nvPr>
            <p:custDataLst>
              <p:tags r:id="rId2"/>
            </p:custDataLst>
          </p:nvPr>
        </p:nvCxnSpPr>
        <p:spPr bwMode="auto">
          <a:xfrm>
            <a:off x="1484314" y="4930775"/>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0083FF7-A8C1-FC79-511C-0DCE6C6356AA}"/>
              </a:ext>
            </a:extLst>
          </p:cNvPr>
          <p:cNvCxnSpPr>
            <a:cxnSpLocks/>
          </p:cNvCxnSpPr>
          <p:nvPr>
            <p:custDataLst>
              <p:tags r:id="rId3"/>
            </p:custDataLst>
          </p:nvPr>
        </p:nvCxnSpPr>
        <p:spPr bwMode="auto">
          <a:xfrm>
            <a:off x="2135189" y="4662488"/>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B232FDB-4936-4E16-44AC-1B20A86C5EA0}"/>
              </a:ext>
            </a:extLst>
          </p:cNvPr>
          <p:cNvCxnSpPr>
            <a:cxnSpLocks/>
          </p:cNvCxnSpPr>
          <p:nvPr>
            <p:custDataLst>
              <p:tags r:id="rId4"/>
            </p:custDataLst>
          </p:nvPr>
        </p:nvCxnSpPr>
        <p:spPr bwMode="auto">
          <a:xfrm>
            <a:off x="2787651" y="4548188"/>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725540-EB19-60D1-5A73-8744DB359B56}"/>
              </a:ext>
            </a:extLst>
          </p:cNvPr>
          <p:cNvCxnSpPr>
            <a:cxnSpLocks/>
          </p:cNvCxnSpPr>
          <p:nvPr>
            <p:custDataLst>
              <p:tags r:id="rId5"/>
            </p:custDataLst>
          </p:nvPr>
        </p:nvCxnSpPr>
        <p:spPr bwMode="auto">
          <a:xfrm>
            <a:off x="3438526" y="4203700"/>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5C34C61-7385-D665-878F-6CEB2318D393}"/>
              </a:ext>
            </a:extLst>
          </p:cNvPr>
          <p:cNvCxnSpPr>
            <a:cxnSpLocks/>
          </p:cNvCxnSpPr>
          <p:nvPr>
            <p:custDataLst>
              <p:tags r:id="rId6"/>
            </p:custDataLst>
          </p:nvPr>
        </p:nvCxnSpPr>
        <p:spPr bwMode="auto">
          <a:xfrm>
            <a:off x="4089401" y="3898900"/>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0341E9C-3721-AEBE-1CED-84B2ED4AF10C}"/>
              </a:ext>
            </a:extLst>
          </p:cNvPr>
          <p:cNvCxnSpPr>
            <a:cxnSpLocks/>
          </p:cNvCxnSpPr>
          <p:nvPr>
            <p:custDataLst>
              <p:tags r:id="rId7"/>
            </p:custDataLst>
          </p:nvPr>
        </p:nvCxnSpPr>
        <p:spPr bwMode="auto">
          <a:xfrm>
            <a:off x="4740276" y="3440113"/>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9E5355F-EA52-650C-920C-D828544D4B89}"/>
              </a:ext>
            </a:extLst>
          </p:cNvPr>
          <p:cNvCxnSpPr>
            <a:cxnSpLocks/>
          </p:cNvCxnSpPr>
          <p:nvPr>
            <p:custDataLst>
              <p:tags r:id="rId8"/>
            </p:custDataLst>
          </p:nvPr>
        </p:nvCxnSpPr>
        <p:spPr bwMode="auto">
          <a:xfrm>
            <a:off x="5391151" y="2598738"/>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E2DAA9D5-C319-1D45-1AB2-5B5FCDDAF93B}"/>
              </a:ext>
            </a:extLst>
          </p:cNvPr>
          <p:cNvCxnSpPr>
            <a:cxnSpLocks/>
          </p:cNvCxnSpPr>
          <p:nvPr>
            <p:custDataLst>
              <p:tags r:id="rId9"/>
            </p:custDataLst>
          </p:nvPr>
        </p:nvCxnSpPr>
        <p:spPr bwMode="auto">
          <a:xfrm>
            <a:off x="6043614" y="2330450"/>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BA0F634-1E45-B7CB-5CBB-2730CF18B6FC}"/>
              </a:ext>
            </a:extLst>
          </p:cNvPr>
          <p:cNvCxnSpPr>
            <a:cxnSpLocks/>
          </p:cNvCxnSpPr>
          <p:nvPr>
            <p:custDataLst>
              <p:tags r:id="rId10"/>
            </p:custDataLst>
          </p:nvPr>
        </p:nvCxnSpPr>
        <p:spPr bwMode="auto">
          <a:xfrm>
            <a:off x="6694489" y="2178050"/>
            <a:ext cx="288925"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64" name="Chart 63">
            <a:extLst>
              <a:ext uri="{FF2B5EF4-FFF2-40B4-BE49-F238E27FC236}">
                <a16:creationId xmlns:a16="http://schemas.microsoft.com/office/drawing/2014/main" id="{69F3254C-A9BC-4FD6-E24F-C0F4B99FE15C}"/>
              </a:ext>
            </a:extLst>
          </p:cNvPr>
          <p:cNvGraphicFramePr>
            <a:graphicFrameLocks/>
          </p:cNvGraphicFramePr>
          <p:nvPr>
            <p:custDataLst>
              <p:tags r:id="rId11"/>
            </p:custDataLst>
            <p:extLst>
              <p:ext uri="{D42A27DB-BD31-4B8C-83A1-F6EECF244321}">
                <p14:modId xmlns:p14="http://schemas.microsoft.com/office/powerpoint/2010/main" val="1474665070"/>
              </p:ext>
            </p:extLst>
          </p:nvPr>
        </p:nvGraphicFramePr>
        <p:xfrm>
          <a:off x="895350" y="1643063"/>
          <a:ext cx="6677025" cy="3975100"/>
        </p:xfrm>
        <a:graphic>
          <a:graphicData uri="http://schemas.openxmlformats.org/drawingml/2006/chart">
            <c:chart xmlns:c="http://schemas.openxmlformats.org/drawingml/2006/chart" xmlns:r="http://schemas.openxmlformats.org/officeDocument/2006/relationships" r:id="rId40"/>
          </a:graphicData>
        </a:graphic>
      </p:graphicFrame>
      <p:sp>
        <p:nvSpPr>
          <p:cNvPr id="34" name="Rectangle 33">
            <a:extLst>
              <a:ext uri="{FF2B5EF4-FFF2-40B4-BE49-F238E27FC236}">
                <a16:creationId xmlns:a16="http://schemas.microsoft.com/office/drawing/2014/main" id="{6F66413A-BF66-48C4-E70C-7FA4602089D3}"/>
              </a:ext>
            </a:extLst>
          </p:cNvPr>
          <p:cNvSpPr>
            <a:spLocks/>
          </p:cNvSpPr>
          <p:nvPr>
            <p:custDataLst>
              <p:tags r:id="rId12"/>
            </p:custDataLst>
          </p:nvPr>
        </p:nvSpPr>
        <p:spPr bwMode="gray">
          <a:xfrm>
            <a:off x="762001" y="5260975"/>
            <a:ext cx="98425"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E21D2C4C-6266-4AEB-8162-5F31C690276A}" type="datetime'''''''''''''''''''''''''''''''0'''''''''''">
              <a:rPr lang="en-US" altLang="en-US" sz="1400" smtClean="0">
                <a:solidFill>
                  <a:schemeClr val="tx1"/>
                </a:solidFill>
              </a:rPr>
              <a:pPr algn="r">
                <a:lnSpc>
                  <a:spcPct val="90000"/>
                </a:lnSpc>
                <a:spcBef>
                  <a:spcPct val="0"/>
                </a:spcBef>
                <a:spcAft>
                  <a:spcPct val="0"/>
                </a:spcAft>
              </a:pPr>
              <a:t>0</a:t>
            </a:fld>
            <a:endParaRPr lang="en-US" sz="1400" err="1">
              <a:solidFill>
                <a:schemeClr val="tx1"/>
              </a:solidFill>
            </a:endParaRPr>
          </a:p>
        </p:txBody>
      </p:sp>
      <p:sp>
        <p:nvSpPr>
          <p:cNvPr id="35" name="Rectangle 34">
            <a:extLst>
              <a:ext uri="{FF2B5EF4-FFF2-40B4-BE49-F238E27FC236}">
                <a16:creationId xmlns:a16="http://schemas.microsoft.com/office/drawing/2014/main" id="{4DA6C399-ED73-7A67-AE05-09343445B46C}"/>
              </a:ext>
            </a:extLst>
          </p:cNvPr>
          <p:cNvSpPr>
            <a:spLocks/>
          </p:cNvSpPr>
          <p:nvPr>
            <p:custDataLst>
              <p:tags r:id="rId13"/>
            </p:custDataLst>
          </p:nvPr>
        </p:nvSpPr>
        <p:spPr bwMode="gray">
          <a:xfrm>
            <a:off x="663575" y="4878388"/>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0845AA29-BE83-43E7-8A5A-93DD048318F4}" type="datetime'''1''''0'''''''">
              <a:rPr lang="en-US" altLang="en-US" sz="1400" smtClean="0">
                <a:solidFill>
                  <a:schemeClr val="tx1"/>
                </a:solidFill>
              </a:rPr>
              <a:pPr algn="r">
                <a:lnSpc>
                  <a:spcPct val="90000"/>
                </a:lnSpc>
                <a:spcBef>
                  <a:spcPct val="0"/>
                </a:spcBef>
                <a:spcAft>
                  <a:spcPct val="0"/>
                </a:spcAft>
              </a:pPr>
              <a:t>10</a:t>
            </a:fld>
            <a:endParaRPr lang="en-US" sz="1400" err="1">
              <a:solidFill>
                <a:schemeClr val="tx1"/>
              </a:solidFill>
            </a:endParaRPr>
          </a:p>
        </p:txBody>
      </p:sp>
      <p:sp>
        <p:nvSpPr>
          <p:cNvPr id="36" name="Rectangle 35">
            <a:extLst>
              <a:ext uri="{FF2B5EF4-FFF2-40B4-BE49-F238E27FC236}">
                <a16:creationId xmlns:a16="http://schemas.microsoft.com/office/drawing/2014/main" id="{583A95C5-13AA-802F-1D00-8ABD7BCD6771}"/>
              </a:ext>
            </a:extLst>
          </p:cNvPr>
          <p:cNvSpPr>
            <a:spLocks/>
          </p:cNvSpPr>
          <p:nvPr>
            <p:custDataLst>
              <p:tags r:id="rId14"/>
            </p:custDataLst>
          </p:nvPr>
        </p:nvSpPr>
        <p:spPr bwMode="gray">
          <a:xfrm>
            <a:off x="663575" y="4495800"/>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127B7E1F-0E16-4F80-A410-86BF6D2CB443}" type="datetime'''2''''''''''''''''''''''''''''''''0'''">
              <a:rPr lang="en-US" altLang="en-US" sz="1400" smtClean="0">
                <a:solidFill>
                  <a:schemeClr val="tx1"/>
                </a:solidFill>
              </a:rPr>
              <a:pPr algn="r">
                <a:lnSpc>
                  <a:spcPct val="90000"/>
                </a:lnSpc>
                <a:spcBef>
                  <a:spcPct val="0"/>
                </a:spcBef>
                <a:spcAft>
                  <a:spcPct val="0"/>
                </a:spcAft>
              </a:pPr>
              <a:t>20</a:t>
            </a:fld>
            <a:endParaRPr lang="en-US" sz="1400" err="1">
              <a:solidFill>
                <a:schemeClr val="tx1"/>
              </a:solidFill>
            </a:endParaRPr>
          </a:p>
        </p:txBody>
      </p:sp>
      <p:sp>
        <p:nvSpPr>
          <p:cNvPr id="37" name="Rectangle 36">
            <a:extLst>
              <a:ext uri="{FF2B5EF4-FFF2-40B4-BE49-F238E27FC236}">
                <a16:creationId xmlns:a16="http://schemas.microsoft.com/office/drawing/2014/main" id="{CDC10516-59C4-0AD1-717A-E32CD597F93A}"/>
              </a:ext>
            </a:extLst>
          </p:cNvPr>
          <p:cNvSpPr>
            <a:spLocks/>
          </p:cNvSpPr>
          <p:nvPr>
            <p:custDataLst>
              <p:tags r:id="rId15"/>
            </p:custDataLst>
          </p:nvPr>
        </p:nvSpPr>
        <p:spPr bwMode="gray">
          <a:xfrm>
            <a:off x="663575" y="4113213"/>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F24A9CA8-8F3B-425B-9045-5C37A55C5376}" type="datetime'''''''''''''3''''''''''''''''''''''''''0'''''''''''''''''''''">
              <a:rPr lang="en-US" altLang="en-US" sz="1400" smtClean="0">
                <a:solidFill>
                  <a:schemeClr val="tx1"/>
                </a:solidFill>
              </a:rPr>
              <a:pPr algn="r">
                <a:lnSpc>
                  <a:spcPct val="90000"/>
                </a:lnSpc>
                <a:spcBef>
                  <a:spcPct val="0"/>
                </a:spcBef>
                <a:spcAft>
                  <a:spcPct val="0"/>
                </a:spcAft>
              </a:pPr>
              <a:t>30</a:t>
            </a:fld>
            <a:endParaRPr lang="en-US" sz="1400" err="1">
              <a:solidFill>
                <a:schemeClr val="tx1"/>
              </a:solidFill>
            </a:endParaRPr>
          </a:p>
        </p:txBody>
      </p:sp>
      <p:sp>
        <p:nvSpPr>
          <p:cNvPr id="38" name="Rectangle 37">
            <a:extLst>
              <a:ext uri="{FF2B5EF4-FFF2-40B4-BE49-F238E27FC236}">
                <a16:creationId xmlns:a16="http://schemas.microsoft.com/office/drawing/2014/main" id="{9E271930-3050-4DA2-B09B-E4B4521213B5}"/>
              </a:ext>
            </a:extLst>
          </p:cNvPr>
          <p:cNvSpPr>
            <a:spLocks/>
          </p:cNvSpPr>
          <p:nvPr>
            <p:custDataLst>
              <p:tags r:id="rId16"/>
            </p:custDataLst>
          </p:nvPr>
        </p:nvSpPr>
        <p:spPr bwMode="gray">
          <a:xfrm>
            <a:off x="663575" y="3730625"/>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3997373F-98AA-494C-AD2B-E5C7C942C9DB}" type="datetime'''''4''''''''''''''''''''''''''''''''''''0'''''''''">
              <a:rPr lang="en-US" altLang="en-US" sz="1400" smtClean="0">
                <a:solidFill>
                  <a:schemeClr val="tx1"/>
                </a:solidFill>
              </a:rPr>
              <a:pPr algn="r">
                <a:lnSpc>
                  <a:spcPct val="90000"/>
                </a:lnSpc>
                <a:spcBef>
                  <a:spcPct val="0"/>
                </a:spcBef>
                <a:spcAft>
                  <a:spcPct val="0"/>
                </a:spcAft>
              </a:pPr>
              <a:t>40</a:t>
            </a:fld>
            <a:endParaRPr lang="en-US" sz="1400" err="1">
              <a:solidFill>
                <a:schemeClr val="tx1"/>
              </a:solidFill>
            </a:endParaRPr>
          </a:p>
        </p:txBody>
      </p:sp>
      <p:sp>
        <p:nvSpPr>
          <p:cNvPr id="39" name="Rectangle 38">
            <a:extLst>
              <a:ext uri="{FF2B5EF4-FFF2-40B4-BE49-F238E27FC236}">
                <a16:creationId xmlns:a16="http://schemas.microsoft.com/office/drawing/2014/main" id="{4CDAD9FF-1F64-8723-BCA1-FF70D647A162}"/>
              </a:ext>
            </a:extLst>
          </p:cNvPr>
          <p:cNvSpPr>
            <a:spLocks/>
          </p:cNvSpPr>
          <p:nvPr>
            <p:custDataLst>
              <p:tags r:id="rId17"/>
            </p:custDataLst>
          </p:nvPr>
        </p:nvSpPr>
        <p:spPr bwMode="gray">
          <a:xfrm>
            <a:off x="663575" y="3349625"/>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2EC242EB-9FA5-4642-90BA-1D7DDF6A0688}" type="datetime'''''''''''5''''''''''''''''''''''''''''''''''''''''''0'''''''">
              <a:rPr lang="en-US" altLang="en-US" sz="1400" smtClean="0">
                <a:solidFill>
                  <a:schemeClr val="tx1"/>
                </a:solidFill>
              </a:rPr>
              <a:pPr algn="r">
                <a:lnSpc>
                  <a:spcPct val="90000"/>
                </a:lnSpc>
                <a:spcBef>
                  <a:spcPct val="0"/>
                </a:spcBef>
                <a:spcAft>
                  <a:spcPct val="0"/>
                </a:spcAft>
              </a:pPr>
              <a:t>50</a:t>
            </a:fld>
            <a:endParaRPr lang="en-US" sz="1400" err="1">
              <a:solidFill>
                <a:schemeClr val="tx1"/>
              </a:solidFill>
            </a:endParaRPr>
          </a:p>
        </p:txBody>
      </p:sp>
      <p:sp>
        <p:nvSpPr>
          <p:cNvPr id="40" name="Rectangle 39">
            <a:extLst>
              <a:ext uri="{FF2B5EF4-FFF2-40B4-BE49-F238E27FC236}">
                <a16:creationId xmlns:a16="http://schemas.microsoft.com/office/drawing/2014/main" id="{0F9E4FDB-221B-A4EC-6E44-C62EB949F43E}"/>
              </a:ext>
            </a:extLst>
          </p:cNvPr>
          <p:cNvSpPr>
            <a:spLocks/>
          </p:cNvSpPr>
          <p:nvPr>
            <p:custDataLst>
              <p:tags r:id="rId18"/>
            </p:custDataLst>
          </p:nvPr>
        </p:nvSpPr>
        <p:spPr bwMode="gray">
          <a:xfrm>
            <a:off x="663575" y="2967038"/>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2F298BB0-0B69-4AD4-80ED-2AF071FB6566}" type="datetime'''''''''''''''''''6''''''''''''''''''''''''''''''''''0'''''">
              <a:rPr lang="en-US" altLang="en-US" sz="1400" smtClean="0">
                <a:solidFill>
                  <a:schemeClr val="tx1"/>
                </a:solidFill>
              </a:rPr>
              <a:pPr algn="r">
                <a:lnSpc>
                  <a:spcPct val="90000"/>
                </a:lnSpc>
                <a:spcBef>
                  <a:spcPct val="0"/>
                </a:spcBef>
                <a:spcAft>
                  <a:spcPct val="0"/>
                </a:spcAft>
              </a:pPr>
              <a:t>60</a:t>
            </a:fld>
            <a:endParaRPr lang="en-US" sz="1400" err="1">
              <a:solidFill>
                <a:schemeClr val="tx1"/>
              </a:solidFill>
            </a:endParaRPr>
          </a:p>
        </p:txBody>
      </p:sp>
      <p:sp>
        <p:nvSpPr>
          <p:cNvPr id="41" name="Rectangle 40">
            <a:extLst>
              <a:ext uri="{FF2B5EF4-FFF2-40B4-BE49-F238E27FC236}">
                <a16:creationId xmlns:a16="http://schemas.microsoft.com/office/drawing/2014/main" id="{36F03F57-31A8-22DE-6ED7-3EA506246F2D}"/>
              </a:ext>
            </a:extLst>
          </p:cNvPr>
          <p:cNvSpPr>
            <a:spLocks/>
          </p:cNvSpPr>
          <p:nvPr>
            <p:custDataLst>
              <p:tags r:id="rId19"/>
            </p:custDataLst>
          </p:nvPr>
        </p:nvSpPr>
        <p:spPr bwMode="gray">
          <a:xfrm>
            <a:off x="663575" y="2584450"/>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39E2F5A3-1198-459B-8D17-F6881EEE80FF}" type="datetime'''''7''''''''''''''''''''''''''0'''''''''''''''''''">
              <a:rPr lang="en-US" altLang="en-US" sz="1400" smtClean="0">
                <a:solidFill>
                  <a:schemeClr val="tx1"/>
                </a:solidFill>
              </a:rPr>
              <a:pPr algn="r">
                <a:lnSpc>
                  <a:spcPct val="90000"/>
                </a:lnSpc>
                <a:spcBef>
                  <a:spcPct val="0"/>
                </a:spcBef>
                <a:spcAft>
                  <a:spcPct val="0"/>
                </a:spcAft>
              </a:pPr>
              <a:t>70</a:t>
            </a:fld>
            <a:endParaRPr lang="en-US" sz="1400" err="1">
              <a:solidFill>
                <a:schemeClr val="tx1"/>
              </a:solidFill>
            </a:endParaRPr>
          </a:p>
        </p:txBody>
      </p:sp>
      <p:sp>
        <p:nvSpPr>
          <p:cNvPr id="42" name="Rectangle 41">
            <a:extLst>
              <a:ext uri="{FF2B5EF4-FFF2-40B4-BE49-F238E27FC236}">
                <a16:creationId xmlns:a16="http://schemas.microsoft.com/office/drawing/2014/main" id="{4574C5F6-4275-3E82-C578-BC25852EA93A}"/>
              </a:ext>
            </a:extLst>
          </p:cNvPr>
          <p:cNvSpPr>
            <a:spLocks/>
          </p:cNvSpPr>
          <p:nvPr>
            <p:custDataLst>
              <p:tags r:id="rId20"/>
            </p:custDataLst>
          </p:nvPr>
        </p:nvSpPr>
        <p:spPr bwMode="gray">
          <a:xfrm>
            <a:off x="663575" y="2201863"/>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r">
              <a:lnSpc>
                <a:spcPct val="90000"/>
              </a:lnSpc>
              <a:spcBef>
                <a:spcPct val="0"/>
              </a:spcBef>
              <a:spcAft>
                <a:spcPct val="0"/>
              </a:spcAft>
            </a:pPr>
            <a:fld id="{068E54CF-F986-4F93-93BC-170DB4B3CD68}" type="datetime'''''''8''''''''''''''''''''''''''''''''''''''''''''0'''''''''">
              <a:rPr lang="en-US" altLang="en-US" sz="1400" smtClean="0">
                <a:solidFill>
                  <a:schemeClr val="tx1"/>
                </a:solidFill>
              </a:rPr>
              <a:pPr algn="r">
                <a:lnSpc>
                  <a:spcPct val="90000"/>
                </a:lnSpc>
                <a:spcBef>
                  <a:spcPct val="0"/>
                </a:spcBef>
                <a:spcAft>
                  <a:spcPct val="0"/>
                </a:spcAft>
              </a:pPr>
              <a:t>80</a:t>
            </a:fld>
            <a:endParaRPr lang="en-US" sz="1400" err="1">
              <a:solidFill>
                <a:schemeClr val="tx1"/>
              </a:solidFill>
            </a:endParaRPr>
          </a:p>
        </p:txBody>
      </p:sp>
      <p:sp>
        <p:nvSpPr>
          <p:cNvPr id="43" name="Rectangle 42">
            <a:extLst>
              <a:ext uri="{FF2B5EF4-FFF2-40B4-BE49-F238E27FC236}">
                <a16:creationId xmlns:a16="http://schemas.microsoft.com/office/drawing/2014/main" id="{4271107A-7930-CED6-5BE9-54AD84B5B238}"/>
              </a:ext>
            </a:extLst>
          </p:cNvPr>
          <p:cNvSpPr>
            <a:spLocks/>
          </p:cNvSpPr>
          <p:nvPr>
            <p:custDataLst>
              <p:tags r:id="rId21"/>
            </p:custDataLst>
          </p:nvPr>
        </p:nvSpPr>
        <p:spPr bwMode="gray">
          <a:xfrm>
            <a:off x="663575" y="1819275"/>
            <a:ext cx="196850" cy="192088"/>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CC3F0410-D2A1-4751-8C63-8951073237F0}" type="datetime'''''''''''''''''''9''''''''''''''''''''''''0'''''''''''''">
              <a:rPr lang="en-US" altLang="en-US" sz="1400" smtClean="0">
                <a:solidFill>
                  <a:schemeClr val="tx1"/>
                </a:solidFill>
              </a:rPr>
              <a:pPr algn="r">
                <a:lnSpc>
                  <a:spcPct val="90000"/>
                </a:lnSpc>
                <a:spcBef>
                  <a:spcPct val="0"/>
                </a:spcBef>
                <a:spcAft>
                  <a:spcPct val="0"/>
                </a:spcAft>
              </a:pPr>
              <a:t>90</a:t>
            </a:fld>
            <a:endParaRPr lang="en-US" sz="1400" err="1">
              <a:solidFill>
                <a:schemeClr val="tx1"/>
              </a:solidFill>
            </a:endParaRPr>
          </a:p>
        </p:txBody>
      </p:sp>
      <p:sp>
        <p:nvSpPr>
          <p:cNvPr id="44" name="Rectangle 43">
            <a:extLst>
              <a:ext uri="{FF2B5EF4-FFF2-40B4-BE49-F238E27FC236}">
                <a16:creationId xmlns:a16="http://schemas.microsoft.com/office/drawing/2014/main" id="{B31BAFFF-4425-86F5-10CF-79247BFB3F94}"/>
              </a:ext>
            </a:extLst>
          </p:cNvPr>
          <p:cNvSpPr>
            <a:spLocks/>
          </p:cNvSpPr>
          <p:nvPr>
            <p:custDataLst>
              <p:tags r:id="rId22"/>
            </p:custDataLst>
          </p:nvPr>
        </p:nvSpPr>
        <p:spPr bwMode="auto">
          <a:xfrm>
            <a:off x="307975" y="3059113"/>
            <a:ext cx="212725" cy="11430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0" tIns="0" rIns="0" bIns="0" numCol="1" spcCol="0" rtlCol="0" fromWordArt="0" anchor="b" anchorCtr="0" forceAA="0" compatLnSpc="1">
            <a:prstTxWarp prst="textNoShape">
              <a:avLst/>
            </a:prstTxWarp>
            <a:noAutofit/>
          </a:bodyPr>
          <a:lstStyle/>
          <a:p>
            <a:pPr algn="ctr">
              <a:spcBef>
                <a:spcPct val="0"/>
              </a:spcBef>
              <a:spcAft>
                <a:spcPct val="0"/>
              </a:spcAft>
            </a:pPr>
            <a:r>
              <a:rPr lang="en-US" altLang="en-US" sz="1400">
                <a:solidFill>
                  <a:schemeClr val="tx1"/>
                </a:solidFill>
              </a:rPr>
              <a:t># of Molecules</a:t>
            </a:r>
            <a:endParaRPr lang="en-US" sz="1400">
              <a:solidFill>
                <a:schemeClr val="tx1"/>
              </a:solidFill>
            </a:endParaRPr>
          </a:p>
        </p:txBody>
      </p:sp>
      <p:sp>
        <p:nvSpPr>
          <p:cNvPr id="45" name="Rectangle 44">
            <a:extLst>
              <a:ext uri="{FF2B5EF4-FFF2-40B4-BE49-F238E27FC236}">
                <a16:creationId xmlns:a16="http://schemas.microsoft.com/office/drawing/2014/main" id="{A9EBB3E6-B16F-6794-3541-5BAA7B6BBBEB}"/>
              </a:ext>
            </a:extLst>
          </p:cNvPr>
          <p:cNvSpPr>
            <a:spLocks/>
          </p:cNvSpPr>
          <p:nvPr>
            <p:custDataLst>
              <p:tags r:id="rId23"/>
            </p:custDataLst>
          </p:nvPr>
        </p:nvSpPr>
        <p:spPr bwMode="auto">
          <a:xfrm>
            <a:off x="1095375" y="5410199"/>
            <a:ext cx="417513" cy="4254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0"/>
              </a:spcBef>
              <a:spcAft>
                <a:spcPct val="0"/>
              </a:spcAft>
            </a:pPr>
            <a:fld id="{B44A520C-3F33-4CBE-80A1-4FA2DD8ED94E}" type="datetime'''''''''A''''''''''''''''s'''' ''''o''''f'''''''' ''2''01''7'">
              <a:rPr lang="en-US" altLang="en-US" sz="1400" smtClean="0">
                <a:solidFill>
                  <a:schemeClr val="tx1"/>
                </a:solidFill>
              </a:rPr>
              <a:pPr algn="ctr">
                <a:spcBef>
                  <a:spcPct val="0"/>
                </a:spcBef>
                <a:spcAft>
                  <a:spcPct val="0"/>
                </a:spcAft>
              </a:pPr>
              <a:t>As of 2017</a:t>
            </a:fld>
            <a:endParaRPr lang="en-US" sz="1400" err="1">
              <a:solidFill>
                <a:schemeClr val="tx1"/>
              </a:solidFill>
            </a:endParaRPr>
          </a:p>
        </p:txBody>
      </p:sp>
      <p:sp>
        <p:nvSpPr>
          <p:cNvPr id="46" name="Rectangle 45">
            <a:extLst>
              <a:ext uri="{FF2B5EF4-FFF2-40B4-BE49-F238E27FC236}">
                <a16:creationId xmlns:a16="http://schemas.microsoft.com/office/drawing/2014/main" id="{92E83B7A-AD0A-18BC-3A3C-64F97F5D8D7B}"/>
              </a:ext>
            </a:extLst>
          </p:cNvPr>
          <p:cNvSpPr>
            <a:spLocks/>
          </p:cNvSpPr>
          <p:nvPr>
            <p:custDataLst>
              <p:tags r:id="rId24"/>
            </p:custDataLst>
          </p:nvPr>
        </p:nvSpPr>
        <p:spPr bwMode="auto">
          <a:xfrm>
            <a:off x="1751013" y="5410200"/>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FA65FA9C-0757-462B-A34B-9991B5FB532C}" type="datetime'''2''''''''''0''''1''8'''">
              <a:rPr lang="en-US" altLang="en-US" sz="1400" smtClean="0">
                <a:solidFill>
                  <a:schemeClr val="tx1"/>
                </a:solidFill>
              </a:rPr>
              <a:pPr algn="ctr">
                <a:spcBef>
                  <a:spcPct val="0"/>
                </a:spcBef>
                <a:spcAft>
                  <a:spcPct val="0"/>
                </a:spcAft>
              </a:pPr>
              <a:t>2018</a:t>
            </a:fld>
            <a:endParaRPr lang="en-US" sz="1400" err="1">
              <a:solidFill>
                <a:schemeClr val="tx1"/>
              </a:solidFill>
            </a:endParaRPr>
          </a:p>
        </p:txBody>
      </p:sp>
      <p:sp>
        <p:nvSpPr>
          <p:cNvPr id="48" name="Rectangle 47">
            <a:extLst>
              <a:ext uri="{FF2B5EF4-FFF2-40B4-BE49-F238E27FC236}">
                <a16:creationId xmlns:a16="http://schemas.microsoft.com/office/drawing/2014/main" id="{DBA392CD-95CC-4E75-B512-2E3567486C84}"/>
              </a:ext>
            </a:extLst>
          </p:cNvPr>
          <p:cNvSpPr>
            <a:spLocks/>
          </p:cNvSpPr>
          <p:nvPr>
            <p:custDataLst>
              <p:tags r:id="rId25"/>
            </p:custDataLst>
          </p:nvPr>
        </p:nvSpPr>
        <p:spPr bwMode="auto">
          <a:xfrm>
            <a:off x="2401888" y="5410200"/>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38AEA9C1-8CC6-48C2-85EA-355CE0D91791}" type="datetime'2''''''0''''''''''''''1''''''''''''''''''''''''''''''''9'''">
              <a:rPr lang="en-US" altLang="en-US" sz="1400" smtClean="0">
                <a:solidFill>
                  <a:schemeClr val="tx1"/>
                </a:solidFill>
              </a:rPr>
              <a:pPr algn="ctr">
                <a:spcBef>
                  <a:spcPct val="0"/>
                </a:spcBef>
                <a:spcAft>
                  <a:spcPct val="0"/>
                </a:spcAft>
              </a:pPr>
              <a:t>2019</a:t>
            </a:fld>
            <a:endParaRPr lang="en-US" sz="1400" err="1">
              <a:solidFill>
                <a:schemeClr val="tx1"/>
              </a:solidFill>
            </a:endParaRPr>
          </a:p>
        </p:txBody>
      </p:sp>
      <p:sp>
        <p:nvSpPr>
          <p:cNvPr id="49" name="Rectangle 48">
            <a:extLst>
              <a:ext uri="{FF2B5EF4-FFF2-40B4-BE49-F238E27FC236}">
                <a16:creationId xmlns:a16="http://schemas.microsoft.com/office/drawing/2014/main" id="{65A3863B-15D4-E49E-BFFA-ACD6C9A19E07}"/>
              </a:ext>
            </a:extLst>
          </p:cNvPr>
          <p:cNvSpPr>
            <a:spLocks/>
          </p:cNvSpPr>
          <p:nvPr>
            <p:custDataLst>
              <p:tags r:id="rId26"/>
            </p:custDataLst>
          </p:nvPr>
        </p:nvSpPr>
        <p:spPr bwMode="auto">
          <a:xfrm>
            <a:off x="3054350" y="5410200"/>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D7728AB2-482C-49DB-921C-C4DACCD6BFEF}" type="datetime'2''''''''''''''0''''2''0'''''">
              <a:rPr lang="en-US" altLang="en-US" sz="1400" smtClean="0">
                <a:solidFill>
                  <a:schemeClr val="tx1"/>
                </a:solidFill>
              </a:rPr>
              <a:pPr algn="ctr">
                <a:spcBef>
                  <a:spcPct val="0"/>
                </a:spcBef>
                <a:spcAft>
                  <a:spcPct val="0"/>
                </a:spcAft>
              </a:pPr>
              <a:t>2020</a:t>
            </a:fld>
            <a:endParaRPr lang="en-US" sz="1400" err="1">
              <a:solidFill>
                <a:schemeClr val="tx1"/>
              </a:solidFill>
            </a:endParaRPr>
          </a:p>
        </p:txBody>
      </p:sp>
      <p:sp>
        <p:nvSpPr>
          <p:cNvPr id="50" name="Rectangle 49">
            <a:extLst>
              <a:ext uri="{FF2B5EF4-FFF2-40B4-BE49-F238E27FC236}">
                <a16:creationId xmlns:a16="http://schemas.microsoft.com/office/drawing/2014/main" id="{784F91D1-23E2-6026-14D5-E82F274B1942}"/>
              </a:ext>
            </a:extLst>
          </p:cNvPr>
          <p:cNvSpPr>
            <a:spLocks/>
          </p:cNvSpPr>
          <p:nvPr>
            <p:custDataLst>
              <p:tags r:id="rId27"/>
            </p:custDataLst>
          </p:nvPr>
        </p:nvSpPr>
        <p:spPr bwMode="auto">
          <a:xfrm>
            <a:off x="3705225" y="5410200"/>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626B0B10-4B41-479D-86F8-3889A8029E5B}" type="datetime'''''''''2''''''''''''''''''''0''''''2''''''''''1'''''">
              <a:rPr lang="en-US" altLang="en-US" sz="1400" smtClean="0">
                <a:solidFill>
                  <a:schemeClr val="tx1"/>
                </a:solidFill>
              </a:rPr>
              <a:pPr algn="ctr">
                <a:spcBef>
                  <a:spcPct val="0"/>
                </a:spcBef>
                <a:spcAft>
                  <a:spcPct val="0"/>
                </a:spcAft>
              </a:pPr>
              <a:t>2021</a:t>
            </a:fld>
            <a:endParaRPr lang="en-US" sz="1400" err="1">
              <a:solidFill>
                <a:schemeClr val="tx1"/>
              </a:solidFill>
            </a:endParaRPr>
          </a:p>
        </p:txBody>
      </p:sp>
      <p:sp>
        <p:nvSpPr>
          <p:cNvPr id="51" name="Rectangle 50">
            <a:extLst>
              <a:ext uri="{FF2B5EF4-FFF2-40B4-BE49-F238E27FC236}">
                <a16:creationId xmlns:a16="http://schemas.microsoft.com/office/drawing/2014/main" id="{F4607CFF-AB5A-8A0C-B8F6-40640C6771CE}"/>
              </a:ext>
            </a:extLst>
          </p:cNvPr>
          <p:cNvSpPr>
            <a:spLocks/>
          </p:cNvSpPr>
          <p:nvPr>
            <p:custDataLst>
              <p:tags r:id="rId28"/>
            </p:custDataLst>
          </p:nvPr>
        </p:nvSpPr>
        <p:spPr bwMode="auto">
          <a:xfrm>
            <a:off x="4356100" y="5410200"/>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92195E3A-0654-4836-90FA-BF90AEDABB01}" type="datetime'''''20''''''2''''''''''''''''''2'''''''''''''''''''''''''''">
              <a:rPr lang="en-US" altLang="en-US" sz="1400" smtClean="0">
                <a:solidFill>
                  <a:schemeClr val="tx1"/>
                </a:solidFill>
              </a:rPr>
              <a:pPr algn="ctr">
                <a:spcBef>
                  <a:spcPct val="0"/>
                </a:spcBef>
                <a:spcAft>
                  <a:spcPct val="0"/>
                </a:spcAft>
              </a:pPr>
              <a:t>2022</a:t>
            </a:fld>
            <a:endParaRPr lang="en-US" sz="1400" err="1">
              <a:solidFill>
                <a:schemeClr val="tx1"/>
              </a:solidFill>
            </a:endParaRPr>
          </a:p>
        </p:txBody>
      </p:sp>
      <p:sp>
        <p:nvSpPr>
          <p:cNvPr id="52" name="Rectangle 51">
            <a:extLst>
              <a:ext uri="{FF2B5EF4-FFF2-40B4-BE49-F238E27FC236}">
                <a16:creationId xmlns:a16="http://schemas.microsoft.com/office/drawing/2014/main" id="{6DD84EBC-9B11-76E6-0EE9-4C0B547B91F1}"/>
              </a:ext>
            </a:extLst>
          </p:cNvPr>
          <p:cNvSpPr>
            <a:spLocks/>
          </p:cNvSpPr>
          <p:nvPr>
            <p:custDataLst>
              <p:tags r:id="rId29"/>
            </p:custDataLst>
          </p:nvPr>
        </p:nvSpPr>
        <p:spPr bwMode="auto">
          <a:xfrm>
            <a:off x="5006975" y="5410200"/>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F7AA3F3E-E73C-4D20-9AF4-999580B7FF5D}" type="datetime'''2''0''''''''''''''''''''''''2''''''''''3'''''">
              <a:rPr lang="en-US" altLang="en-US" sz="1400" smtClean="0">
                <a:solidFill>
                  <a:schemeClr val="tx1"/>
                </a:solidFill>
              </a:rPr>
              <a:pPr algn="ctr">
                <a:spcBef>
                  <a:spcPct val="0"/>
                </a:spcBef>
                <a:spcAft>
                  <a:spcPct val="0"/>
                </a:spcAft>
              </a:pPr>
              <a:t>2023</a:t>
            </a:fld>
            <a:endParaRPr lang="en-US" sz="1400" err="1">
              <a:solidFill>
                <a:schemeClr val="tx1"/>
              </a:solidFill>
            </a:endParaRPr>
          </a:p>
        </p:txBody>
      </p:sp>
      <p:sp>
        <p:nvSpPr>
          <p:cNvPr id="53" name="Rectangle 52">
            <a:extLst>
              <a:ext uri="{FF2B5EF4-FFF2-40B4-BE49-F238E27FC236}">
                <a16:creationId xmlns:a16="http://schemas.microsoft.com/office/drawing/2014/main" id="{E53C2B18-168B-A550-88D8-3E4F9955CE79}"/>
              </a:ext>
            </a:extLst>
          </p:cNvPr>
          <p:cNvSpPr>
            <a:spLocks/>
          </p:cNvSpPr>
          <p:nvPr>
            <p:custDataLst>
              <p:tags r:id="rId30"/>
            </p:custDataLst>
          </p:nvPr>
        </p:nvSpPr>
        <p:spPr bwMode="auto">
          <a:xfrm>
            <a:off x="5657850" y="5410200"/>
            <a:ext cx="40640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48452B84-C861-45FB-91CF-E569B8560474}" type="datetime'''''''''2''''''0''''''''''''''2''''4'''''''''''''''''''''''">
              <a:rPr lang="en-US" altLang="en-US" sz="1400" smtClean="0">
                <a:solidFill>
                  <a:schemeClr val="tx1"/>
                </a:solidFill>
              </a:rPr>
              <a:pPr algn="ctr">
                <a:spcBef>
                  <a:spcPct val="0"/>
                </a:spcBef>
                <a:spcAft>
                  <a:spcPct val="0"/>
                </a:spcAft>
              </a:pPr>
              <a:t>2024</a:t>
            </a:fld>
            <a:endParaRPr lang="en-US" sz="1400" err="1">
              <a:solidFill>
                <a:schemeClr val="tx1"/>
              </a:solidFill>
            </a:endParaRPr>
          </a:p>
        </p:txBody>
      </p:sp>
      <p:sp>
        <p:nvSpPr>
          <p:cNvPr id="54" name="Rectangle 53">
            <a:extLst>
              <a:ext uri="{FF2B5EF4-FFF2-40B4-BE49-F238E27FC236}">
                <a16:creationId xmlns:a16="http://schemas.microsoft.com/office/drawing/2014/main" id="{9A214CD9-B75B-95AF-04E0-857111B9BFCC}"/>
              </a:ext>
            </a:extLst>
          </p:cNvPr>
          <p:cNvSpPr>
            <a:spLocks/>
          </p:cNvSpPr>
          <p:nvPr>
            <p:custDataLst>
              <p:tags r:id="rId31"/>
            </p:custDataLst>
          </p:nvPr>
        </p:nvSpPr>
        <p:spPr bwMode="auto">
          <a:xfrm>
            <a:off x="6310313" y="5410199"/>
            <a:ext cx="406400" cy="4254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0"/>
              </a:spcBef>
              <a:spcAft>
                <a:spcPct val="0"/>
              </a:spcAft>
            </a:pPr>
            <a:fld id="{D95F9214-6C2D-401C-98CA-25A4E0F33A20}" type="datetime'''''''''''''''''YTD'''''''''''' ''2''''''''0''''2''5'">
              <a:rPr lang="en-US" altLang="en-US" sz="1400" smtClean="0">
                <a:solidFill>
                  <a:schemeClr val="tx1"/>
                </a:solidFill>
              </a:rPr>
              <a:pPr algn="ctr">
                <a:spcBef>
                  <a:spcPct val="0"/>
                </a:spcBef>
                <a:spcAft>
                  <a:spcPct val="0"/>
                </a:spcAft>
              </a:pPr>
              <a:t>YTD 2025</a:t>
            </a:fld>
            <a:endParaRPr lang="en-US" sz="1400" err="1">
              <a:solidFill>
                <a:schemeClr val="tx1"/>
              </a:solidFill>
            </a:endParaRPr>
          </a:p>
        </p:txBody>
      </p:sp>
      <p:sp>
        <p:nvSpPr>
          <p:cNvPr id="55" name="Rectangle 54">
            <a:extLst>
              <a:ext uri="{FF2B5EF4-FFF2-40B4-BE49-F238E27FC236}">
                <a16:creationId xmlns:a16="http://schemas.microsoft.com/office/drawing/2014/main" id="{74A024A7-B9FC-6422-062B-C0C57637173D}"/>
              </a:ext>
            </a:extLst>
          </p:cNvPr>
          <p:cNvSpPr>
            <a:spLocks/>
          </p:cNvSpPr>
          <p:nvPr>
            <p:custDataLst>
              <p:tags r:id="rId32"/>
            </p:custDataLst>
          </p:nvPr>
        </p:nvSpPr>
        <p:spPr bwMode="auto">
          <a:xfrm>
            <a:off x="6862763" y="5410200"/>
            <a:ext cx="603250" cy="2127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fld id="{A9123052-061B-4EE4-963A-E64E8560749A}" type="datetime'''''''''''''''''''''''''C''''''u''''''''''r''r''e''''n''t'''''">
              <a:rPr lang="en-US" altLang="en-US" sz="1400" smtClean="0">
                <a:solidFill>
                  <a:schemeClr val="tx1"/>
                </a:solidFill>
              </a:rPr>
              <a:pPr algn="ctr">
                <a:spcBef>
                  <a:spcPct val="0"/>
                </a:spcBef>
                <a:spcAft>
                  <a:spcPct val="0"/>
                </a:spcAft>
              </a:pPr>
              <a:t>Current</a:t>
            </a:fld>
            <a:endParaRPr lang="en-US" sz="1400" err="1">
              <a:solidFill>
                <a:schemeClr val="tx1"/>
              </a:solidFill>
            </a:endParaRPr>
          </a:p>
        </p:txBody>
      </p:sp>
      <p:sp>
        <p:nvSpPr>
          <p:cNvPr id="63" name="Rectangle 62">
            <a:extLst>
              <a:ext uri="{FF2B5EF4-FFF2-40B4-BE49-F238E27FC236}">
                <a16:creationId xmlns:a16="http://schemas.microsoft.com/office/drawing/2014/main" id="{756ABFBA-B760-2A07-0053-F19FD71FDA40}"/>
              </a:ext>
            </a:extLst>
          </p:cNvPr>
          <p:cNvSpPr>
            <a:spLocks/>
          </p:cNvSpPr>
          <p:nvPr>
            <p:custDataLst>
              <p:tags r:id="rId33"/>
            </p:custDataLst>
          </p:nvPr>
        </p:nvSpPr>
        <p:spPr bwMode="gray">
          <a:xfrm>
            <a:off x="2541588" y="4522788"/>
            <a:ext cx="128588" cy="165100"/>
          </a:xfrm>
          <a:prstGeom prst="rect">
            <a:avLst/>
          </a:prstGeom>
          <a:solidFill>
            <a:srgbClr val="DFE5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B651C344-161B-4DBD-A443-7541E14C4995}" type="datetime'''''''''''3'''''''''''''''''''''''''''''''''''''''''''''''''''">
              <a:rPr lang="en-US" altLang="en-US" sz="1200" smtClean="0">
                <a:solidFill>
                  <a:schemeClr val="tx1"/>
                </a:solidFill>
                <a:effectLst/>
              </a:rPr>
              <a:pPr algn="ctr">
                <a:lnSpc>
                  <a:spcPct val="90000"/>
                </a:lnSpc>
                <a:spcBef>
                  <a:spcPct val="0"/>
                </a:spcBef>
                <a:spcAft>
                  <a:spcPct val="0"/>
                </a:spcAft>
              </a:pPr>
              <a:t>3</a:t>
            </a:fld>
            <a:endParaRPr lang="en-US" sz="1200" err="1">
              <a:solidFill>
                <a:schemeClr val="tx1"/>
              </a:solidFill>
            </a:endParaRPr>
          </a:p>
        </p:txBody>
      </p:sp>
      <p:sp>
        <p:nvSpPr>
          <p:cNvPr id="99" name="TextBox 98">
            <a:extLst>
              <a:ext uri="{FF2B5EF4-FFF2-40B4-BE49-F238E27FC236}">
                <a16:creationId xmlns:a16="http://schemas.microsoft.com/office/drawing/2014/main" id="{42FA5230-C673-107E-C38C-1650C447AC02}"/>
              </a:ext>
            </a:extLst>
          </p:cNvPr>
          <p:cNvSpPr txBox="1">
            <a:spLocks/>
          </p:cNvSpPr>
          <p:nvPr/>
        </p:nvSpPr>
        <p:spPr>
          <a:xfrm>
            <a:off x="1475374" y="1396240"/>
            <a:ext cx="5627913" cy="338554"/>
          </a:xfrm>
          <a:prstGeom prst="rect">
            <a:avLst/>
          </a:prstGeom>
          <a:noFill/>
        </p:spPr>
        <p:txBody>
          <a:bodyPr wrap="square" rtlCol="0">
            <a:spAutoFit/>
          </a:bodyPr>
          <a:lstStyle/>
          <a:p>
            <a:r>
              <a:rPr lang="en-US" sz="1600" b="1"/>
              <a:t>Current Unresolved Drug Shortages by Year Reported</a:t>
            </a:r>
          </a:p>
        </p:txBody>
      </p:sp>
    </p:spTree>
    <p:extLst>
      <p:ext uri="{BB962C8B-B14F-4D97-AF65-F5344CB8AC3E}">
        <p14:creationId xmlns:p14="http://schemas.microsoft.com/office/powerpoint/2010/main" val="194189629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2C90B16B-F7BC-7AEA-D16D-61DAB99552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3" name="think-cell data - do not delete" hidden="1">
                        <a:extLst>
                          <a:ext uri="{FF2B5EF4-FFF2-40B4-BE49-F238E27FC236}">
                            <a16:creationId xmlns:a16="http://schemas.microsoft.com/office/drawing/2014/main" id="{2C90B16B-F7BC-7AEA-D16D-61DAB99552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9" name="Content Placeholder 13">
            <a:extLst>
              <a:ext uri="{FF2B5EF4-FFF2-40B4-BE49-F238E27FC236}">
                <a16:creationId xmlns:a16="http://schemas.microsoft.com/office/drawing/2014/main" id="{5AC3EC2E-DA9C-6861-20E8-C41FD9C91D67}"/>
              </a:ext>
            </a:extLst>
          </p:cNvPr>
          <p:cNvGraphicFramePr>
            <a:graphicFrameLocks noGrp="1"/>
          </p:cNvGraphicFramePr>
          <p:nvPr>
            <p:ph idx="19"/>
            <p:extLst>
              <p:ext uri="{D42A27DB-BD31-4B8C-83A1-F6EECF244321}">
                <p14:modId xmlns:p14="http://schemas.microsoft.com/office/powerpoint/2010/main" val="2968204193"/>
              </p:ext>
            </p:extLst>
          </p:nvPr>
        </p:nvGraphicFramePr>
        <p:xfrm>
          <a:off x="384174" y="1703388"/>
          <a:ext cx="11338559" cy="4433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 Placeholder 4">
            <a:extLst>
              <a:ext uri="{FF2B5EF4-FFF2-40B4-BE49-F238E27FC236}">
                <a16:creationId xmlns:a16="http://schemas.microsoft.com/office/drawing/2014/main" id="{90ACA2E4-AA68-F760-B5A2-C35AC575D74A}"/>
              </a:ext>
            </a:extLst>
          </p:cNvPr>
          <p:cNvSpPr>
            <a:spLocks noGrp="1"/>
          </p:cNvSpPr>
          <p:nvPr>
            <p:ph type="body" sz="quarter" idx="16"/>
          </p:nvPr>
        </p:nvSpPr>
        <p:spPr/>
        <p:txBody>
          <a:bodyPr/>
          <a:lstStyle/>
          <a:p>
            <a:r>
              <a:rPr lang="en-US"/>
              <a:t>Launched generics by company size, 2013–Q1 2024 </a:t>
            </a:r>
          </a:p>
        </p:txBody>
      </p:sp>
      <p:sp>
        <p:nvSpPr>
          <p:cNvPr id="6" name="Title 5">
            <a:extLst>
              <a:ext uri="{FF2B5EF4-FFF2-40B4-BE49-F238E27FC236}">
                <a16:creationId xmlns:a16="http://schemas.microsoft.com/office/drawing/2014/main" id="{DB96AD8A-17D3-84A5-9623-DFA258B3D49F}"/>
              </a:ext>
            </a:extLst>
          </p:cNvPr>
          <p:cNvSpPr>
            <a:spLocks noGrp="1"/>
          </p:cNvSpPr>
          <p:nvPr>
            <p:ph type="title"/>
          </p:nvPr>
        </p:nvSpPr>
        <p:spPr/>
        <p:txBody>
          <a:bodyPr vert="horz"/>
          <a:lstStyle/>
          <a:p>
            <a:r>
              <a:rPr lang="en-US"/>
              <a:t>Emerging biopharma companies account for a larger share of generics launched following the announcement of a shortage</a:t>
            </a:r>
          </a:p>
        </p:txBody>
      </p:sp>
      <p:sp>
        <p:nvSpPr>
          <p:cNvPr id="8" name="Content Placeholder 7">
            <a:extLst>
              <a:ext uri="{FF2B5EF4-FFF2-40B4-BE49-F238E27FC236}">
                <a16:creationId xmlns:a16="http://schemas.microsoft.com/office/drawing/2014/main" id="{382F150D-775D-566D-11D6-38990AB2E34B}"/>
              </a:ext>
            </a:extLst>
          </p:cNvPr>
          <p:cNvSpPr>
            <a:spLocks noGrp="1"/>
          </p:cNvSpPr>
          <p:nvPr>
            <p:ph sz="quarter" idx="22"/>
          </p:nvPr>
        </p:nvSpPr>
        <p:spPr>
          <a:xfrm>
            <a:off x="384173" y="6035723"/>
            <a:ext cx="9290303" cy="323165"/>
          </a:xfrm>
        </p:spPr>
        <p:txBody>
          <a:bodyPr/>
          <a:lstStyle/>
          <a:p>
            <a:r>
              <a:rPr lang="en-US"/>
              <a:t>Source: FDA Drug Shortage Database, June 2024; FDA Orange Book, Mar 2024; IQVIA National Sales Perspective, May 2024; IQVIA Institute, Oct 2024.</a:t>
            </a:r>
          </a:p>
          <a:p>
            <a:r>
              <a:rPr lang="en-US"/>
              <a:t>IQVIA Institute Report “Trends in Drug Shortages and ANDA Approvals in the U.S.” Exhibit 11</a:t>
            </a:r>
          </a:p>
        </p:txBody>
      </p:sp>
      <p:graphicFrame>
        <p:nvGraphicFramePr>
          <p:cNvPr id="10" name="Content Placeholder 13">
            <a:extLst>
              <a:ext uri="{FF2B5EF4-FFF2-40B4-BE49-F238E27FC236}">
                <a16:creationId xmlns:a16="http://schemas.microsoft.com/office/drawing/2014/main" id="{F7BF99D2-6AA7-F281-E9CD-33EC0AD49053}"/>
              </a:ext>
            </a:extLst>
          </p:cNvPr>
          <p:cNvGraphicFramePr>
            <a:graphicFrameLocks noGrp="1"/>
          </p:cNvGraphicFramePr>
          <p:nvPr>
            <p:ph idx="21"/>
            <p:extLst>
              <p:ext uri="{D42A27DB-BD31-4B8C-83A1-F6EECF244321}">
                <p14:modId xmlns:p14="http://schemas.microsoft.com/office/powerpoint/2010/main" val="3901869051"/>
              </p:ext>
            </p:extLst>
          </p:nvPr>
        </p:nvGraphicFramePr>
        <p:xfrm>
          <a:off x="4243388" y="1703388"/>
          <a:ext cx="3621087" cy="443388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ontent Placeholder 13">
            <a:extLst>
              <a:ext uri="{FF2B5EF4-FFF2-40B4-BE49-F238E27FC236}">
                <a16:creationId xmlns:a16="http://schemas.microsoft.com/office/drawing/2014/main" id="{6908A3D0-4433-EA9D-DC39-393859CF7C9F}"/>
              </a:ext>
            </a:extLst>
          </p:cNvPr>
          <p:cNvGraphicFramePr>
            <a:graphicFrameLocks noGrp="1"/>
          </p:cNvGraphicFramePr>
          <p:nvPr>
            <p:ph idx="20"/>
            <p:extLst>
              <p:ext uri="{D42A27DB-BD31-4B8C-83A1-F6EECF244321}">
                <p14:modId xmlns:p14="http://schemas.microsoft.com/office/powerpoint/2010/main" val="1595533987"/>
              </p:ext>
            </p:extLst>
          </p:nvPr>
        </p:nvGraphicFramePr>
        <p:xfrm>
          <a:off x="8102600" y="1703388"/>
          <a:ext cx="3621088" cy="4433887"/>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a:extLst>
              <a:ext uri="{FF2B5EF4-FFF2-40B4-BE49-F238E27FC236}">
                <a16:creationId xmlns:a16="http://schemas.microsoft.com/office/drawing/2014/main" id="{AD7C74BB-C8AB-59EF-7127-41E9C312AAFA}"/>
              </a:ext>
            </a:extLst>
          </p:cNvPr>
          <p:cNvSpPr txBox="1">
            <a:spLocks/>
          </p:cNvSpPr>
          <p:nvPr/>
        </p:nvSpPr>
        <p:spPr>
          <a:xfrm>
            <a:off x="793102" y="1815357"/>
            <a:ext cx="2780311" cy="584775"/>
          </a:xfrm>
          <a:prstGeom prst="rect">
            <a:avLst/>
          </a:prstGeom>
          <a:noFill/>
        </p:spPr>
        <p:txBody>
          <a:bodyPr wrap="square" rtlCol="0">
            <a:spAutoFit/>
          </a:bodyPr>
          <a:lstStyle/>
          <a:p>
            <a:pPr algn="ctr"/>
            <a:r>
              <a:rPr lang="en-US" sz="1600">
                <a:solidFill>
                  <a:srgbClr val="628597"/>
                </a:solidFill>
              </a:rPr>
              <a:t>All launched generics (shortage and non-shortage)</a:t>
            </a:r>
          </a:p>
        </p:txBody>
      </p:sp>
      <p:sp>
        <p:nvSpPr>
          <p:cNvPr id="21" name="TextBox 1">
            <a:extLst>
              <a:ext uri="{FF2B5EF4-FFF2-40B4-BE49-F238E27FC236}">
                <a16:creationId xmlns:a16="http://schemas.microsoft.com/office/drawing/2014/main" id="{78ED23B9-6978-A681-623C-40859259CD85}"/>
              </a:ext>
            </a:extLst>
          </p:cNvPr>
          <p:cNvSpPr txBox="1">
            <a:spLocks/>
          </p:cNvSpPr>
          <p:nvPr/>
        </p:nvSpPr>
        <p:spPr>
          <a:xfrm>
            <a:off x="1643900" y="4047120"/>
            <a:ext cx="107871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a:solidFill>
                  <a:schemeClr val="tx2"/>
                </a:solidFill>
              </a:rPr>
              <a:t>n=4,379</a:t>
            </a:r>
          </a:p>
        </p:txBody>
      </p:sp>
      <p:sp>
        <p:nvSpPr>
          <p:cNvPr id="22" name="TextBox 1">
            <a:extLst>
              <a:ext uri="{FF2B5EF4-FFF2-40B4-BE49-F238E27FC236}">
                <a16:creationId xmlns:a16="http://schemas.microsoft.com/office/drawing/2014/main" id="{894853AD-428A-336A-2287-C0D88B284740}"/>
              </a:ext>
            </a:extLst>
          </p:cNvPr>
          <p:cNvSpPr txBox="1">
            <a:spLocks/>
          </p:cNvSpPr>
          <p:nvPr/>
        </p:nvSpPr>
        <p:spPr>
          <a:xfrm>
            <a:off x="5503114" y="4047120"/>
            <a:ext cx="107871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a:solidFill>
                  <a:schemeClr val="tx2"/>
                </a:solidFill>
              </a:rPr>
              <a:t>n=114</a:t>
            </a:r>
          </a:p>
        </p:txBody>
      </p:sp>
      <p:sp>
        <p:nvSpPr>
          <p:cNvPr id="23" name="TextBox 1">
            <a:extLst>
              <a:ext uri="{FF2B5EF4-FFF2-40B4-BE49-F238E27FC236}">
                <a16:creationId xmlns:a16="http://schemas.microsoft.com/office/drawing/2014/main" id="{A2C1F645-CCB4-B4E3-BBC0-DFD0DF97E03B}"/>
              </a:ext>
            </a:extLst>
          </p:cNvPr>
          <p:cNvSpPr txBox="1">
            <a:spLocks/>
          </p:cNvSpPr>
          <p:nvPr/>
        </p:nvSpPr>
        <p:spPr>
          <a:xfrm>
            <a:off x="9373787" y="4047120"/>
            <a:ext cx="107871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a:solidFill>
                  <a:schemeClr val="tx2"/>
                </a:solidFill>
              </a:rPr>
              <a:t>n=93</a:t>
            </a:r>
          </a:p>
        </p:txBody>
      </p:sp>
      <p:sp>
        <p:nvSpPr>
          <p:cNvPr id="2" name="Footer Placeholder 5">
            <a:extLst>
              <a:ext uri="{FF2B5EF4-FFF2-40B4-BE49-F238E27FC236}">
                <a16:creationId xmlns:a16="http://schemas.microsoft.com/office/drawing/2014/main" id="{F6B5E832-30C3-DF69-D5D8-BAD82D9E4C1C}"/>
              </a:ext>
            </a:extLst>
          </p:cNvPr>
          <p:cNvSpPr>
            <a:spLocks noGrp="1"/>
          </p:cNvSpPr>
          <p:nvPr>
            <p:ph type="ftr" sz="quarter" idx="10"/>
          </p:nvPr>
        </p:nvSpPr>
        <p:spPr>
          <a:xfrm>
            <a:off x="384172" y="6544995"/>
            <a:ext cx="9763127" cy="304304"/>
          </a:xfrm>
        </p:spPr>
        <p:txBody>
          <a:bodyPr/>
          <a:lstStyle/>
          <a:p>
            <a:r>
              <a:rPr lang="en-US" sz="1000"/>
              <a:t>©2025 IQVIA Confidential. Do not reproduce without permission | For discussion purposes only | Not approved by management. </a:t>
            </a:r>
          </a:p>
        </p:txBody>
      </p:sp>
      <p:grpSp>
        <p:nvGrpSpPr>
          <p:cNvPr id="3" name="Group 2">
            <a:extLst>
              <a:ext uri="{FF2B5EF4-FFF2-40B4-BE49-F238E27FC236}">
                <a16:creationId xmlns:a16="http://schemas.microsoft.com/office/drawing/2014/main" id="{D034F39E-CFD3-48F3-D44B-B0BABE78A91F}"/>
              </a:ext>
            </a:extLst>
          </p:cNvPr>
          <p:cNvGrpSpPr>
            <a:grpSpLocks/>
          </p:cNvGrpSpPr>
          <p:nvPr/>
        </p:nvGrpSpPr>
        <p:grpSpPr>
          <a:xfrm>
            <a:off x="8038211" y="-4234"/>
            <a:ext cx="1349662" cy="247650"/>
            <a:chOff x="8038211" y="-4234"/>
            <a:chExt cx="1349662" cy="247650"/>
          </a:xfrm>
        </p:grpSpPr>
        <p:sp>
          <p:nvSpPr>
            <p:cNvPr id="4" name="Rectangle: Top Corners Rounded 3">
              <a:extLst>
                <a:ext uri="{FF2B5EF4-FFF2-40B4-BE49-F238E27FC236}">
                  <a16:creationId xmlns:a16="http://schemas.microsoft.com/office/drawing/2014/main" id="{0DB064A0-7445-697A-AB15-3124C2F9590B}"/>
                </a:ext>
              </a:extLst>
            </p:cNvPr>
            <p:cNvSpPr>
              <a:spLocks/>
            </p:cNvSpPr>
            <p:nvPr/>
          </p:nvSpPr>
          <p:spPr>
            <a:xfrm flipV="1">
              <a:off x="8038211"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7" name="Rectangle: Top Corners Rounded 6">
              <a:extLst>
                <a:ext uri="{FF2B5EF4-FFF2-40B4-BE49-F238E27FC236}">
                  <a16:creationId xmlns:a16="http://schemas.microsoft.com/office/drawing/2014/main" id="{27D4C865-5C90-7903-163D-01901218FA33}"/>
                </a:ext>
              </a:extLst>
            </p:cNvPr>
            <p:cNvSpPr>
              <a:spLocks/>
            </p:cNvSpPr>
            <p:nvPr/>
          </p:nvSpPr>
          <p:spPr>
            <a:xfrm>
              <a:off x="8038211"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IRA</a:t>
              </a:r>
              <a:endParaRPr lang="en-US" sz="1000" b="1">
                <a:solidFill>
                  <a:schemeClr val="bg1">
                    <a:lumMod val="65000"/>
                  </a:schemeClr>
                </a:solidFill>
                <a:latin typeface="+mj-lt"/>
              </a:endParaRPr>
            </a:p>
          </p:txBody>
        </p:sp>
      </p:grpSp>
      <p:grpSp>
        <p:nvGrpSpPr>
          <p:cNvPr id="12" name="Group 11">
            <a:extLst>
              <a:ext uri="{FF2B5EF4-FFF2-40B4-BE49-F238E27FC236}">
                <a16:creationId xmlns:a16="http://schemas.microsoft.com/office/drawing/2014/main" id="{00A57306-01D3-30D1-9BC6-7F41FEF83ADD}"/>
              </a:ext>
            </a:extLst>
          </p:cNvPr>
          <p:cNvGrpSpPr>
            <a:grpSpLocks/>
          </p:cNvGrpSpPr>
          <p:nvPr/>
        </p:nvGrpSpPr>
        <p:grpSpPr>
          <a:xfrm>
            <a:off x="6636147" y="-4234"/>
            <a:ext cx="1349662" cy="247650"/>
            <a:chOff x="6636147" y="-4234"/>
            <a:chExt cx="1349662" cy="247650"/>
          </a:xfrm>
        </p:grpSpPr>
        <p:sp>
          <p:nvSpPr>
            <p:cNvPr id="14" name="Rectangle: Top Corners Rounded 13">
              <a:extLst>
                <a:ext uri="{FF2B5EF4-FFF2-40B4-BE49-F238E27FC236}">
                  <a16:creationId xmlns:a16="http://schemas.microsoft.com/office/drawing/2014/main" id="{3AC7D357-FC97-F534-03CA-FA566AA97E82}"/>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5" name="Rectangle: Top Corners Rounded 14">
              <a:extLst>
                <a:ext uri="{FF2B5EF4-FFF2-40B4-BE49-F238E27FC236}">
                  <a16:creationId xmlns:a16="http://schemas.microsoft.com/office/drawing/2014/main" id="{549A97DB-53F7-A878-1BA1-C8B879DB043C}"/>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16" name="Group 15">
            <a:extLst>
              <a:ext uri="{FF2B5EF4-FFF2-40B4-BE49-F238E27FC236}">
                <a16:creationId xmlns:a16="http://schemas.microsoft.com/office/drawing/2014/main" id="{62F70DAA-8C42-5DA2-5BCD-2D4EA263E5A0}"/>
              </a:ext>
            </a:extLst>
          </p:cNvPr>
          <p:cNvGrpSpPr>
            <a:grpSpLocks/>
          </p:cNvGrpSpPr>
          <p:nvPr/>
        </p:nvGrpSpPr>
        <p:grpSpPr>
          <a:xfrm>
            <a:off x="5234083" y="-4234"/>
            <a:ext cx="1349662" cy="247650"/>
            <a:chOff x="5234083" y="-4234"/>
            <a:chExt cx="1349662" cy="247650"/>
          </a:xfrm>
        </p:grpSpPr>
        <p:sp>
          <p:nvSpPr>
            <p:cNvPr id="17" name="Rectangle: Top Corners Rounded 16">
              <a:extLst>
                <a:ext uri="{FF2B5EF4-FFF2-40B4-BE49-F238E27FC236}">
                  <a16:creationId xmlns:a16="http://schemas.microsoft.com/office/drawing/2014/main" id="{14C0DD4A-E09B-8860-A03A-B2B9F7A83ACA}"/>
                </a:ext>
              </a:extLst>
            </p:cNvPr>
            <p:cNvSpPr>
              <a:spLocks/>
            </p:cNvSpPr>
            <p:nvPr/>
          </p:nvSpPr>
          <p:spPr>
            <a:xfrm flipV="1">
              <a:off x="5234083" y="-4234"/>
              <a:ext cx="1349662" cy="247650"/>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latin typeface="+mj-lt"/>
                  <a:ea typeface="Calibri" panose="020F0502020204030204" pitchFamily="34" charset="0"/>
                </a:rPr>
                <a:t> </a:t>
              </a:r>
              <a:endParaRPr lang="en-US" sz="1000" b="1">
                <a:latin typeface="+mj-lt"/>
              </a:endParaRPr>
            </a:p>
          </p:txBody>
        </p:sp>
        <p:sp>
          <p:nvSpPr>
            <p:cNvPr id="18" name="Rectangle: Top Corners Rounded 17">
              <a:extLst>
                <a:ext uri="{FF2B5EF4-FFF2-40B4-BE49-F238E27FC236}">
                  <a16:creationId xmlns:a16="http://schemas.microsoft.com/office/drawing/2014/main" id="{F4B1E943-90A6-57C2-C830-CD654B9E4039}"/>
                </a:ext>
              </a:extLst>
            </p:cNvPr>
            <p:cNvSpPr>
              <a:spLocks/>
            </p:cNvSpPr>
            <p:nvPr/>
          </p:nvSpPr>
          <p:spPr>
            <a:xfrm>
              <a:off x="5234083"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latin typeface="+mj-lt"/>
                  <a:ea typeface="Calibri" panose="020F0502020204030204" pitchFamily="34" charset="0"/>
                </a:rPr>
                <a:t>Drug Shortages</a:t>
              </a:r>
              <a:endParaRPr lang="en-US" sz="1000" b="1">
                <a:latin typeface="+mj-lt"/>
              </a:endParaRPr>
            </a:p>
          </p:txBody>
        </p:sp>
      </p:grpSp>
      <p:grpSp>
        <p:nvGrpSpPr>
          <p:cNvPr id="19" name="Group 18">
            <a:extLst>
              <a:ext uri="{FF2B5EF4-FFF2-40B4-BE49-F238E27FC236}">
                <a16:creationId xmlns:a16="http://schemas.microsoft.com/office/drawing/2014/main" id="{02FD0626-9C67-5814-4376-B5B5F3CACB8B}"/>
              </a:ext>
            </a:extLst>
          </p:cNvPr>
          <p:cNvGrpSpPr>
            <a:grpSpLocks/>
          </p:cNvGrpSpPr>
          <p:nvPr/>
        </p:nvGrpSpPr>
        <p:grpSpPr>
          <a:xfrm>
            <a:off x="10842338" y="-4234"/>
            <a:ext cx="1349662" cy="247650"/>
            <a:chOff x="10842338" y="-4234"/>
            <a:chExt cx="1349662" cy="247650"/>
          </a:xfrm>
        </p:grpSpPr>
        <p:sp>
          <p:nvSpPr>
            <p:cNvPr id="24" name="Rectangle: Top Corners Rounded 23">
              <a:extLst>
                <a:ext uri="{FF2B5EF4-FFF2-40B4-BE49-F238E27FC236}">
                  <a16:creationId xmlns:a16="http://schemas.microsoft.com/office/drawing/2014/main" id="{66157231-B2D7-0B6C-FEDD-7D305CB7C90A}"/>
                </a:ext>
              </a:extLst>
            </p:cNvPr>
            <p:cNvSpPr>
              <a:spLocks/>
            </p:cNvSpPr>
            <p:nvPr/>
          </p:nvSpPr>
          <p:spPr>
            <a:xfrm flipV="1">
              <a:off x="10842338"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5" name="Rectangle: Top Corners Rounded 24">
              <a:extLst>
                <a:ext uri="{FF2B5EF4-FFF2-40B4-BE49-F238E27FC236}">
                  <a16:creationId xmlns:a16="http://schemas.microsoft.com/office/drawing/2014/main" id="{560D35CE-1C44-949E-704E-27F7E0A41081}"/>
                </a:ext>
              </a:extLst>
            </p:cNvPr>
            <p:cNvSpPr>
              <a:spLocks/>
            </p:cNvSpPr>
            <p:nvPr/>
          </p:nvSpPr>
          <p:spPr>
            <a:xfrm>
              <a:off x="10842338"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Product Launch</a:t>
              </a:r>
              <a:endParaRPr lang="en-US" sz="1000" b="1">
                <a:solidFill>
                  <a:schemeClr val="bg1">
                    <a:lumMod val="65000"/>
                  </a:schemeClr>
                </a:solidFill>
                <a:latin typeface="+mj-lt"/>
              </a:endParaRPr>
            </a:p>
          </p:txBody>
        </p:sp>
      </p:grpSp>
      <p:grpSp>
        <p:nvGrpSpPr>
          <p:cNvPr id="26" name="Group 25">
            <a:extLst>
              <a:ext uri="{FF2B5EF4-FFF2-40B4-BE49-F238E27FC236}">
                <a16:creationId xmlns:a16="http://schemas.microsoft.com/office/drawing/2014/main" id="{09AB2397-10FB-1C9F-31E5-357DC452C904}"/>
              </a:ext>
            </a:extLst>
          </p:cNvPr>
          <p:cNvGrpSpPr>
            <a:grpSpLocks/>
          </p:cNvGrpSpPr>
          <p:nvPr/>
        </p:nvGrpSpPr>
        <p:grpSpPr>
          <a:xfrm>
            <a:off x="9440275" y="-4234"/>
            <a:ext cx="1349662" cy="247650"/>
            <a:chOff x="9440275" y="-4234"/>
            <a:chExt cx="1349662" cy="247650"/>
          </a:xfrm>
        </p:grpSpPr>
        <p:sp>
          <p:nvSpPr>
            <p:cNvPr id="27" name="Rectangle: Top Corners Rounded 26">
              <a:extLst>
                <a:ext uri="{FF2B5EF4-FFF2-40B4-BE49-F238E27FC236}">
                  <a16:creationId xmlns:a16="http://schemas.microsoft.com/office/drawing/2014/main" id="{A07375F9-C576-393E-7EF0-43AA70761847}"/>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8" name="Rectangle: Top Corners Rounded 27">
              <a:extLst>
                <a:ext uri="{FF2B5EF4-FFF2-40B4-BE49-F238E27FC236}">
                  <a16:creationId xmlns:a16="http://schemas.microsoft.com/office/drawing/2014/main" id="{2A2DDB33-CEA2-B05C-41F2-FBD7AC7AF9B3}"/>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spTree>
    <p:extLst>
      <p:ext uri="{BB962C8B-B14F-4D97-AF65-F5344CB8AC3E}">
        <p14:creationId xmlns:p14="http://schemas.microsoft.com/office/powerpoint/2010/main" val="172020136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9F2F375-1C53-1E2C-E334-692F34166745}"/>
              </a:ext>
            </a:extLst>
          </p:cNvPr>
          <p:cNvGraphicFramePr>
            <a:graphicFrameLocks noChangeAspect="1"/>
          </p:cNvGraphicFramePr>
          <p:nvPr>
            <p:custDataLst>
              <p:tags r:id="rId1"/>
            </p:custDataLst>
            <p:extLst>
              <p:ext uri="{D42A27DB-BD31-4B8C-83A1-F6EECF244321}">
                <p14:modId xmlns:p14="http://schemas.microsoft.com/office/powerpoint/2010/main" val="2612762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04" imgH="403" progId="TCLayout.ActiveDocument.1">
                  <p:embed/>
                </p:oleObj>
              </mc:Choice>
              <mc:Fallback>
                <p:oleObj name="think-cell Slide" r:id="rId21" imgW="404" imgH="403" progId="TCLayout.ActiveDocument.1">
                  <p:embed/>
                  <p:pic>
                    <p:nvPicPr>
                      <p:cNvPr id="10" name="think-cell data - do not delete" hidden="1">
                        <a:extLst>
                          <a:ext uri="{FF2B5EF4-FFF2-40B4-BE49-F238E27FC236}">
                            <a16:creationId xmlns:a16="http://schemas.microsoft.com/office/drawing/2014/main" id="{59F2F375-1C53-1E2C-E334-692F34166745}"/>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72" name="Text Placeholder 71">
            <a:extLst>
              <a:ext uri="{FF2B5EF4-FFF2-40B4-BE49-F238E27FC236}">
                <a16:creationId xmlns:a16="http://schemas.microsoft.com/office/drawing/2014/main" id="{0FCEC333-7312-2D4C-E6BC-CBDC213D826F}"/>
              </a:ext>
            </a:extLst>
          </p:cNvPr>
          <p:cNvSpPr>
            <a:spLocks noGrp="1"/>
          </p:cNvSpPr>
          <p:nvPr>
            <p:ph type="body" sz="quarter" idx="16"/>
          </p:nvPr>
        </p:nvSpPr>
        <p:spPr/>
        <p:txBody>
          <a:bodyPr/>
          <a:lstStyle/>
          <a:p>
            <a:r>
              <a:rPr lang="en-US"/>
              <a:t>API manufacturing landscape excluding IV fluids, 2024 volume in extended units</a:t>
            </a:r>
          </a:p>
        </p:txBody>
      </p:sp>
      <p:sp>
        <p:nvSpPr>
          <p:cNvPr id="71" name="Title 70">
            <a:extLst>
              <a:ext uri="{FF2B5EF4-FFF2-40B4-BE49-F238E27FC236}">
                <a16:creationId xmlns:a16="http://schemas.microsoft.com/office/drawing/2014/main" id="{4BA9DD06-92B7-53EC-FD07-F1B839B9AE2E}"/>
              </a:ext>
            </a:extLst>
          </p:cNvPr>
          <p:cNvSpPr>
            <a:spLocks noGrp="1"/>
          </p:cNvSpPr>
          <p:nvPr>
            <p:ph type="title"/>
          </p:nvPr>
        </p:nvSpPr>
        <p:spPr/>
        <p:txBody>
          <a:bodyPr vert="horz"/>
          <a:lstStyle/>
          <a:p>
            <a:r>
              <a:rPr lang="en-US" sz="2400"/>
              <a:t>Over half of the active pharmaceutical ingredients (API) for prescription medicines in the U.S. come from India and the European Union*</a:t>
            </a:r>
          </a:p>
        </p:txBody>
      </p:sp>
      <p:sp>
        <p:nvSpPr>
          <p:cNvPr id="7" name="Footer Placeholder 6">
            <a:extLst>
              <a:ext uri="{FF2B5EF4-FFF2-40B4-BE49-F238E27FC236}">
                <a16:creationId xmlns:a16="http://schemas.microsoft.com/office/drawing/2014/main" id="{B93F6076-663A-7543-C314-5D50165D6897}"/>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101" name="Chart 100">
            <a:extLst>
              <a:ext uri="{FF2B5EF4-FFF2-40B4-BE49-F238E27FC236}">
                <a16:creationId xmlns:a16="http://schemas.microsoft.com/office/drawing/2014/main" id="{85802092-919A-6E3C-1969-F3189ABEC7C7}"/>
              </a:ext>
            </a:extLst>
          </p:cNvPr>
          <p:cNvGraphicFramePr>
            <a:graphicFrameLocks/>
          </p:cNvGraphicFramePr>
          <p:nvPr>
            <p:custDataLst>
              <p:tags r:id="rId2"/>
            </p:custDataLst>
            <p:extLst>
              <p:ext uri="{D42A27DB-BD31-4B8C-83A1-F6EECF244321}">
                <p14:modId xmlns:p14="http://schemas.microsoft.com/office/powerpoint/2010/main" val="3909689496"/>
              </p:ext>
            </p:extLst>
          </p:nvPr>
        </p:nvGraphicFramePr>
        <p:xfrm>
          <a:off x="1290638" y="2028825"/>
          <a:ext cx="4610100" cy="3895725"/>
        </p:xfrm>
        <a:graphic>
          <a:graphicData uri="http://schemas.openxmlformats.org/drawingml/2006/chart">
            <c:chart xmlns:c="http://schemas.openxmlformats.org/drawingml/2006/chart" xmlns:r="http://schemas.openxmlformats.org/officeDocument/2006/relationships" r:id="rId23"/>
          </a:graphicData>
        </a:graphic>
      </p:graphicFrame>
      <p:cxnSp>
        <p:nvCxnSpPr>
          <p:cNvPr id="26" name="Straight Connector 25">
            <a:extLst>
              <a:ext uri="{FF2B5EF4-FFF2-40B4-BE49-F238E27FC236}">
                <a16:creationId xmlns:a16="http://schemas.microsoft.com/office/drawing/2014/main" id="{680E1624-62E9-ED55-AC0C-ADDFE08114A9}"/>
              </a:ext>
            </a:extLst>
          </p:cNvPr>
          <p:cNvCxnSpPr>
            <a:cxnSpLocks/>
          </p:cNvCxnSpPr>
          <p:nvPr>
            <p:custDataLst>
              <p:tags r:id="rId3"/>
            </p:custDataLst>
          </p:nvPr>
        </p:nvCxnSpPr>
        <p:spPr bwMode="auto">
          <a:xfrm flipH="1">
            <a:off x="5540375" y="2295525"/>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84824689-89B4-C020-0380-2EAA559CDF4C}"/>
              </a:ext>
            </a:extLst>
          </p:cNvPr>
          <p:cNvSpPr>
            <a:spLocks/>
          </p:cNvSpPr>
          <p:nvPr>
            <p:custDataLst>
              <p:tags r:id="rId4"/>
            </p:custDataLst>
          </p:nvPr>
        </p:nvSpPr>
        <p:spPr bwMode="auto">
          <a:xfrm>
            <a:off x="2009776" y="5708650"/>
            <a:ext cx="2079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CC5B3B47-11FF-4A5A-8FF6-AD7F4A844317}" type="datetime'''''''''A''''''''''''''''''''''''''l''''''''''''''l'''''''''''">
              <a:rPr lang="en-US" altLang="en-US" sz="1200" b="1" smtClean="0">
                <a:solidFill>
                  <a:schemeClr val="tx1"/>
                </a:solidFill>
              </a:rPr>
              <a:pPr algn="ctr">
                <a:spcBef>
                  <a:spcPct val="0"/>
                </a:spcBef>
                <a:spcAft>
                  <a:spcPct val="0"/>
                </a:spcAft>
              </a:pPr>
              <a:t>All</a:t>
            </a:fld>
            <a:endParaRPr lang="en-US" sz="1200" b="1" err="1">
              <a:solidFill>
                <a:schemeClr val="tx1"/>
              </a:solidFill>
            </a:endParaRPr>
          </a:p>
        </p:txBody>
      </p:sp>
      <p:sp>
        <p:nvSpPr>
          <p:cNvPr id="16" name="Rectangle 15">
            <a:extLst>
              <a:ext uri="{FF2B5EF4-FFF2-40B4-BE49-F238E27FC236}">
                <a16:creationId xmlns:a16="http://schemas.microsoft.com/office/drawing/2014/main" id="{7D04B73C-5B22-31E7-6E1D-6F4150D607F7}"/>
              </a:ext>
            </a:extLst>
          </p:cNvPr>
          <p:cNvSpPr>
            <a:spLocks/>
          </p:cNvSpPr>
          <p:nvPr>
            <p:custDataLst>
              <p:tags r:id="rId5"/>
            </p:custDataLst>
          </p:nvPr>
        </p:nvSpPr>
        <p:spPr bwMode="auto">
          <a:xfrm>
            <a:off x="3368675" y="5708650"/>
            <a:ext cx="4524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EA9FAD9-570A-4916-9C30-8998F7EEC267}" type="datetime'B''r''''''''''''''''''''an''''''''d'">
              <a:rPr lang="en-US" altLang="en-US" sz="1200" b="1" smtClean="0">
                <a:solidFill>
                  <a:schemeClr val="tx1"/>
                </a:solidFill>
              </a:rPr>
              <a:pPr algn="ctr">
                <a:spcBef>
                  <a:spcPct val="0"/>
                </a:spcBef>
                <a:spcAft>
                  <a:spcPct val="0"/>
                </a:spcAft>
              </a:pPr>
              <a:t>Brand</a:t>
            </a:fld>
            <a:endParaRPr lang="en-US" sz="1200" b="1" err="1">
              <a:solidFill>
                <a:schemeClr val="tx1"/>
              </a:solidFill>
            </a:endParaRPr>
          </a:p>
        </p:txBody>
      </p:sp>
      <p:sp>
        <p:nvSpPr>
          <p:cNvPr id="17" name="Rectangle 16">
            <a:extLst>
              <a:ext uri="{FF2B5EF4-FFF2-40B4-BE49-F238E27FC236}">
                <a16:creationId xmlns:a16="http://schemas.microsoft.com/office/drawing/2014/main" id="{3F498E0C-DFE8-B685-79CF-2FB8F1BD4CBD}"/>
              </a:ext>
            </a:extLst>
          </p:cNvPr>
          <p:cNvSpPr>
            <a:spLocks/>
          </p:cNvSpPr>
          <p:nvPr>
            <p:custDataLst>
              <p:tags r:id="rId6"/>
            </p:custDataLst>
          </p:nvPr>
        </p:nvSpPr>
        <p:spPr bwMode="auto">
          <a:xfrm>
            <a:off x="4787900" y="5708650"/>
            <a:ext cx="5794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0FFA552-38BA-4315-BF2B-23E3884401FB}" type="datetime'G''''''''''e''''ne''r''i''''''''''''''''''c'''''''''''''''''">
              <a:rPr lang="en-US" altLang="en-US" sz="1200" b="1" smtClean="0">
                <a:solidFill>
                  <a:schemeClr val="tx1"/>
                </a:solidFill>
              </a:rPr>
              <a:pPr algn="ctr">
                <a:spcBef>
                  <a:spcPct val="0"/>
                </a:spcBef>
                <a:spcAft>
                  <a:spcPct val="0"/>
                </a:spcAft>
              </a:pPr>
              <a:t>Generic</a:t>
            </a:fld>
            <a:endParaRPr lang="en-US" sz="1200" b="1" err="1">
              <a:solidFill>
                <a:schemeClr val="tx1"/>
              </a:solidFill>
            </a:endParaRPr>
          </a:p>
        </p:txBody>
      </p:sp>
      <p:sp>
        <p:nvSpPr>
          <p:cNvPr id="18" name="Rectangle 17">
            <a:extLst>
              <a:ext uri="{FF2B5EF4-FFF2-40B4-BE49-F238E27FC236}">
                <a16:creationId xmlns:a16="http://schemas.microsoft.com/office/drawing/2014/main" id="{0FC2EEB3-FFF2-A9E4-6EB9-1F9E4E29C7A5}"/>
              </a:ext>
            </a:extLst>
          </p:cNvPr>
          <p:cNvSpPr>
            <a:spLocks/>
          </p:cNvSpPr>
          <p:nvPr>
            <p:custDataLst>
              <p:tags r:id="rId7"/>
            </p:custDataLst>
          </p:nvPr>
        </p:nvSpPr>
        <p:spPr bwMode="auto">
          <a:xfrm>
            <a:off x="606425" y="2406650"/>
            <a:ext cx="9731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B9543877-4167-4509-AFBC-C25C4765E62E}" type="datetime'''U''''n''''''''i''''''''te''''''''''''''''''d Stat''''e''''s'">
              <a:rPr lang="en-US" altLang="en-US" sz="1200" b="1" smtClean="0">
                <a:solidFill>
                  <a:schemeClr val="accent1"/>
                </a:solidFill>
              </a:rPr>
              <a:pPr algn="r">
                <a:spcBef>
                  <a:spcPct val="0"/>
                </a:spcBef>
                <a:spcAft>
                  <a:spcPct val="0"/>
                </a:spcAft>
              </a:pPr>
              <a:t>United States</a:t>
            </a:fld>
            <a:endParaRPr lang="en-US" sz="1200" b="1" err="1">
              <a:solidFill>
                <a:schemeClr val="accent1"/>
              </a:solidFill>
            </a:endParaRPr>
          </a:p>
        </p:txBody>
      </p:sp>
      <p:sp>
        <p:nvSpPr>
          <p:cNvPr id="19" name="Rectangle 18">
            <a:extLst>
              <a:ext uri="{FF2B5EF4-FFF2-40B4-BE49-F238E27FC236}">
                <a16:creationId xmlns:a16="http://schemas.microsoft.com/office/drawing/2014/main" id="{0ED3FD6E-A6E4-B2E8-DDD9-CCF99E5FA8B0}"/>
              </a:ext>
            </a:extLst>
          </p:cNvPr>
          <p:cNvSpPr>
            <a:spLocks/>
          </p:cNvSpPr>
          <p:nvPr>
            <p:custDataLst>
              <p:tags r:id="rId8"/>
            </p:custDataLst>
          </p:nvPr>
        </p:nvSpPr>
        <p:spPr bwMode="auto">
          <a:xfrm>
            <a:off x="1222375" y="3146425"/>
            <a:ext cx="3571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6A4E0995-9864-499E-89FC-652823471600}" type="datetime'''''I''''''n''''''''''''''d''''i''''''''a'">
              <a:rPr lang="en-US" altLang="en-US" sz="1200" b="1" smtClean="0">
                <a:solidFill>
                  <a:schemeClr val="accent2"/>
                </a:solidFill>
              </a:rPr>
              <a:pPr algn="r">
                <a:spcBef>
                  <a:spcPct val="0"/>
                </a:spcBef>
                <a:spcAft>
                  <a:spcPct val="0"/>
                </a:spcAft>
              </a:pPr>
              <a:t>India</a:t>
            </a:fld>
            <a:endParaRPr lang="en-US" sz="1200" b="1" err="1">
              <a:solidFill>
                <a:schemeClr val="accent2"/>
              </a:solidFill>
            </a:endParaRPr>
          </a:p>
        </p:txBody>
      </p:sp>
      <p:sp>
        <p:nvSpPr>
          <p:cNvPr id="20" name="Rectangle 19">
            <a:extLst>
              <a:ext uri="{FF2B5EF4-FFF2-40B4-BE49-F238E27FC236}">
                <a16:creationId xmlns:a16="http://schemas.microsoft.com/office/drawing/2014/main" id="{3A0E3407-FF7A-44CE-4675-15C35FC9EB6F}"/>
              </a:ext>
            </a:extLst>
          </p:cNvPr>
          <p:cNvSpPr>
            <a:spLocks/>
          </p:cNvSpPr>
          <p:nvPr>
            <p:custDataLst>
              <p:tags r:id="rId9"/>
            </p:custDataLst>
          </p:nvPr>
        </p:nvSpPr>
        <p:spPr bwMode="auto">
          <a:xfrm>
            <a:off x="1368425" y="4021138"/>
            <a:ext cx="2111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3028ADD7-EFBA-498C-A52F-B556E6A7D198}" type="datetime'''''E''''''''''''''''''''''''''''U'''''''''''">
              <a:rPr lang="en-US" altLang="en-US" sz="1200" b="1" smtClean="0">
                <a:solidFill>
                  <a:schemeClr val="accent3"/>
                </a:solidFill>
              </a:rPr>
              <a:pPr algn="r">
                <a:spcBef>
                  <a:spcPct val="0"/>
                </a:spcBef>
                <a:spcAft>
                  <a:spcPct val="0"/>
                </a:spcAft>
              </a:pPr>
              <a:t>EU</a:t>
            </a:fld>
            <a:endParaRPr lang="en-US" sz="1200" b="1" err="1">
              <a:solidFill>
                <a:schemeClr val="accent3"/>
              </a:solidFill>
            </a:endParaRPr>
          </a:p>
        </p:txBody>
      </p:sp>
      <p:sp>
        <p:nvSpPr>
          <p:cNvPr id="21" name="Rectangle 20">
            <a:extLst>
              <a:ext uri="{FF2B5EF4-FFF2-40B4-BE49-F238E27FC236}">
                <a16:creationId xmlns:a16="http://schemas.microsoft.com/office/drawing/2014/main" id="{E2605A42-1FCE-4F5A-41C9-F969779E47A1}"/>
              </a:ext>
            </a:extLst>
          </p:cNvPr>
          <p:cNvSpPr>
            <a:spLocks/>
          </p:cNvSpPr>
          <p:nvPr>
            <p:custDataLst>
              <p:tags r:id="rId10"/>
            </p:custDataLst>
          </p:nvPr>
        </p:nvSpPr>
        <p:spPr bwMode="auto">
          <a:xfrm>
            <a:off x="5794375" y="2211388"/>
            <a:ext cx="357188"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B00766D-5976-408F-9AD2-98DCCBD4E25A}" type="datetime'''''''1''''''''''''00%'''''''''''''''''''''''''''''''">
              <a:rPr lang="en-US" altLang="en-US" sz="1100" b="1" smtClean="0">
                <a:solidFill>
                  <a:schemeClr val="tx1"/>
                </a:solidFill>
                <a:effectLst/>
              </a:rPr>
              <a:pPr>
                <a:spcBef>
                  <a:spcPct val="0"/>
                </a:spcBef>
                <a:spcAft>
                  <a:spcPct val="0"/>
                </a:spcAft>
              </a:pPr>
              <a:t>100%</a:t>
            </a:fld>
            <a:endParaRPr lang="en-US" sz="1100" b="1" err="1">
              <a:solidFill>
                <a:schemeClr val="tx1"/>
              </a:solidFill>
            </a:endParaRPr>
          </a:p>
        </p:txBody>
      </p:sp>
      <p:sp>
        <p:nvSpPr>
          <p:cNvPr id="22" name="Rectangle 21">
            <a:extLst>
              <a:ext uri="{FF2B5EF4-FFF2-40B4-BE49-F238E27FC236}">
                <a16:creationId xmlns:a16="http://schemas.microsoft.com/office/drawing/2014/main" id="{1F2B9BB8-CEA7-6A34-C559-F9A2CD823A3C}"/>
              </a:ext>
            </a:extLst>
          </p:cNvPr>
          <p:cNvSpPr>
            <a:spLocks/>
          </p:cNvSpPr>
          <p:nvPr>
            <p:custDataLst>
              <p:tags r:id="rId11"/>
            </p:custDataLst>
          </p:nvPr>
        </p:nvSpPr>
        <p:spPr bwMode="gray">
          <a:xfrm>
            <a:off x="1897063" y="2105025"/>
            <a:ext cx="43180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7AD512D1-172F-4945-A065-BC57F845F47A}" type="datetime'''''''''''''''''''''1''''0''0''''''''''''''''''''%'">
              <a:rPr lang="en-US" altLang="en-US" sz="1200" b="1" smtClean="0">
                <a:solidFill>
                  <a:schemeClr val="tx1"/>
                </a:solidFill>
              </a:rPr>
              <a:pPr algn="ctr">
                <a:lnSpc>
                  <a:spcPct val="90000"/>
                </a:lnSpc>
                <a:spcBef>
                  <a:spcPct val="0"/>
                </a:spcBef>
                <a:spcAft>
                  <a:spcPct val="0"/>
                </a:spcAft>
              </a:pPr>
              <a:t>100%</a:t>
            </a:fld>
            <a:endParaRPr lang="en-US" sz="1200" b="1" err="1">
              <a:solidFill>
                <a:schemeClr val="tx1"/>
              </a:solidFill>
            </a:endParaRPr>
          </a:p>
        </p:txBody>
      </p:sp>
      <p:sp>
        <p:nvSpPr>
          <p:cNvPr id="23" name="Rectangle 22">
            <a:extLst>
              <a:ext uri="{FF2B5EF4-FFF2-40B4-BE49-F238E27FC236}">
                <a16:creationId xmlns:a16="http://schemas.microsoft.com/office/drawing/2014/main" id="{A43CEE65-7616-0277-01E0-70B5A219BE38}"/>
              </a:ext>
            </a:extLst>
          </p:cNvPr>
          <p:cNvSpPr>
            <a:spLocks/>
          </p:cNvSpPr>
          <p:nvPr>
            <p:custDataLst>
              <p:tags r:id="rId12"/>
            </p:custDataLst>
          </p:nvPr>
        </p:nvSpPr>
        <p:spPr bwMode="gray">
          <a:xfrm>
            <a:off x="3462338" y="2751138"/>
            <a:ext cx="263525" cy="1651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17745F61-831F-4B36-8DFB-A663CAA4DCE2}" type="datetime'2''''''''''''''''''''''''''''''''''%'''''''''''''''''''''">
              <a:rPr lang="en-US" altLang="en-US" sz="1200" b="1" smtClean="0">
                <a:solidFill>
                  <a:schemeClr val="bg1"/>
                </a:solidFill>
                <a:effectLst/>
              </a:rPr>
              <a:pPr algn="ctr">
                <a:lnSpc>
                  <a:spcPct val="90000"/>
                </a:lnSpc>
                <a:spcBef>
                  <a:spcPct val="0"/>
                </a:spcBef>
                <a:spcAft>
                  <a:spcPct val="0"/>
                </a:spcAft>
              </a:pPr>
              <a:t>2%</a:t>
            </a:fld>
            <a:endParaRPr lang="en-US" sz="1200" b="1" err="1">
              <a:solidFill>
                <a:schemeClr val="bg1"/>
              </a:solidFill>
            </a:endParaRPr>
          </a:p>
        </p:txBody>
      </p:sp>
      <p:sp>
        <p:nvSpPr>
          <p:cNvPr id="24" name="Rectangle 23">
            <a:extLst>
              <a:ext uri="{FF2B5EF4-FFF2-40B4-BE49-F238E27FC236}">
                <a16:creationId xmlns:a16="http://schemas.microsoft.com/office/drawing/2014/main" id="{066D0B26-342B-AC95-842A-C6ECD4FD566B}"/>
              </a:ext>
            </a:extLst>
          </p:cNvPr>
          <p:cNvSpPr>
            <a:spLocks/>
          </p:cNvSpPr>
          <p:nvPr>
            <p:custDataLst>
              <p:tags r:id="rId13"/>
            </p:custDataLst>
          </p:nvPr>
        </p:nvSpPr>
        <p:spPr bwMode="gray">
          <a:xfrm>
            <a:off x="3378200" y="2105025"/>
            <a:ext cx="43180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E04028E7-D2E3-457D-B08B-1ED4CEA18DC2}" type="datetime'''''''''1''''''''0''''''''0''''''''''''''''''''''%'''">
              <a:rPr lang="en-US" altLang="en-US" sz="1200" b="1" smtClean="0">
                <a:solidFill>
                  <a:schemeClr val="tx1"/>
                </a:solidFill>
              </a:rPr>
              <a:pPr algn="ctr">
                <a:lnSpc>
                  <a:spcPct val="90000"/>
                </a:lnSpc>
                <a:spcBef>
                  <a:spcPct val="0"/>
                </a:spcBef>
                <a:spcAft>
                  <a:spcPct val="0"/>
                </a:spcAft>
              </a:pPr>
              <a:t>100%</a:t>
            </a:fld>
            <a:endParaRPr lang="en-US" sz="1200" b="1" err="1">
              <a:solidFill>
                <a:schemeClr val="tx1"/>
              </a:solidFill>
            </a:endParaRPr>
          </a:p>
        </p:txBody>
      </p:sp>
      <p:sp>
        <p:nvSpPr>
          <p:cNvPr id="25" name="Rectangle 24">
            <a:extLst>
              <a:ext uri="{FF2B5EF4-FFF2-40B4-BE49-F238E27FC236}">
                <a16:creationId xmlns:a16="http://schemas.microsoft.com/office/drawing/2014/main" id="{F205B475-F0FA-0119-2F25-D8BF51C4463B}"/>
              </a:ext>
            </a:extLst>
          </p:cNvPr>
          <p:cNvSpPr>
            <a:spLocks/>
          </p:cNvSpPr>
          <p:nvPr>
            <p:custDataLst>
              <p:tags r:id="rId14"/>
            </p:custDataLst>
          </p:nvPr>
        </p:nvSpPr>
        <p:spPr bwMode="gray">
          <a:xfrm>
            <a:off x="4860925" y="2105025"/>
            <a:ext cx="431800"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b" anchorCtr="0"/>
          <a:lstStyle/>
          <a:p>
            <a:pPr algn="ctr">
              <a:lnSpc>
                <a:spcPct val="90000"/>
              </a:lnSpc>
              <a:spcBef>
                <a:spcPct val="0"/>
              </a:spcBef>
              <a:spcAft>
                <a:spcPct val="0"/>
              </a:spcAft>
            </a:pPr>
            <a:fld id="{25B4FDE4-8D7D-42A3-A894-46E4DB8CC947}" type="datetime'''''''''1''''0''''''''''''''''''''''''''''''''''''0''%'''''">
              <a:rPr lang="en-US" altLang="en-US" sz="1200" b="1" smtClean="0">
                <a:solidFill>
                  <a:schemeClr val="tx1"/>
                </a:solidFill>
              </a:rPr>
              <a:pPr algn="ctr">
                <a:lnSpc>
                  <a:spcPct val="90000"/>
                </a:lnSpc>
                <a:spcBef>
                  <a:spcPct val="0"/>
                </a:spcBef>
                <a:spcAft>
                  <a:spcPct val="0"/>
                </a:spcAft>
              </a:pPr>
              <a:t>100%</a:t>
            </a:fld>
            <a:endParaRPr lang="en-US" sz="1200" b="1" err="1">
              <a:solidFill>
                <a:schemeClr val="tx1"/>
              </a:solidFill>
            </a:endParaRPr>
          </a:p>
        </p:txBody>
      </p:sp>
      <p:sp>
        <p:nvSpPr>
          <p:cNvPr id="44" name="Rectangle 43">
            <a:extLst>
              <a:ext uri="{FF2B5EF4-FFF2-40B4-BE49-F238E27FC236}">
                <a16:creationId xmlns:a16="http://schemas.microsoft.com/office/drawing/2014/main" id="{6D7F3279-31ED-975A-685D-EBCA40964B3F}"/>
              </a:ext>
            </a:extLst>
          </p:cNvPr>
          <p:cNvSpPr>
            <a:spLocks/>
          </p:cNvSpPr>
          <p:nvPr>
            <p:custDataLst>
              <p:tags r:id="rId15"/>
            </p:custDataLst>
          </p:nvPr>
        </p:nvSpPr>
        <p:spPr bwMode="auto">
          <a:xfrm>
            <a:off x="1155700" y="4491038"/>
            <a:ext cx="4238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86A26C0D-808A-4E85-A514-77E611571CFE}" type="datetime'''''C''hi''''n''''a'''''''''''''''''''''">
              <a:rPr lang="en-US" altLang="en-US" sz="1200" b="1" smtClean="0">
                <a:solidFill>
                  <a:schemeClr val="accent4"/>
                </a:solidFill>
              </a:rPr>
              <a:pPr algn="r">
                <a:spcBef>
                  <a:spcPct val="0"/>
                </a:spcBef>
                <a:spcAft>
                  <a:spcPct val="0"/>
                </a:spcAft>
              </a:pPr>
              <a:t>China</a:t>
            </a:fld>
            <a:endParaRPr lang="en-US" sz="1200" b="1" err="1">
              <a:solidFill>
                <a:schemeClr val="accent4"/>
              </a:solidFill>
            </a:endParaRPr>
          </a:p>
        </p:txBody>
      </p:sp>
      <p:sp>
        <p:nvSpPr>
          <p:cNvPr id="45" name="Rectangle 44">
            <a:extLst>
              <a:ext uri="{FF2B5EF4-FFF2-40B4-BE49-F238E27FC236}">
                <a16:creationId xmlns:a16="http://schemas.microsoft.com/office/drawing/2014/main" id="{39D0195F-E121-F716-B3F4-2A7050D0607B}"/>
              </a:ext>
            </a:extLst>
          </p:cNvPr>
          <p:cNvSpPr>
            <a:spLocks/>
          </p:cNvSpPr>
          <p:nvPr>
            <p:custDataLst>
              <p:tags r:id="rId16"/>
            </p:custDataLst>
          </p:nvPr>
        </p:nvSpPr>
        <p:spPr bwMode="auto">
          <a:xfrm>
            <a:off x="1089025" y="4843463"/>
            <a:ext cx="49053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A343617C-0062-4F8A-91AA-E8D75EA43404}" type="datetime'''''''''''O''th''''''''''''''''''''er''''s'''''''''''">
              <a:rPr lang="en-US" altLang="en-US" sz="1200" b="1" smtClean="0">
                <a:solidFill>
                  <a:schemeClr val="accent5"/>
                </a:solidFill>
              </a:rPr>
              <a:pPr algn="r">
                <a:spcBef>
                  <a:spcPct val="0"/>
                </a:spcBef>
                <a:spcAft>
                  <a:spcPct val="0"/>
                </a:spcAft>
              </a:pPr>
              <a:t>Others</a:t>
            </a:fld>
            <a:endParaRPr lang="en-US" sz="1200" b="1" err="1">
              <a:solidFill>
                <a:schemeClr val="accent5"/>
              </a:solidFill>
            </a:endParaRPr>
          </a:p>
        </p:txBody>
      </p:sp>
      <p:sp>
        <p:nvSpPr>
          <p:cNvPr id="46" name="Rectangle 45">
            <a:extLst>
              <a:ext uri="{FF2B5EF4-FFF2-40B4-BE49-F238E27FC236}">
                <a16:creationId xmlns:a16="http://schemas.microsoft.com/office/drawing/2014/main" id="{DA82B9F4-15D0-BB70-CC4E-0DDBD7E66B6A}"/>
              </a:ext>
            </a:extLst>
          </p:cNvPr>
          <p:cNvSpPr>
            <a:spLocks/>
          </p:cNvSpPr>
          <p:nvPr>
            <p:custDataLst>
              <p:tags r:id="rId17"/>
            </p:custDataLst>
          </p:nvPr>
        </p:nvSpPr>
        <p:spPr bwMode="auto">
          <a:xfrm>
            <a:off x="892175" y="5314950"/>
            <a:ext cx="687388"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spcBef>
                <a:spcPct val="0"/>
              </a:spcBef>
              <a:spcAft>
                <a:spcPct val="0"/>
              </a:spcAft>
            </a:pPr>
            <a:fld id="{1D32141B-B2A1-4A85-B345-FD4C9C10BC25}" type="datetime'''U''''''nk''n''''''''''''''o''''w''n'''''''''''''">
              <a:rPr lang="en-US" altLang="en-US" sz="1200" b="1" smtClean="0">
                <a:solidFill>
                  <a:schemeClr val="accent6"/>
                </a:solidFill>
              </a:rPr>
              <a:pPr algn="r">
                <a:spcBef>
                  <a:spcPct val="0"/>
                </a:spcBef>
                <a:spcAft>
                  <a:spcPct val="0"/>
                </a:spcAft>
              </a:pPr>
              <a:t>Unknown</a:t>
            </a:fld>
            <a:endParaRPr lang="en-US" sz="1200" b="1" err="1">
              <a:solidFill>
                <a:schemeClr val="accent6"/>
              </a:solidFill>
            </a:endParaRPr>
          </a:p>
        </p:txBody>
      </p:sp>
      <p:sp>
        <p:nvSpPr>
          <p:cNvPr id="48" name="Rectangle 47">
            <a:extLst>
              <a:ext uri="{FF2B5EF4-FFF2-40B4-BE49-F238E27FC236}">
                <a16:creationId xmlns:a16="http://schemas.microsoft.com/office/drawing/2014/main" id="{20427A3F-89BC-07AE-7890-7D947E3811C1}"/>
              </a:ext>
            </a:extLst>
          </p:cNvPr>
          <p:cNvSpPr>
            <a:spLocks/>
          </p:cNvSpPr>
          <p:nvPr>
            <p:custDataLst>
              <p:tags r:id="rId18"/>
            </p:custDataLst>
          </p:nvPr>
        </p:nvSpPr>
        <p:spPr bwMode="gray">
          <a:xfrm>
            <a:off x="3462338" y="4279900"/>
            <a:ext cx="263525" cy="1651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82B2F459-2911-49A6-AE92-DEB782D2B23C}" type="datetime'''''''''3''''''''%'''''''''''''''''''">
              <a:rPr lang="en-US" altLang="en-US" sz="1200" b="1" smtClean="0">
                <a:solidFill>
                  <a:schemeClr val="bg1"/>
                </a:solidFill>
                <a:effectLst/>
              </a:rPr>
              <a:pPr algn="ctr">
                <a:lnSpc>
                  <a:spcPct val="90000"/>
                </a:lnSpc>
                <a:spcBef>
                  <a:spcPct val="0"/>
                </a:spcBef>
                <a:spcAft>
                  <a:spcPct val="0"/>
                </a:spcAft>
              </a:pPr>
              <a:t>3%</a:t>
            </a:fld>
            <a:endParaRPr lang="en-US" sz="1200" b="1" err="1">
              <a:solidFill>
                <a:schemeClr val="bg1"/>
              </a:solidFill>
            </a:endParaRPr>
          </a:p>
        </p:txBody>
      </p:sp>
      <p:sp>
        <p:nvSpPr>
          <p:cNvPr id="61" name="TextBox 60">
            <a:extLst>
              <a:ext uri="{FF2B5EF4-FFF2-40B4-BE49-F238E27FC236}">
                <a16:creationId xmlns:a16="http://schemas.microsoft.com/office/drawing/2014/main" id="{21B1A6CB-3813-C8A1-EE52-5A2C3363E907}"/>
              </a:ext>
            </a:extLst>
          </p:cNvPr>
          <p:cNvSpPr txBox="1">
            <a:spLocks/>
          </p:cNvSpPr>
          <p:nvPr/>
        </p:nvSpPr>
        <p:spPr>
          <a:xfrm>
            <a:off x="1558925" y="1676400"/>
            <a:ext cx="4341813" cy="276999"/>
          </a:xfrm>
          <a:prstGeom prst="rect">
            <a:avLst/>
          </a:prstGeom>
          <a:noFill/>
        </p:spPr>
        <p:txBody>
          <a:bodyPr wrap="square" rtlCol="0">
            <a:spAutoFit/>
          </a:bodyPr>
          <a:lstStyle/>
          <a:p>
            <a:r>
              <a:rPr lang="en-US" sz="1200" b="1"/>
              <a:t>Volume share of US prescription API, by country (2024)</a:t>
            </a:r>
            <a:endParaRPr lang="en-US" sz="1100">
              <a:solidFill>
                <a:schemeClr val="tx2"/>
              </a:solidFill>
            </a:endParaRPr>
          </a:p>
        </p:txBody>
      </p:sp>
      <p:sp>
        <p:nvSpPr>
          <p:cNvPr id="105" name="TextBox 104">
            <a:extLst>
              <a:ext uri="{FF2B5EF4-FFF2-40B4-BE49-F238E27FC236}">
                <a16:creationId xmlns:a16="http://schemas.microsoft.com/office/drawing/2014/main" id="{E2B1B63E-0B7C-B08B-6140-994D2D4369B2}"/>
              </a:ext>
            </a:extLst>
          </p:cNvPr>
          <p:cNvSpPr txBox="1">
            <a:spLocks/>
          </p:cNvSpPr>
          <p:nvPr/>
        </p:nvSpPr>
        <p:spPr>
          <a:xfrm>
            <a:off x="384694" y="5924550"/>
            <a:ext cx="8813735" cy="584775"/>
          </a:xfrm>
          <a:prstGeom prst="rect">
            <a:avLst/>
          </a:prstGeom>
          <a:noFill/>
        </p:spPr>
        <p:txBody>
          <a:bodyPr wrap="square" rtlCol="0">
            <a:spAutoFit/>
          </a:bodyPr>
          <a:lstStyle/>
          <a:p>
            <a:r>
              <a:rPr lang="en-US" sz="1600">
                <a:solidFill>
                  <a:schemeClr val="tx2"/>
                </a:solidFill>
              </a:rPr>
              <a:t>* Source- </a:t>
            </a:r>
            <a:r>
              <a:rPr lang="en-US" sz="1600"/>
              <a:t>https://qualitymatters.usp.org/over-half-active-pharmaceutical-ingredients-api-prescription-medicines-us-come-india-and-european</a:t>
            </a:r>
            <a:r>
              <a:rPr lang="en-US" sz="1600">
                <a:solidFill>
                  <a:schemeClr val="tx2"/>
                </a:solidFill>
              </a:rPr>
              <a:t> </a:t>
            </a:r>
          </a:p>
        </p:txBody>
      </p:sp>
      <p:sp>
        <p:nvSpPr>
          <p:cNvPr id="107" name="TextBox 106">
            <a:extLst>
              <a:ext uri="{FF2B5EF4-FFF2-40B4-BE49-F238E27FC236}">
                <a16:creationId xmlns:a16="http://schemas.microsoft.com/office/drawing/2014/main" id="{946792AC-3136-C5BB-A0B1-65757A2C763F}"/>
              </a:ext>
            </a:extLst>
          </p:cNvPr>
          <p:cNvSpPr txBox="1">
            <a:spLocks/>
          </p:cNvSpPr>
          <p:nvPr/>
        </p:nvSpPr>
        <p:spPr>
          <a:xfrm>
            <a:off x="7496175" y="1752600"/>
            <a:ext cx="4019550" cy="3847207"/>
          </a:xfrm>
          <a:prstGeom prst="rect">
            <a:avLst/>
          </a:prstGeom>
          <a:noFill/>
        </p:spPr>
        <p:txBody>
          <a:bodyPr wrap="square" rtlCol="0">
            <a:spAutoFit/>
          </a:bodyPr>
          <a:lstStyle/>
          <a:p>
            <a:r>
              <a:rPr lang="en-US" sz="1600"/>
              <a:t>Key Takeaways from their findings:</a:t>
            </a:r>
          </a:p>
          <a:p>
            <a:pPr marL="285750" indent="-285750">
              <a:buFont typeface="Arial" panose="020B0604020202020204" pitchFamily="34" charset="0"/>
              <a:buChar char="•"/>
            </a:pPr>
            <a:r>
              <a:rPr lang="en-US" sz="1600"/>
              <a:t>Major hubs of production are India and the EU</a:t>
            </a:r>
          </a:p>
          <a:p>
            <a:pPr marL="285750" indent="-285750">
              <a:buFont typeface="Arial" panose="020B0604020202020204" pitchFamily="34" charset="0"/>
              <a:buChar char="•"/>
            </a:pPr>
            <a:r>
              <a:rPr lang="en-US" sz="1600"/>
              <a:t>35% of generics come from India</a:t>
            </a:r>
          </a:p>
          <a:p>
            <a:pPr marL="285750" indent="-285750">
              <a:buFont typeface="Arial" panose="020B0604020202020204" pitchFamily="34" charset="0"/>
              <a:buChar char="•"/>
            </a:pPr>
            <a:r>
              <a:rPr lang="en-US" sz="1600"/>
              <a:t>43% of brands come from the EU</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r>
              <a:rPr lang="en-US" sz="1100" b="1"/>
              <a:t>Note:  IV fluids, such as saline, were excluded from the analysis. If those had been included, the U.S. contribution would have been significantly higher</a:t>
            </a:r>
          </a:p>
        </p:txBody>
      </p:sp>
      <p:grpSp>
        <p:nvGrpSpPr>
          <p:cNvPr id="3" name="Group 2">
            <a:extLst>
              <a:ext uri="{FF2B5EF4-FFF2-40B4-BE49-F238E27FC236}">
                <a16:creationId xmlns:a16="http://schemas.microsoft.com/office/drawing/2014/main" id="{BFF1E261-A68C-9473-1F71-B5E7E9BD140F}"/>
              </a:ext>
            </a:extLst>
          </p:cNvPr>
          <p:cNvGrpSpPr>
            <a:grpSpLocks/>
          </p:cNvGrpSpPr>
          <p:nvPr/>
        </p:nvGrpSpPr>
        <p:grpSpPr>
          <a:xfrm>
            <a:off x="8038211" y="-4234"/>
            <a:ext cx="1349662" cy="247650"/>
            <a:chOff x="8038211" y="-4234"/>
            <a:chExt cx="1349662" cy="247650"/>
          </a:xfrm>
        </p:grpSpPr>
        <p:sp>
          <p:nvSpPr>
            <p:cNvPr id="4" name="Rectangle: Top Corners Rounded 3">
              <a:extLst>
                <a:ext uri="{FF2B5EF4-FFF2-40B4-BE49-F238E27FC236}">
                  <a16:creationId xmlns:a16="http://schemas.microsoft.com/office/drawing/2014/main" id="{9BDD5B05-15CE-8619-9484-AA56B656F595}"/>
                </a:ext>
              </a:extLst>
            </p:cNvPr>
            <p:cNvSpPr>
              <a:spLocks/>
            </p:cNvSpPr>
            <p:nvPr/>
          </p:nvSpPr>
          <p:spPr>
            <a:xfrm flipV="1">
              <a:off x="8038211"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5" name="Rectangle: Top Corners Rounded 4">
              <a:extLst>
                <a:ext uri="{FF2B5EF4-FFF2-40B4-BE49-F238E27FC236}">
                  <a16:creationId xmlns:a16="http://schemas.microsoft.com/office/drawing/2014/main" id="{93B3EB58-DEA8-91F6-5869-BF378BC6502A}"/>
                </a:ext>
              </a:extLst>
            </p:cNvPr>
            <p:cNvSpPr>
              <a:spLocks/>
            </p:cNvSpPr>
            <p:nvPr/>
          </p:nvSpPr>
          <p:spPr>
            <a:xfrm>
              <a:off x="8038211"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IRA</a:t>
              </a:r>
              <a:endParaRPr lang="en-US" sz="1000" b="1">
                <a:solidFill>
                  <a:schemeClr val="bg1">
                    <a:lumMod val="65000"/>
                  </a:schemeClr>
                </a:solidFill>
                <a:latin typeface="+mj-lt"/>
              </a:endParaRPr>
            </a:p>
          </p:txBody>
        </p:sp>
      </p:grpSp>
      <p:grpSp>
        <p:nvGrpSpPr>
          <p:cNvPr id="6" name="Group 5">
            <a:extLst>
              <a:ext uri="{FF2B5EF4-FFF2-40B4-BE49-F238E27FC236}">
                <a16:creationId xmlns:a16="http://schemas.microsoft.com/office/drawing/2014/main" id="{8F545CE8-2C5E-B1AB-C534-86109A1C0898}"/>
              </a:ext>
            </a:extLst>
          </p:cNvPr>
          <p:cNvGrpSpPr>
            <a:grpSpLocks/>
          </p:cNvGrpSpPr>
          <p:nvPr/>
        </p:nvGrpSpPr>
        <p:grpSpPr>
          <a:xfrm>
            <a:off x="6636147" y="-4234"/>
            <a:ext cx="1349662" cy="247650"/>
            <a:chOff x="6636147" y="-4234"/>
            <a:chExt cx="1349662" cy="247650"/>
          </a:xfrm>
        </p:grpSpPr>
        <p:sp>
          <p:nvSpPr>
            <p:cNvPr id="8" name="Rectangle: Top Corners Rounded 7">
              <a:extLst>
                <a:ext uri="{FF2B5EF4-FFF2-40B4-BE49-F238E27FC236}">
                  <a16:creationId xmlns:a16="http://schemas.microsoft.com/office/drawing/2014/main" id="{CAF54C29-411A-D83A-200D-84875CA2C598}"/>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9" name="Rectangle: Top Corners Rounded 8">
              <a:extLst>
                <a:ext uri="{FF2B5EF4-FFF2-40B4-BE49-F238E27FC236}">
                  <a16:creationId xmlns:a16="http://schemas.microsoft.com/office/drawing/2014/main" id="{2A86D53A-637C-616B-3AF4-AB2D7971FDFD}"/>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11" name="Group 10">
            <a:extLst>
              <a:ext uri="{FF2B5EF4-FFF2-40B4-BE49-F238E27FC236}">
                <a16:creationId xmlns:a16="http://schemas.microsoft.com/office/drawing/2014/main" id="{5EC83CF5-C31E-A9A7-ACB3-C8BF83E6CA92}"/>
              </a:ext>
            </a:extLst>
          </p:cNvPr>
          <p:cNvGrpSpPr>
            <a:grpSpLocks/>
          </p:cNvGrpSpPr>
          <p:nvPr/>
        </p:nvGrpSpPr>
        <p:grpSpPr>
          <a:xfrm>
            <a:off x="5234083" y="-4234"/>
            <a:ext cx="1349662" cy="247650"/>
            <a:chOff x="5234083" y="-4234"/>
            <a:chExt cx="1349662" cy="247650"/>
          </a:xfrm>
        </p:grpSpPr>
        <p:sp>
          <p:nvSpPr>
            <p:cNvPr id="12" name="Rectangle: Top Corners Rounded 11">
              <a:extLst>
                <a:ext uri="{FF2B5EF4-FFF2-40B4-BE49-F238E27FC236}">
                  <a16:creationId xmlns:a16="http://schemas.microsoft.com/office/drawing/2014/main" id="{7813AFAA-FCE6-BBCF-0E9A-D22E7435C8AA}"/>
                </a:ext>
              </a:extLst>
            </p:cNvPr>
            <p:cNvSpPr>
              <a:spLocks/>
            </p:cNvSpPr>
            <p:nvPr/>
          </p:nvSpPr>
          <p:spPr>
            <a:xfrm flipV="1">
              <a:off x="5234083" y="-4234"/>
              <a:ext cx="1349662" cy="247650"/>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latin typeface="+mj-lt"/>
                  <a:ea typeface="Calibri" panose="020F0502020204030204" pitchFamily="34" charset="0"/>
                </a:rPr>
                <a:t> </a:t>
              </a:r>
              <a:endParaRPr lang="en-US" sz="1000" b="1">
                <a:latin typeface="+mj-lt"/>
              </a:endParaRPr>
            </a:p>
          </p:txBody>
        </p:sp>
        <p:sp>
          <p:nvSpPr>
            <p:cNvPr id="13" name="Rectangle: Top Corners Rounded 12">
              <a:extLst>
                <a:ext uri="{FF2B5EF4-FFF2-40B4-BE49-F238E27FC236}">
                  <a16:creationId xmlns:a16="http://schemas.microsoft.com/office/drawing/2014/main" id="{AD7BBAA1-D052-EE7D-9D97-E7FD9DD695EE}"/>
                </a:ext>
              </a:extLst>
            </p:cNvPr>
            <p:cNvSpPr>
              <a:spLocks/>
            </p:cNvSpPr>
            <p:nvPr/>
          </p:nvSpPr>
          <p:spPr>
            <a:xfrm>
              <a:off x="5234083"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latin typeface="+mj-lt"/>
                  <a:ea typeface="Calibri" panose="020F0502020204030204" pitchFamily="34" charset="0"/>
                </a:rPr>
                <a:t>Drug Shortages</a:t>
              </a:r>
              <a:endParaRPr lang="en-US" sz="1000" b="1">
                <a:latin typeface="+mj-lt"/>
              </a:endParaRPr>
            </a:p>
          </p:txBody>
        </p:sp>
      </p:grpSp>
      <p:grpSp>
        <p:nvGrpSpPr>
          <p:cNvPr id="15" name="Group 14">
            <a:extLst>
              <a:ext uri="{FF2B5EF4-FFF2-40B4-BE49-F238E27FC236}">
                <a16:creationId xmlns:a16="http://schemas.microsoft.com/office/drawing/2014/main" id="{B5338C7A-D350-9A84-D591-E6E0EBA6A115}"/>
              </a:ext>
            </a:extLst>
          </p:cNvPr>
          <p:cNvGrpSpPr>
            <a:grpSpLocks/>
          </p:cNvGrpSpPr>
          <p:nvPr/>
        </p:nvGrpSpPr>
        <p:grpSpPr>
          <a:xfrm>
            <a:off x="10842338" y="-4234"/>
            <a:ext cx="1349662" cy="247650"/>
            <a:chOff x="10842338" y="-4234"/>
            <a:chExt cx="1349662" cy="247650"/>
          </a:xfrm>
        </p:grpSpPr>
        <p:sp>
          <p:nvSpPr>
            <p:cNvPr id="27" name="Rectangle: Top Corners Rounded 26">
              <a:extLst>
                <a:ext uri="{FF2B5EF4-FFF2-40B4-BE49-F238E27FC236}">
                  <a16:creationId xmlns:a16="http://schemas.microsoft.com/office/drawing/2014/main" id="{41A60F98-6CCE-30A1-E5AE-CCF02FAA5A01}"/>
                </a:ext>
              </a:extLst>
            </p:cNvPr>
            <p:cNvSpPr>
              <a:spLocks/>
            </p:cNvSpPr>
            <p:nvPr/>
          </p:nvSpPr>
          <p:spPr>
            <a:xfrm flipV="1">
              <a:off x="10842338"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8" name="Rectangle: Top Corners Rounded 27">
              <a:extLst>
                <a:ext uri="{FF2B5EF4-FFF2-40B4-BE49-F238E27FC236}">
                  <a16:creationId xmlns:a16="http://schemas.microsoft.com/office/drawing/2014/main" id="{161140AC-224A-2F61-2DCA-1B29164B4436}"/>
                </a:ext>
              </a:extLst>
            </p:cNvPr>
            <p:cNvSpPr>
              <a:spLocks/>
            </p:cNvSpPr>
            <p:nvPr/>
          </p:nvSpPr>
          <p:spPr>
            <a:xfrm>
              <a:off x="10842338"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Product Launch</a:t>
              </a:r>
              <a:endParaRPr lang="en-US" sz="1000" b="1">
                <a:solidFill>
                  <a:schemeClr val="bg1">
                    <a:lumMod val="65000"/>
                  </a:schemeClr>
                </a:solidFill>
                <a:latin typeface="+mj-lt"/>
              </a:endParaRPr>
            </a:p>
          </p:txBody>
        </p:sp>
      </p:grpSp>
      <p:grpSp>
        <p:nvGrpSpPr>
          <p:cNvPr id="29" name="Group 28">
            <a:extLst>
              <a:ext uri="{FF2B5EF4-FFF2-40B4-BE49-F238E27FC236}">
                <a16:creationId xmlns:a16="http://schemas.microsoft.com/office/drawing/2014/main" id="{ACAAEC19-8251-3A16-805C-04E308AEB096}"/>
              </a:ext>
            </a:extLst>
          </p:cNvPr>
          <p:cNvGrpSpPr>
            <a:grpSpLocks/>
          </p:cNvGrpSpPr>
          <p:nvPr/>
        </p:nvGrpSpPr>
        <p:grpSpPr>
          <a:xfrm>
            <a:off x="9440275" y="-4234"/>
            <a:ext cx="1349662" cy="247650"/>
            <a:chOff x="9440275" y="-4234"/>
            <a:chExt cx="1349662" cy="247650"/>
          </a:xfrm>
        </p:grpSpPr>
        <p:sp>
          <p:nvSpPr>
            <p:cNvPr id="30" name="Rectangle: Top Corners Rounded 29">
              <a:extLst>
                <a:ext uri="{FF2B5EF4-FFF2-40B4-BE49-F238E27FC236}">
                  <a16:creationId xmlns:a16="http://schemas.microsoft.com/office/drawing/2014/main" id="{C04305BE-138C-4173-327A-1455B91697D6}"/>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31" name="Rectangle: Top Corners Rounded 30">
              <a:extLst>
                <a:ext uri="{FF2B5EF4-FFF2-40B4-BE49-F238E27FC236}">
                  <a16:creationId xmlns:a16="http://schemas.microsoft.com/office/drawing/2014/main" id="{46201C7E-D3A9-88CC-6749-0DF87FB287AC}"/>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spTree>
    <p:extLst>
      <p:ext uri="{BB962C8B-B14F-4D97-AF65-F5344CB8AC3E}">
        <p14:creationId xmlns:p14="http://schemas.microsoft.com/office/powerpoint/2010/main" val="86920822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52D5A17-CE45-30E6-A6DF-13776530CD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4" imgH="214" progId="TCLayout.ActiveDocument.1">
                  <p:embed/>
                </p:oleObj>
              </mc:Choice>
              <mc:Fallback>
                <p:oleObj name="think-cell Slide" r:id="rId4" imgW="214" imgH="214" progId="TCLayout.ActiveDocument.1">
                  <p:embed/>
                  <p:pic>
                    <p:nvPicPr>
                      <p:cNvPr id="4" name="Object 3" hidden="1">
                        <a:extLst>
                          <a:ext uri="{FF2B5EF4-FFF2-40B4-BE49-F238E27FC236}">
                            <a16:creationId xmlns:a16="http://schemas.microsoft.com/office/drawing/2014/main" id="{552D5A17-CE45-30E6-A6DF-13776530CD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E6E6107-1C76-E6DE-98B6-82C72500C758}"/>
              </a:ext>
            </a:extLst>
          </p:cNvPr>
          <p:cNvSpPr>
            <a:spLocks noGrp="1"/>
          </p:cNvSpPr>
          <p:nvPr>
            <p:ph type="title"/>
          </p:nvPr>
        </p:nvSpPr>
        <p:spPr>
          <a:xfrm>
            <a:off x="384694" y="294468"/>
            <a:ext cx="11670146" cy="768263"/>
          </a:xfrm>
        </p:spPr>
        <p:txBody>
          <a:bodyPr vert="horz"/>
          <a:lstStyle/>
          <a:p>
            <a:r>
              <a:rPr lang="en-US" sz="2400"/>
              <a:t>Inspections of pharmaceutical manufacturing facilities were lower for most countries in 2024 but up in China</a:t>
            </a:r>
          </a:p>
        </p:txBody>
      </p:sp>
      <p:sp>
        <p:nvSpPr>
          <p:cNvPr id="2" name="Footer Placeholder 1">
            <a:extLst>
              <a:ext uri="{FF2B5EF4-FFF2-40B4-BE49-F238E27FC236}">
                <a16:creationId xmlns:a16="http://schemas.microsoft.com/office/drawing/2014/main" id="{40DE8F1F-98DE-FF2C-975F-7FA301BFB86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©2025 IQVIA Confidential. Do not reproduce without permission | For discussion purposes only | Not approved by management. </a:t>
            </a:r>
          </a:p>
        </p:txBody>
      </p:sp>
      <p:graphicFrame>
        <p:nvGraphicFramePr>
          <p:cNvPr id="7" name="Chart 6">
            <a:extLst>
              <a:ext uri="{FF2B5EF4-FFF2-40B4-BE49-F238E27FC236}">
                <a16:creationId xmlns:a16="http://schemas.microsoft.com/office/drawing/2014/main" id="{4038927A-32CE-E477-4AE3-096B3D61ECD8}"/>
              </a:ext>
            </a:extLst>
          </p:cNvPr>
          <p:cNvGraphicFramePr>
            <a:graphicFrameLocks/>
          </p:cNvGraphicFramePr>
          <p:nvPr>
            <p:extLst>
              <p:ext uri="{D42A27DB-BD31-4B8C-83A1-F6EECF244321}">
                <p14:modId xmlns:p14="http://schemas.microsoft.com/office/powerpoint/2010/main" val="1391856366"/>
              </p:ext>
            </p:extLst>
          </p:nvPr>
        </p:nvGraphicFramePr>
        <p:xfrm>
          <a:off x="137160" y="1062730"/>
          <a:ext cx="10172700" cy="5162715"/>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3E2AC9F3-ED96-733B-FAE7-8116F83989F5}"/>
              </a:ext>
            </a:extLst>
          </p:cNvPr>
          <p:cNvSpPr txBox="1">
            <a:spLocks/>
          </p:cNvSpPr>
          <p:nvPr/>
        </p:nvSpPr>
        <p:spPr>
          <a:xfrm>
            <a:off x="384694" y="6132645"/>
            <a:ext cx="68389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06B71"/>
                </a:solidFill>
                <a:effectLst/>
                <a:uLnTx/>
                <a:uFillTx/>
                <a:latin typeface="Arial" panose="020B0604020202020204"/>
                <a:ea typeface="+mn-ea"/>
                <a:cs typeface="+mn-cs"/>
              </a:rPr>
              <a:t>The U.S. Government’s Fiscal Year runs October 1 through September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06B71"/>
                </a:solidFill>
                <a:effectLst/>
                <a:uLnTx/>
                <a:uFillTx/>
                <a:latin typeface="Arial" panose="020B0604020202020204"/>
                <a:ea typeface="+mn-ea"/>
                <a:cs typeface="+mn-cs"/>
              </a:rPr>
              <a:t>Data Source:  </a:t>
            </a:r>
            <a:r>
              <a:rPr kumimoji="0" lang="en-US" sz="1100" b="0" i="0" u="none" strike="noStrike" kern="1200" cap="none" spc="0" normalizeH="0" baseline="0" noProof="0">
                <a:ln>
                  <a:noFill/>
                </a:ln>
                <a:solidFill>
                  <a:srgbClr val="606B71"/>
                </a:solidFill>
                <a:effectLst/>
                <a:uLnTx/>
                <a:uFillTx/>
                <a:latin typeface="Arial" panose="020B0604020202020204"/>
                <a:ea typeface="+mn-ea"/>
                <a:cs typeface="+mn-cs"/>
                <a:hlinkClick r:id="rId7"/>
              </a:rPr>
              <a:t>https://datadashboard.fda.gov/ora/cd/inspections.htm</a:t>
            </a:r>
            <a:r>
              <a:rPr kumimoji="0" lang="en-US" sz="1100" b="0" i="0" u="none" strike="noStrike" kern="1200" cap="none" spc="0" normalizeH="0" baseline="0" noProof="0">
                <a:ln>
                  <a:noFill/>
                </a:ln>
                <a:solidFill>
                  <a:srgbClr val="606B71"/>
                </a:solidFill>
                <a:effectLst/>
                <a:uLnTx/>
                <a:uFillTx/>
                <a:latin typeface="Arial" panose="020B0604020202020204"/>
                <a:ea typeface="+mn-ea"/>
                <a:cs typeface="+mn-cs"/>
              </a:rPr>
              <a:t> , data pulled 7/20/2025</a:t>
            </a:r>
          </a:p>
        </p:txBody>
      </p:sp>
      <p:sp>
        <p:nvSpPr>
          <p:cNvPr id="5" name="TextBox 4">
            <a:extLst>
              <a:ext uri="{FF2B5EF4-FFF2-40B4-BE49-F238E27FC236}">
                <a16:creationId xmlns:a16="http://schemas.microsoft.com/office/drawing/2014/main" id="{B6225C46-BF37-0375-EF10-12BB0C035395}"/>
              </a:ext>
            </a:extLst>
          </p:cNvPr>
          <p:cNvSpPr txBox="1">
            <a:spLocks/>
          </p:cNvSpPr>
          <p:nvPr/>
        </p:nvSpPr>
        <p:spPr>
          <a:xfrm>
            <a:off x="10309860" y="1143001"/>
            <a:ext cx="1851005" cy="4832092"/>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B3A42"/>
                </a:solidFill>
                <a:effectLst/>
                <a:uLnTx/>
                <a:uFillTx/>
                <a:latin typeface="Arial" panose="020B0604020202020204" pitchFamily="34" charset="0"/>
                <a:ea typeface="Calibri" panose="020F0502020204030204" pitchFamily="34" charset="0"/>
                <a:cs typeface="+mn-cs"/>
              </a:rPr>
              <a:t>Important Notes: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Muli SemiBold"/>
                <a:ea typeface="+mn-ea"/>
                <a:cs typeface="+mn-cs"/>
              </a:rPr>
              <a:t>  Not all inspections are included in the database. Inspections conducted by States, pre-approval inspections, mammography facility inspections, inspections waiting for a final enforcement action, and inspections of nonclinical labs are not included.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22222"/>
                </a:solidFill>
                <a:effectLst/>
                <a:uLnTx/>
                <a:uFillTx/>
                <a:latin typeface="Muli SemiBold"/>
                <a:ea typeface="+mn-ea"/>
                <a:cs typeface="+mn-cs"/>
              </a:rPr>
              <a:t>  The results show final classifications of </a:t>
            </a:r>
            <a:r>
              <a:rPr kumimoji="0" lang="en-US" sz="1100" b="0" i="0" u="none" strike="noStrike" kern="1200" cap="none" spc="0" normalizeH="0" baseline="0" noProof="0">
                <a:ln>
                  <a:noFill/>
                </a:ln>
                <a:solidFill>
                  <a:srgbClr val="2B3A42"/>
                </a:solidFill>
                <a:effectLst/>
                <a:uLnTx/>
                <a:uFillTx/>
                <a:latin typeface="Muli SemiBold"/>
                <a:ea typeface="+mn-ea"/>
                <a:cs typeface="+mn-cs"/>
              </a:rPr>
              <a:t>No Action Indicated (NAI), Voluntary Action Indicated (VAI), Official Action Indicated (OAI) for each </a:t>
            </a:r>
            <a:r>
              <a:rPr kumimoji="0" lang="en-US" sz="1100" b="0" i="0" u="none" strike="noStrike" kern="1200" cap="none" spc="0" normalizeH="0" baseline="0" noProof="0">
                <a:ln>
                  <a:noFill/>
                </a:ln>
                <a:solidFill>
                  <a:srgbClr val="2B3A42"/>
                </a:solidFill>
                <a:effectLst/>
                <a:uLnTx/>
                <a:uFillTx/>
                <a:latin typeface="Muli SemiBold"/>
                <a:ea typeface="+mn-ea"/>
                <a:cs typeface="+mn-cs"/>
                <a:hlinkClick r:id="rId8">
                  <a:extLst>
                    <a:ext uri="{A12FA001-AC4F-418D-AE19-62706E023703}">
                      <ahyp:hlinkClr xmlns:ahyp="http://schemas.microsoft.com/office/drawing/2018/hyperlinkcolor" val="tx"/>
                    </a:ext>
                  </a:extLst>
                </a:hlinkClick>
              </a:rPr>
              <a:t>project area</a:t>
            </a:r>
            <a:r>
              <a:rPr kumimoji="0" lang="en-US" sz="1100" b="0" i="0" u="none" strike="noStrike" kern="1200" cap="none" spc="0" normalizeH="0" baseline="0" noProof="0">
                <a:ln>
                  <a:noFill/>
                </a:ln>
                <a:solidFill>
                  <a:srgbClr val="2B3A42"/>
                </a:solidFill>
                <a:effectLst/>
                <a:uLnTx/>
                <a:uFillTx/>
                <a:latin typeface="Muli SemiBold"/>
                <a:ea typeface="+mn-ea"/>
                <a:cs typeface="+mn-cs"/>
              </a:rPr>
              <a:t> within an inspection</a:t>
            </a:r>
            <a:r>
              <a:rPr kumimoji="0" lang="en-US" sz="1100" b="0" i="0" u="none" strike="noStrike" kern="1200" cap="none" spc="0" normalizeH="0" baseline="0" noProof="0">
                <a:ln>
                  <a:noFill/>
                </a:ln>
                <a:solidFill>
                  <a:srgbClr val="222222"/>
                </a:solidFill>
                <a:effectLst/>
                <a:uLnTx/>
                <a:uFillTx/>
                <a:latin typeface="Muli SemiBold"/>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2B3A42"/>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5FBFEB06-E21B-AD67-2A11-32E4083CA79A}"/>
              </a:ext>
            </a:extLst>
          </p:cNvPr>
          <p:cNvGrpSpPr>
            <a:grpSpLocks/>
          </p:cNvGrpSpPr>
          <p:nvPr/>
        </p:nvGrpSpPr>
        <p:grpSpPr>
          <a:xfrm>
            <a:off x="8038211" y="-4234"/>
            <a:ext cx="1349662" cy="247650"/>
            <a:chOff x="8038211" y="-4234"/>
            <a:chExt cx="1349662" cy="247650"/>
          </a:xfrm>
        </p:grpSpPr>
        <p:sp>
          <p:nvSpPr>
            <p:cNvPr id="9" name="Rectangle: Top Corners Rounded 8">
              <a:extLst>
                <a:ext uri="{FF2B5EF4-FFF2-40B4-BE49-F238E27FC236}">
                  <a16:creationId xmlns:a16="http://schemas.microsoft.com/office/drawing/2014/main" id="{16268A73-EE11-C973-DD37-DB95F9DCA978}"/>
                </a:ext>
              </a:extLst>
            </p:cNvPr>
            <p:cNvSpPr>
              <a:spLocks/>
            </p:cNvSpPr>
            <p:nvPr/>
          </p:nvSpPr>
          <p:spPr>
            <a:xfrm flipV="1">
              <a:off x="8038211"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0" name="Rectangle: Top Corners Rounded 9">
              <a:extLst>
                <a:ext uri="{FF2B5EF4-FFF2-40B4-BE49-F238E27FC236}">
                  <a16:creationId xmlns:a16="http://schemas.microsoft.com/office/drawing/2014/main" id="{E78D1F1B-1D25-2C2F-52C6-C556AF48B3DA}"/>
                </a:ext>
              </a:extLst>
            </p:cNvPr>
            <p:cNvSpPr>
              <a:spLocks/>
            </p:cNvSpPr>
            <p:nvPr/>
          </p:nvSpPr>
          <p:spPr>
            <a:xfrm>
              <a:off x="8038211"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IRA</a:t>
              </a:r>
              <a:endParaRPr lang="en-US" sz="1000" b="1">
                <a:solidFill>
                  <a:schemeClr val="bg1">
                    <a:lumMod val="65000"/>
                  </a:schemeClr>
                </a:solidFill>
                <a:latin typeface="+mj-lt"/>
              </a:endParaRPr>
            </a:p>
          </p:txBody>
        </p:sp>
      </p:grpSp>
      <p:grpSp>
        <p:nvGrpSpPr>
          <p:cNvPr id="11" name="Group 10">
            <a:extLst>
              <a:ext uri="{FF2B5EF4-FFF2-40B4-BE49-F238E27FC236}">
                <a16:creationId xmlns:a16="http://schemas.microsoft.com/office/drawing/2014/main" id="{86ECBB78-EB23-C5E4-1494-52E0900BC5A7}"/>
              </a:ext>
            </a:extLst>
          </p:cNvPr>
          <p:cNvGrpSpPr>
            <a:grpSpLocks/>
          </p:cNvGrpSpPr>
          <p:nvPr/>
        </p:nvGrpSpPr>
        <p:grpSpPr>
          <a:xfrm>
            <a:off x="6636147" y="-4234"/>
            <a:ext cx="1349662" cy="247650"/>
            <a:chOff x="6636147" y="-4234"/>
            <a:chExt cx="1349662" cy="247650"/>
          </a:xfrm>
          <a:solidFill>
            <a:schemeClr val="accent2"/>
          </a:solidFill>
        </p:grpSpPr>
        <p:sp>
          <p:nvSpPr>
            <p:cNvPr id="12" name="Rectangle: Top Corners Rounded 11">
              <a:extLst>
                <a:ext uri="{FF2B5EF4-FFF2-40B4-BE49-F238E27FC236}">
                  <a16:creationId xmlns:a16="http://schemas.microsoft.com/office/drawing/2014/main" id="{8624677B-C417-532A-8BE1-38E2EBD768FD}"/>
                </a:ext>
              </a:extLst>
            </p:cNvPr>
            <p:cNvSpPr>
              <a:spLocks/>
            </p:cNvSpPr>
            <p:nvPr/>
          </p:nvSpPr>
          <p:spPr>
            <a:xfrm flipV="1">
              <a:off x="6636147"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3" name="Rectangle: Top Corners Rounded 12">
              <a:extLst>
                <a:ext uri="{FF2B5EF4-FFF2-40B4-BE49-F238E27FC236}">
                  <a16:creationId xmlns:a16="http://schemas.microsoft.com/office/drawing/2014/main" id="{2102396D-2827-9976-5BE0-B0801980977C}"/>
                </a:ext>
              </a:extLst>
            </p:cNvPr>
            <p:cNvSpPr>
              <a:spLocks/>
            </p:cNvSpPr>
            <p:nvPr/>
          </p:nvSpPr>
          <p:spPr>
            <a:xfrm>
              <a:off x="6636147"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FDA Inspections</a:t>
              </a:r>
              <a:endParaRPr lang="en-US" sz="1000" b="1">
                <a:solidFill>
                  <a:schemeClr val="bg1"/>
                </a:solidFill>
                <a:latin typeface="+mj-lt"/>
              </a:endParaRPr>
            </a:p>
          </p:txBody>
        </p:sp>
      </p:grpSp>
      <p:grpSp>
        <p:nvGrpSpPr>
          <p:cNvPr id="14" name="Group 13">
            <a:extLst>
              <a:ext uri="{FF2B5EF4-FFF2-40B4-BE49-F238E27FC236}">
                <a16:creationId xmlns:a16="http://schemas.microsoft.com/office/drawing/2014/main" id="{E6731E72-7D82-DFD5-1BAD-398B5CB9D88F}"/>
              </a:ext>
            </a:extLst>
          </p:cNvPr>
          <p:cNvGrpSpPr>
            <a:grpSpLocks/>
          </p:cNvGrpSpPr>
          <p:nvPr/>
        </p:nvGrpSpPr>
        <p:grpSpPr>
          <a:xfrm>
            <a:off x="5234083" y="-4234"/>
            <a:ext cx="1349662" cy="247650"/>
            <a:chOff x="5234083" y="-4234"/>
            <a:chExt cx="1349662" cy="247650"/>
          </a:xfrm>
          <a:solidFill>
            <a:schemeClr val="bg1">
              <a:lumMod val="85000"/>
            </a:schemeClr>
          </a:solidFill>
        </p:grpSpPr>
        <p:sp>
          <p:nvSpPr>
            <p:cNvPr id="15" name="Rectangle: Top Corners Rounded 14">
              <a:extLst>
                <a:ext uri="{FF2B5EF4-FFF2-40B4-BE49-F238E27FC236}">
                  <a16:creationId xmlns:a16="http://schemas.microsoft.com/office/drawing/2014/main" id="{B75A3A20-FF61-9C00-4D6C-EAC40A7EEA51}"/>
                </a:ext>
              </a:extLst>
            </p:cNvPr>
            <p:cNvSpPr>
              <a:spLocks/>
            </p:cNvSpPr>
            <p:nvPr/>
          </p:nvSpPr>
          <p:spPr>
            <a:xfrm flipV="1">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6" name="Rectangle: Top Corners Rounded 15">
              <a:extLst>
                <a:ext uri="{FF2B5EF4-FFF2-40B4-BE49-F238E27FC236}">
                  <a16:creationId xmlns:a16="http://schemas.microsoft.com/office/drawing/2014/main" id="{777A7DE8-EBB7-DCF9-F851-A88819238627}"/>
                </a:ext>
              </a:extLst>
            </p:cNvPr>
            <p:cNvSpPr>
              <a:spLocks/>
            </p:cNvSpPr>
            <p:nvPr/>
          </p:nvSpPr>
          <p:spPr>
            <a:xfrm>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Drug Shortages</a:t>
              </a:r>
              <a:endParaRPr lang="en-US" sz="1000" b="1">
                <a:solidFill>
                  <a:schemeClr val="bg1">
                    <a:lumMod val="65000"/>
                  </a:schemeClr>
                </a:solidFill>
                <a:latin typeface="+mj-lt"/>
              </a:endParaRPr>
            </a:p>
          </p:txBody>
        </p:sp>
      </p:grpSp>
      <p:grpSp>
        <p:nvGrpSpPr>
          <p:cNvPr id="17" name="Group 16">
            <a:extLst>
              <a:ext uri="{FF2B5EF4-FFF2-40B4-BE49-F238E27FC236}">
                <a16:creationId xmlns:a16="http://schemas.microsoft.com/office/drawing/2014/main" id="{470EF0B0-30C3-761C-C57F-51D112913FDC}"/>
              </a:ext>
            </a:extLst>
          </p:cNvPr>
          <p:cNvGrpSpPr>
            <a:grpSpLocks/>
          </p:cNvGrpSpPr>
          <p:nvPr/>
        </p:nvGrpSpPr>
        <p:grpSpPr>
          <a:xfrm>
            <a:off x="10842338" y="-4234"/>
            <a:ext cx="1349662" cy="247650"/>
            <a:chOff x="10842338" y="-4234"/>
            <a:chExt cx="1349662" cy="247650"/>
          </a:xfrm>
        </p:grpSpPr>
        <p:sp>
          <p:nvSpPr>
            <p:cNvPr id="18" name="Rectangle: Top Corners Rounded 17">
              <a:extLst>
                <a:ext uri="{FF2B5EF4-FFF2-40B4-BE49-F238E27FC236}">
                  <a16:creationId xmlns:a16="http://schemas.microsoft.com/office/drawing/2014/main" id="{9E1B8204-B06C-F38B-8A26-FF703F364180}"/>
                </a:ext>
              </a:extLst>
            </p:cNvPr>
            <p:cNvSpPr>
              <a:spLocks/>
            </p:cNvSpPr>
            <p:nvPr/>
          </p:nvSpPr>
          <p:spPr>
            <a:xfrm flipV="1">
              <a:off x="10842338"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9" name="Rectangle: Top Corners Rounded 18">
              <a:extLst>
                <a:ext uri="{FF2B5EF4-FFF2-40B4-BE49-F238E27FC236}">
                  <a16:creationId xmlns:a16="http://schemas.microsoft.com/office/drawing/2014/main" id="{DC792429-F752-FB1C-D57A-6806DCE3BCE9}"/>
                </a:ext>
              </a:extLst>
            </p:cNvPr>
            <p:cNvSpPr>
              <a:spLocks/>
            </p:cNvSpPr>
            <p:nvPr/>
          </p:nvSpPr>
          <p:spPr>
            <a:xfrm>
              <a:off x="10842338"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Product Launch</a:t>
              </a:r>
              <a:endParaRPr lang="en-US" sz="1000" b="1">
                <a:solidFill>
                  <a:schemeClr val="bg1">
                    <a:lumMod val="65000"/>
                  </a:schemeClr>
                </a:solidFill>
                <a:latin typeface="+mj-lt"/>
              </a:endParaRPr>
            </a:p>
          </p:txBody>
        </p:sp>
      </p:grpSp>
      <p:grpSp>
        <p:nvGrpSpPr>
          <p:cNvPr id="20" name="Group 19">
            <a:extLst>
              <a:ext uri="{FF2B5EF4-FFF2-40B4-BE49-F238E27FC236}">
                <a16:creationId xmlns:a16="http://schemas.microsoft.com/office/drawing/2014/main" id="{366C3CE4-0AC8-4BFF-2A4C-B6AB3D6EBF5C}"/>
              </a:ext>
            </a:extLst>
          </p:cNvPr>
          <p:cNvGrpSpPr>
            <a:grpSpLocks/>
          </p:cNvGrpSpPr>
          <p:nvPr/>
        </p:nvGrpSpPr>
        <p:grpSpPr>
          <a:xfrm>
            <a:off x="9440275" y="-4234"/>
            <a:ext cx="1349662" cy="247650"/>
            <a:chOff x="9440275" y="-4234"/>
            <a:chExt cx="1349662" cy="247650"/>
          </a:xfrm>
        </p:grpSpPr>
        <p:sp>
          <p:nvSpPr>
            <p:cNvPr id="21" name="Rectangle: Top Corners Rounded 20">
              <a:extLst>
                <a:ext uri="{FF2B5EF4-FFF2-40B4-BE49-F238E27FC236}">
                  <a16:creationId xmlns:a16="http://schemas.microsoft.com/office/drawing/2014/main" id="{724EB4FB-B450-D241-F948-2DAF50F04BBE}"/>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2" name="Rectangle: Top Corners Rounded 21">
              <a:extLst>
                <a:ext uri="{FF2B5EF4-FFF2-40B4-BE49-F238E27FC236}">
                  <a16:creationId xmlns:a16="http://schemas.microsoft.com/office/drawing/2014/main" id="{B8D84031-BD42-D78C-8339-8DD118B23968}"/>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spTree>
    <p:extLst>
      <p:ext uri="{BB962C8B-B14F-4D97-AF65-F5344CB8AC3E}">
        <p14:creationId xmlns:p14="http://schemas.microsoft.com/office/powerpoint/2010/main" val="280801117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2F88B6E0-9C94-1D24-7E5B-4834C4C9A0F8}"/>
              </a:ext>
            </a:extLst>
          </p:cNvPr>
          <p:cNvGraphicFramePr>
            <a:graphicFrameLocks noChangeAspect="1"/>
          </p:cNvGraphicFramePr>
          <p:nvPr>
            <p:custDataLst>
              <p:tags r:id="rId1"/>
            </p:custDataLst>
            <p:extLst>
              <p:ext uri="{D42A27DB-BD31-4B8C-83A1-F6EECF244321}">
                <p14:modId xmlns:p14="http://schemas.microsoft.com/office/powerpoint/2010/main" val="1164208581"/>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173" imgW="395" imgH="396" progId="TCLayout.ActiveDocument.1">
                  <p:embed/>
                </p:oleObj>
              </mc:Choice>
              <mc:Fallback>
                <p:oleObj name="think-cell Slide" r:id="rId173" imgW="395" imgH="396" progId="TCLayout.ActiveDocument.1">
                  <p:embed/>
                  <p:pic>
                    <p:nvPicPr>
                      <p:cNvPr id="17" name="think-cell data - do not delete" hidden="1">
                        <a:extLst>
                          <a:ext uri="{FF2B5EF4-FFF2-40B4-BE49-F238E27FC236}">
                            <a16:creationId xmlns:a16="http://schemas.microsoft.com/office/drawing/2014/main" id="{2F88B6E0-9C94-1D24-7E5B-4834C4C9A0F8}"/>
                          </a:ext>
                        </a:extLst>
                      </p:cNvPr>
                      <p:cNvPicPr/>
                      <p:nvPr/>
                    </p:nvPicPr>
                    <p:blipFill>
                      <a:blip r:embed="rId174"/>
                      <a:stretch>
                        <a:fillRect/>
                      </a:stretch>
                    </p:blipFill>
                    <p:spPr>
                      <a:xfrm>
                        <a:off x="1590" y="1590"/>
                        <a:ext cx="1588" cy="1588"/>
                      </a:xfrm>
                      <a:prstGeom prst="rect">
                        <a:avLst/>
                      </a:prstGeom>
                    </p:spPr>
                  </p:pic>
                </p:oleObj>
              </mc:Fallback>
            </mc:AlternateContent>
          </a:graphicData>
        </a:graphic>
      </p:graphicFrame>
      <p:sp>
        <p:nvSpPr>
          <p:cNvPr id="27" name="Text Placeholder 26">
            <a:extLst>
              <a:ext uri="{FF2B5EF4-FFF2-40B4-BE49-F238E27FC236}">
                <a16:creationId xmlns:a16="http://schemas.microsoft.com/office/drawing/2014/main" id="{C1610D03-CCCC-FBBE-A84B-3A5456B52CDD}"/>
              </a:ext>
            </a:extLst>
          </p:cNvPr>
          <p:cNvSpPr>
            <a:spLocks noGrp="1"/>
          </p:cNvSpPr>
          <p:nvPr>
            <p:ph type="body" sz="quarter" idx="16"/>
          </p:nvPr>
        </p:nvSpPr>
        <p:spPr>
          <a:xfrm>
            <a:off x="369253" y="954532"/>
            <a:ext cx="11338560" cy="402336"/>
          </a:xfrm>
        </p:spPr>
        <p:txBody>
          <a:bodyPr/>
          <a:lstStyle/>
          <a:p>
            <a:r>
              <a:rPr lang="en-US"/>
              <a:t>IRA Products chosen for price negotiation August 2023, based on MAT June</a:t>
            </a:r>
          </a:p>
          <a:p>
            <a:endParaRPr lang="en-US"/>
          </a:p>
        </p:txBody>
      </p:sp>
      <p:sp>
        <p:nvSpPr>
          <p:cNvPr id="4" name="Title 3">
            <a:extLst>
              <a:ext uri="{FF2B5EF4-FFF2-40B4-BE49-F238E27FC236}">
                <a16:creationId xmlns:a16="http://schemas.microsoft.com/office/drawing/2014/main" id="{EFB7F42A-BC15-EEBE-03AF-16C9F8F58CDD}"/>
              </a:ext>
            </a:extLst>
          </p:cNvPr>
          <p:cNvSpPr>
            <a:spLocks noGrp="1"/>
          </p:cNvSpPr>
          <p:nvPr>
            <p:ph type="title"/>
          </p:nvPr>
        </p:nvSpPr>
        <p:spPr>
          <a:xfrm>
            <a:off x="384694" y="249725"/>
            <a:ext cx="11338560" cy="768263"/>
          </a:xfrm>
        </p:spPr>
        <p:txBody>
          <a:bodyPr vert="horz"/>
          <a:lstStyle/>
          <a:p>
            <a:r>
              <a:rPr lang="en-US" sz="2400">
                <a:solidFill>
                  <a:srgbClr val="2B3A42"/>
                </a:solidFill>
                <a:latin typeface="Arial" panose="020B0604020202020204" pitchFamily="34" charset="0"/>
              </a:rPr>
              <a:t>Eliquis, Jardiance, and </a:t>
            </a:r>
            <a:r>
              <a:rPr lang="en-US" sz="2400" err="1">
                <a:solidFill>
                  <a:srgbClr val="2B3A42"/>
                </a:solidFill>
                <a:latin typeface="Arial" panose="020B0604020202020204" pitchFamily="34" charset="0"/>
              </a:rPr>
              <a:t>Farxiga</a:t>
            </a:r>
            <a:r>
              <a:rPr lang="en-US" sz="2400">
                <a:solidFill>
                  <a:srgbClr val="2B3A42"/>
                </a:solidFill>
                <a:latin typeface="Arial" panose="020B0604020202020204" pitchFamily="34" charset="0"/>
              </a:rPr>
              <a:t> have been experiencing high sales growth every year</a:t>
            </a:r>
            <a:endParaRPr lang="en-US" sz="2400"/>
          </a:p>
        </p:txBody>
      </p:sp>
      <p:sp>
        <p:nvSpPr>
          <p:cNvPr id="2" name="Footer Placeholder 1">
            <a:extLst>
              <a:ext uri="{FF2B5EF4-FFF2-40B4-BE49-F238E27FC236}">
                <a16:creationId xmlns:a16="http://schemas.microsoft.com/office/drawing/2014/main" id="{FC6748FC-252B-AB20-2FEB-7803406B3512}"/>
              </a:ext>
            </a:extLst>
          </p:cNvPr>
          <p:cNvSpPr>
            <a:spLocks noGrp="1"/>
          </p:cNvSpPr>
          <p:nvPr>
            <p:ph type="ftr" sz="quarter" idx="3"/>
          </p:nvPr>
        </p:nvSpPr>
        <p:spPr/>
        <p:txBody>
          <a:bodyPr/>
          <a:lstStyle/>
          <a:p>
            <a:pPr>
              <a:defRPr/>
            </a:pPr>
            <a:r>
              <a:rPr lang="en-US">
                <a:solidFill>
                  <a:srgbClr val="2B3A42"/>
                </a:solidFill>
              </a:rPr>
              <a:t>©2025 IQVIA Confidential. Do not reproduce without permission | For discussion purposes only | Not approved by management. </a:t>
            </a:r>
          </a:p>
        </p:txBody>
      </p:sp>
      <p:graphicFrame>
        <p:nvGraphicFramePr>
          <p:cNvPr id="10" name="Chart 9">
            <a:extLst>
              <a:ext uri="{FF2B5EF4-FFF2-40B4-BE49-F238E27FC236}">
                <a16:creationId xmlns:a16="http://schemas.microsoft.com/office/drawing/2014/main" id="{D3457EC8-1AE4-5546-D1ED-CCB35E618A37}"/>
              </a:ext>
            </a:extLst>
          </p:cNvPr>
          <p:cNvGraphicFramePr>
            <a:graphicFrameLocks/>
          </p:cNvGraphicFramePr>
          <p:nvPr>
            <p:custDataLst>
              <p:tags r:id="rId2"/>
            </p:custDataLst>
            <p:extLst>
              <p:ext uri="{D42A27DB-BD31-4B8C-83A1-F6EECF244321}">
                <p14:modId xmlns:p14="http://schemas.microsoft.com/office/powerpoint/2010/main" val="2665701759"/>
              </p:ext>
            </p:extLst>
          </p:nvPr>
        </p:nvGraphicFramePr>
        <p:xfrm>
          <a:off x="595313" y="1928813"/>
          <a:ext cx="5024437" cy="1743075"/>
        </p:xfrm>
        <a:graphic>
          <a:graphicData uri="http://schemas.openxmlformats.org/drawingml/2006/chart">
            <c:chart xmlns:c="http://schemas.openxmlformats.org/drawingml/2006/chart" xmlns:r="http://schemas.openxmlformats.org/officeDocument/2006/relationships" r:id="rId175"/>
          </a:graphicData>
        </a:graphic>
      </p:graphicFrame>
      <p:sp>
        <p:nvSpPr>
          <p:cNvPr id="127" name="Rectangle 126">
            <a:extLst>
              <a:ext uri="{FF2B5EF4-FFF2-40B4-BE49-F238E27FC236}">
                <a16:creationId xmlns:a16="http://schemas.microsoft.com/office/drawing/2014/main" id="{E6640954-2BE2-5BA1-231E-D251491E7A64}"/>
              </a:ext>
            </a:extLst>
          </p:cNvPr>
          <p:cNvSpPr>
            <a:spLocks/>
          </p:cNvSpPr>
          <p:nvPr>
            <p:custDataLst>
              <p:tags r:id="rId3"/>
            </p:custDataLst>
          </p:nvPr>
        </p:nvSpPr>
        <p:spPr bwMode="gray">
          <a:xfrm>
            <a:off x="5689600" y="351155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6CD9DCE-76AB-47ED-A2D5-4BC7B3291390}" type="datetime'''0'''">
              <a:rPr lang="en-US" altLang="en-US" sz="1200" smtClean="0">
                <a:solidFill>
                  <a:schemeClr val="tx1"/>
                </a:solidFill>
              </a:rPr>
              <a:pPr>
                <a:lnSpc>
                  <a:spcPct val="90000"/>
                </a:lnSpc>
                <a:spcBef>
                  <a:spcPct val="0"/>
                </a:spcBef>
                <a:spcAft>
                  <a:spcPct val="0"/>
                </a:spcAft>
              </a:pPr>
              <a:t>0</a:t>
            </a:fld>
            <a:endParaRPr lang="en-US" sz="1200" err="1">
              <a:solidFill>
                <a:schemeClr val="tx1"/>
              </a:solidFill>
            </a:endParaRPr>
          </a:p>
        </p:txBody>
      </p:sp>
      <p:sp>
        <p:nvSpPr>
          <p:cNvPr id="231" name="Rectangle 230">
            <a:extLst>
              <a:ext uri="{FF2B5EF4-FFF2-40B4-BE49-F238E27FC236}">
                <a16:creationId xmlns:a16="http://schemas.microsoft.com/office/drawing/2014/main" id="{FA4136B0-4023-E319-A69E-255FBC5972F4}"/>
              </a:ext>
            </a:extLst>
          </p:cNvPr>
          <p:cNvSpPr>
            <a:spLocks/>
          </p:cNvSpPr>
          <p:nvPr>
            <p:custDataLst>
              <p:tags r:id="rId4"/>
            </p:custDataLst>
          </p:nvPr>
        </p:nvSpPr>
        <p:spPr bwMode="gray">
          <a:xfrm>
            <a:off x="5689600" y="3286125"/>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C3C291A4-3014-4154-BCD2-2C04AD9B2D07}" type="datetime'''''''''''''''''''''''''''''''''''''5'''''">
              <a:rPr lang="en-US" altLang="en-US" sz="1200" smtClean="0">
                <a:solidFill>
                  <a:schemeClr val="tx1"/>
                </a:solidFill>
                <a:effectLst/>
              </a:rPr>
              <a:pPr>
                <a:lnSpc>
                  <a:spcPct val="90000"/>
                </a:lnSpc>
                <a:spcBef>
                  <a:spcPct val="0"/>
                </a:spcBef>
                <a:spcAft>
                  <a:spcPct val="0"/>
                </a:spcAft>
              </a:pPr>
              <a:t>5</a:t>
            </a:fld>
            <a:endParaRPr lang="en-US" sz="1200" err="1">
              <a:solidFill>
                <a:schemeClr val="tx1"/>
              </a:solidFill>
            </a:endParaRPr>
          </a:p>
        </p:txBody>
      </p:sp>
      <p:sp>
        <p:nvSpPr>
          <p:cNvPr id="233" name="Rectangle 232">
            <a:extLst>
              <a:ext uri="{FF2B5EF4-FFF2-40B4-BE49-F238E27FC236}">
                <a16:creationId xmlns:a16="http://schemas.microsoft.com/office/drawing/2014/main" id="{72AE0122-F887-3C1E-77F9-64FBAB3B5D33}"/>
              </a:ext>
            </a:extLst>
          </p:cNvPr>
          <p:cNvSpPr>
            <a:spLocks/>
          </p:cNvSpPr>
          <p:nvPr>
            <p:custDataLst>
              <p:tags r:id="rId5"/>
            </p:custDataLst>
          </p:nvPr>
        </p:nvSpPr>
        <p:spPr bwMode="gray">
          <a:xfrm>
            <a:off x="5689600" y="306070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DD2CC377-2A07-4C6C-898E-58849E6C8F70}" type="datetime'''1''''''''''''0'''''''''''''''''''''''''''''''''''''">
              <a:rPr lang="en-US" altLang="en-US" sz="1200" smtClean="0">
                <a:solidFill>
                  <a:schemeClr val="tx1"/>
                </a:solidFill>
                <a:effectLst/>
              </a:rPr>
              <a:pPr>
                <a:lnSpc>
                  <a:spcPct val="90000"/>
                </a:lnSpc>
                <a:spcBef>
                  <a:spcPct val="0"/>
                </a:spcBef>
                <a:spcAft>
                  <a:spcPct val="0"/>
                </a:spcAft>
              </a:pPr>
              <a:t>10</a:t>
            </a:fld>
            <a:endParaRPr lang="en-US" sz="1200" err="1">
              <a:solidFill>
                <a:schemeClr val="tx1"/>
              </a:solidFill>
            </a:endParaRPr>
          </a:p>
        </p:txBody>
      </p:sp>
      <p:sp>
        <p:nvSpPr>
          <p:cNvPr id="238" name="Rectangle 237">
            <a:extLst>
              <a:ext uri="{FF2B5EF4-FFF2-40B4-BE49-F238E27FC236}">
                <a16:creationId xmlns:a16="http://schemas.microsoft.com/office/drawing/2014/main" id="{8CD29ED2-7C6B-4B21-F2E2-EDAE4E45301D}"/>
              </a:ext>
            </a:extLst>
          </p:cNvPr>
          <p:cNvSpPr>
            <a:spLocks/>
          </p:cNvSpPr>
          <p:nvPr>
            <p:custDataLst>
              <p:tags r:id="rId6"/>
            </p:custDataLst>
          </p:nvPr>
        </p:nvSpPr>
        <p:spPr bwMode="gray">
          <a:xfrm>
            <a:off x="5689600" y="2835275"/>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B56DC576-B8A3-43C0-B3B3-0A1A8A834FA4}" type="datetime'1''''''''''''''''''''''''''''''5'''''''''''''''''''''''">
              <a:rPr lang="en-US" altLang="en-US" sz="1200" smtClean="0">
                <a:solidFill>
                  <a:schemeClr val="tx1"/>
                </a:solidFill>
                <a:effectLst/>
              </a:rPr>
              <a:pPr>
                <a:lnSpc>
                  <a:spcPct val="90000"/>
                </a:lnSpc>
                <a:spcBef>
                  <a:spcPct val="0"/>
                </a:spcBef>
                <a:spcAft>
                  <a:spcPct val="0"/>
                </a:spcAft>
              </a:pPr>
              <a:t>15</a:t>
            </a:fld>
            <a:endParaRPr lang="en-US" sz="1200" err="1">
              <a:solidFill>
                <a:schemeClr val="tx1"/>
              </a:solidFill>
            </a:endParaRPr>
          </a:p>
        </p:txBody>
      </p:sp>
      <p:sp>
        <p:nvSpPr>
          <p:cNvPr id="210" name="Rectangle 209">
            <a:extLst>
              <a:ext uri="{FF2B5EF4-FFF2-40B4-BE49-F238E27FC236}">
                <a16:creationId xmlns:a16="http://schemas.microsoft.com/office/drawing/2014/main" id="{BC283362-68FB-5A39-386C-4DBD7FD8B2B9}"/>
              </a:ext>
            </a:extLst>
          </p:cNvPr>
          <p:cNvSpPr>
            <a:spLocks/>
          </p:cNvSpPr>
          <p:nvPr>
            <p:custDataLst>
              <p:tags r:id="rId7"/>
            </p:custDataLst>
          </p:nvPr>
        </p:nvSpPr>
        <p:spPr bwMode="gray">
          <a:xfrm>
            <a:off x="5689600" y="260985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F424CB48-8548-4F62-A43B-70B579431CA1}" type="datetime'''''''2''''''''''''''''''''''0'''''''''''''''''''''''''''">
              <a:rPr lang="en-US" altLang="en-US" sz="1200" smtClean="0">
                <a:solidFill>
                  <a:schemeClr val="tx1"/>
                </a:solidFill>
                <a:effectLst/>
              </a:rPr>
              <a:pPr>
                <a:lnSpc>
                  <a:spcPct val="90000"/>
                </a:lnSpc>
                <a:spcBef>
                  <a:spcPct val="0"/>
                </a:spcBef>
                <a:spcAft>
                  <a:spcPct val="0"/>
                </a:spcAft>
              </a:pPr>
              <a:t>20</a:t>
            </a:fld>
            <a:endParaRPr lang="en-US" sz="1200" err="1">
              <a:solidFill>
                <a:schemeClr val="tx1"/>
              </a:solidFill>
            </a:endParaRPr>
          </a:p>
        </p:txBody>
      </p:sp>
      <p:sp>
        <p:nvSpPr>
          <p:cNvPr id="239" name="Rectangle 238">
            <a:extLst>
              <a:ext uri="{FF2B5EF4-FFF2-40B4-BE49-F238E27FC236}">
                <a16:creationId xmlns:a16="http://schemas.microsoft.com/office/drawing/2014/main" id="{861FC7BE-2905-D2B5-5065-EB84F3E322E4}"/>
              </a:ext>
            </a:extLst>
          </p:cNvPr>
          <p:cNvSpPr>
            <a:spLocks/>
          </p:cNvSpPr>
          <p:nvPr>
            <p:custDataLst>
              <p:tags r:id="rId8"/>
            </p:custDataLst>
          </p:nvPr>
        </p:nvSpPr>
        <p:spPr bwMode="gray">
          <a:xfrm>
            <a:off x="5689600" y="2384425"/>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540DC608-8C8E-486F-A702-7BCEA6456F51}" type="datetime'2''''''''''''''''''5'''''''''''''''''''''''">
              <a:rPr lang="en-US" altLang="en-US" sz="1200" smtClean="0">
                <a:solidFill>
                  <a:schemeClr val="tx1"/>
                </a:solidFill>
                <a:effectLst/>
              </a:rPr>
              <a:pPr>
                <a:lnSpc>
                  <a:spcPct val="90000"/>
                </a:lnSpc>
                <a:spcBef>
                  <a:spcPct val="0"/>
                </a:spcBef>
                <a:spcAft>
                  <a:spcPct val="0"/>
                </a:spcAft>
              </a:pPr>
              <a:t>25</a:t>
            </a:fld>
            <a:endParaRPr lang="en-US" sz="1200" err="1">
              <a:solidFill>
                <a:schemeClr val="tx1"/>
              </a:solidFill>
            </a:endParaRPr>
          </a:p>
        </p:txBody>
      </p:sp>
      <p:sp>
        <p:nvSpPr>
          <p:cNvPr id="240" name="Rectangle 239">
            <a:extLst>
              <a:ext uri="{FF2B5EF4-FFF2-40B4-BE49-F238E27FC236}">
                <a16:creationId xmlns:a16="http://schemas.microsoft.com/office/drawing/2014/main" id="{F47400D1-48D6-DF86-7CA5-34E3461DA609}"/>
              </a:ext>
            </a:extLst>
          </p:cNvPr>
          <p:cNvSpPr>
            <a:spLocks/>
          </p:cNvSpPr>
          <p:nvPr>
            <p:custDataLst>
              <p:tags r:id="rId9"/>
            </p:custDataLst>
          </p:nvPr>
        </p:nvSpPr>
        <p:spPr bwMode="gray">
          <a:xfrm>
            <a:off x="5689600" y="215900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297F5299-6817-47AF-AD91-D69C0A4DB44E}" type="datetime'''''''''3''''''''''''''''''''''''''''''''''''''''0'''''''">
              <a:rPr lang="en-US" altLang="en-US" sz="1200" smtClean="0">
                <a:solidFill>
                  <a:schemeClr val="tx1"/>
                </a:solidFill>
                <a:effectLst/>
              </a:rPr>
              <a:pPr>
                <a:lnSpc>
                  <a:spcPct val="90000"/>
                </a:lnSpc>
                <a:spcBef>
                  <a:spcPct val="0"/>
                </a:spcBef>
                <a:spcAft>
                  <a:spcPct val="0"/>
                </a:spcAft>
              </a:pPr>
              <a:t>30</a:t>
            </a:fld>
            <a:endParaRPr lang="en-US" sz="1200" err="1">
              <a:solidFill>
                <a:schemeClr val="tx1"/>
              </a:solidFill>
            </a:endParaRPr>
          </a:p>
        </p:txBody>
      </p:sp>
      <p:sp>
        <p:nvSpPr>
          <p:cNvPr id="249" name="Rectangle 248">
            <a:extLst>
              <a:ext uri="{FF2B5EF4-FFF2-40B4-BE49-F238E27FC236}">
                <a16:creationId xmlns:a16="http://schemas.microsoft.com/office/drawing/2014/main" id="{07F203EB-B299-D7F7-10DC-32B1535EF886}"/>
              </a:ext>
            </a:extLst>
          </p:cNvPr>
          <p:cNvSpPr>
            <a:spLocks/>
          </p:cNvSpPr>
          <p:nvPr>
            <p:custDataLst>
              <p:tags r:id="rId10"/>
            </p:custDataLst>
          </p:nvPr>
        </p:nvSpPr>
        <p:spPr bwMode="gray">
          <a:xfrm>
            <a:off x="5689600" y="1933575"/>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26F46C40-00C7-4252-98DA-D759FE7BDD01}" type="datetime'''''35'''''''''''''''''''''''''''''''''''''''''''''">
              <a:rPr lang="en-US" altLang="en-US" sz="1200" smtClean="0">
                <a:solidFill>
                  <a:schemeClr val="tx1"/>
                </a:solidFill>
                <a:effectLst/>
              </a:rPr>
              <a:pPr>
                <a:lnSpc>
                  <a:spcPct val="90000"/>
                </a:lnSpc>
                <a:spcBef>
                  <a:spcPct val="0"/>
                </a:spcBef>
                <a:spcAft>
                  <a:spcPct val="0"/>
                </a:spcAft>
              </a:pPr>
              <a:t>35</a:t>
            </a:fld>
            <a:endParaRPr lang="en-US" sz="1200" err="1">
              <a:solidFill>
                <a:schemeClr val="tx1"/>
              </a:solidFill>
            </a:endParaRPr>
          </a:p>
        </p:txBody>
      </p:sp>
      <p:cxnSp>
        <p:nvCxnSpPr>
          <p:cNvPr id="242" name="Straight Connector 241">
            <a:extLst>
              <a:ext uri="{FF2B5EF4-FFF2-40B4-BE49-F238E27FC236}">
                <a16:creationId xmlns:a16="http://schemas.microsoft.com/office/drawing/2014/main" id="{A779786E-3867-3480-EF9C-E318E9361474}"/>
              </a:ext>
            </a:extLst>
          </p:cNvPr>
          <p:cNvCxnSpPr>
            <a:cxnSpLocks/>
          </p:cNvCxnSpPr>
          <p:nvPr>
            <p:custDataLst>
              <p:tags r:id="rId11"/>
            </p:custDataLst>
          </p:nvPr>
        </p:nvCxnSpPr>
        <p:spPr bwMode="auto">
          <a:xfrm flipV="1">
            <a:off x="3513138" y="2446337"/>
            <a:ext cx="0" cy="3556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7D074839-87F1-6EB5-5716-A5294EFBDBF8}"/>
              </a:ext>
            </a:extLst>
          </p:cNvPr>
          <p:cNvCxnSpPr>
            <a:cxnSpLocks/>
          </p:cNvCxnSpPr>
          <p:nvPr>
            <p:custDataLst>
              <p:tags r:id="rId12"/>
            </p:custDataLst>
          </p:nvPr>
        </p:nvCxnSpPr>
        <p:spPr bwMode="auto">
          <a:xfrm>
            <a:off x="3513138" y="2446338"/>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301FB77A-94CD-DFBB-AAD1-C9844BCFA841}"/>
              </a:ext>
            </a:extLst>
          </p:cNvPr>
          <p:cNvCxnSpPr>
            <a:cxnSpLocks/>
          </p:cNvCxnSpPr>
          <p:nvPr>
            <p:custDataLst>
              <p:tags r:id="rId13"/>
            </p:custDataLst>
          </p:nvPr>
        </p:nvCxnSpPr>
        <p:spPr bwMode="auto">
          <a:xfrm>
            <a:off x="5132388" y="244633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1" name="Straight Connector 370">
            <a:extLst>
              <a:ext uri="{FF2B5EF4-FFF2-40B4-BE49-F238E27FC236}">
                <a16:creationId xmlns:a16="http://schemas.microsoft.com/office/drawing/2014/main" id="{375E656E-380A-ADA7-711E-9223B49979ED}"/>
              </a:ext>
            </a:extLst>
          </p:cNvPr>
          <p:cNvCxnSpPr>
            <a:cxnSpLocks/>
          </p:cNvCxnSpPr>
          <p:nvPr>
            <p:custDataLst>
              <p:tags r:id="rId14"/>
            </p:custDataLst>
          </p:nvPr>
        </p:nvCxnSpPr>
        <p:spPr bwMode="auto">
          <a:xfrm flipV="1">
            <a:off x="3513138" y="1643063"/>
            <a:ext cx="0" cy="4127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2" name="Straight Connector 371">
            <a:extLst>
              <a:ext uri="{FF2B5EF4-FFF2-40B4-BE49-F238E27FC236}">
                <a16:creationId xmlns:a16="http://schemas.microsoft.com/office/drawing/2014/main" id="{E68A3757-9F56-2956-1BB3-BB9AABC966F7}"/>
              </a:ext>
            </a:extLst>
          </p:cNvPr>
          <p:cNvCxnSpPr>
            <a:cxnSpLocks/>
          </p:cNvCxnSpPr>
          <p:nvPr>
            <p:custDataLst>
              <p:tags r:id="rId15"/>
            </p:custDataLst>
          </p:nvPr>
        </p:nvCxnSpPr>
        <p:spPr bwMode="auto">
          <a:xfrm>
            <a:off x="3513138" y="1643063"/>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3" name="Straight Connector 372">
            <a:extLst>
              <a:ext uri="{FF2B5EF4-FFF2-40B4-BE49-F238E27FC236}">
                <a16:creationId xmlns:a16="http://schemas.microsoft.com/office/drawing/2014/main" id="{36361750-FB56-C5D5-14C9-B22FB92420A7}"/>
              </a:ext>
            </a:extLst>
          </p:cNvPr>
          <p:cNvCxnSpPr>
            <a:cxnSpLocks/>
          </p:cNvCxnSpPr>
          <p:nvPr>
            <p:custDataLst>
              <p:tags r:id="rId16"/>
            </p:custDataLst>
          </p:nvPr>
        </p:nvCxnSpPr>
        <p:spPr bwMode="auto">
          <a:xfrm>
            <a:off x="5132388" y="1643063"/>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96" name="Rectangle 95">
            <a:extLst>
              <a:ext uri="{FF2B5EF4-FFF2-40B4-BE49-F238E27FC236}">
                <a16:creationId xmlns:a16="http://schemas.microsoft.com/office/drawing/2014/main" id="{15B95B7D-E568-315A-0B53-8954EDBD2CD3}"/>
              </a:ext>
            </a:extLst>
          </p:cNvPr>
          <p:cNvSpPr>
            <a:spLocks/>
          </p:cNvSpPr>
          <p:nvPr>
            <p:custDataLst>
              <p:tags r:id="rId17"/>
            </p:custDataLst>
          </p:nvPr>
        </p:nvSpPr>
        <p:spPr bwMode="auto">
          <a:xfrm>
            <a:off x="93662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298E78C-48FF-48F5-A32E-5CA228041A47}" type="datetime'''''''2''''''''''0''''''''2''''''''''''''0'">
              <a:rPr lang="en-US" altLang="en-US" sz="1000" smtClean="0">
                <a:solidFill>
                  <a:schemeClr val="tx1"/>
                </a:solidFill>
                <a:effectLst/>
              </a:rPr>
              <a:pPr algn="ctr">
                <a:spcBef>
                  <a:spcPct val="0"/>
                </a:spcBef>
                <a:spcAft>
                  <a:spcPct val="0"/>
                </a:spcAft>
              </a:pPr>
              <a:t>2020</a:t>
            </a:fld>
            <a:endParaRPr lang="en-US" sz="1000" err="1">
              <a:solidFill>
                <a:schemeClr val="tx1"/>
              </a:solidFill>
            </a:endParaRPr>
          </a:p>
        </p:txBody>
      </p:sp>
      <p:sp>
        <p:nvSpPr>
          <p:cNvPr id="97" name="Rectangle 96">
            <a:extLst>
              <a:ext uri="{FF2B5EF4-FFF2-40B4-BE49-F238E27FC236}">
                <a16:creationId xmlns:a16="http://schemas.microsoft.com/office/drawing/2014/main" id="{41DF2EF0-90DC-2A8F-0499-E19D785CBC2A}"/>
              </a:ext>
            </a:extLst>
          </p:cNvPr>
          <p:cNvSpPr>
            <a:spLocks/>
          </p:cNvSpPr>
          <p:nvPr>
            <p:custDataLst>
              <p:tags r:id="rId18"/>
            </p:custDataLst>
          </p:nvPr>
        </p:nvSpPr>
        <p:spPr bwMode="auto">
          <a:xfrm>
            <a:off x="1746250"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9A3E6BE-84DF-40C2-9ECE-666D814EDE30}" type="datetime'''2''''''0''''''''21'''''''''''''''''''''''''">
              <a:rPr lang="en-US" altLang="en-US" sz="1000" smtClean="0">
                <a:solidFill>
                  <a:schemeClr val="tx1"/>
                </a:solidFill>
                <a:effectLst/>
              </a:rPr>
              <a:pPr algn="ctr">
                <a:spcBef>
                  <a:spcPct val="0"/>
                </a:spcBef>
                <a:spcAft>
                  <a:spcPct val="0"/>
                </a:spcAft>
              </a:pPr>
              <a:t>2021</a:t>
            </a:fld>
            <a:endParaRPr lang="en-US" sz="1000" err="1">
              <a:solidFill>
                <a:schemeClr val="tx1"/>
              </a:solidFill>
            </a:endParaRPr>
          </a:p>
        </p:txBody>
      </p:sp>
      <p:sp>
        <p:nvSpPr>
          <p:cNvPr id="115" name="Rectangle 114">
            <a:extLst>
              <a:ext uri="{FF2B5EF4-FFF2-40B4-BE49-F238E27FC236}">
                <a16:creationId xmlns:a16="http://schemas.microsoft.com/office/drawing/2014/main" id="{4A6B01B7-3552-5424-B026-0EC4DFB0EBB2}"/>
              </a:ext>
            </a:extLst>
          </p:cNvPr>
          <p:cNvSpPr>
            <a:spLocks/>
          </p:cNvSpPr>
          <p:nvPr>
            <p:custDataLst>
              <p:tags r:id="rId19"/>
            </p:custDataLst>
          </p:nvPr>
        </p:nvSpPr>
        <p:spPr bwMode="auto">
          <a:xfrm>
            <a:off x="255587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30FC2E47-F00C-4710-97BB-809958DF4D53}" type="datetime'''''''''2''''''0''''''''''''2''2'''">
              <a:rPr lang="en-US" altLang="en-US" sz="1000" smtClean="0">
                <a:solidFill>
                  <a:schemeClr val="tx1"/>
                </a:solidFill>
                <a:effectLst/>
              </a:rPr>
              <a:pPr algn="ctr">
                <a:spcBef>
                  <a:spcPct val="0"/>
                </a:spcBef>
                <a:spcAft>
                  <a:spcPct val="0"/>
                </a:spcAft>
              </a:pPr>
              <a:t>2022</a:t>
            </a:fld>
            <a:endParaRPr lang="en-US" sz="1000" err="1">
              <a:solidFill>
                <a:schemeClr val="tx1"/>
              </a:solidFill>
            </a:endParaRPr>
          </a:p>
        </p:txBody>
      </p:sp>
      <p:sp>
        <p:nvSpPr>
          <p:cNvPr id="266" name="Rectangle 265">
            <a:extLst>
              <a:ext uri="{FF2B5EF4-FFF2-40B4-BE49-F238E27FC236}">
                <a16:creationId xmlns:a16="http://schemas.microsoft.com/office/drawing/2014/main" id="{79E27612-D069-86EF-B47C-0C88D61E6B56}"/>
              </a:ext>
            </a:extLst>
          </p:cNvPr>
          <p:cNvSpPr>
            <a:spLocks/>
          </p:cNvSpPr>
          <p:nvPr>
            <p:custDataLst>
              <p:tags r:id="rId20"/>
            </p:custDataLst>
          </p:nvPr>
        </p:nvSpPr>
        <p:spPr bwMode="gray">
          <a:xfrm>
            <a:off x="3321050" y="2093913"/>
            <a:ext cx="3857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1714709-DD4A-4DDA-B635-EAB7FDE8A248}" type="datetime'''''''''''''''''''''''''''29''''''''.''''''''0''''''M'">
              <a:rPr lang="en-US" altLang="en-US" sz="1000" b="1" smtClean="0">
                <a:solidFill>
                  <a:schemeClr val="accent4"/>
                </a:solidFill>
              </a:rPr>
              <a:pPr algn="ctr">
                <a:lnSpc>
                  <a:spcPct val="90000"/>
                </a:lnSpc>
                <a:spcBef>
                  <a:spcPct val="0"/>
                </a:spcBef>
                <a:spcAft>
                  <a:spcPct val="0"/>
                </a:spcAft>
              </a:pPr>
              <a:t>29.0M</a:t>
            </a:fld>
            <a:endParaRPr lang="en-US" sz="1000" b="1" err="1">
              <a:solidFill>
                <a:schemeClr val="accent4"/>
              </a:solidFill>
            </a:endParaRPr>
          </a:p>
        </p:txBody>
      </p:sp>
      <p:sp>
        <p:nvSpPr>
          <p:cNvPr id="116" name="Rectangle 115">
            <a:extLst>
              <a:ext uri="{FF2B5EF4-FFF2-40B4-BE49-F238E27FC236}">
                <a16:creationId xmlns:a16="http://schemas.microsoft.com/office/drawing/2014/main" id="{0D280BB1-693F-4414-B25E-F327DAC4E2C5}"/>
              </a:ext>
            </a:extLst>
          </p:cNvPr>
          <p:cNvSpPr>
            <a:spLocks/>
          </p:cNvSpPr>
          <p:nvPr>
            <p:custDataLst>
              <p:tags r:id="rId21"/>
            </p:custDataLst>
          </p:nvPr>
        </p:nvSpPr>
        <p:spPr bwMode="auto">
          <a:xfrm>
            <a:off x="3367088"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1877F52-1B56-4B9B-99D8-0EC972AD1565}" type="datetime'''2''0''''''''2''''''''''''''''''3'''''''''''''''''''''">
              <a:rPr lang="en-US" altLang="en-US" sz="1000" smtClean="0">
                <a:solidFill>
                  <a:schemeClr val="tx1"/>
                </a:solidFill>
                <a:effectLst/>
              </a:rPr>
              <a:pPr algn="ctr">
                <a:spcBef>
                  <a:spcPct val="0"/>
                </a:spcBef>
                <a:spcAft>
                  <a:spcPct val="0"/>
                </a:spcAft>
              </a:pPr>
              <a:t>2023</a:t>
            </a:fld>
            <a:endParaRPr lang="en-US" sz="1000" err="1">
              <a:solidFill>
                <a:schemeClr val="tx1"/>
              </a:solidFill>
            </a:endParaRPr>
          </a:p>
        </p:txBody>
      </p:sp>
      <p:sp>
        <p:nvSpPr>
          <p:cNvPr id="117" name="Rectangle 116">
            <a:extLst>
              <a:ext uri="{FF2B5EF4-FFF2-40B4-BE49-F238E27FC236}">
                <a16:creationId xmlns:a16="http://schemas.microsoft.com/office/drawing/2014/main" id="{85A87524-798C-BD95-D216-40A27F71CCD7}"/>
              </a:ext>
            </a:extLst>
          </p:cNvPr>
          <p:cNvSpPr>
            <a:spLocks/>
          </p:cNvSpPr>
          <p:nvPr>
            <p:custDataLst>
              <p:tags r:id="rId22"/>
            </p:custDataLst>
          </p:nvPr>
        </p:nvSpPr>
        <p:spPr bwMode="auto">
          <a:xfrm>
            <a:off x="4176713"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E8A8B710-9F4B-4193-B66D-89FBAD1BC9AC}" type="datetime'''''''''''''''''''''''''''2''0''''''''''''''''''''''24'">
              <a:rPr lang="en-US" altLang="en-US" sz="1000" smtClean="0">
                <a:solidFill>
                  <a:schemeClr val="tx1"/>
                </a:solidFill>
                <a:effectLst/>
              </a:rPr>
              <a:pPr algn="ctr">
                <a:spcBef>
                  <a:spcPct val="0"/>
                </a:spcBef>
                <a:spcAft>
                  <a:spcPct val="0"/>
                </a:spcAft>
              </a:pPr>
              <a:t>2024</a:t>
            </a:fld>
            <a:endParaRPr lang="en-US" sz="1000" err="1">
              <a:solidFill>
                <a:schemeClr val="tx1"/>
              </a:solidFill>
            </a:endParaRPr>
          </a:p>
        </p:txBody>
      </p:sp>
      <p:sp>
        <p:nvSpPr>
          <p:cNvPr id="284" name="Rectangle 283">
            <a:extLst>
              <a:ext uri="{FF2B5EF4-FFF2-40B4-BE49-F238E27FC236}">
                <a16:creationId xmlns:a16="http://schemas.microsoft.com/office/drawing/2014/main" id="{3A7CCF7E-8ABE-7C49-9E50-962477191689}"/>
              </a:ext>
            </a:extLst>
          </p:cNvPr>
          <p:cNvSpPr>
            <a:spLocks/>
          </p:cNvSpPr>
          <p:nvPr>
            <p:custDataLst>
              <p:tags r:id="rId23"/>
            </p:custDataLst>
          </p:nvPr>
        </p:nvSpPr>
        <p:spPr bwMode="gray">
          <a:xfrm>
            <a:off x="4940300" y="1833563"/>
            <a:ext cx="3857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885D6FE3-20F8-4B5F-BEF2-8D7B701C3D26}" type="datetime'''''''''''''''''''''''''''''3''''''''4.8''''''''''''''M'''''">
              <a:rPr lang="en-US" altLang="en-US" sz="1000" b="1" smtClean="0">
                <a:solidFill>
                  <a:schemeClr val="accent4"/>
                </a:solidFill>
              </a:rPr>
              <a:pPr algn="ctr">
                <a:lnSpc>
                  <a:spcPct val="90000"/>
                </a:lnSpc>
                <a:spcBef>
                  <a:spcPct val="0"/>
                </a:spcBef>
                <a:spcAft>
                  <a:spcPct val="0"/>
                </a:spcAft>
              </a:pPr>
              <a:t>34.8M</a:t>
            </a:fld>
            <a:endParaRPr lang="en-US" sz="1000" b="1" err="1">
              <a:solidFill>
                <a:schemeClr val="accent4"/>
              </a:solidFill>
            </a:endParaRPr>
          </a:p>
        </p:txBody>
      </p:sp>
      <p:sp>
        <p:nvSpPr>
          <p:cNvPr id="118" name="Rectangle 117">
            <a:extLst>
              <a:ext uri="{FF2B5EF4-FFF2-40B4-BE49-F238E27FC236}">
                <a16:creationId xmlns:a16="http://schemas.microsoft.com/office/drawing/2014/main" id="{DBD7FD3E-8350-58C9-DC39-3B3FCB2A05F9}"/>
              </a:ext>
            </a:extLst>
          </p:cNvPr>
          <p:cNvSpPr>
            <a:spLocks/>
          </p:cNvSpPr>
          <p:nvPr>
            <p:custDataLst>
              <p:tags r:id="rId24"/>
            </p:custDataLst>
          </p:nvPr>
        </p:nvSpPr>
        <p:spPr bwMode="auto">
          <a:xfrm>
            <a:off x="4986338"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554ABE2-4747-4FBE-BBF7-644BE89FD575}" type="datetime'''''''''''''''''''''2''''''0''''''''''''''25'''''''''''''">
              <a:rPr lang="en-US" altLang="en-US" sz="1000" smtClean="0">
                <a:solidFill>
                  <a:schemeClr val="tx1"/>
                </a:solidFill>
                <a:effectLst/>
              </a:rPr>
              <a:pPr algn="ctr">
                <a:spcBef>
                  <a:spcPct val="0"/>
                </a:spcBef>
                <a:spcAft>
                  <a:spcPct val="0"/>
                </a:spcAft>
              </a:pPr>
              <a:t>2025</a:t>
            </a:fld>
            <a:endParaRPr lang="en-US" sz="1000" err="1">
              <a:solidFill>
                <a:schemeClr val="tx1"/>
              </a:solidFill>
            </a:endParaRPr>
          </a:p>
        </p:txBody>
      </p:sp>
      <p:sp>
        <p:nvSpPr>
          <p:cNvPr id="119" name="Rectangle 118">
            <a:extLst>
              <a:ext uri="{FF2B5EF4-FFF2-40B4-BE49-F238E27FC236}">
                <a16:creationId xmlns:a16="http://schemas.microsoft.com/office/drawing/2014/main" id="{938473F1-CF54-04F2-BFC1-7216F4C5BFE5}"/>
              </a:ext>
            </a:extLst>
          </p:cNvPr>
          <p:cNvSpPr>
            <a:spLocks/>
          </p:cNvSpPr>
          <p:nvPr>
            <p:custDataLst>
              <p:tags r:id="rId25"/>
            </p:custDataLst>
          </p:nvPr>
        </p:nvSpPr>
        <p:spPr bwMode="gray">
          <a:xfrm>
            <a:off x="862013" y="3098800"/>
            <a:ext cx="441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9949089-EF9A-47F5-B07C-94CED7A965AE}" type="datetime'''$''''''1''''''''''''''''''1''.''''''''''''''''''''5B'''">
              <a:rPr lang="en-US" altLang="en-US" sz="1000" b="1" smtClean="0">
                <a:solidFill>
                  <a:schemeClr val="accent2"/>
                </a:solidFill>
              </a:rPr>
              <a:pPr algn="ctr">
                <a:lnSpc>
                  <a:spcPct val="90000"/>
                </a:lnSpc>
                <a:spcBef>
                  <a:spcPct val="0"/>
                </a:spcBef>
                <a:spcAft>
                  <a:spcPct val="0"/>
                </a:spcAft>
              </a:pPr>
              <a:t>$11.5B</a:t>
            </a:fld>
            <a:endParaRPr lang="en-US" sz="1000" b="1" err="1">
              <a:solidFill>
                <a:schemeClr val="accent2"/>
              </a:solidFill>
            </a:endParaRPr>
          </a:p>
        </p:txBody>
      </p:sp>
      <p:sp>
        <p:nvSpPr>
          <p:cNvPr id="120" name="Rectangle 119">
            <a:extLst>
              <a:ext uri="{FF2B5EF4-FFF2-40B4-BE49-F238E27FC236}">
                <a16:creationId xmlns:a16="http://schemas.microsoft.com/office/drawing/2014/main" id="{242D2080-0B5D-9EDF-8B27-EBBB57967B64}"/>
              </a:ext>
            </a:extLst>
          </p:cNvPr>
          <p:cNvSpPr>
            <a:spLocks/>
          </p:cNvSpPr>
          <p:nvPr>
            <p:custDataLst>
              <p:tags r:id="rId26"/>
            </p:custDataLst>
          </p:nvPr>
        </p:nvSpPr>
        <p:spPr bwMode="gray">
          <a:xfrm>
            <a:off x="1671638" y="3017838"/>
            <a:ext cx="441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B6DBAB77-6475-41DE-B747-AE9619D8A274}" type="datetime'''''''$1''4''.''''3''B'''''''''''''''''''">
              <a:rPr lang="en-US" altLang="en-US" sz="1000" b="1" smtClean="0">
                <a:solidFill>
                  <a:schemeClr val="accent2"/>
                </a:solidFill>
              </a:rPr>
              <a:pPr algn="ctr">
                <a:lnSpc>
                  <a:spcPct val="90000"/>
                </a:lnSpc>
                <a:spcBef>
                  <a:spcPct val="0"/>
                </a:spcBef>
                <a:spcAft>
                  <a:spcPct val="0"/>
                </a:spcAft>
              </a:pPr>
              <a:t>$14.3B</a:t>
            </a:fld>
            <a:endParaRPr lang="en-US" sz="1000" b="1" err="1">
              <a:solidFill>
                <a:schemeClr val="accent2"/>
              </a:solidFill>
            </a:endParaRPr>
          </a:p>
        </p:txBody>
      </p:sp>
      <p:sp>
        <p:nvSpPr>
          <p:cNvPr id="121" name="Rectangle 120">
            <a:extLst>
              <a:ext uri="{FF2B5EF4-FFF2-40B4-BE49-F238E27FC236}">
                <a16:creationId xmlns:a16="http://schemas.microsoft.com/office/drawing/2014/main" id="{F5469744-ED38-BE35-7AA3-D31E98868172}"/>
              </a:ext>
            </a:extLst>
          </p:cNvPr>
          <p:cNvSpPr>
            <a:spLocks/>
          </p:cNvSpPr>
          <p:nvPr>
            <p:custDataLst>
              <p:tags r:id="rId27"/>
            </p:custDataLst>
          </p:nvPr>
        </p:nvSpPr>
        <p:spPr bwMode="gray">
          <a:xfrm>
            <a:off x="2481263" y="2928938"/>
            <a:ext cx="441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7A9A7B9F-15E7-45A8-925F-3AB69FEAAAFE}" type="datetime'''''''''$''1''''''''''7''''''.''4''''B'''''''">
              <a:rPr lang="en-US" altLang="en-US" sz="1000" b="1" smtClean="0">
                <a:solidFill>
                  <a:schemeClr val="accent2"/>
                </a:solidFill>
              </a:rPr>
              <a:pPr algn="ctr">
                <a:lnSpc>
                  <a:spcPct val="90000"/>
                </a:lnSpc>
                <a:spcBef>
                  <a:spcPct val="0"/>
                </a:spcBef>
                <a:spcAft>
                  <a:spcPct val="0"/>
                </a:spcAft>
              </a:pPr>
              <a:t>$17.4B</a:t>
            </a:fld>
            <a:endParaRPr lang="en-US" sz="1000" b="1" err="1">
              <a:solidFill>
                <a:schemeClr val="accent2"/>
              </a:solidFill>
            </a:endParaRPr>
          </a:p>
        </p:txBody>
      </p:sp>
      <p:sp>
        <p:nvSpPr>
          <p:cNvPr id="122" name="Rectangle 121">
            <a:extLst>
              <a:ext uri="{FF2B5EF4-FFF2-40B4-BE49-F238E27FC236}">
                <a16:creationId xmlns:a16="http://schemas.microsoft.com/office/drawing/2014/main" id="{0BEB1CAC-8A0B-9513-3EEC-9DDC527BC9DD}"/>
              </a:ext>
            </a:extLst>
          </p:cNvPr>
          <p:cNvSpPr>
            <a:spLocks/>
          </p:cNvSpPr>
          <p:nvPr>
            <p:custDataLst>
              <p:tags r:id="rId28"/>
            </p:custDataLst>
          </p:nvPr>
        </p:nvSpPr>
        <p:spPr bwMode="gray">
          <a:xfrm>
            <a:off x="3292475" y="2840038"/>
            <a:ext cx="441325"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E4378F9-12A7-4FEC-97C1-859F8C17E41D}" type="datetime'''$''''2''''''''''''''0''''''''''.''''''''''5''''B'''''">
              <a:rPr lang="en-US" altLang="en-US" sz="1000" b="1" smtClean="0">
                <a:solidFill>
                  <a:schemeClr val="accent2"/>
                </a:solidFill>
              </a:rPr>
              <a:pPr algn="ctr">
                <a:lnSpc>
                  <a:spcPct val="90000"/>
                </a:lnSpc>
                <a:spcBef>
                  <a:spcPct val="0"/>
                </a:spcBef>
                <a:spcAft>
                  <a:spcPct val="0"/>
                </a:spcAft>
              </a:pPr>
              <a:t>$20.5B</a:t>
            </a:fld>
            <a:endParaRPr lang="en-US" sz="1000" b="1" err="1">
              <a:solidFill>
                <a:schemeClr val="accent2"/>
              </a:solidFill>
            </a:endParaRPr>
          </a:p>
        </p:txBody>
      </p:sp>
      <p:sp>
        <p:nvSpPr>
          <p:cNvPr id="123" name="Rectangle 122">
            <a:extLst>
              <a:ext uri="{FF2B5EF4-FFF2-40B4-BE49-F238E27FC236}">
                <a16:creationId xmlns:a16="http://schemas.microsoft.com/office/drawing/2014/main" id="{EB781D35-4BBA-4D61-48E9-49760CF23C55}"/>
              </a:ext>
            </a:extLst>
          </p:cNvPr>
          <p:cNvSpPr>
            <a:spLocks/>
          </p:cNvSpPr>
          <p:nvPr>
            <p:custDataLst>
              <p:tags r:id="rId29"/>
            </p:custDataLst>
          </p:nvPr>
        </p:nvSpPr>
        <p:spPr bwMode="gray">
          <a:xfrm>
            <a:off x="4102100" y="2728913"/>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1221F37B-BC6F-437A-B14C-315EAD7E64F7}" type="datetime'''''''$24.''''''''''''''3''''''''''''''''''''''''B'''''''">
              <a:rPr lang="en-US" altLang="en-US" sz="1000" b="1" smtClean="0">
                <a:solidFill>
                  <a:schemeClr val="accent2"/>
                </a:solidFill>
              </a:rPr>
              <a:pPr algn="ctr">
                <a:lnSpc>
                  <a:spcPct val="90000"/>
                </a:lnSpc>
                <a:spcBef>
                  <a:spcPct val="0"/>
                </a:spcBef>
                <a:spcAft>
                  <a:spcPct val="0"/>
                </a:spcAft>
              </a:pPr>
              <a:t>$24.3B</a:t>
            </a:fld>
            <a:endParaRPr lang="en-US" sz="1000" b="1" err="1">
              <a:solidFill>
                <a:schemeClr val="accent2"/>
              </a:solidFill>
            </a:endParaRPr>
          </a:p>
        </p:txBody>
      </p:sp>
      <p:sp>
        <p:nvSpPr>
          <p:cNvPr id="124" name="Rectangle 123">
            <a:extLst>
              <a:ext uri="{FF2B5EF4-FFF2-40B4-BE49-F238E27FC236}">
                <a16:creationId xmlns:a16="http://schemas.microsoft.com/office/drawing/2014/main" id="{B124E639-B4E8-0A8F-848E-BE1CF3697854}"/>
              </a:ext>
            </a:extLst>
          </p:cNvPr>
          <p:cNvSpPr>
            <a:spLocks/>
          </p:cNvSpPr>
          <p:nvPr>
            <p:custDataLst>
              <p:tags r:id="rId30"/>
            </p:custDataLst>
          </p:nvPr>
        </p:nvSpPr>
        <p:spPr bwMode="gray">
          <a:xfrm>
            <a:off x="4911725" y="2636838"/>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DD8118B-77BC-4F8A-A3AE-EF9484AA7006}" type="datetime'$''2''''''''7''''''''''''''''''''''.6''''''''B'''''''''">
              <a:rPr lang="en-US" altLang="en-US" sz="1000" b="1" smtClean="0">
                <a:solidFill>
                  <a:schemeClr val="accent2"/>
                </a:solidFill>
              </a:rPr>
              <a:pPr algn="ctr">
                <a:lnSpc>
                  <a:spcPct val="90000"/>
                </a:lnSpc>
                <a:spcBef>
                  <a:spcPct val="0"/>
                </a:spcBef>
                <a:spcAft>
                  <a:spcPct val="0"/>
                </a:spcAft>
              </a:pPr>
              <a:t>$27.6B</a:t>
            </a:fld>
            <a:endParaRPr lang="en-US" sz="1000" b="1" err="1">
              <a:solidFill>
                <a:schemeClr val="accent2"/>
              </a:solidFill>
            </a:endParaRPr>
          </a:p>
        </p:txBody>
      </p:sp>
      <p:sp>
        <p:nvSpPr>
          <p:cNvPr id="236" name="Oval 235">
            <a:extLst>
              <a:ext uri="{FF2B5EF4-FFF2-40B4-BE49-F238E27FC236}">
                <a16:creationId xmlns:a16="http://schemas.microsoft.com/office/drawing/2014/main" id="{5003CF3D-5DEC-D4C0-1C06-62BA120A4F17}"/>
              </a:ext>
            </a:extLst>
          </p:cNvPr>
          <p:cNvSpPr>
            <a:spLocks/>
          </p:cNvSpPr>
          <p:nvPr>
            <p:custDataLst>
              <p:tags r:id="rId31"/>
            </p:custDataLst>
          </p:nvPr>
        </p:nvSpPr>
        <p:spPr bwMode="auto">
          <a:xfrm>
            <a:off x="4017963" y="2338388"/>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E763B26A-5798-4203-9FBF-0DDA6024C9B5}" type="datetime'''+''''''3''''''''''''''4''''''.5''''''%'''''''''''''''">
              <a:rPr lang="en-US" altLang="en-US" sz="1000" b="1" smtClean="0">
                <a:solidFill>
                  <a:schemeClr val="accent3"/>
                </a:solidFill>
                <a:effectLst/>
              </a:rPr>
              <a:pPr algn="ctr">
                <a:spcBef>
                  <a:spcPct val="0"/>
                </a:spcBef>
                <a:spcAft>
                  <a:spcPct val="0"/>
                </a:spcAft>
              </a:pPr>
              <a:t>+34.5%</a:t>
            </a:fld>
            <a:endParaRPr lang="en-US" sz="1000" b="1">
              <a:solidFill>
                <a:schemeClr val="accent3"/>
              </a:solidFill>
            </a:endParaRPr>
          </a:p>
        </p:txBody>
      </p:sp>
      <p:sp>
        <p:nvSpPr>
          <p:cNvPr id="370" name="Oval 369">
            <a:extLst>
              <a:ext uri="{FF2B5EF4-FFF2-40B4-BE49-F238E27FC236}">
                <a16:creationId xmlns:a16="http://schemas.microsoft.com/office/drawing/2014/main" id="{E7F93F26-069B-4D79-D726-CA213B0BBC8E}"/>
              </a:ext>
            </a:extLst>
          </p:cNvPr>
          <p:cNvSpPr>
            <a:spLocks/>
          </p:cNvSpPr>
          <p:nvPr>
            <p:custDataLst>
              <p:tags r:id="rId32"/>
            </p:custDataLst>
          </p:nvPr>
        </p:nvSpPr>
        <p:spPr bwMode="auto">
          <a:xfrm>
            <a:off x="4017963" y="1535113"/>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C0F86D62-9866-4C71-9271-9E42D5F07D0A}" type="datetime'''+''''''''''''''''''''''''2''''''''''0.''''''0''%'''''''">
              <a:rPr lang="en-US" altLang="en-US" sz="1000" b="1" smtClean="0">
                <a:solidFill>
                  <a:schemeClr val="accent3"/>
                </a:solidFill>
                <a:effectLst/>
              </a:rPr>
              <a:pPr algn="ctr">
                <a:spcBef>
                  <a:spcPct val="0"/>
                </a:spcBef>
                <a:spcAft>
                  <a:spcPct val="0"/>
                </a:spcAft>
              </a:pPr>
              <a:t>+20.0%</a:t>
            </a:fld>
            <a:endParaRPr lang="en-US" sz="1000" b="1" err="1">
              <a:solidFill>
                <a:schemeClr val="accent3"/>
              </a:solidFill>
            </a:endParaRPr>
          </a:p>
        </p:txBody>
      </p:sp>
      <p:cxnSp>
        <p:nvCxnSpPr>
          <p:cNvPr id="101" name="Straight Connector 100">
            <a:extLst>
              <a:ext uri="{FF2B5EF4-FFF2-40B4-BE49-F238E27FC236}">
                <a16:creationId xmlns:a16="http://schemas.microsoft.com/office/drawing/2014/main" id="{5B485EF6-D6CA-10DE-268D-A2693920B178}"/>
              </a:ext>
            </a:extLst>
          </p:cNvPr>
          <p:cNvCxnSpPr>
            <a:cxnSpLocks/>
          </p:cNvCxnSpPr>
          <p:nvPr/>
        </p:nvCxnSpPr>
        <p:spPr>
          <a:xfrm flipH="1">
            <a:off x="384694" y="4064465"/>
            <a:ext cx="11731697" cy="0"/>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5BE63BF-FCB0-9D82-FB17-458DBC70EC1C}"/>
              </a:ext>
            </a:extLst>
          </p:cNvPr>
          <p:cNvCxnSpPr>
            <a:cxnSpLocks/>
          </p:cNvCxnSpPr>
          <p:nvPr/>
        </p:nvCxnSpPr>
        <p:spPr>
          <a:xfrm>
            <a:off x="6096000" y="1525111"/>
            <a:ext cx="0" cy="2539354"/>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89939D4-7B03-D527-D38A-1A20A5E2E74C}"/>
              </a:ext>
            </a:extLst>
          </p:cNvPr>
          <p:cNvCxnSpPr>
            <a:cxnSpLocks/>
          </p:cNvCxnSpPr>
          <p:nvPr/>
        </p:nvCxnSpPr>
        <p:spPr>
          <a:xfrm>
            <a:off x="4206875" y="4064465"/>
            <a:ext cx="0" cy="224119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B88AB110-22FB-6880-B42A-EED2EF685A76}"/>
              </a:ext>
            </a:extLst>
          </p:cNvPr>
          <p:cNvSpPr>
            <a:spLocks/>
          </p:cNvSpPr>
          <p:nvPr>
            <p:custDataLst>
              <p:tags r:id="rId33"/>
            </p:custDataLst>
          </p:nvPr>
        </p:nvSpPr>
        <p:spPr bwMode="auto">
          <a:xfrm>
            <a:off x="2316163" y="3827463"/>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384" name="Straight Connector 383">
            <a:extLst>
              <a:ext uri="{FF2B5EF4-FFF2-40B4-BE49-F238E27FC236}">
                <a16:creationId xmlns:a16="http://schemas.microsoft.com/office/drawing/2014/main" id="{4F8058C1-FEBA-1827-DEF4-C288B5BBC0FE}"/>
              </a:ext>
            </a:extLst>
          </p:cNvPr>
          <p:cNvCxnSpPr>
            <a:cxnSpLocks/>
          </p:cNvCxnSpPr>
          <p:nvPr>
            <p:custDataLst>
              <p:tags r:id="rId34"/>
            </p:custDataLst>
          </p:nvPr>
        </p:nvCxnSpPr>
        <p:spPr bwMode="gray">
          <a:xfrm>
            <a:off x="3100388" y="3894138"/>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79" name="Rectangle 378">
            <a:extLst>
              <a:ext uri="{FF2B5EF4-FFF2-40B4-BE49-F238E27FC236}">
                <a16:creationId xmlns:a16="http://schemas.microsoft.com/office/drawing/2014/main" id="{B44C6E2A-E07D-6C0D-D845-1FF4530158F4}"/>
              </a:ext>
            </a:extLst>
          </p:cNvPr>
          <p:cNvSpPr>
            <a:spLocks/>
          </p:cNvSpPr>
          <p:nvPr>
            <p:custDataLst>
              <p:tags r:id="rId35"/>
            </p:custDataLst>
          </p:nvPr>
        </p:nvSpPr>
        <p:spPr bwMode="auto">
          <a:xfrm>
            <a:off x="2546350" y="3822700"/>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F8E30C8-2F8A-4708-A8A8-4B8F0E63A3D9}" type="datetime'S''''''a''''l''''''''e''''''''''''''''''s'''''' ''$'">
              <a:rPr lang="en-US" altLang="en-US" sz="1000" b="1" smtClean="0">
                <a:solidFill>
                  <a:schemeClr val="tx1"/>
                </a:solidFill>
                <a:effectLst/>
              </a:rPr>
              <a:pPr>
                <a:spcBef>
                  <a:spcPct val="0"/>
                </a:spcBef>
                <a:spcAft>
                  <a:spcPct val="0"/>
                </a:spcAft>
              </a:pPr>
              <a:t>Sales $</a:t>
            </a:fld>
            <a:endParaRPr lang="en-US" sz="1000" b="1" err="1">
              <a:solidFill>
                <a:schemeClr val="tx1"/>
              </a:solidFill>
            </a:endParaRPr>
          </a:p>
        </p:txBody>
      </p:sp>
      <p:sp>
        <p:nvSpPr>
          <p:cNvPr id="381" name="Rectangle 380">
            <a:extLst>
              <a:ext uri="{FF2B5EF4-FFF2-40B4-BE49-F238E27FC236}">
                <a16:creationId xmlns:a16="http://schemas.microsoft.com/office/drawing/2014/main" id="{6996296F-7A2E-B47F-5B5C-4CB4BEC4985C}"/>
              </a:ext>
            </a:extLst>
          </p:cNvPr>
          <p:cNvSpPr>
            <a:spLocks/>
          </p:cNvSpPr>
          <p:nvPr>
            <p:custDataLst>
              <p:tags r:id="rId36"/>
            </p:custDataLst>
          </p:nvPr>
        </p:nvSpPr>
        <p:spPr bwMode="auto">
          <a:xfrm>
            <a:off x="3311525" y="3822700"/>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B8A0A852-66F7-409C-A5B8-86F33AA56758}" type="datetime'Un''a''dju''''''''st''''''''ed'''' R''''''x''''''''''s'''''">
              <a:rPr lang="en-US" altLang="en-US" sz="1000" b="1" smtClean="0">
                <a:solidFill>
                  <a:schemeClr val="tx1"/>
                </a:solidFill>
                <a:effectLst/>
              </a:rPr>
              <a:pPr>
                <a:spcBef>
                  <a:spcPct val="0"/>
                </a:spcBef>
                <a:spcAft>
                  <a:spcPct val="0"/>
                </a:spcAft>
              </a:pPr>
              <a:t>Unadjusted Rxs</a:t>
            </a:fld>
            <a:endParaRPr lang="en-US" sz="1000" b="1" err="1">
              <a:solidFill>
                <a:schemeClr val="tx1"/>
              </a:solidFill>
            </a:endParaRPr>
          </a:p>
        </p:txBody>
      </p:sp>
      <p:graphicFrame>
        <p:nvGraphicFramePr>
          <p:cNvPr id="12" name="Chart 11">
            <a:extLst>
              <a:ext uri="{FF2B5EF4-FFF2-40B4-BE49-F238E27FC236}">
                <a16:creationId xmlns:a16="http://schemas.microsoft.com/office/drawing/2014/main" id="{4E741159-4EB9-4411-56D3-1612BEDC817F}"/>
              </a:ext>
            </a:extLst>
          </p:cNvPr>
          <p:cNvGraphicFramePr>
            <a:graphicFrameLocks/>
          </p:cNvGraphicFramePr>
          <p:nvPr>
            <p:custDataLst>
              <p:tags r:id="rId37"/>
            </p:custDataLst>
            <p:extLst>
              <p:ext uri="{D42A27DB-BD31-4B8C-83A1-F6EECF244321}">
                <p14:modId xmlns:p14="http://schemas.microsoft.com/office/powerpoint/2010/main" val="3532482051"/>
              </p:ext>
            </p:extLst>
          </p:nvPr>
        </p:nvGraphicFramePr>
        <p:xfrm>
          <a:off x="6203950" y="1928813"/>
          <a:ext cx="5265738" cy="1743075"/>
        </p:xfrm>
        <a:graphic>
          <a:graphicData uri="http://schemas.openxmlformats.org/drawingml/2006/chart">
            <c:chart xmlns:c="http://schemas.openxmlformats.org/drawingml/2006/chart" xmlns:r="http://schemas.openxmlformats.org/officeDocument/2006/relationships" r:id="rId176"/>
          </a:graphicData>
        </a:graphic>
      </p:graphicFrame>
      <p:sp>
        <p:nvSpPr>
          <p:cNvPr id="454" name="Rectangle 453">
            <a:extLst>
              <a:ext uri="{FF2B5EF4-FFF2-40B4-BE49-F238E27FC236}">
                <a16:creationId xmlns:a16="http://schemas.microsoft.com/office/drawing/2014/main" id="{86D05F83-FE96-028D-E292-EFA38C625C47}"/>
              </a:ext>
            </a:extLst>
          </p:cNvPr>
          <p:cNvSpPr>
            <a:spLocks/>
          </p:cNvSpPr>
          <p:nvPr>
            <p:custDataLst>
              <p:tags r:id="rId38"/>
            </p:custDataLst>
          </p:nvPr>
        </p:nvSpPr>
        <p:spPr bwMode="gray">
          <a:xfrm>
            <a:off x="11539538" y="351155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3550AE76-9C16-4EA1-88E4-CBD0A1361AE0}" type="datetime'''''''''''''''''''''''''''''''''''''''''''''''''''''''''''0'''">
              <a:rPr lang="en-US" altLang="en-US" sz="1200" smtClean="0">
                <a:solidFill>
                  <a:schemeClr val="tx1"/>
                </a:solidFill>
              </a:rPr>
              <a:pPr>
                <a:lnSpc>
                  <a:spcPct val="90000"/>
                </a:lnSpc>
                <a:spcBef>
                  <a:spcPct val="0"/>
                </a:spcBef>
                <a:spcAft>
                  <a:spcPct val="0"/>
                </a:spcAft>
              </a:pPr>
              <a:t>0</a:t>
            </a:fld>
            <a:endParaRPr lang="en-US" sz="1200" err="1">
              <a:solidFill>
                <a:schemeClr val="tx1"/>
              </a:solidFill>
            </a:endParaRPr>
          </a:p>
        </p:txBody>
      </p:sp>
      <p:sp>
        <p:nvSpPr>
          <p:cNvPr id="498" name="Rectangle 497">
            <a:extLst>
              <a:ext uri="{FF2B5EF4-FFF2-40B4-BE49-F238E27FC236}">
                <a16:creationId xmlns:a16="http://schemas.microsoft.com/office/drawing/2014/main" id="{F21B7AA1-E1CD-28DA-515E-E76E63DB7934}"/>
              </a:ext>
            </a:extLst>
          </p:cNvPr>
          <p:cNvSpPr>
            <a:spLocks/>
          </p:cNvSpPr>
          <p:nvPr>
            <p:custDataLst>
              <p:tags r:id="rId39"/>
            </p:custDataLst>
          </p:nvPr>
        </p:nvSpPr>
        <p:spPr bwMode="gray">
          <a:xfrm>
            <a:off x="11539538" y="3248025"/>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FB2934A8-449A-4B06-937A-E2FB7DD627DB}" type="datetime'''''''''2'''''''''''''''''''''''''''''''''''''''''">
              <a:rPr lang="en-US" altLang="en-US" sz="1200" smtClean="0">
                <a:solidFill>
                  <a:schemeClr val="tx1"/>
                </a:solidFill>
                <a:effectLst/>
              </a:rPr>
              <a:pPr>
                <a:lnSpc>
                  <a:spcPct val="90000"/>
                </a:lnSpc>
                <a:spcBef>
                  <a:spcPct val="0"/>
                </a:spcBef>
                <a:spcAft>
                  <a:spcPct val="0"/>
                </a:spcAft>
              </a:pPr>
              <a:t>2</a:t>
            </a:fld>
            <a:endParaRPr lang="en-US" sz="1200" err="1">
              <a:solidFill>
                <a:schemeClr val="tx1"/>
              </a:solidFill>
            </a:endParaRPr>
          </a:p>
        </p:txBody>
      </p:sp>
      <p:sp>
        <p:nvSpPr>
          <p:cNvPr id="499" name="Rectangle 498">
            <a:extLst>
              <a:ext uri="{FF2B5EF4-FFF2-40B4-BE49-F238E27FC236}">
                <a16:creationId xmlns:a16="http://schemas.microsoft.com/office/drawing/2014/main" id="{978FA3A2-4F0E-1BE5-0EA2-4C82F717AC7B}"/>
              </a:ext>
            </a:extLst>
          </p:cNvPr>
          <p:cNvSpPr>
            <a:spLocks/>
          </p:cNvSpPr>
          <p:nvPr>
            <p:custDataLst>
              <p:tags r:id="rId40"/>
            </p:custDataLst>
          </p:nvPr>
        </p:nvSpPr>
        <p:spPr bwMode="gray">
          <a:xfrm>
            <a:off x="11539538" y="2986088"/>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B98E9A6B-B7A4-443D-BEC6-FD1B05B3D467}" type="datetime'''''''''4'''''''">
              <a:rPr lang="en-US" altLang="en-US" sz="1200" smtClean="0">
                <a:solidFill>
                  <a:schemeClr val="tx1"/>
                </a:solidFill>
                <a:effectLst/>
              </a:rPr>
              <a:pPr>
                <a:lnSpc>
                  <a:spcPct val="90000"/>
                </a:lnSpc>
                <a:spcBef>
                  <a:spcPct val="0"/>
                </a:spcBef>
                <a:spcAft>
                  <a:spcPct val="0"/>
                </a:spcAft>
              </a:pPr>
              <a:t>4</a:t>
            </a:fld>
            <a:endParaRPr lang="en-US" sz="1200" err="1">
              <a:solidFill>
                <a:schemeClr val="tx1"/>
              </a:solidFill>
            </a:endParaRPr>
          </a:p>
        </p:txBody>
      </p:sp>
      <p:sp>
        <p:nvSpPr>
          <p:cNvPr id="500" name="Rectangle 499">
            <a:extLst>
              <a:ext uri="{FF2B5EF4-FFF2-40B4-BE49-F238E27FC236}">
                <a16:creationId xmlns:a16="http://schemas.microsoft.com/office/drawing/2014/main" id="{F24427A5-8B4E-9FA5-5A6E-F05D50C71AFB}"/>
              </a:ext>
            </a:extLst>
          </p:cNvPr>
          <p:cNvSpPr>
            <a:spLocks/>
          </p:cNvSpPr>
          <p:nvPr>
            <p:custDataLst>
              <p:tags r:id="rId41"/>
            </p:custDataLst>
          </p:nvPr>
        </p:nvSpPr>
        <p:spPr bwMode="gray">
          <a:xfrm>
            <a:off x="11539538" y="27225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902092AE-9233-4B0A-9C4D-870CFDD1D0A1}" type="datetime'''''''''''''''''''6'''''''''''''''''''''''''''''''''''''''''''">
              <a:rPr lang="en-US" altLang="en-US" sz="1200" smtClean="0">
                <a:solidFill>
                  <a:schemeClr val="tx1"/>
                </a:solidFill>
                <a:effectLst/>
              </a:rPr>
              <a:pPr>
                <a:lnSpc>
                  <a:spcPct val="90000"/>
                </a:lnSpc>
                <a:spcBef>
                  <a:spcPct val="0"/>
                </a:spcBef>
                <a:spcAft>
                  <a:spcPct val="0"/>
                </a:spcAft>
              </a:pPr>
              <a:t>6</a:t>
            </a:fld>
            <a:endParaRPr lang="en-US" sz="1200" err="1">
              <a:solidFill>
                <a:schemeClr val="tx1"/>
              </a:solidFill>
            </a:endParaRPr>
          </a:p>
        </p:txBody>
      </p:sp>
      <p:sp>
        <p:nvSpPr>
          <p:cNvPr id="501" name="Rectangle 500">
            <a:extLst>
              <a:ext uri="{FF2B5EF4-FFF2-40B4-BE49-F238E27FC236}">
                <a16:creationId xmlns:a16="http://schemas.microsoft.com/office/drawing/2014/main" id="{69244995-DE25-C189-241D-62052C887280}"/>
              </a:ext>
            </a:extLst>
          </p:cNvPr>
          <p:cNvSpPr>
            <a:spLocks/>
          </p:cNvSpPr>
          <p:nvPr>
            <p:custDataLst>
              <p:tags r:id="rId42"/>
            </p:custDataLst>
          </p:nvPr>
        </p:nvSpPr>
        <p:spPr bwMode="gray">
          <a:xfrm>
            <a:off x="11539538" y="2459038"/>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17F6A001-EC7D-4BA9-A6B2-BAC270CBEB76}" type="datetime'''''''8'''''''''''''''''''''''''''''''">
              <a:rPr lang="en-US" altLang="en-US" sz="1200" smtClean="0">
                <a:solidFill>
                  <a:schemeClr val="tx1"/>
                </a:solidFill>
                <a:effectLst/>
              </a:rPr>
              <a:pPr>
                <a:lnSpc>
                  <a:spcPct val="90000"/>
                </a:lnSpc>
                <a:spcBef>
                  <a:spcPct val="0"/>
                </a:spcBef>
                <a:spcAft>
                  <a:spcPct val="0"/>
                </a:spcAft>
              </a:pPr>
              <a:t>8</a:t>
            </a:fld>
            <a:endParaRPr lang="en-US" sz="1200" err="1">
              <a:solidFill>
                <a:schemeClr val="tx1"/>
              </a:solidFill>
            </a:endParaRPr>
          </a:p>
        </p:txBody>
      </p:sp>
      <p:sp>
        <p:nvSpPr>
          <p:cNvPr id="456" name="Rectangle 455">
            <a:extLst>
              <a:ext uri="{FF2B5EF4-FFF2-40B4-BE49-F238E27FC236}">
                <a16:creationId xmlns:a16="http://schemas.microsoft.com/office/drawing/2014/main" id="{1B95A4D3-E644-68F9-E0E6-96D3A2EB1E6C}"/>
              </a:ext>
            </a:extLst>
          </p:cNvPr>
          <p:cNvSpPr>
            <a:spLocks/>
          </p:cNvSpPr>
          <p:nvPr>
            <p:custDataLst>
              <p:tags r:id="rId43"/>
            </p:custDataLst>
          </p:nvPr>
        </p:nvSpPr>
        <p:spPr bwMode="gray">
          <a:xfrm>
            <a:off x="11539538" y="219710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FF21420F-6A2F-4901-BC48-523195EBDCAA}" type="datetime'''''''''''''''''''''''''''''''''''1''''''0'''''''''''''''">
              <a:rPr lang="en-US" altLang="en-US" sz="1200" smtClean="0">
                <a:solidFill>
                  <a:schemeClr val="tx1"/>
                </a:solidFill>
              </a:rPr>
              <a:pPr>
                <a:lnSpc>
                  <a:spcPct val="90000"/>
                </a:lnSpc>
                <a:spcBef>
                  <a:spcPct val="0"/>
                </a:spcBef>
                <a:spcAft>
                  <a:spcPct val="0"/>
                </a:spcAft>
              </a:pPr>
              <a:t>10</a:t>
            </a:fld>
            <a:endParaRPr lang="en-US" sz="1200" err="1">
              <a:solidFill>
                <a:schemeClr val="tx1"/>
              </a:solidFill>
            </a:endParaRPr>
          </a:p>
        </p:txBody>
      </p:sp>
      <p:sp>
        <p:nvSpPr>
          <p:cNvPr id="502" name="Rectangle 501">
            <a:extLst>
              <a:ext uri="{FF2B5EF4-FFF2-40B4-BE49-F238E27FC236}">
                <a16:creationId xmlns:a16="http://schemas.microsoft.com/office/drawing/2014/main" id="{B175537A-4275-3CFA-D0DA-B7B7B9F3F124}"/>
              </a:ext>
            </a:extLst>
          </p:cNvPr>
          <p:cNvSpPr>
            <a:spLocks/>
          </p:cNvSpPr>
          <p:nvPr>
            <p:custDataLst>
              <p:tags r:id="rId44"/>
            </p:custDataLst>
          </p:nvPr>
        </p:nvSpPr>
        <p:spPr bwMode="gray">
          <a:xfrm>
            <a:off x="11539538" y="1933575"/>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E842D96-E9B2-404E-B4CB-2CEA5B51F56B}" type="datetime'''''''''''''''''''''1''''''2'''''''''''''''''''''''">
              <a:rPr lang="en-US" altLang="en-US" sz="1200" smtClean="0">
                <a:solidFill>
                  <a:schemeClr val="tx1"/>
                </a:solidFill>
                <a:effectLst/>
              </a:rPr>
              <a:pPr>
                <a:lnSpc>
                  <a:spcPct val="90000"/>
                </a:lnSpc>
                <a:spcBef>
                  <a:spcPct val="0"/>
                </a:spcBef>
                <a:spcAft>
                  <a:spcPct val="0"/>
                </a:spcAft>
              </a:pPr>
              <a:t>12</a:t>
            </a:fld>
            <a:endParaRPr lang="en-US" sz="1200" err="1">
              <a:solidFill>
                <a:schemeClr val="tx1"/>
              </a:solidFill>
            </a:endParaRPr>
          </a:p>
        </p:txBody>
      </p:sp>
      <p:cxnSp>
        <p:nvCxnSpPr>
          <p:cNvPr id="463" name="Straight Connector 462">
            <a:extLst>
              <a:ext uri="{FF2B5EF4-FFF2-40B4-BE49-F238E27FC236}">
                <a16:creationId xmlns:a16="http://schemas.microsoft.com/office/drawing/2014/main" id="{D9179282-C661-6B13-5541-5A3C50C0DF15}"/>
              </a:ext>
            </a:extLst>
          </p:cNvPr>
          <p:cNvCxnSpPr>
            <a:cxnSpLocks/>
          </p:cNvCxnSpPr>
          <p:nvPr>
            <p:custDataLst>
              <p:tags r:id="rId45"/>
            </p:custDataLst>
          </p:nvPr>
        </p:nvCxnSpPr>
        <p:spPr bwMode="auto">
          <a:xfrm flipV="1">
            <a:off x="9261475" y="2568575"/>
            <a:ext cx="0" cy="16986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4" name="Straight Connector 463">
            <a:extLst>
              <a:ext uri="{FF2B5EF4-FFF2-40B4-BE49-F238E27FC236}">
                <a16:creationId xmlns:a16="http://schemas.microsoft.com/office/drawing/2014/main" id="{99896A7F-EE86-63AB-06A2-6F3FB441332A}"/>
              </a:ext>
            </a:extLst>
          </p:cNvPr>
          <p:cNvCxnSpPr>
            <a:cxnSpLocks/>
          </p:cNvCxnSpPr>
          <p:nvPr>
            <p:custDataLst>
              <p:tags r:id="rId46"/>
            </p:custDataLst>
          </p:nvPr>
        </p:nvCxnSpPr>
        <p:spPr bwMode="auto">
          <a:xfrm>
            <a:off x="9261475" y="2568575"/>
            <a:ext cx="17002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5" name="Straight Connector 464">
            <a:extLst>
              <a:ext uri="{FF2B5EF4-FFF2-40B4-BE49-F238E27FC236}">
                <a16:creationId xmlns:a16="http://schemas.microsoft.com/office/drawing/2014/main" id="{B73C1EFE-AC8C-891C-E53B-AC3969B6874B}"/>
              </a:ext>
            </a:extLst>
          </p:cNvPr>
          <p:cNvCxnSpPr>
            <a:cxnSpLocks/>
          </p:cNvCxnSpPr>
          <p:nvPr>
            <p:custDataLst>
              <p:tags r:id="rId47"/>
            </p:custDataLst>
          </p:nvPr>
        </p:nvCxnSpPr>
        <p:spPr bwMode="auto">
          <a:xfrm>
            <a:off x="10961688" y="25685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66" name="Straight Connector 465">
            <a:extLst>
              <a:ext uri="{FF2B5EF4-FFF2-40B4-BE49-F238E27FC236}">
                <a16:creationId xmlns:a16="http://schemas.microsoft.com/office/drawing/2014/main" id="{B4A60EF7-AC4D-F9D8-2734-300E69456B54}"/>
              </a:ext>
            </a:extLst>
          </p:cNvPr>
          <p:cNvCxnSpPr>
            <a:cxnSpLocks/>
          </p:cNvCxnSpPr>
          <p:nvPr>
            <p:custDataLst>
              <p:tags r:id="rId48"/>
            </p:custDataLst>
          </p:nvPr>
        </p:nvCxnSpPr>
        <p:spPr bwMode="auto">
          <a:xfrm flipV="1">
            <a:off x="9261475" y="1866900"/>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7" name="Straight Connector 466">
            <a:extLst>
              <a:ext uri="{FF2B5EF4-FFF2-40B4-BE49-F238E27FC236}">
                <a16:creationId xmlns:a16="http://schemas.microsoft.com/office/drawing/2014/main" id="{20904636-E944-0FE4-FCA7-123EAB57F1F8}"/>
              </a:ext>
            </a:extLst>
          </p:cNvPr>
          <p:cNvCxnSpPr>
            <a:cxnSpLocks/>
          </p:cNvCxnSpPr>
          <p:nvPr>
            <p:custDataLst>
              <p:tags r:id="rId49"/>
            </p:custDataLst>
          </p:nvPr>
        </p:nvCxnSpPr>
        <p:spPr bwMode="auto">
          <a:xfrm>
            <a:off x="9261475" y="1866900"/>
            <a:ext cx="17002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8" name="Straight Connector 467">
            <a:extLst>
              <a:ext uri="{FF2B5EF4-FFF2-40B4-BE49-F238E27FC236}">
                <a16:creationId xmlns:a16="http://schemas.microsoft.com/office/drawing/2014/main" id="{073F6AE2-EF42-1266-AB14-74E1CDB58F10}"/>
              </a:ext>
            </a:extLst>
          </p:cNvPr>
          <p:cNvCxnSpPr>
            <a:cxnSpLocks/>
          </p:cNvCxnSpPr>
          <p:nvPr>
            <p:custDataLst>
              <p:tags r:id="rId50"/>
            </p:custDataLst>
          </p:nvPr>
        </p:nvCxnSpPr>
        <p:spPr bwMode="auto">
          <a:xfrm>
            <a:off x="10961688" y="1866900"/>
            <a:ext cx="0" cy="2063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69" name="Rectangle 468">
            <a:extLst>
              <a:ext uri="{FF2B5EF4-FFF2-40B4-BE49-F238E27FC236}">
                <a16:creationId xmlns:a16="http://schemas.microsoft.com/office/drawing/2014/main" id="{AEE6AA85-15E3-C2CB-4F4D-B7EDE1BD1C99}"/>
              </a:ext>
            </a:extLst>
          </p:cNvPr>
          <p:cNvSpPr>
            <a:spLocks/>
          </p:cNvSpPr>
          <p:nvPr>
            <p:custDataLst>
              <p:tags r:id="rId51"/>
            </p:custDataLst>
          </p:nvPr>
        </p:nvSpPr>
        <p:spPr bwMode="auto">
          <a:xfrm>
            <a:off x="6565900"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FC109A4-1912-446E-91C6-A986923445FD}"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470" name="Rectangle 469">
            <a:extLst>
              <a:ext uri="{FF2B5EF4-FFF2-40B4-BE49-F238E27FC236}">
                <a16:creationId xmlns:a16="http://schemas.microsoft.com/office/drawing/2014/main" id="{5E61FDCB-1A37-1EB1-CA0B-56044DF85D3E}"/>
              </a:ext>
            </a:extLst>
          </p:cNvPr>
          <p:cNvSpPr>
            <a:spLocks/>
          </p:cNvSpPr>
          <p:nvPr>
            <p:custDataLst>
              <p:tags r:id="rId52"/>
            </p:custDataLst>
          </p:nvPr>
        </p:nvSpPr>
        <p:spPr bwMode="auto">
          <a:xfrm>
            <a:off x="7415213"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3B613B5-9C38-47B3-AC2D-544D7EA92E30}"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471" name="Rectangle 470">
            <a:extLst>
              <a:ext uri="{FF2B5EF4-FFF2-40B4-BE49-F238E27FC236}">
                <a16:creationId xmlns:a16="http://schemas.microsoft.com/office/drawing/2014/main" id="{6D0C855A-842E-0FA8-D642-B9836E925300}"/>
              </a:ext>
            </a:extLst>
          </p:cNvPr>
          <p:cNvSpPr>
            <a:spLocks/>
          </p:cNvSpPr>
          <p:nvPr>
            <p:custDataLst>
              <p:tags r:id="rId53"/>
            </p:custDataLst>
          </p:nvPr>
        </p:nvSpPr>
        <p:spPr bwMode="auto">
          <a:xfrm>
            <a:off x="8266113"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F7C6AE7-B1A3-4953-8807-75C17195B593}"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p:nvSpPr>
          <p:cNvPr id="472" name="Rectangle 471">
            <a:extLst>
              <a:ext uri="{FF2B5EF4-FFF2-40B4-BE49-F238E27FC236}">
                <a16:creationId xmlns:a16="http://schemas.microsoft.com/office/drawing/2014/main" id="{B1270BC8-CCE0-0E6B-B48B-ABF6D8A175F5}"/>
              </a:ext>
            </a:extLst>
          </p:cNvPr>
          <p:cNvSpPr>
            <a:spLocks/>
          </p:cNvSpPr>
          <p:nvPr>
            <p:custDataLst>
              <p:tags r:id="rId54"/>
            </p:custDataLst>
          </p:nvPr>
        </p:nvSpPr>
        <p:spPr bwMode="gray">
          <a:xfrm>
            <a:off x="9069388" y="1981200"/>
            <a:ext cx="3857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85F9F80-E736-4C52-BC64-FC31095C39C3}" type="datetime'''''''''1''''0''''''''''''''''''''.''''''''''''''8''''M'''''''">
              <a:rPr lang="en-US" altLang="en-US" sz="1000" b="1" smtClean="0">
                <a:solidFill>
                  <a:schemeClr val="accent4"/>
                </a:solidFill>
              </a:rPr>
              <a:pPr algn="ctr">
                <a:lnSpc>
                  <a:spcPct val="90000"/>
                </a:lnSpc>
                <a:spcBef>
                  <a:spcPct val="0"/>
                </a:spcBef>
                <a:spcAft>
                  <a:spcPct val="0"/>
                </a:spcAft>
              </a:pPr>
              <a:t>10.8M</a:t>
            </a:fld>
            <a:endParaRPr lang="en-US" sz="1000" b="1" err="1">
              <a:solidFill>
                <a:schemeClr val="accent4"/>
              </a:solidFill>
            </a:endParaRPr>
          </a:p>
        </p:txBody>
      </p:sp>
      <p:sp>
        <p:nvSpPr>
          <p:cNvPr id="482" name="Rectangle 481">
            <a:extLst>
              <a:ext uri="{FF2B5EF4-FFF2-40B4-BE49-F238E27FC236}">
                <a16:creationId xmlns:a16="http://schemas.microsoft.com/office/drawing/2014/main" id="{150542F8-7877-E978-9590-677F3A082D9F}"/>
              </a:ext>
            </a:extLst>
          </p:cNvPr>
          <p:cNvSpPr>
            <a:spLocks/>
          </p:cNvSpPr>
          <p:nvPr>
            <p:custDataLst>
              <p:tags r:id="rId55"/>
            </p:custDataLst>
          </p:nvPr>
        </p:nvSpPr>
        <p:spPr bwMode="auto">
          <a:xfrm>
            <a:off x="911542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B93702B-A5E0-4E8D-9341-76D074922B55}"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473" name="Rectangle 472">
            <a:extLst>
              <a:ext uri="{FF2B5EF4-FFF2-40B4-BE49-F238E27FC236}">
                <a16:creationId xmlns:a16="http://schemas.microsoft.com/office/drawing/2014/main" id="{D8166D9F-5DF7-872B-F13C-AA5F082C036C}"/>
              </a:ext>
            </a:extLst>
          </p:cNvPr>
          <p:cNvSpPr>
            <a:spLocks/>
          </p:cNvSpPr>
          <p:nvPr>
            <p:custDataLst>
              <p:tags r:id="rId56"/>
            </p:custDataLst>
          </p:nvPr>
        </p:nvSpPr>
        <p:spPr bwMode="auto">
          <a:xfrm>
            <a:off x="996632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11A6DFF-957F-4729-9B72-6CB0F46F005A}"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474" name="Rectangle 473">
            <a:extLst>
              <a:ext uri="{FF2B5EF4-FFF2-40B4-BE49-F238E27FC236}">
                <a16:creationId xmlns:a16="http://schemas.microsoft.com/office/drawing/2014/main" id="{E45743CA-3638-99B1-362E-A91C7135BD79}"/>
              </a:ext>
            </a:extLst>
          </p:cNvPr>
          <p:cNvSpPr>
            <a:spLocks/>
          </p:cNvSpPr>
          <p:nvPr>
            <p:custDataLst>
              <p:tags r:id="rId57"/>
            </p:custDataLst>
          </p:nvPr>
        </p:nvSpPr>
        <p:spPr bwMode="gray">
          <a:xfrm>
            <a:off x="10804525" y="2111375"/>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B2CAF13-3EA0-41B7-A956-563AFC5FDEAC}" type="datetime'''''''9''''''''''''.8''''''''''''''''''''''''''M'''''''''''''">
              <a:rPr lang="en-US" altLang="en-US" sz="1000" b="1" smtClean="0">
                <a:solidFill>
                  <a:schemeClr val="accent4"/>
                </a:solidFill>
              </a:rPr>
              <a:pPr algn="ctr">
                <a:lnSpc>
                  <a:spcPct val="90000"/>
                </a:lnSpc>
                <a:spcBef>
                  <a:spcPct val="0"/>
                </a:spcBef>
                <a:spcAft>
                  <a:spcPct val="0"/>
                </a:spcAft>
              </a:pPr>
              <a:t>9.8M</a:t>
            </a:fld>
            <a:endParaRPr lang="en-US" sz="1000" b="1" err="1">
              <a:solidFill>
                <a:schemeClr val="accent4"/>
              </a:solidFill>
            </a:endParaRPr>
          </a:p>
        </p:txBody>
      </p:sp>
      <p:sp>
        <p:nvSpPr>
          <p:cNvPr id="475" name="Rectangle 474">
            <a:extLst>
              <a:ext uri="{FF2B5EF4-FFF2-40B4-BE49-F238E27FC236}">
                <a16:creationId xmlns:a16="http://schemas.microsoft.com/office/drawing/2014/main" id="{8EBF9892-A22A-5253-465E-5D19767D4E24}"/>
              </a:ext>
            </a:extLst>
          </p:cNvPr>
          <p:cNvSpPr>
            <a:spLocks/>
          </p:cNvSpPr>
          <p:nvPr>
            <p:custDataLst>
              <p:tags r:id="rId58"/>
            </p:custDataLst>
          </p:nvPr>
        </p:nvSpPr>
        <p:spPr bwMode="auto">
          <a:xfrm>
            <a:off x="10815638"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8BCF7D7-A80E-4A4D-BFA5-1BB9AB209734}"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476" name="Rectangle 475">
            <a:extLst>
              <a:ext uri="{FF2B5EF4-FFF2-40B4-BE49-F238E27FC236}">
                <a16:creationId xmlns:a16="http://schemas.microsoft.com/office/drawing/2014/main" id="{F8487AC9-543E-F165-C64D-87DFD9164C08}"/>
              </a:ext>
            </a:extLst>
          </p:cNvPr>
          <p:cNvSpPr>
            <a:spLocks/>
          </p:cNvSpPr>
          <p:nvPr>
            <p:custDataLst>
              <p:tags r:id="rId59"/>
            </p:custDataLst>
          </p:nvPr>
        </p:nvSpPr>
        <p:spPr bwMode="gray">
          <a:xfrm>
            <a:off x="6526213" y="2925763"/>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0B91D07-34D1-466F-BB00-7A7D23658271}" type="datetime'$''''6''''''''''''''''.''''''''''''''''''4''B'''''">
              <a:rPr lang="en-US" altLang="en-US" sz="1000" b="1" smtClean="0">
                <a:solidFill>
                  <a:schemeClr val="accent2"/>
                </a:solidFill>
              </a:rPr>
              <a:pPr algn="ctr">
                <a:lnSpc>
                  <a:spcPct val="90000"/>
                </a:lnSpc>
                <a:spcBef>
                  <a:spcPct val="0"/>
                </a:spcBef>
                <a:spcAft>
                  <a:spcPct val="0"/>
                </a:spcAft>
              </a:pPr>
              <a:t>$6.4B</a:t>
            </a:fld>
            <a:endParaRPr lang="en-US" sz="1000" b="1" err="1">
              <a:solidFill>
                <a:schemeClr val="accent2"/>
              </a:solidFill>
            </a:endParaRPr>
          </a:p>
        </p:txBody>
      </p:sp>
      <p:sp>
        <p:nvSpPr>
          <p:cNvPr id="477" name="Rectangle 476">
            <a:extLst>
              <a:ext uri="{FF2B5EF4-FFF2-40B4-BE49-F238E27FC236}">
                <a16:creationId xmlns:a16="http://schemas.microsoft.com/office/drawing/2014/main" id="{2283A9DB-B6F5-47ED-4EC8-73DEC917A218}"/>
              </a:ext>
            </a:extLst>
          </p:cNvPr>
          <p:cNvSpPr>
            <a:spLocks/>
          </p:cNvSpPr>
          <p:nvPr>
            <p:custDataLst>
              <p:tags r:id="rId60"/>
            </p:custDataLst>
          </p:nvPr>
        </p:nvSpPr>
        <p:spPr bwMode="gray">
          <a:xfrm>
            <a:off x="7375525" y="2884488"/>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1914F05-1D46-4C38-A969-6F6042819925}" type="datetime'$''''''''''''6''''''''.''''''9''''''B'''''''''''''''''">
              <a:rPr lang="en-US" altLang="en-US" sz="1000" b="1" smtClean="0">
                <a:solidFill>
                  <a:schemeClr val="accent2"/>
                </a:solidFill>
              </a:rPr>
              <a:pPr algn="ctr">
                <a:lnSpc>
                  <a:spcPct val="90000"/>
                </a:lnSpc>
                <a:spcBef>
                  <a:spcPct val="0"/>
                </a:spcBef>
                <a:spcAft>
                  <a:spcPct val="0"/>
                </a:spcAft>
              </a:pPr>
              <a:t>$6.9B</a:t>
            </a:fld>
            <a:endParaRPr lang="en-US" sz="1000" b="1" err="1">
              <a:solidFill>
                <a:schemeClr val="accent2"/>
              </a:solidFill>
            </a:endParaRPr>
          </a:p>
        </p:txBody>
      </p:sp>
      <p:sp>
        <p:nvSpPr>
          <p:cNvPr id="478" name="Rectangle 477">
            <a:extLst>
              <a:ext uri="{FF2B5EF4-FFF2-40B4-BE49-F238E27FC236}">
                <a16:creationId xmlns:a16="http://schemas.microsoft.com/office/drawing/2014/main" id="{0A4FE37B-BA6E-DAC6-8005-53F6EFCF27F4}"/>
              </a:ext>
            </a:extLst>
          </p:cNvPr>
          <p:cNvSpPr>
            <a:spLocks/>
          </p:cNvSpPr>
          <p:nvPr>
            <p:custDataLst>
              <p:tags r:id="rId61"/>
            </p:custDataLst>
          </p:nvPr>
        </p:nvSpPr>
        <p:spPr bwMode="gray">
          <a:xfrm>
            <a:off x="8226425" y="2822575"/>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7AC3D90-227B-409A-8AA1-49A9D02A54C6}" type="datetime'''''''''''''''$''''''7''''''''''.''7''''''''''B'''''''">
              <a:rPr lang="en-US" altLang="en-US" sz="1000" b="1" smtClean="0">
                <a:solidFill>
                  <a:schemeClr val="accent2"/>
                </a:solidFill>
              </a:rPr>
              <a:pPr algn="ctr">
                <a:lnSpc>
                  <a:spcPct val="90000"/>
                </a:lnSpc>
                <a:spcBef>
                  <a:spcPct val="0"/>
                </a:spcBef>
                <a:spcAft>
                  <a:spcPct val="0"/>
                </a:spcAft>
              </a:pPr>
              <a:t>$7.7B</a:t>
            </a:fld>
            <a:endParaRPr lang="en-US" sz="1000" b="1" err="1">
              <a:solidFill>
                <a:schemeClr val="accent2"/>
              </a:solidFill>
            </a:endParaRPr>
          </a:p>
        </p:txBody>
      </p:sp>
      <p:sp>
        <p:nvSpPr>
          <p:cNvPr id="479" name="Rectangle 478">
            <a:extLst>
              <a:ext uri="{FF2B5EF4-FFF2-40B4-BE49-F238E27FC236}">
                <a16:creationId xmlns:a16="http://schemas.microsoft.com/office/drawing/2014/main" id="{71BB5AAD-0E7B-8881-59F3-00826972A877}"/>
              </a:ext>
            </a:extLst>
          </p:cNvPr>
          <p:cNvSpPr>
            <a:spLocks/>
          </p:cNvSpPr>
          <p:nvPr>
            <p:custDataLst>
              <p:tags r:id="rId62"/>
            </p:custDataLst>
          </p:nvPr>
        </p:nvSpPr>
        <p:spPr bwMode="gray">
          <a:xfrm>
            <a:off x="9075738" y="2776539"/>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7C36DF8D-C5A8-4B0B-9508-2051CFAE8154}" type="datetime'$''''8''''.''''2''''''''''''B'''''''''''''''''''''''''''">
              <a:rPr lang="en-US" altLang="en-US" sz="1000" b="1" smtClean="0">
                <a:solidFill>
                  <a:schemeClr val="accent2"/>
                </a:solidFill>
              </a:rPr>
              <a:pPr algn="ctr">
                <a:lnSpc>
                  <a:spcPct val="90000"/>
                </a:lnSpc>
                <a:spcBef>
                  <a:spcPct val="0"/>
                </a:spcBef>
                <a:spcAft>
                  <a:spcPct val="0"/>
                </a:spcAft>
              </a:pPr>
              <a:t>$8.2B</a:t>
            </a:fld>
            <a:endParaRPr lang="en-US" sz="1000" b="1" err="1">
              <a:solidFill>
                <a:schemeClr val="accent2"/>
              </a:solidFill>
            </a:endParaRPr>
          </a:p>
        </p:txBody>
      </p:sp>
      <p:sp>
        <p:nvSpPr>
          <p:cNvPr id="480" name="Rectangle 479">
            <a:extLst>
              <a:ext uri="{FF2B5EF4-FFF2-40B4-BE49-F238E27FC236}">
                <a16:creationId xmlns:a16="http://schemas.microsoft.com/office/drawing/2014/main" id="{E07A397C-9EB6-6809-1368-2A7F4E3C2207}"/>
              </a:ext>
            </a:extLst>
          </p:cNvPr>
          <p:cNvSpPr>
            <a:spLocks/>
          </p:cNvSpPr>
          <p:nvPr>
            <p:custDataLst>
              <p:tags r:id="rId63"/>
            </p:custDataLst>
          </p:nvPr>
        </p:nvSpPr>
        <p:spPr bwMode="gray">
          <a:xfrm>
            <a:off x="9926638" y="2762250"/>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87B4447E-2E20-4847-9308-8EC0D2C31640}" type="datetime'''''''$''''''''''''''''8''''''''''''''''''.''4''''''''''''''B'">
              <a:rPr lang="en-US" altLang="en-US" sz="1000" b="1" smtClean="0">
                <a:solidFill>
                  <a:schemeClr val="accent2"/>
                </a:solidFill>
              </a:rPr>
              <a:pPr algn="ctr">
                <a:lnSpc>
                  <a:spcPct val="90000"/>
                </a:lnSpc>
                <a:spcBef>
                  <a:spcPct val="0"/>
                </a:spcBef>
                <a:spcAft>
                  <a:spcPct val="0"/>
                </a:spcAft>
              </a:pPr>
              <a:t>$8.4B</a:t>
            </a:fld>
            <a:endParaRPr lang="en-US" sz="1000" b="1" err="1">
              <a:solidFill>
                <a:schemeClr val="accent2"/>
              </a:solidFill>
            </a:endParaRPr>
          </a:p>
        </p:txBody>
      </p:sp>
      <p:sp>
        <p:nvSpPr>
          <p:cNvPr id="481" name="Rectangle 480">
            <a:extLst>
              <a:ext uri="{FF2B5EF4-FFF2-40B4-BE49-F238E27FC236}">
                <a16:creationId xmlns:a16="http://schemas.microsoft.com/office/drawing/2014/main" id="{510540DE-2AC9-D31B-6470-9F78C59DC0BA}"/>
              </a:ext>
            </a:extLst>
          </p:cNvPr>
          <p:cNvSpPr>
            <a:spLocks/>
          </p:cNvSpPr>
          <p:nvPr>
            <p:custDataLst>
              <p:tags r:id="rId64"/>
            </p:custDataLst>
          </p:nvPr>
        </p:nvSpPr>
        <p:spPr bwMode="gray">
          <a:xfrm>
            <a:off x="10775950" y="2759076"/>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8EE1FFA-46C2-47D3-8CB8-4BD06B561706}" type="datetime'''''''''''''''''''''''''''''$''8''''''.''5''''''''B'''''''''''">
              <a:rPr lang="en-US" altLang="en-US" sz="1000" b="1" smtClean="0">
                <a:solidFill>
                  <a:schemeClr val="accent2"/>
                </a:solidFill>
              </a:rPr>
              <a:pPr algn="ctr">
                <a:lnSpc>
                  <a:spcPct val="90000"/>
                </a:lnSpc>
                <a:spcBef>
                  <a:spcPct val="0"/>
                </a:spcBef>
                <a:spcAft>
                  <a:spcPct val="0"/>
                </a:spcAft>
              </a:pPr>
              <a:t>$8.5B</a:t>
            </a:fld>
            <a:endParaRPr lang="en-US" sz="1000" b="1" err="1">
              <a:solidFill>
                <a:schemeClr val="accent2"/>
              </a:solidFill>
            </a:endParaRPr>
          </a:p>
        </p:txBody>
      </p:sp>
      <p:sp>
        <p:nvSpPr>
          <p:cNvPr id="483" name="Oval 482">
            <a:extLst>
              <a:ext uri="{FF2B5EF4-FFF2-40B4-BE49-F238E27FC236}">
                <a16:creationId xmlns:a16="http://schemas.microsoft.com/office/drawing/2014/main" id="{6AFD7F51-534D-906E-9461-A3AB14B7AB08}"/>
              </a:ext>
            </a:extLst>
          </p:cNvPr>
          <p:cNvSpPr>
            <a:spLocks/>
          </p:cNvSpPr>
          <p:nvPr>
            <p:custDataLst>
              <p:tags r:id="rId65"/>
            </p:custDataLst>
          </p:nvPr>
        </p:nvSpPr>
        <p:spPr bwMode="auto">
          <a:xfrm>
            <a:off x="9855201" y="2460625"/>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E79BED2F-521A-408E-AA6E-493CF44399F0}" type="datetime'''''''''+2''''.''''''''''8''''''''%'''''''''''''">
              <a:rPr lang="en-US" altLang="en-US" sz="1000" b="1" smtClean="0">
                <a:solidFill>
                  <a:schemeClr val="accent3"/>
                </a:solidFill>
                <a:effectLst/>
              </a:rPr>
              <a:pPr algn="ctr">
                <a:spcBef>
                  <a:spcPct val="0"/>
                </a:spcBef>
                <a:spcAft>
                  <a:spcPct val="0"/>
                </a:spcAft>
              </a:pPr>
              <a:t>+2.8%</a:t>
            </a:fld>
            <a:endParaRPr lang="en-US" sz="1000" b="1">
              <a:solidFill>
                <a:schemeClr val="accent3"/>
              </a:solidFill>
            </a:endParaRPr>
          </a:p>
        </p:txBody>
      </p:sp>
      <p:sp>
        <p:nvSpPr>
          <p:cNvPr id="484" name="Oval 483">
            <a:extLst>
              <a:ext uri="{FF2B5EF4-FFF2-40B4-BE49-F238E27FC236}">
                <a16:creationId xmlns:a16="http://schemas.microsoft.com/office/drawing/2014/main" id="{C5878BF4-74B3-4F01-69F3-520F242D419D}"/>
              </a:ext>
            </a:extLst>
          </p:cNvPr>
          <p:cNvSpPr>
            <a:spLocks/>
          </p:cNvSpPr>
          <p:nvPr>
            <p:custDataLst>
              <p:tags r:id="rId66"/>
            </p:custDataLst>
          </p:nvPr>
        </p:nvSpPr>
        <p:spPr bwMode="auto">
          <a:xfrm>
            <a:off x="9877425" y="1758950"/>
            <a:ext cx="46831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9F7B09D2-ECDC-4CB2-BFFD-CD23DDFEF4BE}" type="datetime'-''''''''''''''''''''''''''''''''''''''9''''.1%'''">
              <a:rPr lang="en-US" altLang="en-US" sz="1000" b="1" smtClean="0">
                <a:solidFill>
                  <a:srgbClr val="C30C3E"/>
                </a:solidFill>
                <a:effectLst/>
              </a:rPr>
              <a:pPr algn="ctr">
                <a:spcBef>
                  <a:spcPct val="0"/>
                </a:spcBef>
                <a:spcAft>
                  <a:spcPct val="0"/>
                </a:spcAft>
              </a:pPr>
              <a:t>-9.1%</a:t>
            </a:fld>
            <a:endParaRPr lang="en-US" sz="1000" b="1" err="1">
              <a:solidFill>
                <a:srgbClr val="C30C3E"/>
              </a:solidFill>
            </a:endParaRPr>
          </a:p>
        </p:txBody>
      </p:sp>
      <p:sp>
        <p:nvSpPr>
          <p:cNvPr id="493" name="Rectangle: Rounded Corners 492">
            <a:extLst>
              <a:ext uri="{FF2B5EF4-FFF2-40B4-BE49-F238E27FC236}">
                <a16:creationId xmlns:a16="http://schemas.microsoft.com/office/drawing/2014/main" id="{3F61B536-4902-F70E-8892-00A22A7A816B}"/>
              </a:ext>
            </a:extLst>
          </p:cNvPr>
          <p:cNvSpPr>
            <a:spLocks/>
          </p:cNvSpPr>
          <p:nvPr/>
        </p:nvSpPr>
        <p:spPr>
          <a:xfrm>
            <a:off x="677512" y="1488550"/>
            <a:ext cx="1105602"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ELIQUIS</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496" name="Rectangle: Rounded Corners 495">
            <a:extLst>
              <a:ext uri="{FF2B5EF4-FFF2-40B4-BE49-F238E27FC236}">
                <a16:creationId xmlns:a16="http://schemas.microsoft.com/office/drawing/2014/main" id="{EF65EF5B-21AB-AC52-860B-2034DC7A7731}"/>
              </a:ext>
            </a:extLst>
          </p:cNvPr>
          <p:cNvSpPr>
            <a:spLocks/>
          </p:cNvSpPr>
          <p:nvPr/>
        </p:nvSpPr>
        <p:spPr>
          <a:xfrm>
            <a:off x="6286015" y="1448369"/>
            <a:ext cx="1105602"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XARELTO</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518" name="Straight Connector 517">
            <a:extLst>
              <a:ext uri="{FF2B5EF4-FFF2-40B4-BE49-F238E27FC236}">
                <a16:creationId xmlns:a16="http://schemas.microsoft.com/office/drawing/2014/main" id="{FA5A6686-8DDE-4112-342C-A396C6EB6D87}"/>
              </a:ext>
            </a:extLst>
          </p:cNvPr>
          <p:cNvCxnSpPr>
            <a:cxnSpLocks/>
          </p:cNvCxnSpPr>
          <p:nvPr/>
        </p:nvCxnSpPr>
        <p:spPr>
          <a:xfrm>
            <a:off x="8143875" y="4064465"/>
            <a:ext cx="0" cy="224119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2" name="Chart 31">
            <a:extLst>
              <a:ext uri="{FF2B5EF4-FFF2-40B4-BE49-F238E27FC236}">
                <a16:creationId xmlns:a16="http://schemas.microsoft.com/office/drawing/2014/main" id="{F7D43076-311E-D4BD-9C0D-97BFFA39BB5D}"/>
              </a:ext>
            </a:extLst>
          </p:cNvPr>
          <p:cNvGraphicFramePr>
            <a:graphicFrameLocks/>
          </p:cNvGraphicFramePr>
          <p:nvPr>
            <p:custDataLst>
              <p:tags r:id="rId67"/>
            </p:custDataLst>
            <p:extLst>
              <p:ext uri="{D42A27DB-BD31-4B8C-83A1-F6EECF244321}">
                <p14:modId xmlns:p14="http://schemas.microsoft.com/office/powerpoint/2010/main" val="2744520620"/>
              </p:ext>
            </p:extLst>
          </p:nvPr>
        </p:nvGraphicFramePr>
        <p:xfrm>
          <a:off x="331788" y="4533900"/>
          <a:ext cx="3519487" cy="1587500"/>
        </p:xfrm>
        <a:graphic>
          <a:graphicData uri="http://schemas.openxmlformats.org/drawingml/2006/chart">
            <c:chart xmlns:c="http://schemas.openxmlformats.org/drawingml/2006/chart" xmlns:r="http://schemas.openxmlformats.org/officeDocument/2006/relationships" r:id="rId177"/>
          </a:graphicData>
        </a:graphic>
      </p:graphicFrame>
      <p:sp>
        <p:nvSpPr>
          <p:cNvPr id="526" name="Rectangle 525">
            <a:extLst>
              <a:ext uri="{FF2B5EF4-FFF2-40B4-BE49-F238E27FC236}">
                <a16:creationId xmlns:a16="http://schemas.microsoft.com/office/drawing/2014/main" id="{45AB8329-3E2C-29CD-B5FF-1A2C3402B481}"/>
              </a:ext>
            </a:extLst>
          </p:cNvPr>
          <p:cNvSpPr>
            <a:spLocks/>
          </p:cNvSpPr>
          <p:nvPr>
            <p:custDataLst>
              <p:tags r:id="rId68"/>
            </p:custDataLst>
          </p:nvPr>
        </p:nvSpPr>
        <p:spPr bwMode="gray">
          <a:xfrm>
            <a:off x="3921125" y="59610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FD72AB0-8D13-49FF-BF5E-A1C86EF731CF}" type="datetime'''''''''''0'''''''''''''''''''''''''''''''''''">
              <a:rPr lang="en-US" altLang="en-US" sz="1200" smtClean="0">
                <a:solidFill>
                  <a:schemeClr val="tx1"/>
                </a:solidFill>
              </a:rPr>
              <a:pPr>
                <a:lnSpc>
                  <a:spcPct val="90000"/>
                </a:lnSpc>
                <a:spcBef>
                  <a:spcPct val="0"/>
                </a:spcBef>
                <a:spcAft>
                  <a:spcPct val="0"/>
                </a:spcAft>
              </a:pPr>
              <a:t>0</a:t>
            </a:fld>
            <a:endParaRPr lang="en-US" sz="1200" err="1">
              <a:solidFill>
                <a:schemeClr val="tx1"/>
              </a:solidFill>
            </a:endParaRPr>
          </a:p>
        </p:txBody>
      </p:sp>
      <p:sp>
        <p:nvSpPr>
          <p:cNvPr id="648" name="Rectangle 647">
            <a:extLst>
              <a:ext uri="{FF2B5EF4-FFF2-40B4-BE49-F238E27FC236}">
                <a16:creationId xmlns:a16="http://schemas.microsoft.com/office/drawing/2014/main" id="{FF21510E-B5F7-C668-E700-58BF7B5E5CF7}"/>
              </a:ext>
            </a:extLst>
          </p:cNvPr>
          <p:cNvSpPr>
            <a:spLocks/>
          </p:cNvSpPr>
          <p:nvPr>
            <p:custDataLst>
              <p:tags r:id="rId69"/>
            </p:custDataLst>
          </p:nvPr>
        </p:nvSpPr>
        <p:spPr bwMode="gray">
          <a:xfrm>
            <a:off x="3921125" y="567690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D02F3E9-7DBD-4F66-A1F4-15761B41D993}" type="datetime'''''''''''''''''''''''''5'''''''''''''''''''''''''''''''''''">
              <a:rPr lang="en-US" altLang="en-US" sz="1200" smtClean="0">
                <a:solidFill>
                  <a:schemeClr val="tx1"/>
                </a:solidFill>
                <a:effectLst/>
              </a:rPr>
              <a:pPr>
                <a:lnSpc>
                  <a:spcPct val="90000"/>
                </a:lnSpc>
                <a:spcBef>
                  <a:spcPct val="0"/>
                </a:spcBef>
                <a:spcAft>
                  <a:spcPct val="0"/>
                </a:spcAft>
              </a:pPr>
              <a:t>5</a:t>
            </a:fld>
            <a:endParaRPr lang="en-US" sz="1200" err="1">
              <a:solidFill>
                <a:schemeClr val="tx1"/>
              </a:solidFill>
            </a:endParaRPr>
          </a:p>
        </p:txBody>
      </p:sp>
      <p:sp>
        <p:nvSpPr>
          <p:cNvPr id="528" name="Rectangle 527">
            <a:extLst>
              <a:ext uri="{FF2B5EF4-FFF2-40B4-BE49-F238E27FC236}">
                <a16:creationId xmlns:a16="http://schemas.microsoft.com/office/drawing/2014/main" id="{080806D5-4087-7AEC-D831-88CBA5A3FE6F}"/>
              </a:ext>
            </a:extLst>
          </p:cNvPr>
          <p:cNvSpPr>
            <a:spLocks/>
          </p:cNvSpPr>
          <p:nvPr>
            <p:custDataLst>
              <p:tags r:id="rId70"/>
            </p:custDataLst>
          </p:nvPr>
        </p:nvSpPr>
        <p:spPr bwMode="gray">
          <a:xfrm>
            <a:off x="3921125" y="5392738"/>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F5B684AB-6C33-4DDA-8D95-08B74D807B36}" type="datetime'''''''''''''''''1''''''0'''''">
              <a:rPr lang="en-US" altLang="en-US" sz="1200" smtClean="0">
                <a:solidFill>
                  <a:schemeClr val="tx1"/>
                </a:solidFill>
              </a:rPr>
              <a:pPr>
                <a:lnSpc>
                  <a:spcPct val="90000"/>
                </a:lnSpc>
                <a:spcBef>
                  <a:spcPct val="0"/>
                </a:spcBef>
                <a:spcAft>
                  <a:spcPct val="0"/>
                </a:spcAft>
              </a:pPr>
              <a:t>10</a:t>
            </a:fld>
            <a:endParaRPr lang="en-US" sz="1200" err="1">
              <a:solidFill>
                <a:schemeClr val="tx1"/>
              </a:solidFill>
            </a:endParaRPr>
          </a:p>
        </p:txBody>
      </p:sp>
      <p:sp>
        <p:nvSpPr>
          <p:cNvPr id="649" name="Rectangle 648">
            <a:extLst>
              <a:ext uri="{FF2B5EF4-FFF2-40B4-BE49-F238E27FC236}">
                <a16:creationId xmlns:a16="http://schemas.microsoft.com/office/drawing/2014/main" id="{DE3CA758-C6B5-F91F-0BC9-0FB7FCFF132A}"/>
              </a:ext>
            </a:extLst>
          </p:cNvPr>
          <p:cNvSpPr>
            <a:spLocks/>
          </p:cNvSpPr>
          <p:nvPr>
            <p:custDataLst>
              <p:tags r:id="rId71"/>
            </p:custDataLst>
          </p:nvPr>
        </p:nvSpPr>
        <p:spPr bwMode="gray">
          <a:xfrm>
            <a:off x="3921125" y="5106988"/>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EE1B5175-CC47-47BB-971C-CA2D6F8D06AE}" type="datetime'''''''''1''''''''''5'''''''''''''">
              <a:rPr lang="en-US" altLang="en-US" sz="1200" smtClean="0">
                <a:solidFill>
                  <a:schemeClr val="tx1"/>
                </a:solidFill>
                <a:effectLst/>
              </a:rPr>
              <a:pPr>
                <a:lnSpc>
                  <a:spcPct val="90000"/>
                </a:lnSpc>
                <a:spcBef>
                  <a:spcPct val="0"/>
                </a:spcBef>
                <a:spcAft>
                  <a:spcPct val="0"/>
                </a:spcAft>
              </a:pPr>
              <a:t>15</a:t>
            </a:fld>
            <a:endParaRPr lang="en-US" sz="1200" err="1">
              <a:solidFill>
                <a:schemeClr val="tx1"/>
              </a:solidFill>
            </a:endParaRPr>
          </a:p>
        </p:txBody>
      </p:sp>
      <p:sp>
        <p:nvSpPr>
          <p:cNvPr id="530" name="Rectangle 529">
            <a:extLst>
              <a:ext uri="{FF2B5EF4-FFF2-40B4-BE49-F238E27FC236}">
                <a16:creationId xmlns:a16="http://schemas.microsoft.com/office/drawing/2014/main" id="{C1A1D642-2902-B18A-7B11-2FB39653E17C}"/>
              </a:ext>
            </a:extLst>
          </p:cNvPr>
          <p:cNvSpPr>
            <a:spLocks/>
          </p:cNvSpPr>
          <p:nvPr>
            <p:custDataLst>
              <p:tags r:id="rId72"/>
            </p:custDataLst>
          </p:nvPr>
        </p:nvSpPr>
        <p:spPr bwMode="gray">
          <a:xfrm>
            <a:off x="3921125" y="4822825"/>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38F2F8C4-E116-4C65-A333-1E4DD134E9E8}" type="datetime'''''''''''''''''''''''''''''''''20'''''''''''''''''''">
              <a:rPr lang="en-US" altLang="en-US" sz="1200" smtClean="0">
                <a:solidFill>
                  <a:schemeClr val="tx1"/>
                </a:solidFill>
              </a:rPr>
              <a:pPr>
                <a:lnSpc>
                  <a:spcPct val="90000"/>
                </a:lnSpc>
                <a:spcBef>
                  <a:spcPct val="0"/>
                </a:spcBef>
                <a:spcAft>
                  <a:spcPct val="0"/>
                </a:spcAft>
              </a:pPr>
              <a:t>20</a:t>
            </a:fld>
            <a:endParaRPr lang="en-US" sz="1200" err="1">
              <a:solidFill>
                <a:schemeClr val="tx1"/>
              </a:solidFill>
            </a:endParaRPr>
          </a:p>
        </p:txBody>
      </p:sp>
      <p:sp>
        <p:nvSpPr>
          <p:cNvPr id="650" name="Rectangle 649">
            <a:extLst>
              <a:ext uri="{FF2B5EF4-FFF2-40B4-BE49-F238E27FC236}">
                <a16:creationId xmlns:a16="http://schemas.microsoft.com/office/drawing/2014/main" id="{AA26B16F-E374-E035-125E-8C1FA96E5FAA}"/>
              </a:ext>
            </a:extLst>
          </p:cNvPr>
          <p:cNvSpPr>
            <a:spLocks/>
          </p:cNvSpPr>
          <p:nvPr>
            <p:custDataLst>
              <p:tags r:id="rId73"/>
            </p:custDataLst>
          </p:nvPr>
        </p:nvSpPr>
        <p:spPr bwMode="gray">
          <a:xfrm>
            <a:off x="3921125" y="4538663"/>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1FBBFA53-6D07-4493-AF5E-1B718871AB45}" type="datetime'''''2''''''''''''''''''''''''''''5'''''''''''''">
              <a:rPr lang="en-US" altLang="en-US" sz="1200" smtClean="0">
                <a:solidFill>
                  <a:schemeClr val="tx1"/>
                </a:solidFill>
                <a:effectLst/>
              </a:rPr>
              <a:pPr>
                <a:lnSpc>
                  <a:spcPct val="90000"/>
                </a:lnSpc>
                <a:spcBef>
                  <a:spcPct val="0"/>
                </a:spcBef>
                <a:spcAft>
                  <a:spcPct val="0"/>
                </a:spcAft>
              </a:pPr>
              <a:t>25</a:t>
            </a:fld>
            <a:endParaRPr lang="en-US" sz="1200" err="1">
              <a:solidFill>
                <a:schemeClr val="tx1"/>
              </a:solidFill>
            </a:endParaRPr>
          </a:p>
        </p:txBody>
      </p:sp>
      <p:cxnSp>
        <p:nvCxnSpPr>
          <p:cNvPr id="535" name="Straight Connector 534">
            <a:extLst>
              <a:ext uri="{FF2B5EF4-FFF2-40B4-BE49-F238E27FC236}">
                <a16:creationId xmlns:a16="http://schemas.microsoft.com/office/drawing/2014/main" id="{BF82B20F-BB68-47BD-BCC4-E5909B0D4424}"/>
              </a:ext>
            </a:extLst>
          </p:cNvPr>
          <p:cNvCxnSpPr>
            <a:cxnSpLocks/>
          </p:cNvCxnSpPr>
          <p:nvPr>
            <p:custDataLst>
              <p:tags r:id="rId74"/>
            </p:custDataLst>
          </p:nvPr>
        </p:nvCxnSpPr>
        <p:spPr bwMode="auto">
          <a:xfrm flipV="1">
            <a:off x="2371725" y="5368925"/>
            <a:ext cx="0" cy="2730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6" name="Straight Connector 535">
            <a:extLst>
              <a:ext uri="{FF2B5EF4-FFF2-40B4-BE49-F238E27FC236}">
                <a16:creationId xmlns:a16="http://schemas.microsoft.com/office/drawing/2014/main" id="{D6590984-8178-0C64-D580-6F18F2450648}"/>
              </a:ext>
            </a:extLst>
          </p:cNvPr>
          <p:cNvCxnSpPr>
            <a:cxnSpLocks/>
          </p:cNvCxnSpPr>
          <p:nvPr>
            <p:custDataLst>
              <p:tags r:id="rId75"/>
            </p:custDataLst>
          </p:nvPr>
        </p:nvCxnSpPr>
        <p:spPr bwMode="auto">
          <a:xfrm>
            <a:off x="2371725" y="5368925"/>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7" name="Straight Connector 536">
            <a:extLst>
              <a:ext uri="{FF2B5EF4-FFF2-40B4-BE49-F238E27FC236}">
                <a16:creationId xmlns:a16="http://schemas.microsoft.com/office/drawing/2014/main" id="{8D66C86B-FBA3-D7B5-33E4-B9D4A86E9C4F}"/>
              </a:ext>
            </a:extLst>
          </p:cNvPr>
          <p:cNvCxnSpPr>
            <a:cxnSpLocks/>
          </p:cNvCxnSpPr>
          <p:nvPr>
            <p:custDataLst>
              <p:tags r:id="rId76"/>
            </p:custDataLst>
          </p:nvPr>
        </p:nvCxnSpPr>
        <p:spPr bwMode="auto">
          <a:xfrm>
            <a:off x="3489325" y="53689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38" name="Straight Connector 537">
            <a:extLst>
              <a:ext uri="{FF2B5EF4-FFF2-40B4-BE49-F238E27FC236}">
                <a16:creationId xmlns:a16="http://schemas.microsoft.com/office/drawing/2014/main" id="{C904CB32-B18B-6A75-5C15-5FE562ADFB68}"/>
              </a:ext>
            </a:extLst>
          </p:cNvPr>
          <p:cNvCxnSpPr>
            <a:cxnSpLocks/>
          </p:cNvCxnSpPr>
          <p:nvPr>
            <p:custDataLst>
              <p:tags r:id="rId77"/>
            </p:custDataLst>
          </p:nvPr>
        </p:nvCxnSpPr>
        <p:spPr bwMode="auto">
          <a:xfrm flipV="1">
            <a:off x="2371725" y="4362450"/>
            <a:ext cx="0" cy="6064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9" name="Straight Connector 538">
            <a:extLst>
              <a:ext uri="{FF2B5EF4-FFF2-40B4-BE49-F238E27FC236}">
                <a16:creationId xmlns:a16="http://schemas.microsoft.com/office/drawing/2014/main" id="{B7D530B1-077B-9E75-AEEC-CB309BBB03BB}"/>
              </a:ext>
            </a:extLst>
          </p:cNvPr>
          <p:cNvCxnSpPr>
            <a:cxnSpLocks/>
          </p:cNvCxnSpPr>
          <p:nvPr>
            <p:custDataLst>
              <p:tags r:id="rId78"/>
            </p:custDataLst>
          </p:nvPr>
        </p:nvCxnSpPr>
        <p:spPr bwMode="auto">
          <a:xfrm>
            <a:off x="2371725" y="4362450"/>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0" name="Straight Connector 539">
            <a:extLst>
              <a:ext uri="{FF2B5EF4-FFF2-40B4-BE49-F238E27FC236}">
                <a16:creationId xmlns:a16="http://schemas.microsoft.com/office/drawing/2014/main" id="{3AB7092F-AE3D-6AA3-0A80-B07606AB1AA3}"/>
              </a:ext>
            </a:extLst>
          </p:cNvPr>
          <p:cNvCxnSpPr>
            <a:cxnSpLocks/>
          </p:cNvCxnSpPr>
          <p:nvPr>
            <p:custDataLst>
              <p:tags r:id="rId79"/>
            </p:custDataLst>
          </p:nvPr>
        </p:nvCxnSpPr>
        <p:spPr bwMode="auto">
          <a:xfrm>
            <a:off x="3489325" y="43624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41" name="Rectangle 540">
            <a:extLst>
              <a:ext uri="{FF2B5EF4-FFF2-40B4-BE49-F238E27FC236}">
                <a16:creationId xmlns:a16="http://schemas.microsoft.com/office/drawing/2014/main" id="{3F2B6DD7-F465-F59B-99F9-3E38BFB6550A}"/>
              </a:ext>
            </a:extLst>
          </p:cNvPr>
          <p:cNvSpPr>
            <a:spLocks/>
          </p:cNvSpPr>
          <p:nvPr>
            <p:custDataLst>
              <p:tags r:id="rId80"/>
            </p:custDataLst>
          </p:nvPr>
        </p:nvSpPr>
        <p:spPr bwMode="auto">
          <a:xfrm>
            <a:off x="5476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FF6D780-7349-4704-85C3-FB96A0710DEB}"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542" name="Rectangle 541">
            <a:extLst>
              <a:ext uri="{FF2B5EF4-FFF2-40B4-BE49-F238E27FC236}">
                <a16:creationId xmlns:a16="http://schemas.microsoft.com/office/drawing/2014/main" id="{EBE5CBA4-3BA4-F3CC-0519-7733685DC630}"/>
              </a:ext>
            </a:extLst>
          </p:cNvPr>
          <p:cNvSpPr>
            <a:spLocks/>
          </p:cNvSpPr>
          <p:nvPr>
            <p:custDataLst>
              <p:tags r:id="rId81"/>
            </p:custDataLst>
          </p:nvPr>
        </p:nvSpPr>
        <p:spPr bwMode="auto">
          <a:xfrm>
            <a:off x="11064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83574DC-885D-46DC-8DC9-69F389E57960}"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543" name="Rectangle 542">
            <a:extLst>
              <a:ext uri="{FF2B5EF4-FFF2-40B4-BE49-F238E27FC236}">
                <a16:creationId xmlns:a16="http://schemas.microsoft.com/office/drawing/2014/main" id="{6D1FD0D5-8C6A-EA66-E12E-BB81D9C7451A}"/>
              </a:ext>
            </a:extLst>
          </p:cNvPr>
          <p:cNvSpPr>
            <a:spLocks/>
          </p:cNvSpPr>
          <p:nvPr>
            <p:custDataLst>
              <p:tags r:id="rId82"/>
            </p:custDataLst>
          </p:nvPr>
        </p:nvSpPr>
        <p:spPr bwMode="auto">
          <a:xfrm>
            <a:off x="16652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8833F78-AAC4-4631-AFD8-A58967A4520B}"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useBgFill="1">
        <p:nvSpPr>
          <p:cNvPr id="544" name="Rectangle 543">
            <a:extLst>
              <a:ext uri="{FF2B5EF4-FFF2-40B4-BE49-F238E27FC236}">
                <a16:creationId xmlns:a16="http://schemas.microsoft.com/office/drawing/2014/main" id="{879A6B5F-0740-B989-0516-FA85F7613C4A}"/>
              </a:ext>
            </a:extLst>
          </p:cNvPr>
          <p:cNvSpPr>
            <a:spLocks/>
          </p:cNvSpPr>
          <p:nvPr>
            <p:custDataLst>
              <p:tags r:id="rId83"/>
            </p:custDataLst>
          </p:nvPr>
        </p:nvSpPr>
        <p:spPr bwMode="gray">
          <a:xfrm>
            <a:off x="2179638" y="5006975"/>
            <a:ext cx="385763" cy="136525"/>
          </a:xfrm>
          <a:prstGeom prst="rect">
            <a:avLst/>
          </a:prstGeom>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B3F07118-7D09-4B42-94C9-F9CF5314202E}" type="datetime'1''''''''''''4.''8''''''M'''''''''''''''''''''''''">
              <a:rPr lang="en-US" altLang="en-US" sz="1000" b="1" smtClean="0">
                <a:solidFill>
                  <a:schemeClr val="accent4"/>
                </a:solidFill>
                <a:effectLst/>
              </a:rPr>
              <a:pPr algn="ctr">
                <a:lnSpc>
                  <a:spcPct val="90000"/>
                </a:lnSpc>
                <a:spcBef>
                  <a:spcPct val="0"/>
                </a:spcBef>
                <a:spcAft>
                  <a:spcPct val="0"/>
                </a:spcAft>
              </a:pPr>
              <a:t>14.8M</a:t>
            </a:fld>
            <a:endParaRPr lang="en-US" sz="1000" b="1" err="1">
              <a:solidFill>
                <a:schemeClr val="accent4"/>
              </a:solidFill>
            </a:endParaRPr>
          </a:p>
        </p:txBody>
      </p:sp>
      <p:sp>
        <p:nvSpPr>
          <p:cNvPr id="554" name="Rectangle 553">
            <a:extLst>
              <a:ext uri="{FF2B5EF4-FFF2-40B4-BE49-F238E27FC236}">
                <a16:creationId xmlns:a16="http://schemas.microsoft.com/office/drawing/2014/main" id="{CDEA2AFF-6B6B-96F1-E029-8739822C0D91}"/>
              </a:ext>
            </a:extLst>
          </p:cNvPr>
          <p:cNvSpPr>
            <a:spLocks/>
          </p:cNvSpPr>
          <p:nvPr>
            <p:custDataLst>
              <p:tags r:id="rId84"/>
            </p:custDataLst>
          </p:nvPr>
        </p:nvSpPr>
        <p:spPr bwMode="auto">
          <a:xfrm>
            <a:off x="222567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BDA1E64-6742-46A9-9F66-6EBD81525C5A}"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545" name="Rectangle 544">
            <a:extLst>
              <a:ext uri="{FF2B5EF4-FFF2-40B4-BE49-F238E27FC236}">
                <a16:creationId xmlns:a16="http://schemas.microsoft.com/office/drawing/2014/main" id="{0145B14D-05D3-DC13-DA07-373477DFC746}"/>
              </a:ext>
            </a:extLst>
          </p:cNvPr>
          <p:cNvSpPr>
            <a:spLocks/>
          </p:cNvSpPr>
          <p:nvPr>
            <p:custDataLst>
              <p:tags r:id="rId85"/>
            </p:custDataLst>
          </p:nvPr>
        </p:nvSpPr>
        <p:spPr bwMode="auto">
          <a:xfrm>
            <a:off x="278447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B14AA4C-C3AB-48A0-BDF9-C823E7793AD2}"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546" name="Rectangle 545">
            <a:extLst>
              <a:ext uri="{FF2B5EF4-FFF2-40B4-BE49-F238E27FC236}">
                <a16:creationId xmlns:a16="http://schemas.microsoft.com/office/drawing/2014/main" id="{5160201A-70C1-1BE7-C0F3-384A0AD78BFD}"/>
              </a:ext>
            </a:extLst>
          </p:cNvPr>
          <p:cNvSpPr>
            <a:spLocks/>
          </p:cNvSpPr>
          <p:nvPr>
            <p:custDataLst>
              <p:tags r:id="rId86"/>
            </p:custDataLst>
          </p:nvPr>
        </p:nvSpPr>
        <p:spPr bwMode="gray">
          <a:xfrm>
            <a:off x="3297238" y="4552950"/>
            <a:ext cx="3857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4B60F4A-C446-4E26-82CB-76009E7F60F7}" type="datetime'''''22''''''''''''''''''''''.''''''''''''''''''''8''M'''''">
              <a:rPr lang="en-US" altLang="en-US" sz="1000" b="1" smtClean="0">
                <a:solidFill>
                  <a:schemeClr val="accent4"/>
                </a:solidFill>
              </a:rPr>
              <a:pPr algn="ctr">
                <a:lnSpc>
                  <a:spcPct val="90000"/>
                </a:lnSpc>
                <a:spcBef>
                  <a:spcPct val="0"/>
                </a:spcBef>
                <a:spcAft>
                  <a:spcPct val="0"/>
                </a:spcAft>
              </a:pPr>
              <a:t>22.8M</a:t>
            </a:fld>
            <a:endParaRPr lang="en-US" sz="1000" b="1" err="1">
              <a:solidFill>
                <a:schemeClr val="accent4"/>
              </a:solidFill>
            </a:endParaRPr>
          </a:p>
        </p:txBody>
      </p:sp>
      <p:sp>
        <p:nvSpPr>
          <p:cNvPr id="547" name="Rectangle 546">
            <a:extLst>
              <a:ext uri="{FF2B5EF4-FFF2-40B4-BE49-F238E27FC236}">
                <a16:creationId xmlns:a16="http://schemas.microsoft.com/office/drawing/2014/main" id="{B0D964A1-1535-E884-7777-128B67D8D7D9}"/>
              </a:ext>
            </a:extLst>
          </p:cNvPr>
          <p:cNvSpPr>
            <a:spLocks/>
          </p:cNvSpPr>
          <p:nvPr>
            <p:custDataLst>
              <p:tags r:id="rId87"/>
            </p:custDataLst>
          </p:nvPr>
        </p:nvSpPr>
        <p:spPr bwMode="auto">
          <a:xfrm>
            <a:off x="334327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B33B796-0332-4C4A-9213-9A1E9C119E76}"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548" name="Rectangle 547">
            <a:extLst>
              <a:ext uri="{FF2B5EF4-FFF2-40B4-BE49-F238E27FC236}">
                <a16:creationId xmlns:a16="http://schemas.microsoft.com/office/drawing/2014/main" id="{B1B4064F-E7E1-5085-8E2A-5A1099D97B84}"/>
              </a:ext>
            </a:extLst>
          </p:cNvPr>
          <p:cNvSpPr>
            <a:spLocks/>
          </p:cNvSpPr>
          <p:nvPr>
            <p:custDataLst>
              <p:tags r:id="rId88"/>
            </p:custDataLst>
          </p:nvPr>
        </p:nvSpPr>
        <p:spPr bwMode="gray">
          <a:xfrm>
            <a:off x="508000" y="5808663"/>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BEB30C3E-5304-4275-95D4-D79BAAA426E0}" type="datetime'''''$''''''''''4''''.''''''''''''''''''''''8''''''B'">
              <a:rPr lang="en-US" altLang="en-US" sz="1000" b="1" smtClean="0">
                <a:solidFill>
                  <a:schemeClr val="accent2"/>
                </a:solidFill>
              </a:rPr>
              <a:pPr algn="ctr">
                <a:lnSpc>
                  <a:spcPct val="90000"/>
                </a:lnSpc>
                <a:spcBef>
                  <a:spcPct val="0"/>
                </a:spcBef>
                <a:spcAft>
                  <a:spcPct val="0"/>
                </a:spcAft>
              </a:pPr>
              <a:t>$4.8B</a:t>
            </a:fld>
            <a:endParaRPr lang="en-US" sz="1000" b="1" err="1">
              <a:solidFill>
                <a:schemeClr val="accent2"/>
              </a:solidFill>
            </a:endParaRPr>
          </a:p>
        </p:txBody>
      </p:sp>
      <p:sp>
        <p:nvSpPr>
          <p:cNvPr id="549" name="Rectangle 548">
            <a:extLst>
              <a:ext uri="{FF2B5EF4-FFF2-40B4-BE49-F238E27FC236}">
                <a16:creationId xmlns:a16="http://schemas.microsoft.com/office/drawing/2014/main" id="{8F88BC82-F96B-2193-C6F1-982FE6FF12DA}"/>
              </a:ext>
            </a:extLst>
          </p:cNvPr>
          <p:cNvSpPr>
            <a:spLocks/>
          </p:cNvSpPr>
          <p:nvPr>
            <p:custDataLst>
              <p:tags r:id="rId89"/>
            </p:custDataLst>
          </p:nvPr>
        </p:nvSpPr>
        <p:spPr bwMode="gray">
          <a:xfrm>
            <a:off x="1066800" y="5781675"/>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144F34D-3EF0-42B6-AD8F-9E1D9202556B}" type="datetime'''''''$''''''''''6''''''''''''''''''''''''''''''.''7''''''''B'">
              <a:rPr lang="en-US" altLang="en-US" sz="1000" b="1" smtClean="0">
                <a:solidFill>
                  <a:schemeClr val="accent2"/>
                </a:solidFill>
              </a:rPr>
              <a:pPr algn="ctr">
                <a:lnSpc>
                  <a:spcPct val="90000"/>
                </a:lnSpc>
                <a:spcBef>
                  <a:spcPct val="0"/>
                </a:spcBef>
                <a:spcAft>
                  <a:spcPct val="0"/>
                </a:spcAft>
              </a:pPr>
              <a:t>$6.7B</a:t>
            </a:fld>
            <a:endParaRPr lang="en-US" sz="1000" b="1" err="1">
              <a:solidFill>
                <a:schemeClr val="accent2"/>
              </a:solidFill>
            </a:endParaRPr>
          </a:p>
        </p:txBody>
      </p:sp>
      <p:sp>
        <p:nvSpPr>
          <p:cNvPr id="550" name="Rectangle 549">
            <a:extLst>
              <a:ext uri="{FF2B5EF4-FFF2-40B4-BE49-F238E27FC236}">
                <a16:creationId xmlns:a16="http://schemas.microsoft.com/office/drawing/2014/main" id="{281353F8-47EC-C52F-41A8-5C2ECA8B1D5B}"/>
              </a:ext>
            </a:extLst>
          </p:cNvPr>
          <p:cNvSpPr>
            <a:spLocks/>
          </p:cNvSpPr>
          <p:nvPr>
            <p:custDataLst>
              <p:tags r:id="rId90"/>
            </p:custDataLst>
          </p:nvPr>
        </p:nvSpPr>
        <p:spPr bwMode="gray">
          <a:xfrm>
            <a:off x="1625600" y="5737225"/>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90F289A-7880-488C-89C3-F23ED0EC28F5}" type="datetime'''''''''$''''''''''9''''''.8''''''''''''B'''''''''''''''''''">
              <a:rPr lang="en-US" altLang="en-US" sz="1000" b="1" smtClean="0">
                <a:solidFill>
                  <a:schemeClr val="accent2"/>
                </a:solidFill>
              </a:rPr>
              <a:pPr algn="ctr">
                <a:lnSpc>
                  <a:spcPct val="90000"/>
                </a:lnSpc>
                <a:spcBef>
                  <a:spcPct val="0"/>
                </a:spcBef>
                <a:spcAft>
                  <a:spcPct val="0"/>
                </a:spcAft>
              </a:pPr>
              <a:t>$9.8B</a:t>
            </a:fld>
            <a:endParaRPr lang="en-US" sz="1000" b="1" err="1">
              <a:solidFill>
                <a:schemeClr val="accent2"/>
              </a:solidFill>
            </a:endParaRPr>
          </a:p>
        </p:txBody>
      </p:sp>
      <p:sp>
        <p:nvSpPr>
          <p:cNvPr id="551" name="Rectangle 550">
            <a:extLst>
              <a:ext uri="{FF2B5EF4-FFF2-40B4-BE49-F238E27FC236}">
                <a16:creationId xmlns:a16="http://schemas.microsoft.com/office/drawing/2014/main" id="{E0563721-D9EF-2F0E-5C92-1DE72BDFA985}"/>
              </a:ext>
            </a:extLst>
          </p:cNvPr>
          <p:cNvSpPr>
            <a:spLocks/>
          </p:cNvSpPr>
          <p:nvPr>
            <p:custDataLst>
              <p:tags r:id="rId91"/>
            </p:custDataLst>
          </p:nvPr>
        </p:nvSpPr>
        <p:spPr bwMode="gray">
          <a:xfrm>
            <a:off x="2151063" y="5680075"/>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D13C477C-B1A4-4A92-ACFC-E804CAC54712}" type="datetime'''''''''''''$''''''1''''''''''3.''9''''''''B'''''''''''''">
              <a:rPr lang="en-US" altLang="en-US" sz="1000" b="1" smtClean="0">
                <a:solidFill>
                  <a:schemeClr val="accent2"/>
                </a:solidFill>
              </a:rPr>
              <a:pPr algn="ctr">
                <a:lnSpc>
                  <a:spcPct val="90000"/>
                </a:lnSpc>
                <a:spcBef>
                  <a:spcPct val="0"/>
                </a:spcBef>
                <a:spcAft>
                  <a:spcPct val="0"/>
                </a:spcAft>
              </a:pPr>
              <a:t>$13.9B</a:t>
            </a:fld>
            <a:endParaRPr lang="en-US" sz="1000" b="1" err="1">
              <a:solidFill>
                <a:schemeClr val="accent2"/>
              </a:solidFill>
            </a:endParaRPr>
          </a:p>
        </p:txBody>
      </p:sp>
      <p:sp>
        <p:nvSpPr>
          <p:cNvPr id="552" name="Rectangle 551">
            <a:extLst>
              <a:ext uri="{FF2B5EF4-FFF2-40B4-BE49-F238E27FC236}">
                <a16:creationId xmlns:a16="http://schemas.microsoft.com/office/drawing/2014/main" id="{50668DA3-EF9C-95A3-660D-FF6B94B7A4D8}"/>
              </a:ext>
            </a:extLst>
          </p:cNvPr>
          <p:cNvSpPr>
            <a:spLocks/>
          </p:cNvSpPr>
          <p:nvPr>
            <p:custDataLst>
              <p:tags r:id="rId92"/>
            </p:custDataLst>
          </p:nvPr>
        </p:nvSpPr>
        <p:spPr bwMode="gray">
          <a:xfrm>
            <a:off x="2709863" y="5614988"/>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C3EB092-04A0-4846-BF54-FB7B8D9CFC18}" type="datetime'''$''''''''''''''''''''''''1''8.''''''4B'''''''''''''''''''">
              <a:rPr lang="en-US" altLang="en-US" sz="1000" b="1" smtClean="0">
                <a:solidFill>
                  <a:schemeClr val="accent2"/>
                </a:solidFill>
              </a:rPr>
              <a:pPr algn="ctr">
                <a:lnSpc>
                  <a:spcPct val="90000"/>
                </a:lnSpc>
                <a:spcBef>
                  <a:spcPct val="0"/>
                </a:spcBef>
                <a:spcAft>
                  <a:spcPct val="0"/>
                </a:spcAft>
              </a:pPr>
              <a:t>$18.4B</a:t>
            </a:fld>
            <a:endParaRPr lang="en-US" sz="1000" b="1" err="1">
              <a:solidFill>
                <a:schemeClr val="accent2"/>
              </a:solidFill>
            </a:endParaRPr>
          </a:p>
        </p:txBody>
      </p:sp>
      <p:sp>
        <p:nvSpPr>
          <p:cNvPr id="553" name="Rectangle 552">
            <a:extLst>
              <a:ext uri="{FF2B5EF4-FFF2-40B4-BE49-F238E27FC236}">
                <a16:creationId xmlns:a16="http://schemas.microsoft.com/office/drawing/2014/main" id="{E2067761-2A9E-5365-D3F0-1F083E86EEDE}"/>
              </a:ext>
            </a:extLst>
          </p:cNvPr>
          <p:cNvSpPr>
            <a:spLocks/>
          </p:cNvSpPr>
          <p:nvPr>
            <p:custDataLst>
              <p:tags r:id="rId93"/>
            </p:custDataLst>
          </p:nvPr>
        </p:nvSpPr>
        <p:spPr bwMode="gray">
          <a:xfrm>
            <a:off x="3268663" y="5559425"/>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477216E-5DEF-4881-9785-F6D86977B69C}" type="datetime'''''''$''''''''2''2''''''.''4''''''''''''''''''B'''''''''''''">
              <a:rPr lang="en-US" altLang="en-US" sz="1000" b="1" smtClean="0">
                <a:solidFill>
                  <a:schemeClr val="accent2"/>
                </a:solidFill>
              </a:rPr>
              <a:pPr algn="ctr">
                <a:lnSpc>
                  <a:spcPct val="90000"/>
                </a:lnSpc>
                <a:spcBef>
                  <a:spcPct val="0"/>
                </a:spcBef>
                <a:spcAft>
                  <a:spcPct val="0"/>
                </a:spcAft>
              </a:pPr>
              <a:t>$22.4B</a:t>
            </a:fld>
            <a:endParaRPr lang="en-US" sz="1000" b="1" err="1">
              <a:solidFill>
                <a:schemeClr val="accent2"/>
              </a:solidFill>
            </a:endParaRPr>
          </a:p>
        </p:txBody>
      </p:sp>
      <p:sp>
        <p:nvSpPr>
          <p:cNvPr id="555" name="Oval 554">
            <a:extLst>
              <a:ext uri="{FF2B5EF4-FFF2-40B4-BE49-F238E27FC236}">
                <a16:creationId xmlns:a16="http://schemas.microsoft.com/office/drawing/2014/main" id="{972244E4-77F1-BEA5-B4EF-F670FEA73521}"/>
              </a:ext>
            </a:extLst>
          </p:cNvPr>
          <p:cNvSpPr>
            <a:spLocks/>
          </p:cNvSpPr>
          <p:nvPr>
            <p:custDataLst>
              <p:tags r:id="rId94"/>
            </p:custDataLst>
          </p:nvPr>
        </p:nvSpPr>
        <p:spPr bwMode="auto">
          <a:xfrm>
            <a:off x="2625725" y="5260975"/>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240C773A-6D66-4624-A91B-A95C878C464F}" type="datetime'''''''''''''''''''''''''''''''''''+''''''61''.''''''2''''%'''">
              <a:rPr lang="en-US" altLang="en-US" sz="1000" b="1" smtClean="0">
                <a:solidFill>
                  <a:schemeClr val="accent3"/>
                </a:solidFill>
                <a:effectLst/>
              </a:rPr>
              <a:pPr algn="ctr">
                <a:spcBef>
                  <a:spcPct val="0"/>
                </a:spcBef>
                <a:spcAft>
                  <a:spcPct val="0"/>
                </a:spcAft>
              </a:pPr>
              <a:t>+61.2%</a:t>
            </a:fld>
            <a:endParaRPr lang="en-US" sz="1000" b="1">
              <a:solidFill>
                <a:schemeClr val="accent3"/>
              </a:solidFill>
            </a:endParaRPr>
          </a:p>
        </p:txBody>
      </p:sp>
      <p:sp>
        <p:nvSpPr>
          <p:cNvPr id="556" name="Oval 555">
            <a:extLst>
              <a:ext uri="{FF2B5EF4-FFF2-40B4-BE49-F238E27FC236}">
                <a16:creationId xmlns:a16="http://schemas.microsoft.com/office/drawing/2014/main" id="{8EC3F78E-F906-46EC-1F3B-6235E3D0A8C7}"/>
              </a:ext>
            </a:extLst>
          </p:cNvPr>
          <p:cNvSpPr>
            <a:spLocks/>
          </p:cNvSpPr>
          <p:nvPr>
            <p:custDataLst>
              <p:tags r:id="rId95"/>
            </p:custDataLst>
          </p:nvPr>
        </p:nvSpPr>
        <p:spPr bwMode="auto">
          <a:xfrm>
            <a:off x="2625725" y="4254500"/>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D70D8242-11D0-449F-8C2F-560742DF3B5E}" type="datetime'''+''''''''''5''''3''.''''''''''''7''''''''%'''''''''''''">
              <a:rPr lang="en-US" altLang="en-US" sz="1000" b="1" smtClean="0">
                <a:solidFill>
                  <a:schemeClr val="accent3"/>
                </a:solidFill>
                <a:effectLst/>
              </a:rPr>
              <a:pPr algn="ctr">
                <a:spcBef>
                  <a:spcPct val="0"/>
                </a:spcBef>
                <a:spcAft>
                  <a:spcPct val="0"/>
                </a:spcAft>
              </a:pPr>
              <a:t>+53.7%</a:t>
            </a:fld>
            <a:endParaRPr lang="en-US" sz="1000" b="1" err="1">
              <a:solidFill>
                <a:schemeClr val="accent3"/>
              </a:solidFill>
            </a:endParaRPr>
          </a:p>
        </p:txBody>
      </p:sp>
      <p:sp>
        <p:nvSpPr>
          <p:cNvPr id="557" name="Rectangle 556">
            <a:extLst>
              <a:ext uri="{FF2B5EF4-FFF2-40B4-BE49-F238E27FC236}">
                <a16:creationId xmlns:a16="http://schemas.microsoft.com/office/drawing/2014/main" id="{AED60723-87ED-4C7A-341B-451C56FE99C9}"/>
              </a:ext>
            </a:extLst>
          </p:cNvPr>
          <p:cNvSpPr>
            <a:spLocks/>
          </p:cNvSpPr>
          <p:nvPr>
            <p:custDataLst>
              <p:tags r:id="rId96"/>
            </p:custDataLst>
          </p:nvPr>
        </p:nvSpPr>
        <p:spPr bwMode="auto">
          <a:xfrm>
            <a:off x="1612900" y="6299200"/>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558" name="Straight Connector 557">
            <a:extLst>
              <a:ext uri="{FF2B5EF4-FFF2-40B4-BE49-F238E27FC236}">
                <a16:creationId xmlns:a16="http://schemas.microsoft.com/office/drawing/2014/main" id="{97535269-1ABE-2DE9-949F-8ADA69028913}"/>
              </a:ext>
            </a:extLst>
          </p:cNvPr>
          <p:cNvCxnSpPr>
            <a:cxnSpLocks/>
          </p:cNvCxnSpPr>
          <p:nvPr>
            <p:custDataLst>
              <p:tags r:id="rId97"/>
            </p:custDataLst>
          </p:nvPr>
        </p:nvCxnSpPr>
        <p:spPr bwMode="gray">
          <a:xfrm>
            <a:off x="2397125" y="6365875"/>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59" name="Rectangle 558">
            <a:extLst>
              <a:ext uri="{FF2B5EF4-FFF2-40B4-BE49-F238E27FC236}">
                <a16:creationId xmlns:a16="http://schemas.microsoft.com/office/drawing/2014/main" id="{F83E603F-3C0E-86FA-C355-6DF76004D21C}"/>
              </a:ext>
            </a:extLst>
          </p:cNvPr>
          <p:cNvSpPr>
            <a:spLocks/>
          </p:cNvSpPr>
          <p:nvPr>
            <p:custDataLst>
              <p:tags r:id="rId98"/>
            </p:custDataLst>
          </p:nvPr>
        </p:nvSpPr>
        <p:spPr bwMode="auto">
          <a:xfrm>
            <a:off x="1843088" y="6294438"/>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C6AB71D-28D8-49E0-B4FF-DE390FE506B2}" type="datetime'''''S''''''''''''''''''a''l''''e''''''''''''s'''' ''''''$'''">
              <a:rPr lang="en-US" altLang="en-US" sz="1000" b="1" smtClean="0">
                <a:solidFill>
                  <a:schemeClr val="tx1"/>
                </a:solidFill>
              </a:rPr>
              <a:pPr>
                <a:spcBef>
                  <a:spcPct val="0"/>
                </a:spcBef>
                <a:spcAft>
                  <a:spcPct val="0"/>
                </a:spcAft>
              </a:pPr>
              <a:t>Sales $</a:t>
            </a:fld>
            <a:endParaRPr lang="en-US" sz="1000" b="1" err="1">
              <a:solidFill>
                <a:schemeClr val="tx1"/>
              </a:solidFill>
            </a:endParaRPr>
          </a:p>
        </p:txBody>
      </p:sp>
      <p:sp>
        <p:nvSpPr>
          <p:cNvPr id="560" name="Rectangle 559">
            <a:extLst>
              <a:ext uri="{FF2B5EF4-FFF2-40B4-BE49-F238E27FC236}">
                <a16:creationId xmlns:a16="http://schemas.microsoft.com/office/drawing/2014/main" id="{2B183386-2567-F51C-F9D7-8B14C8786BAF}"/>
              </a:ext>
            </a:extLst>
          </p:cNvPr>
          <p:cNvSpPr>
            <a:spLocks/>
          </p:cNvSpPr>
          <p:nvPr>
            <p:custDataLst>
              <p:tags r:id="rId99"/>
            </p:custDataLst>
          </p:nvPr>
        </p:nvSpPr>
        <p:spPr bwMode="auto">
          <a:xfrm>
            <a:off x="2608263" y="6294438"/>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69FE5947-D60C-475C-995C-0522ED0B0C85}" type="datetime'''''Un''''ad''''''j''''u''''''''''''ste''''''d ''R''''x''''s'">
              <a:rPr lang="en-US" altLang="en-US" sz="1000" b="1" smtClean="0">
                <a:solidFill>
                  <a:schemeClr val="tx1"/>
                </a:solidFill>
              </a:rPr>
              <a:pPr>
                <a:spcBef>
                  <a:spcPct val="0"/>
                </a:spcBef>
                <a:spcAft>
                  <a:spcPct val="0"/>
                </a:spcAft>
              </a:pPr>
              <a:t>Unadjusted Rxs</a:t>
            </a:fld>
            <a:endParaRPr lang="en-US" sz="1000" b="1" err="1">
              <a:solidFill>
                <a:schemeClr val="tx1"/>
              </a:solidFill>
            </a:endParaRPr>
          </a:p>
        </p:txBody>
      </p:sp>
      <p:sp>
        <p:nvSpPr>
          <p:cNvPr id="589" name="Rectangle 588">
            <a:extLst>
              <a:ext uri="{FF2B5EF4-FFF2-40B4-BE49-F238E27FC236}">
                <a16:creationId xmlns:a16="http://schemas.microsoft.com/office/drawing/2014/main" id="{EBB79B30-5402-8E66-9B40-DFDB8D79C28C}"/>
              </a:ext>
            </a:extLst>
          </p:cNvPr>
          <p:cNvSpPr>
            <a:spLocks/>
          </p:cNvSpPr>
          <p:nvPr>
            <p:custDataLst>
              <p:tags r:id="rId100"/>
            </p:custDataLst>
          </p:nvPr>
        </p:nvSpPr>
        <p:spPr bwMode="auto">
          <a:xfrm>
            <a:off x="8112125" y="3827463"/>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590" name="Straight Connector 589">
            <a:extLst>
              <a:ext uri="{FF2B5EF4-FFF2-40B4-BE49-F238E27FC236}">
                <a16:creationId xmlns:a16="http://schemas.microsoft.com/office/drawing/2014/main" id="{243C3435-A71A-058A-5494-51D3EB158B75}"/>
              </a:ext>
            </a:extLst>
          </p:cNvPr>
          <p:cNvCxnSpPr>
            <a:cxnSpLocks/>
          </p:cNvCxnSpPr>
          <p:nvPr>
            <p:custDataLst>
              <p:tags r:id="rId101"/>
            </p:custDataLst>
          </p:nvPr>
        </p:nvCxnSpPr>
        <p:spPr bwMode="gray">
          <a:xfrm>
            <a:off x="8896350" y="3894138"/>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85" name="Rectangle 584">
            <a:extLst>
              <a:ext uri="{FF2B5EF4-FFF2-40B4-BE49-F238E27FC236}">
                <a16:creationId xmlns:a16="http://schemas.microsoft.com/office/drawing/2014/main" id="{A5389E43-3DD8-B8AD-4A1E-89F96444679C}"/>
              </a:ext>
            </a:extLst>
          </p:cNvPr>
          <p:cNvSpPr>
            <a:spLocks/>
          </p:cNvSpPr>
          <p:nvPr>
            <p:custDataLst>
              <p:tags r:id="rId102"/>
            </p:custDataLst>
          </p:nvPr>
        </p:nvSpPr>
        <p:spPr bwMode="auto">
          <a:xfrm>
            <a:off x="8342313" y="3822700"/>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9AD0CFA7-B297-4441-84DE-8852928F7870}" type="datetime'''''''''''S''''''a''l''''e''''''s'''''' ''''''''''''$'''">
              <a:rPr lang="en-US" altLang="en-US" sz="1000" b="1" smtClean="0">
                <a:solidFill>
                  <a:schemeClr val="tx1"/>
                </a:solidFill>
                <a:effectLst/>
              </a:rPr>
              <a:pPr>
                <a:spcBef>
                  <a:spcPct val="0"/>
                </a:spcBef>
                <a:spcAft>
                  <a:spcPct val="0"/>
                </a:spcAft>
              </a:pPr>
              <a:t>Sales $</a:t>
            </a:fld>
            <a:endParaRPr lang="en-US" sz="1000" b="1" err="1">
              <a:solidFill>
                <a:schemeClr val="tx1"/>
              </a:solidFill>
            </a:endParaRPr>
          </a:p>
        </p:txBody>
      </p:sp>
      <p:sp>
        <p:nvSpPr>
          <p:cNvPr id="587" name="Rectangle 586">
            <a:extLst>
              <a:ext uri="{FF2B5EF4-FFF2-40B4-BE49-F238E27FC236}">
                <a16:creationId xmlns:a16="http://schemas.microsoft.com/office/drawing/2014/main" id="{83BD9FB0-C92E-203D-384E-E63A9D885089}"/>
              </a:ext>
            </a:extLst>
          </p:cNvPr>
          <p:cNvSpPr>
            <a:spLocks/>
          </p:cNvSpPr>
          <p:nvPr>
            <p:custDataLst>
              <p:tags r:id="rId103"/>
            </p:custDataLst>
          </p:nvPr>
        </p:nvSpPr>
        <p:spPr bwMode="auto">
          <a:xfrm>
            <a:off x="9107488" y="3822700"/>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4981289-B8F8-416E-B517-EDF5160CC22F}" type="datetime'''U''''nad''''''''''ju''s''t''ed ''''R''xs'''''''''''''''''">
              <a:rPr lang="en-US" altLang="en-US" sz="1000" b="1" smtClean="0">
                <a:solidFill>
                  <a:schemeClr val="tx1"/>
                </a:solidFill>
                <a:effectLst/>
              </a:rPr>
              <a:pPr>
                <a:spcBef>
                  <a:spcPct val="0"/>
                </a:spcBef>
                <a:spcAft>
                  <a:spcPct val="0"/>
                </a:spcAft>
              </a:pPr>
              <a:t>Unadjusted Rxs</a:t>
            </a:fld>
            <a:endParaRPr lang="en-US" sz="1000" b="1" err="1">
              <a:solidFill>
                <a:schemeClr val="tx1"/>
              </a:solidFill>
            </a:endParaRPr>
          </a:p>
        </p:txBody>
      </p:sp>
      <p:graphicFrame>
        <p:nvGraphicFramePr>
          <p:cNvPr id="33" name="Chart 32">
            <a:extLst>
              <a:ext uri="{FF2B5EF4-FFF2-40B4-BE49-F238E27FC236}">
                <a16:creationId xmlns:a16="http://schemas.microsoft.com/office/drawing/2014/main" id="{8AD18A48-67FA-2DC0-5551-F5E8BC740A38}"/>
              </a:ext>
            </a:extLst>
          </p:cNvPr>
          <p:cNvGraphicFramePr>
            <a:graphicFrameLocks/>
          </p:cNvGraphicFramePr>
          <p:nvPr>
            <p:custDataLst>
              <p:tags r:id="rId104"/>
            </p:custDataLst>
            <p:extLst>
              <p:ext uri="{D42A27DB-BD31-4B8C-83A1-F6EECF244321}">
                <p14:modId xmlns:p14="http://schemas.microsoft.com/office/powerpoint/2010/main" val="3770230061"/>
              </p:ext>
            </p:extLst>
          </p:nvPr>
        </p:nvGraphicFramePr>
        <p:xfrm>
          <a:off x="4267200" y="4533900"/>
          <a:ext cx="3519488" cy="1587500"/>
        </p:xfrm>
        <a:graphic>
          <a:graphicData uri="http://schemas.openxmlformats.org/drawingml/2006/chart">
            <c:chart xmlns:c="http://schemas.openxmlformats.org/drawingml/2006/chart" xmlns:r="http://schemas.openxmlformats.org/officeDocument/2006/relationships" r:id="rId178"/>
          </a:graphicData>
        </a:graphic>
      </p:graphicFrame>
      <p:sp>
        <p:nvSpPr>
          <p:cNvPr id="748" name="Rectangle 747">
            <a:extLst>
              <a:ext uri="{FF2B5EF4-FFF2-40B4-BE49-F238E27FC236}">
                <a16:creationId xmlns:a16="http://schemas.microsoft.com/office/drawing/2014/main" id="{71871A94-F69A-6F2D-73C5-3528147F2F60}"/>
              </a:ext>
            </a:extLst>
          </p:cNvPr>
          <p:cNvSpPr>
            <a:spLocks/>
          </p:cNvSpPr>
          <p:nvPr>
            <p:custDataLst>
              <p:tags r:id="rId105"/>
            </p:custDataLst>
          </p:nvPr>
        </p:nvSpPr>
        <p:spPr bwMode="gray">
          <a:xfrm>
            <a:off x="7856538" y="59610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1A25F6F9-70F7-4FC8-A0B7-A871FCFA97D4}" type="datetime'''''''''''''''''''''''0'''''''''''''''''''''''''''''''''''''">
              <a:rPr lang="en-US" altLang="en-US" sz="1200" smtClean="0">
                <a:solidFill>
                  <a:schemeClr val="tx1"/>
                </a:solidFill>
              </a:rPr>
              <a:pPr>
                <a:lnSpc>
                  <a:spcPct val="90000"/>
                </a:lnSpc>
                <a:spcBef>
                  <a:spcPct val="0"/>
                </a:spcBef>
                <a:spcAft>
                  <a:spcPct val="0"/>
                </a:spcAft>
              </a:pPr>
              <a:t>0</a:t>
            </a:fld>
            <a:endParaRPr lang="en-US" sz="1200" err="1">
              <a:solidFill>
                <a:schemeClr val="tx1"/>
              </a:solidFill>
            </a:endParaRPr>
          </a:p>
        </p:txBody>
      </p:sp>
      <p:sp>
        <p:nvSpPr>
          <p:cNvPr id="841" name="Rectangle 840">
            <a:extLst>
              <a:ext uri="{FF2B5EF4-FFF2-40B4-BE49-F238E27FC236}">
                <a16:creationId xmlns:a16="http://schemas.microsoft.com/office/drawing/2014/main" id="{5F2D1E1E-3C27-49B6-069C-A126EDA62509}"/>
              </a:ext>
            </a:extLst>
          </p:cNvPr>
          <p:cNvSpPr>
            <a:spLocks/>
          </p:cNvSpPr>
          <p:nvPr>
            <p:custDataLst>
              <p:tags r:id="rId106"/>
            </p:custDataLst>
          </p:nvPr>
        </p:nvSpPr>
        <p:spPr bwMode="gray">
          <a:xfrm>
            <a:off x="7856538" y="5724525"/>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57BF352F-50C4-4E11-8B94-DE6D4D1CD6C5}" type="datetime'''''''''''''''''''''''''''''''''''''''''''''2'''''''''">
              <a:rPr lang="en-US" altLang="en-US" sz="1200" smtClean="0">
                <a:solidFill>
                  <a:schemeClr val="tx1"/>
                </a:solidFill>
                <a:effectLst/>
              </a:rPr>
              <a:pPr>
                <a:lnSpc>
                  <a:spcPct val="90000"/>
                </a:lnSpc>
                <a:spcBef>
                  <a:spcPct val="0"/>
                </a:spcBef>
                <a:spcAft>
                  <a:spcPct val="0"/>
                </a:spcAft>
              </a:pPr>
              <a:t>2</a:t>
            </a:fld>
            <a:endParaRPr lang="en-US" sz="1200" err="1">
              <a:solidFill>
                <a:schemeClr val="tx1"/>
              </a:solidFill>
            </a:endParaRPr>
          </a:p>
        </p:txBody>
      </p:sp>
      <p:sp>
        <p:nvSpPr>
          <p:cNvPr id="842" name="Rectangle 841">
            <a:extLst>
              <a:ext uri="{FF2B5EF4-FFF2-40B4-BE49-F238E27FC236}">
                <a16:creationId xmlns:a16="http://schemas.microsoft.com/office/drawing/2014/main" id="{308305FC-70DF-C591-A360-D37F2FA1A302}"/>
              </a:ext>
            </a:extLst>
          </p:cNvPr>
          <p:cNvSpPr>
            <a:spLocks/>
          </p:cNvSpPr>
          <p:nvPr>
            <p:custDataLst>
              <p:tags r:id="rId107"/>
            </p:custDataLst>
          </p:nvPr>
        </p:nvSpPr>
        <p:spPr bwMode="gray">
          <a:xfrm>
            <a:off x="7856538" y="548640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BD96A983-0320-4F7C-BAE8-BE3502C742FB}" type="datetime'''''''''''''''4'''''''''''''''''''''''''''''''''''''''''''''''">
              <a:rPr lang="en-US" altLang="en-US" sz="1200" smtClean="0">
                <a:solidFill>
                  <a:schemeClr val="tx1"/>
                </a:solidFill>
                <a:effectLst/>
              </a:rPr>
              <a:pPr>
                <a:lnSpc>
                  <a:spcPct val="90000"/>
                </a:lnSpc>
                <a:spcBef>
                  <a:spcPct val="0"/>
                </a:spcBef>
                <a:spcAft>
                  <a:spcPct val="0"/>
                </a:spcAft>
              </a:pPr>
              <a:t>4</a:t>
            </a:fld>
            <a:endParaRPr lang="en-US" sz="1200" err="1">
              <a:solidFill>
                <a:schemeClr val="tx1"/>
              </a:solidFill>
            </a:endParaRPr>
          </a:p>
        </p:txBody>
      </p:sp>
      <p:sp>
        <p:nvSpPr>
          <p:cNvPr id="843" name="Rectangle 842">
            <a:extLst>
              <a:ext uri="{FF2B5EF4-FFF2-40B4-BE49-F238E27FC236}">
                <a16:creationId xmlns:a16="http://schemas.microsoft.com/office/drawing/2014/main" id="{05942805-9000-C87A-C465-34DCACD53357}"/>
              </a:ext>
            </a:extLst>
          </p:cNvPr>
          <p:cNvSpPr>
            <a:spLocks/>
          </p:cNvSpPr>
          <p:nvPr>
            <p:custDataLst>
              <p:tags r:id="rId108"/>
            </p:custDataLst>
          </p:nvPr>
        </p:nvSpPr>
        <p:spPr bwMode="gray">
          <a:xfrm>
            <a:off x="7856538" y="52498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966EDBCF-FB33-4E83-A285-D2D60B45143A}" type="datetime'''''''''''6'''''''''''''''''''''''''''''''''''''">
              <a:rPr lang="en-US" altLang="en-US" sz="1200" smtClean="0">
                <a:solidFill>
                  <a:schemeClr val="tx1"/>
                </a:solidFill>
                <a:effectLst/>
              </a:rPr>
              <a:pPr>
                <a:lnSpc>
                  <a:spcPct val="90000"/>
                </a:lnSpc>
                <a:spcBef>
                  <a:spcPct val="0"/>
                </a:spcBef>
                <a:spcAft>
                  <a:spcPct val="0"/>
                </a:spcAft>
              </a:pPr>
              <a:t>6</a:t>
            </a:fld>
            <a:endParaRPr lang="en-US" sz="1200" err="1">
              <a:solidFill>
                <a:schemeClr val="tx1"/>
              </a:solidFill>
            </a:endParaRPr>
          </a:p>
        </p:txBody>
      </p:sp>
      <p:sp>
        <p:nvSpPr>
          <p:cNvPr id="844" name="Rectangle 843">
            <a:extLst>
              <a:ext uri="{FF2B5EF4-FFF2-40B4-BE49-F238E27FC236}">
                <a16:creationId xmlns:a16="http://schemas.microsoft.com/office/drawing/2014/main" id="{D59960F5-DE68-57EC-108C-A9457E401473}"/>
              </a:ext>
            </a:extLst>
          </p:cNvPr>
          <p:cNvSpPr>
            <a:spLocks/>
          </p:cNvSpPr>
          <p:nvPr>
            <p:custDataLst>
              <p:tags r:id="rId109"/>
            </p:custDataLst>
          </p:nvPr>
        </p:nvSpPr>
        <p:spPr bwMode="gray">
          <a:xfrm>
            <a:off x="7856538" y="5013325"/>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3F71665E-312E-4A15-A425-F17E6FDB70DA}" type="datetime'''''''''''''''8'''''''''''">
              <a:rPr lang="en-US" altLang="en-US" sz="1200" smtClean="0">
                <a:solidFill>
                  <a:schemeClr val="tx1"/>
                </a:solidFill>
                <a:effectLst/>
              </a:rPr>
              <a:pPr>
                <a:lnSpc>
                  <a:spcPct val="90000"/>
                </a:lnSpc>
                <a:spcBef>
                  <a:spcPct val="0"/>
                </a:spcBef>
                <a:spcAft>
                  <a:spcPct val="0"/>
                </a:spcAft>
              </a:pPr>
              <a:t>8</a:t>
            </a:fld>
            <a:endParaRPr lang="en-US" sz="1200" err="1">
              <a:solidFill>
                <a:schemeClr val="tx1"/>
              </a:solidFill>
            </a:endParaRPr>
          </a:p>
        </p:txBody>
      </p:sp>
      <p:sp>
        <p:nvSpPr>
          <p:cNvPr id="750" name="Rectangle 749">
            <a:extLst>
              <a:ext uri="{FF2B5EF4-FFF2-40B4-BE49-F238E27FC236}">
                <a16:creationId xmlns:a16="http://schemas.microsoft.com/office/drawing/2014/main" id="{34C478B8-FB9F-9322-9192-D79BB029C1A9}"/>
              </a:ext>
            </a:extLst>
          </p:cNvPr>
          <p:cNvSpPr>
            <a:spLocks/>
          </p:cNvSpPr>
          <p:nvPr>
            <p:custDataLst>
              <p:tags r:id="rId110"/>
            </p:custDataLst>
          </p:nvPr>
        </p:nvSpPr>
        <p:spPr bwMode="gray">
          <a:xfrm>
            <a:off x="7856538" y="4775200"/>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6D40311C-9557-4C7F-85F2-4D8BFD957740}" type="datetime'''''''''''''''''''''''''1''''''''''''0'''''''''''">
              <a:rPr lang="en-US" altLang="en-US" sz="1200" smtClean="0">
                <a:solidFill>
                  <a:schemeClr val="tx1"/>
                </a:solidFill>
              </a:rPr>
              <a:pPr>
                <a:lnSpc>
                  <a:spcPct val="90000"/>
                </a:lnSpc>
                <a:spcBef>
                  <a:spcPct val="0"/>
                </a:spcBef>
                <a:spcAft>
                  <a:spcPct val="0"/>
                </a:spcAft>
              </a:pPr>
              <a:t>10</a:t>
            </a:fld>
            <a:endParaRPr lang="en-US" sz="1200" err="1">
              <a:solidFill>
                <a:schemeClr val="tx1"/>
              </a:solidFill>
            </a:endParaRPr>
          </a:p>
        </p:txBody>
      </p:sp>
      <p:sp>
        <p:nvSpPr>
          <p:cNvPr id="845" name="Rectangle 844">
            <a:extLst>
              <a:ext uri="{FF2B5EF4-FFF2-40B4-BE49-F238E27FC236}">
                <a16:creationId xmlns:a16="http://schemas.microsoft.com/office/drawing/2014/main" id="{54FB6A6D-67F5-F680-3E3F-1795E8B8C33C}"/>
              </a:ext>
            </a:extLst>
          </p:cNvPr>
          <p:cNvSpPr>
            <a:spLocks/>
          </p:cNvSpPr>
          <p:nvPr>
            <p:custDataLst>
              <p:tags r:id="rId111"/>
            </p:custDataLst>
          </p:nvPr>
        </p:nvSpPr>
        <p:spPr bwMode="gray">
          <a:xfrm>
            <a:off x="7856538" y="4538663"/>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80F67570-6894-4137-B140-B38A3D80A046}" type="datetime'''''''''''''''1''''''''''''''''''''''''''''2'''''''''''''''">
              <a:rPr lang="en-US" altLang="en-US" sz="1200" smtClean="0">
                <a:solidFill>
                  <a:schemeClr val="tx1"/>
                </a:solidFill>
                <a:effectLst/>
              </a:rPr>
              <a:pPr>
                <a:lnSpc>
                  <a:spcPct val="90000"/>
                </a:lnSpc>
                <a:spcBef>
                  <a:spcPct val="0"/>
                </a:spcBef>
                <a:spcAft>
                  <a:spcPct val="0"/>
                </a:spcAft>
              </a:pPr>
              <a:t>12</a:t>
            </a:fld>
            <a:endParaRPr lang="en-US" sz="1200" err="1">
              <a:solidFill>
                <a:schemeClr val="tx1"/>
              </a:solidFill>
            </a:endParaRPr>
          </a:p>
        </p:txBody>
      </p:sp>
      <p:cxnSp>
        <p:nvCxnSpPr>
          <p:cNvPr id="754" name="Straight Connector 753">
            <a:extLst>
              <a:ext uri="{FF2B5EF4-FFF2-40B4-BE49-F238E27FC236}">
                <a16:creationId xmlns:a16="http://schemas.microsoft.com/office/drawing/2014/main" id="{84A2A632-9202-78F8-1244-9F14ECD26C0E}"/>
              </a:ext>
            </a:extLst>
          </p:cNvPr>
          <p:cNvCxnSpPr>
            <a:cxnSpLocks/>
          </p:cNvCxnSpPr>
          <p:nvPr>
            <p:custDataLst>
              <p:tags r:id="rId112"/>
            </p:custDataLst>
          </p:nvPr>
        </p:nvCxnSpPr>
        <p:spPr bwMode="auto">
          <a:xfrm flipV="1">
            <a:off x="6307138" y="5248275"/>
            <a:ext cx="0" cy="2730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5" name="Straight Connector 754">
            <a:extLst>
              <a:ext uri="{FF2B5EF4-FFF2-40B4-BE49-F238E27FC236}">
                <a16:creationId xmlns:a16="http://schemas.microsoft.com/office/drawing/2014/main" id="{4CE7F611-AEAD-C7DA-45A0-EE59723721C6}"/>
              </a:ext>
            </a:extLst>
          </p:cNvPr>
          <p:cNvCxnSpPr>
            <a:cxnSpLocks/>
          </p:cNvCxnSpPr>
          <p:nvPr>
            <p:custDataLst>
              <p:tags r:id="rId113"/>
            </p:custDataLst>
          </p:nvPr>
        </p:nvCxnSpPr>
        <p:spPr bwMode="auto">
          <a:xfrm>
            <a:off x="6307138" y="5248275"/>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6" name="Straight Connector 755">
            <a:extLst>
              <a:ext uri="{FF2B5EF4-FFF2-40B4-BE49-F238E27FC236}">
                <a16:creationId xmlns:a16="http://schemas.microsoft.com/office/drawing/2014/main" id="{16A17025-052E-4C2B-3222-63C6CA8DA69D}"/>
              </a:ext>
            </a:extLst>
          </p:cNvPr>
          <p:cNvCxnSpPr>
            <a:cxnSpLocks/>
          </p:cNvCxnSpPr>
          <p:nvPr>
            <p:custDataLst>
              <p:tags r:id="rId114"/>
            </p:custDataLst>
          </p:nvPr>
        </p:nvCxnSpPr>
        <p:spPr bwMode="auto">
          <a:xfrm>
            <a:off x="7424738" y="52482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757" name="Straight Connector 756">
            <a:extLst>
              <a:ext uri="{FF2B5EF4-FFF2-40B4-BE49-F238E27FC236}">
                <a16:creationId xmlns:a16="http://schemas.microsoft.com/office/drawing/2014/main" id="{4E7264AE-D0E8-5613-7023-9AD553B96059}"/>
              </a:ext>
            </a:extLst>
          </p:cNvPr>
          <p:cNvCxnSpPr>
            <a:cxnSpLocks/>
          </p:cNvCxnSpPr>
          <p:nvPr>
            <p:custDataLst>
              <p:tags r:id="rId115"/>
            </p:custDataLst>
          </p:nvPr>
        </p:nvCxnSpPr>
        <p:spPr bwMode="auto">
          <a:xfrm flipV="1">
            <a:off x="6307138" y="4435476"/>
            <a:ext cx="0" cy="47307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8" name="Straight Connector 757">
            <a:extLst>
              <a:ext uri="{FF2B5EF4-FFF2-40B4-BE49-F238E27FC236}">
                <a16:creationId xmlns:a16="http://schemas.microsoft.com/office/drawing/2014/main" id="{9D0BC0FD-785D-3A5B-88D7-3131AEF15F49}"/>
              </a:ext>
            </a:extLst>
          </p:cNvPr>
          <p:cNvCxnSpPr>
            <a:cxnSpLocks/>
          </p:cNvCxnSpPr>
          <p:nvPr>
            <p:custDataLst>
              <p:tags r:id="rId116"/>
            </p:custDataLst>
          </p:nvPr>
        </p:nvCxnSpPr>
        <p:spPr bwMode="auto">
          <a:xfrm>
            <a:off x="6307138" y="4435475"/>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9" name="Straight Connector 758">
            <a:extLst>
              <a:ext uri="{FF2B5EF4-FFF2-40B4-BE49-F238E27FC236}">
                <a16:creationId xmlns:a16="http://schemas.microsoft.com/office/drawing/2014/main" id="{0B0EAC2C-D220-13EF-9849-175846E64AA1}"/>
              </a:ext>
            </a:extLst>
          </p:cNvPr>
          <p:cNvCxnSpPr>
            <a:cxnSpLocks/>
          </p:cNvCxnSpPr>
          <p:nvPr>
            <p:custDataLst>
              <p:tags r:id="rId117"/>
            </p:custDataLst>
          </p:nvPr>
        </p:nvCxnSpPr>
        <p:spPr bwMode="auto">
          <a:xfrm>
            <a:off x="7424738" y="44354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60" name="Rectangle 759">
            <a:extLst>
              <a:ext uri="{FF2B5EF4-FFF2-40B4-BE49-F238E27FC236}">
                <a16:creationId xmlns:a16="http://schemas.microsoft.com/office/drawing/2014/main" id="{8B131212-1EAA-2503-CBEC-9353FB3AD83B}"/>
              </a:ext>
            </a:extLst>
          </p:cNvPr>
          <p:cNvSpPr>
            <a:spLocks/>
          </p:cNvSpPr>
          <p:nvPr>
            <p:custDataLst>
              <p:tags r:id="rId118"/>
            </p:custDataLst>
          </p:nvPr>
        </p:nvSpPr>
        <p:spPr bwMode="auto">
          <a:xfrm>
            <a:off x="4483100"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82BB9FE-CAC6-4001-B437-5D97AA1DBA4A}"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761" name="Rectangle 760">
            <a:extLst>
              <a:ext uri="{FF2B5EF4-FFF2-40B4-BE49-F238E27FC236}">
                <a16:creationId xmlns:a16="http://schemas.microsoft.com/office/drawing/2014/main" id="{422952AF-F097-66A8-BFA5-7C187D2A6150}"/>
              </a:ext>
            </a:extLst>
          </p:cNvPr>
          <p:cNvSpPr>
            <a:spLocks/>
          </p:cNvSpPr>
          <p:nvPr>
            <p:custDataLst>
              <p:tags r:id="rId119"/>
            </p:custDataLst>
          </p:nvPr>
        </p:nvSpPr>
        <p:spPr bwMode="auto">
          <a:xfrm>
            <a:off x="5041900"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5FB8F44-98C6-4EE7-A589-60E55113C47C}"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762" name="Rectangle 761">
            <a:extLst>
              <a:ext uri="{FF2B5EF4-FFF2-40B4-BE49-F238E27FC236}">
                <a16:creationId xmlns:a16="http://schemas.microsoft.com/office/drawing/2014/main" id="{709D9BF0-EE5B-8ED6-BFB6-C6E746244333}"/>
              </a:ext>
            </a:extLst>
          </p:cNvPr>
          <p:cNvSpPr>
            <a:spLocks/>
          </p:cNvSpPr>
          <p:nvPr>
            <p:custDataLst>
              <p:tags r:id="rId120"/>
            </p:custDataLst>
          </p:nvPr>
        </p:nvSpPr>
        <p:spPr bwMode="auto">
          <a:xfrm>
            <a:off x="5600700"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00FB3CF-9BE0-4C68-B35C-EDC91FE90D23}"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p:nvSpPr>
          <p:cNvPr id="763" name="Rectangle 762">
            <a:extLst>
              <a:ext uri="{FF2B5EF4-FFF2-40B4-BE49-F238E27FC236}">
                <a16:creationId xmlns:a16="http://schemas.microsoft.com/office/drawing/2014/main" id="{6A292A77-978D-7652-B36A-B5E515B05650}"/>
              </a:ext>
            </a:extLst>
          </p:cNvPr>
          <p:cNvSpPr>
            <a:spLocks/>
          </p:cNvSpPr>
          <p:nvPr>
            <p:custDataLst>
              <p:tags r:id="rId121"/>
            </p:custDataLst>
          </p:nvPr>
        </p:nvSpPr>
        <p:spPr bwMode="gray">
          <a:xfrm>
            <a:off x="6149975" y="4946650"/>
            <a:ext cx="3159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20FA59D-DF91-44DE-B8F0-E39946146439}" type="datetime'7''''.''''''''''''''''''''''''''''''''''''6''''''M'">
              <a:rPr lang="en-US" altLang="en-US" sz="1000" b="1" smtClean="0">
                <a:solidFill>
                  <a:schemeClr val="accent4"/>
                </a:solidFill>
              </a:rPr>
              <a:pPr algn="ctr">
                <a:lnSpc>
                  <a:spcPct val="90000"/>
                </a:lnSpc>
                <a:spcBef>
                  <a:spcPct val="0"/>
                </a:spcBef>
                <a:spcAft>
                  <a:spcPct val="0"/>
                </a:spcAft>
              </a:pPr>
              <a:t>7.6M</a:t>
            </a:fld>
            <a:endParaRPr lang="en-US" sz="1000" b="1" err="1">
              <a:solidFill>
                <a:schemeClr val="accent4"/>
              </a:solidFill>
            </a:endParaRPr>
          </a:p>
        </p:txBody>
      </p:sp>
      <p:sp>
        <p:nvSpPr>
          <p:cNvPr id="764" name="Rectangle 763">
            <a:extLst>
              <a:ext uri="{FF2B5EF4-FFF2-40B4-BE49-F238E27FC236}">
                <a16:creationId xmlns:a16="http://schemas.microsoft.com/office/drawing/2014/main" id="{763B8D29-0D7F-DA04-C39A-50FCC05DC337}"/>
              </a:ext>
            </a:extLst>
          </p:cNvPr>
          <p:cNvSpPr>
            <a:spLocks/>
          </p:cNvSpPr>
          <p:nvPr>
            <p:custDataLst>
              <p:tags r:id="rId122"/>
            </p:custDataLst>
          </p:nvPr>
        </p:nvSpPr>
        <p:spPr bwMode="auto">
          <a:xfrm>
            <a:off x="61610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23FB994-54E5-4E45-BF90-CC171237A2BC}"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765" name="Rectangle 764">
            <a:extLst>
              <a:ext uri="{FF2B5EF4-FFF2-40B4-BE49-F238E27FC236}">
                <a16:creationId xmlns:a16="http://schemas.microsoft.com/office/drawing/2014/main" id="{0BC5FFBC-EDB0-D60D-465C-E268D3FABDEA}"/>
              </a:ext>
            </a:extLst>
          </p:cNvPr>
          <p:cNvSpPr>
            <a:spLocks/>
          </p:cNvSpPr>
          <p:nvPr>
            <p:custDataLst>
              <p:tags r:id="rId123"/>
            </p:custDataLst>
          </p:nvPr>
        </p:nvSpPr>
        <p:spPr bwMode="auto">
          <a:xfrm>
            <a:off x="67198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CABAB9E-BE41-4B6F-B43C-6EBCDB0A2474}"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766" name="Rectangle 765">
            <a:extLst>
              <a:ext uri="{FF2B5EF4-FFF2-40B4-BE49-F238E27FC236}">
                <a16:creationId xmlns:a16="http://schemas.microsoft.com/office/drawing/2014/main" id="{07B24657-040F-7881-D342-A4BD4149C16C}"/>
              </a:ext>
            </a:extLst>
          </p:cNvPr>
          <p:cNvSpPr>
            <a:spLocks/>
          </p:cNvSpPr>
          <p:nvPr>
            <p:custDataLst>
              <p:tags r:id="rId124"/>
            </p:custDataLst>
          </p:nvPr>
        </p:nvSpPr>
        <p:spPr bwMode="gray">
          <a:xfrm>
            <a:off x="7232650" y="4625975"/>
            <a:ext cx="3857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D798040-60FE-460D-8DD7-B92B15359CB7}" type="datetime'''1''''''''''''''''''0''''''''''.''''3''''''''''''''''''M'''''">
              <a:rPr lang="en-US" altLang="en-US" sz="1000" b="1" smtClean="0">
                <a:solidFill>
                  <a:schemeClr val="accent4"/>
                </a:solidFill>
              </a:rPr>
              <a:pPr algn="ctr">
                <a:lnSpc>
                  <a:spcPct val="90000"/>
                </a:lnSpc>
                <a:spcBef>
                  <a:spcPct val="0"/>
                </a:spcBef>
                <a:spcAft>
                  <a:spcPct val="0"/>
                </a:spcAft>
              </a:pPr>
              <a:t>10.3M</a:t>
            </a:fld>
            <a:endParaRPr lang="en-US" sz="1000" b="1" err="1">
              <a:solidFill>
                <a:schemeClr val="accent4"/>
              </a:solidFill>
            </a:endParaRPr>
          </a:p>
        </p:txBody>
      </p:sp>
      <p:sp>
        <p:nvSpPr>
          <p:cNvPr id="767" name="Rectangle 766">
            <a:extLst>
              <a:ext uri="{FF2B5EF4-FFF2-40B4-BE49-F238E27FC236}">
                <a16:creationId xmlns:a16="http://schemas.microsoft.com/office/drawing/2014/main" id="{A4E067B9-FFB5-ABBA-EDE1-7313E7A718C1}"/>
              </a:ext>
            </a:extLst>
          </p:cNvPr>
          <p:cNvSpPr>
            <a:spLocks/>
          </p:cNvSpPr>
          <p:nvPr>
            <p:custDataLst>
              <p:tags r:id="rId125"/>
            </p:custDataLst>
          </p:nvPr>
        </p:nvSpPr>
        <p:spPr bwMode="auto">
          <a:xfrm>
            <a:off x="72786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66E1610-0DEB-4697-B4CF-5B94AAC5031E}"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768" name="Rectangle 767">
            <a:extLst>
              <a:ext uri="{FF2B5EF4-FFF2-40B4-BE49-F238E27FC236}">
                <a16:creationId xmlns:a16="http://schemas.microsoft.com/office/drawing/2014/main" id="{194E4F3A-0BEC-6CF3-F039-2E460AF8C711}"/>
              </a:ext>
            </a:extLst>
          </p:cNvPr>
          <p:cNvSpPr>
            <a:spLocks/>
          </p:cNvSpPr>
          <p:nvPr>
            <p:custDataLst>
              <p:tags r:id="rId126"/>
            </p:custDataLst>
          </p:nvPr>
        </p:nvSpPr>
        <p:spPr bwMode="gray">
          <a:xfrm>
            <a:off x="4443413" y="5784850"/>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8B67DEB8-FE82-4AE9-ADD1-BE8DA2E1418B}" type="datetime'''''$''''''''''''''2''''''''''.0''''''''B'''''''''''''''''''''">
              <a:rPr lang="en-US" altLang="en-US" sz="1000" b="1" smtClean="0">
                <a:solidFill>
                  <a:schemeClr val="accent2"/>
                </a:solidFill>
              </a:rPr>
              <a:pPr algn="ctr">
                <a:lnSpc>
                  <a:spcPct val="90000"/>
                </a:lnSpc>
                <a:spcBef>
                  <a:spcPct val="0"/>
                </a:spcBef>
                <a:spcAft>
                  <a:spcPct val="0"/>
                </a:spcAft>
              </a:pPr>
              <a:t>$2.0B</a:t>
            </a:fld>
            <a:endParaRPr lang="en-US" sz="1000" b="1" err="1">
              <a:solidFill>
                <a:schemeClr val="accent2"/>
              </a:solidFill>
            </a:endParaRPr>
          </a:p>
        </p:txBody>
      </p:sp>
      <p:sp>
        <p:nvSpPr>
          <p:cNvPr id="769" name="Rectangle 768">
            <a:extLst>
              <a:ext uri="{FF2B5EF4-FFF2-40B4-BE49-F238E27FC236}">
                <a16:creationId xmlns:a16="http://schemas.microsoft.com/office/drawing/2014/main" id="{0C629148-D2C3-A595-8A20-EC59DD078E77}"/>
              </a:ext>
            </a:extLst>
          </p:cNvPr>
          <p:cNvSpPr>
            <a:spLocks/>
          </p:cNvSpPr>
          <p:nvPr>
            <p:custDataLst>
              <p:tags r:id="rId127"/>
            </p:custDataLst>
          </p:nvPr>
        </p:nvSpPr>
        <p:spPr bwMode="gray">
          <a:xfrm>
            <a:off x="5002213" y="5740400"/>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F594F936-1231-4B50-BEE0-F66780BC7449}" type="datetime'''''''''''$''''''''''''''''''''''''''''''''''''2''.''''9''''B'">
              <a:rPr lang="en-US" altLang="en-US" sz="1000" b="1" smtClean="0">
                <a:solidFill>
                  <a:schemeClr val="accent2"/>
                </a:solidFill>
              </a:rPr>
              <a:pPr algn="ctr">
                <a:lnSpc>
                  <a:spcPct val="90000"/>
                </a:lnSpc>
                <a:spcBef>
                  <a:spcPct val="0"/>
                </a:spcBef>
                <a:spcAft>
                  <a:spcPct val="0"/>
                </a:spcAft>
              </a:pPr>
              <a:t>$2.9B</a:t>
            </a:fld>
            <a:endParaRPr lang="en-US" sz="1000" b="1" err="1">
              <a:solidFill>
                <a:schemeClr val="accent2"/>
              </a:solidFill>
            </a:endParaRPr>
          </a:p>
        </p:txBody>
      </p:sp>
      <p:sp>
        <p:nvSpPr>
          <p:cNvPr id="770" name="Rectangle 769">
            <a:extLst>
              <a:ext uri="{FF2B5EF4-FFF2-40B4-BE49-F238E27FC236}">
                <a16:creationId xmlns:a16="http://schemas.microsoft.com/office/drawing/2014/main" id="{57806425-D966-10D3-A3C6-A92087AFBC80}"/>
              </a:ext>
            </a:extLst>
          </p:cNvPr>
          <p:cNvSpPr>
            <a:spLocks/>
          </p:cNvSpPr>
          <p:nvPr>
            <p:custDataLst>
              <p:tags r:id="rId128"/>
            </p:custDataLst>
          </p:nvPr>
        </p:nvSpPr>
        <p:spPr bwMode="gray">
          <a:xfrm>
            <a:off x="5561013" y="5659438"/>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1E0445F-7236-4907-8B80-CDC6381A1CA1}" type="datetime'''$''''''''''4''''''''''''''.''''''6''''''''B'''''''''">
              <a:rPr lang="en-US" altLang="en-US" sz="1000" b="1" smtClean="0">
                <a:solidFill>
                  <a:schemeClr val="accent2"/>
                </a:solidFill>
              </a:rPr>
              <a:pPr algn="ctr">
                <a:lnSpc>
                  <a:spcPct val="90000"/>
                </a:lnSpc>
                <a:spcBef>
                  <a:spcPct val="0"/>
                </a:spcBef>
                <a:spcAft>
                  <a:spcPct val="0"/>
                </a:spcAft>
              </a:pPr>
              <a:t>$4.6B</a:t>
            </a:fld>
            <a:endParaRPr lang="en-US" sz="1000" b="1" err="1">
              <a:solidFill>
                <a:schemeClr val="accent2"/>
              </a:solidFill>
            </a:endParaRPr>
          </a:p>
        </p:txBody>
      </p:sp>
      <p:sp>
        <p:nvSpPr>
          <p:cNvPr id="771" name="Rectangle 770">
            <a:extLst>
              <a:ext uri="{FF2B5EF4-FFF2-40B4-BE49-F238E27FC236}">
                <a16:creationId xmlns:a16="http://schemas.microsoft.com/office/drawing/2014/main" id="{1266C042-AF64-F3DB-24FE-614E5E2E579C}"/>
              </a:ext>
            </a:extLst>
          </p:cNvPr>
          <p:cNvSpPr>
            <a:spLocks/>
          </p:cNvSpPr>
          <p:nvPr>
            <p:custDataLst>
              <p:tags r:id="rId129"/>
            </p:custDataLst>
          </p:nvPr>
        </p:nvSpPr>
        <p:spPr bwMode="gray">
          <a:xfrm>
            <a:off x="6121400" y="555942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8E9CF62-5FD5-4040-B4FD-63651A2D8179}" type="datetime'''''''$''''''''''''''''6''.''''''7B'''''''''''''''''''''''">
              <a:rPr lang="en-US" altLang="en-US" sz="1000" b="1" smtClean="0">
                <a:solidFill>
                  <a:schemeClr val="accent2"/>
                </a:solidFill>
              </a:rPr>
              <a:pPr algn="ctr">
                <a:lnSpc>
                  <a:spcPct val="90000"/>
                </a:lnSpc>
                <a:spcBef>
                  <a:spcPct val="0"/>
                </a:spcBef>
                <a:spcAft>
                  <a:spcPct val="0"/>
                </a:spcAft>
              </a:pPr>
              <a:t>$6.7B</a:t>
            </a:fld>
            <a:endParaRPr lang="en-US" sz="1000" b="1" err="1">
              <a:solidFill>
                <a:schemeClr val="accent2"/>
              </a:solidFill>
            </a:endParaRPr>
          </a:p>
        </p:txBody>
      </p:sp>
      <p:sp>
        <p:nvSpPr>
          <p:cNvPr id="772" name="Rectangle 771">
            <a:extLst>
              <a:ext uri="{FF2B5EF4-FFF2-40B4-BE49-F238E27FC236}">
                <a16:creationId xmlns:a16="http://schemas.microsoft.com/office/drawing/2014/main" id="{E5F3A0CC-EF38-18C7-341E-36963FF83A51}"/>
              </a:ext>
            </a:extLst>
          </p:cNvPr>
          <p:cNvSpPr>
            <a:spLocks/>
          </p:cNvSpPr>
          <p:nvPr>
            <p:custDataLst>
              <p:tags r:id="rId130"/>
            </p:custDataLst>
          </p:nvPr>
        </p:nvSpPr>
        <p:spPr bwMode="gray">
          <a:xfrm>
            <a:off x="6680200" y="547211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BEF8633-60AF-444C-B579-979DE9AEA1DF}" type="datetime'''''$8''.''''''''''''''''6''''''''''''''''''''''''B'''''''">
              <a:rPr lang="en-US" altLang="en-US" sz="1000" b="1" smtClean="0">
                <a:solidFill>
                  <a:schemeClr val="accent2"/>
                </a:solidFill>
              </a:rPr>
              <a:pPr algn="ctr">
                <a:lnSpc>
                  <a:spcPct val="90000"/>
                </a:lnSpc>
                <a:spcBef>
                  <a:spcPct val="0"/>
                </a:spcBef>
                <a:spcAft>
                  <a:spcPct val="0"/>
                </a:spcAft>
              </a:pPr>
              <a:t>$8.6B</a:t>
            </a:fld>
            <a:endParaRPr lang="en-US" sz="1000" b="1" err="1">
              <a:solidFill>
                <a:schemeClr val="accent2"/>
              </a:solidFill>
            </a:endParaRPr>
          </a:p>
        </p:txBody>
      </p:sp>
      <p:sp>
        <p:nvSpPr>
          <p:cNvPr id="773" name="Rectangle 772">
            <a:extLst>
              <a:ext uri="{FF2B5EF4-FFF2-40B4-BE49-F238E27FC236}">
                <a16:creationId xmlns:a16="http://schemas.microsoft.com/office/drawing/2014/main" id="{F26A5BF1-3C64-D422-7BCC-32A2431B9039}"/>
              </a:ext>
            </a:extLst>
          </p:cNvPr>
          <p:cNvSpPr>
            <a:spLocks/>
          </p:cNvSpPr>
          <p:nvPr>
            <p:custDataLst>
              <p:tags r:id="rId131"/>
            </p:custDataLst>
          </p:nvPr>
        </p:nvSpPr>
        <p:spPr bwMode="gray">
          <a:xfrm>
            <a:off x="7239000" y="543877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9D924E4-DDD3-40C3-A36A-A3231924F471}" type="datetime'$''''''''''''9''''''''.''''''''''''''''2''B'">
              <a:rPr lang="en-US" altLang="en-US" sz="1000" b="1" smtClean="0">
                <a:solidFill>
                  <a:schemeClr val="accent2"/>
                </a:solidFill>
              </a:rPr>
              <a:pPr algn="ctr">
                <a:lnSpc>
                  <a:spcPct val="90000"/>
                </a:lnSpc>
                <a:spcBef>
                  <a:spcPct val="0"/>
                </a:spcBef>
                <a:spcAft>
                  <a:spcPct val="0"/>
                </a:spcAft>
              </a:pPr>
              <a:t>$9.2B</a:t>
            </a:fld>
            <a:endParaRPr lang="en-US" sz="1000" b="1" err="1">
              <a:solidFill>
                <a:schemeClr val="accent2"/>
              </a:solidFill>
            </a:endParaRPr>
          </a:p>
        </p:txBody>
      </p:sp>
      <p:sp>
        <p:nvSpPr>
          <p:cNvPr id="774" name="Oval 773">
            <a:extLst>
              <a:ext uri="{FF2B5EF4-FFF2-40B4-BE49-F238E27FC236}">
                <a16:creationId xmlns:a16="http://schemas.microsoft.com/office/drawing/2014/main" id="{31E1596A-B58A-0EA6-492F-CC1A0F105BC1}"/>
              </a:ext>
            </a:extLst>
          </p:cNvPr>
          <p:cNvSpPr>
            <a:spLocks/>
          </p:cNvSpPr>
          <p:nvPr>
            <p:custDataLst>
              <p:tags r:id="rId132"/>
            </p:custDataLst>
          </p:nvPr>
        </p:nvSpPr>
        <p:spPr bwMode="auto">
          <a:xfrm>
            <a:off x="6561138" y="5140325"/>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AFF83238-D187-45D9-B02F-E1DFC3D5CB57}" type="datetime'''''''''''''+''''''''3''''7''''''''''.7''''''''''''''''%'''''">
              <a:rPr lang="en-US" altLang="en-US" sz="1000" b="1" smtClean="0">
                <a:solidFill>
                  <a:schemeClr val="accent3"/>
                </a:solidFill>
                <a:effectLst/>
              </a:rPr>
              <a:pPr algn="ctr">
                <a:spcBef>
                  <a:spcPct val="0"/>
                </a:spcBef>
                <a:spcAft>
                  <a:spcPct val="0"/>
                </a:spcAft>
              </a:pPr>
              <a:t>+37.7%</a:t>
            </a:fld>
            <a:endParaRPr lang="en-US" sz="1000" b="1">
              <a:solidFill>
                <a:schemeClr val="accent3"/>
              </a:solidFill>
            </a:endParaRPr>
          </a:p>
        </p:txBody>
      </p:sp>
      <p:sp>
        <p:nvSpPr>
          <p:cNvPr id="775" name="Oval 774">
            <a:extLst>
              <a:ext uri="{FF2B5EF4-FFF2-40B4-BE49-F238E27FC236}">
                <a16:creationId xmlns:a16="http://schemas.microsoft.com/office/drawing/2014/main" id="{5C7419C5-8CF6-B436-B431-578049DC9332}"/>
              </a:ext>
            </a:extLst>
          </p:cNvPr>
          <p:cNvSpPr>
            <a:spLocks/>
          </p:cNvSpPr>
          <p:nvPr>
            <p:custDataLst>
              <p:tags r:id="rId133"/>
            </p:custDataLst>
          </p:nvPr>
        </p:nvSpPr>
        <p:spPr bwMode="auto">
          <a:xfrm>
            <a:off x="6561138" y="4327525"/>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B992712B-82DA-4E01-958D-60A200E1AF28}" type="datetime'''''''+''''3''''''5''.''6''''''''''''''%'''">
              <a:rPr lang="en-US" altLang="en-US" sz="1000" b="1" smtClean="0">
                <a:solidFill>
                  <a:schemeClr val="accent3"/>
                </a:solidFill>
                <a:effectLst/>
              </a:rPr>
              <a:pPr algn="ctr">
                <a:spcBef>
                  <a:spcPct val="0"/>
                </a:spcBef>
                <a:spcAft>
                  <a:spcPct val="0"/>
                </a:spcAft>
              </a:pPr>
              <a:t>+35.6%</a:t>
            </a:fld>
            <a:endParaRPr lang="en-US" sz="1000" b="1" err="1">
              <a:solidFill>
                <a:schemeClr val="accent3"/>
              </a:solidFill>
            </a:endParaRPr>
          </a:p>
        </p:txBody>
      </p:sp>
      <p:sp>
        <p:nvSpPr>
          <p:cNvPr id="776" name="Rectangle 775">
            <a:extLst>
              <a:ext uri="{FF2B5EF4-FFF2-40B4-BE49-F238E27FC236}">
                <a16:creationId xmlns:a16="http://schemas.microsoft.com/office/drawing/2014/main" id="{0A617F84-3999-69EB-DD7B-DA889AD58F1B}"/>
              </a:ext>
            </a:extLst>
          </p:cNvPr>
          <p:cNvSpPr>
            <a:spLocks/>
          </p:cNvSpPr>
          <p:nvPr>
            <p:custDataLst>
              <p:tags r:id="rId134"/>
            </p:custDataLst>
          </p:nvPr>
        </p:nvSpPr>
        <p:spPr bwMode="auto">
          <a:xfrm>
            <a:off x="5238750" y="6299200"/>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777" name="Straight Connector 776">
            <a:extLst>
              <a:ext uri="{FF2B5EF4-FFF2-40B4-BE49-F238E27FC236}">
                <a16:creationId xmlns:a16="http://schemas.microsoft.com/office/drawing/2014/main" id="{FFF52932-CCB5-D872-6751-4AB99656FA59}"/>
              </a:ext>
            </a:extLst>
          </p:cNvPr>
          <p:cNvCxnSpPr>
            <a:cxnSpLocks/>
          </p:cNvCxnSpPr>
          <p:nvPr>
            <p:custDataLst>
              <p:tags r:id="rId135"/>
            </p:custDataLst>
          </p:nvPr>
        </p:nvCxnSpPr>
        <p:spPr bwMode="gray">
          <a:xfrm>
            <a:off x="6022975" y="6365875"/>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78" name="Rectangle 777">
            <a:extLst>
              <a:ext uri="{FF2B5EF4-FFF2-40B4-BE49-F238E27FC236}">
                <a16:creationId xmlns:a16="http://schemas.microsoft.com/office/drawing/2014/main" id="{DD5C1D8A-D751-F2B4-F312-2D1364A5C9C1}"/>
              </a:ext>
            </a:extLst>
          </p:cNvPr>
          <p:cNvSpPr>
            <a:spLocks/>
          </p:cNvSpPr>
          <p:nvPr>
            <p:custDataLst>
              <p:tags r:id="rId136"/>
            </p:custDataLst>
          </p:nvPr>
        </p:nvSpPr>
        <p:spPr bwMode="auto">
          <a:xfrm>
            <a:off x="5468938" y="6294438"/>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A823A3A8-63C6-44DF-A260-B4944FB96B48}" type="datetime'''''''''S''''''''''a''''''l''''e''''''s'''''''''' ''$'''''''">
              <a:rPr lang="en-US" altLang="en-US" sz="1000" b="1" smtClean="0">
                <a:solidFill>
                  <a:schemeClr val="tx1"/>
                </a:solidFill>
              </a:rPr>
              <a:pPr>
                <a:spcBef>
                  <a:spcPct val="0"/>
                </a:spcBef>
                <a:spcAft>
                  <a:spcPct val="0"/>
                </a:spcAft>
              </a:pPr>
              <a:t>Sales $</a:t>
            </a:fld>
            <a:endParaRPr lang="en-US" sz="1000" b="1" err="1">
              <a:solidFill>
                <a:schemeClr val="tx1"/>
              </a:solidFill>
            </a:endParaRPr>
          </a:p>
        </p:txBody>
      </p:sp>
      <p:sp>
        <p:nvSpPr>
          <p:cNvPr id="779" name="Rectangle 778">
            <a:extLst>
              <a:ext uri="{FF2B5EF4-FFF2-40B4-BE49-F238E27FC236}">
                <a16:creationId xmlns:a16="http://schemas.microsoft.com/office/drawing/2014/main" id="{6EA0068B-4355-B984-7A93-8E96ECC7BE00}"/>
              </a:ext>
            </a:extLst>
          </p:cNvPr>
          <p:cNvSpPr>
            <a:spLocks/>
          </p:cNvSpPr>
          <p:nvPr>
            <p:custDataLst>
              <p:tags r:id="rId137"/>
            </p:custDataLst>
          </p:nvPr>
        </p:nvSpPr>
        <p:spPr bwMode="auto">
          <a:xfrm>
            <a:off x="6234113" y="6294438"/>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282D1B11-2082-4363-9EFF-F97AA561DE31}" type="datetime'''Un''''''''a''''dju''''''st''''''''''''''e''''d ''Rxs'''''">
              <a:rPr lang="en-US" altLang="en-US" sz="1000" b="1" smtClean="0">
                <a:solidFill>
                  <a:schemeClr val="tx1"/>
                </a:solidFill>
              </a:rPr>
              <a:pPr>
                <a:spcBef>
                  <a:spcPct val="0"/>
                </a:spcBef>
                <a:spcAft>
                  <a:spcPct val="0"/>
                </a:spcAft>
              </a:pPr>
              <a:t>Unadjusted Rxs</a:t>
            </a:fld>
            <a:endParaRPr lang="en-US" sz="1000" b="1" err="1">
              <a:solidFill>
                <a:schemeClr val="tx1"/>
              </a:solidFill>
            </a:endParaRPr>
          </a:p>
        </p:txBody>
      </p:sp>
      <p:graphicFrame>
        <p:nvGraphicFramePr>
          <p:cNvPr id="34" name="Chart 33">
            <a:extLst>
              <a:ext uri="{FF2B5EF4-FFF2-40B4-BE49-F238E27FC236}">
                <a16:creationId xmlns:a16="http://schemas.microsoft.com/office/drawing/2014/main" id="{AA63C91A-1420-26C8-B6F8-42540CE2F6D1}"/>
              </a:ext>
            </a:extLst>
          </p:cNvPr>
          <p:cNvGraphicFramePr>
            <a:graphicFrameLocks/>
          </p:cNvGraphicFramePr>
          <p:nvPr>
            <p:custDataLst>
              <p:tags r:id="rId138"/>
            </p:custDataLst>
            <p:extLst>
              <p:ext uri="{D42A27DB-BD31-4B8C-83A1-F6EECF244321}">
                <p14:modId xmlns:p14="http://schemas.microsoft.com/office/powerpoint/2010/main" val="3558157848"/>
              </p:ext>
            </p:extLst>
          </p:nvPr>
        </p:nvGraphicFramePr>
        <p:xfrm>
          <a:off x="8204200" y="4524375"/>
          <a:ext cx="3519488" cy="1587500"/>
        </p:xfrm>
        <a:graphic>
          <a:graphicData uri="http://schemas.openxmlformats.org/drawingml/2006/chart">
            <c:chart xmlns:c="http://schemas.openxmlformats.org/drawingml/2006/chart" xmlns:r="http://schemas.openxmlformats.org/officeDocument/2006/relationships" r:id="rId179"/>
          </a:graphicData>
        </a:graphic>
      </p:graphicFrame>
      <p:sp>
        <p:nvSpPr>
          <p:cNvPr id="783" name="Rectangle 782">
            <a:extLst>
              <a:ext uri="{FF2B5EF4-FFF2-40B4-BE49-F238E27FC236}">
                <a16:creationId xmlns:a16="http://schemas.microsoft.com/office/drawing/2014/main" id="{135AA2AE-CC4F-0CF9-20E4-49E0B0E41F60}"/>
              </a:ext>
            </a:extLst>
          </p:cNvPr>
          <p:cNvSpPr>
            <a:spLocks/>
          </p:cNvSpPr>
          <p:nvPr>
            <p:custDataLst>
              <p:tags r:id="rId139"/>
            </p:custDataLst>
          </p:nvPr>
        </p:nvSpPr>
        <p:spPr bwMode="gray">
          <a:xfrm>
            <a:off x="11793538" y="5951538"/>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ED308A11-F4D7-4B3C-95C2-78CA588E281F}" type="datetime'''''''''''''''''''''''''''''''''0'''''''''''''''''''''''''''">
              <a:rPr lang="en-US" altLang="en-US" sz="1200" smtClean="0">
                <a:solidFill>
                  <a:schemeClr val="tx1"/>
                </a:solidFill>
              </a:rPr>
              <a:pPr>
                <a:lnSpc>
                  <a:spcPct val="90000"/>
                </a:lnSpc>
                <a:spcBef>
                  <a:spcPct val="0"/>
                </a:spcBef>
                <a:spcAft>
                  <a:spcPct val="0"/>
                </a:spcAft>
              </a:pPr>
              <a:t>0</a:t>
            </a:fld>
            <a:endParaRPr lang="en-US" sz="1200" err="1">
              <a:solidFill>
                <a:schemeClr val="tx1"/>
              </a:solidFill>
            </a:endParaRPr>
          </a:p>
        </p:txBody>
      </p:sp>
      <p:sp>
        <p:nvSpPr>
          <p:cNvPr id="868" name="Rectangle 867">
            <a:extLst>
              <a:ext uri="{FF2B5EF4-FFF2-40B4-BE49-F238E27FC236}">
                <a16:creationId xmlns:a16="http://schemas.microsoft.com/office/drawing/2014/main" id="{F6E7E3E2-A7DF-AF82-E9C1-9CF833F3E60D}"/>
              </a:ext>
            </a:extLst>
          </p:cNvPr>
          <p:cNvSpPr>
            <a:spLocks/>
          </p:cNvSpPr>
          <p:nvPr>
            <p:custDataLst>
              <p:tags r:id="rId140"/>
            </p:custDataLst>
          </p:nvPr>
        </p:nvSpPr>
        <p:spPr bwMode="gray">
          <a:xfrm>
            <a:off x="11793538" y="5667375"/>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81AD702-9848-43BB-941E-CB8E70B08F0F}" type="datetime'''''''''''''''2'''''''''''''''''''''''''''''''''''">
              <a:rPr lang="en-US" altLang="en-US" sz="1200" smtClean="0">
                <a:solidFill>
                  <a:schemeClr val="tx1"/>
                </a:solidFill>
                <a:effectLst/>
              </a:rPr>
              <a:pPr>
                <a:lnSpc>
                  <a:spcPct val="90000"/>
                </a:lnSpc>
                <a:spcBef>
                  <a:spcPct val="0"/>
                </a:spcBef>
                <a:spcAft>
                  <a:spcPct val="0"/>
                </a:spcAft>
              </a:pPr>
              <a:t>2</a:t>
            </a:fld>
            <a:endParaRPr lang="en-US" sz="1200" err="1">
              <a:solidFill>
                <a:schemeClr val="tx1"/>
              </a:solidFill>
            </a:endParaRPr>
          </a:p>
        </p:txBody>
      </p:sp>
      <p:sp>
        <p:nvSpPr>
          <p:cNvPr id="869" name="Rectangle 868">
            <a:extLst>
              <a:ext uri="{FF2B5EF4-FFF2-40B4-BE49-F238E27FC236}">
                <a16:creationId xmlns:a16="http://schemas.microsoft.com/office/drawing/2014/main" id="{A4D261A8-84D3-D0AB-0B91-D32278612FBA}"/>
              </a:ext>
            </a:extLst>
          </p:cNvPr>
          <p:cNvSpPr>
            <a:spLocks/>
          </p:cNvSpPr>
          <p:nvPr>
            <p:custDataLst>
              <p:tags r:id="rId141"/>
            </p:custDataLst>
          </p:nvPr>
        </p:nvSpPr>
        <p:spPr bwMode="gray">
          <a:xfrm>
            <a:off x="11793538" y="538321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6B3C78A-926D-4301-A1A0-5C1564D039BD}" type="datetime'''''''''''''''''''''''''''''''''''''''4'''''''''''''''''''''''">
              <a:rPr lang="en-US" altLang="en-US" sz="1200" smtClean="0">
                <a:solidFill>
                  <a:schemeClr val="tx1"/>
                </a:solidFill>
                <a:effectLst/>
              </a:rPr>
              <a:pPr>
                <a:lnSpc>
                  <a:spcPct val="90000"/>
                </a:lnSpc>
                <a:spcBef>
                  <a:spcPct val="0"/>
                </a:spcBef>
                <a:spcAft>
                  <a:spcPct val="0"/>
                </a:spcAft>
              </a:pPr>
              <a:t>4</a:t>
            </a:fld>
            <a:endParaRPr lang="en-US" sz="1200" err="1">
              <a:solidFill>
                <a:schemeClr val="tx1"/>
              </a:solidFill>
            </a:endParaRPr>
          </a:p>
        </p:txBody>
      </p:sp>
      <p:sp>
        <p:nvSpPr>
          <p:cNvPr id="870" name="Rectangle 869">
            <a:extLst>
              <a:ext uri="{FF2B5EF4-FFF2-40B4-BE49-F238E27FC236}">
                <a16:creationId xmlns:a16="http://schemas.microsoft.com/office/drawing/2014/main" id="{8EB22877-F799-591A-EAD2-143201252EBB}"/>
              </a:ext>
            </a:extLst>
          </p:cNvPr>
          <p:cNvSpPr>
            <a:spLocks/>
          </p:cNvSpPr>
          <p:nvPr>
            <p:custDataLst>
              <p:tags r:id="rId142"/>
            </p:custDataLst>
          </p:nvPr>
        </p:nvSpPr>
        <p:spPr bwMode="gray">
          <a:xfrm>
            <a:off x="11793538" y="50974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BFD029FD-A7C1-4598-8FC9-439B5884BA55}" type="datetime'''''''''''''''''''''''''''''''''''''''''''''''''''''''6'">
              <a:rPr lang="en-US" altLang="en-US" sz="1200" smtClean="0">
                <a:solidFill>
                  <a:schemeClr val="tx1"/>
                </a:solidFill>
                <a:effectLst/>
              </a:rPr>
              <a:pPr>
                <a:lnSpc>
                  <a:spcPct val="90000"/>
                </a:lnSpc>
                <a:spcBef>
                  <a:spcPct val="0"/>
                </a:spcBef>
                <a:spcAft>
                  <a:spcPct val="0"/>
                </a:spcAft>
              </a:pPr>
              <a:t>6</a:t>
            </a:fld>
            <a:endParaRPr lang="en-US" sz="1200" err="1">
              <a:solidFill>
                <a:schemeClr val="tx1"/>
              </a:solidFill>
            </a:endParaRPr>
          </a:p>
        </p:txBody>
      </p:sp>
      <p:sp>
        <p:nvSpPr>
          <p:cNvPr id="871" name="Rectangle 870">
            <a:extLst>
              <a:ext uri="{FF2B5EF4-FFF2-40B4-BE49-F238E27FC236}">
                <a16:creationId xmlns:a16="http://schemas.microsoft.com/office/drawing/2014/main" id="{60F8A51A-F95B-1E2B-0C56-2CC871FE1EEE}"/>
              </a:ext>
            </a:extLst>
          </p:cNvPr>
          <p:cNvSpPr>
            <a:spLocks/>
          </p:cNvSpPr>
          <p:nvPr>
            <p:custDataLst>
              <p:tags r:id="rId143"/>
            </p:custDataLst>
          </p:nvPr>
        </p:nvSpPr>
        <p:spPr bwMode="gray">
          <a:xfrm>
            <a:off x="11793538" y="481330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0DB6615A-3BDF-4A9A-A317-97070AF18210}" type="datetime'''''''''''''8'''''''''''''''''''''''''''">
              <a:rPr lang="en-US" altLang="en-US" sz="1200" smtClean="0">
                <a:solidFill>
                  <a:schemeClr val="tx1"/>
                </a:solidFill>
                <a:effectLst/>
              </a:rPr>
              <a:pPr>
                <a:lnSpc>
                  <a:spcPct val="90000"/>
                </a:lnSpc>
                <a:spcBef>
                  <a:spcPct val="0"/>
                </a:spcBef>
                <a:spcAft>
                  <a:spcPct val="0"/>
                </a:spcAft>
              </a:pPr>
              <a:t>8</a:t>
            </a:fld>
            <a:endParaRPr lang="en-US" sz="1200" err="1">
              <a:solidFill>
                <a:schemeClr val="tx1"/>
              </a:solidFill>
            </a:endParaRPr>
          </a:p>
        </p:txBody>
      </p:sp>
      <p:sp>
        <p:nvSpPr>
          <p:cNvPr id="785" name="Rectangle 784">
            <a:extLst>
              <a:ext uri="{FF2B5EF4-FFF2-40B4-BE49-F238E27FC236}">
                <a16:creationId xmlns:a16="http://schemas.microsoft.com/office/drawing/2014/main" id="{7E7623CC-E7A1-CBB8-BF97-A2B3BEFE6776}"/>
              </a:ext>
            </a:extLst>
          </p:cNvPr>
          <p:cNvSpPr>
            <a:spLocks/>
          </p:cNvSpPr>
          <p:nvPr>
            <p:custDataLst>
              <p:tags r:id="rId144"/>
            </p:custDataLst>
          </p:nvPr>
        </p:nvSpPr>
        <p:spPr bwMode="gray">
          <a:xfrm>
            <a:off x="11793538" y="4529138"/>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83737A9-A905-48DF-83CC-E8B4D980E67F}" type="datetime'''1''''''''''''''''''0'''''''''''''">
              <a:rPr lang="en-US" altLang="en-US" sz="1200" smtClean="0">
                <a:solidFill>
                  <a:schemeClr val="tx1"/>
                </a:solidFill>
              </a:rPr>
              <a:pPr>
                <a:lnSpc>
                  <a:spcPct val="90000"/>
                </a:lnSpc>
                <a:spcBef>
                  <a:spcPct val="0"/>
                </a:spcBef>
                <a:spcAft>
                  <a:spcPct val="0"/>
                </a:spcAft>
              </a:pPr>
              <a:t>10</a:t>
            </a:fld>
            <a:endParaRPr lang="en-US" sz="1200" err="1">
              <a:solidFill>
                <a:schemeClr val="tx1"/>
              </a:solidFill>
            </a:endParaRPr>
          </a:p>
        </p:txBody>
      </p:sp>
      <p:cxnSp>
        <p:nvCxnSpPr>
          <p:cNvPr id="789" name="Straight Connector 788">
            <a:extLst>
              <a:ext uri="{FF2B5EF4-FFF2-40B4-BE49-F238E27FC236}">
                <a16:creationId xmlns:a16="http://schemas.microsoft.com/office/drawing/2014/main" id="{3D3E2ACB-BF0C-EAA6-7D67-77D6738A9156}"/>
              </a:ext>
            </a:extLst>
          </p:cNvPr>
          <p:cNvCxnSpPr>
            <a:cxnSpLocks/>
          </p:cNvCxnSpPr>
          <p:nvPr>
            <p:custDataLst>
              <p:tags r:id="rId145"/>
            </p:custDataLst>
          </p:nvPr>
        </p:nvCxnSpPr>
        <p:spPr bwMode="auto">
          <a:xfrm flipV="1">
            <a:off x="10244138" y="5353050"/>
            <a:ext cx="0" cy="1365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0" name="Straight Connector 789">
            <a:extLst>
              <a:ext uri="{FF2B5EF4-FFF2-40B4-BE49-F238E27FC236}">
                <a16:creationId xmlns:a16="http://schemas.microsoft.com/office/drawing/2014/main" id="{340A6A94-9DE4-D430-5664-E55E2625F4ED}"/>
              </a:ext>
            </a:extLst>
          </p:cNvPr>
          <p:cNvCxnSpPr>
            <a:cxnSpLocks/>
          </p:cNvCxnSpPr>
          <p:nvPr>
            <p:custDataLst>
              <p:tags r:id="rId146"/>
            </p:custDataLst>
          </p:nvPr>
        </p:nvCxnSpPr>
        <p:spPr bwMode="auto">
          <a:xfrm>
            <a:off x="10244138" y="5353050"/>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1" name="Straight Connector 790">
            <a:extLst>
              <a:ext uri="{FF2B5EF4-FFF2-40B4-BE49-F238E27FC236}">
                <a16:creationId xmlns:a16="http://schemas.microsoft.com/office/drawing/2014/main" id="{A33A7153-5DB6-94EB-E4F9-EA1CA5800F7B}"/>
              </a:ext>
            </a:extLst>
          </p:cNvPr>
          <p:cNvCxnSpPr>
            <a:cxnSpLocks/>
          </p:cNvCxnSpPr>
          <p:nvPr>
            <p:custDataLst>
              <p:tags r:id="rId147"/>
            </p:custDataLst>
          </p:nvPr>
        </p:nvCxnSpPr>
        <p:spPr bwMode="auto">
          <a:xfrm>
            <a:off x="11361738" y="5353050"/>
            <a:ext cx="0" cy="2444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792" name="Straight Connector 791">
            <a:extLst>
              <a:ext uri="{FF2B5EF4-FFF2-40B4-BE49-F238E27FC236}">
                <a16:creationId xmlns:a16="http://schemas.microsoft.com/office/drawing/2014/main" id="{E36EAF86-E3B8-D4C0-3823-B9F452E1C5AF}"/>
              </a:ext>
            </a:extLst>
          </p:cNvPr>
          <p:cNvCxnSpPr>
            <a:cxnSpLocks/>
          </p:cNvCxnSpPr>
          <p:nvPr>
            <p:custDataLst>
              <p:tags r:id="rId148"/>
            </p:custDataLst>
          </p:nvPr>
        </p:nvCxnSpPr>
        <p:spPr bwMode="auto">
          <a:xfrm flipV="1">
            <a:off x="10244138" y="4691063"/>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3" name="Straight Connector 792">
            <a:extLst>
              <a:ext uri="{FF2B5EF4-FFF2-40B4-BE49-F238E27FC236}">
                <a16:creationId xmlns:a16="http://schemas.microsoft.com/office/drawing/2014/main" id="{C0A58A6A-452E-2F03-4386-B47AB937019C}"/>
              </a:ext>
            </a:extLst>
          </p:cNvPr>
          <p:cNvCxnSpPr>
            <a:cxnSpLocks/>
          </p:cNvCxnSpPr>
          <p:nvPr>
            <p:custDataLst>
              <p:tags r:id="rId149"/>
            </p:custDataLst>
          </p:nvPr>
        </p:nvCxnSpPr>
        <p:spPr bwMode="auto">
          <a:xfrm>
            <a:off x="10244138" y="4691063"/>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4" name="Straight Connector 793">
            <a:extLst>
              <a:ext uri="{FF2B5EF4-FFF2-40B4-BE49-F238E27FC236}">
                <a16:creationId xmlns:a16="http://schemas.microsoft.com/office/drawing/2014/main" id="{46D51D3A-3FE8-E8DC-89D6-ADD52C89CC15}"/>
              </a:ext>
            </a:extLst>
          </p:cNvPr>
          <p:cNvCxnSpPr>
            <a:cxnSpLocks/>
          </p:cNvCxnSpPr>
          <p:nvPr>
            <p:custDataLst>
              <p:tags r:id="rId150"/>
            </p:custDataLst>
          </p:nvPr>
        </p:nvCxnSpPr>
        <p:spPr bwMode="auto">
          <a:xfrm>
            <a:off x="11361738" y="4691063"/>
            <a:ext cx="0" cy="2492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95" name="Rectangle 794">
            <a:extLst>
              <a:ext uri="{FF2B5EF4-FFF2-40B4-BE49-F238E27FC236}">
                <a16:creationId xmlns:a16="http://schemas.microsoft.com/office/drawing/2014/main" id="{45D3405A-4F91-4802-40B5-A349549AE8C5}"/>
              </a:ext>
            </a:extLst>
          </p:cNvPr>
          <p:cNvSpPr>
            <a:spLocks/>
          </p:cNvSpPr>
          <p:nvPr>
            <p:custDataLst>
              <p:tags r:id="rId151"/>
            </p:custDataLst>
          </p:nvPr>
        </p:nvSpPr>
        <p:spPr bwMode="auto">
          <a:xfrm>
            <a:off x="8420100"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1B60E65-2247-4CE2-8237-4B1646EC76FD}"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796" name="Rectangle 795">
            <a:extLst>
              <a:ext uri="{FF2B5EF4-FFF2-40B4-BE49-F238E27FC236}">
                <a16:creationId xmlns:a16="http://schemas.microsoft.com/office/drawing/2014/main" id="{8DB6704A-2B38-4550-4391-4956C64BCE7D}"/>
              </a:ext>
            </a:extLst>
          </p:cNvPr>
          <p:cNvSpPr>
            <a:spLocks/>
          </p:cNvSpPr>
          <p:nvPr>
            <p:custDataLst>
              <p:tags r:id="rId152"/>
            </p:custDataLst>
          </p:nvPr>
        </p:nvSpPr>
        <p:spPr bwMode="auto">
          <a:xfrm>
            <a:off x="8978900"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A053C60-7CA0-4A6C-8BFB-0D2971CEF58A}"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797" name="Rectangle 796">
            <a:extLst>
              <a:ext uri="{FF2B5EF4-FFF2-40B4-BE49-F238E27FC236}">
                <a16:creationId xmlns:a16="http://schemas.microsoft.com/office/drawing/2014/main" id="{541437A2-4A0E-5793-B20D-542F479D5BC3}"/>
              </a:ext>
            </a:extLst>
          </p:cNvPr>
          <p:cNvSpPr>
            <a:spLocks/>
          </p:cNvSpPr>
          <p:nvPr>
            <p:custDataLst>
              <p:tags r:id="rId153"/>
            </p:custDataLst>
          </p:nvPr>
        </p:nvSpPr>
        <p:spPr bwMode="auto">
          <a:xfrm>
            <a:off x="9537700"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EC5C93F-682C-4C46-8B37-F30E27DF0979}"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p:nvSpPr>
          <p:cNvPr id="798" name="Rectangle 797">
            <a:extLst>
              <a:ext uri="{FF2B5EF4-FFF2-40B4-BE49-F238E27FC236}">
                <a16:creationId xmlns:a16="http://schemas.microsoft.com/office/drawing/2014/main" id="{8060D596-81A8-5E32-9678-CA10C4FD6F56}"/>
              </a:ext>
            </a:extLst>
          </p:cNvPr>
          <p:cNvSpPr>
            <a:spLocks/>
          </p:cNvSpPr>
          <p:nvPr>
            <p:custDataLst>
              <p:tags r:id="rId154"/>
            </p:custDataLst>
          </p:nvPr>
        </p:nvSpPr>
        <p:spPr bwMode="gray">
          <a:xfrm>
            <a:off x="10086975" y="4805363"/>
            <a:ext cx="3159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4DDAE0F-73BC-4695-85A9-511DFD7AAA47}" type="datetime'''''''7''''''''''''''''''''''''''''.''''3''M'''''">
              <a:rPr lang="en-US" altLang="en-US" sz="1000" b="1" smtClean="0">
                <a:solidFill>
                  <a:schemeClr val="accent4"/>
                </a:solidFill>
              </a:rPr>
              <a:pPr algn="ctr">
                <a:lnSpc>
                  <a:spcPct val="90000"/>
                </a:lnSpc>
                <a:spcBef>
                  <a:spcPct val="0"/>
                </a:spcBef>
                <a:spcAft>
                  <a:spcPct val="0"/>
                </a:spcAft>
              </a:pPr>
              <a:t>7.3M</a:t>
            </a:fld>
            <a:endParaRPr lang="en-US" sz="1000" b="1" err="1">
              <a:solidFill>
                <a:schemeClr val="accent4"/>
              </a:solidFill>
            </a:endParaRPr>
          </a:p>
        </p:txBody>
      </p:sp>
      <p:sp>
        <p:nvSpPr>
          <p:cNvPr id="799" name="Rectangle 798">
            <a:extLst>
              <a:ext uri="{FF2B5EF4-FFF2-40B4-BE49-F238E27FC236}">
                <a16:creationId xmlns:a16="http://schemas.microsoft.com/office/drawing/2014/main" id="{3FA6157B-BEF5-B1A1-BE4E-64916D74FF5A}"/>
              </a:ext>
            </a:extLst>
          </p:cNvPr>
          <p:cNvSpPr>
            <a:spLocks/>
          </p:cNvSpPr>
          <p:nvPr>
            <p:custDataLst>
              <p:tags r:id="rId155"/>
            </p:custDataLst>
          </p:nvPr>
        </p:nvSpPr>
        <p:spPr bwMode="auto">
          <a:xfrm>
            <a:off x="10098088"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65318FF-E58C-4009-918A-7C0A80890EDE}"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800" name="Rectangle 799">
            <a:extLst>
              <a:ext uri="{FF2B5EF4-FFF2-40B4-BE49-F238E27FC236}">
                <a16:creationId xmlns:a16="http://schemas.microsoft.com/office/drawing/2014/main" id="{9AFED4E7-12AC-5A77-A1E0-A95031722E3D}"/>
              </a:ext>
            </a:extLst>
          </p:cNvPr>
          <p:cNvSpPr>
            <a:spLocks/>
          </p:cNvSpPr>
          <p:nvPr>
            <p:custDataLst>
              <p:tags r:id="rId156"/>
            </p:custDataLst>
          </p:nvPr>
        </p:nvSpPr>
        <p:spPr bwMode="auto">
          <a:xfrm>
            <a:off x="10656888"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C4C76BF2-A641-4995-8691-B2E5CFA33565}"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801" name="Rectangle 800">
            <a:extLst>
              <a:ext uri="{FF2B5EF4-FFF2-40B4-BE49-F238E27FC236}">
                <a16:creationId xmlns:a16="http://schemas.microsoft.com/office/drawing/2014/main" id="{FE01F650-FA47-7483-7D92-94EDF8BD3212}"/>
              </a:ext>
            </a:extLst>
          </p:cNvPr>
          <p:cNvSpPr>
            <a:spLocks/>
          </p:cNvSpPr>
          <p:nvPr>
            <p:custDataLst>
              <p:tags r:id="rId157"/>
            </p:custDataLst>
          </p:nvPr>
        </p:nvSpPr>
        <p:spPr bwMode="gray">
          <a:xfrm>
            <a:off x="11204575" y="4978400"/>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63C8CC1-F717-4DA0-BAAC-6C97E089263E}" type="datetime'''''''''''''''''''''6''''''''''''''.''1''''''M'''">
              <a:rPr lang="en-US" altLang="en-US" sz="1000" b="1" smtClean="0">
                <a:solidFill>
                  <a:schemeClr val="accent4"/>
                </a:solidFill>
              </a:rPr>
              <a:pPr algn="ctr">
                <a:lnSpc>
                  <a:spcPct val="90000"/>
                </a:lnSpc>
                <a:spcBef>
                  <a:spcPct val="0"/>
                </a:spcBef>
                <a:spcAft>
                  <a:spcPct val="0"/>
                </a:spcAft>
              </a:pPr>
              <a:t>6.1M</a:t>
            </a:fld>
            <a:endParaRPr lang="en-US" sz="1000" b="1" err="1">
              <a:solidFill>
                <a:schemeClr val="accent4"/>
              </a:solidFill>
            </a:endParaRPr>
          </a:p>
        </p:txBody>
      </p:sp>
      <p:sp>
        <p:nvSpPr>
          <p:cNvPr id="802" name="Rectangle 801">
            <a:extLst>
              <a:ext uri="{FF2B5EF4-FFF2-40B4-BE49-F238E27FC236}">
                <a16:creationId xmlns:a16="http://schemas.microsoft.com/office/drawing/2014/main" id="{2C39E7EA-5918-8145-024E-B12F55C8A700}"/>
              </a:ext>
            </a:extLst>
          </p:cNvPr>
          <p:cNvSpPr>
            <a:spLocks/>
          </p:cNvSpPr>
          <p:nvPr>
            <p:custDataLst>
              <p:tags r:id="rId158"/>
            </p:custDataLst>
          </p:nvPr>
        </p:nvSpPr>
        <p:spPr bwMode="auto">
          <a:xfrm>
            <a:off x="11215688"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5AB3D1D-7D63-4FF1-939F-D719E2A17091}"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803" name="Rectangle 802">
            <a:extLst>
              <a:ext uri="{FF2B5EF4-FFF2-40B4-BE49-F238E27FC236}">
                <a16:creationId xmlns:a16="http://schemas.microsoft.com/office/drawing/2014/main" id="{61FC6E8B-230E-0137-E646-C0717CF3356F}"/>
              </a:ext>
            </a:extLst>
          </p:cNvPr>
          <p:cNvSpPr>
            <a:spLocks/>
          </p:cNvSpPr>
          <p:nvPr>
            <p:custDataLst>
              <p:tags r:id="rId159"/>
            </p:custDataLst>
          </p:nvPr>
        </p:nvSpPr>
        <p:spPr bwMode="gray">
          <a:xfrm>
            <a:off x="8380413" y="551656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E5D1C9C-FD10-4AA5-8366-D32DA26ABAAB}" type="datetime'''$''''''6''''.''''''2''''''''''''''''''B'''''''">
              <a:rPr lang="en-US" altLang="en-US" sz="1000" b="1" smtClean="0">
                <a:solidFill>
                  <a:schemeClr val="accent2"/>
                </a:solidFill>
              </a:rPr>
              <a:pPr algn="ctr">
                <a:lnSpc>
                  <a:spcPct val="90000"/>
                </a:lnSpc>
                <a:spcBef>
                  <a:spcPct val="0"/>
                </a:spcBef>
                <a:spcAft>
                  <a:spcPct val="0"/>
                </a:spcAft>
              </a:pPr>
              <a:t>$6.2B</a:t>
            </a:fld>
            <a:endParaRPr lang="en-US" sz="1000" b="1" err="1">
              <a:solidFill>
                <a:schemeClr val="accent2"/>
              </a:solidFill>
            </a:endParaRPr>
          </a:p>
        </p:txBody>
      </p:sp>
      <p:sp>
        <p:nvSpPr>
          <p:cNvPr id="804" name="Rectangle 803">
            <a:extLst>
              <a:ext uri="{FF2B5EF4-FFF2-40B4-BE49-F238E27FC236}">
                <a16:creationId xmlns:a16="http://schemas.microsoft.com/office/drawing/2014/main" id="{35C0E43B-6B30-4A0C-F65D-D86A8983770E}"/>
              </a:ext>
            </a:extLst>
          </p:cNvPr>
          <p:cNvSpPr>
            <a:spLocks/>
          </p:cNvSpPr>
          <p:nvPr>
            <p:custDataLst>
              <p:tags r:id="rId160"/>
            </p:custDataLst>
          </p:nvPr>
        </p:nvSpPr>
        <p:spPr bwMode="gray">
          <a:xfrm>
            <a:off x="8939213" y="5507038"/>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85AB07F-9071-488F-8FF1-E4B478719160}" type="datetime'''$''6''''''''''''.''''''''''''''''3''''''''''''''B'''''''">
              <a:rPr lang="en-US" altLang="en-US" sz="1000" b="1" smtClean="0">
                <a:solidFill>
                  <a:schemeClr val="accent2"/>
                </a:solidFill>
              </a:rPr>
              <a:pPr algn="ctr">
                <a:lnSpc>
                  <a:spcPct val="90000"/>
                </a:lnSpc>
                <a:spcBef>
                  <a:spcPct val="0"/>
                </a:spcBef>
                <a:spcAft>
                  <a:spcPct val="0"/>
                </a:spcAft>
              </a:pPr>
              <a:t>$6.3B</a:t>
            </a:fld>
            <a:endParaRPr lang="en-US" sz="1000" b="1" err="1">
              <a:solidFill>
                <a:schemeClr val="accent2"/>
              </a:solidFill>
            </a:endParaRPr>
          </a:p>
        </p:txBody>
      </p:sp>
      <p:sp>
        <p:nvSpPr>
          <p:cNvPr id="805" name="Rectangle 804">
            <a:extLst>
              <a:ext uri="{FF2B5EF4-FFF2-40B4-BE49-F238E27FC236}">
                <a16:creationId xmlns:a16="http://schemas.microsoft.com/office/drawing/2014/main" id="{871219AC-677B-7F97-9329-7923FCC66E64}"/>
              </a:ext>
            </a:extLst>
          </p:cNvPr>
          <p:cNvSpPr>
            <a:spLocks/>
          </p:cNvSpPr>
          <p:nvPr>
            <p:custDataLst>
              <p:tags r:id="rId161"/>
            </p:custDataLst>
          </p:nvPr>
        </p:nvSpPr>
        <p:spPr bwMode="gray">
          <a:xfrm>
            <a:off x="9498013" y="550227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3771BD1-EA61-467E-9A46-A3CCDD098686}" type="datetime'''''''''''''''$''6''''''''''''''''.''''''4''''''B'''''''">
              <a:rPr lang="en-US" altLang="en-US" sz="1000" b="1" smtClean="0">
                <a:solidFill>
                  <a:schemeClr val="accent2"/>
                </a:solidFill>
              </a:rPr>
              <a:pPr algn="ctr">
                <a:lnSpc>
                  <a:spcPct val="90000"/>
                </a:lnSpc>
                <a:spcBef>
                  <a:spcPct val="0"/>
                </a:spcBef>
                <a:spcAft>
                  <a:spcPct val="0"/>
                </a:spcAft>
              </a:pPr>
              <a:t>$6.4B</a:t>
            </a:fld>
            <a:endParaRPr lang="en-US" sz="1000" b="1" err="1">
              <a:solidFill>
                <a:schemeClr val="accent2"/>
              </a:solidFill>
            </a:endParaRPr>
          </a:p>
        </p:txBody>
      </p:sp>
      <p:sp>
        <p:nvSpPr>
          <p:cNvPr id="806" name="Rectangle 805">
            <a:extLst>
              <a:ext uri="{FF2B5EF4-FFF2-40B4-BE49-F238E27FC236}">
                <a16:creationId xmlns:a16="http://schemas.microsoft.com/office/drawing/2014/main" id="{FD6EBE6E-222B-20A8-02A9-90933C213D88}"/>
              </a:ext>
            </a:extLst>
          </p:cNvPr>
          <p:cNvSpPr>
            <a:spLocks/>
          </p:cNvSpPr>
          <p:nvPr>
            <p:custDataLst>
              <p:tags r:id="rId162"/>
            </p:custDataLst>
          </p:nvPr>
        </p:nvSpPr>
        <p:spPr bwMode="gray">
          <a:xfrm>
            <a:off x="10058400" y="552767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611C5F7-9E3A-4D72-87BB-54FEED3FC73B}" type="datetime'''''''''''''''''''''''''''''$''''''''6''.''''''''0''B'">
              <a:rPr lang="en-US" altLang="en-US" sz="1000" b="1" smtClean="0">
                <a:solidFill>
                  <a:schemeClr val="accent2"/>
                </a:solidFill>
              </a:rPr>
              <a:pPr algn="ctr">
                <a:lnSpc>
                  <a:spcPct val="90000"/>
                </a:lnSpc>
                <a:spcBef>
                  <a:spcPct val="0"/>
                </a:spcBef>
                <a:spcAft>
                  <a:spcPct val="0"/>
                </a:spcAft>
              </a:pPr>
              <a:t>$6.0B</a:t>
            </a:fld>
            <a:endParaRPr lang="en-US" sz="1000" b="1" err="1">
              <a:solidFill>
                <a:schemeClr val="accent2"/>
              </a:solidFill>
            </a:endParaRPr>
          </a:p>
        </p:txBody>
      </p:sp>
      <p:sp>
        <p:nvSpPr>
          <p:cNvPr id="807" name="Rectangle 806">
            <a:extLst>
              <a:ext uri="{FF2B5EF4-FFF2-40B4-BE49-F238E27FC236}">
                <a16:creationId xmlns:a16="http://schemas.microsoft.com/office/drawing/2014/main" id="{D64390EF-E169-15BD-8A5D-B9E69D8F955F}"/>
              </a:ext>
            </a:extLst>
          </p:cNvPr>
          <p:cNvSpPr>
            <a:spLocks/>
          </p:cNvSpPr>
          <p:nvPr>
            <p:custDataLst>
              <p:tags r:id="rId163"/>
            </p:custDataLst>
          </p:nvPr>
        </p:nvSpPr>
        <p:spPr bwMode="gray">
          <a:xfrm>
            <a:off x="10617200" y="5537200"/>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27FDCB8-8AD6-4BDC-9A40-FD93B9A4C51B}" type="datetime'''''$''''''''5''''''''.8''''''''B'''''''''''''">
              <a:rPr lang="en-US" altLang="en-US" sz="1000" b="1" smtClean="0">
                <a:solidFill>
                  <a:schemeClr val="accent2"/>
                </a:solidFill>
              </a:rPr>
              <a:pPr algn="ctr">
                <a:lnSpc>
                  <a:spcPct val="90000"/>
                </a:lnSpc>
                <a:spcBef>
                  <a:spcPct val="0"/>
                </a:spcBef>
                <a:spcAft>
                  <a:spcPct val="0"/>
                </a:spcAft>
              </a:pPr>
              <a:t>$5.8B</a:t>
            </a:fld>
            <a:endParaRPr lang="en-US" sz="1000" b="1" err="1">
              <a:solidFill>
                <a:schemeClr val="accent2"/>
              </a:solidFill>
            </a:endParaRPr>
          </a:p>
        </p:txBody>
      </p:sp>
      <p:sp>
        <p:nvSpPr>
          <p:cNvPr id="808" name="Rectangle 807">
            <a:extLst>
              <a:ext uri="{FF2B5EF4-FFF2-40B4-BE49-F238E27FC236}">
                <a16:creationId xmlns:a16="http://schemas.microsoft.com/office/drawing/2014/main" id="{A715656C-FD79-076B-F6C6-6B665F14AF06}"/>
              </a:ext>
            </a:extLst>
          </p:cNvPr>
          <p:cNvSpPr>
            <a:spLocks/>
          </p:cNvSpPr>
          <p:nvPr>
            <p:custDataLst>
              <p:tags r:id="rId164"/>
            </p:custDataLst>
          </p:nvPr>
        </p:nvSpPr>
        <p:spPr bwMode="gray">
          <a:xfrm>
            <a:off x="11176000" y="563562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C67777B-2158-450D-B2B6-086B8377AFFD}" type="datetime'''''''''''$4''''''''''''''''''.''''''''''1''''''''''''B'">
              <a:rPr lang="en-US" altLang="en-US" sz="1000" b="1" smtClean="0">
                <a:solidFill>
                  <a:schemeClr val="accent2"/>
                </a:solidFill>
              </a:rPr>
              <a:pPr algn="ctr">
                <a:lnSpc>
                  <a:spcPct val="90000"/>
                </a:lnSpc>
                <a:spcBef>
                  <a:spcPct val="0"/>
                </a:spcBef>
                <a:spcAft>
                  <a:spcPct val="0"/>
                </a:spcAft>
              </a:pPr>
              <a:t>$4.1B</a:t>
            </a:fld>
            <a:endParaRPr lang="en-US" sz="1000" b="1" err="1">
              <a:solidFill>
                <a:schemeClr val="accent2"/>
              </a:solidFill>
            </a:endParaRPr>
          </a:p>
        </p:txBody>
      </p:sp>
      <p:sp>
        <p:nvSpPr>
          <p:cNvPr id="809" name="Oval 808">
            <a:extLst>
              <a:ext uri="{FF2B5EF4-FFF2-40B4-BE49-F238E27FC236}">
                <a16:creationId xmlns:a16="http://schemas.microsoft.com/office/drawing/2014/main" id="{E356E7E6-EC57-5B8D-6D2C-0CC9FDFE5865}"/>
              </a:ext>
            </a:extLst>
          </p:cNvPr>
          <p:cNvSpPr>
            <a:spLocks/>
          </p:cNvSpPr>
          <p:nvPr>
            <p:custDataLst>
              <p:tags r:id="rId165"/>
            </p:custDataLst>
          </p:nvPr>
        </p:nvSpPr>
        <p:spPr bwMode="auto">
          <a:xfrm>
            <a:off x="10520363" y="5245100"/>
            <a:ext cx="56673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48B7E8C7-D453-4D61-BAD5-F29846FA20AA}" type="datetime'-''''''''''''''''''''''''''3''''1''.''''''''''9%'''">
              <a:rPr lang="en-US" altLang="en-US" sz="1000" b="1" smtClean="0">
                <a:solidFill>
                  <a:srgbClr val="C30C3E"/>
                </a:solidFill>
                <a:effectLst/>
              </a:rPr>
              <a:pPr algn="ctr">
                <a:spcBef>
                  <a:spcPct val="0"/>
                </a:spcBef>
                <a:spcAft>
                  <a:spcPct val="0"/>
                </a:spcAft>
              </a:pPr>
              <a:t>-31.9%</a:t>
            </a:fld>
            <a:endParaRPr lang="en-US" sz="1000" b="1">
              <a:solidFill>
                <a:srgbClr val="C30C3E"/>
              </a:solidFill>
            </a:endParaRPr>
          </a:p>
        </p:txBody>
      </p:sp>
      <p:sp>
        <p:nvSpPr>
          <p:cNvPr id="810" name="Oval 809">
            <a:extLst>
              <a:ext uri="{FF2B5EF4-FFF2-40B4-BE49-F238E27FC236}">
                <a16:creationId xmlns:a16="http://schemas.microsoft.com/office/drawing/2014/main" id="{312A78D1-3CC8-5270-B765-C606EFC41D84}"/>
              </a:ext>
            </a:extLst>
          </p:cNvPr>
          <p:cNvSpPr>
            <a:spLocks/>
          </p:cNvSpPr>
          <p:nvPr>
            <p:custDataLst>
              <p:tags r:id="rId166"/>
            </p:custDataLst>
          </p:nvPr>
        </p:nvSpPr>
        <p:spPr bwMode="auto">
          <a:xfrm>
            <a:off x="10520363" y="4583113"/>
            <a:ext cx="56673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8C68ED11-7ED7-4D6C-8B6D-761E2EAB3B09}" type="datetime'''''''''''''-''''1''''''''''6.''''8''''''%'''''">
              <a:rPr lang="en-US" altLang="en-US" sz="1000" b="1" smtClean="0">
                <a:solidFill>
                  <a:srgbClr val="C30C3E"/>
                </a:solidFill>
                <a:effectLst/>
              </a:rPr>
              <a:pPr algn="ctr">
                <a:spcBef>
                  <a:spcPct val="0"/>
                </a:spcBef>
                <a:spcAft>
                  <a:spcPct val="0"/>
                </a:spcAft>
              </a:pPr>
              <a:t>-16.8%</a:t>
            </a:fld>
            <a:endParaRPr lang="en-US" sz="1000" b="1" err="1">
              <a:solidFill>
                <a:srgbClr val="C30C3E"/>
              </a:solidFill>
            </a:endParaRPr>
          </a:p>
        </p:txBody>
      </p:sp>
      <p:sp>
        <p:nvSpPr>
          <p:cNvPr id="811" name="Rectangle 810">
            <a:extLst>
              <a:ext uri="{FF2B5EF4-FFF2-40B4-BE49-F238E27FC236}">
                <a16:creationId xmlns:a16="http://schemas.microsoft.com/office/drawing/2014/main" id="{E9C6BB3B-95D8-FC62-B14C-4FCEE4814217}"/>
              </a:ext>
            </a:extLst>
          </p:cNvPr>
          <p:cNvSpPr>
            <a:spLocks/>
          </p:cNvSpPr>
          <p:nvPr>
            <p:custDataLst>
              <p:tags r:id="rId167"/>
            </p:custDataLst>
          </p:nvPr>
        </p:nvSpPr>
        <p:spPr bwMode="auto">
          <a:xfrm>
            <a:off x="9159875" y="6299200"/>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812" name="Straight Connector 811">
            <a:extLst>
              <a:ext uri="{FF2B5EF4-FFF2-40B4-BE49-F238E27FC236}">
                <a16:creationId xmlns:a16="http://schemas.microsoft.com/office/drawing/2014/main" id="{5834F719-4D3C-4B95-70D7-347CEA4AE7B0}"/>
              </a:ext>
            </a:extLst>
          </p:cNvPr>
          <p:cNvCxnSpPr>
            <a:cxnSpLocks/>
          </p:cNvCxnSpPr>
          <p:nvPr>
            <p:custDataLst>
              <p:tags r:id="rId168"/>
            </p:custDataLst>
          </p:nvPr>
        </p:nvCxnSpPr>
        <p:spPr bwMode="gray">
          <a:xfrm>
            <a:off x="9944100" y="6365875"/>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13" name="Rectangle 812">
            <a:extLst>
              <a:ext uri="{FF2B5EF4-FFF2-40B4-BE49-F238E27FC236}">
                <a16:creationId xmlns:a16="http://schemas.microsoft.com/office/drawing/2014/main" id="{F36091A8-D56D-CB9D-10C7-527BFE7DDDF2}"/>
              </a:ext>
            </a:extLst>
          </p:cNvPr>
          <p:cNvSpPr>
            <a:spLocks/>
          </p:cNvSpPr>
          <p:nvPr>
            <p:custDataLst>
              <p:tags r:id="rId169"/>
            </p:custDataLst>
          </p:nvPr>
        </p:nvSpPr>
        <p:spPr bwMode="auto">
          <a:xfrm>
            <a:off x="9390063" y="6294438"/>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EA55C17-C2B9-4785-BBC4-66CDB6A8B17A}" type="datetime'S''''''''''a''''''''''l''e''''''''''''''''''s'''''' ''$'''">
              <a:rPr lang="en-US" altLang="en-US" sz="1000" b="1" smtClean="0">
                <a:solidFill>
                  <a:schemeClr val="tx1"/>
                </a:solidFill>
              </a:rPr>
              <a:pPr>
                <a:spcBef>
                  <a:spcPct val="0"/>
                </a:spcBef>
                <a:spcAft>
                  <a:spcPct val="0"/>
                </a:spcAft>
              </a:pPr>
              <a:t>Sales $</a:t>
            </a:fld>
            <a:endParaRPr lang="en-US" sz="1000" b="1" err="1">
              <a:solidFill>
                <a:schemeClr val="tx1"/>
              </a:solidFill>
            </a:endParaRPr>
          </a:p>
        </p:txBody>
      </p:sp>
      <p:sp>
        <p:nvSpPr>
          <p:cNvPr id="814" name="Rectangle 813">
            <a:extLst>
              <a:ext uri="{FF2B5EF4-FFF2-40B4-BE49-F238E27FC236}">
                <a16:creationId xmlns:a16="http://schemas.microsoft.com/office/drawing/2014/main" id="{38CD524D-4564-3F8D-FDFC-D317F5039C76}"/>
              </a:ext>
            </a:extLst>
          </p:cNvPr>
          <p:cNvSpPr>
            <a:spLocks/>
          </p:cNvSpPr>
          <p:nvPr>
            <p:custDataLst>
              <p:tags r:id="rId170"/>
            </p:custDataLst>
          </p:nvPr>
        </p:nvSpPr>
        <p:spPr bwMode="auto">
          <a:xfrm>
            <a:off x="10155238" y="6294438"/>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A5C4B313-F3B1-4669-A34C-3BCEFC91E9D3}" type="datetime'''''''''''''''Una''''''''''dj''us''''''t''ed R''''''xs'''">
              <a:rPr lang="en-US" altLang="en-US" sz="1000" b="1" smtClean="0">
                <a:solidFill>
                  <a:schemeClr val="tx1"/>
                </a:solidFill>
              </a:rPr>
              <a:pPr>
                <a:spcBef>
                  <a:spcPct val="0"/>
                </a:spcBef>
                <a:spcAft>
                  <a:spcPct val="0"/>
                </a:spcAft>
              </a:pPr>
              <a:t>Unadjusted Rxs</a:t>
            </a:fld>
            <a:endParaRPr lang="en-US" sz="1000" b="1" err="1">
              <a:solidFill>
                <a:schemeClr val="tx1"/>
              </a:solidFill>
            </a:endParaRPr>
          </a:p>
        </p:txBody>
      </p:sp>
      <p:sp>
        <p:nvSpPr>
          <p:cNvPr id="821" name="Rectangle: Rounded Corners 820">
            <a:extLst>
              <a:ext uri="{FF2B5EF4-FFF2-40B4-BE49-F238E27FC236}">
                <a16:creationId xmlns:a16="http://schemas.microsoft.com/office/drawing/2014/main" id="{3927CB0F-F9FD-8075-8C65-4ABE66863B35}"/>
              </a:ext>
            </a:extLst>
          </p:cNvPr>
          <p:cNvSpPr>
            <a:spLocks/>
          </p:cNvSpPr>
          <p:nvPr/>
        </p:nvSpPr>
        <p:spPr>
          <a:xfrm>
            <a:off x="414338" y="4217746"/>
            <a:ext cx="1281113"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JARDIANCE</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822" name="Rectangle: Rounded Corners 821">
            <a:extLst>
              <a:ext uri="{FF2B5EF4-FFF2-40B4-BE49-F238E27FC236}">
                <a16:creationId xmlns:a16="http://schemas.microsoft.com/office/drawing/2014/main" id="{585B1A04-FA93-973A-D23C-39A484FD8C1F}"/>
              </a:ext>
            </a:extLst>
          </p:cNvPr>
          <p:cNvSpPr>
            <a:spLocks/>
          </p:cNvSpPr>
          <p:nvPr/>
        </p:nvSpPr>
        <p:spPr>
          <a:xfrm>
            <a:off x="4329113" y="4254096"/>
            <a:ext cx="1106488"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FARXIGA</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823" name="Rectangle: Rounded Corners 822">
            <a:extLst>
              <a:ext uri="{FF2B5EF4-FFF2-40B4-BE49-F238E27FC236}">
                <a16:creationId xmlns:a16="http://schemas.microsoft.com/office/drawing/2014/main" id="{191B8EEE-8252-8F83-1BD9-BF139EC79A38}"/>
              </a:ext>
            </a:extLst>
          </p:cNvPr>
          <p:cNvSpPr>
            <a:spLocks/>
          </p:cNvSpPr>
          <p:nvPr/>
        </p:nvSpPr>
        <p:spPr>
          <a:xfrm>
            <a:off x="8275638" y="4225925"/>
            <a:ext cx="1104900" cy="28733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JANUVIA</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A6B88062-6C5F-853B-872C-707F97B23FF8}"/>
              </a:ext>
            </a:extLst>
          </p:cNvPr>
          <p:cNvGrpSpPr>
            <a:grpSpLocks/>
          </p:cNvGrpSpPr>
          <p:nvPr/>
        </p:nvGrpSpPr>
        <p:grpSpPr>
          <a:xfrm>
            <a:off x="8038211" y="-4234"/>
            <a:ext cx="1349662" cy="247650"/>
            <a:chOff x="8038211" y="-4234"/>
            <a:chExt cx="1349662" cy="247650"/>
          </a:xfrm>
          <a:solidFill>
            <a:schemeClr val="accent2"/>
          </a:solidFill>
        </p:grpSpPr>
        <p:sp>
          <p:nvSpPr>
            <p:cNvPr id="23" name="Rectangle: Top Corners Rounded 22">
              <a:extLst>
                <a:ext uri="{FF2B5EF4-FFF2-40B4-BE49-F238E27FC236}">
                  <a16:creationId xmlns:a16="http://schemas.microsoft.com/office/drawing/2014/main" id="{562D1EC1-8D7C-D44D-6D01-2465B7D37264}"/>
                </a:ext>
              </a:extLst>
            </p:cNvPr>
            <p:cNvSpPr>
              <a:spLocks/>
            </p:cNvSpPr>
            <p:nvPr/>
          </p:nvSpPr>
          <p:spPr>
            <a:xfrm flipV="1">
              <a:off x="8038211"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 </a:t>
              </a:r>
              <a:endParaRPr lang="en-US" sz="1000" b="1">
                <a:solidFill>
                  <a:schemeClr val="bg1"/>
                </a:solidFill>
                <a:latin typeface="+mj-lt"/>
              </a:endParaRPr>
            </a:p>
          </p:txBody>
        </p:sp>
        <p:sp>
          <p:nvSpPr>
            <p:cNvPr id="24" name="Rectangle: Top Corners Rounded 23">
              <a:extLst>
                <a:ext uri="{FF2B5EF4-FFF2-40B4-BE49-F238E27FC236}">
                  <a16:creationId xmlns:a16="http://schemas.microsoft.com/office/drawing/2014/main" id="{298DDA62-0F64-8F45-1741-263D545C0C4A}"/>
                </a:ext>
              </a:extLst>
            </p:cNvPr>
            <p:cNvSpPr>
              <a:spLocks/>
            </p:cNvSpPr>
            <p:nvPr/>
          </p:nvSpPr>
          <p:spPr>
            <a:xfrm>
              <a:off x="8038211"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IRA</a:t>
              </a:r>
              <a:endParaRPr lang="en-US" sz="1000" b="1">
                <a:solidFill>
                  <a:schemeClr val="bg1"/>
                </a:solidFill>
                <a:latin typeface="+mj-lt"/>
              </a:endParaRPr>
            </a:p>
          </p:txBody>
        </p:sp>
      </p:grpSp>
      <p:grpSp>
        <p:nvGrpSpPr>
          <p:cNvPr id="25" name="Group 24">
            <a:extLst>
              <a:ext uri="{FF2B5EF4-FFF2-40B4-BE49-F238E27FC236}">
                <a16:creationId xmlns:a16="http://schemas.microsoft.com/office/drawing/2014/main" id="{A2714ECB-4167-7868-DDE4-5DFBF75EB1FF}"/>
              </a:ext>
            </a:extLst>
          </p:cNvPr>
          <p:cNvGrpSpPr>
            <a:grpSpLocks/>
          </p:cNvGrpSpPr>
          <p:nvPr/>
        </p:nvGrpSpPr>
        <p:grpSpPr>
          <a:xfrm>
            <a:off x="6636147" y="-4234"/>
            <a:ext cx="1349662" cy="247650"/>
            <a:chOff x="6636147" y="-4234"/>
            <a:chExt cx="1349662" cy="247650"/>
          </a:xfrm>
        </p:grpSpPr>
        <p:sp>
          <p:nvSpPr>
            <p:cNvPr id="26" name="Rectangle: Top Corners Rounded 25">
              <a:extLst>
                <a:ext uri="{FF2B5EF4-FFF2-40B4-BE49-F238E27FC236}">
                  <a16:creationId xmlns:a16="http://schemas.microsoft.com/office/drawing/2014/main" id="{B90F4068-09F1-F87E-EFC3-8900C2E7DAED}"/>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8" name="Rectangle: Top Corners Rounded 27">
              <a:extLst>
                <a:ext uri="{FF2B5EF4-FFF2-40B4-BE49-F238E27FC236}">
                  <a16:creationId xmlns:a16="http://schemas.microsoft.com/office/drawing/2014/main" id="{EFD6B9C2-62B6-B97E-1BA2-34A744945AC2}"/>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29" name="Group 28">
            <a:extLst>
              <a:ext uri="{FF2B5EF4-FFF2-40B4-BE49-F238E27FC236}">
                <a16:creationId xmlns:a16="http://schemas.microsoft.com/office/drawing/2014/main" id="{267B89A9-28EC-F2BC-E267-0A1854DC9348}"/>
              </a:ext>
            </a:extLst>
          </p:cNvPr>
          <p:cNvGrpSpPr>
            <a:grpSpLocks/>
          </p:cNvGrpSpPr>
          <p:nvPr/>
        </p:nvGrpSpPr>
        <p:grpSpPr>
          <a:xfrm>
            <a:off x="5234083" y="-4234"/>
            <a:ext cx="1349662" cy="247650"/>
            <a:chOff x="5234083" y="-4234"/>
            <a:chExt cx="1349662" cy="247650"/>
          </a:xfrm>
          <a:solidFill>
            <a:schemeClr val="bg1">
              <a:lumMod val="85000"/>
            </a:schemeClr>
          </a:solidFill>
        </p:grpSpPr>
        <p:sp>
          <p:nvSpPr>
            <p:cNvPr id="30" name="Rectangle: Top Corners Rounded 29">
              <a:extLst>
                <a:ext uri="{FF2B5EF4-FFF2-40B4-BE49-F238E27FC236}">
                  <a16:creationId xmlns:a16="http://schemas.microsoft.com/office/drawing/2014/main" id="{4B3E663F-C520-F3AB-3FC3-92F39F39BBD4}"/>
                </a:ext>
              </a:extLst>
            </p:cNvPr>
            <p:cNvSpPr>
              <a:spLocks/>
            </p:cNvSpPr>
            <p:nvPr/>
          </p:nvSpPr>
          <p:spPr>
            <a:xfrm flipV="1">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highlight>
                    <a:srgbClr val="808080"/>
                  </a:highlight>
                  <a:latin typeface="+mj-lt"/>
                  <a:ea typeface="Calibri" panose="020F0502020204030204" pitchFamily="34" charset="0"/>
                </a:rPr>
                <a:t> </a:t>
              </a:r>
              <a:endParaRPr lang="en-US" sz="1000" b="1">
                <a:highlight>
                  <a:srgbClr val="808080"/>
                </a:highlight>
                <a:latin typeface="+mj-lt"/>
              </a:endParaRPr>
            </a:p>
          </p:txBody>
        </p:sp>
        <p:sp>
          <p:nvSpPr>
            <p:cNvPr id="31" name="Rectangle: Top Corners Rounded 30">
              <a:extLst>
                <a:ext uri="{FF2B5EF4-FFF2-40B4-BE49-F238E27FC236}">
                  <a16:creationId xmlns:a16="http://schemas.microsoft.com/office/drawing/2014/main" id="{EE750A1B-5A1D-09FA-4151-642E95171DF7}"/>
                </a:ext>
              </a:extLst>
            </p:cNvPr>
            <p:cNvSpPr>
              <a:spLocks/>
            </p:cNvSpPr>
            <p:nvPr/>
          </p:nvSpPr>
          <p:spPr>
            <a:xfrm>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tx2">
                      <a:lumMod val="60000"/>
                      <a:lumOff val="40000"/>
                    </a:schemeClr>
                  </a:solidFill>
                  <a:effectLst/>
                  <a:latin typeface="+mj-lt"/>
                  <a:ea typeface="Calibri" panose="020F0502020204030204" pitchFamily="34" charset="0"/>
                </a:rPr>
                <a:t>Drug Inspections</a:t>
              </a:r>
              <a:endParaRPr lang="en-US" sz="1000" b="1">
                <a:solidFill>
                  <a:schemeClr val="tx2">
                    <a:lumMod val="60000"/>
                    <a:lumOff val="40000"/>
                  </a:schemeClr>
                </a:solidFill>
                <a:latin typeface="+mj-lt"/>
              </a:endParaRPr>
            </a:p>
          </p:txBody>
        </p:sp>
      </p:grpSp>
      <p:grpSp>
        <p:nvGrpSpPr>
          <p:cNvPr id="35" name="Group 34">
            <a:extLst>
              <a:ext uri="{FF2B5EF4-FFF2-40B4-BE49-F238E27FC236}">
                <a16:creationId xmlns:a16="http://schemas.microsoft.com/office/drawing/2014/main" id="{C0F9F4F9-5778-D403-CD73-7D6616C811AE}"/>
              </a:ext>
            </a:extLst>
          </p:cNvPr>
          <p:cNvGrpSpPr>
            <a:grpSpLocks/>
          </p:cNvGrpSpPr>
          <p:nvPr/>
        </p:nvGrpSpPr>
        <p:grpSpPr>
          <a:xfrm>
            <a:off x="10842338" y="-4234"/>
            <a:ext cx="1349662" cy="247650"/>
            <a:chOff x="10842338" y="-4234"/>
            <a:chExt cx="1349662" cy="247650"/>
          </a:xfrm>
        </p:grpSpPr>
        <p:sp>
          <p:nvSpPr>
            <p:cNvPr id="36" name="Rectangle: Top Corners Rounded 35">
              <a:extLst>
                <a:ext uri="{FF2B5EF4-FFF2-40B4-BE49-F238E27FC236}">
                  <a16:creationId xmlns:a16="http://schemas.microsoft.com/office/drawing/2014/main" id="{AA707356-0E39-FB1B-D4B7-8D8FFA75DD3A}"/>
                </a:ext>
              </a:extLst>
            </p:cNvPr>
            <p:cNvSpPr>
              <a:spLocks/>
            </p:cNvSpPr>
            <p:nvPr/>
          </p:nvSpPr>
          <p:spPr>
            <a:xfrm flipV="1">
              <a:off x="10842338"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37" name="Rectangle: Top Corners Rounded 36">
              <a:extLst>
                <a:ext uri="{FF2B5EF4-FFF2-40B4-BE49-F238E27FC236}">
                  <a16:creationId xmlns:a16="http://schemas.microsoft.com/office/drawing/2014/main" id="{0F2337B2-C342-8074-9741-031BEAFCEF97}"/>
                </a:ext>
              </a:extLst>
            </p:cNvPr>
            <p:cNvSpPr>
              <a:spLocks/>
            </p:cNvSpPr>
            <p:nvPr/>
          </p:nvSpPr>
          <p:spPr>
            <a:xfrm>
              <a:off x="10842338"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Product Launch</a:t>
              </a:r>
              <a:endParaRPr lang="en-US" sz="1000" b="1">
                <a:solidFill>
                  <a:schemeClr val="bg1">
                    <a:lumMod val="65000"/>
                  </a:schemeClr>
                </a:solidFill>
                <a:latin typeface="+mj-lt"/>
              </a:endParaRPr>
            </a:p>
          </p:txBody>
        </p:sp>
      </p:grpSp>
      <p:grpSp>
        <p:nvGrpSpPr>
          <p:cNvPr id="38" name="Group 37">
            <a:extLst>
              <a:ext uri="{FF2B5EF4-FFF2-40B4-BE49-F238E27FC236}">
                <a16:creationId xmlns:a16="http://schemas.microsoft.com/office/drawing/2014/main" id="{0332FEE7-330F-E452-CD46-44116015548C}"/>
              </a:ext>
            </a:extLst>
          </p:cNvPr>
          <p:cNvGrpSpPr>
            <a:grpSpLocks/>
          </p:cNvGrpSpPr>
          <p:nvPr/>
        </p:nvGrpSpPr>
        <p:grpSpPr>
          <a:xfrm>
            <a:off x="9440275" y="-4234"/>
            <a:ext cx="1349662" cy="247650"/>
            <a:chOff x="9440275" y="-4234"/>
            <a:chExt cx="1349662" cy="247650"/>
          </a:xfrm>
        </p:grpSpPr>
        <p:sp>
          <p:nvSpPr>
            <p:cNvPr id="39" name="Rectangle: Top Corners Rounded 38">
              <a:extLst>
                <a:ext uri="{FF2B5EF4-FFF2-40B4-BE49-F238E27FC236}">
                  <a16:creationId xmlns:a16="http://schemas.microsoft.com/office/drawing/2014/main" id="{A56E75F1-CA4F-87F2-D86E-2E20F1EDF2C7}"/>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40" name="Rectangle: Top Corners Rounded 39">
              <a:extLst>
                <a:ext uri="{FF2B5EF4-FFF2-40B4-BE49-F238E27FC236}">
                  <a16:creationId xmlns:a16="http://schemas.microsoft.com/office/drawing/2014/main" id="{F7891D63-FF3C-A002-8B0C-26C744AD05B3}"/>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spTree>
    <p:extLst>
      <p:ext uri="{BB962C8B-B14F-4D97-AF65-F5344CB8AC3E}">
        <p14:creationId xmlns:p14="http://schemas.microsoft.com/office/powerpoint/2010/main" val="87513355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2F52B57-785A-E4C1-9967-8D00BDBCC4FE}"/>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1BD3CDF4-5478-FA7A-3250-709A4A3FFB1A}"/>
              </a:ext>
            </a:extLst>
          </p:cNvPr>
          <p:cNvGraphicFramePr>
            <a:graphicFrameLocks noChangeAspect="1"/>
          </p:cNvGraphicFramePr>
          <p:nvPr>
            <p:custDataLst>
              <p:tags r:id="rId1"/>
            </p:custDataLst>
            <p:extLst>
              <p:ext uri="{D42A27DB-BD31-4B8C-83A1-F6EECF244321}">
                <p14:modId xmlns:p14="http://schemas.microsoft.com/office/powerpoint/2010/main" val="3539533080"/>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175" imgW="395" imgH="396" progId="TCLayout.ActiveDocument.1">
                  <p:embed/>
                </p:oleObj>
              </mc:Choice>
              <mc:Fallback>
                <p:oleObj name="think-cell Slide" r:id="rId175" imgW="395" imgH="396" progId="TCLayout.ActiveDocument.1">
                  <p:embed/>
                  <p:pic>
                    <p:nvPicPr>
                      <p:cNvPr id="17" name="think-cell data - do not delete" hidden="1">
                        <a:extLst>
                          <a:ext uri="{FF2B5EF4-FFF2-40B4-BE49-F238E27FC236}">
                            <a16:creationId xmlns:a16="http://schemas.microsoft.com/office/drawing/2014/main" id="{1BD3CDF4-5478-FA7A-3250-709A4A3FFB1A}"/>
                          </a:ext>
                        </a:extLst>
                      </p:cNvPr>
                      <p:cNvPicPr/>
                      <p:nvPr/>
                    </p:nvPicPr>
                    <p:blipFill>
                      <a:blip r:embed="rId176"/>
                      <a:stretch>
                        <a:fillRect/>
                      </a:stretch>
                    </p:blipFill>
                    <p:spPr>
                      <a:xfrm>
                        <a:off x="1590" y="1590"/>
                        <a:ext cx="1588" cy="1588"/>
                      </a:xfrm>
                      <a:prstGeom prst="rect">
                        <a:avLst/>
                      </a:prstGeom>
                    </p:spPr>
                  </p:pic>
                </p:oleObj>
              </mc:Fallback>
            </mc:AlternateContent>
          </a:graphicData>
        </a:graphic>
      </p:graphicFrame>
      <p:sp>
        <p:nvSpPr>
          <p:cNvPr id="27" name="Text Placeholder 26">
            <a:extLst>
              <a:ext uri="{FF2B5EF4-FFF2-40B4-BE49-F238E27FC236}">
                <a16:creationId xmlns:a16="http://schemas.microsoft.com/office/drawing/2014/main" id="{EC45736C-C948-7655-9377-7E6235AC901C}"/>
              </a:ext>
            </a:extLst>
          </p:cNvPr>
          <p:cNvSpPr>
            <a:spLocks noGrp="1"/>
          </p:cNvSpPr>
          <p:nvPr>
            <p:ph type="body" sz="quarter" idx="16"/>
          </p:nvPr>
        </p:nvSpPr>
        <p:spPr>
          <a:xfrm>
            <a:off x="384694" y="966206"/>
            <a:ext cx="11338560" cy="402336"/>
          </a:xfrm>
        </p:spPr>
        <p:txBody>
          <a:bodyPr/>
          <a:lstStyle/>
          <a:p>
            <a:r>
              <a:rPr lang="en-US"/>
              <a:t>IRA Products chosen for price negotiation August 2023, based on MAT June</a:t>
            </a:r>
          </a:p>
          <a:p>
            <a:endParaRPr lang="en-US"/>
          </a:p>
        </p:txBody>
      </p:sp>
      <p:sp>
        <p:nvSpPr>
          <p:cNvPr id="4" name="Title 3">
            <a:extLst>
              <a:ext uri="{FF2B5EF4-FFF2-40B4-BE49-F238E27FC236}">
                <a16:creationId xmlns:a16="http://schemas.microsoft.com/office/drawing/2014/main" id="{E63229F5-DC83-726D-0189-B2F94CD1E0BF}"/>
              </a:ext>
            </a:extLst>
          </p:cNvPr>
          <p:cNvSpPr>
            <a:spLocks noGrp="1"/>
          </p:cNvSpPr>
          <p:nvPr>
            <p:ph type="title"/>
          </p:nvPr>
        </p:nvSpPr>
        <p:spPr>
          <a:xfrm>
            <a:off x="384694" y="272469"/>
            <a:ext cx="11338560" cy="774836"/>
          </a:xfrm>
        </p:spPr>
        <p:txBody>
          <a:bodyPr vert="horz"/>
          <a:lstStyle/>
          <a:p>
            <a:r>
              <a:rPr lang="en-US" sz="2400">
                <a:solidFill>
                  <a:srgbClr val="2B3A42"/>
                </a:solidFill>
                <a:latin typeface="Arial" panose="020B0604020202020204" pitchFamily="34" charset="0"/>
              </a:rPr>
              <a:t>Sales growth has been steady for the two immunology products chosen for price negotiations, Stelara and Enbrel</a:t>
            </a:r>
            <a:endParaRPr lang="en-US" sz="2400"/>
          </a:p>
        </p:txBody>
      </p:sp>
      <p:sp>
        <p:nvSpPr>
          <p:cNvPr id="2" name="Footer Placeholder 1">
            <a:extLst>
              <a:ext uri="{FF2B5EF4-FFF2-40B4-BE49-F238E27FC236}">
                <a16:creationId xmlns:a16="http://schemas.microsoft.com/office/drawing/2014/main" id="{9725C323-0B1B-487C-973B-B7B4914FED5D}"/>
              </a:ext>
            </a:extLst>
          </p:cNvPr>
          <p:cNvSpPr>
            <a:spLocks noGrp="1"/>
          </p:cNvSpPr>
          <p:nvPr>
            <p:ph type="ftr" sz="quarter" idx="3"/>
          </p:nvPr>
        </p:nvSpPr>
        <p:spPr/>
        <p:txBody>
          <a:bodyPr/>
          <a:lstStyle/>
          <a:p>
            <a:pPr>
              <a:defRPr/>
            </a:pPr>
            <a:r>
              <a:rPr lang="en-US">
                <a:solidFill>
                  <a:srgbClr val="2B3A42"/>
                </a:solidFill>
              </a:rPr>
              <a:t>©2025 IQVIA Confidential. Do not reproduce without permission | For discussion purposes only | Not approved by management. </a:t>
            </a:r>
          </a:p>
        </p:txBody>
      </p:sp>
      <p:graphicFrame>
        <p:nvGraphicFramePr>
          <p:cNvPr id="76" name="Chart 75">
            <a:extLst>
              <a:ext uri="{FF2B5EF4-FFF2-40B4-BE49-F238E27FC236}">
                <a16:creationId xmlns:a16="http://schemas.microsoft.com/office/drawing/2014/main" id="{CA6F6920-CB64-4B9D-F1FC-C08BE7C64DEF}"/>
              </a:ext>
            </a:extLst>
          </p:cNvPr>
          <p:cNvGraphicFramePr>
            <a:graphicFrameLocks/>
          </p:cNvGraphicFramePr>
          <p:nvPr>
            <p:custDataLst>
              <p:tags r:id="rId2"/>
            </p:custDataLst>
            <p:extLst>
              <p:ext uri="{D42A27DB-BD31-4B8C-83A1-F6EECF244321}">
                <p14:modId xmlns:p14="http://schemas.microsoft.com/office/powerpoint/2010/main" val="2451986903"/>
              </p:ext>
            </p:extLst>
          </p:nvPr>
        </p:nvGraphicFramePr>
        <p:xfrm>
          <a:off x="595313" y="1928813"/>
          <a:ext cx="5024437" cy="1743075"/>
        </p:xfrm>
        <a:graphic>
          <a:graphicData uri="http://schemas.openxmlformats.org/drawingml/2006/chart">
            <c:chart xmlns:c="http://schemas.openxmlformats.org/drawingml/2006/chart" xmlns:r="http://schemas.openxmlformats.org/officeDocument/2006/relationships" r:id="rId177"/>
          </a:graphicData>
        </a:graphic>
      </p:graphicFrame>
      <p:sp>
        <p:nvSpPr>
          <p:cNvPr id="127" name="Rectangle 126">
            <a:extLst>
              <a:ext uri="{FF2B5EF4-FFF2-40B4-BE49-F238E27FC236}">
                <a16:creationId xmlns:a16="http://schemas.microsoft.com/office/drawing/2014/main" id="{A7ADE284-CBDE-690C-5B27-5DD150998597}"/>
              </a:ext>
            </a:extLst>
          </p:cNvPr>
          <p:cNvSpPr>
            <a:spLocks/>
          </p:cNvSpPr>
          <p:nvPr>
            <p:custDataLst>
              <p:tags r:id="rId3"/>
            </p:custDataLst>
          </p:nvPr>
        </p:nvSpPr>
        <p:spPr bwMode="gray">
          <a:xfrm>
            <a:off x="5689600" y="351155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E193B8B4-22D6-4CA4-A40B-5A6C4E9782BB}" type="datetime'''''0''''''''.0'''''''''''''''''''''''''''''''''''''''''''">
              <a:rPr lang="en-US" altLang="en-US" sz="1200" smtClean="0">
                <a:solidFill>
                  <a:schemeClr val="tx1"/>
                </a:solidFill>
              </a:rPr>
              <a:pPr>
                <a:lnSpc>
                  <a:spcPct val="90000"/>
                </a:lnSpc>
                <a:spcBef>
                  <a:spcPct val="0"/>
                </a:spcBef>
                <a:spcAft>
                  <a:spcPct val="0"/>
                </a:spcAft>
              </a:pPr>
              <a:t>0.0</a:t>
            </a:fld>
            <a:endParaRPr lang="en-US" sz="1200" err="1">
              <a:solidFill>
                <a:schemeClr val="tx1"/>
              </a:solidFill>
            </a:endParaRPr>
          </a:p>
        </p:txBody>
      </p:sp>
      <p:sp>
        <p:nvSpPr>
          <p:cNvPr id="14" name="Rectangle 13">
            <a:extLst>
              <a:ext uri="{FF2B5EF4-FFF2-40B4-BE49-F238E27FC236}">
                <a16:creationId xmlns:a16="http://schemas.microsoft.com/office/drawing/2014/main" id="{D45059B3-B585-2F00-3F1A-B6A49867CC6D}"/>
              </a:ext>
            </a:extLst>
          </p:cNvPr>
          <p:cNvSpPr>
            <a:spLocks/>
          </p:cNvSpPr>
          <p:nvPr>
            <p:custDataLst>
              <p:tags r:id="rId4"/>
            </p:custDataLst>
          </p:nvPr>
        </p:nvSpPr>
        <p:spPr bwMode="gray">
          <a:xfrm>
            <a:off x="5689600" y="328612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32F180F1-2E0F-4053-B7A5-694A9A22547F}" type="datetime'''''''''''''''''''''''''''0''''''''.''''1'''''''''''''''">
              <a:rPr lang="en-US" altLang="en-US" sz="1200" smtClean="0">
                <a:solidFill>
                  <a:schemeClr val="tx1"/>
                </a:solidFill>
                <a:effectLst/>
              </a:rPr>
              <a:pPr>
                <a:lnSpc>
                  <a:spcPct val="90000"/>
                </a:lnSpc>
                <a:spcBef>
                  <a:spcPct val="0"/>
                </a:spcBef>
                <a:spcAft>
                  <a:spcPct val="0"/>
                </a:spcAft>
              </a:pPr>
              <a:t>0.1</a:t>
            </a:fld>
            <a:endParaRPr lang="en-US" sz="1200" err="1">
              <a:solidFill>
                <a:schemeClr val="tx1"/>
              </a:solidFill>
            </a:endParaRPr>
          </a:p>
        </p:txBody>
      </p:sp>
      <p:sp>
        <p:nvSpPr>
          <p:cNvPr id="15" name="Rectangle 14">
            <a:extLst>
              <a:ext uri="{FF2B5EF4-FFF2-40B4-BE49-F238E27FC236}">
                <a16:creationId xmlns:a16="http://schemas.microsoft.com/office/drawing/2014/main" id="{53A1A301-9E07-193C-D73A-5F203ADB0D26}"/>
              </a:ext>
            </a:extLst>
          </p:cNvPr>
          <p:cNvSpPr>
            <a:spLocks/>
          </p:cNvSpPr>
          <p:nvPr>
            <p:custDataLst>
              <p:tags r:id="rId5"/>
            </p:custDataLst>
          </p:nvPr>
        </p:nvSpPr>
        <p:spPr bwMode="gray">
          <a:xfrm>
            <a:off x="5689600" y="306070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132F2037-E810-4525-ADD4-EF752A94BC52}" type="datetime'''''''''''''''''''''''''''0''''''.''2'''''''''''''''''''''''''">
              <a:rPr lang="en-US" altLang="en-US" sz="1200" smtClean="0">
                <a:solidFill>
                  <a:schemeClr val="tx1"/>
                </a:solidFill>
                <a:effectLst/>
              </a:rPr>
              <a:pPr>
                <a:lnSpc>
                  <a:spcPct val="90000"/>
                </a:lnSpc>
                <a:spcBef>
                  <a:spcPct val="0"/>
                </a:spcBef>
                <a:spcAft>
                  <a:spcPct val="0"/>
                </a:spcAft>
              </a:pPr>
              <a:t>0.2</a:t>
            </a:fld>
            <a:endParaRPr lang="en-US" sz="1200" err="1">
              <a:solidFill>
                <a:schemeClr val="tx1"/>
              </a:solidFill>
            </a:endParaRPr>
          </a:p>
        </p:txBody>
      </p:sp>
      <p:sp>
        <p:nvSpPr>
          <p:cNvPr id="16" name="Rectangle 15">
            <a:extLst>
              <a:ext uri="{FF2B5EF4-FFF2-40B4-BE49-F238E27FC236}">
                <a16:creationId xmlns:a16="http://schemas.microsoft.com/office/drawing/2014/main" id="{AC991D38-05C0-2B28-2AAB-AC04EDF04D53}"/>
              </a:ext>
            </a:extLst>
          </p:cNvPr>
          <p:cNvSpPr>
            <a:spLocks/>
          </p:cNvSpPr>
          <p:nvPr>
            <p:custDataLst>
              <p:tags r:id="rId6"/>
            </p:custDataLst>
          </p:nvPr>
        </p:nvSpPr>
        <p:spPr bwMode="gray">
          <a:xfrm>
            <a:off x="5689600" y="283527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F531F537-FBF0-465D-90D3-8FCFAC32EB35}" type="datetime'''''''''''0''''.''''''''''''''3'''''''''''''''''''''''''''''''">
              <a:rPr lang="en-US" altLang="en-US" sz="1200" smtClean="0">
                <a:solidFill>
                  <a:schemeClr val="tx1"/>
                </a:solidFill>
                <a:effectLst/>
              </a:rPr>
              <a:pPr>
                <a:lnSpc>
                  <a:spcPct val="90000"/>
                </a:lnSpc>
                <a:spcBef>
                  <a:spcPct val="0"/>
                </a:spcBef>
                <a:spcAft>
                  <a:spcPct val="0"/>
                </a:spcAft>
              </a:pPr>
              <a:t>0.3</a:t>
            </a:fld>
            <a:endParaRPr lang="en-US" sz="1200" err="1">
              <a:solidFill>
                <a:schemeClr val="tx1"/>
              </a:solidFill>
            </a:endParaRPr>
          </a:p>
        </p:txBody>
      </p:sp>
      <p:sp>
        <p:nvSpPr>
          <p:cNvPr id="18" name="Rectangle 17">
            <a:extLst>
              <a:ext uri="{FF2B5EF4-FFF2-40B4-BE49-F238E27FC236}">
                <a16:creationId xmlns:a16="http://schemas.microsoft.com/office/drawing/2014/main" id="{0139E34A-58A6-3682-2CED-C1963E1F6092}"/>
              </a:ext>
            </a:extLst>
          </p:cNvPr>
          <p:cNvSpPr>
            <a:spLocks/>
          </p:cNvSpPr>
          <p:nvPr>
            <p:custDataLst>
              <p:tags r:id="rId7"/>
            </p:custDataLst>
          </p:nvPr>
        </p:nvSpPr>
        <p:spPr bwMode="gray">
          <a:xfrm>
            <a:off x="5689600" y="260985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4BD9DCC-193E-4E39-A065-55C22C45EA26}" type="datetime'''''''''''''0''''''''''''''''.''''''''''''4'''''''''''''''''">
              <a:rPr lang="en-US" altLang="en-US" sz="1200" smtClean="0">
                <a:solidFill>
                  <a:schemeClr val="tx1"/>
                </a:solidFill>
                <a:effectLst/>
              </a:rPr>
              <a:pPr>
                <a:lnSpc>
                  <a:spcPct val="90000"/>
                </a:lnSpc>
                <a:spcBef>
                  <a:spcPct val="0"/>
                </a:spcBef>
                <a:spcAft>
                  <a:spcPct val="0"/>
                </a:spcAft>
              </a:pPr>
              <a:t>0.4</a:t>
            </a:fld>
            <a:endParaRPr lang="en-US" sz="1200" err="1">
              <a:solidFill>
                <a:schemeClr val="tx1"/>
              </a:solidFill>
            </a:endParaRPr>
          </a:p>
        </p:txBody>
      </p:sp>
      <p:sp>
        <p:nvSpPr>
          <p:cNvPr id="19" name="Rectangle 18">
            <a:extLst>
              <a:ext uri="{FF2B5EF4-FFF2-40B4-BE49-F238E27FC236}">
                <a16:creationId xmlns:a16="http://schemas.microsoft.com/office/drawing/2014/main" id="{DDA65D77-799D-5EEE-AB2E-8600804AB475}"/>
              </a:ext>
            </a:extLst>
          </p:cNvPr>
          <p:cNvSpPr>
            <a:spLocks/>
          </p:cNvSpPr>
          <p:nvPr>
            <p:custDataLst>
              <p:tags r:id="rId8"/>
            </p:custDataLst>
          </p:nvPr>
        </p:nvSpPr>
        <p:spPr bwMode="gray">
          <a:xfrm>
            <a:off x="5689600" y="238442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B4E92104-3286-4B2F-9E7A-5C4F2B9CEEB8}" type="datetime'''''''''''''0''.''''''''''5'''''''''''''''''''''''''''''''''''">
              <a:rPr lang="en-US" altLang="en-US" sz="1200" smtClean="0">
                <a:solidFill>
                  <a:schemeClr val="tx1"/>
                </a:solidFill>
                <a:effectLst/>
              </a:rPr>
              <a:pPr>
                <a:lnSpc>
                  <a:spcPct val="90000"/>
                </a:lnSpc>
                <a:spcBef>
                  <a:spcPct val="0"/>
                </a:spcBef>
                <a:spcAft>
                  <a:spcPct val="0"/>
                </a:spcAft>
              </a:pPr>
              <a:t>0.5</a:t>
            </a:fld>
            <a:endParaRPr lang="en-US" sz="1200" err="1">
              <a:solidFill>
                <a:schemeClr val="tx1"/>
              </a:solidFill>
            </a:endParaRPr>
          </a:p>
        </p:txBody>
      </p:sp>
      <p:sp>
        <p:nvSpPr>
          <p:cNvPr id="20" name="Rectangle 19">
            <a:extLst>
              <a:ext uri="{FF2B5EF4-FFF2-40B4-BE49-F238E27FC236}">
                <a16:creationId xmlns:a16="http://schemas.microsoft.com/office/drawing/2014/main" id="{55D5A2A0-76C3-FC7C-74E0-FC94EEA0077A}"/>
              </a:ext>
            </a:extLst>
          </p:cNvPr>
          <p:cNvSpPr>
            <a:spLocks/>
          </p:cNvSpPr>
          <p:nvPr>
            <p:custDataLst>
              <p:tags r:id="rId9"/>
            </p:custDataLst>
          </p:nvPr>
        </p:nvSpPr>
        <p:spPr bwMode="gray">
          <a:xfrm>
            <a:off x="5689600" y="215900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59D48C0-088D-41A1-9FE5-DEE48E3006FF}" type="datetime'''''''''''''''''''''''''''0''''.''''''''''''''''''''''''''6'''">
              <a:rPr lang="en-US" altLang="en-US" sz="1200" smtClean="0">
                <a:solidFill>
                  <a:schemeClr val="tx1"/>
                </a:solidFill>
                <a:effectLst/>
              </a:rPr>
              <a:pPr>
                <a:lnSpc>
                  <a:spcPct val="90000"/>
                </a:lnSpc>
                <a:spcBef>
                  <a:spcPct val="0"/>
                </a:spcBef>
                <a:spcAft>
                  <a:spcPct val="0"/>
                </a:spcAft>
              </a:pPr>
              <a:t>0.6</a:t>
            </a:fld>
            <a:endParaRPr lang="en-US" sz="1200" err="1">
              <a:solidFill>
                <a:schemeClr val="tx1"/>
              </a:solidFill>
            </a:endParaRPr>
          </a:p>
        </p:txBody>
      </p:sp>
      <p:sp>
        <p:nvSpPr>
          <p:cNvPr id="21" name="Rectangle 20">
            <a:extLst>
              <a:ext uri="{FF2B5EF4-FFF2-40B4-BE49-F238E27FC236}">
                <a16:creationId xmlns:a16="http://schemas.microsoft.com/office/drawing/2014/main" id="{F2DBD8B4-6EDC-C376-7E84-E2CD4F7C9060}"/>
              </a:ext>
            </a:extLst>
          </p:cNvPr>
          <p:cNvSpPr>
            <a:spLocks/>
          </p:cNvSpPr>
          <p:nvPr>
            <p:custDataLst>
              <p:tags r:id="rId10"/>
            </p:custDataLst>
          </p:nvPr>
        </p:nvSpPr>
        <p:spPr bwMode="gray">
          <a:xfrm>
            <a:off x="5689600" y="193357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DBC37D68-3887-4BB4-B920-89817D5CB2BD}" type="datetime'''''''0''''''''''''''''''''.''''''''7'''''''''''''''">
              <a:rPr lang="en-US" altLang="en-US" sz="1200" smtClean="0">
                <a:solidFill>
                  <a:schemeClr val="tx1"/>
                </a:solidFill>
                <a:effectLst/>
              </a:rPr>
              <a:pPr>
                <a:lnSpc>
                  <a:spcPct val="90000"/>
                </a:lnSpc>
                <a:spcBef>
                  <a:spcPct val="0"/>
                </a:spcBef>
                <a:spcAft>
                  <a:spcPct val="0"/>
                </a:spcAft>
              </a:pPr>
              <a:t>0.7</a:t>
            </a:fld>
            <a:endParaRPr lang="en-US" sz="1200" err="1">
              <a:solidFill>
                <a:schemeClr val="tx1"/>
              </a:solidFill>
            </a:endParaRPr>
          </a:p>
        </p:txBody>
      </p:sp>
      <p:cxnSp>
        <p:nvCxnSpPr>
          <p:cNvPr id="242" name="Straight Connector 241">
            <a:extLst>
              <a:ext uri="{FF2B5EF4-FFF2-40B4-BE49-F238E27FC236}">
                <a16:creationId xmlns:a16="http://schemas.microsoft.com/office/drawing/2014/main" id="{E8A83B9D-3C91-BAD7-E8AA-42411D6CD739}"/>
              </a:ext>
            </a:extLst>
          </p:cNvPr>
          <p:cNvCxnSpPr>
            <a:cxnSpLocks/>
          </p:cNvCxnSpPr>
          <p:nvPr>
            <p:custDataLst>
              <p:tags r:id="rId11"/>
            </p:custDataLst>
          </p:nvPr>
        </p:nvCxnSpPr>
        <p:spPr bwMode="auto">
          <a:xfrm flipV="1">
            <a:off x="3513138" y="2351088"/>
            <a:ext cx="0" cy="2540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4" name="Straight Connector 243">
            <a:extLst>
              <a:ext uri="{FF2B5EF4-FFF2-40B4-BE49-F238E27FC236}">
                <a16:creationId xmlns:a16="http://schemas.microsoft.com/office/drawing/2014/main" id="{6F00701D-E7E4-AF88-E104-8E81ED819265}"/>
              </a:ext>
            </a:extLst>
          </p:cNvPr>
          <p:cNvCxnSpPr>
            <a:cxnSpLocks/>
          </p:cNvCxnSpPr>
          <p:nvPr>
            <p:custDataLst>
              <p:tags r:id="rId12"/>
            </p:custDataLst>
          </p:nvPr>
        </p:nvCxnSpPr>
        <p:spPr bwMode="auto">
          <a:xfrm>
            <a:off x="3513138" y="2351088"/>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6" name="Straight Connector 245">
            <a:extLst>
              <a:ext uri="{FF2B5EF4-FFF2-40B4-BE49-F238E27FC236}">
                <a16:creationId xmlns:a16="http://schemas.microsoft.com/office/drawing/2014/main" id="{4C62DBD7-0FBB-3E9B-0F0C-6C4C473C6893}"/>
              </a:ext>
            </a:extLst>
          </p:cNvPr>
          <p:cNvCxnSpPr>
            <a:cxnSpLocks/>
          </p:cNvCxnSpPr>
          <p:nvPr>
            <p:custDataLst>
              <p:tags r:id="rId13"/>
            </p:custDataLst>
          </p:nvPr>
        </p:nvCxnSpPr>
        <p:spPr bwMode="auto">
          <a:xfrm>
            <a:off x="5132388" y="23510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1" name="Straight Connector 370">
            <a:extLst>
              <a:ext uri="{FF2B5EF4-FFF2-40B4-BE49-F238E27FC236}">
                <a16:creationId xmlns:a16="http://schemas.microsoft.com/office/drawing/2014/main" id="{7BCA27FA-DBB3-890A-03C9-83A22761F150}"/>
              </a:ext>
            </a:extLst>
          </p:cNvPr>
          <p:cNvCxnSpPr>
            <a:cxnSpLocks/>
          </p:cNvCxnSpPr>
          <p:nvPr>
            <p:custDataLst>
              <p:tags r:id="rId14"/>
            </p:custDataLst>
          </p:nvPr>
        </p:nvCxnSpPr>
        <p:spPr bwMode="auto">
          <a:xfrm flipV="1">
            <a:off x="3513138" y="1717676"/>
            <a:ext cx="0" cy="149225"/>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2" name="Straight Connector 371">
            <a:extLst>
              <a:ext uri="{FF2B5EF4-FFF2-40B4-BE49-F238E27FC236}">
                <a16:creationId xmlns:a16="http://schemas.microsoft.com/office/drawing/2014/main" id="{1734044D-A4D5-FC2C-4535-C278AB469CD7}"/>
              </a:ext>
            </a:extLst>
          </p:cNvPr>
          <p:cNvCxnSpPr>
            <a:cxnSpLocks/>
          </p:cNvCxnSpPr>
          <p:nvPr>
            <p:custDataLst>
              <p:tags r:id="rId15"/>
            </p:custDataLst>
          </p:nvPr>
        </p:nvCxnSpPr>
        <p:spPr bwMode="auto">
          <a:xfrm>
            <a:off x="3513138" y="1717675"/>
            <a:ext cx="161925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3" name="Straight Connector 372">
            <a:extLst>
              <a:ext uri="{FF2B5EF4-FFF2-40B4-BE49-F238E27FC236}">
                <a16:creationId xmlns:a16="http://schemas.microsoft.com/office/drawing/2014/main" id="{C2CCDC27-BED8-8C19-EFA4-BCE6AFCD715D}"/>
              </a:ext>
            </a:extLst>
          </p:cNvPr>
          <p:cNvCxnSpPr>
            <a:cxnSpLocks/>
          </p:cNvCxnSpPr>
          <p:nvPr>
            <p:custDataLst>
              <p:tags r:id="rId16"/>
            </p:custDataLst>
          </p:nvPr>
        </p:nvCxnSpPr>
        <p:spPr bwMode="auto">
          <a:xfrm>
            <a:off x="5132388" y="171767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96" name="Rectangle 95">
            <a:extLst>
              <a:ext uri="{FF2B5EF4-FFF2-40B4-BE49-F238E27FC236}">
                <a16:creationId xmlns:a16="http://schemas.microsoft.com/office/drawing/2014/main" id="{F7D7BBA5-7FE6-BC9F-DA64-10B0CC7DD813}"/>
              </a:ext>
            </a:extLst>
          </p:cNvPr>
          <p:cNvSpPr>
            <a:spLocks/>
          </p:cNvSpPr>
          <p:nvPr>
            <p:custDataLst>
              <p:tags r:id="rId17"/>
            </p:custDataLst>
          </p:nvPr>
        </p:nvSpPr>
        <p:spPr bwMode="auto">
          <a:xfrm>
            <a:off x="93662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298E78C-48FF-48F5-A32E-5CA228041A47}" type="datetime'''''''2''''''''''0''''''''2''''''''''''''0'">
              <a:rPr lang="en-US" altLang="en-US" sz="1000" smtClean="0">
                <a:solidFill>
                  <a:schemeClr val="tx1"/>
                </a:solidFill>
                <a:effectLst/>
              </a:rPr>
              <a:pPr algn="ctr">
                <a:spcBef>
                  <a:spcPct val="0"/>
                </a:spcBef>
                <a:spcAft>
                  <a:spcPct val="0"/>
                </a:spcAft>
              </a:pPr>
              <a:t>2020</a:t>
            </a:fld>
            <a:endParaRPr lang="en-US" sz="1000" err="1">
              <a:solidFill>
                <a:schemeClr val="tx1"/>
              </a:solidFill>
            </a:endParaRPr>
          </a:p>
        </p:txBody>
      </p:sp>
      <p:sp>
        <p:nvSpPr>
          <p:cNvPr id="97" name="Rectangle 96">
            <a:extLst>
              <a:ext uri="{FF2B5EF4-FFF2-40B4-BE49-F238E27FC236}">
                <a16:creationId xmlns:a16="http://schemas.microsoft.com/office/drawing/2014/main" id="{6CA7E450-38D9-F964-036D-0181971FEF73}"/>
              </a:ext>
            </a:extLst>
          </p:cNvPr>
          <p:cNvSpPr>
            <a:spLocks/>
          </p:cNvSpPr>
          <p:nvPr>
            <p:custDataLst>
              <p:tags r:id="rId18"/>
            </p:custDataLst>
          </p:nvPr>
        </p:nvSpPr>
        <p:spPr bwMode="auto">
          <a:xfrm>
            <a:off x="1746250"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9A3E6BE-84DF-40C2-9ECE-666D814EDE30}" type="datetime'''2''''''0''''''''21'''''''''''''''''''''''''">
              <a:rPr lang="en-US" altLang="en-US" sz="1000" smtClean="0">
                <a:solidFill>
                  <a:schemeClr val="tx1"/>
                </a:solidFill>
                <a:effectLst/>
              </a:rPr>
              <a:pPr algn="ctr">
                <a:spcBef>
                  <a:spcPct val="0"/>
                </a:spcBef>
                <a:spcAft>
                  <a:spcPct val="0"/>
                </a:spcAft>
              </a:pPr>
              <a:t>2021</a:t>
            </a:fld>
            <a:endParaRPr lang="en-US" sz="1000" err="1">
              <a:solidFill>
                <a:schemeClr val="tx1"/>
              </a:solidFill>
            </a:endParaRPr>
          </a:p>
        </p:txBody>
      </p:sp>
      <p:sp>
        <p:nvSpPr>
          <p:cNvPr id="115" name="Rectangle 114">
            <a:extLst>
              <a:ext uri="{FF2B5EF4-FFF2-40B4-BE49-F238E27FC236}">
                <a16:creationId xmlns:a16="http://schemas.microsoft.com/office/drawing/2014/main" id="{65E2F638-78DF-2D03-0AA4-CD78F718422A}"/>
              </a:ext>
            </a:extLst>
          </p:cNvPr>
          <p:cNvSpPr>
            <a:spLocks/>
          </p:cNvSpPr>
          <p:nvPr>
            <p:custDataLst>
              <p:tags r:id="rId19"/>
            </p:custDataLst>
          </p:nvPr>
        </p:nvSpPr>
        <p:spPr bwMode="auto">
          <a:xfrm>
            <a:off x="255587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30FC2E47-F00C-4710-97BB-809958DF4D53}" type="datetime'''''''''2''''''0''''''''''''2''2'''">
              <a:rPr lang="en-US" altLang="en-US" sz="1000" smtClean="0">
                <a:solidFill>
                  <a:schemeClr val="tx1"/>
                </a:solidFill>
                <a:effectLst/>
              </a:rPr>
              <a:pPr algn="ctr">
                <a:spcBef>
                  <a:spcPct val="0"/>
                </a:spcBef>
                <a:spcAft>
                  <a:spcPct val="0"/>
                </a:spcAft>
              </a:pPr>
              <a:t>2022</a:t>
            </a:fld>
            <a:endParaRPr lang="en-US" sz="1000" err="1">
              <a:solidFill>
                <a:schemeClr val="tx1"/>
              </a:solidFill>
            </a:endParaRPr>
          </a:p>
        </p:txBody>
      </p:sp>
      <p:sp>
        <p:nvSpPr>
          <p:cNvPr id="266" name="Rectangle 265">
            <a:extLst>
              <a:ext uri="{FF2B5EF4-FFF2-40B4-BE49-F238E27FC236}">
                <a16:creationId xmlns:a16="http://schemas.microsoft.com/office/drawing/2014/main" id="{82AD2C48-9485-7D8C-92F9-58DB178273E3}"/>
              </a:ext>
            </a:extLst>
          </p:cNvPr>
          <p:cNvSpPr>
            <a:spLocks/>
          </p:cNvSpPr>
          <p:nvPr>
            <p:custDataLst>
              <p:tags r:id="rId20"/>
            </p:custDataLst>
          </p:nvPr>
        </p:nvSpPr>
        <p:spPr bwMode="gray">
          <a:xfrm>
            <a:off x="3355975" y="1905000"/>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8336A74-F717-4CA1-90A2-859D677505FA}" type="datetime'0''''''''''''''''''''''''.''''7''''''''''''''M'''''''''''''''">
              <a:rPr lang="en-US" altLang="en-US" sz="1000" b="1" smtClean="0">
                <a:solidFill>
                  <a:schemeClr val="accent4"/>
                </a:solidFill>
              </a:rPr>
              <a:pPr algn="ctr">
                <a:lnSpc>
                  <a:spcPct val="90000"/>
                </a:lnSpc>
                <a:spcBef>
                  <a:spcPct val="0"/>
                </a:spcBef>
                <a:spcAft>
                  <a:spcPct val="0"/>
                </a:spcAft>
              </a:pPr>
              <a:t>0.7M</a:t>
            </a:fld>
            <a:endParaRPr lang="en-US" sz="1000" b="1" err="1">
              <a:solidFill>
                <a:schemeClr val="accent4"/>
              </a:solidFill>
            </a:endParaRPr>
          </a:p>
        </p:txBody>
      </p:sp>
      <p:sp>
        <p:nvSpPr>
          <p:cNvPr id="116" name="Rectangle 115">
            <a:extLst>
              <a:ext uri="{FF2B5EF4-FFF2-40B4-BE49-F238E27FC236}">
                <a16:creationId xmlns:a16="http://schemas.microsoft.com/office/drawing/2014/main" id="{B329C34E-7FA0-A4F9-4FC1-D680CEC32D9E}"/>
              </a:ext>
            </a:extLst>
          </p:cNvPr>
          <p:cNvSpPr>
            <a:spLocks/>
          </p:cNvSpPr>
          <p:nvPr>
            <p:custDataLst>
              <p:tags r:id="rId21"/>
            </p:custDataLst>
          </p:nvPr>
        </p:nvSpPr>
        <p:spPr bwMode="auto">
          <a:xfrm>
            <a:off x="3367088"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1877F52-1B56-4B9B-99D8-0EC972AD1565}" type="datetime'''2''0''''''''2''''''''''''''''''3'''''''''''''''''''''">
              <a:rPr lang="en-US" altLang="en-US" sz="1000" smtClean="0">
                <a:solidFill>
                  <a:schemeClr val="tx1"/>
                </a:solidFill>
                <a:effectLst/>
              </a:rPr>
              <a:pPr algn="ctr">
                <a:spcBef>
                  <a:spcPct val="0"/>
                </a:spcBef>
                <a:spcAft>
                  <a:spcPct val="0"/>
                </a:spcAft>
              </a:pPr>
              <a:t>2023</a:t>
            </a:fld>
            <a:endParaRPr lang="en-US" sz="1000" err="1">
              <a:solidFill>
                <a:schemeClr val="tx1"/>
              </a:solidFill>
            </a:endParaRPr>
          </a:p>
        </p:txBody>
      </p:sp>
      <p:sp>
        <p:nvSpPr>
          <p:cNvPr id="117" name="Rectangle 116">
            <a:extLst>
              <a:ext uri="{FF2B5EF4-FFF2-40B4-BE49-F238E27FC236}">
                <a16:creationId xmlns:a16="http://schemas.microsoft.com/office/drawing/2014/main" id="{8BDE4B91-806B-4024-8088-D4B783335029}"/>
              </a:ext>
            </a:extLst>
          </p:cNvPr>
          <p:cNvSpPr>
            <a:spLocks/>
          </p:cNvSpPr>
          <p:nvPr>
            <p:custDataLst>
              <p:tags r:id="rId22"/>
            </p:custDataLst>
          </p:nvPr>
        </p:nvSpPr>
        <p:spPr bwMode="auto">
          <a:xfrm>
            <a:off x="4176713"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E8A8B710-9F4B-4193-B66D-89FBAD1BC9AC}" type="datetime'''''''''''''''''''''''''''2''0''''''''''''''''''''''24'">
              <a:rPr lang="en-US" altLang="en-US" sz="1000" smtClean="0">
                <a:solidFill>
                  <a:schemeClr val="tx1"/>
                </a:solidFill>
                <a:effectLst/>
              </a:rPr>
              <a:pPr algn="ctr">
                <a:spcBef>
                  <a:spcPct val="0"/>
                </a:spcBef>
                <a:spcAft>
                  <a:spcPct val="0"/>
                </a:spcAft>
              </a:pPr>
              <a:t>2024</a:t>
            </a:fld>
            <a:endParaRPr lang="en-US" sz="1000" err="1">
              <a:solidFill>
                <a:schemeClr val="tx1"/>
              </a:solidFill>
            </a:endParaRPr>
          </a:p>
        </p:txBody>
      </p:sp>
      <p:sp>
        <p:nvSpPr>
          <p:cNvPr id="284" name="Rectangle 283">
            <a:extLst>
              <a:ext uri="{FF2B5EF4-FFF2-40B4-BE49-F238E27FC236}">
                <a16:creationId xmlns:a16="http://schemas.microsoft.com/office/drawing/2014/main" id="{6972E602-47CC-4FA0-B757-CE08C757498F}"/>
              </a:ext>
            </a:extLst>
          </p:cNvPr>
          <p:cNvSpPr>
            <a:spLocks/>
          </p:cNvSpPr>
          <p:nvPr>
            <p:custDataLst>
              <p:tags r:id="rId23"/>
            </p:custDataLst>
          </p:nvPr>
        </p:nvSpPr>
        <p:spPr bwMode="gray">
          <a:xfrm>
            <a:off x="4975225" y="1908175"/>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7D0354F-162A-4C30-A56D-58CDA1C15A64}" type="datetime'0''''''''''''''''''''''''.''''''''''''''7''M'''''''">
              <a:rPr lang="en-US" altLang="en-US" sz="1000" b="1" smtClean="0">
                <a:solidFill>
                  <a:schemeClr val="accent4"/>
                </a:solidFill>
              </a:rPr>
              <a:pPr algn="ctr">
                <a:lnSpc>
                  <a:spcPct val="90000"/>
                </a:lnSpc>
                <a:spcBef>
                  <a:spcPct val="0"/>
                </a:spcBef>
                <a:spcAft>
                  <a:spcPct val="0"/>
                </a:spcAft>
              </a:pPr>
              <a:t>0.7M</a:t>
            </a:fld>
            <a:endParaRPr lang="en-US" sz="1000" b="1" err="1">
              <a:solidFill>
                <a:schemeClr val="accent4"/>
              </a:solidFill>
            </a:endParaRPr>
          </a:p>
        </p:txBody>
      </p:sp>
      <p:sp>
        <p:nvSpPr>
          <p:cNvPr id="118" name="Rectangle 117">
            <a:extLst>
              <a:ext uri="{FF2B5EF4-FFF2-40B4-BE49-F238E27FC236}">
                <a16:creationId xmlns:a16="http://schemas.microsoft.com/office/drawing/2014/main" id="{5769BB55-0651-2B47-DD8F-63D82D912866}"/>
              </a:ext>
            </a:extLst>
          </p:cNvPr>
          <p:cNvSpPr>
            <a:spLocks/>
          </p:cNvSpPr>
          <p:nvPr>
            <p:custDataLst>
              <p:tags r:id="rId24"/>
            </p:custDataLst>
          </p:nvPr>
        </p:nvSpPr>
        <p:spPr bwMode="auto">
          <a:xfrm>
            <a:off x="4986338"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554ABE2-4747-4FBE-BBF7-644BE89FD575}" type="datetime'''''''''''''''''''''2''''''0''''''''''''''25'''''''''''''">
              <a:rPr lang="en-US" altLang="en-US" sz="1000" smtClean="0">
                <a:solidFill>
                  <a:schemeClr val="tx1"/>
                </a:solidFill>
                <a:effectLst/>
              </a:rPr>
              <a:pPr algn="ctr">
                <a:spcBef>
                  <a:spcPct val="0"/>
                </a:spcBef>
                <a:spcAft>
                  <a:spcPct val="0"/>
                </a:spcAft>
              </a:pPr>
              <a:t>2025</a:t>
            </a:fld>
            <a:endParaRPr lang="en-US" sz="1000" err="1">
              <a:solidFill>
                <a:schemeClr val="tx1"/>
              </a:solidFill>
            </a:endParaRPr>
          </a:p>
        </p:txBody>
      </p:sp>
      <p:sp>
        <p:nvSpPr>
          <p:cNvPr id="119" name="Rectangle 118">
            <a:extLst>
              <a:ext uri="{FF2B5EF4-FFF2-40B4-BE49-F238E27FC236}">
                <a16:creationId xmlns:a16="http://schemas.microsoft.com/office/drawing/2014/main" id="{F9F2AC3B-5C5C-7D35-DEE3-2BD27FBDDEBB}"/>
              </a:ext>
            </a:extLst>
          </p:cNvPr>
          <p:cNvSpPr>
            <a:spLocks/>
          </p:cNvSpPr>
          <p:nvPr>
            <p:custDataLst>
              <p:tags r:id="rId25"/>
            </p:custDataLst>
          </p:nvPr>
        </p:nvSpPr>
        <p:spPr bwMode="gray">
          <a:xfrm>
            <a:off x="896938" y="3036888"/>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8E46487-4287-43A7-9472-6869BA247C1F}" type="datetime'''''''''''''''''''''''$''''7''''''''''.''''''4''''''''''B'">
              <a:rPr lang="en-US" altLang="en-US" sz="1000" b="1" smtClean="0">
                <a:solidFill>
                  <a:schemeClr val="accent2"/>
                </a:solidFill>
              </a:rPr>
              <a:pPr algn="ctr">
                <a:lnSpc>
                  <a:spcPct val="90000"/>
                </a:lnSpc>
                <a:spcBef>
                  <a:spcPct val="0"/>
                </a:spcBef>
                <a:spcAft>
                  <a:spcPct val="0"/>
                </a:spcAft>
              </a:pPr>
              <a:t>$7.4B</a:t>
            </a:fld>
            <a:endParaRPr lang="en-US" sz="1000" b="1" err="1">
              <a:solidFill>
                <a:schemeClr val="accent2"/>
              </a:solidFill>
            </a:endParaRPr>
          </a:p>
        </p:txBody>
      </p:sp>
      <p:sp>
        <p:nvSpPr>
          <p:cNvPr id="120" name="Rectangle 119">
            <a:extLst>
              <a:ext uri="{FF2B5EF4-FFF2-40B4-BE49-F238E27FC236}">
                <a16:creationId xmlns:a16="http://schemas.microsoft.com/office/drawing/2014/main" id="{E30B46BE-16BF-22CE-F16D-DA365304620A}"/>
              </a:ext>
            </a:extLst>
          </p:cNvPr>
          <p:cNvSpPr>
            <a:spLocks/>
          </p:cNvSpPr>
          <p:nvPr>
            <p:custDataLst>
              <p:tags r:id="rId26"/>
            </p:custDataLst>
          </p:nvPr>
        </p:nvSpPr>
        <p:spPr bwMode="gray">
          <a:xfrm>
            <a:off x="1706563" y="2927350"/>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5DC6B4F-B507-4A60-BB96-EDB7F73F7C17}" type="datetime'''''''''''''''''''''''''''''$''''''''''9.''5''''''''''B'''''">
              <a:rPr lang="en-US" altLang="en-US" sz="1000" b="1" smtClean="0">
                <a:solidFill>
                  <a:schemeClr val="accent2"/>
                </a:solidFill>
              </a:rPr>
              <a:pPr algn="ctr">
                <a:lnSpc>
                  <a:spcPct val="90000"/>
                </a:lnSpc>
                <a:spcBef>
                  <a:spcPct val="0"/>
                </a:spcBef>
                <a:spcAft>
                  <a:spcPct val="0"/>
                </a:spcAft>
              </a:pPr>
              <a:t>$9.5B</a:t>
            </a:fld>
            <a:endParaRPr lang="en-US" sz="1000" b="1" err="1">
              <a:solidFill>
                <a:schemeClr val="accent2"/>
              </a:solidFill>
            </a:endParaRPr>
          </a:p>
        </p:txBody>
      </p:sp>
      <p:sp>
        <p:nvSpPr>
          <p:cNvPr id="121" name="Rectangle 120">
            <a:extLst>
              <a:ext uri="{FF2B5EF4-FFF2-40B4-BE49-F238E27FC236}">
                <a16:creationId xmlns:a16="http://schemas.microsoft.com/office/drawing/2014/main" id="{437C32A1-F44D-2405-911C-16F0CA3D3425}"/>
              </a:ext>
            </a:extLst>
          </p:cNvPr>
          <p:cNvSpPr>
            <a:spLocks/>
          </p:cNvSpPr>
          <p:nvPr>
            <p:custDataLst>
              <p:tags r:id="rId27"/>
            </p:custDataLst>
          </p:nvPr>
        </p:nvSpPr>
        <p:spPr bwMode="gray">
          <a:xfrm>
            <a:off x="2481263" y="2789238"/>
            <a:ext cx="44132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1D2A522-31E0-4F91-A4AE-0444D22C2E31}" type="datetime'''''''''''''''''''$''''''''''''12''''.1''''B'''''''''''''''''">
              <a:rPr lang="en-US" altLang="en-US" sz="1000" b="1" smtClean="0">
                <a:solidFill>
                  <a:schemeClr val="accent2"/>
                </a:solidFill>
              </a:rPr>
              <a:pPr algn="ctr">
                <a:lnSpc>
                  <a:spcPct val="90000"/>
                </a:lnSpc>
                <a:spcBef>
                  <a:spcPct val="0"/>
                </a:spcBef>
                <a:spcAft>
                  <a:spcPct val="0"/>
                </a:spcAft>
              </a:pPr>
              <a:t>$12.1B</a:t>
            </a:fld>
            <a:endParaRPr lang="en-US" sz="1000" b="1" err="1">
              <a:solidFill>
                <a:schemeClr val="accent2"/>
              </a:solidFill>
            </a:endParaRPr>
          </a:p>
        </p:txBody>
      </p:sp>
      <p:sp>
        <p:nvSpPr>
          <p:cNvPr id="122" name="Rectangle 121">
            <a:extLst>
              <a:ext uri="{FF2B5EF4-FFF2-40B4-BE49-F238E27FC236}">
                <a16:creationId xmlns:a16="http://schemas.microsoft.com/office/drawing/2014/main" id="{4B154736-F1EB-21E3-C3DA-CEC8A2F0C2EF}"/>
              </a:ext>
            </a:extLst>
          </p:cNvPr>
          <p:cNvSpPr>
            <a:spLocks/>
          </p:cNvSpPr>
          <p:nvPr>
            <p:custDataLst>
              <p:tags r:id="rId28"/>
            </p:custDataLst>
          </p:nvPr>
        </p:nvSpPr>
        <p:spPr bwMode="gray">
          <a:xfrm>
            <a:off x="3292475" y="2643188"/>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072BD10-38BC-41F5-A7F6-D5CD09B7135B}" type="datetime'$''''''''''''''''''1''4.''''''''''''''9''''''B'">
              <a:rPr lang="en-US" altLang="en-US" sz="1000" b="1" smtClean="0">
                <a:solidFill>
                  <a:schemeClr val="accent2"/>
                </a:solidFill>
              </a:rPr>
              <a:pPr algn="ctr">
                <a:lnSpc>
                  <a:spcPct val="90000"/>
                </a:lnSpc>
                <a:spcBef>
                  <a:spcPct val="0"/>
                </a:spcBef>
                <a:spcAft>
                  <a:spcPct val="0"/>
                </a:spcAft>
              </a:pPr>
              <a:t>$14.9B</a:t>
            </a:fld>
            <a:endParaRPr lang="en-US" sz="1000" b="1" err="1">
              <a:solidFill>
                <a:schemeClr val="accent2"/>
              </a:solidFill>
            </a:endParaRPr>
          </a:p>
        </p:txBody>
      </p:sp>
      <p:sp>
        <p:nvSpPr>
          <p:cNvPr id="123" name="Rectangle 122">
            <a:extLst>
              <a:ext uri="{FF2B5EF4-FFF2-40B4-BE49-F238E27FC236}">
                <a16:creationId xmlns:a16="http://schemas.microsoft.com/office/drawing/2014/main" id="{FCD85FE2-21B9-99C8-CAE0-740496DCE115}"/>
              </a:ext>
            </a:extLst>
          </p:cNvPr>
          <p:cNvSpPr>
            <a:spLocks/>
          </p:cNvSpPr>
          <p:nvPr>
            <p:custDataLst>
              <p:tags r:id="rId29"/>
            </p:custDataLst>
          </p:nvPr>
        </p:nvSpPr>
        <p:spPr bwMode="gray">
          <a:xfrm>
            <a:off x="4102100" y="2549525"/>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E4456B3-0A53-48A6-88F7-80499AA3DDD4}" type="datetime'''''''''''''''''''''$''''''1''6''''''''''''''''''.''7''B'">
              <a:rPr lang="en-US" altLang="en-US" sz="1000" b="1" smtClean="0">
                <a:solidFill>
                  <a:schemeClr val="accent2"/>
                </a:solidFill>
              </a:rPr>
              <a:pPr algn="ctr">
                <a:lnSpc>
                  <a:spcPct val="90000"/>
                </a:lnSpc>
                <a:spcBef>
                  <a:spcPct val="0"/>
                </a:spcBef>
                <a:spcAft>
                  <a:spcPct val="0"/>
                </a:spcAft>
              </a:pPr>
              <a:t>$16.7B</a:t>
            </a:fld>
            <a:endParaRPr lang="en-US" sz="1000" b="1" err="1">
              <a:solidFill>
                <a:schemeClr val="accent2"/>
              </a:solidFill>
            </a:endParaRPr>
          </a:p>
        </p:txBody>
      </p:sp>
      <p:sp>
        <p:nvSpPr>
          <p:cNvPr id="124" name="Rectangle 123">
            <a:extLst>
              <a:ext uri="{FF2B5EF4-FFF2-40B4-BE49-F238E27FC236}">
                <a16:creationId xmlns:a16="http://schemas.microsoft.com/office/drawing/2014/main" id="{AC2F4ED9-9493-1003-3DE5-69089C16E894}"/>
              </a:ext>
            </a:extLst>
          </p:cNvPr>
          <p:cNvSpPr>
            <a:spLocks/>
          </p:cNvSpPr>
          <p:nvPr>
            <p:custDataLst>
              <p:tags r:id="rId30"/>
            </p:custDataLst>
          </p:nvPr>
        </p:nvSpPr>
        <p:spPr bwMode="gray">
          <a:xfrm>
            <a:off x="4911725" y="2541588"/>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DBA141B2-B130-462F-BC5F-7F87FD3DA97C}" type="datetime'''''''''''''$''''''''1''6''''''.''''''''''8B'''">
              <a:rPr lang="en-US" altLang="en-US" sz="1000" b="1" smtClean="0">
                <a:solidFill>
                  <a:schemeClr val="accent2"/>
                </a:solidFill>
              </a:rPr>
              <a:pPr algn="ctr">
                <a:lnSpc>
                  <a:spcPct val="90000"/>
                </a:lnSpc>
                <a:spcBef>
                  <a:spcPct val="0"/>
                </a:spcBef>
                <a:spcAft>
                  <a:spcPct val="0"/>
                </a:spcAft>
              </a:pPr>
              <a:t>$16.8B</a:t>
            </a:fld>
            <a:endParaRPr lang="en-US" sz="1000" b="1" err="1">
              <a:solidFill>
                <a:schemeClr val="accent2"/>
              </a:solidFill>
            </a:endParaRPr>
          </a:p>
        </p:txBody>
      </p:sp>
      <p:sp>
        <p:nvSpPr>
          <p:cNvPr id="236" name="Oval 235">
            <a:extLst>
              <a:ext uri="{FF2B5EF4-FFF2-40B4-BE49-F238E27FC236}">
                <a16:creationId xmlns:a16="http://schemas.microsoft.com/office/drawing/2014/main" id="{C03911E9-67D8-0B40-9064-155514EE98F4}"/>
              </a:ext>
            </a:extLst>
          </p:cNvPr>
          <p:cNvSpPr>
            <a:spLocks/>
          </p:cNvSpPr>
          <p:nvPr>
            <p:custDataLst>
              <p:tags r:id="rId31"/>
            </p:custDataLst>
          </p:nvPr>
        </p:nvSpPr>
        <p:spPr bwMode="auto">
          <a:xfrm>
            <a:off x="4017963" y="2243138"/>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B881A95C-876A-483E-9B0A-9667FB0A8B9E}" type="datetime'''''''''''''+1''''''''2''''''''''''''''.''''''''9''''%'''">
              <a:rPr lang="en-US" altLang="en-US" sz="1000" b="1" smtClean="0">
                <a:solidFill>
                  <a:schemeClr val="accent3"/>
                </a:solidFill>
                <a:effectLst/>
              </a:rPr>
              <a:pPr algn="ctr">
                <a:spcBef>
                  <a:spcPct val="0"/>
                </a:spcBef>
                <a:spcAft>
                  <a:spcPct val="0"/>
                </a:spcAft>
              </a:pPr>
              <a:t>+12.9%</a:t>
            </a:fld>
            <a:endParaRPr lang="en-US" sz="1000" b="1">
              <a:solidFill>
                <a:schemeClr val="accent3"/>
              </a:solidFill>
            </a:endParaRPr>
          </a:p>
        </p:txBody>
      </p:sp>
      <p:sp>
        <p:nvSpPr>
          <p:cNvPr id="370" name="Oval 369">
            <a:extLst>
              <a:ext uri="{FF2B5EF4-FFF2-40B4-BE49-F238E27FC236}">
                <a16:creationId xmlns:a16="http://schemas.microsoft.com/office/drawing/2014/main" id="{B5C871CC-5A55-BE4F-8F4C-3F5615AF2945}"/>
              </a:ext>
            </a:extLst>
          </p:cNvPr>
          <p:cNvSpPr>
            <a:spLocks/>
          </p:cNvSpPr>
          <p:nvPr>
            <p:custDataLst>
              <p:tags r:id="rId32"/>
            </p:custDataLst>
          </p:nvPr>
        </p:nvSpPr>
        <p:spPr bwMode="auto">
          <a:xfrm>
            <a:off x="4089401" y="1609725"/>
            <a:ext cx="46831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1BD22DB7-1B2C-4797-A587-DC1D76E133F9}" type="datetime'''''''''''''''''''''''''''-''''''''0''''''''''''.''3''''%'">
              <a:rPr lang="en-US" altLang="en-US" sz="1000" b="1" smtClean="0">
                <a:solidFill>
                  <a:srgbClr val="C30C3E"/>
                </a:solidFill>
                <a:effectLst/>
              </a:rPr>
              <a:pPr algn="ctr">
                <a:spcBef>
                  <a:spcPct val="0"/>
                </a:spcBef>
                <a:spcAft>
                  <a:spcPct val="0"/>
                </a:spcAft>
              </a:pPr>
              <a:t>-0.3%</a:t>
            </a:fld>
            <a:endParaRPr lang="en-US" sz="1000" b="1">
              <a:solidFill>
                <a:srgbClr val="C30C3E"/>
              </a:solidFill>
            </a:endParaRPr>
          </a:p>
        </p:txBody>
      </p:sp>
      <p:cxnSp>
        <p:nvCxnSpPr>
          <p:cNvPr id="101" name="Straight Connector 100">
            <a:extLst>
              <a:ext uri="{FF2B5EF4-FFF2-40B4-BE49-F238E27FC236}">
                <a16:creationId xmlns:a16="http://schemas.microsoft.com/office/drawing/2014/main" id="{98B96BFA-06F9-8609-3E84-EA6126D2A714}"/>
              </a:ext>
            </a:extLst>
          </p:cNvPr>
          <p:cNvCxnSpPr>
            <a:cxnSpLocks/>
          </p:cNvCxnSpPr>
          <p:nvPr/>
        </p:nvCxnSpPr>
        <p:spPr>
          <a:xfrm flipH="1">
            <a:off x="384694" y="4064465"/>
            <a:ext cx="11731697" cy="0"/>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695517B-924A-51F2-C07E-06F49190666C}"/>
              </a:ext>
            </a:extLst>
          </p:cNvPr>
          <p:cNvCxnSpPr>
            <a:cxnSpLocks/>
          </p:cNvCxnSpPr>
          <p:nvPr/>
        </p:nvCxnSpPr>
        <p:spPr>
          <a:xfrm>
            <a:off x="6096000" y="1525111"/>
            <a:ext cx="0" cy="2539354"/>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D383BCA3-3170-AA90-6A59-2EB6E002201B}"/>
              </a:ext>
            </a:extLst>
          </p:cNvPr>
          <p:cNvCxnSpPr>
            <a:cxnSpLocks/>
          </p:cNvCxnSpPr>
          <p:nvPr/>
        </p:nvCxnSpPr>
        <p:spPr>
          <a:xfrm>
            <a:off x="4117119" y="4064465"/>
            <a:ext cx="0" cy="224119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3" name="Rectangle 382">
            <a:extLst>
              <a:ext uri="{FF2B5EF4-FFF2-40B4-BE49-F238E27FC236}">
                <a16:creationId xmlns:a16="http://schemas.microsoft.com/office/drawing/2014/main" id="{0D670061-6B59-5E93-CB13-CF317EE10A9D}"/>
              </a:ext>
            </a:extLst>
          </p:cNvPr>
          <p:cNvSpPr>
            <a:spLocks/>
          </p:cNvSpPr>
          <p:nvPr>
            <p:custDataLst>
              <p:tags r:id="rId33"/>
            </p:custDataLst>
          </p:nvPr>
        </p:nvSpPr>
        <p:spPr bwMode="auto">
          <a:xfrm>
            <a:off x="2316163" y="3827463"/>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384" name="Straight Connector 383">
            <a:extLst>
              <a:ext uri="{FF2B5EF4-FFF2-40B4-BE49-F238E27FC236}">
                <a16:creationId xmlns:a16="http://schemas.microsoft.com/office/drawing/2014/main" id="{9C784BFD-8E8F-D302-087B-FE566B2A1805}"/>
              </a:ext>
            </a:extLst>
          </p:cNvPr>
          <p:cNvCxnSpPr>
            <a:cxnSpLocks/>
          </p:cNvCxnSpPr>
          <p:nvPr>
            <p:custDataLst>
              <p:tags r:id="rId34"/>
            </p:custDataLst>
          </p:nvPr>
        </p:nvCxnSpPr>
        <p:spPr bwMode="gray">
          <a:xfrm>
            <a:off x="3100388" y="3894138"/>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79" name="Rectangle 378">
            <a:extLst>
              <a:ext uri="{FF2B5EF4-FFF2-40B4-BE49-F238E27FC236}">
                <a16:creationId xmlns:a16="http://schemas.microsoft.com/office/drawing/2014/main" id="{3EABF816-55E3-AD27-28A4-FD6954AFECE9}"/>
              </a:ext>
            </a:extLst>
          </p:cNvPr>
          <p:cNvSpPr>
            <a:spLocks/>
          </p:cNvSpPr>
          <p:nvPr>
            <p:custDataLst>
              <p:tags r:id="rId35"/>
            </p:custDataLst>
          </p:nvPr>
        </p:nvSpPr>
        <p:spPr bwMode="auto">
          <a:xfrm>
            <a:off x="2546350" y="3822700"/>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F8E30C8-2F8A-4708-A8A8-4B8F0E63A3D9}" type="datetime'S''''''a''''l''''''''e''''''''''''''''''s'''''' ''$'">
              <a:rPr lang="en-US" altLang="en-US" sz="1000" b="1" smtClean="0">
                <a:solidFill>
                  <a:schemeClr val="tx1"/>
                </a:solidFill>
                <a:effectLst/>
              </a:rPr>
              <a:pPr>
                <a:spcBef>
                  <a:spcPct val="0"/>
                </a:spcBef>
                <a:spcAft>
                  <a:spcPct val="0"/>
                </a:spcAft>
              </a:pPr>
              <a:t>Sales $</a:t>
            </a:fld>
            <a:endParaRPr lang="en-US" sz="1000" b="1" err="1">
              <a:solidFill>
                <a:schemeClr val="tx1"/>
              </a:solidFill>
            </a:endParaRPr>
          </a:p>
        </p:txBody>
      </p:sp>
      <p:sp>
        <p:nvSpPr>
          <p:cNvPr id="381" name="Rectangle 380">
            <a:extLst>
              <a:ext uri="{FF2B5EF4-FFF2-40B4-BE49-F238E27FC236}">
                <a16:creationId xmlns:a16="http://schemas.microsoft.com/office/drawing/2014/main" id="{5609A093-7A63-8742-4535-2865C919FF72}"/>
              </a:ext>
            </a:extLst>
          </p:cNvPr>
          <p:cNvSpPr>
            <a:spLocks/>
          </p:cNvSpPr>
          <p:nvPr>
            <p:custDataLst>
              <p:tags r:id="rId36"/>
            </p:custDataLst>
          </p:nvPr>
        </p:nvSpPr>
        <p:spPr bwMode="auto">
          <a:xfrm>
            <a:off x="3311525" y="3822700"/>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B8A0A852-66F7-409C-A5B8-86F33AA56758}" type="datetime'Un''a''dju''''''''st''''''''ed'''' R''''''x''''''''''s'''''">
              <a:rPr lang="en-US" altLang="en-US" sz="1000" b="1" smtClean="0">
                <a:solidFill>
                  <a:schemeClr val="tx1"/>
                </a:solidFill>
                <a:effectLst/>
              </a:rPr>
              <a:pPr>
                <a:spcBef>
                  <a:spcPct val="0"/>
                </a:spcBef>
                <a:spcAft>
                  <a:spcPct val="0"/>
                </a:spcAft>
              </a:pPr>
              <a:t>Unadjusted Rxs</a:t>
            </a:fld>
            <a:endParaRPr lang="en-US" sz="1000" b="1" err="1">
              <a:solidFill>
                <a:schemeClr val="tx1"/>
              </a:solidFill>
            </a:endParaRPr>
          </a:p>
        </p:txBody>
      </p:sp>
      <p:graphicFrame>
        <p:nvGraphicFramePr>
          <p:cNvPr id="78" name="Chart 77">
            <a:extLst>
              <a:ext uri="{FF2B5EF4-FFF2-40B4-BE49-F238E27FC236}">
                <a16:creationId xmlns:a16="http://schemas.microsoft.com/office/drawing/2014/main" id="{90DA3E4B-BBBC-A250-C782-36F11139378C}"/>
              </a:ext>
            </a:extLst>
          </p:cNvPr>
          <p:cNvGraphicFramePr>
            <a:graphicFrameLocks/>
          </p:cNvGraphicFramePr>
          <p:nvPr>
            <p:custDataLst>
              <p:tags r:id="rId37"/>
            </p:custDataLst>
            <p:extLst>
              <p:ext uri="{D42A27DB-BD31-4B8C-83A1-F6EECF244321}">
                <p14:modId xmlns:p14="http://schemas.microsoft.com/office/powerpoint/2010/main" val="1009838221"/>
              </p:ext>
            </p:extLst>
          </p:nvPr>
        </p:nvGraphicFramePr>
        <p:xfrm>
          <a:off x="6203950" y="1928813"/>
          <a:ext cx="5265738" cy="1743075"/>
        </p:xfrm>
        <a:graphic>
          <a:graphicData uri="http://schemas.openxmlformats.org/drawingml/2006/chart">
            <c:chart xmlns:c="http://schemas.openxmlformats.org/drawingml/2006/chart" xmlns:r="http://schemas.openxmlformats.org/officeDocument/2006/relationships" r:id="rId178"/>
          </a:graphicData>
        </a:graphic>
      </p:graphicFrame>
      <p:sp>
        <p:nvSpPr>
          <p:cNvPr id="454" name="Rectangle 453">
            <a:extLst>
              <a:ext uri="{FF2B5EF4-FFF2-40B4-BE49-F238E27FC236}">
                <a16:creationId xmlns:a16="http://schemas.microsoft.com/office/drawing/2014/main" id="{2DFCCD6C-600C-1B40-4D62-F33291097779}"/>
              </a:ext>
            </a:extLst>
          </p:cNvPr>
          <p:cNvSpPr>
            <a:spLocks/>
          </p:cNvSpPr>
          <p:nvPr>
            <p:custDataLst>
              <p:tags r:id="rId38"/>
            </p:custDataLst>
          </p:nvPr>
        </p:nvSpPr>
        <p:spPr bwMode="gray">
          <a:xfrm>
            <a:off x="11539538" y="351155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3966E35A-4842-42E0-8C02-67D6A3ED2864}" type="datetime'''''''''''''''''0''''''''''''''.''0'''''''''''''''''''''''''''">
              <a:rPr lang="en-US" altLang="en-US" sz="1200" smtClean="0">
                <a:solidFill>
                  <a:schemeClr val="tx1"/>
                </a:solidFill>
              </a:rPr>
              <a:pPr>
                <a:lnSpc>
                  <a:spcPct val="90000"/>
                </a:lnSpc>
                <a:spcBef>
                  <a:spcPct val="0"/>
                </a:spcBef>
                <a:spcAft>
                  <a:spcPct val="0"/>
                </a:spcAft>
              </a:pPr>
              <a:t>0.0</a:t>
            </a:fld>
            <a:endParaRPr lang="en-US" sz="1200" err="1">
              <a:solidFill>
                <a:schemeClr val="tx1"/>
              </a:solidFill>
            </a:endParaRPr>
          </a:p>
        </p:txBody>
      </p:sp>
      <p:sp>
        <p:nvSpPr>
          <p:cNvPr id="24" name="Rectangle 23">
            <a:extLst>
              <a:ext uri="{FF2B5EF4-FFF2-40B4-BE49-F238E27FC236}">
                <a16:creationId xmlns:a16="http://schemas.microsoft.com/office/drawing/2014/main" id="{8A283707-8160-AC55-CCD8-85B55CAD6838}"/>
              </a:ext>
            </a:extLst>
          </p:cNvPr>
          <p:cNvSpPr>
            <a:spLocks/>
          </p:cNvSpPr>
          <p:nvPr>
            <p:custDataLst>
              <p:tags r:id="rId39"/>
            </p:custDataLst>
          </p:nvPr>
        </p:nvSpPr>
        <p:spPr bwMode="gray">
          <a:xfrm>
            <a:off x="11539538" y="328612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FC25FAC-65A6-418D-B491-4D5E8F12899C}" type="datetime'''''0''''''''.''''''''''''2'''''''''''''''''''''''''''''''''">
              <a:rPr lang="en-US" altLang="en-US" sz="1200" smtClean="0">
                <a:solidFill>
                  <a:schemeClr val="tx1"/>
                </a:solidFill>
                <a:effectLst/>
              </a:rPr>
              <a:pPr>
                <a:lnSpc>
                  <a:spcPct val="90000"/>
                </a:lnSpc>
                <a:spcBef>
                  <a:spcPct val="0"/>
                </a:spcBef>
                <a:spcAft>
                  <a:spcPct val="0"/>
                </a:spcAft>
              </a:pPr>
              <a:t>0.2</a:t>
            </a:fld>
            <a:endParaRPr lang="en-US" sz="1200" err="1">
              <a:solidFill>
                <a:schemeClr val="tx1"/>
              </a:solidFill>
            </a:endParaRPr>
          </a:p>
        </p:txBody>
      </p:sp>
      <p:sp>
        <p:nvSpPr>
          <p:cNvPr id="25" name="Rectangle 24">
            <a:extLst>
              <a:ext uri="{FF2B5EF4-FFF2-40B4-BE49-F238E27FC236}">
                <a16:creationId xmlns:a16="http://schemas.microsoft.com/office/drawing/2014/main" id="{39F439D3-A16F-01E6-A676-812C9E6FC960}"/>
              </a:ext>
            </a:extLst>
          </p:cNvPr>
          <p:cNvSpPr>
            <a:spLocks/>
          </p:cNvSpPr>
          <p:nvPr>
            <p:custDataLst>
              <p:tags r:id="rId40"/>
            </p:custDataLst>
          </p:nvPr>
        </p:nvSpPr>
        <p:spPr bwMode="gray">
          <a:xfrm>
            <a:off x="11539538" y="306070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895AA7B6-A268-4D32-847E-BADC48EDE19F}" type="datetime'''''''''''''0''''''''''''''''''''''''.4'''''">
              <a:rPr lang="en-US" altLang="en-US" sz="1200" smtClean="0">
                <a:solidFill>
                  <a:schemeClr val="tx1"/>
                </a:solidFill>
                <a:effectLst/>
              </a:rPr>
              <a:pPr>
                <a:lnSpc>
                  <a:spcPct val="90000"/>
                </a:lnSpc>
                <a:spcBef>
                  <a:spcPct val="0"/>
                </a:spcBef>
                <a:spcAft>
                  <a:spcPct val="0"/>
                </a:spcAft>
              </a:pPr>
              <a:t>0.4</a:t>
            </a:fld>
            <a:endParaRPr lang="en-US" sz="1200" err="1">
              <a:solidFill>
                <a:schemeClr val="tx1"/>
              </a:solidFill>
            </a:endParaRPr>
          </a:p>
        </p:txBody>
      </p:sp>
      <p:sp>
        <p:nvSpPr>
          <p:cNvPr id="26" name="Rectangle 25">
            <a:extLst>
              <a:ext uri="{FF2B5EF4-FFF2-40B4-BE49-F238E27FC236}">
                <a16:creationId xmlns:a16="http://schemas.microsoft.com/office/drawing/2014/main" id="{C6A041F6-5523-B0A3-8368-5BC8668DB115}"/>
              </a:ext>
            </a:extLst>
          </p:cNvPr>
          <p:cNvSpPr>
            <a:spLocks/>
          </p:cNvSpPr>
          <p:nvPr>
            <p:custDataLst>
              <p:tags r:id="rId41"/>
            </p:custDataLst>
          </p:nvPr>
        </p:nvSpPr>
        <p:spPr bwMode="gray">
          <a:xfrm>
            <a:off x="11539538" y="283527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64655ABD-3398-404F-9F5F-DE8DF7E2D66C}" type="datetime'0''.''''''''''''''''''''''''''''''''''''''''''''''6'''''''''">
              <a:rPr lang="en-US" altLang="en-US" sz="1200" smtClean="0">
                <a:solidFill>
                  <a:schemeClr val="tx1"/>
                </a:solidFill>
                <a:effectLst/>
              </a:rPr>
              <a:pPr>
                <a:lnSpc>
                  <a:spcPct val="90000"/>
                </a:lnSpc>
                <a:spcBef>
                  <a:spcPct val="0"/>
                </a:spcBef>
                <a:spcAft>
                  <a:spcPct val="0"/>
                </a:spcAft>
              </a:pPr>
              <a:t>0.6</a:t>
            </a:fld>
            <a:endParaRPr lang="en-US" sz="1200" err="1">
              <a:solidFill>
                <a:schemeClr val="tx1"/>
              </a:solidFill>
            </a:endParaRPr>
          </a:p>
        </p:txBody>
      </p:sp>
      <p:sp>
        <p:nvSpPr>
          <p:cNvPr id="28" name="Rectangle 27">
            <a:extLst>
              <a:ext uri="{FF2B5EF4-FFF2-40B4-BE49-F238E27FC236}">
                <a16:creationId xmlns:a16="http://schemas.microsoft.com/office/drawing/2014/main" id="{E9481A1D-038C-803C-4009-9D618498C0E1}"/>
              </a:ext>
            </a:extLst>
          </p:cNvPr>
          <p:cNvSpPr>
            <a:spLocks/>
          </p:cNvSpPr>
          <p:nvPr>
            <p:custDataLst>
              <p:tags r:id="rId42"/>
            </p:custDataLst>
          </p:nvPr>
        </p:nvSpPr>
        <p:spPr bwMode="gray">
          <a:xfrm>
            <a:off x="11539538" y="260985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4F7019E3-BF94-413C-A92C-52D4C9C06465}" type="datetime'0''''''''''''''''''''''''''''''.''''8'''''''''''''''''''''">
              <a:rPr lang="en-US" altLang="en-US" sz="1200" smtClean="0">
                <a:solidFill>
                  <a:schemeClr val="tx1"/>
                </a:solidFill>
                <a:effectLst/>
              </a:rPr>
              <a:pPr>
                <a:lnSpc>
                  <a:spcPct val="90000"/>
                </a:lnSpc>
                <a:spcBef>
                  <a:spcPct val="0"/>
                </a:spcBef>
                <a:spcAft>
                  <a:spcPct val="0"/>
                </a:spcAft>
              </a:pPr>
              <a:t>0.8</a:t>
            </a:fld>
            <a:endParaRPr lang="en-US" sz="1200" err="1">
              <a:solidFill>
                <a:schemeClr val="tx1"/>
              </a:solidFill>
            </a:endParaRPr>
          </a:p>
        </p:txBody>
      </p:sp>
      <p:sp>
        <p:nvSpPr>
          <p:cNvPr id="29" name="Rectangle 28">
            <a:extLst>
              <a:ext uri="{FF2B5EF4-FFF2-40B4-BE49-F238E27FC236}">
                <a16:creationId xmlns:a16="http://schemas.microsoft.com/office/drawing/2014/main" id="{8DFD1596-0D12-9DD3-296A-CB74F4B67CB0}"/>
              </a:ext>
            </a:extLst>
          </p:cNvPr>
          <p:cNvSpPr>
            <a:spLocks/>
          </p:cNvSpPr>
          <p:nvPr>
            <p:custDataLst>
              <p:tags r:id="rId43"/>
            </p:custDataLst>
          </p:nvPr>
        </p:nvSpPr>
        <p:spPr bwMode="gray">
          <a:xfrm>
            <a:off x="11539538" y="238442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3346DF90-F5D4-4C96-8249-2683A6CC1267}" type="datetime'''''1''''''''''.''''''''''''''''''''''''''''''''0'''''">
              <a:rPr lang="en-US" altLang="en-US" sz="1200" smtClean="0">
                <a:solidFill>
                  <a:schemeClr val="tx1"/>
                </a:solidFill>
                <a:effectLst/>
              </a:rPr>
              <a:pPr>
                <a:lnSpc>
                  <a:spcPct val="90000"/>
                </a:lnSpc>
                <a:spcBef>
                  <a:spcPct val="0"/>
                </a:spcBef>
                <a:spcAft>
                  <a:spcPct val="0"/>
                </a:spcAft>
              </a:pPr>
              <a:t>1.0</a:t>
            </a:fld>
            <a:endParaRPr lang="en-US" sz="1200" err="1">
              <a:solidFill>
                <a:schemeClr val="tx1"/>
              </a:solidFill>
            </a:endParaRPr>
          </a:p>
        </p:txBody>
      </p:sp>
      <p:sp>
        <p:nvSpPr>
          <p:cNvPr id="30" name="Rectangle 29">
            <a:extLst>
              <a:ext uri="{FF2B5EF4-FFF2-40B4-BE49-F238E27FC236}">
                <a16:creationId xmlns:a16="http://schemas.microsoft.com/office/drawing/2014/main" id="{EB9EBB52-52CB-3326-003F-1A729B5F35F5}"/>
              </a:ext>
            </a:extLst>
          </p:cNvPr>
          <p:cNvSpPr>
            <a:spLocks/>
          </p:cNvSpPr>
          <p:nvPr>
            <p:custDataLst>
              <p:tags r:id="rId44"/>
            </p:custDataLst>
          </p:nvPr>
        </p:nvSpPr>
        <p:spPr bwMode="gray">
          <a:xfrm>
            <a:off x="11539538" y="2159000"/>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2E793BB5-D3DF-4E70-A232-07B440F1BF74}" type="datetime'''''''1''''''''''''.''2'">
              <a:rPr lang="en-US" altLang="en-US" sz="1200" smtClean="0">
                <a:solidFill>
                  <a:schemeClr val="tx1"/>
                </a:solidFill>
                <a:effectLst/>
              </a:rPr>
              <a:pPr>
                <a:lnSpc>
                  <a:spcPct val="90000"/>
                </a:lnSpc>
                <a:spcBef>
                  <a:spcPct val="0"/>
                </a:spcBef>
                <a:spcAft>
                  <a:spcPct val="0"/>
                </a:spcAft>
              </a:pPr>
              <a:t>1.2</a:t>
            </a:fld>
            <a:endParaRPr lang="en-US" sz="1200" err="1">
              <a:solidFill>
                <a:schemeClr val="tx1"/>
              </a:solidFill>
            </a:endParaRPr>
          </a:p>
        </p:txBody>
      </p:sp>
      <p:sp>
        <p:nvSpPr>
          <p:cNvPr id="31" name="Rectangle 30">
            <a:extLst>
              <a:ext uri="{FF2B5EF4-FFF2-40B4-BE49-F238E27FC236}">
                <a16:creationId xmlns:a16="http://schemas.microsoft.com/office/drawing/2014/main" id="{AA3BCE08-F737-E6E7-15D9-5B202BEA3554}"/>
              </a:ext>
            </a:extLst>
          </p:cNvPr>
          <p:cNvSpPr>
            <a:spLocks/>
          </p:cNvSpPr>
          <p:nvPr>
            <p:custDataLst>
              <p:tags r:id="rId45"/>
            </p:custDataLst>
          </p:nvPr>
        </p:nvSpPr>
        <p:spPr bwMode="gray">
          <a:xfrm>
            <a:off x="11539538" y="1933575"/>
            <a:ext cx="211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D9AD4217-CD35-4ADA-A887-31FF0F68B125}" type="datetime'''''1''''''''''''''''''''.''4'''''''''''''''">
              <a:rPr lang="en-US" altLang="en-US" sz="1200" smtClean="0">
                <a:solidFill>
                  <a:schemeClr val="tx1"/>
                </a:solidFill>
                <a:effectLst/>
              </a:rPr>
              <a:pPr>
                <a:lnSpc>
                  <a:spcPct val="90000"/>
                </a:lnSpc>
                <a:spcBef>
                  <a:spcPct val="0"/>
                </a:spcBef>
                <a:spcAft>
                  <a:spcPct val="0"/>
                </a:spcAft>
              </a:pPr>
              <a:t>1.4</a:t>
            </a:fld>
            <a:endParaRPr lang="en-US" sz="1200" err="1">
              <a:solidFill>
                <a:schemeClr val="tx1"/>
              </a:solidFill>
            </a:endParaRPr>
          </a:p>
        </p:txBody>
      </p:sp>
      <p:cxnSp>
        <p:nvCxnSpPr>
          <p:cNvPr id="463" name="Straight Connector 462">
            <a:extLst>
              <a:ext uri="{FF2B5EF4-FFF2-40B4-BE49-F238E27FC236}">
                <a16:creationId xmlns:a16="http://schemas.microsoft.com/office/drawing/2014/main" id="{A357432B-A3A4-B5B1-12ED-1AFB955FC68B}"/>
              </a:ext>
            </a:extLst>
          </p:cNvPr>
          <p:cNvCxnSpPr>
            <a:cxnSpLocks/>
          </p:cNvCxnSpPr>
          <p:nvPr>
            <p:custDataLst>
              <p:tags r:id="rId46"/>
            </p:custDataLst>
          </p:nvPr>
        </p:nvCxnSpPr>
        <p:spPr bwMode="auto">
          <a:xfrm flipV="1">
            <a:off x="9261475" y="2389187"/>
            <a:ext cx="0" cy="2746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4" name="Straight Connector 463">
            <a:extLst>
              <a:ext uri="{FF2B5EF4-FFF2-40B4-BE49-F238E27FC236}">
                <a16:creationId xmlns:a16="http://schemas.microsoft.com/office/drawing/2014/main" id="{AACEBAAC-73E7-849D-53B8-8BA5D401D896}"/>
              </a:ext>
            </a:extLst>
          </p:cNvPr>
          <p:cNvCxnSpPr>
            <a:cxnSpLocks/>
          </p:cNvCxnSpPr>
          <p:nvPr>
            <p:custDataLst>
              <p:tags r:id="rId47"/>
            </p:custDataLst>
          </p:nvPr>
        </p:nvCxnSpPr>
        <p:spPr bwMode="auto">
          <a:xfrm>
            <a:off x="9261475" y="2389188"/>
            <a:ext cx="17002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5" name="Straight Connector 464">
            <a:extLst>
              <a:ext uri="{FF2B5EF4-FFF2-40B4-BE49-F238E27FC236}">
                <a16:creationId xmlns:a16="http://schemas.microsoft.com/office/drawing/2014/main" id="{4FF91BD7-F440-C162-7C58-8ABB177C5269}"/>
              </a:ext>
            </a:extLst>
          </p:cNvPr>
          <p:cNvCxnSpPr>
            <a:cxnSpLocks/>
          </p:cNvCxnSpPr>
          <p:nvPr>
            <p:custDataLst>
              <p:tags r:id="rId48"/>
            </p:custDataLst>
          </p:nvPr>
        </p:nvCxnSpPr>
        <p:spPr bwMode="auto">
          <a:xfrm>
            <a:off x="10961688" y="238918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66" name="Straight Connector 465">
            <a:extLst>
              <a:ext uri="{FF2B5EF4-FFF2-40B4-BE49-F238E27FC236}">
                <a16:creationId xmlns:a16="http://schemas.microsoft.com/office/drawing/2014/main" id="{4CFE64C4-C014-A2FF-D47A-E924254F2D12}"/>
              </a:ext>
            </a:extLst>
          </p:cNvPr>
          <p:cNvCxnSpPr>
            <a:cxnSpLocks/>
          </p:cNvCxnSpPr>
          <p:nvPr>
            <p:custDataLst>
              <p:tags r:id="rId49"/>
            </p:custDataLst>
          </p:nvPr>
        </p:nvCxnSpPr>
        <p:spPr bwMode="auto">
          <a:xfrm flipV="1">
            <a:off x="9261475" y="1685925"/>
            <a:ext cx="0" cy="1889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7" name="Straight Connector 466">
            <a:extLst>
              <a:ext uri="{FF2B5EF4-FFF2-40B4-BE49-F238E27FC236}">
                <a16:creationId xmlns:a16="http://schemas.microsoft.com/office/drawing/2014/main" id="{D8A35628-8ABA-7F38-3AE7-97F273AC4768}"/>
              </a:ext>
            </a:extLst>
          </p:cNvPr>
          <p:cNvCxnSpPr>
            <a:cxnSpLocks/>
          </p:cNvCxnSpPr>
          <p:nvPr>
            <p:custDataLst>
              <p:tags r:id="rId50"/>
            </p:custDataLst>
          </p:nvPr>
        </p:nvCxnSpPr>
        <p:spPr bwMode="auto">
          <a:xfrm>
            <a:off x="9261475" y="1685925"/>
            <a:ext cx="17002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8" name="Straight Connector 467">
            <a:extLst>
              <a:ext uri="{FF2B5EF4-FFF2-40B4-BE49-F238E27FC236}">
                <a16:creationId xmlns:a16="http://schemas.microsoft.com/office/drawing/2014/main" id="{479941E8-1594-9833-F0F8-2D8D9507571F}"/>
              </a:ext>
            </a:extLst>
          </p:cNvPr>
          <p:cNvCxnSpPr>
            <a:cxnSpLocks/>
          </p:cNvCxnSpPr>
          <p:nvPr>
            <p:custDataLst>
              <p:tags r:id="rId51"/>
            </p:custDataLst>
          </p:nvPr>
        </p:nvCxnSpPr>
        <p:spPr bwMode="auto">
          <a:xfrm>
            <a:off x="10961688" y="16859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69" name="Rectangle 468">
            <a:extLst>
              <a:ext uri="{FF2B5EF4-FFF2-40B4-BE49-F238E27FC236}">
                <a16:creationId xmlns:a16="http://schemas.microsoft.com/office/drawing/2014/main" id="{32BD5077-39CE-F2C8-998E-F1AA3FE099E1}"/>
              </a:ext>
            </a:extLst>
          </p:cNvPr>
          <p:cNvSpPr>
            <a:spLocks/>
          </p:cNvSpPr>
          <p:nvPr>
            <p:custDataLst>
              <p:tags r:id="rId52"/>
            </p:custDataLst>
          </p:nvPr>
        </p:nvSpPr>
        <p:spPr bwMode="auto">
          <a:xfrm>
            <a:off x="6565900"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FC109A4-1912-446E-91C6-A986923445FD}"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470" name="Rectangle 469">
            <a:extLst>
              <a:ext uri="{FF2B5EF4-FFF2-40B4-BE49-F238E27FC236}">
                <a16:creationId xmlns:a16="http://schemas.microsoft.com/office/drawing/2014/main" id="{004C5D03-1909-255A-747D-101A22AE33EA}"/>
              </a:ext>
            </a:extLst>
          </p:cNvPr>
          <p:cNvSpPr>
            <a:spLocks/>
          </p:cNvSpPr>
          <p:nvPr>
            <p:custDataLst>
              <p:tags r:id="rId53"/>
            </p:custDataLst>
          </p:nvPr>
        </p:nvSpPr>
        <p:spPr bwMode="auto">
          <a:xfrm>
            <a:off x="7415213"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3B613B5-9C38-47B3-AC2D-544D7EA92E30}"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471" name="Rectangle 470">
            <a:extLst>
              <a:ext uri="{FF2B5EF4-FFF2-40B4-BE49-F238E27FC236}">
                <a16:creationId xmlns:a16="http://schemas.microsoft.com/office/drawing/2014/main" id="{655DC314-E4AE-FA4D-FFF9-450EDD8824DE}"/>
              </a:ext>
            </a:extLst>
          </p:cNvPr>
          <p:cNvSpPr>
            <a:spLocks/>
          </p:cNvSpPr>
          <p:nvPr>
            <p:custDataLst>
              <p:tags r:id="rId54"/>
            </p:custDataLst>
          </p:nvPr>
        </p:nvSpPr>
        <p:spPr bwMode="auto">
          <a:xfrm>
            <a:off x="8266113"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F7C6AE7-B1A3-4953-8807-75C17195B593}"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p:nvSpPr>
          <p:cNvPr id="472" name="Rectangle 471">
            <a:extLst>
              <a:ext uri="{FF2B5EF4-FFF2-40B4-BE49-F238E27FC236}">
                <a16:creationId xmlns:a16="http://schemas.microsoft.com/office/drawing/2014/main" id="{C8624B8B-1DC3-5B97-A41B-887D9D76BE30}"/>
              </a:ext>
            </a:extLst>
          </p:cNvPr>
          <p:cNvSpPr>
            <a:spLocks/>
          </p:cNvSpPr>
          <p:nvPr>
            <p:custDataLst>
              <p:tags r:id="rId55"/>
            </p:custDataLst>
          </p:nvPr>
        </p:nvSpPr>
        <p:spPr bwMode="gray">
          <a:xfrm>
            <a:off x="9104313" y="1912938"/>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D0ACF081-A9B3-46BA-9B87-6D10AEFC7870}" type="datetime'''''''''''''''''''1''''''''''.''3''''''M'''''">
              <a:rPr lang="en-US" altLang="en-US" sz="1000" b="1" smtClean="0">
                <a:solidFill>
                  <a:schemeClr val="accent4"/>
                </a:solidFill>
              </a:rPr>
              <a:pPr algn="ctr">
                <a:lnSpc>
                  <a:spcPct val="90000"/>
                </a:lnSpc>
                <a:spcBef>
                  <a:spcPct val="0"/>
                </a:spcBef>
                <a:spcAft>
                  <a:spcPct val="0"/>
                </a:spcAft>
              </a:pPr>
              <a:t>1.3M</a:t>
            </a:fld>
            <a:endParaRPr lang="en-US" sz="1000" b="1" err="1">
              <a:solidFill>
                <a:schemeClr val="accent4"/>
              </a:solidFill>
            </a:endParaRPr>
          </a:p>
        </p:txBody>
      </p:sp>
      <p:sp>
        <p:nvSpPr>
          <p:cNvPr id="482" name="Rectangle 481">
            <a:extLst>
              <a:ext uri="{FF2B5EF4-FFF2-40B4-BE49-F238E27FC236}">
                <a16:creationId xmlns:a16="http://schemas.microsoft.com/office/drawing/2014/main" id="{3D2EB54C-E98B-937C-7BF2-90DA708A29E0}"/>
              </a:ext>
            </a:extLst>
          </p:cNvPr>
          <p:cNvSpPr>
            <a:spLocks/>
          </p:cNvSpPr>
          <p:nvPr>
            <p:custDataLst>
              <p:tags r:id="rId56"/>
            </p:custDataLst>
          </p:nvPr>
        </p:nvSpPr>
        <p:spPr bwMode="auto">
          <a:xfrm>
            <a:off x="911542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B93702B-A5E0-4E8D-9341-76D074922B55}"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473" name="Rectangle 472">
            <a:extLst>
              <a:ext uri="{FF2B5EF4-FFF2-40B4-BE49-F238E27FC236}">
                <a16:creationId xmlns:a16="http://schemas.microsoft.com/office/drawing/2014/main" id="{0D91333B-E607-B179-EBFC-781ED2402F78}"/>
              </a:ext>
            </a:extLst>
          </p:cNvPr>
          <p:cNvSpPr>
            <a:spLocks/>
          </p:cNvSpPr>
          <p:nvPr>
            <p:custDataLst>
              <p:tags r:id="rId57"/>
            </p:custDataLst>
          </p:nvPr>
        </p:nvSpPr>
        <p:spPr bwMode="auto">
          <a:xfrm>
            <a:off x="9966325"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11A6DFF-957F-4729-9B72-6CB0F46F005A}"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474" name="Rectangle 473">
            <a:extLst>
              <a:ext uri="{FF2B5EF4-FFF2-40B4-BE49-F238E27FC236}">
                <a16:creationId xmlns:a16="http://schemas.microsoft.com/office/drawing/2014/main" id="{6B4AC762-7442-F0EF-92FC-CAB989213EBC}"/>
              </a:ext>
            </a:extLst>
          </p:cNvPr>
          <p:cNvSpPr>
            <a:spLocks/>
          </p:cNvSpPr>
          <p:nvPr>
            <p:custDataLst>
              <p:tags r:id="rId58"/>
            </p:custDataLst>
          </p:nvPr>
        </p:nvSpPr>
        <p:spPr bwMode="gray">
          <a:xfrm>
            <a:off x="10804525" y="1876425"/>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1BD089A-4A7C-43E6-8BBA-ED97BBBA33C8}" type="datetime'''''''1.''4''''''''M'''''''''''''''''''''''">
              <a:rPr lang="en-US" altLang="en-US" sz="1000" b="1" smtClean="0">
                <a:solidFill>
                  <a:schemeClr val="accent4"/>
                </a:solidFill>
              </a:rPr>
              <a:pPr algn="ctr">
                <a:lnSpc>
                  <a:spcPct val="90000"/>
                </a:lnSpc>
                <a:spcBef>
                  <a:spcPct val="0"/>
                </a:spcBef>
                <a:spcAft>
                  <a:spcPct val="0"/>
                </a:spcAft>
              </a:pPr>
              <a:t>1.4M</a:t>
            </a:fld>
            <a:endParaRPr lang="en-US" sz="1000" b="1" err="1">
              <a:solidFill>
                <a:schemeClr val="accent4"/>
              </a:solidFill>
            </a:endParaRPr>
          </a:p>
        </p:txBody>
      </p:sp>
      <p:sp>
        <p:nvSpPr>
          <p:cNvPr id="475" name="Rectangle 474">
            <a:extLst>
              <a:ext uri="{FF2B5EF4-FFF2-40B4-BE49-F238E27FC236}">
                <a16:creationId xmlns:a16="http://schemas.microsoft.com/office/drawing/2014/main" id="{364F0506-71EC-979E-478F-6FAB6B4AFD34}"/>
              </a:ext>
            </a:extLst>
          </p:cNvPr>
          <p:cNvSpPr>
            <a:spLocks/>
          </p:cNvSpPr>
          <p:nvPr>
            <p:custDataLst>
              <p:tags r:id="rId59"/>
            </p:custDataLst>
          </p:nvPr>
        </p:nvSpPr>
        <p:spPr bwMode="auto">
          <a:xfrm>
            <a:off x="10815638" y="3632200"/>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8BCF7D7-A80E-4A4D-BFA5-1BB9AB209734}"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476" name="Rectangle 475">
            <a:extLst>
              <a:ext uri="{FF2B5EF4-FFF2-40B4-BE49-F238E27FC236}">
                <a16:creationId xmlns:a16="http://schemas.microsoft.com/office/drawing/2014/main" id="{9A3A57A0-348C-17B9-BD86-2A2B9C307F12}"/>
              </a:ext>
            </a:extLst>
          </p:cNvPr>
          <p:cNvSpPr>
            <a:spLocks/>
          </p:cNvSpPr>
          <p:nvPr>
            <p:custDataLst>
              <p:tags r:id="rId60"/>
            </p:custDataLst>
          </p:nvPr>
        </p:nvSpPr>
        <p:spPr bwMode="gray">
          <a:xfrm>
            <a:off x="6526213" y="2801938"/>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F86E58B1-31D9-4588-8820-083EDC5FDEDF}" type="datetime'''$7''.''''''''9''''''''''''''''B'''''''''''''''''''''">
              <a:rPr lang="en-US" altLang="en-US" sz="1000" b="1" smtClean="0">
                <a:solidFill>
                  <a:schemeClr val="accent2"/>
                </a:solidFill>
              </a:rPr>
              <a:pPr algn="ctr">
                <a:lnSpc>
                  <a:spcPct val="90000"/>
                </a:lnSpc>
                <a:spcBef>
                  <a:spcPct val="0"/>
                </a:spcBef>
                <a:spcAft>
                  <a:spcPct val="0"/>
                </a:spcAft>
              </a:pPr>
              <a:t>$7.9B</a:t>
            </a:fld>
            <a:endParaRPr lang="en-US" sz="1000" b="1" err="1">
              <a:solidFill>
                <a:schemeClr val="accent2"/>
              </a:solidFill>
            </a:endParaRPr>
          </a:p>
        </p:txBody>
      </p:sp>
      <p:sp>
        <p:nvSpPr>
          <p:cNvPr id="477" name="Rectangle 476">
            <a:extLst>
              <a:ext uri="{FF2B5EF4-FFF2-40B4-BE49-F238E27FC236}">
                <a16:creationId xmlns:a16="http://schemas.microsoft.com/office/drawing/2014/main" id="{502A5649-00D5-B2CF-9917-22589A807356}"/>
              </a:ext>
            </a:extLst>
          </p:cNvPr>
          <p:cNvSpPr>
            <a:spLocks/>
          </p:cNvSpPr>
          <p:nvPr>
            <p:custDataLst>
              <p:tags r:id="rId61"/>
            </p:custDataLst>
          </p:nvPr>
        </p:nvSpPr>
        <p:spPr bwMode="gray">
          <a:xfrm>
            <a:off x="7375525" y="2803525"/>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71D6D3D-5635-4AF8-B88D-FBE00A28E86B}" type="datetime'''''''''''''''$''''''7''''''''''''''''.''''9''''''''''B'">
              <a:rPr lang="en-US" altLang="en-US" sz="1000" b="1" smtClean="0">
                <a:solidFill>
                  <a:schemeClr val="accent2"/>
                </a:solidFill>
              </a:rPr>
              <a:pPr algn="ctr">
                <a:lnSpc>
                  <a:spcPct val="90000"/>
                </a:lnSpc>
                <a:spcBef>
                  <a:spcPct val="0"/>
                </a:spcBef>
                <a:spcAft>
                  <a:spcPct val="0"/>
                </a:spcAft>
              </a:pPr>
              <a:t>$7.9B</a:t>
            </a:fld>
            <a:endParaRPr lang="en-US" sz="1000" b="1" err="1">
              <a:solidFill>
                <a:schemeClr val="accent2"/>
              </a:solidFill>
            </a:endParaRPr>
          </a:p>
        </p:txBody>
      </p:sp>
      <p:sp>
        <p:nvSpPr>
          <p:cNvPr id="478" name="Rectangle 477">
            <a:extLst>
              <a:ext uri="{FF2B5EF4-FFF2-40B4-BE49-F238E27FC236}">
                <a16:creationId xmlns:a16="http://schemas.microsoft.com/office/drawing/2014/main" id="{2565C57B-F025-46D4-0D20-85E7DB299D56}"/>
              </a:ext>
            </a:extLst>
          </p:cNvPr>
          <p:cNvSpPr>
            <a:spLocks/>
          </p:cNvSpPr>
          <p:nvPr>
            <p:custDataLst>
              <p:tags r:id="rId62"/>
            </p:custDataLst>
          </p:nvPr>
        </p:nvSpPr>
        <p:spPr bwMode="gray">
          <a:xfrm>
            <a:off x="8226425" y="2762250"/>
            <a:ext cx="371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B0702086-5F43-45CC-80BC-7C8E18FDBB1A}" type="datetime'''''''''$8''.''''''4''''B'''''''''''''''''''''''''''">
              <a:rPr lang="en-US" altLang="en-US" sz="1000" b="1" smtClean="0">
                <a:solidFill>
                  <a:schemeClr val="accent2"/>
                </a:solidFill>
              </a:rPr>
              <a:pPr algn="ctr">
                <a:lnSpc>
                  <a:spcPct val="90000"/>
                </a:lnSpc>
                <a:spcBef>
                  <a:spcPct val="0"/>
                </a:spcBef>
                <a:spcAft>
                  <a:spcPct val="0"/>
                </a:spcAft>
              </a:pPr>
              <a:t>$8.4B</a:t>
            </a:fld>
            <a:endParaRPr lang="en-US" sz="1000" b="1" err="1">
              <a:solidFill>
                <a:schemeClr val="accent2"/>
              </a:solidFill>
            </a:endParaRPr>
          </a:p>
        </p:txBody>
      </p:sp>
      <p:sp>
        <p:nvSpPr>
          <p:cNvPr id="479" name="Rectangle 478">
            <a:extLst>
              <a:ext uri="{FF2B5EF4-FFF2-40B4-BE49-F238E27FC236}">
                <a16:creationId xmlns:a16="http://schemas.microsoft.com/office/drawing/2014/main" id="{6A8503A4-7FC7-A57A-D38A-60E22DAB3FE8}"/>
              </a:ext>
            </a:extLst>
          </p:cNvPr>
          <p:cNvSpPr>
            <a:spLocks/>
          </p:cNvSpPr>
          <p:nvPr>
            <p:custDataLst>
              <p:tags r:id="rId63"/>
            </p:custDataLst>
          </p:nvPr>
        </p:nvSpPr>
        <p:spPr bwMode="gray">
          <a:xfrm>
            <a:off x="9075738" y="270192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607E7B9-AF9D-4699-AD73-7713CD4FD35F}" type="datetime'''$''''''9.''''2''''''''''''''''''''''B'''''">
              <a:rPr lang="en-US" altLang="en-US" sz="1000" b="1" smtClean="0">
                <a:solidFill>
                  <a:schemeClr val="accent2"/>
                </a:solidFill>
              </a:rPr>
              <a:pPr algn="ctr">
                <a:lnSpc>
                  <a:spcPct val="90000"/>
                </a:lnSpc>
                <a:spcBef>
                  <a:spcPct val="0"/>
                </a:spcBef>
                <a:spcAft>
                  <a:spcPct val="0"/>
                </a:spcAft>
              </a:pPr>
              <a:t>$9.2B</a:t>
            </a:fld>
            <a:endParaRPr lang="en-US" sz="1000" b="1" err="1">
              <a:solidFill>
                <a:schemeClr val="accent2"/>
              </a:solidFill>
            </a:endParaRPr>
          </a:p>
        </p:txBody>
      </p:sp>
      <p:sp>
        <p:nvSpPr>
          <p:cNvPr id="480" name="Rectangle 479">
            <a:extLst>
              <a:ext uri="{FF2B5EF4-FFF2-40B4-BE49-F238E27FC236}">
                <a16:creationId xmlns:a16="http://schemas.microsoft.com/office/drawing/2014/main" id="{69005700-EAC8-A70B-32B9-13EA39C27CD7}"/>
              </a:ext>
            </a:extLst>
          </p:cNvPr>
          <p:cNvSpPr>
            <a:spLocks/>
          </p:cNvSpPr>
          <p:nvPr>
            <p:custDataLst>
              <p:tags r:id="rId64"/>
            </p:custDataLst>
          </p:nvPr>
        </p:nvSpPr>
        <p:spPr bwMode="gray">
          <a:xfrm>
            <a:off x="9926638" y="2660650"/>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51A8E0B-885E-4D86-A7E6-AF62E1BF50FD}" type="datetime'$''''''''9''''''''''''''''''''''.''''''''''''''''7B'''''''''''">
              <a:rPr lang="en-US" altLang="en-US" sz="1000" b="1" smtClean="0">
                <a:solidFill>
                  <a:schemeClr val="accent2"/>
                </a:solidFill>
              </a:rPr>
              <a:pPr algn="ctr">
                <a:lnSpc>
                  <a:spcPct val="90000"/>
                </a:lnSpc>
                <a:spcBef>
                  <a:spcPct val="0"/>
                </a:spcBef>
                <a:spcAft>
                  <a:spcPct val="0"/>
                </a:spcAft>
              </a:pPr>
              <a:t>$9.7B</a:t>
            </a:fld>
            <a:endParaRPr lang="en-US" sz="1000" b="1" err="1">
              <a:solidFill>
                <a:schemeClr val="accent2"/>
              </a:solidFill>
            </a:endParaRPr>
          </a:p>
        </p:txBody>
      </p:sp>
      <p:sp>
        <p:nvSpPr>
          <p:cNvPr id="481" name="Rectangle 480">
            <a:extLst>
              <a:ext uri="{FF2B5EF4-FFF2-40B4-BE49-F238E27FC236}">
                <a16:creationId xmlns:a16="http://schemas.microsoft.com/office/drawing/2014/main" id="{01329B8F-5C12-ED1D-19D8-B89B10AFCAF8}"/>
              </a:ext>
            </a:extLst>
          </p:cNvPr>
          <p:cNvSpPr>
            <a:spLocks/>
          </p:cNvSpPr>
          <p:nvPr>
            <p:custDataLst>
              <p:tags r:id="rId65"/>
            </p:custDataLst>
          </p:nvPr>
        </p:nvSpPr>
        <p:spPr bwMode="gray">
          <a:xfrm>
            <a:off x="10741025" y="2579688"/>
            <a:ext cx="4413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6028EEE-DDA0-42CF-AF8C-ED0E9CA04CCE}" type="datetime'''''$''''''''''''''''''''''''1''''''''''''''0''''.7B'''">
              <a:rPr lang="en-US" altLang="en-US" sz="1000" b="1" smtClean="0">
                <a:solidFill>
                  <a:schemeClr val="accent2"/>
                </a:solidFill>
              </a:rPr>
              <a:pPr algn="ctr">
                <a:lnSpc>
                  <a:spcPct val="90000"/>
                </a:lnSpc>
                <a:spcBef>
                  <a:spcPct val="0"/>
                </a:spcBef>
                <a:spcAft>
                  <a:spcPct val="0"/>
                </a:spcAft>
              </a:pPr>
              <a:t>$10.7B</a:t>
            </a:fld>
            <a:endParaRPr lang="en-US" sz="1000" b="1" err="1">
              <a:solidFill>
                <a:schemeClr val="accent2"/>
              </a:solidFill>
            </a:endParaRPr>
          </a:p>
        </p:txBody>
      </p:sp>
      <p:sp>
        <p:nvSpPr>
          <p:cNvPr id="483" name="Oval 482">
            <a:extLst>
              <a:ext uri="{FF2B5EF4-FFF2-40B4-BE49-F238E27FC236}">
                <a16:creationId xmlns:a16="http://schemas.microsoft.com/office/drawing/2014/main" id="{D8E55733-777D-A3B7-52EB-C86866CABD87}"/>
              </a:ext>
            </a:extLst>
          </p:cNvPr>
          <p:cNvSpPr>
            <a:spLocks/>
          </p:cNvSpPr>
          <p:nvPr>
            <p:custDataLst>
              <p:tags r:id="rId66"/>
            </p:custDataLst>
          </p:nvPr>
        </p:nvSpPr>
        <p:spPr bwMode="auto">
          <a:xfrm>
            <a:off x="9805987" y="2281238"/>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389F1617-895F-4631-8F52-495EE847E6F7}" type="datetime'''''''''''+1''''''''''''''7''''''''.0%'''''''">
              <a:rPr lang="en-US" altLang="en-US" sz="1000" b="1" smtClean="0">
                <a:solidFill>
                  <a:schemeClr val="accent3"/>
                </a:solidFill>
                <a:effectLst/>
              </a:rPr>
              <a:pPr algn="ctr">
                <a:spcBef>
                  <a:spcPct val="0"/>
                </a:spcBef>
                <a:spcAft>
                  <a:spcPct val="0"/>
                </a:spcAft>
              </a:pPr>
              <a:t>+17.0%</a:t>
            </a:fld>
            <a:endParaRPr lang="en-US" sz="1000" b="1">
              <a:solidFill>
                <a:schemeClr val="accent3"/>
              </a:solidFill>
            </a:endParaRPr>
          </a:p>
        </p:txBody>
      </p:sp>
      <p:sp>
        <p:nvSpPr>
          <p:cNvPr id="484" name="Oval 483">
            <a:extLst>
              <a:ext uri="{FF2B5EF4-FFF2-40B4-BE49-F238E27FC236}">
                <a16:creationId xmlns:a16="http://schemas.microsoft.com/office/drawing/2014/main" id="{1ED6E5F5-E70D-4DB1-82D8-FDF1E3080FB4}"/>
              </a:ext>
            </a:extLst>
          </p:cNvPr>
          <p:cNvSpPr>
            <a:spLocks/>
          </p:cNvSpPr>
          <p:nvPr>
            <p:custDataLst>
              <p:tags r:id="rId67"/>
            </p:custDataLst>
          </p:nvPr>
        </p:nvSpPr>
        <p:spPr bwMode="auto">
          <a:xfrm>
            <a:off x="9855200" y="1577975"/>
            <a:ext cx="512763"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F6838596-3D02-4444-9E0B-C4A89488FF07}" type="datetime'+2''''''''.''''''''''''5''''''''''''''''''''''''''''''''%'''''">
              <a:rPr lang="en-US" altLang="en-US" sz="1000" b="1" smtClean="0">
                <a:solidFill>
                  <a:schemeClr val="accent3"/>
                </a:solidFill>
                <a:effectLst/>
              </a:rPr>
              <a:pPr algn="ctr">
                <a:spcBef>
                  <a:spcPct val="0"/>
                </a:spcBef>
                <a:spcAft>
                  <a:spcPct val="0"/>
                </a:spcAft>
              </a:pPr>
              <a:t>+2.5%</a:t>
            </a:fld>
            <a:endParaRPr lang="en-US" sz="1000" b="1">
              <a:solidFill>
                <a:schemeClr val="accent3"/>
              </a:solidFill>
            </a:endParaRPr>
          </a:p>
        </p:txBody>
      </p:sp>
      <p:sp>
        <p:nvSpPr>
          <p:cNvPr id="493" name="Rectangle: Rounded Corners 492">
            <a:extLst>
              <a:ext uri="{FF2B5EF4-FFF2-40B4-BE49-F238E27FC236}">
                <a16:creationId xmlns:a16="http://schemas.microsoft.com/office/drawing/2014/main" id="{3A233007-93AB-E798-8B56-A7F147B44A12}"/>
              </a:ext>
            </a:extLst>
          </p:cNvPr>
          <p:cNvSpPr>
            <a:spLocks/>
          </p:cNvSpPr>
          <p:nvPr/>
        </p:nvSpPr>
        <p:spPr>
          <a:xfrm>
            <a:off x="677512" y="1488550"/>
            <a:ext cx="1105602"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STELARA</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496" name="Rectangle: Rounded Corners 495">
            <a:extLst>
              <a:ext uri="{FF2B5EF4-FFF2-40B4-BE49-F238E27FC236}">
                <a16:creationId xmlns:a16="http://schemas.microsoft.com/office/drawing/2014/main" id="{05003FF8-617C-4EF9-6113-9271B7A65624}"/>
              </a:ext>
            </a:extLst>
          </p:cNvPr>
          <p:cNvSpPr>
            <a:spLocks/>
          </p:cNvSpPr>
          <p:nvPr/>
        </p:nvSpPr>
        <p:spPr>
          <a:xfrm>
            <a:off x="6286015" y="1448369"/>
            <a:ext cx="1105602"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ENBREL</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518" name="Straight Connector 517">
            <a:extLst>
              <a:ext uri="{FF2B5EF4-FFF2-40B4-BE49-F238E27FC236}">
                <a16:creationId xmlns:a16="http://schemas.microsoft.com/office/drawing/2014/main" id="{D0354AC5-E4DC-3118-28D3-A76A82E83A46}"/>
              </a:ext>
            </a:extLst>
          </p:cNvPr>
          <p:cNvCxnSpPr>
            <a:cxnSpLocks/>
          </p:cNvCxnSpPr>
          <p:nvPr/>
        </p:nvCxnSpPr>
        <p:spPr>
          <a:xfrm>
            <a:off x="8143875" y="4064465"/>
            <a:ext cx="0" cy="2241199"/>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9" name="Chart 98">
            <a:extLst>
              <a:ext uri="{FF2B5EF4-FFF2-40B4-BE49-F238E27FC236}">
                <a16:creationId xmlns:a16="http://schemas.microsoft.com/office/drawing/2014/main" id="{0B60F9D4-FAE5-5DA7-FA7D-911B9F122221}"/>
              </a:ext>
            </a:extLst>
          </p:cNvPr>
          <p:cNvGraphicFramePr>
            <a:graphicFrameLocks/>
          </p:cNvGraphicFramePr>
          <p:nvPr>
            <p:custDataLst>
              <p:tags r:id="rId68"/>
            </p:custDataLst>
            <p:extLst>
              <p:ext uri="{D42A27DB-BD31-4B8C-83A1-F6EECF244321}">
                <p14:modId xmlns:p14="http://schemas.microsoft.com/office/powerpoint/2010/main" val="3878379504"/>
              </p:ext>
            </p:extLst>
          </p:nvPr>
        </p:nvGraphicFramePr>
        <p:xfrm>
          <a:off x="331788" y="4533900"/>
          <a:ext cx="3519487" cy="1587500"/>
        </p:xfrm>
        <a:graphic>
          <a:graphicData uri="http://schemas.openxmlformats.org/drawingml/2006/chart">
            <c:chart xmlns:c="http://schemas.openxmlformats.org/drawingml/2006/chart" xmlns:r="http://schemas.openxmlformats.org/officeDocument/2006/relationships" r:id="rId179"/>
          </a:graphicData>
        </a:graphic>
      </p:graphicFrame>
      <p:sp>
        <p:nvSpPr>
          <p:cNvPr id="526" name="Rectangle 525">
            <a:extLst>
              <a:ext uri="{FF2B5EF4-FFF2-40B4-BE49-F238E27FC236}">
                <a16:creationId xmlns:a16="http://schemas.microsoft.com/office/drawing/2014/main" id="{BFBDE2F7-B181-9E04-7DA6-19CBA5279E37}"/>
              </a:ext>
            </a:extLst>
          </p:cNvPr>
          <p:cNvSpPr>
            <a:spLocks/>
          </p:cNvSpPr>
          <p:nvPr>
            <p:custDataLst>
              <p:tags r:id="rId69"/>
            </p:custDataLst>
          </p:nvPr>
        </p:nvSpPr>
        <p:spPr bwMode="gray">
          <a:xfrm>
            <a:off x="3921125" y="59610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FD72AB0-8D13-49FF-BF5E-A1C86EF731CF}" type="datetime'''''''''''0'''''''''''''''''''''''''''''''''''">
              <a:rPr lang="en-US" altLang="en-US" sz="1200" smtClean="0">
                <a:solidFill>
                  <a:schemeClr val="tx1"/>
                </a:solidFill>
              </a:rPr>
              <a:pPr>
                <a:lnSpc>
                  <a:spcPct val="90000"/>
                </a:lnSpc>
                <a:spcBef>
                  <a:spcPct val="0"/>
                </a:spcBef>
                <a:spcAft>
                  <a:spcPct val="0"/>
                </a:spcAft>
              </a:pPr>
              <a:t>0</a:t>
            </a:fld>
            <a:endParaRPr lang="en-US" sz="1200" err="1">
              <a:solidFill>
                <a:schemeClr val="tx1"/>
              </a:solidFill>
            </a:endParaRPr>
          </a:p>
        </p:txBody>
      </p:sp>
      <p:sp>
        <p:nvSpPr>
          <p:cNvPr id="37" name="Rectangle 36">
            <a:extLst>
              <a:ext uri="{FF2B5EF4-FFF2-40B4-BE49-F238E27FC236}">
                <a16:creationId xmlns:a16="http://schemas.microsoft.com/office/drawing/2014/main" id="{326D9E0E-0FD5-D489-5F2A-A4314C0F5FCC}"/>
              </a:ext>
            </a:extLst>
          </p:cNvPr>
          <p:cNvSpPr>
            <a:spLocks/>
          </p:cNvSpPr>
          <p:nvPr>
            <p:custDataLst>
              <p:tags r:id="rId70"/>
            </p:custDataLst>
          </p:nvPr>
        </p:nvSpPr>
        <p:spPr bwMode="gray">
          <a:xfrm>
            <a:off x="3921125" y="57578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F9E1D7EE-6A0B-4467-99D1-EAA5BC14DB9C}" type="datetime'1'''''''''''''''''''''''''''''''''''''''''''''">
              <a:rPr lang="en-US" altLang="en-US" sz="1200" smtClean="0">
                <a:solidFill>
                  <a:schemeClr val="tx1"/>
                </a:solidFill>
                <a:effectLst/>
              </a:rPr>
              <a:pPr>
                <a:lnSpc>
                  <a:spcPct val="90000"/>
                </a:lnSpc>
                <a:spcBef>
                  <a:spcPct val="0"/>
                </a:spcBef>
                <a:spcAft>
                  <a:spcPct val="0"/>
                </a:spcAft>
              </a:pPr>
              <a:t>1</a:t>
            </a:fld>
            <a:endParaRPr lang="en-US" sz="1200" err="1">
              <a:solidFill>
                <a:schemeClr val="tx1"/>
              </a:solidFill>
            </a:endParaRPr>
          </a:p>
        </p:txBody>
      </p:sp>
      <p:sp>
        <p:nvSpPr>
          <p:cNvPr id="38" name="Rectangle 37">
            <a:extLst>
              <a:ext uri="{FF2B5EF4-FFF2-40B4-BE49-F238E27FC236}">
                <a16:creationId xmlns:a16="http://schemas.microsoft.com/office/drawing/2014/main" id="{01C6EC80-1168-2119-4BD9-99AF4EDC27AF}"/>
              </a:ext>
            </a:extLst>
          </p:cNvPr>
          <p:cNvSpPr>
            <a:spLocks/>
          </p:cNvSpPr>
          <p:nvPr>
            <p:custDataLst>
              <p:tags r:id="rId71"/>
            </p:custDataLst>
          </p:nvPr>
        </p:nvSpPr>
        <p:spPr bwMode="gray">
          <a:xfrm>
            <a:off x="3921125" y="55546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801A22F-4A15-402E-B141-A0214C6A72C8}" type="datetime'''''''''''''''''''2'''''''''''''''''''''''''''''''''''''''">
              <a:rPr lang="en-US" altLang="en-US" sz="1200" smtClean="0">
                <a:solidFill>
                  <a:schemeClr val="tx1"/>
                </a:solidFill>
                <a:effectLst/>
              </a:rPr>
              <a:pPr>
                <a:lnSpc>
                  <a:spcPct val="90000"/>
                </a:lnSpc>
                <a:spcBef>
                  <a:spcPct val="0"/>
                </a:spcBef>
                <a:spcAft>
                  <a:spcPct val="0"/>
                </a:spcAft>
              </a:pPr>
              <a:t>2</a:t>
            </a:fld>
            <a:endParaRPr lang="en-US" sz="1200" err="1">
              <a:solidFill>
                <a:schemeClr val="tx1"/>
              </a:solidFill>
            </a:endParaRPr>
          </a:p>
        </p:txBody>
      </p:sp>
      <p:sp>
        <p:nvSpPr>
          <p:cNvPr id="39" name="Rectangle 38">
            <a:extLst>
              <a:ext uri="{FF2B5EF4-FFF2-40B4-BE49-F238E27FC236}">
                <a16:creationId xmlns:a16="http://schemas.microsoft.com/office/drawing/2014/main" id="{B8216A0D-692C-0862-0159-477AE8BD3A61}"/>
              </a:ext>
            </a:extLst>
          </p:cNvPr>
          <p:cNvSpPr>
            <a:spLocks/>
          </p:cNvSpPr>
          <p:nvPr>
            <p:custDataLst>
              <p:tags r:id="rId72"/>
            </p:custDataLst>
          </p:nvPr>
        </p:nvSpPr>
        <p:spPr bwMode="gray">
          <a:xfrm>
            <a:off x="3921125" y="53514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F13C78C0-E53F-4ED7-99D9-DD3A4DDACD9F}" type="datetime'''''''''''''3'''''''''''''''''''''''">
              <a:rPr lang="en-US" altLang="en-US" sz="1200" smtClean="0">
                <a:solidFill>
                  <a:schemeClr val="tx1"/>
                </a:solidFill>
                <a:effectLst/>
              </a:rPr>
              <a:pPr>
                <a:lnSpc>
                  <a:spcPct val="90000"/>
                </a:lnSpc>
                <a:spcBef>
                  <a:spcPct val="0"/>
                </a:spcBef>
                <a:spcAft>
                  <a:spcPct val="0"/>
                </a:spcAft>
              </a:pPr>
              <a:t>3</a:t>
            </a:fld>
            <a:endParaRPr lang="en-US" sz="1200" err="1">
              <a:solidFill>
                <a:schemeClr val="tx1"/>
              </a:solidFill>
            </a:endParaRPr>
          </a:p>
        </p:txBody>
      </p:sp>
      <p:sp>
        <p:nvSpPr>
          <p:cNvPr id="40" name="Rectangle 39">
            <a:extLst>
              <a:ext uri="{FF2B5EF4-FFF2-40B4-BE49-F238E27FC236}">
                <a16:creationId xmlns:a16="http://schemas.microsoft.com/office/drawing/2014/main" id="{5680ADE6-D185-040B-8003-880B43DDC1B4}"/>
              </a:ext>
            </a:extLst>
          </p:cNvPr>
          <p:cNvSpPr>
            <a:spLocks/>
          </p:cNvSpPr>
          <p:nvPr>
            <p:custDataLst>
              <p:tags r:id="rId73"/>
            </p:custDataLst>
          </p:nvPr>
        </p:nvSpPr>
        <p:spPr bwMode="gray">
          <a:xfrm>
            <a:off x="3921125" y="51482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6D7E313C-F11C-464D-BE70-33963BEBC43B}" type="datetime'''''''''''''''4'''''''''''''">
              <a:rPr lang="en-US" altLang="en-US" sz="1200" smtClean="0">
                <a:solidFill>
                  <a:schemeClr val="tx1"/>
                </a:solidFill>
                <a:effectLst/>
              </a:rPr>
              <a:pPr>
                <a:lnSpc>
                  <a:spcPct val="90000"/>
                </a:lnSpc>
                <a:spcBef>
                  <a:spcPct val="0"/>
                </a:spcBef>
                <a:spcAft>
                  <a:spcPct val="0"/>
                </a:spcAft>
              </a:pPr>
              <a:t>4</a:t>
            </a:fld>
            <a:endParaRPr lang="en-US" sz="1200" err="1">
              <a:solidFill>
                <a:schemeClr val="tx1"/>
              </a:solidFill>
            </a:endParaRPr>
          </a:p>
        </p:txBody>
      </p:sp>
      <p:sp>
        <p:nvSpPr>
          <p:cNvPr id="648" name="Rectangle 647">
            <a:extLst>
              <a:ext uri="{FF2B5EF4-FFF2-40B4-BE49-F238E27FC236}">
                <a16:creationId xmlns:a16="http://schemas.microsoft.com/office/drawing/2014/main" id="{DCC81742-A09B-49DF-E7BB-61DEC6B72ED2}"/>
              </a:ext>
            </a:extLst>
          </p:cNvPr>
          <p:cNvSpPr>
            <a:spLocks/>
          </p:cNvSpPr>
          <p:nvPr>
            <p:custDataLst>
              <p:tags r:id="rId74"/>
            </p:custDataLst>
          </p:nvPr>
        </p:nvSpPr>
        <p:spPr bwMode="gray">
          <a:xfrm>
            <a:off x="3921125" y="49450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D02F3E9-7DBD-4F66-A1F4-15761B41D993}" type="datetime'''''''''''''''''''''''''5'''''''''''''''''''''''''''''''''''">
              <a:rPr lang="en-US" altLang="en-US" sz="1200" smtClean="0">
                <a:solidFill>
                  <a:schemeClr val="tx1"/>
                </a:solidFill>
                <a:effectLst/>
              </a:rPr>
              <a:pPr>
                <a:lnSpc>
                  <a:spcPct val="90000"/>
                </a:lnSpc>
                <a:spcBef>
                  <a:spcPct val="0"/>
                </a:spcBef>
                <a:spcAft>
                  <a:spcPct val="0"/>
                </a:spcAft>
              </a:pPr>
              <a:t>5</a:t>
            </a:fld>
            <a:endParaRPr lang="en-US" sz="1200" err="1">
              <a:solidFill>
                <a:schemeClr val="tx1"/>
              </a:solidFill>
            </a:endParaRPr>
          </a:p>
        </p:txBody>
      </p:sp>
      <p:sp>
        <p:nvSpPr>
          <p:cNvPr id="41" name="Rectangle 40">
            <a:extLst>
              <a:ext uri="{FF2B5EF4-FFF2-40B4-BE49-F238E27FC236}">
                <a16:creationId xmlns:a16="http://schemas.microsoft.com/office/drawing/2014/main" id="{A3CB1477-8656-1C60-9387-F1E15851CD95}"/>
              </a:ext>
            </a:extLst>
          </p:cNvPr>
          <p:cNvSpPr>
            <a:spLocks/>
          </p:cNvSpPr>
          <p:nvPr>
            <p:custDataLst>
              <p:tags r:id="rId75"/>
            </p:custDataLst>
          </p:nvPr>
        </p:nvSpPr>
        <p:spPr bwMode="gray">
          <a:xfrm>
            <a:off x="3921125" y="47418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3AD64B2B-B9D5-4571-B3AA-11FB1B3E5962}" type="datetime'''''''''''6'''''''''">
              <a:rPr lang="en-US" altLang="en-US" sz="1200" smtClean="0">
                <a:solidFill>
                  <a:schemeClr val="tx1"/>
                </a:solidFill>
                <a:effectLst/>
              </a:rPr>
              <a:pPr>
                <a:lnSpc>
                  <a:spcPct val="90000"/>
                </a:lnSpc>
                <a:spcBef>
                  <a:spcPct val="0"/>
                </a:spcBef>
                <a:spcAft>
                  <a:spcPct val="0"/>
                </a:spcAft>
              </a:pPr>
              <a:t>6</a:t>
            </a:fld>
            <a:endParaRPr lang="en-US" sz="1200" err="1">
              <a:solidFill>
                <a:schemeClr val="tx1"/>
              </a:solidFill>
            </a:endParaRPr>
          </a:p>
        </p:txBody>
      </p:sp>
      <p:sp>
        <p:nvSpPr>
          <p:cNvPr id="42" name="Rectangle 41">
            <a:extLst>
              <a:ext uri="{FF2B5EF4-FFF2-40B4-BE49-F238E27FC236}">
                <a16:creationId xmlns:a16="http://schemas.microsoft.com/office/drawing/2014/main" id="{C9F2F540-4D0B-6586-45F1-8EF157CB3C09}"/>
              </a:ext>
            </a:extLst>
          </p:cNvPr>
          <p:cNvSpPr>
            <a:spLocks/>
          </p:cNvSpPr>
          <p:nvPr>
            <p:custDataLst>
              <p:tags r:id="rId76"/>
            </p:custDataLst>
          </p:nvPr>
        </p:nvSpPr>
        <p:spPr bwMode="gray">
          <a:xfrm>
            <a:off x="3921125" y="45386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E5710D90-ED63-41F7-AB0F-046D98EC4526}" type="datetime'''7'''''''''''''''''''''''''''''''''''''''''''''''">
              <a:rPr lang="en-US" altLang="en-US" sz="1200" smtClean="0">
                <a:solidFill>
                  <a:schemeClr val="tx1"/>
                </a:solidFill>
                <a:effectLst/>
              </a:rPr>
              <a:pPr>
                <a:lnSpc>
                  <a:spcPct val="90000"/>
                </a:lnSpc>
                <a:spcBef>
                  <a:spcPct val="0"/>
                </a:spcBef>
                <a:spcAft>
                  <a:spcPct val="0"/>
                </a:spcAft>
              </a:pPr>
              <a:t>7</a:t>
            </a:fld>
            <a:endParaRPr lang="en-US" sz="1200" err="1">
              <a:solidFill>
                <a:schemeClr val="tx1"/>
              </a:solidFill>
            </a:endParaRPr>
          </a:p>
        </p:txBody>
      </p:sp>
      <p:cxnSp>
        <p:nvCxnSpPr>
          <p:cNvPr id="535" name="Straight Connector 534">
            <a:extLst>
              <a:ext uri="{FF2B5EF4-FFF2-40B4-BE49-F238E27FC236}">
                <a16:creationId xmlns:a16="http://schemas.microsoft.com/office/drawing/2014/main" id="{92008EFC-91BA-CDDD-708F-F82663E37D71}"/>
              </a:ext>
            </a:extLst>
          </p:cNvPr>
          <p:cNvCxnSpPr>
            <a:cxnSpLocks/>
          </p:cNvCxnSpPr>
          <p:nvPr>
            <p:custDataLst>
              <p:tags r:id="rId77"/>
            </p:custDataLst>
          </p:nvPr>
        </p:nvCxnSpPr>
        <p:spPr bwMode="auto">
          <a:xfrm flipV="1">
            <a:off x="2371725" y="5213349"/>
            <a:ext cx="0" cy="30638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6" name="Straight Connector 535">
            <a:extLst>
              <a:ext uri="{FF2B5EF4-FFF2-40B4-BE49-F238E27FC236}">
                <a16:creationId xmlns:a16="http://schemas.microsoft.com/office/drawing/2014/main" id="{D34B9331-9E22-D1DB-CA2B-8C0CDF657827}"/>
              </a:ext>
            </a:extLst>
          </p:cNvPr>
          <p:cNvCxnSpPr>
            <a:cxnSpLocks/>
          </p:cNvCxnSpPr>
          <p:nvPr>
            <p:custDataLst>
              <p:tags r:id="rId78"/>
            </p:custDataLst>
          </p:nvPr>
        </p:nvCxnSpPr>
        <p:spPr bwMode="auto">
          <a:xfrm>
            <a:off x="2371725" y="5213350"/>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7" name="Straight Connector 536">
            <a:extLst>
              <a:ext uri="{FF2B5EF4-FFF2-40B4-BE49-F238E27FC236}">
                <a16:creationId xmlns:a16="http://schemas.microsoft.com/office/drawing/2014/main" id="{24400979-C3CB-3752-78C9-9EC759592D65}"/>
              </a:ext>
            </a:extLst>
          </p:cNvPr>
          <p:cNvCxnSpPr>
            <a:cxnSpLocks/>
          </p:cNvCxnSpPr>
          <p:nvPr>
            <p:custDataLst>
              <p:tags r:id="rId79"/>
            </p:custDataLst>
          </p:nvPr>
        </p:nvCxnSpPr>
        <p:spPr bwMode="auto">
          <a:xfrm>
            <a:off x="3489325" y="52133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38" name="Straight Connector 537">
            <a:extLst>
              <a:ext uri="{FF2B5EF4-FFF2-40B4-BE49-F238E27FC236}">
                <a16:creationId xmlns:a16="http://schemas.microsoft.com/office/drawing/2014/main" id="{52318B50-41D3-E3E9-491F-546CC6BCD111}"/>
              </a:ext>
            </a:extLst>
          </p:cNvPr>
          <p:cNvCxnSpPr>
            <a:cxnSpLocks/>
          </p:cNvCxnSpPr>
          <p:nvPr>
            <p:custDataLst>
              <p:tags r:id="rId80"/>
            </p:custDataLst>
          </p:nvPr>
        </p:nvCxnSpPr>
        <p:spPr bwMode="auto">
          <a:xfrm flipV="1">
            <a:off x="2371725" y="4287838"/>
            <a:ext cx="0" cy="5207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9" name="Straight Connector 538">
            <a:extLst>
              <a:ext uri="{FF2B5EF4-FFF2-40B4-BE49-F238E27FC236}">
                <a16:creationId xmlns:a16="http://schemas.microsoft.com/office/drawing/2014/main" id="{808C0BA6-7F32-E3D0-671F-11086981193E}"/>
              </a:ext>
            </a:extLst>
          </p:cNvPr>
          <p:cNvCxnSpPr>
            <a:cxnSpLocks/>
          </p:cNvCxnSpPr>
          <p:nvPr>
            <p:custDataLst>
              <p:tags r:id="rId81"/>
            </p:custDataLst>
          </p:nvPr>
        </p:nvCxnSpPr>
        <p:spPr bwMode="auto">
          <a:xfrm>
            <a:off x="2371725" y="4287838"/>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0" name="Straight Connector 539">
            <a:extLst>
              <a:ext uri="{FF2B5EF4-FFF2-40B4-BE49-F238E27FC236}">
                <a16:creationId xmlns:a16="http://schemas.microsoft.com/office/drawing/2014/main" id="{2F7C913F-CA00-FB0E-95FF-3BE733AA193C}"/>
              </a:ext>
            </a:extLst>
          </p:cNvPr>
          <p:cNvCxnSpPr>
            <a:cxnSpLocks/>
          </p:cNvCxnSpPr>
          <p:nvPr>
            <p:custDataLst>
              <p:tags r:id="rId82"/>
            </p:custDataLst>
          </p:nvPr>
        </p:nvCxnSpPr>
        <p:spPr bwMode="auto">
          <a:xfrm>
            <a:off x="3489325" y="428783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41" name="Rectangle 540">
            <a:extLst>
              <a:ext uri="{FF2B5EF4-FFF2-40B4-BE49-F238E27FC236}">
                <a16:creationId xmlns:a16="http://schemas.microsoft.com/office/drawing/2014/main" id="{6D3BF66C-04E4-1539-1F75-E8E8B72891E6}"/>
              </a:ext>
            </a:extLst>
          </p:cNvPr>
          <p:cNvSpPr>
            <a:spLocks/>
          </p:cNvSpPr>
          <p:nvPr>
            <p:custDataLst>
              <p:tags r:id="rId83"/>
            </p:custDataLst>
          </p:nvPr>
        </p:nvSpPr>
        <p:spPr bwMode="auto">
          <a:xfrm>
            <a:off x="5476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AFF6D780-7349-4704-85C3-FB96A0710DEB}"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542" name="Rectangle 541">
            <a:extLst>
              <a:ext uri="{FF2B5EF4-FFF2-40B4-BE49-F238E27FC236}">
                <a16:creationId xmlns:a16="http://schemas.microsoft.com/office/drawing/2014/main" id="{F07536B4-C9E3-DC95-D971-D050DFDA0289}"/>
              </a:ext>
            </a:extLst>
          </p:cNvPr>
          <p:cNvSpPr>
            <a:spLocks/>
          </p:cNvSpPr>
          <p:nvPr>
            <p:custDataLst>
              <p:tags r:id="rId84"/>
            </p:custDataLst>
          </p:nvPr>
        </p:nvSpPr>
        <p:spPr bwMode="auto">
          <a:xfrm>
            <a:off x="11064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83574DC-885D-46DC-8DC9-69F389E57960}"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543" name="Rectangle 542">
            <a:extLst>
              <a:ext uri="{FF2B5EF4-FFF2-40B4-BE49-F238E27FC236}">
                <a16:creationId xmlns:a16="http://schemas.microsoft.com/office/drawing/2014/main" id="{0B371CAF-0692-EB65-2D6C-3BFAEEE2B99A}"/>
              </a:ext>
            </a:extLst>
          </p:cNvPr>
          <p:cNvSpPr>
            <a:spLocks/>
          </p:cNvSpPr>
          <p:nvPr>
            <p:custDataLst>
              <p:tags r:id="rId85"/>
            </p:custDataLst>
          </p:nvPr>
        </p:nvSpPr>
        <p:spPr bwMode="auto">
          <a:xfrm>
            <a:off x="166528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8833F78-AAC4-4631-AFD8-A58967A4520B}"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p:nvSpPr>
          <p:cNvPr id="544" name="Rectangle 543">
            <a:extLst>
              <a:ext uri="{FF2B5EF4-FFF2-40B4-BE49-F238E27FC236}">
                <a16:creationId xmlns:a16="http://schemas.microsoft.com/office/drawing/2014/main" id="{1C942405-42C5-735C-E78D-7A8DB03DF2A9}"/>
              </a:ext>
            </a:extLst>
          </p:cNvPr>
          <p:cNvSpPr>
            <a:spLocks/>
          </p:cNvSpPr>
          <p:nvPr>
            <p:custDataLst>
              <p:tags r:id="rId86"/>
            </p:custDataLst>
          </p:nvPr>
        </p:nvSpPr>
        <p:spPr bwMode="gray">
          <a:xfrm>
            <a:off x="2214563" y="4846638"/>
            <a:ext cx="315913" cy="1365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7494AB75-73E7-4348-A56E-400F9B0083F3}" type="datetime'''''''''''''''''''''''''''''''4''''''''''''''''''.''''''''9M'">
              <a:rPr lang="en-US" altLang="en-US" sz="1000" b="1" smtClean="0">
                <a:solidFill>
                  <a:schemeClr val="accent4"/>
                </a:solidFill>
                <a:effectLst/>
              </a:rPr>
              <a:pPr algn="ctr">
                <a:lnSpc>
                  <a:spcPct val="90000"/>
                </a:lnSpc>
                <a:spcBef>
                  <a:spcPct val="0"/>
                </a:spcBef>
                <a:spcAft>
                  <a:spcPct val="0"/>
                </a:spcAft>
              </a:pPr>
              <a:t>4.9M</a:t>
            </a:fld>
            <a:endParaRPr lang="en-US" sz="1000" b="1" err="1">
              <a:solidFill>
                <a:schemeClr val="accent4"/>
              </a:solidFill>
            </a:endParaRPr>
          </a:p>
        </p:txBody>
      </p:sp>
      <p:sp>
        <p:nvSpPr>
          <p:cNvPr id="554" name="Rectangle 553">
            <a:extLst>
              <a:ext uri="{FF2B5EF4-FFF2-40B4-BE49-F238E27FC236}">
                <a16:creationId xmlns:a16="http://schemas.microsoft.com/office/drawing/2014/main" id="{E9AB9BF0-85E3-5590-0BF8-6F566E902C68}"/>
              </a:ext>
            </a:extLst>
          </p:cNvPr>
          <p:cNvSpPr>
            <a:spLocks/>
          </p:cNvSpPr>
          <p:nvPr>
            <p:custDataLst>
              <p:tags r:id="rId87"/>
            </p:custDataLst>
          </p:nvPr>
        </p:nvSpPr>
        <p:spPr bwMode="auto">
          <a:xfrm>
            <a:off x="222567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BDA1E64-6742-46A9-9F66-6EBD81525C5A}"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545" name="Rectangle 544">
            <a:extLst>
              <a:ext uri="{FF2B5EF4-FFF2-40B4-BE49-F238E27FC236}">
                <a16:creationId xmlns:a16="http://schemas.microsoft.com/office/drawing/2014/main" id="{5C54C2BE-70D5-D3C3-D3F4-9C23338E483C}"/>
              </a:ext>
            </a:extLst>
          </p:cNvPr>
          <p:cNvSpPr>
            <a:spLocks/>
          </p:cNvSpPr>
          <p:nvPr>
            <p:custDataLst>
              <p:tags r:id="rId88"/>
            </p:custDataLst>
          </p:nvPr>
        </p:nvSpPr>
        <p:spPr bwMode="auto">
          <a:xfrm>
            <a:off x="278447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B14AA4C-C3AB-48A0-BDF9-C823E7793AD2}"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546" name="Rectangle 545">
            <a:extLst>
              <a:ext uri="{FF2B5EF4-FFF2-40B4-BE49-F238E27FC236}">
                <a16:creationId xmlns:a16="http://schemas.microsoft.com/office/drawing/2014/main" id="{8693137B-E8DC-9BF7-05CD-96A890D8C4AD}"/>
              </a:ext>
            </a:extLst>
          </p:cNvPr>
          <p:cNvSpPr>
            <a:spLocks/>
          </p:cNvSpPr>
          <p:nvPr>
            <p:custDataLst>
              <p:tags r:id="rId89"/>
            </p:custDataLst>
          </p:nvPr>
        </p:nvSpPr>
        <p:spPr bwMode="gray">
          <a:xfrm>
            <a:off x="3332163" y="4478338"/>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DA9FBF7-4BB2-4265-ABA2-F2568CFD4D3D}" type="datetime'''6''''.''''''''''7''''''M'''''''''">
              <a:rPr lang="en-US" altLang="en-US" sz="1000" b="1" smtClean="0">
                <a:solidFill>
                  <a:schemeClr val="accent4"/>
                </a:solidFill>
              </a:rPr>
              <a:pPr algn="ctr">
                <a:lnSpc>
                  <a:spcPct val="90000"/>
                </a:lnSpc>
                <a:spcBef>
                  <a:spcPct val="0"/>
                </a:spcBef>
                <a:spcAft>
                  <a:spcPct val="0"/>
                </a:spcAft>
              </a:pPr>
              <a:t>6.7M</a:t>
            </a:fld>
            <a:endParaRPr lang="en-US" sz="1000" b="1" err="1">
              <a:solidFill>
                <a:schemeClr val="accent4"/>
              </a:solidFill>
            </a:endParaRPr>
          </a:p>
        </p:txBody>
      </p:sp>
      <p:sp>
        <p:nvSpPr>
          <p:cNvPr id="547" name="Rectangle 546">
            <a:extLst>
              <a:ext uri="{FF2B5EF4-FFF2-40B4-BE49-F238E27FC236}">
                <a16:creationId xmlns:a16="http://schemas.microsoft.com/office/drawing/2014/main" id="{08381163-28A5-1A8D-5FE5-79379DA336A7}"/>
              </a:ext>
            </a:extLst>
          </p:cNvPr>
          <p:cNvSpPr>
            <a:spLocks/>
          </p:cNvSpPr>
          <p:nvPr>
            <p:custDataLst>
              <p:tags r:id="rId90"/>
            </p:custDataLst>
          </p:nvPr>
        </p:nvSpPr>
        <p:spPr bwMode="auto">
          <a:xfrm>
            <a:off x="334327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B33B796-0332-4C4A-9213-9A1E9C119E76}"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548" name="Rectangle 547">
            <a:extLst>
              <a:ext uri="{FF2B5EF4-FFF2-40B4-BE49-F238E27FC236}">
                <a16:creationId xmlns:a16="http://schemas.microsoft.com/office/drawing/2014/main" id="{0A7FED04-8E3F-64E7-E439-D53B8B1E2DF8}"/>
              </a:ext>
            </a:extLst>
          </p:cNvPr>
          <p:cNvSpPr>
            <a:spLocks/>
          </p:cNvSpPr>
          <p:nvPr>
            <p:custDataLst>
              <p:tags r:id="rId91"/>
            </p:custDataLst>
          </p:nvPr>
        </p:nvSpPr>
        <p:spPr bwMode="gray">
          <a:xfrm>
            <a:off x="508000" y="575786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975B59D-487E-4713-BCC5-4A9042EE3827}" type="datetime'$''''''''''''''''''''''1''''.''''''''''7''''''''''''''B'''''">
              <a:rPr lang="en-US" altLang="en-US" sz="1000" b="1" smtClean="0">
                <a:solidFill>
                  <a:schemeClr val="accent2"/>
                </a:solidFill>
              </a:rPr>
              <a:pPr algn="ctr">
                <a:lnSpc>
                  <a:spcPct val="90000"/>
                </a:lnSpc>
                <a:spcBef>
                  <a:spcPct val="0"/>
                </a:spcBef>
                <a:spcAft>
                  <a:spcPct val="0"/>
                </a:spcAft>
              </a:pPr>
              <a:t>$1.7B</a:t>
            </a:fld>
            <a:endParaRPr lang="en-US" sz="1000" b="1" err="1">
              <a:solidFill>
                <a:schemeClr val="accent2"/>
              </a:solidFill>
            </a:endParaRPr>
          </a:p>
        </p:txBody>
      </p:sp>
      <p:sp>
        <p:nvSpPr>
          <p:cNvPr id="549" name="Rectangle 548">
            <a:extLst>
              <a:ext uri="{FF2B5EF4-FFF2-40B4-BE49-F238E27FC236}">
                <a16:creationId xmlns:a16="http://schemas.microsoft.com/office/drawing/2014/main" id="{D5CBF328-224A-792C-832A-A5AE00BC4ABB}"/>
              </a:ext>
            </a:extLst>
          </p:cNvPr>
          <p:cNvSpPr>
            <a:spLocks/>
          </p:cNvSpPr>
          <p:nvPr>
            <p:custDataLst>
              <p:tags r:id="rId92"/>
            </p:custDataLst>
          </p:nvPr>
        </p:nvSpPr>
        <p:spPr bwMode="gray">
          <a:xfrm>
            <a:off x="1066800" y="571341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7E21FB39-C135-4A0A-92EE-29CBD93B19BE}" type="datetime'''''''$''''''''''''''2''''.3''B'''''">
              <a:rPr lang="en-US" altLang="en-US" sz="1000" b="1" smtClean="0">
                <a:solidFill>
                  <a:schemeClr val="accent2"/>
                </a:solidFill>
              </a:rPr>
              <a:pPr algn="ctr">
                <a:lnSpc>
                  <a:spcPct val="90000"/>
                </a:lnSpc>
                <a:spcBef>
                  <a:spcPct val="0"/>
                </a:spcBef>
                <a:spcAft>
                  <a:spcPct val="0"/>
                </a:spcAft>
              </a:pPr>
              <a:t>$2.3B</a:t>
            </a:fld>
            <a:endParaRPr lang="en-US" sz="1000" b="1" err="1">
              <a:solidFill>
                <a:schemeClr val="accent2"/>
              </a:solidFill>
            </a:endParaRPr>
          </a:p>
        </p:txBody>
      </p:sp>
      <p:sp>
        <p:nvSpPr>
          <p:cNvPr id="550" name="Rectangle 549">
            <a:extLst>
              <a:ext uri="{FF2B5EF4-FFF2-40B4-BE49-F238E27FC236}">
                <a16:creationId xmlns:a16="http://schemas.microsoft.com/office/drawing/2014/main" id="{C3F0E08C-99B9-A04C-EFBE-591FFB27A659}"/>
              </a:ext>
            </a:extLst>
          </p:cNvPr>
          <p:cNvSpPr>
            <a:spLocks/>
          </p:cNvSpPr>
          <p:nvPr>
            <p:custDataLst>
              <p:tags r:id="rId93"/>
            </p:custDataLst>
          </p:nvPr>
        </p:nvSpPr>
        <p:spPr bwMode="gray">
          <a:xfrm>
            <a:off x="1625600" y="564356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18B95981-94C5-49DA-868F-478090530FA0}" type="datetime'''''''''$''''''''''''''''''''3''''''''.''''''''''3B'''''''''''">
              <a:rPr lang="en-US" altLang="en-US" sz="1000" b="1" smtClean="0">
                <a:solidFill>
                  <a:schemeClr val="accent2"/>
                </a:solidFill>
              </a:rPr>
              <a:pPr algn="ctr">
                <a:lnSpc>
                  <a:spcPct val="90000"/>
                </a:lnSpc>
                <a:spcBef>
                  <a:spcPct val="0"/>
                </a:spcBef>
                <a:spcAft>
                  <a:spcPct val="0"/>
                </a:spcAft>
              </a:pPr>
              <a:t>$3.3B</a:t>
            </a:fld>
            <a:endParaRPr lang="en-US" sz="1000" b="1" err="1">
              <a:solidFill>
                <a:schemeClr val="accent2"/>
              </a:solidFill>
            </a:endParaRPr>
          </a:p>
        </p:txBody>
      </p:sp>
      <p:sp>
        <p:nvSpPr>
          <p:cNvPr id="551" name="Rectangle 550">
            <a:extLst>
              <a:ext uri="{FF2B5EF4-FFF2-40B4-BE49-F238E27FC236}">
                <a16:creationId xmlns:a16="http://schemas.microsoft.com/office/drawing/2014/main" id="{FD4E8EB9-E370-169A-95AD-F9A2763BE01D}"/>
              </a:ext>
            </a:extLst>
          </p:cNvPr>
          <p:cNvSpPr>
            <a:spLocks/>
          </p:cNvSpPr>
          <p:nvPr>
            <p:custDataLst>
              <p:tags r:id="rId94"/>
            </p:custDataLst>
          </p:nvPr>
        </p:nvSpPr>
        <p:spPr bwMode="gray">
          <a:xfrm>
            <a:off x="2185988" y="5557838"/>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D43F48E2-A8AA-496B-B110-1CEA2718B8D8}" type="datetime'$''''''''''''''''4''''''.''''''''''''5''''''''''''B'''''''''">
              <a:rPr lang="en-US" altLang="en-US" sz="1000" b="1" smtClean="0">
                <a:solidFill>
                  <a:schemeClr val="accent2"/>
                </a:solidFill>
              </a:rPr>
              <a:pPr algn="ctr">
                <a:lnSpc>
                  <a:spcPct val="90000"/>
                </a:lnSpc>
                <a:spcBef>
                  <a:spcPct val="0"/>
                </a:spcBef>
                <a:spcAft>
                  <a:spcPct val="0"/>
                </a:spcAft>
              </a:pPr>
              <a:t>$4.5B</a:t>
            </a:fld>
            <a:endParaRPr lang="en-US" sz="1000" b="1" err="1">
              <a:solidFill>
                <a:schemeClr val="accent2"/>
              </a:solidFill>
            </a:endParaRPr>
          </a:p>
        </p:txBody>
      </p:sp>
      <p:sp>
        <p:nvSpPr>
          <p:cNvPr id="552" name="Rectangle 551">
            <a:extLst>
              <a:ext uri="{FF2B5EF4-FFF2-40B4-BE49-F238E27FC236}">
                <a16:creationId xmlns:a16="http://schemas.microsoft.com/office/drawing/2014/main" id="{AAE60943-06D8-3A35-CF48-5C36586E9DB3}"/>
              </a:ext>
            </a:extLst>
          </p:cNvPr>
          <p:cNvSpPr>
            <a:spLocks/>
          </p:cNvSpPr>
          <p:nvPr>
            <p:custDataLst>
              <p:tags r:id="rId95"/>
            </p:custDataLst>
          </p:nvPr>
        </p:nvSpPr>
        <p:spPr bwMode="gray">
          <a:xfrm>
            <a:off x="2744788" y="547846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41E9DCC-A561-4177-AB10-DAEC2A04DF51}" type="datetime'''''''''''''''$''5''''.''''''''''6''''B'''">
              <a:rPr lang="en-US" altLang="en-US" sz="1000" b="1" smtClean="0">
                <a:solidFill>
                  <a:schemeClr val="accent2"/>
                </a:solidFill>
              </a:rPr>
              <a:pPr algn="ctr">
                <a:lnSpc>
                  <a:spcPct val="90000"/>
                </a:lnSpc>
                <a:spcBef>
                  <a:spcPct val="0"/>
                </a:spcBef>
                <a:spcAft>
                  <a:spcPct val="0"/>
                </a:spcAft>
              </a:pPr>
              <a:t>$5.6B</a:t>
            </a:fld>
            <a:endParaRPr lang="en-US" sz="1000" b="1" err="1">
              <a:solidFill>
                <a:schemeClr val="accent2"/>
              </a:solidFill>
            </a:endParaRPr>
          </a:p>
        </p:txBody>
      </p:sp>
      <p:sp>
        <p:nvSpPr>
          <p:cNvPr id="553" name="Rectangle 552">
            <a:extLst>
              <a:ext uri="{FF2B5EF4-FFF2-40B4-BE49-F238E27FC236}">
                <a16:creationId xmlns:a16="http://schemas.microsoft.com/office/drawing/2014/main" id="{9AB03353-9C0C-4318-1A5A-1C4BD4AD5D4E}"/>
              </a:ext>
            </a:extLst>
          </p:cNvPr>
          <p:cNvSpPr>
            <a:spLocks/>
          </p:cNvSpPr>
          <p:nvPr>
            <p:custDataLst>
              <p:tags r:id="rId96"/>
            </p:custDataLst>
          </p:nvPr>
        </p:nvSpPr>
        <p:spPr bwMode="gray">
          <a:xfrm>
            <a:off x="3303588" y="5403850"/>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81C5653-3C77-487A-A399-9195FB086A2D}" type="datetime'''''''$''''''6''''''''''.6''B'''''">
              <a:rPr lang="en-US" altLang="en-US" sz="1000" b="1" smtClean="0">
                <a:solidFill>
                  <a:schemeClr val="accent2"/>
                </a:solidFill>
              </a:rPr>
              <a:pPr algn="ctr">
                <a:lnSpc>
                  <a:spcPct val="90000"/>
                </a:lnSpc>
                <a:spcBef>
                  <a:spcPct val="0"/>
                </a:spcBef>
                <a:spcAft>
                  <a:spcPct val="0"/>
                </a:spcAft>
              </a:pPr>
              <a:t>$6.6B</a:t>
            </a:fld>
            <a:endParaRPr lang="en-US" sz="1000" b="1" err="1">
              <a:solidFill>
                <a:schemeClr val="accent2"/>
              </a:solidFill>
            </a:endParaRPr>
          </a:p>
        </p:txBody>
      </p:sp>
      <p:sp>
        <p:nvSpPr>
          <p:cNvPr id="555" name="Oval 554">
            <a:extLst>
              <a:ext uri="{FF2B5EF4-FFF2-40B4-BE49-F238E27FC236}">
                <a16:creationId xmlns:a16="http://schemas.microsoft.com/office/drawing/2014/main" id="{BC870358-65B0-B1CC-39A4-035B675A1A66}"/>
              </a:ext>
            </a:extLst>
          </p:cNvPr>
          <p:cNvSpPr>
            <a:spLocks/>
          </p:cNvSpPr>
          <p:nvPr>
            <p:custDataLst>
              <p:tags r:id="rId97"/>
            </p:custDataLst>
          </p:nvPr>
        </p:nvSpPr>
        <p:spPr bwMode="auto">
          <a:xfrm>
            <a:off x="2625725" y="5105400"/>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3CA205C3-0FC8-4A78-98FC-29715B620C1F}" type="datetime'''''''''''+''''48.''''3''''''''%'''''''">
              <a:rPr lang="en-US" altLang="en-US" sz="1000" b="1" smtClean="0">
                <a:solidFill>
                  <a:schemeClr val="accent3"/>
                </a:solidFill>
                <a:effectLst/>
              </a:rPr>
              <a:pPr algn="ctr">
                <a:spcBef>
                  <a:spcPct val="0"/>
                </a:spcBef>
                <a:spcAft>
                  <a:spcPct val="0"/>
                </a:spcAft>
              </a:pPr>
              <a:t>+48.3%</a:t>
            </a:fld>
            <a:endParaRPr lang="en-US" sz="1000" b="1">
              <a:solidFill>
                <a:schemeClr val="accent3"/>
              </a:solidFill>
            </a:endParaRPr>
          </a:p>
        </p:txBody>
      </p:sp>
      <p:sp>
        <p:nvSpPr>
          <p:cNvPr id="556" name="Oval 555">
            <a:extLst>
              <a:ext uri="{FF2B5EF4-FFF2-40B4-BE49-F238E27FC236}">
                <a16:creationId xmlns:a16="http://schemas.microsoft.com/office/drawing/2014/main" id="{8934921D-31C6-28D5-F963-A209B69A4218}"/>
              </a:ext>
            </a:extLst>
          </p:cNvPr>
          <p:cNvSpPr>
            <a:spLocks/>
          </p:cNvSpPr>
          <p:nvPr>
            <p:custDataLst>
              <p:tags r:id="rId98"/>
            </p:custDataLst>
          </p:nvPr>
        </p:nvSpPr>
        <p:spPr bwMode="auto">
          <a:xfrm>
            <a:off x="2625725" y="4179888"/>
            <a:ext cx="61118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89649CD5-ADC7-4585-BF43-CF6F31C83263}" type="datetime'''''''''''''+''3''6''''''''.''''''''''8''%'">
              <a:rPr lang="en-US" altLang="en-US" sz="1000" b="1" smtClean="0">
                <a:solidFill>
                  <a:schemeClr val="accent3"/>
                </a:solidFill>
                <a:effectLst/>
              </a:rPr>
              <a:pPr algn="ctr">
                <a:spcBef>
                  <a:spcPct val="0"/>
                </a:spcBef>
                <a:spcAft>
                  <a:spcPct val="0"/>
                </a:spcAft>
              </a:pPr>
              <a:t>+36.8%</a:t>
            </a:fld>
            <a:endParaRPr lang="en-US" sz="1000" b="1" err="1">
              <a:solidFill>
                <a:schemeClr val="accent3"/>
              </a:solidFill>
            </a:endParaRPr>
          </a:p>
        </p:txBody>
      </p:sp>
      <p:sp>
        <p:nvSpPr>
          <p:cNvPr id="557" name="Rectangle 556">
            <a:extLst>
              <a:ext uri="{FF2B5EF4-FFF2-40B4-BE49-F238E27FC236}">
                <a16:creationId xmlns:a16="http://schemas.microsoft.com/office/drawing/2014/main" id="{7D99E680-1895-A067-A081-0410F5953F53}"/>
              </a:ext>
            </a:extLst>
          </p:cNvPr>
          <p:cNvSpPr>
            <a:spLocks/>
          </p:cNvSpPr>
          <p:nvPr>
            <p:custDataLst>
              <p:tags r:id="rId99"/>
            </p:custDataLst>
          </p:nvPr>
        </p:nvSpPr>
        <p:spPr bwMode="auto">
          <a:xfrm>
            <a:off x="1612900" y="6299200"/>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558" name="Straight Connector 557">
            <a:extLst>
              <a:ext uri="{FF2B5EF4-FFF2-40B4-BE49-F238E27FC236}">
                <a16:creationId xmlns:a16="http://schemas.microsoft.com/office/drawing/2014/main" id="{F2F7F267-0387-A590-77FE-64C35F057631}"/>
              </a:ext>
            </a:extLst>
          </p:cNvPr>
          <p:cNvCxnSpPr>
            <a:cxnSpLocks/>
          </p:cNvCxnSpPr>
          <p:nvPr>
            <p:custDataLst>
              <p:tags r:id="rId100"/>
            </p:custDataLst>
          </p:nvPr>
        </p:nvCxnSpPr>
        <p:spPr bwMode="gray">
          <a:xfrm>
            <a:off x="2397125" y="6365875"/>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59" name="Rectangle 558">
            <a:extLst>
              <a:ext uri="{FF2B5EF4-FFF2-40B4-BE49-F238E27FC236}">
                <a16:creationId xmlns:a16="http://schemas.microsoft.com/office/drawing/2014/main" id="{DA6C570A-22A9-9F2C-5367-A85A855137F5}"/>
              </a:ext>
            </a:extLst>
          </p:cNvPr>
          <p:cNvSpPr>
            <a:spLocks/>
          </p:cNvSpPr>
          <p:nvPr>
            <p:custDataLst>
              <p:tags r:id="rId101"/>
            </p:custDataLst>
          </p:nvPr>
        </p:nvSpPr>
        <p:spPr bwMode="auto">
          <a:xfrm>
            <a:off x="1843088" y="6294438"/>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FC6AB71D-28D8-49E0-B4FF-DE390FE506B2}" type="datetime'''''S''''''''''''''''''a''l''''e''''''''''''s'''' ''''''$'''">
              <a:rPr lang="en-US" altLang="en-US" sz="1000" b="1" smtClean="0">
                <a:solidFill>
                  <a:schemeClr val="tx1"/>
                </a:solidFill>
              </a:rPr>
              <a:pPr>
                <a:spcBef>
                  <a:spcPct val="0"/>
                </a:spcBef>
                <a:spcAft>
                  <a:spcPct val="0"/>
                </a:spcAft>
              </a:pPr>
              <a:t>Sales $</a:t>
            </a:fld>
            <a:endParaRPr lang="en-US" sz="1000" b="1" err="1">
              <a:solidFill>
                <a:schemeClr val="tx1"/>
              </a:solidFill>
            </a:endParaRPr>
          </a:p>
        </p:txBody>
      </p:sp>
      <p:sp>
        <p:nvSpPr>
          <p:cNvPr id="560" name="Rectangle 559">
            <a:extLst>
              <a:ext uri="{FF2B5EF4-FFF2-40B4-BE49-F238E27FC236}">
                <a16:creationId xmlns:a16="http://schemas.microsoft.com/office/drawing/2014/main" id="{92E0C136-9448-A41C-4260-737180F7778D}"/>
              </a:ext>
            </a:extLst>
          </p:cNvPr>
          <p:cNvSpPr>
            <a:spLocks/>
          </p:cNvSpPr>
          <p:nvPr>
            <p:custDataLst>
              <p:tags r:id="rId102"/>
            </p:custDataLst>
          </p:nvPr>
        </p:nvSpPr>
        <p:spPr bwMode="auto">
          <a:xfrm>
            <a:off x="2608263" y="6294438"/>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69FE5947-D60C-475C-995C-0522ED0B0C85}" type="datetime'''''Un''''ad''''''j''''u''''''''''''ste''''''d ''R''''x''''s'">
              <a:rPr lang="en-US" altLang="en-US" sz="1000" b="1" smtClean="0">
                <a:solidFill>
                  <a:schemeClr val="tx1"/>
                </a:solidFill>
              </a:rPr>
              <a:pPr>
                <a:spcBef>
                  <a:spcPct val="0"/>
                </a:spcBef>
                <a:spcAft>
                  <a:spcPct val="0"/>
                </a:spcAft>
              </a:pPr>
              <a:t>Unadjusted Rxs</a:t>
            </a:fld>
            <a:endParaRPr lang="en-US" sz="1000" b="1" err="1">
              <a:solidFill>
                <a:schemeClr val="tx1"/>
              </a:solidFill>
            </a:endParaRPr>
          </a:p>
        </p:txBody>
      </p:sp>
      <p:sp>
        <p:nvSpPr>
          <p:cNvPr id="589" name="Rectangle 588">
            <a:extLst>
              <a:ext uri="{FF2B5EF4-FFF2-40B4-BE49-F238E27FC236}">
                <a16:creationId xmlns:a16="http://schemas.microsoft.com/office/drawing/2014/main" id="{FB5641FF-4C2F-7963-8980-AF73D43B65C6}"/>
              </a:ext>
            </a:extLst>
          </p:cNvPr>
          <p:cNvSpPr>
            <a:spLocks/>
          </p:cNvSpPr>
          <p:nvPr>
            <p:custDataLst>
              <p:tags r:id="rId103"/>
            </p:custDataLst>
          </p:nvPr>
        </p:nvSpPr>
        <p:spPr bwMode="auto">
          <a:xfrm>
            <a:off x="8112125" y="3827463"/>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590" name="Straight Connector 589">
            <a:extLst>
              <a:ext uri="{FF2B5EF4-FFF2-40B4-BE49-F238E27FC236}">
                <a16:creationId xmlns:a16="http://schemas.microsoft.com/office/drawing/2014/main" id="{BB27EE33-1B06-1980-C5F1-577403420BF6}"/>
              </a:ext>
            </a:extLst>
          </p:cNvPr>
          <p:cNvCxnSpPr>
            <a:cxnSpLocks/>
          </p:cNvCxnSpPr>
          <p:nvPr>
            <p:custDataLst>
              <p:tags r:id="rId104"/>
            </p:custDataLst>
          </p:nvPr>
        </p:nvCxnSpPr>
        <p:spPr bwMode="gray">
          <a:xfrm>
            <a:off x="8896350" y="3894138"/>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85" name="Rectangle 584">
            <a:extLst>
              <a:ext uri="{FF2B5EF4-FFF2-40B4-BE49-F238E27FC236}">
                <a16:creationId xmlns:a16="http://schemas.microsoft.com/office/drawing/2014/main" id="{02607AA3-0802-A3A1-96C6-3E86CF89AAD7}"/>
              </a:ext>
            </a:extLst>
          </p:cNvPr>
          <p:cNvSpPr>
            <a:spLocks/>
          </p:cNvSpPr>
          <p:nvPr>
            <p:custDataLst>
              <p:tags r:id="rId105"/>
            </p:custDataLst>
          </p:nvPr>
        </p:nvSpPr>
        <p:spPr bwMode="auto">
          <a:xfrm>
            <a:off x="8342313" y="3822700"/>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9AD0CFA7-B297-4441-84DE-8852928F7870}" type="datetime'''''''''''S''''''a''l''''e''''''s'''''' ''''''''''''$'''">
              <a:rPr lang="en-US" altLang="en-US" sz="1000" b="1" smtClean="0">
                <a:solidFill>
                  <a:schemeClr val="tx1"/>
                </a:solidFill>
                <a:effectLst/>
              </a:rPr>
              <a:pPr>
                <a:spcBef>
                  <a:spcPct val="0"/>
                </a:spcBef>
                <a:spcAft>
                  <a:spcPct val="0"/>
                </a:spcAft>
              </a:pPr>
              <a:t>Sales $</a:t>
            </a:fld>
            <a:endParaRPr lang="en-US" sz="1000" b="1" err="1">
              <a:solidFill>
                <a:schemeClr val="tx1"/>
              </a:solidFill>
            </a:endParaRPr>
          </a:p>
        </p:txBody>
      </p:sp>
      <p:sp>
        <p:nvSpPr>
          <p:cNvPr id="587" name="Rectangle 586">
            <a:extLst>
              <a:ext uri="{FF2B5EF4-FFF2-40B4-BE49-F238E27FC236}">
                <a16:creationId xmlns:a16="http://schemas.microsoft.com/office/drawing/2014/main" id="{20047B71-308D-4937-EE20-710E0B91A4F0}"/>
              </a:ext>
            </a:extLst>
          </p:cNvPr>
          <p:cNvSpPr>
            <a:spLocks/>
          </p:cNvSpPr>
          <p:nvPr>
            <p:custDataLst>
              <p:tags r:id="rId106"/>
            </p:custDataLst>
          </p:nvPr>
        </p:nvSpPr>
        <p:spPr bwMode="auto">
          <a:xfrm>
            <a:off x="9107488" y="3822700"/>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84981289-B8F8-416E-B517-EDF5160CC22F}" type="datetime'''U''''nad''''''''''ju''s''t''ed ''''R''xs'''''''''''''''''">
              <a:rPr lang="en-US" altLang="en-US" sz="1000" b="1" smtClean="0">
                <a:solidFill>
                  <a:schemeClr val="tx1"/>
                </a:solidFill>
                <a:effectLst/>
              </a:rPr>
              <a:pPr>
                <a:spcBef>
                  <a:spcPct val="0"/>
                </a:spcBef>
                <a:spcAft>
                  <a:spcPct val="0"/>
                </a:spcAft>
              </a:pPr>
              <a:t>Unadjusted Rxs</a:t>
            </a:fld>
            <a:endParaRPr lang="en-US" sz="1000" b="1" err="1">
              <a:solidFill>
                <a:schemeClr val="tx1"/>
              </a:solidFill>
            </a:endParaRPr>
          </a:p>
        </p:txBody>
      </p:sp>
      <p:graphicFrame>
        <p:nvGraphicFramePr>
          <p:cNvPr id="111" name="Chart 110">
            <a:extLst>
              <a:ext uri="{FF2B5EF4-FFF2-40B4-BE49-F238E27FC236}">
                <a16:creationId xmlns:a16="http://schemas.microsoft.com/office/drawing/2014/main" id="{0E20AB04-8E86-BCD0-7029-0B525CB9D594}"/>
              </a:ext>
            </a:extLst>
          </p:cNvPr>
          <p:cNvGraphicFramePr>
            <a:graphicFrameLocks/>
          </p:cNvGraphicFramePr>
          <p:nvPr>
            <p:custDataLst>
              <p:tags r:id="rId107"/>
            </p:custDataLst>
            <p:extLst>
              <p:ext uri="{D42A27DB-BD31-4B8C-83A1-F6EECF244321}">
                <p14:modId xmlns:p14="http://schemas.microsoft.com/office/powerpoint/2010/main" val="1809124937"/>
              </p:ext>
            </p:extLst>
          </p:nvPr>
        </p:nvGraphicFramePr>
        <p:xfrm>
          <a:off x="4237038" y="4533900"/>
          <a:ext cx="3519487" cy="1587500"/>
        </p:xfrm>
        <a:graphic>
          <a:graphicData uri="http://schemas.openxmlformats.org/drawingml/2006/chart">
            <c:chart xmlns:c="http://schemas.openxmlformats.org/drawingml/2006/chart" xmlns:r="http://schemas.openxmlformats.org/officeDocument/2006/relationships" r:id="rId180"/>
          </a:graphicData>
        </a:graphic>
      </p:graphicFrame>
      <p:sp>
        <p:nvSpPr>
          <p:cNvPr id="748" name="Rectangle 747">
            <a:extLst>
              <a:ext uri="{FF2B5EF4-FFF2-40B4-BE49-F238E27FC236}">
                <a16:creationId xmlns:a16="http://schemas.microsoft.com/office/drawing/2014/main" id="{6B4BE74D-6E31-6505-7C79-42BA04565651}"/>
              </a:ext>
            </a:extLst>
          </p:cNvPr>
          <p:cNvSpPr>
            <a:spLocks/>
          </p:cNvSpPr>
          <p:nvPr>
            <p:custDataLst>
              <p:tags r:id="rId108"/>
            </p:custDataLst>
          </p:nvPr>
        </p:nvSpPr>
        <p:spPr bwMode="gray">
          <a:xfrm>
            <a:off x="7802563" y="5975351"/>
            <a:ext cx="244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6733BCFC-5A74-452C-83B7-F4E0F5C6A2A3}" type="datetime'''0.''0''''''''''''0'''''''''''''''''''''">
              <a:rPr lang="en-US" altLang="en-US" sz="1000" smtClean="0">
                <a:solidFill>
                  <a:schemeClr val="tx1"/>
                </a:solidFill>
              </a:rPr>
              <a:pPr>
                <a:lnSpc>
                  <a:spcPct val="90000"/>
                </a:lnSpc>
                <a:spcBef>
                  <a:spcPct val="0"/>
                </a:spcBef>
                <a:spcAft>
                  <a:spcPct val="0"/>
                </a:spcAft>
              </a:pPr>
              <a:t>0.00</a:t>
            </a:fld>
            <a:endParaRPr lang="en-US" sz="1000" err="1">
              <a:solidFill>
                <a:schemeClr val="tx1"/>
              </a:solidFill>
            </a:endParaRPr>
          </a:p>
        </p:txBody>
      </p:sp>
      <p:sp>
        <p:nvSpPr>
          <p:cNvPr id="45" name="Rectangle 44">
            <a:extLst>
              <a:ext uri="{FF2B5EF4-FFF2-40B4-BE49-F238E27FC236}">
                <a16:creationId xmlns:a16="http://schemas.microsoft.com/office/drawing/2014/main" id="{9852C205-51C4-3395-D21E-ED54C55EE62B}"/>
              </a:ext>
            </a:extLst>
          </p:cNvPr>
          <p:cNvSpPr>
            <a:spLocks/>
          </p:cNvSpPr>
          <p:nvPr>
            <p:custDataLst>
              <p:tags r:id="rId109"/>
            </p:custDataLst>
          </p:nvPr>
        </p:nvSpPr>
        <p:spPr bwMode="gray">
          <a:xfrm>
            <a:off x="7802563" y="5691189"/>
            <a:ext cx="244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5ABAE564-99C6-4547-BF09-B84429F0E0B0}" type="datetime'''''''0''''''''''''''''''''''''''''.''0''''''''''5'''">
              <a:rPr lang="en-US" altLang="en-US" sz="1000" smtClean="0">
                <a:solidFill>
                  <a:schemeClr val="tx1"/>
                </a:solidFill>
                <a:effectLst/>
              </a:rPr>
              <a:pPr>
                <a:lnSpc>
                  <a:spcPct val="90000"/>
                </a:lnSpc>
                <a:spcBef>
                  <a:spcPct val="0"/>
                </a:spcBef>
                <a:spcAft>
                  <a:spcPct val="0"/>
                </a:spcAft>
              </a:pPr>
              <a:t>0.05</a:t>
            </a:fld>
            <a:endParaRPr lang="en-US" sz="1000" err="1">
              <a:solidFill>
                <a:schemeClr val="tx1"/>
              </a:solidFill>
            </a:endParaRPr>
          </a:p>
        </p:txBody>
      </p:sp>
      <p:sp>
        <p:nvSpPr>
          <p:cNvPr id="46" name="Rectangle 45">
            <a:extLst>
              <a:ext uri="{FF2B5EF4-FFF2-40B4-BE49-F238E27FC236}">
                <a16:creationId xmlns:a16="http://schemas.microsoft.com/office/drawing/2014/main" id="{9F3523FD-B6E9-6E88-C959-39A40500DECE}"/>
              </a:ext>
            </a:extLst>
          </p:cNvPr>
          <p:cNvSpPr>
            <a:spLocks/>
          </p:cNvSpPr>
          <p:nvPr>
            <p:custDataLst>
              <p:tags r:id="rId110"/>
            </p:custDataLst>
          </p:nvPr>
        </p:nvSpPr>
        <p:spPr bwMode="gray">
          <a:xfrm>
            <a:off x="7802563" y="5407026"/>
            <a:ext cx="244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64CE23AF-E18D-4C54-B258-B8124340CCE0}" type="datetime'''0''''''''''''''''''.''''''''''''''''1''''''''''''''''''''0'">
              <a:rPr lang="en-US" altLang="en-US" sz="1000" smtClean="0">
                <a:solidFill>
                  <a:schemeClr val="tx1"/>
                </a:solidFill>
                <a:effectLst/>
              </a:rPr>
              <a:pPr>
                <a:lnSpc>
                  <a:spcPct val="90000"/>
                </a:lnSpc>
                <a:spcBef>
                  <a:spcPct val="0"/>
                </a:spcBef>
                <a:spcAft>
                  <a:spcPct val="0"/>
                </a:spcAft>
              </a:pPr>
              <a:t>0.10</a:t>
            </a:fld>
            <a:endParaRPr lang="en-US" sz="1000" err="1">
              <a:solidFill>
                <a:schemeClr val="tx1"/>
              </a:solidFill>
            </a:endParaRPr>
          </a:p>
        </p:txBody>
      </p:sp>
      <p:sp>
        <p:nvSpPr>
          <p:cNvPr id="47" name="Rectangle 46">
            <a:extLst>
              <a:ext uri="{FF2B5EF4-FFF2-40B4-BE49-F238E27FC236}">
                <a16:creationId xmlns:a16="http://schemas.microsoft.com/office/drawing/2014/main" id="{37B93A01-8B9D-2496-A391-A869CCFEF8CD}"/>
              </a:ext>
            </a:extLst>
          </p:cNvPr>
          <p:cNvSpPr>
            <a:spLocks/>
          </p:cNvSpPr>
          <p:nvPr>
            <p:custDataLst>
              <p:tags r:id="rId111"/>
            </p:custDataLst>
          </p:nvPr>
        </p:nvSpPr>
        <p:spPr bwMode="gray">
          <a:xfrm>
            <a:off x="7802563" y="5121276"/>
            <a:ext cx="244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D1933535-8BC8-4620-BDE3-14F08090948A}" type="datetime'''0''''''''.''''''''''''''''''''''''''1''''5'''">
              <a:rPr lang="en-US" altLang="en-US" sz="1000" smtClean="0">
                <a:solidFill>
                  <a:schemeClr val="tx1"/>
                </a:solidFill>
                <a:effectLst/>
              </a:rPr>
              <a:pPr>
                <a:lnSpc>
                  <a:spcPct val="90000"/>
                </a:lnSpc>
                <a:spcBef>
                  <a:spcPct val="0"/>
                </a:spcBef>
                <a:spcAft>
                  <a:spcPct val="0"/>
                </a:spcAft>
              </a:pPr>
              <a:t>0.15</a:t>
            </a:fld>
            <a:endParaRPr lang="en-US" sz="1000" err="1">
              <a:solidFill>
                <a:schemeClr val="tx1"/>
              </a:solidFill>
            </a:endParaRPr>
          </a:p>
        </p:txBody>
      </p:sp>
      <p:sp>
        <p:nvSpPr>
          <p:cNvPr id="48" name="Rectangle 47">
            <a:extLst>
              <a:ext uri="{FF2B5EF4-FFF2-40B4-BE49-F238E27FC236}">
                <a16:creationId xmlns:a16="http://schemas.microsoft.com/office/drawing/2014/main" id="{4C2D9643-EC7F-C9C0-EF0D-DC05D47B4B2F}"/>
              </a:ext>
            </a:extLst>
          </p:cNvPr>
          <p:cNvSpPr>
            <a:spLocks/>
          </p:cNvSpPr>
          <p:nvPr>
            <p:custDataLst>
              <p:tags r:id="rId112"/>
            </p:custDataLst>
          </p:nvPr>
        </p:nvSpPr>
        <p:spPr bwMode="gray">
          <a:xfrm>
            <a:off x="7802563" y="4837114"/>
            <a:ext cx="244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8B05BC1-B426-410E-BD22-99461C1C4502}" type="datetime'''''''0''''''.''''''''''''''''''''''2''0'">
              <a:rPr lang="en-US" altLang="en-US" sz="1000" smtClean="0">
                <a:solidFill>
                  <a:schemeClr val="tx1"/>
                </a:solidFill>
                <a:effectLst/>
              </a:rPr>
              <a:pPr>
                <a:lnSpc>
                  <a:spcPct val="90000"/>
                </a:lnSpc>
                <a:spcBef>
                  <a:spcPct val="0"/>
                </a:spcBef>
                <a:spcAft>
                  <a:spcPct val="0"/>
                </a:spcAft>
              </a:pPr>
              <a:t>0.20</a:t>
            </a:fld>
            <a:endParaRPr lang="en-US" sz="1000" err="1">
              <a:solidFill>
                <a:schemeClr val="tx1"/>
              </a:solidFill>
            </a:endParaRPr>
          </a:p>
        </p:txBody>
      </p:sp>
      <p:sp>
        <p:nvSpPr>
          <p:cNvPr id="49" name="Rectangle 48">
            <a:extLst>
              <a:ext uri="{FF2B5EF4-FFF2-40B4-BE49-F238E27FC236}">
                <a16:creationId xmlns:a16="http://schemas.microsoft.com/office/drawing/2014/main" id="{98E4EB13-512A-6CA4-B889-7B408AEDC062}"/>
              </a:ext>
            </a:extLst>
          </p:cNvPr>
          <p:cNvSpPr>
            <a:spLocks/>
          </p:cNvSpPr>
          <p:nvPr>
            <p:custDataLst>
              <p:tags r:id="rId113"/>
            </p:custDataLst>
          </p:nvPr>
        </p:nvSpPr>
        <p:spPr bwMode="gray">
          <a:xfrm>
            <a:off x="7802563" y="4552951"/>
            <a:ext cx="244475"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4F809227-8A0A-4DF9-9766-9B01AFED14E3}" type="datetime'0''''''''''''''''''''''''.''''2''''''''''''''''''''5'''">
              <a:rPr lang="en-US" altLang="en-US" sz="1000" smtClean="0">
                <a:solidFill>
                  <a:schemeClr val="tx1"/>
                </a:solidFill>
                <a:effectLst/>
              </a:rPr>
              <a:pPr>
                <a:lnSpc>
                  <a:spcPct val="90000"/>
                </a:lnSpc>
                <a:spcBef>
                  <a:spcPct val="0"/>
                </a:spcBef>
                <a:spcAft>
                  <a:spcPct val="0"/>
                </a:spcAft>
              </a:pPr>
              <a:t>0.25</a:t>
            </a:fld>
            <a:endParaRPr lang="en-US" sz="1000" err="1">
              <a:solidFill>
                <a:schemeClr val="tx1"/>
              </a:solidFill>
            </a:endParaRPr>
          </a:p>
        </p:txBody>
      </p:sp>
      <p:cxnSp>
        <p:nvCxnSpPr>
          <p:cNvPr id="754" name="Straight Connector 753">
            <a:extLst>
              <a:ext uri="{FF2B5EF4-FFF2-40B4-BE49-F238E27FC236}">
                <a16:creationId xmlns:a16="http://schemas.microsoft.com/office/drawing/2014/main" id="{69D04FC1-9183-0369-E1CA-9B37AC0FD61A}"/>
              </a:ext>
            </a:extLst>
          </p:cNvPr>
          <p:cNvCxnSpPr>
            <a:cxnSpLocks/>
          </p:cNvCxnSpPr>
          <p:nvPr>
            <p:custDataLst>
              <p:tags r:id="rId114"/>
            </p:custDataLst>
          </p:nvPr>
        </p:nvCxnSpPr>
        <p:spPr bwMode="auto">
          <a:xfrm flipV="1">
            <a:off x="6276975" y="5559426"/>
            <a:ext cx="0" cy="1254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5" name="Straight Connector 754">
            <a:extLst>
              <a:ext uri="{FF2B5EF4-FFF2-40B4-BE49-F238E27FC236}">
                <a16:creationId xmlns:a16="http://schemas.microsoft.com/office/drawing/2014/main" id="{31A64791-9821-7985-45BE-3835702A0ECC}"/>
              </a:ext>
            </a:extLst>
          </p:cNvPr>
          <p:cNvCxnSpPr>
            <a:cxnSpLocks/>
          </p:cNvCxnSpPr>
          <p:nvPr>
            <p:custDataLst>
              <p:tags r:id="rId115"/>
            </p:custDataLst>
          </p:nvPr>
        </p:nvCxnSpPr>
        <p:spPr bwMode="auto">
          <a:xfrm>
            <a:off x="6276975" y="5559425"/>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6" name="Straight Connector 755">
            <a:extLst>
              <a:ext uri="{FF2B5EF4-FFF2-40B4-BE49-F238E27FC236}">
                <a16:creationId xmlns:a16="http://schemas.microsoft.com/office/drawing/2014/main" id="{2F224348-C68B-8DDD-BE45-B6A88D3F7648}"/>
              </a:ext>
            </a:extLst>
          </p:cNvPr>
          <p:cNvCxnSpPr>
            <a:cxnSpLocks/>
          </p:cNvCxnSpPr>
          <p:nvPr>
            <p:custDataLst>
              <p:tags r:id="rId116"/>
            </p:custDataLst>
          </p:nvPr>
        </p:nvCxnSpPr>
        <p:spPr bwMode="auto">
          <a:xfrm>
            <a:off x="7394575" y="5559425"/>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757" name="Straight Connector 756">
            <a:extLst>
              <a:ext uri="{FF2B5EF4-FFF2-40B4-BE49-F238E27FC236}">
                <a16:creationId xmlns:a16="http://schemas.microsoft.com/office/drawing/2014/main" id="{191BE673-285F-C6E3-521C-108A5A50E888}"/>
              </a:ext>
            </a:extLst>
          </p:cNvPr>
          <p:cNvCxnSpPr>
            <a:cxnSpLocks/>
          </p:cNvCxnSpPr>
          <p:nvPr>
            <p:custDataLst>
              <p:tags r:id="rId117"/>
            </p:custDataLst>
          </p:nvPr>
        </p:nvCxnSpPr>
        <p:spPr bwMode="auto">
          <a:xfrm flipV="1">
            <a:off x="6276975" y="4770438"/>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8" name="Straight Connector 757">
            <a:extLst>
              <a:ext uri="{FF2B5EF4-FFF2-40B4-BE49-F238E27FC236}">
                <a16:creationId xmlns:a16="http://schemas.microsoft.com/office/drawing/2014/main" id="{B7A5A3A8-DC01-5010-F6A3-8DB0CAE6D113}"/>
              </a:ext>
            </a:extLst>
          </p:cNvPr>
          <p:cNvCxnSpPr>
            <a:cxnSpLocks/>
          </p:cNvCxnSpPr>
          <p:nvPr>
            <p:custDataLst>
              <p:tags r:id="rId118"/>
            </p:custDataLst>
          </p:nvPr>
        </p:nvCxnSpPr>
        <p:spPr bwMode="auto">
          <a:xfrm>
            <a:off x="6276975" y="4770438"/>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9" name="Straight Connector 758">
            <a:extLst>
              <a:ext uri="{FF2B5EF4-FFF2-40B4-BE49-F238E27FC236}">
                <a16:creationId xmlns:a16="http://schemas.microsoft.com/office/drawing/2014/main" id="{8B673BFA-272D-D165-6F21-9B6593302B1C}"/>
              </a:ext>
            </a:extLst>
          </p:cNvPr>
          <p:cNvCxnSpPr>
            <a:cxnSpLocks/>
          </p:cNvCxnSpPr>
          <p:nvPr>
            <p:custDataLst>
              <p:tags r:id="rId119"/>
            </p:custDataLst>
          </p:nvPr>
        </p:nvCxnSpPr>
        <p:spPr bwMode="auto">
          <a:xfrm>
            <a:off x="7394575" y="4770438"/>
            <a:ext cx="0" cy="3667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60" name="Rectangle 759">
            <a:extLst>
              <a:ext uri="{FF2B5EF4-FFF2-40B4-BE49-F238E27FC236}">
                <a16:creationId xmlns:a16="http://schemas.microsoft.com/office/drawing/2014/main" id="{209EE723-3102-9950-09D3-D82F8ED48056}"/>
              </a:ext>
            </a:extLst>
          </p:cNvPr>
          <p:cNvSpPr>
            <a:spLocks/>
          </p:cNvSpPr>
          <p:nvPr>
            <p:custDataLst>
              <p:tags r:id="rId120"/>
            </p:custDataLst>
          </p:nvPr>
        </p:nvSpPr>
        <p:spPr bwMode="auto">
          <a:xfrm>
            <a:off x="445293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82BB9FE-CAC6-4001-B437-5D97AA1DBA4A}"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761" name="Rectangle 760">
            <a:extLst>
              <a:ext uri="{FF2B5EF4-FFF2-40B4-BE49-F238E27FC236}">
                <a16:creationId xmlns:a16="http://schemas.microsoft.com/office/drawing/2014/main" id="{942BB7B3-320D-88A1-CDE3-F22E18759162}"/>
              </a:ext>
            </a:extLst>
          </p:cNvPr>
          <p:cNvSpPr>
            <a:spLocks/>
          </p:cNvSpPr>
          <p:nvPr>
            <p:custDataLst>
              <p:tags r:id="rId121"/>
            </p:custDataLst>
          </p:nvPr>
        </p:nvSpPr>
        <p:spPr bwMode="auto">
          <a:xfrm>
            <a:off x="501173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5FB8F44-98C6-4EE7-A589-60E55113C47C}"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762" name="Rectangle 761">
            <a:extLst>
              <a:ext uri="{FF2B5EF4-FFF2-40B4-BE49-F238E27FC236}">
                <a16:creationId xmlns:a16="http://schemas.microsoft.com/office/drawing/2014/main" id="{006CD6AA-0ADF-220C-38C6-07BAF8A21213}"/>
              </a:ext>
            </a:extLst>
          </p:cNvPr>
          <p:cNvSpPr>
            <a:spLocks/>
          </p:cNvSpPr>
          <p:nvPr>
            <p:custDataLst>
              <p:tags r:id="rId122"/>
            </p:custDataLst>
          </p:nvPr>
        </p:nvSpPr>
        <p:spPr bwMode="auto">
          <a:xfrm>
            <a:off x="5570538"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F00FB3CF-9BE0-4C68-B35C-EDC91FE90D23}"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p:nvSpPr>
          <p:cNvPr id="763" name="Rectangle 762">
            <a:extLst>
              <a:ext uri="{FF2B5EF4-FFF2-40B4-BE49-F238E27FC236}">
                <a16:creationId xmlns:a16="http://schemas.microsoft.com/office/drawing/2014/main" id="{C33D5EA8-8DF9-304F-FCBD-0DF3A3511B3E}"/>
              </a:ext>
            </a:extLst>
          </p:cNvPr>
          <p:cNvSpPr>
            <a:spLocks/>
          </p:cNvSpPr>
          <p:nvPr>
            <p:custDataLst>
              <p:tags r:id="rId123"/>
            </p:custDataLst>
          </p:nvPr>
        </p:nvSpPr>
        <p:spPr bwMode="gray">
          <a:xfrm>
            <a:off x="6119813" y="4884738"/>
            <a:ext cx="3159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3B1239A-2A22-436F-8EC7-C955CE5D3C26}" type="datetime'''''0''''''''''''.''''''''''''''''2''''M'''''''">
              <a:rPr lang="en-US" altLang="en-US" sz="1000" b="1" smtClean="0">
                <a:solidFill>
                  <a:schemeClr val="accent4"/>
                </a:solidFill>
              </a:rPr>
              <a:pPr algn="ctr">
                <a:lnSpc>
                  <a:spcPct val="90000"/>
                </a:lnSpc>
                <a:spcBef>
                  <a:spcPct val="0"/>
                </a:spcBef>
                <a:spcAft>
                  <a:spcPct val="0"/>
                </a:spcAft>
              </a:pPr>
              <a:t>0.2M</a:t>
            </a:fld>
            <a:endParaRPr lang="en-US" sz="1000" b="1" err="1">
              <a:solidFill>
                <a:schemeClr val="accent4"/>
              </a:solidFill>
            </a:endParaRPr>
          </a:p>
        </p:txBody>
      </p:sp>
      <p:sp>
        <p:nvSpPr>
          <p:cNvPr id="764" name="Rectangle 763">
            <a:extLst>
              <a:ext uri="{FF2B5EF4-FFF2-40B4-BE49-F238E27FC236}">
                <a16:creationId xmlns:a16="http://schemas.microsoft.com/office/drawing/2014/main" id="{4084EBBC-37DA-B77D-71DC-43255A286DFB}"/>
              </a:ext>
            </a:extLst>
          </p:cNvPr>
          <p:cNvSpPr>
            <a:spLocks/>
          </p:cNvSpPr>
          <p:nvPr>
            <p:custDataLst>
              <p:tags r:id="rId124"/>
            </p:custDataLst>
          </p:nvPr>
        </p:nvSpPr>
        <p:spPr bwMode="auto">
          <a:xfrm>
            <a:off x="613092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23FB994-54E5-4E45-BF90-CC171237A2BC}"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765" name="Rectangle 764">
            <a:extLst>
              <a:ext uri="{FF2B5EF4-FFF2-40B4-BE49-F238E27FC236}">
                <a16:creationId xmlns:a16="http://schemas.microsoft.com/office/drawing/2014/main" id="{674EAF8D-FEEB-F2FD-B6C8-C0392585CBAC}"/>
              </a:ext>
            </a:extLst>
          </p:cNvPr>
          <p:cNvSpPr>
            <a:spLocks/>
          </p:cNvSpPr>
          <p:nvPr>
            <p:custDataLst>
              <p:tags r:id="rId125"/>
            </p:custDataLst>
          </p:nvPr>
        </p:nvSpPr>
        <p:spPr bwMode="auto">
          <a:xfrm>
            <a:off x="668972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CABAB9E-BE41-4B6F-B43C-6EBCDB0A2474}"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766" name="Rectangle 765">
            <a:extLst>
              <a:ext uri="{FF2B5EF4-FFF2-40B4-BE49-F238E27FC236}">
                <a16:creationId xmlns:a16="http://schemas.microsoft.com/office/drawing/2014/main" id="{C470DD4B-6EE3-921E-1C25-598C5C0497C3}"/>
              </a:ext>
            </a:extLst>
          </p:cNvPr>
          <p:cNvSpPr>
            <a:spLocks/>
          </p:cNvSpPr>
          <p:nvPr>
            <p:custDataLst>
              <p:tags r:id="rId126"/>
            </p:custDataLst>
          </p:nvPr>
        </p:nvSpPr>
        <p:spPr bwMode="gray">
          <a:xfrm>
            <a:off x="7237413" y="5175250"/>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384020F-48E6-4B93-A0FC-9A3038D999AB}" type="datetime'''''''''''''''''''''0.''1''''''''''''''M'''''''''''''">
              <a:rPr lang="en-US" altLang="en-US" sz="1000" b="1" smtClean="0">
                <a:solidFill>
                  <a:schemeClr val="accent4"/>
                </a:solidFill>
              </a:rPr>
              <a:pPr algn="ctr">
                <a:lnSpc>
                  <a:spcPct val="90000"/>
                </a:lnSpc>
                <a:spcBef>
                  <a:spcPct val="0"/>
                </a:spcBef>
                <a:spcAft>
                  <a:spcPct val="0"/>
                </a:spcAft>
              </a:pPr>
              <a:t>0.1M</a:t>
            </a:fld>
            <a:endParaRPr lang="en-US" sz="1000" b="1" err="1">
              <a:solidFill>
                <a:schemeClr val="accent4"/>
              </a:solidFill>
            </a:endParaRPr>
          </a:p>
        </p:txBody>
      </p:sp>
      <p:sp>
        <p:nvSpPr>
          <p:cNvPr id="767" name="Rectangle 766">
            <a:extLst>
              <a:ext uri="{FF2B5EF4-FFF2-40B4-BE49-F238E27FC236}">
                <a16:creationId xmlns:a16="http://schemas.microsoft.com/office/drawing/2014/main" id="{19E052FE-EB6E-9238-DD2F-8C2FDB717572}"/>
              </a:ext>
            </a:extLst>
          </p:cNvPr>
          <p:cNvSpPr>
            <a:spLocks/>
          </p:cNvSpPr>
          <p:nvPr>
            <p:custDataLst>
              <p:tags r:id="rId127"/>
            </p:custDataLst>
          </p:nvPr>
        </p:nvSpPr>
        <p:spPr bwMode="auto">
          <a:xfrm>
            <a:off x="7248525" y="6081713"/>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66E1610-0DEB-4697-B4CF-5B94AAC5031E}"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768" name="Rectangle 767">
            <a:extLst>
              <a:ext uri="{FF2B5EF4-FFF2-40B4-BE49-F238E27FC236}">
                <a16:creationId xmlns:a16="http://schemas.microsoft.com/office/drawing/2014/main" id="{5054B1B7-EA38-B188-3CC4-2D6BE83F2BF4}"/>
              </a:ext>
            </a:extLst>
          </p:cNvPr>
          <p:cNvSpPr>
            <a:spLocks/>
          </p:cNvSpPr>
          <p:nvPr>
            <p:custDataLst>
              <p:tags r:id="rId128"/>
            </p:custDataLst>
          </p:nvPr>
        </p:nvSpPr>
        <p:spPr bwMode="gray">
          <a:xfrm>
            <a:off x="4413250" y="570071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C223C16-4B51-4EC1-A64F-057FF49C106B}" type="datetime'$3''''''''.''''''7''''''''''''''''B'''''''">
              <a:rPr lang="en-US" altLang="en-US" sz="1000" b="1" smtClean="0">
                <a:solidFill>
                  <a:schemeClr val="accent2"/>
                </a:solidFill>
              </a:rPr>
              <a:pPr algn="ctr">
                <a:lnSpc>
                  <a:spcPct val="90000"/>
                </a:lnSpc>
                <a:spcBef>
                  <a:spcPct val="0"/>
                </a:spcBef>
                <a:spcAft>
                  <a:spcPct val="0"/>
                </a:spcAft>
              </a:pPr>
              <a:t>$3.7B</a:t>
            </a:fld>
            <a:endParaRPr lang="en-US" sz="1000" b="1" err="1">
              <a:solidFill>
                <a:schemeClr val="accent2"/>
              </a:solidFill>
            </a:endParaRPr>
          </a:p>
        </p:txBody>
      </p:sp>
      <p:sp>
        <p:nvSpPr>
          <p:cNvPr id="769" name="Rectangle 768">
            <a:extLst>
              <a:ext uri="{FF2B5EF4-FFF2-40B4-BE49-F238E27FC236}">
                <a16:creationId xmlns:a16="http://schemas.microsoft.com/office/drawing/2014/main" id="{67E3F6EA-55A0-37BF-D002-FD254B49EACE}"/>
              </a:ext>
            </a:extLst>
          </p:cNvPr>
          <p:cNvSpPr>
            <a:spLocks/>
          </p:cNvSpPr>
          <p:nvPr>
            <p:custDataLst>
              <p:tags r:id="rId129"/>
            </p:custDataLst>
          </p:nvPr>
        </p:nvSpPr>
        <p:spPr bwMode="gray">
          <a:xfrm>
            <a:off x="4972050" y="568801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747A8FC-CFB9-45CB-8FA2-80A5A6AAB991}" type="datetime'''$''''4''''''''.''''''''''''''''''''''''''''''0''''B'">
              <a:rPr lang="en-US" altLang="en-US" sz="1000" b="1" smtClean="0">
                <a:solidFill>
                  <a:schemeClr val="accent2"/>
                </a:solidFill>
              </a:rPr>
              <a:pPr algn="ctr">
                <a:lnSpc>
                  <a:spcPct val="90000"/>
                </a:lnSpc>
                <a:spcBef>
                  <a:spcPct val="0"/>
                </a:spcBef>
                <a:spcAft>
                  <a:spcPct val="0"/>
                </a:spcAft>
              </a:pPr>
              <a:t>$4.0B</a:t>
            </a:fld>
            <a:endParaRPr lang="en-US" sz="1000" b="1" err="1">
              <a:solidFill>
                <a:schemeClr val="accent2"/>
              </a:solidFill>
            </a:endParaRPr>
          </a:p>
        </p:txBody>
      </p:sp>
      <p:sp>
        <p:nvSpPr>
          <p:cNvPr id="770" name="Rectangle 769">
            <a:extLst>
              <a:ext uri="{FF2B5EF4-FFF2-40B4-BE49-F238E27FC236}">
                <a16:creationId xmlns:a16="http://schemas.microsoft.com/office/drawing/2014/main" id="{9E4E8D01-FC20-7E8E-AA7D-BBC5C29D60E4}"/>
              </a:ext>
            </a:extLst>
          </p:cNvPr>
          <p:cNvSpPr>
            <a:spLocks/>
          </p:cNvSpPr>
          <p:nvPr>
            <p:custDataLst>
              <p:tags r:id="rId130"/>
            </p:custDataLst>
          </p:nvPr>
        </p:nvSpPr>
        <p:spPr bwMode="gray">
          <a:xfrm>
            <a:off x="5530850" y="568801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7C7177E6-E3B4-4A64-9FDD-1AAF4A32A80D}" type="datetime'''''''''''''''''''$''''''4''.0''''''''''''''''''''B'''">
              <a:rPr lang="en-US" altLang="en-US" sz="1000" b="1" smtClean="0">
                <a:solidFill>
                  <a:schemeClr val="accent2"/>
                </a:solidFill>
              </a:rPr>
              <a:pPr algn="ctr">
                <a:lnSpc>
                  <a:spcPct val="90000"/>
                </a:lnSpc>
                <a:spcBef>
                  <a:spcPct val="0"/>
                </a:spcBef>
                <a:spcAft>
                  <a:spcPct val="0"/>
                </a:spcAft>
              </a:pPr>
              <a:t>$4.0B</a:t>
            </a:fld>
            <a:endParaRPr lang="en-US" sz="1000" b="1" err="1">
              <a:solidFill>
                <a:schemeClr val="accent2"/>
              </a:solidFill>
            </a:endParaRPr>
          </a:p>
        </p:txBody>
      </p:sp>
      <p:sp>
        <p:nvSpPr>
          <p:cNvPr id="771" name="Rectangle 770">
            <a:extLst>
              <a:ext uri="{FF2B5EF4-FFF2-40B4-BE49-F238E27FC236}">
                <a16:creationId xmlns:a16="http://schemas.microsoft.com/office/drawing/2014/main" id="{9DEAC51B-AADE-5BF7-16DA-045FAC43763F}"/>
              </a:ext>
            </a:extLst>
          </p:cNvPr>
          <p:cNvSpPr>
            <a:spLocks/>
          </p:cNvSpPr>
          <p:nvPr>
            <p:custDataLst>
              <p:tags r:id="rId131"/>
            </p:custDataLst>
          </p:nvPr>
        </p:nvSpPr>
        <p:spPr bwMode="gray">
          <a:xfrm>
            <a:off x="6091238" y="5722938"/>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B6D605E-4CC7-471F-8258-2449EDEA110C}" type="datetime'''''''''''$''''''''''''''''''''''''''''''''''3''.''''''2B'''">
              <a:rPr lang="en-US" altLang="en-US" sz="1000" b="1" smtClean="0">
                <a:solidFill>
                  <a:schemeClr val="accent2"/>
                </a:solidFill>
              </a:rPr>
              <a:pPr algn="ctr">
                <a:lnSpc>
                  <a:spcPct val="90000"/>
                </a:lnSpc>
                <a:spcBef>
                  <a:spcPct val="0"/>
                </a:spcBef>
                <a:spcAft>
                  <a:spcPct val="0"/>
                </a:spcAft>
              </a:pPr>
              <a:t>$3.2B</a:t>
            </a:fld>
            <a:endParaRPr lang="en-US" sz="1000" b="1" err="1">
              <a:solidFill>
                <a:schemeClr val="accent2"/>
              </a:solidFill>
            </a:endParaRPr>
          </a:p>
        </p:txBody>
      </p:sp>
      <p:sp>
        <p:nvSpPr>
          <p:cNvPr id="772" name="Rectangle 771">
            <a:extLst>
              <a:ext uri="{FF2B5EF4-FFF2-40B4-BE49-F238E27FC236}">
                <a16:creationId xmlns:a16="http://schemas.microsoft.com/office/drawing/2014/main" id="{A1648456-A082-271C-E92B-C4F0D9264152}"/>
              </a:ext>
            </a:extLst>
          </p:cNvPr>
          <p:cNvSpPr>
            <a:spLocks/>
          </p:cNvSpPr>
          <p:nvPr>
            <p:custDataLst>
              <p:tags r:id="rId132"/>
            </p:custDataLst>
          </p:nvPr>
        </p:nvSpPr>
        <p:spPr bwMode="gray">
          <a:xfrm>
            <a:off x="6650038" y="574357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2304FE1-41BB-4195-A25C-E61BAB13A318}" type="datetime'''''''''''''''$''''''''2.''''''''''8''''''''B'''">
              <a:rPr lang="en-US" altLang="en-US" sz="1000" b="1" smtClean="0">
                <a:solidFill>
                  <a:schemeClr val="accent2"/>
                </a:solidFill>
              </a:rPr>
              <a:pPr algn="ctr">
                <a:lnSpc>
                  <a:spcPct val="90000"/>
                </a:lnSpc>
                <a:spcBef>
                  <a:spcPct val="0"/>
                </a:spcBef>
                <a:spcAft>
                  <a:spcPct val="0"/>
                </a:spcAft>
              </a:pPr>
              <a:t>$2.8B</a:t>
            </a:fld>
            <a:endParaRPr lang="en-US" sz="1000" b="1" err="1">
              <a:solidFill>
                <a:schemeClr val="accent2"/>
              </a:solidFill>
            </a:endParaRPr>
          </a:p>
        </p:txBody>
      </p:sp>
      <p:sp>
        <p:nvSpPr>
          <p:cNvPr id="773" name="Rectangle 772">
            <a:extLst>
              <a:ext uri="{FF2B5EF4-FFF2-40B4-BE49-F238E27FC236}">
                <a16:creationId xmlns:a16="http://schemas.microsoft.com/office/drawing/2014/main" id="{AE453070-83EE-20C4-9A40-F89E76584D41}"/>
              </a:ext>
            </a:extLst>
          </p:cNvPr>
          <p:cNvSpPr>
            <a:spLocks/>
          </p:cNvSpPr>
          <p:nvPr>
            <p:custDataLst>
              <p:tags r:id="rId133"/>
            </p:custDataLst>
          </p:nvPr>
        </p:nvSpPr>
        <p:spPr bwMode="gray">
          <a:xfrm>
            <a:off x="7208838" y="574992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B00E38BC-7E08-47C8-A454-1594D098A031}" type="datetime'''''''''$''2''''''''''''''''''''''''''''''.''7''''''B'''''''''">
              <a:rPr lang="en-US" altLang="en-US" sz="1000" b="1" smtClean="0">
                <a:solidFill>
                  <a:schemeClr val="accent2"/>
                </a:solidFill>
              </a:rPr>
              <a:pPr algn="ctr">
                <a:lnSpc>
                  <a:spcPct val="90000"/>
                </a:lnSpc>
                <a:spcBef>
                  <a:spcPct val="0"/>
                </a:spcBef>
                <a:spcAft>
                  <a:spcPct val="0"/>
                </a:spcAft>
              </a:pPr>
              <a:t>$2.7B</a:t>
            </a:fld>
            <a:endParaRPr lang="en-US" sz="1000" b="1" err="1">
              <a:solidFill>
                <a:schemeClr val="accent2"/>
              </a:solidFill>
            </a:endParaRPr>
          </a:p>
        </p:txBody>
      </p:sp>
      <p:sp>
        <p:nvSpPr>
          <p:cNvPr id="774" name="Oval 773">
            <a:extLst>
              <a:ext uri="{FF2B5EF4-FFF2-40B4-BE49-F238E27FC236}">
                <a16:creationId xmlns:a16="http://schemas.microsoft.com/office/drawing/2014/main" id="{1ACAB95E-BA17-4F99-AE6A-FE98C35BD949}"/>
              </a:ext>
            </a:extLst>
          </p:cNvPr>
          <p:cNvSpPr>
            <a:spLocks/>
          </p:cNvSpPr>
          <p:nvPr>
            <p:custDataLst>
              <p:tags r:id="rId134"/>
            </p:custDataLst>
          </p:nvPr>
        </p:nvSpPr>
        <p:spPr bwMode="auto">
          <a:xfrm>
            <a:off x="6553200" y="5451475"/>
            <a:ext cx="56673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8E6CFF12-088E-4C26-9C9C-C869FEF33427}" type="datetime'''''''''''-''''''''1''''''''''''''''''''''7''.''''6%'''">
              <a:rPr lang="en-US" altLang="en-US" sz="1000" b="1" smtClean="0">
                <a:solidFill>
                  <a:srgbClr val="C30C3E"/>
                </a:solidFill>
                <a:effectLst/>
              </a:rPr>
              <a:pPr algn="ctr">
                <a:spcBef>
                  <a:spcPct val="0"/>
                </a:spcBef>
                <a:spcAft>
                  <a:spcPct val="0"/>
                </a:spcAft>
              </a:pPr>
              <a:t>-17.6%</a:t>
            </a:fld>
            <a:endParaRPr lang="en-US" sz="1000" b="1">
              <a:solidFill>
                <a:srgbClr val="C30C3E"/>
              </a:solidFill>
            </a:endParaRPr>
          </a:p>
        </p:txBody>
      </p:sp>
      <p:sp>
        <p:nvSpPr>
          <p:cNvPr id="775" name="Oval 774">
            <a:extLst>
              <a:ext uri="{FF2B5EF4-FFF2-40B4-BE49-F238E27FC236}">
                <a16:creationId xmlns:a16="http://schemas.microsoft.com/office/drawing/2014/main" id="{D0E9A28B-116F-F5D3-A724-F534AE933918}"/>
              </a:ext>
            </a:extLst>
          </p:cNvPr>
          <p:cNvSpPr>
            <a:spLocks/>
          </p:cNvSpPr>
          <p:nvPr>
            <p:custDataLst>
              <p:tags r:id="rId135"/>
            </p:custDataLst>
          </p:nvPr>
        </p:nvSpPr>
        <p:spPr bwMode="auto">
          <a:xfrm>
            <a:off x="6553200" y="4662488"/>
            <a:ext cx="56673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CC98A4C2-D221-47BB-AC07-DA19B74F8FB6}" type="datetime'''''''-''''3''''0''''.''''''2''''''''''''''''''''''%'''''''''">
              <a:rPr lang="en-US" altLang="en-US" sz="1000" b="1" smtClean="0">
                <a:solidFill>
                  <a:srgbClr val="C30C3E"/>
                </a:solidFill>
                <a:effectLst/>
              </a:rPr>
              <a:pPr algn="ctr">
                <a:spcBef>
                  <a:spcPct val="0"/>
                </a:spcBef>
                <a:spcAft>
                  <a:spcPct val="0"/>
                </a:spcAft>
              </a:pPr>
              <a:t>-30.2%</a:t>
            </a:fld>
            <a:endParaRPr lang="en-US" sz="1000" b="1">
              <a:solidFill>
                <a:srgbClr val="C30C3E"/>
              </a:solidFill>
            </a:endParaRPr>
          </a:p>
        </p:txBody>
      </p:sp>
      <p:sp>
        <p:nvSpPr>
          <p:cNvPr id="776" name="Rectangle 775">
            <a:extLst>
              <a:ext uri="{FF2B5EF4-FFF2-40B4-BE49-F238E27FC236}">
                <a16:creationId xmlns:a16="http://schemas.microsoft.com/office/drawing/2014/main" id="{ACD248F9-BB7F-B54C-526D-FD1B0222B203}"/>
              </a:ext>
            </a:extLst>
          </p:cNvPr>
          <p:cNvSpPr>
            <a:spLocks/>
          </p:cNvSpPr>
          <p:nvPr>
            <p:custDataLst>
              <p:tags r:id="rId136"/>
            </p:custDataLst>
          </p:nvPr>
        </p:nvSpPr>
        <p:spPr bwMode="auto">
          <a:xfrm>
            <a:off x="5238750" y="6299200"/>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777" name="Straight Connector 776">
            <a:extLst>
              <a:ext uri="{FF2B5EF4-FFF2-40B4-BE49-F238E27FC236}">
                <a16:creationId xmlns:a16="http://schemas.microsoft.com/office/drawing/2014/main" id="{2411B8C9-9E70-F14C-77A5-7DE43B29D701}"/>
              </a:ext>
            </a:extLst>
          </p:cNvPr>
          <p:cNvCxnSpPr>
            <a:cxnSpLocks/>
          </p:cNvCxnSpPr>
          <p:nvPr>
            <p:custDataLst>
              <p:tags r:id="rId137"/>
            </p:custDataLst>
          </p:nvPr>
        </p:nvCxnSpPr>
        <p:spPr bwMode="gray">
          <a:xfrm>
            <a:off x="6022975" y="6365875"/>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78" name="Rectangle 777">
            <a:extLst>
              <a:ext uri="{FF2B5EF4-FFF2-40B4-BE49-F238E27FC236}">
                <a16:creationId xmlns:a16="http://schemas.microsoft.com/office/drawing/2014/main" id="{B4354338-CFD2-56EE-0091-D8ACB442FF81}"/>
              </a:ext>
            </a:extLst>
          </p:cNvPr>
          <p:cNvSpPr>
            <a:spLocks/>
          </p:cNvSpPr>
          <p:nvPr>
            <p:custDataLst>
              <p:tags r:id="rId138"/>
            </p:custDataLst>
          </p:nvPr>
        </p:nvSpPr>
        <p:spPr bwMode="auto">
          <a:xfrm>
            <a:off x="5468938" y="6294438"/>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A823A3A8-63C6-44DF-A260-B4944FB96B48}" type="datetime'''''''''S''''''''''a''''''l''''e''''''s'''''''''' ''$'''''''">
              <a:rPr lang="en-US" altLang="en-US" sz="1000" b="1" smtClean="0">
                <a:solidFill>
                  <a:schemeClr val="tx1"/>
                </a:solidFill>
              </a:rPr>
              <a:pPr>
                <a:spcBef>
                  <a:spcPct val="0"/>
                </a:spcBef>
                <a:spcAft>
                  <a:spcPct val="0"/>
                </a:spcAft>
              </a:pPr>
              <a:t>Sales $</a:t>
            </a:fld>
            <a:endParaRPr lang="en-US" sz="1000" b="1" err="1">
              <a:solidFill>
                <a:schemeClr val="tx1"/>
              </a:solidFill>
            </a:endParaRPr>
          </a:p>
        </p:txBody>
      </p:sp>
      <p:sp>
        <p:nvSpPr>
          <p:cNvPr id="779" name="Rectangle 778">
            <a:extLst>
              <a:ext uri="{FF2B5EF4-FFF2-40B4-BE49-F238E27FC236}">
                <a16:creationId xmlns:a16="http://schemas.microsoft.com/office/drawing/2014/main" id="{A38C7283-D97E-C2F4-0CA7-0019FF89EE40}"/>
              </a:ext>
            </a:extLst>
          </p:cNvPr>
          <p:cNvSpPr>
            <a:spLocks/>
          </p:cNvSpPr>
          <p:nvPr>
            <p:custDataLst>
              <p:tags r:id="rId139"/>
            </p:custDataLst>
          </p:nvPr>
        </p:nvSpPr>
        <p:spPr bwMode="auto">
          <a:xfrm>
            <a:off x="6234113" y="6294438"/>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282D1B11-2082-4363-9EFF-F97AA561DE31}" type="datetime'''Un''''''''a''''dju''''''st''''''''''''''e''''d ''Rxs'''''">
              <a:rPr lang="en-US" altLang="en-US" sz="1000" b="1" smtClean="0">
                <a:solidFill>
                  <a:schemeClr val="tx1"/>
                </a:solidFill>
              </a:rPr>
              <a:pPr>
                <a:spcBef>
                  <a:spcPct val="0"/>
                </a:spcBef>
                <a:spcAft>
                  <a:spcPct val="0"/>
                </a:spcAft>
              </a:pPr>
              <a:t>Unadjusted Rxs</a:t>
            </a:fld>
            <a:endParaRPr lang="en-US" sz="1000" b="1" err="1">
              <a:solidFill>
                <a:schemeClr val="tx1"/>
              </a:solidFill>
            </a:endParaRPr>
          </a:p>
        </p:txBody>
      </p:sp>
      <p:graphicFrame>
        <p:nvGraphicFramePr>
          <p:cNvPr id="203" name="Chart 202">
            <a:extLst>
              <a:ext uri="{FF2B5EF4-FFF2-40B4-BE49-F238E27FC236}">
                <a16:creationId xmlns:a16="http://schemas.microsoft.com/office/drawing/2014/main" id="{7E9DB242-8F13-247E-50D3-5C0C823065AF}"/>
              </a:ext>
            </a:extLst>
          </p:cNvPr>
          <p:cNvGraphicFramePr>
            <a:graphicFrameLocks/>
          </p:cNvGraphicFramePr>
          <p:nvPr>
            <p:custDataLst>
              <p:tags r:id="rId140"/>
            </p:custDataLst>
            <p:extLst>
              <p:ext uri="{D42A27DB-BD31-4B8C-83A1-F6EECF244321}">
                <p14:modId xmlns:p14="http://schemas.microsoft.com/office/powerpoint/2010/main" val="113710041"/>
              </p:ext>
            </p:extLst>
          </p:nvPr>
        </p:nvGraphicFramePr>
        <p:xfrm>
          <a:off x="8204200" y="4524375"/>
          <a:ext cx="3519488" cy="1587500"/>
        </p:xfrm>
        <a:graphic>
          <a:graphicData uri="http://schemas.openxmlformats.org/drawingml/2006/chart">
            <c:chart xmlns:c="http://schemas.openxmlformats.org/drawingml/2006/chart" xmlns:r="http://schemas.openxmlformats.org/officeDocument/2006/relationships" r:id="rId181"/>
          </a:graphicData>
        </a:graphic>
      </p:graphicFrame>
      <p:sp>
        <p:nvSpPr>
          <p:cNvPr id="783" name="Rectangle 782">
            <a:extLst>
              <a:ext uri="{FF2B5EF4-FFF2-40B4-BE49-F238E27FC236}">
                <a16:creationId xmlns:a16="http://schemas.microsoft.com/office/drawing/2014/main" id="{B616EF2B-F0C4-4925-7E95-2CA30384D534}"/>
              </a:ext>
            </a:extLst>
          </p:cNvPr>
          <p:cNvSpPr>
            <a:spLocks/>
          </p:cNvSpPr>
          <p:nvPr>
            <p:custDataLst>
              <p:tags r:id="rId141"/>
            </p:custDataLst>
          </p:nvPr>
        </p:nvSpPr>
        <p:spPr bwMode="gray">
          <a:xfrm>
            <a:off x="11793538" y="5951538"/>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ED308A11-F4D7-4B3C-95C2-78CA588E281F}" type="datetime'''''''''''''''''''''''''''''''''0'''''''''''''''''''''''''''">
              <a:rPr lang="en-US" altLang="en-US" sz="1200" smtClean="0">
                <a:solidFill>
                  <a:schemeClr val="tx1"/>
                </a:solidFill>
              </a:rPr>
              <a:pPr>
                <a:lnSpc>
                  <a:spcPct val="90000"/>
                </a:lnSpc>
                <a:spcBef>
                  <a:spcPct val="0"/>
                </a:spcBef>
                <a:spcAft>
                  <a:spcPct val="0"/>
                </a:spcAft>
              </a:pPr>
              <a:t>0</a:t>
            </a:fld>
            <a:endParaRPr lang="en-US" sz="1200" err="1">
              <a:solidFill>
                <a:schemeClr val="tx1"/>
              </a:solidFill>
            </a:endParaRPr>
          </a:p>
        </p:txBody>
      </p:sp>
      <p:sp>
        <p:nvSpPr>
          <p:cNvPr id="868" name="Rectangle 867">
            <a:extLst>
              <a:ext uri="{FF2B5EF4-FFF2-40B4-BE49-F238E27FC236}">
                <a16:creationId xmlns:a16="http://schemas.microsoft.com/office/drawing/2014/main" id="{5D62B860-C0D5-9AB1-068D-D388F1BAE54F}"/>
              </a:ext>
            </a:extLst>
          </p:cNvPr>
          <p:cNvSpPr>
            <a:spLocks/>
          </p:cNvSpPr>
          <p:nvPr>
            <p:custDataLst>
              <p:tags r:id="rId142"/>
            </p:custDataLst>
          </p:nvPr>
        </p:nvSpPr>
        <p:spPr bwMode="gray">
          <a:xfrm>
            <a:off x="11793538" y="5667375"/>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781AD702-9848-43BB-941E-CB8E70B08F0F}" type="datetime'''''''''''''''2'''''''''''''''''''''''''''''''''''">
              <a:rPr lang="en-US" altLang="en-US" sz="1200" smtClean="0">
                <a:solidFill>
                  <a:schemeClr val="tx1"/>
                </a:solidFill>
                <a:effectLst/>
              </a:rPr>
              <a:pPr>
                <a:lnSpc>
                  <a:spcPct val="90000"/>
                </a:lnSpc>
                <a:spcBef>
                  <a:spcPct val="0"/>
                </a:spcBef>
                <a:spcAft>
                  <a:spcPct val="0"/>
                </a:spcAft>
              </a:pPr>
              <a:t>2</a:t>
            </a:fld>
            <a:endParaRPr lang="en-US" sz="1200" err="1">
              <a:solidFill>
                <a:schemeClr val="tx1"/>
              </a:solidFill>
            </a:endParaRPr>
          </a:p>
        </p:txBody>
      </p:sp>
      <p:sp>
        <p:nvSpPr>
          <p:cNvPr id="869" name="Rectangle 868">
            <a:extLst>
              <a:ext uri="{FF2B5EF4-FFF2-40B4-BE49-F238E27FC236}">
                <a16:creationId xmlns:a16="http://schemas.microsoft.com/office/drawing/2014/main" id="{6A5B441D-822A-D057-1362-F7185059823E}"/>
              </a:ext>
            </a:extLst>
          </p:cNvPr>
          <p:cNvSpPr>
            <a:spLocks/>
          </p:cNvSpPr>
          <p:nvPr>
            <p:custDataLst>
              <p:tags r:id="rId143"/>
            </p:custDataLst>
          </p:nvPr>
        </p:nvSpPr>
        <p:spPr bwMode="gray">
          <a:xfrm>
            <a:off x="11793538" y="538321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6B3C78A-926D-4301-A1A0-5C1564D039BD}" type="datetime'''''''''''''''''''''''''''''''''''''''4'''''''''''''''''''''''">
              <a:rPr lang="en-US" altLang="en-US" sz="1200" smtClean="0">
                <a:solidFill>
                  <a:schemeClr val="tx1"/>
                </a:solidFill>
                <a:effectLst/>
              </a:rPr>
              <a:pPr>
                <a:lnSpc>
                  <a:spcPct val="90000"/>
                </a:lnSpc>
                <a:spcBef>
                  <a:spcPct val="0"/>
                </a:spcBef>
                <a:spcAft>
                  <a:spcPct val="0"/>
                </a:spcAft>
              </a:pPr>
              <a:t>4</a:t>
            </a:fld>
            <a:endParaRPr lang="en-US" sz="1200" err="1">
              <a:solidFill>
                <a:schemeClr val="tx1"/>
              </a:solidFill>
            </a:endParaRPr>
          </a:p>
        </p:txBody>
      </p:sp>
      <p:sp>
        <p:nvSpPr>
          <p:cNvPr id="870" name="Rectangle 869">
            <a:extLst>
              <a:ext uri="{FF2B5EF4-FFF2-40B4-BE49-F238E27FC236}">
                <a16:creationId xmlns:a16="http://schemas.microsoft.com/office/drawing/2014/main" id="{65D5D639-0F45-2B6A-3715-613B0AE96982}"/>
              </a:ext>
            </a:extLst>
          </p:cNvPr>
          <p:cNvSpPr>
            <a:spLocks/>
          </p:cNvSpPr>
          <p:nvPr>
            <p:custDataLst>
              <p:tags r:id="rId144"/>
            </p:custDataLst>
          </p:nvPr>
        </p:nvSpPr>
        <p:spPr bwMode="gray">
          <a:xfrm>
            <a:off x="11793538" y="5097463"/>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BFD029FD-A7C1-4598-8FC9-439B5884BA55}" type="datetime'''''''''''''''''''''''''''''''''''''''''''''''''''''''6'">
              <a:rPr lang="en-US" altLang="en-US" sz="1200" smtClean="0">
                <a:solidFill>
                  <a:schemeClr val="tx1"/>
                </a:solidFill>
                <a:effectLst/>
              </a:rPr>
              <a:pPr>
                <a:lnSpc>
                  <a:spcPct val="90000"/>
                </a:lnSpc>
                <a:spcBef>
                  <a:spcPct val="0"/>
                </a:spcBef>
                <a:spcAft>
                  <a:spcPct val="0"/>
                </a:spcAft>
              </a:pPr>
              <a:t>6</a:t>
            </a:fld>
            <a:endParaRPr lang="en-US" sz="1200" err="1">
              <a:solidFill>
                <a:schemeClr val="tx1"/>
              </a:solidFill>
            </a:endParaRPr>
          </a:p>
        </p:txBody>
      </p:sp>
      <p:sp>
        <p:nvSpPr>
          <p:cNvPr id="871" name="Rectangle 870">
            <a:extLst>
              <a:ext uri="{FF2B5EF4-FFF2-40B4-BE49-F238E27FC236}">
                <a16:creationId xmlns:a16="http://schemas.microsoft.com/office/drawing/2014/main" id="{6CDBA32E-2E44-D4AA-B9B6-D5A7D50CE174}"/>
              </a:ext>
            </a:extLst>
          </p:cNvPr>
          <p:cNvSpPr>
            <a:spLocks/>
          </p:cNvSpPr>
          <p:nvPr>
            <p:custDataLst>
              <p:tags r:id="rId145"/>
            </p:custDataLst>
          </p:nvPr>
        </p:nvSpPr>
        <p:spPr bwMode="gray">
          <a:xfrm>
            <a:off x="11793538" y="4813300"/>
            <a:ext cx="84138"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0DB6615A-3BDF-4A9A-A317-97070AF18210}" type="datetime'''''''''''''8'''''''''''''''''''''''''''">
              <a:rPr lang="en-US" altLang="en-US" sz="1200" smtClean="0">
                <a:solidFill>
                  <a:schemeClr val="tx1"/>
                </a:solidFill>
                <a:effectLst/>
              </a:rPr>
              <a:pPr>
                <a:lnSpc>
                  <a:spcPct val="90000"/>
                </a:lnSpc>
                <a:spcBef>
                  <a:spcPct val="0"/>
                </a:spcBef>
                <a:spcAft>
                  <a:spcPct val="0"/>
                </a:spcAft>
              </a:pPr>
              <a:t>8</a:t>
            </a:fld>
            <a:endParaRPr lang="en-US" sz="1200" err="1">
              <a:solidFill>
                <a:schemeClr val="tx1"/>
              </a:solidFill>
            </a:endParaRPr>
          </a:p>
        </p:txBody>
      </p:sp>
      <p:sp>
        <p:nvSpPr>
          <p:cNvPr id="785" name="Rectangle 784">
            <a:extLst>
              <a:ext uri="{FF2B5EF4-FFF2-40B4-BE49-F238E27FC236}">
                <a16:creationId xmlns:a16="http://schemas.microsoft.com/office/drawing/2014/main" id="{4D4E63E2-32C6-644B-B66F-87275E91BD1A}"/>
              </a:ext>
            </a:extLst>
          </p:cNvPr>
          <p:cNvSpPr>
            <a:spLocks/>
          </p:cNvSpPr>
          <p:nvPr>
            <p:custDataLst>
              <p:tags r:id="rId146"/>
            </p:custDataLst>
          </p:nvPr>
        </p:nvSpPr>
        <p:spPr bwMode="gray">
          <a:xfrm>
            <a:off x="11793538" y="4529138"/>
            <a:ext cx="168275"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nSpc>
                <a:spcPct val="90000"/>
              </a:lnSpc>
              <a:spcBef>
                <a:spcPct val="0"/>
              </a:spcBef>
              <a:spcAft>
                <a:spcPct val="0"/>
              </a:spcAft>
            </a:pPr>
            <a:fld id="{A83737A9-A905-48DF-83CC-E8B4D980E67F}" type="datetime'''1''''''''''''''''''0'''''''''''''">
              <a:rPr lang="en-US" altLang="en-US" sz="1200" smtClean="0">
                <a:solidFill>
                  <a:schemeClr val="tx1"/>
                </a:solidFill>
              </a:rPr>
              <a:pPr>
                <a:lnSpc>
                  <a:spcPct val="90000"/>
                </a:lnSpc>
                <a:spcBef>
                  <a:spcPct val="0"/>
                </a:spcBef>
                <a:spcAft>
                  <a:spcPct val="0"/>
                </a:spcAft>
              </a:pPr>
              <a:t>10</a:t>
            </a:fld>
            <a:endParaRPr lang="en-US" sz="1200" err="1">
              <a:solidFill>
                <a:schemeClr val="tx1"/>
              </a:solidFill>
            </a:endParaRPr>
          </a:p>
        </p:txBody>
      </p:sp>
      <p:cxnSp>
        <p:nvCxnSpPr>
          <p:cNvPr id="789" name="Straight Connector 788">
            <a:extLst>
              <a:ext uri="{FF2B5EF4-FFF2-40B4-BE49-F238E27FC236}">
                <a16:creationId xmlns:a16="http://schemas.microsoft.com/office/drawing/2014/main" id="{E878C551-82CA-7E8B-A59E-A368EE6D3D44}"/>
              </a:ext>
            </a:extLst>
          </p:cNvPr>
          <p:cNvCxnSpPr>
            <a:cxnSpLocks/>
          </p:cNvCxnSpPr>
          <p:nvPr>
            <p:custDataLst>
              <p:tags r:id="rId147"/>
            </p:custDataLst>
          </p:nvPr>
        </p:nvCxnSpPr>
        <p:spPr bwMode="auto">
          <a:xfrm flipV="1">
            <a:off x="10244138" y="5481638"/>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0" name="Straight Connector 789">
            <a:extLst>
              <a:ext uri="{FF2B5EF4-FFF2-40B4-BE49-F238E27FC236}">
                <a16:creationId xmlns:a16="http://schemas.microsoft.com/office/drawing/2014/main" id="{27CA14DF-2164-A650-5DFA-164A65A6A19F}"/>
              </a:ext>
            </a:extLst>
          </p:cNvPr>
          <p:cNvCxnSpPr>
            <a:cxnSpLocks/>
          </p:cNvCxnSpPr>
          <p:nvPr>
            <p:custDataLst>
              <p:tags r:id="rId148"/>
            </p:custDataLst>
          </p:nvPr>
        </p:nvCxnSpPr>
        <p:spPr bwMode="auto">
          <a:xfrm>
            <a:off x="10244138" y="5481638"/>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1" name="Straight Connector 790">
            <a:extLst>
              <a:ext uri="{FF2B5EF4-FFF2-40B4-BE49-F238E27FC236}">
                <a16:creationId xmlns:a16="http://schemas.microsoft.com/office/drawing/2014/main" id="{F16C83D7-78E9-49A4-4E59-B13009D1BFF6}"/>
              </a:ext>
            </a:extLst>
          </p:cNvPr>
          <p:cNvCxnSpPr>
            <a:cxnSpLocks/>
          </p:cNvCxnSpPr>
          <p:nvPr>
            <p:custDataLst>
              <p:tags r:id="rId149"/>
            </p:custDataLst>
          </p:nvPr>
        </p:nvCxnSpPr>
        <p:spPr bwMode="auto">
          <a:xfrm>
            <a:off x="11361738" y="5481638"/>
            <a:ext cx="0" cy="26352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792" name="Straight Connector 791">
            <a:extLst>
              <a:ext uri="{FF2B5EF4-FFF2-40B4-BE49-F238E27FC236}">
                <a16:creationId xmlns:a16="http://schemas.microsoft.com/office/drawing/2014/main" id="{6AFCF0B6-4CC8-E67B-FF61-682407160673}"/>
              </a:ext>
            </a:extLst>
          </p:cNvPr>
          <p:cNvCxnSpPr>
            <a:cxnSpLocks/>
          </p:cNvCxnSpPr>
          <p:nvPr>
            <p:custDataLst>
              <p:tags r:id="rId150"/>
            </p:custDataLst>
          </p:nvPr>
        </p:nvCxnSpPr>
        <p:spPr bwMode="auto">
          <a:xfrm flipV="1">
            <a:off x="10244138" y="4862513"/>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3" name="Straight Connector 792">
            <a:extLst>
              <a:ext uri="{FF2B5EF4-FFF2-40B4-BE49-F238E27FC236}">
                <a16:creationId xmlns:a16="http://schemas.microsoft.com/office/drawing/2014/main" id="{0B1563E3-2433-1C0D-CCD3-09D3D043A78A}"/>
              </a:ext>
            </a:extLst>
          </p:cNvPr>
          <p:cNvCxnSpPr>
            <a:cxnSpLocks/>
          </p:cNvCxnSpPr>
          <p:nvPr>
            <p:custDataLst>
              <p:tags r:id="rId151"/>
            </p:custDataLst>
          </p:nvPr>
        </p:nvCxnSpPr>
        <p:spPr bwMode="auto">
          <a:xfrm>
            <a:off x="10244138" y="4862513"/>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4" name="Straight Connector 793">
            <a:extLst>
              <a:ext uri="{FF2B5EF4-FFF2-40B4-BE49-F238E27FC236}">
                <a16:creationId xmlns:a16="http://schemas.microsoft.com/office/drawing/2014/main" id="{6F4F3AA0-6123-F769-73D6-8A85967E9B85}"/>
              </a:ext>
            </a:extLst>
          </p:cNvPr>
          <p:cNvCxnSpPr>
            <a:cxnSpLocks/>
          </p:cNvCxnSpPr>
          <p:nvPr>
            <p:custDataLst>
              <p:tags r:id="rId152"/>
            </p:custDataLst>
          </p:nvPr>
        </p:nvCxnSpPr>
        <p:spPr bwMode="auto">
          <a:xfrm>
            <a:off x="11361738" y="4862513"/>
            <a:ext cx="0" cy="2301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795" name="Rectangle 794">
            <a:extLst>
              <a:ext uri="{FF2B5EF4-FFF2-40B4-BE49-F238E27FC236}">
                <a16:creationId xmlns:a16="http://schemas.microsoft.com/office/drawing/2014/main" id="{BC1156A5-F3B5-5993-5A27-D4CDA9013EAF}"/>
              </a:ext>
            </a:extLst>
          </p:cNvPr>
          <p:cNvSpPr>
            <a:spLocks/>
          </p:cNvSpPr>
          <p:nvPr>
            <p:custDataLst>
              <p:tags r:id="rId153"/>
            </p:custDataLst>
          </p:nvPr>
        </p:nvSpPr>
        <p:spPr bwMode="auto">
          <a:xfrm>
            <a:off x="8420100"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1B60E65-2247-4CE2-8237-4B1646EC76FD}" type="datetime'''2''0''2''''''''''''''0'''''''''''''''''''''''''''''''''''">
              <a:rPr lang="en-US" altLang="en-US" sz="1000" smtClean="0">
                <a:solidFill>
                  <a:schemeClr val="tx1"/>
                </a:solidFill>
              </a:rPr>
              <a:pPr algn="ctr">
                <a:spcBef>
                  <a:spcPct val="0"/>
                </a:spcBef>
                <a:spcAft>
                  <a:spcPct val="0"/>
                </a:spcAft>
              </a:pPr>
              <a:t>2020</a:t>
            </a:fld>
            <a:endParaRPr lang="en-US" sz="1000" err="1">
              <a:solidFill>
                <a:schemeClr val="tx1"/>
              </a:solidFill>
            </a:endParaRPr>
          </a:p>
        </p:txBody>
      </p:sp>
      <p:sp>
        <p:nvSpPr>
          <p:cNvPr id="796" name="Rectangle 795">
            <a:extLst>
              <a:ext uri="{FF2B5EF4-FFF2-40B4-BE49-F238E27FC236}">
                <a16:creationId xmlns:a16="http://schemas.microsoft.com/office/drawing/2014/main" id="{694B16EE-0A1E-B4E0-D6EB-97C3BC70FFCB}"/>
              </a:ext>
            </a:extLst>
          </p:cNvPr>
          <p:cNvSpPr>
            <a:spLocks/>
          </p:cNvSpPr>
          <p:nvPr>
            <p:custDataLst>
              <p:tags r:id="rId154"/>
            </p:custDataLst>
          </p:nvPr>
        </p:nvSpPr>
        <p:spPr bwMode="auto">
          <a:xfrm>
            <a:off x="8978900"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A053C60-7CA0-4A6C-8BFB-0D2971CEF58A}" type="datetime'2''''''''021'''''">
              <a:rPr lang="en-US" altLang="en-US" sz="1000" smtClean="0">
                <a:solidFill>
                  <a:schemeClr val="tx1"/>
                </a:solidFill>
              </a:rPr>
              <a:pPr algn="ctr">
                <a:spcBef>
                  <a:spcPct val="0"/>
                </a:spcBef>
                <a:spcAft>
                  <a:spcPct val="0"/>
                </a:spcAft>
              </a:pPr>
              <a:t>2021</a:t>
            </a:fld>
            <a:endParaRPr lang="en-US" sz="1000" err="1">
              <a:solidFill>
                <a:schemeClr val="tx1"/>
              </a:solidFill>
            </a:endParaRPr>
          </a:p>
        </p:txBody>
      </p:sp>
      <p:sp>
        <p:nvSpPr>
          <p:cNvPr id="797" name="Rectangle 796">
            <a:extLst>
              <a:ext uri="{FF2B5EF4-FFF2-40B4-BE49-F238E27FC236}">
                <a16:creationId xmlns:a16="http://schemas.microsoft.com/office/drawing/2014/main" id="{B77FE975-0625-9BCD-758D-07E056AC191F}"/>
              </a:ext>
            </a:extLst>
          </p:cNvPr>
          <p:cNvSpPr>
            <a:spLocks/>
          </p:cNvSpPr>
          <p:nvPr>
            <p:custDataLst>
              <p:tags r:id="rId155"/>
            </p:custDataLst>
          </p:nvPr>
        </p:nvSpPr>
        <p:spPr bwMode="auto">
          <a:xfrm>
            <a:off x="9537700"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1EC5C93F-682C-4C46-8B37-F30E27DF0979}" type="datetime'''''20''''''''''''''''''''''2''2'''''''''''">
              <a:rPr lang="en-US" altLang="en-US" sz="1000" smtClean="0">
                <a:solidFill>
                  <a:schemeClr val="tx1"/>
                </a:solidFill>
              </a:rPr>
              <a:pPr algn="ctr">
                <a:spcBef>
                  <a:spcPct val="0"/>
                </a:spcBef>
                <a:spcAft>
                  <a:spcPct val="0"/>
                </a:spcAft>
              </a:pPr>
              <a:t>2022</a:t>
            </a:fld>
            <a:endParaRPr lang="en-US" sz="1000" err="1">
              <a:solidFill>
                <a:schemeClr val="tx1"/>
              </a:solidFill>
            </a:endParaRPr>
          </a:p>
        </p:txBody>
      </p:sp>
      <p:sp>
        <p:nvSpPr>
          <p:cNvPr id="798" name="Rectangle 797">
            <a:extLst>
              <a:ext uri="{FF2B5EF4-FFF2-40B4-BE49-F238E27FC236}">
                <a16:creationId xmlns:a16="http://schemas.microsoft.com/office/drawing/2014/main" id="{D39B9DE8-2F00-1393-2138-B5BF1D544C29}"/>
              </a:ext>
            </a:extLst>
          </p:cNvPr>
          <p:cNvSpPr>
            <a:spLocks/>
          </p:cNvSpPr>
          <p:nvPr>
            <p:custDataLst>
              <p:tags r:id="rId156"/>
            </p:custDataLst>
          </p:nvPr>
        </p:nvSpPr>
        <p:spPr bwMode="gray">
          <a:xfrm>
            <a:off x="10086975" y="4976813"/>
            <a:ext cx="3159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373F2CA-62B1-4B4B-ACF1-DD45BDD295E2}" type="datetime'''6''.''''''''''''''''''''''''1''''''''''''M'''''''''''''">
              <a:rPr lang="en-US" altLang="en-US" sz="1000" b="1" smtClean="0">
                <a:solidFill>
                  <a:schemeClr val="accent4"/>
                </a:solidFill>
              </a:rPr>
              <a:pPr algn="ctr">
                <a:lnSpc>
                  <a:spcPct val="90000"/>
                </a:lnSpc>
                <a:spcBef>
                  <a:spcPct val="0"/>
                </a:spcBef>
                <a:spcAft>
                  <a:spcPct val="0"/>
                </a:spcAft>
              </a:pPr>
              <a:t>6.1M</a:t>
            </a:fld>
            <a:endParaRPr lang="en-US" sz="1000" b="1" err="1">
              <a:solidFill>
                <a:schemeClr val="accent4"/>
              </a:solidFill>
            </a:endParaRPr>
          </a:p>
        </p:txBody>
      </p:sp>
      <p:sp>
        <p:nvSpPr>
          <p:cNvPr id="799" name="Rectangle 798">
            <a:extLst>
              <a:ext uri="{FF2B5EF4-FFF2-40B4-BE49-F238E27FC236}">
                <a16:creationId xmlns:a16="http://schemas.microsoft.com/office/drawing/2014/main" id="{3B581AB2-6676-FFD8-2B7E-82788D8DD54E}"/>
              </a:ext>
            </a:extLst>
          </p:cNvPr>
          <p:cNvSpPr>
            <a:spLocks/>
          </p:cNvSpPr>
          <p:nvPr>
            <p:custDataLst>
              <p:tags r:id="rId157"/>
            </p:custDataLst>
          </p:nvPr>
        </p:nvSpPr>
        <p:spPr bwMode="auto">
          <a:xfrm>
            <a:off x="10098088"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65318FF-E58C-4009-918A-7C0A80890EDE}" type="datetime'''''''''2''''''0''''''''''''''''''2''''3'''''''''''''">
              <a:rPr lang="en-US" altLang="en-US" sz="1000" smtClean="0">
                <a:solidFill>
                  <a:schemeClr val="tx1"/>
                </a:solidFill>
              </a:rPr>
              <a:pPr algn="ctr">
                <a:spcBef>
                  <a:spcPct val="0"/>
                </a:spcBef>
                <a:spcAft>
                  <a:spcPct val="0"/>
                </a:spcAft>
              </a:pPr>
              <a:t>2023</a:t>
            </a:fld>
            <a:endParaRPr lang="en-US" sz="1000" err="1">
              <a:solidFill>
                <a:schemeClr val="tx1"/>
              </a:solidFill>
            </a:endParaRPr>
          </a:p>
        </p:txBody>
      </p:sp>
      <p:sp>
        <p:nvSpPr>
          <p:cNvPr id="800" name="Rectangle 799">
            <a:extLst>
              <a:ext uri="{FF2B5EF4-FFF2-40B4-BE49-F238E27FC236}">
                <a16:creationId xmlns:a16="http://schemas.microsoft.com/office/drawing/2014/main" id="{D710439C-1312-609C-C684-D149D42EBF08}"/>
              </a:ext>
            </a:extLst>
          </p:cNvPr>
          <p:cNvSpPr>
            <a:spLocks/>
          </p:cNvSpPr>
          <p:nvPr>
            <p:custDataLst>
              <p:tags r:id="rId158"/>
            </p:custDataLst>
          </p:nvPr>
        </p:nvSpPr>
        <p:spPr bwMode="auto">
          <a:xfrm>
            <a:off x="10656888"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C4C76BF2-A641-4995-8691-B2E5CFA33565}" type="datetime'2''''0''2''''''''''''''''''''''''4'''''''''''''''''''''''''''">
              <a:rPr lang="en-US" altLang="en-US" sz="1000" smtClean="0">
                <a:solidFill>
                  <a:schemeClr val="tx1"/>
                </a:solidFill>
              </a:rPr>
              <a:pPr algn="ctr">
                <a:spcBef>
                  <a:spcPct val="0"/>
                </a:spcBef>
                <a:spcAft>
                  <a:spcPct val="0"/>
                </a:spcAft>
              </a:pPr>
              <a:t>2024</a:t>
            </a:fld>
            <a:endParaRPr lang="en-US" sz="1000" err="1">
              <a:solidFill>
                <a:schemeClr val="tx1"/>
              </a:solidFill>
            </a:endParaRPr>
          </a:p>
        </p:txBody>
      </p:sp>
      <p:sp>
        <p:nvSpPr>
          <p:cNvPr id="801" name="Rectangle 800">
            <a:extLst>
              <a:ext uri="{FF2B5EF4-FFF2-40B4-BE49-F238E27FC236}">
                <a16:creationId xmlns:a16="http://schemas.microsoft.com/office/drawing/2014/main" id="{051539B3-D225-58AD-57B2-881BE1F55D2C}"/>
              </a:ext>
            </a:extLst>
          </p:cNvPr>
          <p:cNvSpPr>
            <a:spLocks/>
          </p:cNvSpPr>
          <p:nvPr>
            <p:custDataLst>
              <p:tags r:id="rId159"/>
            </p:custDataLst>
          </p:nvPr>
        </p:nvSpPr>
        <p:spPr bwMode="gray">
          <a:xfrm>
            <a:off x="11204575" y="5130800"/>
            <a:ext cx="3159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30E81EF-CD38-4A72-9A82-615639BF9E93}" type="datetime'''''5''''''''''''''.''''''''''''''''''0''''''M'''''''">
              <a:rPr lang="en-US" altLang="en-US" sz="1000" b="1" smtClean="0">
                <a:solidFill>
                  <a:schemeClr val="accent4"/>
                </a:solidFill>
              </a:rPr>
              <a:pPr algn="ctr">
                <a:lnSpc>
                  <a:spcPct val="90000"/>
                </a:lnSpc>
                <a:spcBef>
                  <a:spcPct val="0"/>
                </a:spcBef>
                <a:spcAft>
                  <a:spcPct val="0"/>
                </a:spcAft>
              </a:pPr>
              <a:t>5.0M</a:t>
            </a:fld>
            <a:endParaRPr lang="en-US" sz="1000" b="1" err="1">
              <a:solidFill>
                <a:schemeClr val="accent4"/>
              </a:solidFill>
            </a:endParaRPr>
          </a:p>
        </p:txBody>
      </p:sp>
      <p:sp>
        <p:nvSpPr>
          <p:cNvPr id="802" name="Rectangle 801">
            <a:extLst>
              <a:ext uri="{FF2B5EF4-FFF2-40B4-BE49-F238E27FC236}">
                <a16:creationId xmlns:a16="http://schemas.microsoft.com/office/drawing/2014/main" id="{7211E95D-2C58-DA73-550F-E9001313C97E}"/>
              </a:ext>
            </a:extLst>
          </p:cNvPr>
          <p:cNvSpPr>
            <a:spLocks/>
          </p:cNvSpPr>
          <p:nvPr>
            <p:custDataLst>
              <p:tags r:id="rId160"/>
            </p:custDataLst>
          </p:nvPr>
        </p:nvSpPr>
        <p:spPr bwMode="auto">
          <a:xfrm>
            <a:off x="11215688" y="6072188"/>
            <a:ext cx="292100"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5AB3D1D-7D63-4FF1-939F-D719E2A17091}" type="datetime'''''''2''0''''''''''''''''''2''''''''''5'''''''''''''''''''''">
              <a:rPr lang="en-US" altLang="en-US" sz="1000" smtClean="0">
                <a:solidFill>
                  <a:schemeClr val="tx1"/>
                </a:solidFill>
              </a:rPr>
              <a:pPr algn="ctr">
                <a:spcBef>
                  <a:spcPct val="0"/>
                </a:spcBef>
                <a:spcAft>
                  <a:spcPct val="0"/>
                </a:spcAft>
              </a:pPr>
              <a:t>2025</a:t>
            </a:fld>
            <a:endParaRPr lang="en-US" sz="1000" err="1">
              <a:solidFill>
                <a:schemeClr val="tx1"/>
              </a:solidFill>
            </a:endParaRPr>
          </a:p>
        </p:txBody>
      </p:sp>
      <p:sp>
        <p:nvSpPr>
          <p:cNvPr id="803" name="Rectangle 802">
            <a:extLst>
              <a:ext uri="{FF2B5EF4-FFF2-40B4-BE49-F238E27FC236}">
                <a16:creationId xmlns:a16="http://schemas.microsoft.com/office/drawing/2014/main" id="{A61721F8-753C-5941-9444-3DDE1A2D5086}"/>
              </a:ext>
            </a:extLst>
          </p:cNvPr>
          <p:cNvSpPr>
            <a:spLocks/>
          </p:cNvSpPr>
          <p:nvPr>
            <p:custDataLst>
              <p:tags r:id="rId161"/>
            </p:custDataLst>
          </p:nvPr>
        </p:nvSpPr>
        <p:spPr bwMode="gray">
          <a:xfrm>
            <a:off x="8380413" y="5549900"/>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6DF7C64-7309-4626-B22A-9264CC75EBFC}" type="datetime'''''$''''''6''.''''7''''''''''''''''''''''''''''''B'''''''">
              <a:rPr lang="en-US" altLang="en-US" sz="1000" b="1" smtClean="0">
                <a:solidFill>
                  <a:schemeClr val="accent2"/>
                </a:solidFill>
              </a:rPr>
              <a:pPr algn="ctr">
                <a:lnSpc>
                  <a:spcPct val="90000"/>
                </a:lnSpc>
                <a:spcBef>
                  <a:spcPct val="0"/>
                </a:spcBef>
                <a:spcAft>
                  <a:spcPct val="0"/>
                </a:spcAft>
              </a:pPr>
              <a:t>$6.7B</a:t>
            </a:fld>
            <a:endParaRPr lang="en-US" sz="1000" b="1" err="1">
              <a:solidFill>
                <a:schemeClr val="accent2"/>
              </a:solidFill>
            </a:endParaRPr>
          </a:p>
        </p:txBody>
      </p:sp>
      <p:sp>
        <p:nvSpPr>
          <p:cNvPr id="804" name="Rectangle 803">
            <a:extLst>
              <a:ext uri="{FF2B5EF4-FFF2-40B4-BE49-F238E27FC236}">
                <a16:creationId xmlns:a16="http://schemas.microsoft.com/office/drawing/2014/main" id="{B79CA485-39FF-C149-EBC8-1518181867C2}"/>
              </a:ext>
            </a:extLst>
          </p:cNvPr>
          <p:cNvSpPr>
            <a:spLocks/>
          </p:cNvSpPr>
          <p:nvPr>
            <p:custDataLst>
              <p:tags r:id="rId162"/>
            </p:custDataLst>
          </p:nvPr>
        </p:nvSpPr>
        <p:spPr bwMode="gray">
          <a:xfrm>
            <a:off x="8939213" y="557847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E206C29-EFC9-4C92-A0A7-DAD66B2A535D}" type="datetime'''''''''''''''''''''''$''''''''6''''''''''''''''.''1''''B'''''">
              <a:rPr lang="en-US" altLang="en-US" sz="1000" b="1" smtClean="0">
                <a:solidFill>
                  <a:schemeClr val="accent2"/>
                </a:solidFill>
              </a:rPr>
              <a:pPr algn="ctr">
                <a:lnSpc>
                  <a:spcPct val="90000"/>
                </a:lnSpc>
                <a:spcBef>
                  <a:spcPct val="0"/>
                </a:spcBef>
                <a:spcAft>
                  <a:spcPct val="0"/>
                </a:spcAft>
              </a:pPr>
              <a:t>$6.1B</a:t>
            </a:fld>
            <a:endParaRPr lang="en-US" sz="1000" b="1" err="1">
              <a:solidFill>
                <a:schemeClr val="accent2"/>
              </a:solidFill>
            </a:endParaRPr>
          </a:p>
        </p:txBody>
      </p:sp>
      <p:sp>
        <p:nvSpPr>
          <p:cNvPr id="805" name="Rectangle 804">
            <a:extLst>
              <a:ext uri="{FF2B5EF4-FFF2-40B4-BE49-F238E27FC236}">
                <a16:creationId xmlns:a16="http://schemas.microsoft.com/office/drawing/2014/main" id="{718E13FD-CD72-610A-5FFF-8642CEF0E560}"/>
              </a:ext>
            </a:extLst>
          </p:cNvPr>
          <p:cNvSpPr>
            <a:spLocks/>
          </p:cNvSpPr>
          <p:nvPr>
            <p:custDataLst>
              <p:tags r:id="rId163"/>
            </p:custDataLst>
          </p:nvPr>
        </p:nvSpPr>
        <p:spPr bwMode="gray">
          <a:xfrm>
            <a:off x="9498013" y="5584825"/>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4908FA7-8751-4EC2-8C33-8F65AEF8F108}" type="datetime'''''''''''''''$''''''''''6''''''''''''''.''''0''''B'">
              <a:rPr lang="en-US" altLang="en-US" sz="1000" b="1" smtClean="0">
                <a:solidFill>
                  <a:schemeClr val="accent2"/>
                </a:solidFill>
              </a:rPr>
              <a:pPr algn="ctr">
                <a:lnSpc>
                  <a:spcPct val="90000"/>
                </a:lnSpc>
                <a:spcBef>
                  <a:spcPct val="0"/>
                </a:spcBef>
                <a:spcAft>
                  <a:spcPct val="0"/>
                </a:spcAft>
              </a:pPr>
              <a:t>$6.0B</a:t>
            </a:fld>
            <a:endParaRPr lang="en-US" sz="1000" b="1" err="1">
              <a:solidFill>
                <a:schemeClr val="accent2"/>
              </a:solidFill>
            </a:endParaRPr>
          </a:p>
        </p:txBody>
      </p:sp>
      <p:sp>
        <p:nvSpPr>
          <p:cNvPr id="806" name="Rectangle 805">
            <a:extLst>
              <a:ext uri="{FF2B5EF4-FFF2-40B4-BE49-F238E27FC236}">
                <a16:creationId xmlns:a16="http://schemas.microsoft.com/office/drawing/2014/main" id="{4FD4828E-373E-1A36-AD23-8CA31D228127}"/>
              </a:ext>
            </a:extLst>
          </p:cNvPr>
          <p:cNvSpPr>
            <a:spLocks/>
          </p:cNvSpPr>
          <p:nvPr>
            <p:custDataLst>
              <p:tags r:id="rId164"/>
            </p:custDataLst>
          </p:nvPr>
        </p:nvSpPr>
        <p:spPr bwMode="gray">
          <a:xfrm>
            <a:off x="10058400" y="5595938"/>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45C1F2E-FDDF-4106-BD1B-BA7092AA2F81}" type="datetime'''''''''$''''''5''''.''''''7''''''''''''''''''B'''''''''''''">
              <a:rPr lang="en-US" altLang="en-US" sz="1000" b="1" smtClean="0">
                <a:solidFill>
                  <a:schemeClr val="accent2"/>
                </a:solidFill>
              </a:rPr>
              <a:pPr algn="ctr">
                <a:lnSpc>
                  <a:spcPct val="90000"/>
                </a:lnSpc>
                <a:spcBef>
                  <a:spcPct val="0"/>
                </a:spcBef>
                <a:spcAft>
                  <a:spcPct val="0"/>
                </a:spcAft>
              </a:pPr>
              <a:t>$5.7B</a:t>
            </a:fld>
            <a:endParaRPr lang="en-US" sz="1000" b="1" err="1">
              <a:solidFill>
                <a:schemeClr val="accent2"/>
              </a:solidFill>
            </a:endParaRPr>
          </a:p>
        </p:txBody>
      </p:sp>
      <p:sp>
        <p:nvSpPr>
          <p:cNvPr id="807" name="Rectangle 806">
            <a:extLst>
              <a:ext uri="{FF2B5EF4-FFF2-40B4-BE49-F238E27FC236}">
                <a16:creationId xmlns:a16="http://schemas.microsoft.com/office/drawing/2014/main" id="{05760354-AA3F-A804-7F01-08D3038422D3}"/>
              </a:ext>
            </a:extLst>
          </p:cNvPr>
          <p:cNvSpPr>
            <a:spLocks/>
          </p:cNvSpPr>
          <p:nvPr>
            <p:custDataLst>
              <p:tags r:id="rId165"/>
            </p:custDataLst>
          </p:nvPr>
        </p:nvSpPr>
        <p:spPr bwMode="gray">
          <a:xfrm>
            <a:off x="10617200" y="569436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1A64BDA-0567-469F-B07D-3C67170E2607}" type="datetime'$''''''''3''''''''''''.''''''''''''''7''B'''''''''''''">
              <a:rPr lang="en-US" altLang="en-US" sz="1000" b="1" smtClean="0">
                <a:solidFill>
                  <a:schemeClr val="accent2"/>
                </a:solidFill>
              </a:rPr>
              <a:pPr algn="ctr">
                <a:lnSpc>
                  <a:spcPct val="90000"/>
                </a:lnSpc>
                <a:spcBef>
                  <a:spcPct val="0"/>
                </a:spcBef>
                <a:spcAft>
                  <a:spcPct val="0"/>
                </a:spcAft>
              </a:pPr>
              <a:t>$3.7B</a:t>
            </a:fld>
            <a:endParaRPr lang="en-US" sz="1000" b="1" err="1">
              <a:solidFill>
                <a:schemeClr val="accent2"/>
              </a:solidFill>
            </a:endParaRPr>
          </a:p>
        </p:txBody>
      </p:sp>
      <p:sp>
        <p:nvSpPr>
          <p:cNvPr id="808" name="Rectangle 807">
            <a:extLst>
              <a:ext uri="{FF2B5EF4-FFF2-40B4-BE49-F238E27FC236}">
                <a16:creationId xmlns:a16="http://schemas.microsoft.com/office/drawing/2014/main" id="{AF22466D-D408-739B-4A46-8557E8B4C299}"/>
              </a:ext>
            </a:extLst>
          </p:cNvPr>
          <p:cNvSpPr>
            <a:spLocks/>
          </p:cNvSpPr>
          <p:nvPr>
            <p:custDataLst>
              <p:tags r:id="rId166"/>
            </p:custDataLst>
          </p:nvPr>
        </p:nvSpPr>
        <p:spPr bwMode="gray">
          <a:xfrm>
            <a:off x="11176000" y="5783263"/>
            <a:ext cx="3714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64A7FD9-0D6C-4F07-8B5B-49C9BF8A2C45}" type="datetime'$''''''''''''''''1.''''''''''''''''''''''''''8''''''''''''B'''">
              <a:rPr lang="en-US" altLang="en-US" sz="1000" b="1" smtClean="0">
                <a:solidFill>
                  <a:schemeClr val="accent2"/>
                </a:solidFill>
              </a:rPr>
              <a:pPr algn="ctr">
                <a:lnSpc>
                  <a:spcPct val="90000"/>
                </a:lnSpc>
                <a:spcBef>
                  <a:spcPct val="0"/>
                </a:spcBef>
                <a:spcAft>
                  <a:spcPct val="0"/>
                </a:spcAft>
              </a:pPr>
              <a:t>$1.8B</a:t>
            </a:fld>
            <a:endParaRPr lang="en-US" sz="1000" b="1" err="1">
              <a:solidFill>
                <a:schemeClr val="accent2"/>
              </a:solidFill>
            </a:endParaRPr>
          </a:p>
        </p:txBody>
      </p:sp>
      <p:sp>
        <p:nvSpPr>
          <p:cNvPr id="809" name="Oval 808">
            <a:extLst>
              <a:ext uri="{FF2B5EF4-FFF2-40B4-BE49-F238E27FC236}">
                <a16:creationId xmlns:a16="http://schemas.microsoft.com/office/drawing/2014/main" id="{C85CB451-353F-6C4A-B5A7-EBDD50575457}"/>
              </a:ext>
            </a:extLst>
          </p:cNvPr>
          <p:cNvSpPr>
            <a:spLocks/>
          </p:cNvSpPr>
          <p:nvPr>
            <p:custDataLst>
              <p:tags r:id="rId167"/>
            </p:custDataLst>
          </p:nvPr>
        </p:nvSpPr>
        <p:spPr bwMode="auto">
          <a:xfrm>
            <a:off x="10520363" y="5373688"/>
            <a:ext cx="56673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45B4DEEF-A9B9-4FAD-B95B-72E7A19798DE}" type="datetime'''''''''''''''''''''-''''69.''''2''''''%'''''''''''''''''''">
              <a:rPr lang="en-US" altLang="en-US" sz="1000" b="1" smtClean="0">
                <a:solidFill>
                  <a:srgbClr val="C30C3E"/>
                </a:solidFill>
                <a:effectLst/>
              </a:rPr>
              <a:pPr algn="ctr">
                <a:spcBef>
                  <a:spcPct val="0"/>
                </a:spcBef>
                <a:spcAft>
                  <a:spcPct val="0"/>
                </a:spcAft>
              </a:pPr>
              <a:t>-69.2%</a:t>
            </a:fld>
            <a:endParaRPr lang="en-US" sz="1000" b="1">
              <a:solidFill>
                <a:srgbClr val="C30C3E"/>
              </a:solidFill>
            </a:endParaRPr>
          </a:p>
        </p:txBody>
      </p:sp>
      <p:sp>
        <p:nvSpPr>
          <p:cNvPr id="810" name="Oval 809">
            <a:extLst>
              <a:ext uri="{FF2B5EF4-FFF2-40B4-BE49-F238E27FC236}">
                <a16:creationId xmlns:a16="http://schemas.microsoft.com/office/drawing/2014/main" id="{9B332525-EBC6-B608-7C8A-A691C7F52B9D}"/>
              </a:ext>
            </a:extLst>
          </p:cNvPr>
          <p:cNvSpPr>
            <a:spLocks/>
          </p:cNvSpPr>
          <p:nvPr>
            <p:custDataLst>
              <p:tags r:id="rId168"/>
            </p:custDataLst>
          </p:nvPr>
        </p:nvSpPr>
        <p:spPr bwMode="auto">
          <a:xfrm>
            <a:off x="10520363" y="4754563"/>
            <a:ext cx="566738" cy="215900"/>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A95C726F-EE53-4969-AB2D-8026490868F5}" type="datetime'''''''''''''''''''''-1''''''''''''7''.''''9''''''''%'''">
              <a:rPr lang="en-US" altLang="en-US" sz="1000" b="1" smtClean="0">
                <a:solidFill>
                  <a:srgbClr val="C30C3E"/>
                </a:solidFill>
                <a:effectLst/>
              </a:rPr>
              <a:pPr algn="ctr">
                <a:spcBef>
                  <a:spcPct val="0"/>
                </a:spcBef>
                <a:spcAft>
                  <a:spcPct val="0"/>
                </a:spcAft>
              </a:pPr>
              <a:t>-17.9%</a:t>
            </a:fld>
            <a:endParaRPr lang="en-US" sz="1000" b="1" err="1">
              <a:solidFill>
                <a:srgbClr val="C30C3E"/>
              </a:solidFill>
            </a:endParaRPr>
          </a:p>
        </p:txBody>
      </p:sp>
      <p:sp>
        <p:nvSpPr>
          <p:cNvPr id="811" name="Rectangle 810">
            <a:extLst>
              <a:ext uri="{FF2B5EF4-FFF2-40B4-BE49-F238E27FC236}">
                <a16:creationId xmlns:a16="http://schemas.microsoft.com/office/drawing/2014/main" id="{A0DA600B-03FA-D3F5-54FB-34F7FD533544}"/>
              </a:ext>
            </a:extLst>
          </p:cNvPr>
          <p:cNvSpPr>
            <a:spLocks/>
          </p:cNvSpPr>
          <p:nvPr>
            <p:custDataLst>
              <p:tags r:id="rId169"/>
            </p:custDataLst>
          </p:nvPr>
        </p:nvSpPr>
        <p:spPr bwMode="auto">
          <a:xfrm>
            <a:off x="9159875" y="6299200"/>
            <a:ext cx="179388" cy="1333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812" name="Straight Connector 811">
            <a:extLst>
              <a:ext uri="{FF2B5EF4-FFF2-40B4-BE49-F238E27FC236}">
                <a16:creationId xmlns:a16="http://schemas.microsoft.com/office/drawing/2014/main" id="{09EE829B-0CE7-7113-4A9A-02E2B816F80D}"/>
              </a:ext>
            </a:extLst>
          </p:cNvPr>
          <p:cNvCxnSpPr>
            <a:cxnSpLocks/>
          </p:cNvCxnSpPr>
          <p:nvPr>
            <p:custDataLst>
              <p:tags r:id="rId170"/>
            </p:custDataLst>
          </p:nvPr>
        </p:nvCxnSpPr>
        <p:spPr bwMode="gray">
          <a:xfrm>
            <a:off x="9944100" y="6365875"/>
            <a:ext cx="141288" cy="0"/>
          </a:xfrm>
          <a:prstGeom prst="line">
            <a:avLst/>
          </a:prstGeom>
          <a:ln w="38100" cap="rnd"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13" name="Rectangle 812">
            <a:extLst>
              <a:ext uri="{FF2B5EF4-FFF2-40B4-BE49-F238E27FC236}">
                <a16:creationId xmlns:a16="http://schemas.microsoft.com/office/drawing/2014/main" id="{A8E83647-A053-D82D-8A89-A169FD677566}"/>
              </a:ext>
            </a:extLst>
          </p:cNvPr>
          <p:cNvSpPr>
            <a:spLocks/>
          </p:cNvSpPr>
          <p:nvPr>
            <p:custDataLst>
              <p:tags r:id="rId171"/>
            </p:custDataLst>
          </p:nvPr>
        </p:nvSpPr>
        <p:spPr bwMode="auto">
          <a:xfrm>
            <a:off x="9390063" y="6294438"/>
            <a:ext cx="433388"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EA55C17-C2B9-4785-BBC4-66CDB6A8B17A}" type="datetime'S''''''''''a''''''''''l''e''''''''''''''''''s'''''' ''$'''">
              <a:rPr lang="en-US" altLang="en-US" sz="1000" b="1" smtClean="0">
                <a:solidFill>
                  <a:schemeClr val="tx1"/>
                </a:solidFill>
              </a:rPr>
              <a:pPr>
                <a:spcBef>
                  <a:spcPct val="0"/>
                </a:spcBef>
                <a:spcAft>
                  <a:spcPct val="0"/>
                </a:spcAft>
              </a:pPr>
              <a:t>Sales $</a:t>
            </a:fld>
            <a:endParaRPr lang="en-US" sz="1000" b="1" err="1">
              <a:solidFill>
                <a:schemeClr val="tx1"/>
              </a:solidFill>
            </a:endParaRPr>
          </a:p>
        </p:txBody>
      </p:sp>
      <p:sp>
        <p:nvSpPr>
          <p:cNvPr id="814" name="Rectangle 813">
            <a:extLst>
              <a:ext uri="{FF2B5EF4-FFF2-40B4-BE49-F238E27FC236}">
                <a16:creationId xmlns:a16="http://schemas.microsoft.com/office/drawing/2014/main" id="{F299642E-7B33-7532-A8B9-B1ACA2DE1363}"/>
              </a:ext>
            </a:extLst>
          </p:cNvPr>
          <p:cNvSpPr>
            <a:spLocks/>
          </p:cNvSpPr>
          <p:nvPr>
            <p:custDataLst>
              <p:tags r:id="rId172"/>
            </p:custDataLst>
          </p:nvPr>
        </p:nvSpPr>
        <p:spPr bwMode="auto">
          <a:xfrm>
            <a:off x="10155238" y="6294438"/>
            <a:ext cx="957263" cy="1524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A5C4B313-F3B1-4669-A34C-3BCEFC91E9D3}" type="datetime'''''''''''''''Una''''''''''dj''us''''''t''ed R''''''xs'''">
              <a:rPr lang="en-US" altLang="en-US" sz="1000" b="1" smtClean="0">
                <a:solidFill>
                  <a:schemeClr val="tx1"/>
                </a:solidFill>
              </a:rPr>
              <a:pPr>
                <a:spcBef>
                  <a:spcPct val="0"/>
                </a:spcBef>
                <a:spcAft>
                  <a:spcPct val="0"/>
                </a:spcAft>
              </a:pPr>
              <a:t>Unadjusted Rxs</a:t>
            </a:fld>
            <a:endParaRPr lang="en-US" sz="1000" b="1" err="1">
              <a:solidFill>
                <a:schemeClr val="tx1"/>
              </a:solidFill>
            </a:endParaRPr>
          </a:p>
        </p:txBody>
      </p:sp>
      <p:sp>
        <p:nvSpPr>
          <p:cNvPr id="821" name="Rectangle: Rounded Corners 820">
            <a:extLst>
              <a:ext uri="{FF2B5EF4-FFF2-40B4-BE49-F238E27FC236}">
                <a16:creationId xmlns:a16="http://schemas.microsoft.com/office/drawing/2014/main" id="{4B1BDD62-C5D6-D112-E923-70A5328D1CAA}"/>
              </a:ext>
            </a:extLst>
          </p:cNvPr>
          <p:cNvSpPr>
            <a:spLocks/>
          </p:cNvSpPr>
          <p:nvPr/>
        </p:nvSpPr>
        <p:spPr>
          <a:xfrm>
            <a:off x="414338" y="4217746"/>
            <a:ext cx="1281113"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ENTRESO</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822" name="Rectangle: Rounded Corners 821">
            <a:extLst>
              <a:ext uri="{FF2B5EF4-FFF2-40B4-BE49-F238E27FC236}">
                <a16:creationId xmlns:a16="http://schemas.microsoft.com/office/drawing/2014/main" id="{C495897D-8A3A-D6AE-4FBB-C9CDEBF205F8}"/>
              </a:ext>
            </a:extLst>
          </p:cNvPr>
          <p:cNvSpPr>
            <a:spLocks/>
          </p:cNvSpPr>
          <p:nvPr/>
        </p:nvSpPr>
        <p:spPr>
          <a:xfrm>
            <a:off x="4302161" y="4234792"/>
            <a:ext cx="1106488" cy="28748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a:rPr>
              <a:t>IMBRUVICA</a:t>
            </a:r>
            <a:endParaRPr kumimoji="0" lang="en-US" sz="12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823" name="Rectangle: Rounded Corners 822">
            <a:extLst>
              <a:ext uri="{FF2B5EF4-FFF2-40B4-BE49-F238E27FC236}">
                <a16:creationId xmlns:a16="http://schemas.microsoft.com/office/drawing/2014/main" id="{F1CAE484-89FD-621D-3D86-61E9BA9CCF5D}"/>
              </a:ext>
            </a:extLst>
          </p:cNvPr>
          <p:cNvSpPr>
            <a:spLocks/>
          </p:cNvSpPr>
          <p:nvPr/>
        </p:nvSpPr>
        <p:spPr>
          <a:xfrm>
            <a:off x="8275638" y="4225925"/>
            <a:ext cx="1554480" cy="287338"/>
          </a:xfrm>
          <a:prstGeom prst="round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a:rPr>
              <a:t>FIASP/NOVOLOG</a:t>
            </a:r>
            <a:endParaRPr kumimoji="0" lang="en-US" sz="1200" b="1" i="0" u="none" strike="noStrike" kern="1200" cap="none" spc="0" normalizeH="0" baseline="0" noProof="0">
              <a:ln>
                <a:noFill/>
              </a:ln>
              <a:solidFill>
                <a:schemeClr val="bg1"/>
              </a:solidFill>
              <a:effectLst/>
              <a:uLnTx/>
              <a:uFillTx/>
              <a:latin typeface="Arial" panose="020B0604020202020204"/>
              <a:ea typeface="+mn-ea"/>
              <a:cs typeface="+mn-cs"/>
            </a:endParaRPr>
          </a:p>
        </p:txBody>
      </p:sp>
      <p:grpSp>
        <p:nvGrpSpPr>
          <p:cNvPr id="35" name="Group 34">
            <a:extLst>
              <a:ext uri="{FF2B5EF4-FFF2-40B4-BE49-F238E27FC236}">
                <a16:creationId xmlns:a16="http://schemas.microsoft.com/office/drawing/2014/main" id="{6DFAF521-3A17-CB2F-86EE-E7C48F9F782E}"/>
              </a:ext>
            </a:extLst>
          </p:cNvPr>
          <p:cNvGrpSpPr>
            <a:grpSpLocks/>
          </p:cNvGrpSpPr>
          <p:nvPr/>
        </p:nvGrpSpPr>
        <p:grpSpPr>
          <a:xfrm>
            <a:off x="8038211" y="-4234"/>
            <a:ext cx="1349662" cy="247650"/>
            <a:chOff x="8038211" y="-4234"/>
            <a:chExt cx="1349662" cy="247650"/>
          </a:xfrm>
          <a:solidFill>
            <a:schemeClr val="accent2"/>
          </a:solidFill>
        </p:grpSpPr>
        <p:sp>
          <p:nvSpPr>
            <p:cNvPr id="36" name="Rectangle: Top Corners Rounded 35">
              <a:extLst>
                <a:ext uri="{FF2B5EF4-FFF2-40B4-BE49-F238E27FC236}">
                  <a16:creationId xmlns:a16="http://schemas.microsoft.com/office/drawing/2014/main" id="{4BBB72A6-8C45-DA51-7FF3-00396DD57201}"/>
                </a:ext>
              </a:extLst>
            </p:cNvPr>
            <p:cNvSpPr>
              <a:spLocks/>
            </p:cNvSpPr>
            <p:nvPr/>
          </p:nvSpPr>
          <p:spPr>
            <a:xfrm flipV="1">
              <a:off x="8038211"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 </a:t>
              </a:r>
              <a:endParaRPr lang="en-US" sz="1000" b="1">
                <a:solidFill>
                  <a:schemeClr val="bg1"/>
                </a:solidFill>
                <a:latin typeface="+mj-lt"/>
              </a:endParaRPr>
            </a:p>
          </p:txBody>
        </p:sp>
        <p:sp>
          <p:nvSpPr>
            <p:cNvPr id="43" name="Rectangle: Top Corners Rounded 42">
              <a:extLst>
                <a:ext uri="{FF2B5EF4-FFF2-40B4-BE49-F238E27FC236}">
                  <a16:creationId xmlns:a16="http://schemas.microsoft.com/office/drawing/2014/main" id="{E3F5DD10-A843-1E37-2E3F-C92C6C92ED83}"/>
                </a:ext>
              </a:extLst>
            </p:cNvPr>
            <p:cNvSpPr>
              <a:spLocks/>
            </p:cNvSpPr>
            <p:nvPr/>
          </p:nvSpPr>
          <p:spPr>
            <a:xfrm>
              <a:off x="8038211"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IRA</a:t>
              </a:r>
              <a:endParaRPr lang="en-US" sz="1000" b="1">
                <a:solidFill>
                  <a:schemeClr val="bg1"/>
                </a:solidFill>
                <a:latin typeface="+mj-lt"/>
              </a:endParaRPr>
            </a:p>
          </p:txBody>
        </p:sp>
      </p:grpSp>
      <p:grpSp>
        <p:nvGrpSpPr>
          <p:cNvPr id="44" name="Group 43">
            <a:extLst>
              <a:ext uri="{FF2B5EF4-FFF2-40B4-BE49-F238E27FC236}">
                <a16:creationId xmlns:a16="http://schemas.microsoft.com/office/drawing/2014/main" id="{1CD7FB9C-5846-C8A9-3D39-AC96DD00ABAB}"/>
              </a:ext>
            </a:extLst>
          </p:cNvPr>
          <p:cNvGrpSpPr>
            <a:grpSpLocks/>
          </p:cNvGrpSpPr>
          <p:nvPr/>
        </p:nvGrpSpPr>
        <p:grpSpPr>
          <a:xfrm>
            <a:off x="6636147" y="-4234"/>
            <a:ext cx="1349662" cy="247650"/>
            <a:chOff x="6636147" y="-4234"/>
            <a:chExt cx="1349662" cy="247650"/>
          </a:xfrm>
        </p:grpSpPr>
        <p:sp>
          <p:nvSpPr>
            <p:cNvPr id="50" name="Rectangle: Top Corners Rounded 49">
              <a:extLst>
                <a:ext uri="{FF2B5EF4-FFF2-40B4-BE49-F238E27FC236}">
                  <a16:creationId xmlns:a16="http://schemas.microsoft.com/office/drawing/2014/main" id="{2C31803A-F9B4-3AA6-FCC7-4295BA0EE4E7}"/>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51" name="Rectangle: Top Corners Rounded 50">
              <a:extLst>
                <a:ext uri="{FF2B5EF4-FFF2-40B4-BE49-F238E27FC236}">
                  <a16:creationId xmlns:a16="http://schemas.microsoft.com/office/drawing/2014/main" id="{C712499F-9776-2999-3551-1522106A45F3}"/>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52" name="Group 51">
            <a:extLst>
              <a:ext uri="{FF2B5EF4-FFF2-40B4-BE49-F238E27FC236}">
                <a16:creationId xmlns:a16="http://schemas.microsoft.com/office/drawing/2014/main" id="{DEFAE483-DE29-7A54-E374-8E7340AC57AC}"/>
              </a:ext>
            </a:extLst>
          </p:cNvPr>
          <p:cNvGrpSpPr>
            <a:grpSpLocks/>
          </p:cNvGrpSpPr>
          <p:nvPr/>
        </p:nvGrpSpPr>
        <p:grpSpPr>
          <a:xfrm>
            <a:off x="5234083" y="-4234"/>
            <a:ext cx="1349662" cy="247650"/>
            <a:chOff x="5234083" y="-4234"/>
            <a:chExt cx="1349662" cy="247650"/>
          </a:xfrm>
          <a:solidFill>
            <a:schemeClr val="bg1">
              <a:lumMod val="85000"/>
            </a:schemeClr>
          </a:solidFill>
        </p:grpSpPr>
        <p:sp>
          <p:nvSpPr>
            <p:cNvPr id="53" name="Rectangle: Top Corners Rounded 52">
              <a:extLst>
                <a:ext uri="{FF2B5EF4-FFF2-40B4-BE49-F238E27FC236}">
                  <a16:creationId xmlns:a16="http://schemas.microsoft.com/office/drawing/2014/main" id="{7218AFB4-E8A4-7FC8-7B2E-C9D15317E950}"/>
                </a:ext>
              </a:extLst>
            </p:cNvPr>
            <p:cNvSpPr>
              <a:spLocks/>
            </p:cNvSpPr>
            <p:nvPr/>
          </p:nvSpPr>
          <p:spPr>
            <a:xfrm flipV="1">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effectLst/>
                  <a:highlight>
                    <a:srgbClr val="808080"/>
                  </a:highlight>
                  <a:latin typeface="+mj-lt"/>
                  <a:ea typeface="Calibri" panose="020F0502020204030204" pitchFamily="34" charset="0"/>
                </a:rPr>
                <a:t> </a:t>
              </a:r>
              <a:endParaRPr lang="en-US" sz="1000" b="1">
                <a:highlight>
                  <a:srgbClr val="808080"/>
                </a:highlight>
                <a:latin typeface="+mj-lt"/>
              </a:endParaRPr>
            </a:p>
          </p:txBody>
        </p:sp>
        <p:sp>
          <p:nvSpPr>
            <p:cNvPr id="54" name="Rectangle: Top Corners Rounded 53">
              <a:extLst>
                <a:ext uri="{FF2B5EF4-FFF2-40B4-BE49-F238E27FC236}">
                  <a16:creationId xmlns:a16="http://schemas.microsoft.com/office/drawing/2014/main" id="{107BF635-BD54-5BCE-AD5C-AA21D00C9C14}"/>
                </a:ext>
              </a:extLst>
            </p:cNvPr>
            <p:cNvSpPr>
              <a:spLocks/>
            </p:cNvSpPr>
            <p:nvPr/>
          </p:nvSpPr>
          <p:spPr>
            <a:xfrm>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tx2">
                      <a:lumMod val="60000"/>
                      <a:lumOff val="40000"/>
                    </a:schemeClr>
                  </a:solidFill>
                  <a:effectLst/>
                  <a:latin typeface="+mj-lt"/>
                  <a:ea typeface="Calibri" panose="020F0502020204030204" pitchFamily="34" charset="0"/>
                </a:rPr>
                <a:t>Drug Inspections</a:t>
              </a:r>
              <a:endParaRPr lang="en-US" sz="1000" b="1">
                <a:solidFill>
                  <a:schemeClr val="tx2">
                    <a:lumMod val="60000"/>
                    <a:lumOff val="40000"/>
                  </a:schemeClr>
                </a:solidFill>
                <a:latin typeface="+mj-lt"/>
              </a:endParaRPr>
            </a:p>
          </p:txBody>
        </p:sp>
      </p:grpSp>
      <p:grpSp>
        <p:nvGrpSpPr>
          <p:cNvPr id="55" name="Group 54">
            <a:extLst>
              <a:ext uri="{FF2B5EF4-FFF2-40B4-BE49-F238E27FC236}">
                <a16:creationId xmlns:a16="http://schemas.microsoft.com/office/drawing/2014/main" id="{B74AEA92-1715-F3C2-8BD4-7688294F0F0C}"/>
              </a:ext>
            </a:extLst>
          </p:cNvPr>
          <p:cNvGrpSpPr>
            <a:grpSpLocks/>
          </p:cNvGrpSpPr>
          <p:nvPr/>
        </p:nvGrpSpPr>
        <p:grpSpPr>
          <a:xfrm>
            <a:off x="10842338" y="-4234"/>
            <a:ext cx="1349662" cy="247650"/>
            <a:chOff x="10842338" y="-4234"/>
            <a:chExt cx="1349662" cy="247650"/>
          </a:xfrm>
        </p:grpSpPr>
        <p:sp>
          <p:nvSpPr>
            <p:cNvPr id="56" name="Rectangle: Top Corners Rounded 55">
              <a:extLst>
                <a:ext uri="{FF2B5EF4-FFF2-40B4-BE49-F238E27FC236}">
                  <a16:creationId xmlns:a16="http://schemas.microsoft.com/office/drawing/2014/main" id="{6A90AADF-A3EE-1745-906A-97140F081200}"/>
                </a:ext>
              </a:extLst>
            </p:cNvPr>
            <p:cNvSpPr>
              <a:spLocks/>
            </p:cNvSpPr>
            <p:nvPr/>
          </p:nvSpPr>
          <p:spPr>
            <a:xfrm flipV="1">
              <a:off x="10842338"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57" name="Rectangle: Top Corners Rounded 56">
              <a:extLst>
                <a:ext uri="{FF2B5EF4-FFF2-40B4-BE49-F238E27FC236}">
                  <a16:creationId xmlns:a16="http://schemas.microsoft.com/office/drawing/2014/main" id="{35785EDF-FA0C-D52F-853F-19555D17A2FA}"/>
                </a:ext>
              </a:extLst>
            </p:cNvPr>
            <p:cNvSpPr>
              <a:spLocks/>
            </p:cNvSpPr>
            <p:nvPr/>
          </p:nvSpPr>
          <p:spPr>
            <a:xfrm>
              <a:off x="10842338"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Product Launch</a:t>
              </a:r>
              <a:endParaRPr lang="en-US" sz="1000" b="1">
                <a:solidFill>
                  <a:schemeClr val="bg1">
                    <a:lumMod val="65000"/>
                  </a:schemeClr>
                </a:solidFill>
                <a:latin typeface="+mj-lt"/>
              </a:endParaRPr>
            </a:p>
          </p:txBody>
        </p:sp>
      </p:grpSp>
      <p:grpSp>
        <p:nvGrpSpPr>
          <p:cNvPr id="58" name="Group 57">
            <a:extLst>
              <a:ext uri="{FF2B5EF4-FFF2-40B4-BE49-F238E27FC236}">
                <a16:creationId xmlns:a16="http://schemas.microsoft.com/office/drawing/2014/main" id="{D1A03FF3-5FCC-A6C5-5D1B-A6E04A0422B4}"/>
              </a:ext>
            </a:extLst>
          </p:cNvPr>
          <p:cNvGrpSpPr>
            <a:grpSpLocks/>
          </p:cNvGrpSpPr>
          <p:nvPr/>
        </p:nvGrpSpPr>
        <p:grpSpPr>
          <a:xfrm>
            <a:off x="9440275" y="-4234"/>
            <a:ext cx="1349662" cy="247650"/>
            <a:chOff x="9440275" y="-4234"/>
            <a:chExt cx="1349662" cy="247650"/>
          </a:xfrm>
        </p:grpSpPr>
        <p:sp>
          <p:nvSpPr>
            <p:cNvPr id="59" name="Rectangle: Top Corners Rounded 58">
              <a:extLst>
                <a:ext uri="{FF2B5EF4-FFF2-40B4-BE49-F238E27FC236}">
                  <a16:creationId xmlns:a16="http://schemas.microsoft.com/office/drawing/2014/main" id="{19800B3A-FE8C-B1B6-7EC9-D6B144352B04}"/>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60" name="Rectangle: Top Corners Rounded 59">
              <a:extLst>
                <a:ext uri="{FF2B5EF4-FFF2-40B4-BE49-F238E27FC236}">
                  <a16:creationId xmlns:a16="http://schemas.microsoft.com/office/drawing/2014/main" id="{E12D6703-60D1-DFDE-6790-B4FB527EACDC}"/>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spTree>
    <p:extLst>
      <p:ext uri="{BB962C8B-B14F-4D97-AF65-F5344CB8AC3E}">
        <p14:creationId xmlns:p14="http://schemas.microsoft.com/office/powerpoint/2010/main" val="351690966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3580F3B-415A-98D6-4CD4-F8EE4FEF328F}"/>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18CAFC5-5309-801A-AE57-D5B4483BDCB4}"/>
              </a:ext>
            </a:extLst>
          </p:cNvPr>
          <p:cNvGraphicFramePr>
            <a:graphicFrameLocks noChangeAspect="1"/>
          </p:cNvGraphicFramePr>
          <p:nvPr>
            <p:custDataLst>
              <p:tags r:id="rId1"/>
            </p:custDataLst>
            <p:extLst>
              <p:ext uri="{D42A27DB-BD31-4B8C-83A1-F6EECF244321}">
                <p14:modId xmlns:p14="http://schemas.microsoft.com/office/powerpoint/2010/main" val="2342506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4" name="think-cell data - do not delete" hidden="1">
                        <a:extLst>
                          <a:ext uri="{FF2B5EF4-FFF2-40B4-BE49-F238E27FC236}">
                            <a16:creationId xmlns:a16="http://schemas.microsoft.com/office/drawing/2014/main" id="{A18CAFC5-5309-801A-AE57-D5B4483BDC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26C5CD1-4D76-89FB-584A-B8CB0CA2361F}"/>
              </a:ext>
            </a:extLst>
          </p:cNvPr>
          <p:cNvSpPr>
            <a:spLocks noGrp="1"/>
          </p:cNvSpPr>
          <p:nvPr>
            <p:ph type="title"/>
          </p:nvPr>
        </p:nvSpPr>
        <p:spPr/>
        <p:txBody>
          <a:bodyPr vert="horz"/>
          <a:lstStyle/>
          <a:p>
            <a:r>
              <a:rPr lang="en-US"/>
              <a:t>From 2018 to 2024, the 340B Drug Pricing Program grew 174.6%, reaching nearly $150B in sales at list price</a:t>
            </a:r>
          </a:p>
        </p:txBody>
      </p:sp>
      <p:pic>
        <p:nvPicPr>
          <p:cNvPr id="10" name="Picture 9">
            <a:extLst>
              <a:ext uri="{FF2B5EF4-FFF2-40B4-BE49-F238E27FC236}">
                <a16:creationId xmlns:a16="http://schemas.microsoft.com/office/drawing/2014/main" id="{74694DB9-D196-8838-7AA7-8F367F739E15}"/>
              </a:ext>
            </a:extLst>
          </p:cNvPr>
          <p:cNvPicPr>
            <a:picLocks noChangeAspect="1"/>
          </p:cNvPicPr>
          <p:nvPr/>
        </p:nvPicPr>
        <p:blipFill>
          <a:blip r:embed="rId6"/>
          <a:stretch>
            <a:fillRect/>
          </a:stretch>
        </p:blipFill>
        <p:spPr>
          <a:xfrm>
            <a:off x="764450" y="1754912"/>
            <a:ext cx="6949440" cy="4336164"/>
          </a:xfrm>
          <a:prstGeom prst="rect">
            <a:avLst/>
          </a:prstGeom>
        </p:spPr>
      </p:pic>
      <p:sp>
        <p:nvSpPr>
          <p:cNvPr id="11" name="TextBox 10">
            <a:extLst>
              <a:ext uri="{FF2B5EF4-FFF2-40B4-BE49-F238E27FC236}">
                <a16:creationId xmlns:a16="http://schemas.microsoft.com/office/drawing/2014/main" id="{65A2E2D7-1017-AF84-C265-8B5A75ED11AA}"/>
              </a:ext>
            </a:extLst>
          </p:cNvPr>
          <p:cNvSpPr txBox="1">
            <a:spLocks/>
          </p:cNvSpPr>
          <p:nvPr/>
        </p:nvSpPr>
        <p:spPr>
          <a:xfrm>
            <a:off x="384694" y="1204284"/>
            <a:ext cx="5736960" cy="338554"/>
          </a:xfrm>
          <a:prstGeom prst="rect">
            <a:avLst/>
          </a:prstGeom>
          <a:noFill/>
        </p:spPr>
        <p:txBody>
          <a:bodyPr wrap="square" rtlCol="0">
            <a:spAutoFit/>
          </a:bodyPr>
          <a:lstStyle/>
          <a:p>
            <a:pPr algn="ctr"/>
            <a:r>
              <a:rPr lang="en-US" sz="1600" b="1">
                <a:solidFill>
                  <a:srgbClr val="000000"/>
                </a:solidFill>
              </a:rPr>
              <a:t>340B sales at list price, 2018 to 2024</a:t>
            </a:r>
          </a:p>
        </p:txBody>
      </p:sp>
      <p:sp>
        <p:nvSpPr>
          <p:cNvPr id="14" name="TextBox 13">
            <a:extLst>
              <a:ext uri="{FF2B5EF4-FFF2-40B4-BE49-F238E27FC236}">
                <a16:creationId xmlns:a16="http://schemas.microsoft.com/office/drawing/2014/main" id="{76D48D82-50D1-B260-2B06-39437D1AC42D}"/>
              </a:ext>
            </a:extLst>
          </p:cNvPr>
          <p:cNvSpPr txBox="1">
            <a:spLocks/>
          </p:cNvSpPr>
          <p:nvPr/>
        </p:nvSpPr>
        <p:spPr>
          <a:xfrm>
            <a:off x="384694" y="6141637"/>
            <a:ext cx="9445106" cy="246221"/>
          </a:xfrm>
          <a:prstGeom prst="rect">
            <a:avLst/>
          </a:prstGeom>
          <a:noFill/>
        </p:spPr>
        <p:txBody>
          <a:bodyPr wrap="square" rtlCol="0">
            <a:spAutoFit/>
          </a:bodyPr>
          <a:lstStyle/>
          <a:p>
            <a:r>
              <a:rPr lang="en-US" sz="1000"/>
              <a:t>Martin R and Karne H.  </a:t>
            </a:r>
            <a:r>
              <a:rPr lang="en-US" sz="1000">
                <a:hlinkClick r:id="rId7"/>
              </a:rPr>
              <a:t>The size and growth of the 340B program in 2024</a:t>
            </a:r>
            <a:r>
              <a:rPr lang="en-US" sz="1000"/>
              <a:t>.  IQVIA.  2025.</a:t>
            </a:r>
          </a:p>
        </p:txBody>
      </p:sp>
      <p:sp>
        <p:nvSpPr>
          <p:cNvPr id="2" name="Footer Placeholder 1">
            <a:extLst>
              <a:ext uri="{FF2B5EF4-FFF2-40B4-BE49-F238E27FC236}">
                <a16:creationId xmlns:a16="http://schemas.microsoft.com/office/drawing/2014/main" id="{38D44DE4-A5E3-178C-8964-A82627743F37}"/>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pSp>
        <p:nvGrpSpPr>
          <p:cNvPr id="6" name="Group 5">
            <a:extLst>
              <a:ext uri="{FF2B5EF4-FFF2-40B4-BE49-F238E27FC236}">
                <a16:creationId xmlns:a16="http://schemas.microsoft.com/office/drawing/2014/main" id="{818BA791-864D-8063-58A0-7DE14482B609}"/>
              </a:ext>
            </a:extLst>
          </p:cNvPr>
          <p:cNvGrpSpPr>
            <a:grpSpLocks/>
          </p:cNvGrpSpPr>
          <p:nvPr/>
        </p:nvGrpSpPr>
        <p:grpSpPr>
          <a:xfrm>
            <a:off x="8038211" y="-4234"/>
            <a:ext cx="1349662" cy="247650"/>
            <a:chOff x="8038211" y="-4234"/>
            <a:chExt cx="1349662" cy="247650"/>
          </a:xfrm>
        </p:grpSpPr>
        <p:sp>
          <p:nvSpPr>
            <p:cNvPr id="7" name="Rectangle: Top Corners Rounded 6">
              <a:extLst>
                <a:ext uri="{FF2B5EF4-FFF2-40B4-BE49-F238E27FC236}">
                  <a16:creationId xmlns:a16="http://schemas.microsoft.com/office/drawing/2014/main" id="{13F3C916-1499-60FA-4AD3-EFE0248C28FA}"/>
                </a:ext>
              </a:extLst>
            </p:cNvPr>
            <p:cNvSpPr>
              <a:spLocks/>
            </p:cNvSpPr>
            <p:nvPr/>
          </p:nvSpPr>
          <p:spPr>
            <a:xfrm flipV="1">
              <a:off x="8038211"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8" name="Rectangle: Top Corners Rounded 7">
              <a:extLst>
                <a:ext uri="{FF2B5EF4-FFF2-40B4-BE49-F238E27FC236}">
                  <a16:creationId xmlns:a16="http://schemas.microsoft.com/office/drawing/2014/main" id="{CE0F03DB-5DD6-DE78-E36A-0D99E7A5B901}"/>
                </a:ext>
              </a:extLst>
            </p:cNvPr>
            <p:cNvSpPr>
              <a:spLocks/>
            </p:cNvSpPr>
            <p:nvPr/>
          </p:nvSpPr>
          <p:spPr>
            <a:xfrm>
              <a:off x="8038211"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IRA</a:t>
              </a:r>
              <a:endParaRPr lang="en-US" sz="1000" b="1">
                <a:solidFill>
                  <a:schemeClr val="bg1">
                    <a:lumMod val="65000"/>
                  </a:schemeClr>
                </a:solidFill>
                <a:latin typeface="+mj-lt"/>
              </a:endParaRPr>
            </a:p>
          </p:txBody>
        </p:sp>
      </p:grpSp>
      <p:grpSp>
        <p:nvGrpSpPr>
          <p:cNvPr id="9" name="Group 8">
            <a:extLst>
              <a:ext uri="{FF2B5EF4-FFF2-40B4-BE49-F238E27FC236}">
                <a16:creationId xmlns:a16="http://schemas.microsoft.com/office/drawing/2014/main" id="{90D8C083-E4E6-C58B-7B42-175EFFE7DF3E}"/>
              </a:ext>
            </a:extLst>
          </p:cNvPr>
          <p:cNvGrpSpPr>
            <a:grpSpLocks/>
          </p:cNvGrpSpPr>
          <p:nvPr/>
        </p:nvGrpSpPr>
        <p:grpSpPr>
          <a:xfrm>
            <a:off x="6636147" y="-4234"/>
            <a:ext cx="1349662" cy="247650"/>
            <a:chOff x="6636147" y="-4234"/>
            <a:chExt cx="1349662" cy="247650"/>
          </a:xfrm>
        </p:grpSpPr>
        <p:sp>
          <p:nvSpPr>
            <p:cNvPr id="12" name="Rectangle: Top Corners Rounded 11">
              <a:extLst>
                <a:ext uri="{FF2B5EF4-FFF2-40B4-BE49-F238E27FC236}">
                  <a16:creationId xmlns:a16="http://schemas.microsoft.com/office/drawing/2014/main" id="{2A4B6286-4402-A3A1-E708-92B263AC945A}"/>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3" name="Rectangle: Top Corners Rounded 12">
              <a:extLst>
                <a:ext uri="{FF2B5EF4-FFF2-40B4-BE49-F238E27FC236}">
                  <a16:creationId xmlns:a16="http://schemas.microsoft.com/office/drawing/2014/main" id="{269768AE-FBC5-3657-DF6E-262A3EC5FDCF}"/>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15" name="Group 14">
            <a:extLst>
              <a:ext uri="{FF2B5EF4-FFF2-40B4-BE49-F238E27FC236}">
                <a16:creationId xmlns:a16="http://schemas.microsoft.com/office/drawing/2014/main" id="{56DEF292-C5DA-2D47-2761-C896D92E57C6}"/>
              </a:ext>
            </a:extLst>
          </p:cNvPr>
          <p:cNvGrpSpPr>
            <a:grpSpLocks/>
          </p:cNvGrpSpPr>
          <p:nvPr/>
        </p:nvGrpSpPr>
        <p:grpSpPr>
          <a:xfrm>
            <a:off x="5234083" y="-4234"/>
            <a:ext cx="1349662" cy="247650"/>
            <a:chOff x="5234083" y="-4234"/>
            <a:chExt cx="1349662" cy="247650"/>
          </a:xfrm>
          <a:solidFill>
            <a:schemeClr val="bg1">
              <a:lumMod val="85000"/>
            </a:schemeClr>
          </a:solidFill>
        </p:grpSpPr>
        <p:sp>
          <p:nvSpPr>
            <p:cNvPr id="16" name="Rectangle: Top Corners Rounded 15">
              <a:extLst>
                <a:ext uri="{FF2B5EF4-FFF2-40B4-BE49-F238E27FC236}">
                  <a16:creationId xmlns:a16="http://schemas.microsoft.com/office/drawing/2014/main" id="{6909DD8A-235D-B341-E40C-35158ECF9459}"/>
                </a:ext>
              </a:extLst>
            </p:cNvPr>
            <p:cNvSpPr>
              <a:spLocks/>
            </p:cNvSpPr>
            <p:nvPr/>
          </p:nvSpPr>
          <p:spPr>
            <a:xfrm flipV="1">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latin typeface="+mj-lt"/>
                  <a:ea typeface="Calibri" panose="020F0502020204030204" pitchFamily="34" charset="0"/>
                </a:rPr>
                <a:t> </a:t>
              </a:r>
            </a:p>
          </p:txBody>
        </p:sp>
        <p:sp>
          <p:nvSpPr>
            <p:cNvPr id="17" name="Rectangle: Top Corners Rounded 16">
              <a:extLst>
                <a:ext uri="{FF2B5EF4-FFF2-40B4-BE49-F238E27FC236}">
                  <a16:creationId xmlns:a16="http://schemas.microsoft.com/office/drawing/2014/main" id="{A7478B85-923A-67F9-E5E8-F846713649D1}"/>
                </a:ext>
              </a:extLst>
            </p:cNvPr>
            <p:cNvSpPr>
              <a:spLocks/>
            </p:cNvSpPr>
            <p:nvPr/>
          </p:nvSpPr>
          <p:spPr>
            <a:xfrm>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latin typeface="+mj-lt"/>
                  <a:ea typeface="Calibri" panose="020F0502020204030204" pitchFamily="34" charset="0"/>
                </a:rPr>
                <a:t>Drug Shortages</a:t>
              </a:r>
            </a:p>
          </p:txBody>
        </p:sp>
      </p:grpSp>
      <p:grpSp>
        <p:nvGrpSpPr>
          <p:cNvPr id="18" name="Group 17">
            <a:extLst>
              <a:ext uri="{FF2B5EF4-FFF2-40B4-BE49-F238E27FC236}">
                <a16:creationId xmlns:a16="http://schemas.microsoft.com/office/drawing/2014/main" id="{516E6807-7624-FD41-1941-032213C3AAA2}"/>
              </a:ext>
            </a:extLst>
          </p:cNvPr>
          <p:cNvGrpSpPr>
            <a:grpSpLocks/>
          </p:cNvGrpSpPr>
          <p:nvPr/>
        </p:nvGrpSpPr>
        <p:grpSpPr>
          <a:xfrm>
            <a:off x="10842338" y="-4234"/>
            <a:ext cx="1349662" cy="247650"/>
            <a:chOff x="10842338" y="-4234"/>
            <a:chExt cx="1349662" cy="247650"/>
          </a:xfrm>
        </p:grpSpPr>
        <p:sp>
          <p:nvSpPr>
            <p:cNvPr id="19" name="Rectangle: Top Corners Rounded 18">
              <a:extLst>
                <a:ext uri="{FF2B5EF4-FFF2-40B4-BE49-F238E27FC236}">
                  <a16:creationId xmlns:a16="http://schemas.microsoft.com/office/drawing/2014/main" id="{38498EEE-CB06-2B59-66E5-FD565EA6CB2D}"/>
                </a:ext>
              </a:extLst>
            </p:cNvPr>
            <p:cNvSpPr>
              <a:spLocks/>
            </p:cNvSpPr>
            <p:nvPr/>
          </p:nvSpPr>
          <p:spPr>
            <a:xfrm flipV="1">
              <a:off x="10842338"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0" name="Rectangle: Top Corners Rounded 19">
              <a:extLst>
                <a:ext uri="{FF2B5EF4-FFF2-40B4-BE49-F238E27FC236}">
                  <a16:creationId xmlns:a16="http://schemas.microsoft.com/office/drawing/2014/main" id="{2C9C26AF-55F5-79EC-2051-E6CF854BBBFD}"/>
                </a:ext>
              </a:extLst>
            </p:cNvPr>
            <p:cNvSpPr>
              <a:spLocks/>
            </p:cNvSpPr>
            <p:nvPr/>
          </p:nvSpPr>
          <p:spPr>
            <a:xfrm>
              <a:off x="10842338"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Product Launch</a:t>
              </a:r>
              <a:endParaRPr lang="en-US" sz="1000" b="1">
                <a:solidFill>
                  <a:schemeClr val="bg1">
                    <a:lumMod val="65000"/>
                  </a:schemeClr>
                </a:solidFill>
                <a:latin typeface="+mj-lt"/>
              </a:endParaRPr>
            </a:p>
          </p:txBody>
        </p:sp>
      </p:grpSp>
      <p:grpSp>
        <p:nvGrpSpPr>
          <p:cNvPr id="21" name="Group 20">
            <a:extLst>
              <a:ext uri="{FF2B5EF4-FFF2-40B4-BE49-F238E27FC236}">
                <a16:creationId xmlns:a16="http://schemas.microsoft.com/office/drawing/2014/main" id="{2F9CE81E-12AC-6F7B-B6DF-6BE50F1711B9}"/>
              </a:ext>
            </a:extLst>
          </p:cNvPr>
          <p:cNvGrpSpPr>
            <a:grpSpLocks/>
          </p:cNvGrpSpPr>
          <p:nvPr/>
        </p:nvGrpSpPr>
        <p:grpSpPr>
          <a:xfrm>
            <a:off x="9440275" y="-4234"/>
            <a:ext cx="1349662" cy="247650"/>
            <a:chOff x="9440275" y="-4234"/>
            <a:chExt cx="1349662" cy="247650"/>
          </a:xfrm>
          <a:solidFill>
            <a:schemeClr val="accent2"/>
          </a:solidFill>
        </p:grpSpPr>
        <p:sp>
          <p:nvSpPr>
            <p:cNvPr id="22" name="Rectangle: Top Corners Rounded 21">
              <a:extLst>
                <a:ext uri="{FF2B5EF4-FFF2-40B4-BE49-F238E27FC236}">
                  <a16:creationId xmlns:a16="http://schemas.microsoft.com/office/drawing/2014/main" id="{BED1E98A-6E81-D48D-3F78-4B1D78350AEA}"/>
                </a:ext>
              </a:extLst>
            </p:cNvPr>
            <p:cNvSpPr>
              <a:spLocks/>
            </p:cNvSpPr>
            <p:nvPr/>
          </p:nvSpPr>
          <p:spPr>
            <a:xfrm flipV="1">
              <a:off x="9440275"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 </a:t>
              </a:r>
              <a:endParaRPr lang="en-US" sz="1000" b="1">
                <a:solidFill>
                  <a:schemeClr val="bg1"/>
                </a:solidFill>
                <a:latin typeface="+mj-lt"/>
              </a:endParaRPr>
            </a:p>
          </p:txBody>
        </p:sp>
        <p:sp>
          <p:nvSpPr>
            <p:cNvPr id="23" name="Rectangle: Top Corners Rounded 22">
              <a:extLst>
                <a:ext uri="{FF2B5EF4-FFF2-40B4-BE49-F238E27FC236}">
                  <a16:creationId xmlns:a16="http://schemas.microsoft.com/office/drawing/2014/main" id="{6AF5B6BE-D5B3-E842-2830-B666C29B2728}"/>
                </a:ext>
              </a:extLst>
            </p:cNvPr>
            <p:cNvSpPr>
              <a:spLocks/>
            </p:cNvSpPr>
            <p:nvPr/>
          </p:nvSpPr>
          <p:spPr>
            <a:xfrm>
              <a:off x="9440275"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340B</a:t>
              </a:r>
              <a:endParaRPr lang="en-US" sz="1000" b="1">
                <a:solidFill>
                  <a:schemeClr val="bg1"/>
                </a:solidFill>
                <a:latin typeface="+mj-lt"/>
              </a:endParaRPr>
            </a:p>
          </p:txBody>
        </p:sp>
      </p:grpSp>
    </p:spTree>
    <p:extLst>
      <p:ext uri="{BB962C8B-B14F-4D97-AF65-F5344CB8AC3E}">
        <p14:creationId xmlns:p14="http://schemas.microsoft.com/office/powerpoint/2010/main" val="4488686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3233F653-3012-F8D9-8C6A-1D400065E116}"/>
              </a:ext>
            </a:extLst>
          </p:cNvPr>
          <p:cNvGraphicFramePr>
            <a:graphicFrameLocks noChangeAspect="1"/>
          </p:cNvGraphicFramePr>
          <p:nvPr>
            <p:custDataLst>
              <p:tags r:id="rId1"/>
            </p:custDataLst>
            <p:extLst>
              <p:ext uri="{D42A27DB-BD31-4B8C-83A1-F6EECF244321}">
                <p14:modId xmlns:p14="http://schemas.microsoft.com/office/powerpoint/2010/main" val="4022007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73" imgH="476" progId="TCLayout.ActiveDocument.1">
                  <p:embed/>
                </p:oleObj>
              </mc:Choice>
              <mc:Fallback>
                <p:oleObj name="think-cell Slide" r:id="rId39" imgW="473" imgH="476" progId="TCLayout.ActiveDocument.1">
                  <p:embed/>
                  <p:pic>
                    <p:nvPicPr>
                      <p:cNvPr id="24" name="Object 23" hidden="1">
                        <a:extLst>
                          <a:ext uri="{FF2B5EF4-FFF2-40B4-BE49-F238E27FC236}">
                            <a16:creationId xmlns:a16="http://schemas.microsoft.com/office/drawing/2014/main" id="{3233F653-3012-F8D9-8C6A-1D400065E116}"/>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219D209E-AB92-DFED-1C4F-FD30F8018F9A}"/>
              </a:ext>
            </a:extLst>
          </p:cNvPr>
          <p:cNvSpPr>
            <a:spLocks noGrp="1"/>
          </p:cNvSpPr>
          <p:nvPr>
            <p:ph type="title"/>
          </p:nvPr>
        </p:nvSpPr>
        <p:spPr>
          <a:xfrm>
            <a:off x="462338" y="328605"/>
            <a:ext cx="11054831" cy="768263"/>
          </a:xfrm>
        </p:spPr>
        <p:txBody>
          <a:bodyPr vert="horz"/>
          <a:lstStyle/>
          <a:p>
            <a:pPr>
              <a:spcBef>
                <a:spcPts val="600"/>
              </a:spcBef>
              <a:spcAft>
                <a:spcPts val="600"/>
              </a:spcAft>
            </a:pPr>
            <a:r>
              <a:rPr lang="en-US" kern="100">
                <a:ea typeface="Calibri" panose="020F0502020204030204" pitchFamily="34" charset="0"/>
                <a:cs typeface="Times New Roman" panose="02020603050405020304" pitchFamily="18" charset="0"/>
              </a:rPr>
              <a:t>Post-pandemic launches underperform pre-pandemic trends for nearly all therapeutic categories</a:t>
            </a:r>
            <a:endParaRPr lang="en-US" kern="100">
              <a:effectLst/>
              <a:ea typeface="Calibri" panose="020F0502020204030204" pitchFamily="34" charset="0"/>
              <a:cs typeface="Times New Roman" panose="02020603050405020304" pitchFamily="18" charset="0"/>
            </a:endParaRPr>
          </a:p>
        </p:txBody>
      </p:sp>
      <p:sp>
        <p:nvSpPr>
          <p:cNvPr id="7" name="Footer Placeholder 6">
            <a:extLst>
              <a:ext uri="{FF2B5EF4-FFF2-40B4-BE49-F238E27FC236}">
                <a16:creationId xmlns:a16="http://schemas.microsoft.com/office/drawing/2014/main" id="{B01F9A2A-F6B4-DB75-A8B1-C712398045F3}"/>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
        <p:nvSpPr>
          <p:cNvPr id="13" name="Footer Placeholder 5">
            <a:extLst>
              <a:ext uri="{FF2B5EF4-FFF2-40B4-BE49-F238E27FC236}">
                <a16:creationId xmlns:a16="http://schemas.microsoft.com/office/drawing/2014/main" id="{874F3E9A-E15C-DF88-F357-0A8CB90A5819}"/>
              </a:ext>
            </a:extLst>
          </p:cNvPr>
          <p:cNvSpPr txBox="1">
            <a:spLocks/>
          </p:cNvSpPr>
          <p:nvPr/>
        </p:nvSpPr>
        <p:spPr bwMode="gray">
          <a:xfrm>
            <a:off x="2549" y="6233345"/>
            <a:ext cx="4046104" cy="338087"/>
          </a:xfrm>
          <a:prstGeom prst="rect">
            <a:avLst/>
          </a:prstGeom>
          <a:noFill/>
        </p:spPr>
        <p:txBody>
          <a:bodyPr vert="horz" lIns="91440" tIns="45720" rIns="91440" bIns="45720" rtlCol="0" anchor="b" anchorCtr="0"/>
          <a:lstStyle>
            <a:defPPr>
              <a:defRPr lang="en-US"/>
            </a:defPPr>
            <a:lvl1pPr marL="0" algn="l" defTabSz="914400" rtl="0" eaLnBrk="1" latinLnBrk="0" hangingPunct="1">
              <a:defRPr sz="800" kern="1200">
                <a:solidFill>
                  <a:schemeClr val="tx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National Sales Perspective; Center of Launch Excellence, IQVIA; Methodology: Total launch year revenue divided by number of launches</a:t>
            </a:r>
          </a:p>
        </p:txBody>
      </p:sp>
      <p:graphicFrame>
        <p:nvGraphicFramePr>
          <p:cNvPr id="3" name="Chart 2">
            <a:extLst>
              <a:ext uri="{FF2B5EF4-FFF2-40B4-BE49-F238E27FC236}">
                <a16:creationId xmlns:a16="http://schemas.microsoft.com/office/drawing/2014/main" id="{998930C2-3DC4-7C92-5F8B-DCD959490C25}"/>
              </a:ext>
            </a:extLst>
          </p:cNvPr>
          <p:cNvGraphicFramePr>
            <a:graphicFrameLocks/>
          </p:cNvGraphicFramePr>
          <p:nvPr>
            <p:custDataLst>
              <p:tags r:id="rId2"/>
            </p:custDataLst>
            <p:extLst>
              <p:ext uri="{D42A27DB-BD31-4B8C-83A1-F6EECF244321}">
                <p14:modId xmlns:p14="http://schemas.microsoft.com/office/powerpoint/2010/main" val="2839965879"/>
              </p:ext>
            </p:extLst>
          </p:nvPr>
        </p:nvGraphicFramePr>
        <p:xfrm>
          <a:off x="1090613" y="1905000"/>
          <a:ext cx="8924925" cy="3748088"/>
        </p:xfrm>
        <a:graphic>
          <a:graphicData uri="http://schemas.openxmlformats.org/drawingml/2006/chart">
            <c:chart xmlns:c="http://schemas.openxmlformats.org/drawingml/2006/chart" xmlns:r="http://schemas.openxmlformats.org/officeDocument/2006/relationships" r:id="rId41"/>
          </a:graphicData>
        </a:graphic>
      </p:graphicFrame>
      <p:sp>
        <p:nvSpPr>
          <p:cNvPr id="10" name="Rectangle 9">
            <a:extLst>
              <a:ext uri="{FF2B5EF4-FFF2-40B4-BE49-F238E27FC236}">
                <a16:creationId xmlns:a16="http://schemas.microsoft.com/office/drawing/2014/main" id="{C3727791-5268-ED92-26E1-61CF4D2CD9D6}"/>
              </a:ext>
            </a:extLst>
          </p:cNvPr>
          <p:cNvSpPr>
            <a:spLocks/>
          </p:cNvSpPr>
          <p:nvPr>
            <p:custDataLst>
              <p:tags r:id="rId3"/>
            </p:custDataLst>
          </p:nvPr>
        </p:nvSpPr>
        <p:spPr bwMode="gray">
          <a:xfrm>
            <a:off x="798513" y="5507039"/>
            <a:ext cx="2460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8B651FB3-9C43-467F-ADF6-12DE9954D88C}" type="datetime'''''''''''''''''''''''$''''''''0''''''''''''''''''''''''''''M'">
              <a:rPr lang="en-US" altLang="en-US" sz="1000" smtClean="0">
                <a:solidFill>
                  <a:srgbClr val="C0C0C0"/>
                </a:solidFill>
              </a:rPr>
              <a:pPr algn="r">
                <a:lnSpc>
                  <a:spcPct val="90000"/>
                </a:lnSpc>
                <a:spcBef>
                  <a:spcPct val="0"/>
                </a:spcBef>
                <a:spcAft>
                  <a:spcPct val="0"/>
                </a:spcAft>
              </a:pPr>
              <a:t>$0M</a:t>
            </a:fld>
            <a:endParaRPr lang="en-US" sz="1000">
              <a:solidFill>
                <a:srgbClr val="C0C0C0"/>
              </a:solidFill>
            </a:endParaRPr>
          </a:p>
        </p:txBody>
      </p:sp>
      <p:sp>
        <p:nvSpPr>
          <p:cNvPr id="9" name="Rectangle 8">
            <a:extLst>
              <a:ext uri="{FF2B5EF4-FFF2-40B4-BE49-F238E27FC236}">
                <a16:creationId xmlns:a16="http://schemas.microsoft.com/office/drawing/2014/main" id="{9C3955B7-87E7-712A-6474-CE3C9E73D962}"/>
              </a:ext>
            </a:extLst>
          </p:cNvPr>
          <p:cNvSpPr>
            <a:spLocks/>
          </p:cNvSpPr>
          <p:nvPr>
            <p:custDataLst>
              <p:tags r:id="rId4"/>
            </p:custDataLst>
          </p:nvPr>
        </p:nvSpPr>
        <p:spPr bwMode="gray">
          <a:xfrm>
            <a:off x="658814" y="1924051"/>
            <a:ext cx="3857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r">
              <a:lnSpc>
                <a:spcPct val="90000"/>
              </a:lnSpc>
              <a:spcBef>
                <a:spcPct val="0"/>
              </a:spcBef>
              <a:spcAft>
                <a:spcPct val="0"/>
              </a:spcAft>
            </a:pPr>
            <a:fld id="{E1403825-CCE2-4D87-BAC3-6B468BB75C2B}" type="datetime'''''$''''''''''''''4''''''''''''''''''00''''''''''''M'''''">
              <a:rPr lang="en-US" altLang="en-US" sz="1000" smtClean="0">
                <a:solidFill>
                  <a:srgbClr val="C0C0C0"/>
                </a:solidFill>
              </a:rPr>
              <a:pPr algn="r">
                <a:lnSpc>
                  <a:spcPct val="90000"/>
                </a:lnSpc>
                <a:spcBef>
                  <a:spcPct val="0"/>
                </a:spcBef>
                <a:spcAft>
                  <a:spcPct val="0"/>
                </a:spcAft>
              </a:pPr>
              <a:t>$400M</a:t>
            </a:fld>
            <a:endParaRPr lang="en-US" sz="1000">
              <a:solidFill>
                <a:srgbClr val="C0C0C0"/>
              </a:solidFill>
            </a:endParaRPr>
          </a:p>
        </p:txBody>
      </p:sp>
      <p:sp>
        <p:nvSpPr>
          <p:cNvPr id="21" name="Rectangle 20">
            <a:extLst>
              <a:ext uri="{FF2B5EF4-FFF2-40B4-BE49-F238E27FC236}">
                <a16:creationId xmlns:a16="http://schemas.microsoft.com/office/drawing/2014/main" id="{5295BA98-3CC3-6ADA-2C99-DE6C0C83303C}"/>
              </a:ext>
            </a:extLst>
          </p:cNvPr>
          <p:cNvSpPr>
            <a:spLocks/>
          </p:cNvSpPr>
          <p:nvPr>
            <p:custDataLst>
              <p:tags r:id="rId5"/>
            </p:custDataLst>
          </p:nvPr>
        </p:nvSpPr>
        <p:spPr bwMode="gray">
          <a:xfrm>
            <a:off x="1320800" y="4960938"/>
            <a:ext cx="500063" cy="165100"/>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9150B818-74FF-4D9E-8D2E-D2D6EB22C640}" type="datetime'''''''$''''118''''''''''''''''''''''''''M'''">
              <a:rPr lang="en-US" altLang="en-US" sz="1200" b="1" smtClean="0">
                <a:solidFill>
                  <a:schemeClr val="bg1"/>
                </a:solidFill>
                <a:effectLst/>
              </a:rPr>
              <a:pPr algn="ctr">
                <a:lnSpc>
                  <a:spcPct val="90000"/>
                </a:lnSpc>
                <a:spcBef>
                  <a:spcPct val="0"/>
                </a:spcBef>
                <a:spcAft>
                  <a:spcPct val="0"/>
                </a:spcAft>
              </a:pPr>
              <a:t>$118M</a:t>
            </a:fld>
            <a:endParaRPr lang="en-US" sz="1200" b="1">
              <a:solidFill>
                <a:schemeClr val="bg1"/>
              </a:solidFill>
            </a:endParaRPr>
          </a:p>
        </p:txBody>
      </p:sp>
      <p:sp>
        <p:nvSpPr>
          <p:cNvPr id="11" name="Rectangle 10">
            <a:extLst>
              <a:ext uri="{FF2B5EF4-FFF2-40B4-BE49-F238E27FC236}">
                <a16:creationId xmlns:a16="http://schemas.microsoft.com/office/drawing/2014/main" id="{79D37F1B-F379-7D51-7733-CF931B06677F}"/>
              </a:ext>
            </a:extLst>
          </p:cNvPr>
          <p:cNvSpPr>
            <a:spLocks/>
          </p:cNvSpPr>
          <p:nvPr>
            <p:custDataLst>
              <p:tags r:id="rId6"/>
            </p:custDataLst>
          </p:nvPr>
        </p:nvSpPr>
        <p:spPr bwMode="auto">
          <a:xfrm>
            <a:off x="1395413"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243D4B2-F4D7-4319-9FA1-2DD6EB8F5633}" type="datetime'''''2''''''''''''''''''''0''''''1''''''''''''''''''3'''">
              <a:rPr lang="en-US" altLang="en-US" sz="1200" smtClean="0">
                <a:solidFill>
                  <a:schemeClr val="tx1"/>
                </a:solidFill>
              </a:rPr>
              <a:pPr algn="ctr">
                <a:spcBef>
                  <a:spcPct val="0"/>
                </a:spcBef>
                <a:spcAft>
                  <a:spcPct val="0"/>
                </a:spcAft>
              </a:pPr>
              <a:t>2013</a:t>
            </a:fld>
            <a:endParaRPr lang="en-US" sz="1200">
              <a:solidFill>
                <a:schemeClr val="tx1"/>
              </a:solidFill>
            </a:endParaRPr>
          </a:p>
        </p:txBody>
      </p:sp>
      <p:sp>
        <p:nvSpPr>
          <p:cNvPr id="12" name="Rectangle 11">
            <a:extLst>
              <a:ext uri="{FF2B5EF4-FFF2-40B4-BE49-F238E27FC236}">
                <a16:creationId xmlns:a16="http://schemas.microsoft.com/office/drawing/2014/main" id="{7EEDC990-E784-3A31-9B48-9BFD315A11ED}"/>
              </a:ext>
            </a:extLst>
          </p:cNvPr>
          <p:cNvSpPr>
            <a:spLocks/>
          </p:cNvSpPr>
          <p:nvPr>
            <p:custDataLst>
              <p:tags r:id="rId7"/>
            </p:custDataLst>
          </p:nvPr>
        </p:nvSpPr>
        <p:spPr bwMode="gray">
          <a:xfrm>
            <a:off x="2112963" y="4899025"/>
            <a:ext cx="508000" cy="165100"/>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DECF9E6D-851A-463A-A08C-987835AE958B}" type="datetime'''''''''''''''$''''''''''1''''''''3''''1M'''">
              <a:rPr lang="en-US" altLang="en-US" sz="1200" b="1" smtClean="0">
                <a:solidFill>
                  <a:schemeClr val="bg1"/>
                </a:solidFill>
                <a:effectLst/>
              </a:rPr>
              <a:pPr algn="ctr">
                <a:lnSpc>
                  <a:spcPct val="90000"/>
                </a:lnSpc>
                <a:spcBef>
                  <a:spcPct val="0"/>
                </a:spcBef>
                <a:spcAft>
                  <a:spcPct val="0"/>
                </a:spcAft>
              </a:pPr>
              <a:t>$131M</a:t>
            </a:fld>
            <a:endParaRPr lang="en-US" sz="1200" b="1">
              <a:solidFill>
                <a:schemeClr val="bg1"/>
              </a:solidFill>
            </a:endParaRPr>
          </a:p>
        </p:txBody>
      </p:sp>
      <p:sp>
        <p:nvSpPr>
          <p:cNvPr id="14" name="Rectangle 13">
            <a:extLst>
              <a:ext uri="{FF2B5EF4-FFF2-40B4-BE49-F238E27FC236}">
                <a16:creationId xmlns:a16="http://schemas.microsoft.com/office/drawing/2014/main" id="{923FFC59-DE86-299F-DCCC-1400DE6B5ABE}"/>
              </a:ext>
            </a:extLst>
          </p:cNvPr>
          <p:cNvSpPr>
            <a:spLocks/>
          </p:cNvSpPr>
          <p:nvPr>
            <p:custDataLst>
              <p:tags r:id="rId8"/>
            </p:custDataLst>
          </p:nvPr>
        </p:nvSpPr>
        <p:spPr bwMode="auto">
          <a:xfrm>
            <a:off x="2192338"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2F15526D-1FFE-400A-899C-BDA7257C2B3B}" type="datetime'''''''''''2''''0''''''''''''''1''''''''4'''''">
              <a:rPr lang="en-US" altLang="en-US" sz="1200" smtClean="0">
                <a:solidFill>
                  <a:schemeClr val="tx1"/>
                </a:solidFill>
              </a:rPr>
              <a:pPr algn="ctr">
                <a:spcBef>
                  <a:spcPct val="0"/>
                </a:spcBef>
                <a:spcAft>
                  <a:spcPct val="0"/>
                </a:spcAft>
              </a:pPr>
              <a:t>2014</a:t>
            </a:fld>
            <a:endParaRPr lang="en-US" sz="1200">
              <a:solidFill>
                <a:schemeClr val="tx1"/>
              </a:solidFill>
            </a:endParaRPr>
          </a:p>
        </p:txBody>
      </p:sp>
      <p:sp>
        <p:nvSpPr>
          <p:cNvPr id="15" name="Rectangle 14">
            <a:extLst>
              <a:ext uri="{FF2B5EF4-FFF2-40B4-BE49-F238E27FC236}">
                <a16:creationId xmlns:a16="http://schemas.microsoft.com/office/drawing/2014/main" id="{533BAD31-FC2B-B121-E11C-2AD065B09A68}"/>
              </a:ext>
            </a:extLst>
          </p:cNvPr>
          <p:cNvSpPr>
            <a:spLocks/>
          </p:cNvSpPr>
          <p:nvPr>
            <p:custDataLst>
              <p:tags r:id="rId9"/>
            </p:custDataLst>
          </p:nvPr>
        </p:nvSpPr>
        <p:spPr bwMode="gray">
          <a:xfrm>
            <a:off x="2908300" y="4857750"/>
            <a:ext cx="508000" cy="165100"/>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031E6C57-1935-4D28-8645-08CB1B38B69F}" type="datetime'''''''$''''14''''''''''''''''''''1''''''''M'''''''''''''">
              <a:rPr lang="en-US" altLang="en-US" sz="1200" b="1" smtClean="0">
                <a:solidFill>
                  <a:schemeClr val="bg1"/>
                </a:solidFill>
                <a:effectLst/>
              </a:rPr>
              <a:pPr algn="ctr">
                <a:lnSpc>
                  <a:spcPct val="90000"/>
                </a:lnSpc>
                <a:spcBef>
                  <a:spcPct val="0"/>
                </a:spcBef>
                <a:spcAft>
                  <a:spcPct val="0"/>
                </a:spcAft>
              </a:pPr>
              <a:t>$141M</a:t>
            </a:fld>
            <a:endParaRPr lang="en-US" sz="1200" b="1">
              <a:solidFill>
                <a:schemeClr val="bg1"/>
              </a:solidFill>
            </a:endParaRPr>
          </a:p>
        </p:txBody>
      </p:sp>
      <p:sp>
        <p:nvSpPr>
          <p:cNvPr id="16" name="Rectangle 15">
            <a:extLst>
              <a:ext uri="{FF2B5EF4-FFF2-40B4-BE49-F238E27FC236}">
                <a16:creationId xmlns:a16="http://schemas.microsoft.com/office/drawing/2014/main" id="{44F9D78E-6755-2B60-36D8-BDC149CE57AD}"/>
              </a:ext>
            </a:extLst>
          </p:cNvPr>
          <p:cNvSpPr>
            <a:spLocks/>
          </p:cNvSpPr>
          <p:nvPr>
            <p:custDataLst>
              <p:tags r:id="rId10"/>
            </p:custDataLst>
          </p:nvPr>
        </p:nvSpPr>
        <p:spPr bwMode="auto">
          <a:xfrm>
            <a:off x="2987675"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2252F50-DCF5-4548-8EC7-02D0F232C1BE}" type="datetime'''2''''''''0''''''''''''''1''''''''''''''''''5'''''''''''''''">
              <a:rPr lang="en-US" altLang="en-US" sz="1200" smtClean="0">
                <a:solidFill>
                  <a:schemeClr val="tx1"/>
                </a:solidFill>
              </a:rPr>
              <a:pPr algn="ctr">
                <a:spcBef>
                  <a:spcPct val="0"/>
                </a:spcBef>
                <a:spcAft>
                  <a:spcPct val="0"/>
                </a:spcAft>
              </a:pPr>
              <a:t>2015</a:t>
            </a:fld>
            <a:endParaRPr lang="en-US" sz="1200">
              <a:solidFill>
                <a:schemeClr val="tx1"/>
              </a:solidFill>
            </a:endParaRPr>
          </a:p>
        </p:txBody>
      </p:sp>
      <p:sp>
        <p:nvSpPr>
          <p:cNvPr id="17" name="Rectangle 16">
            <a:extLst>
              <a:ext uri="{FF2B5EF4-FFF2-40B4-BE49-F238E27FC236}">
                <a16:creationId xmlns:a16="http://schemas.microsoft.com/office/drawing/2014/main" id="{63CDA8ED-57D7-50F6-B62C-4887D4EF7CE5}"/>
              </a:ext>
            </a:extLst>
          </p:cNvPr>
          <p:cNvSpPr>
            <a:spLocks/>
          </p:cNvSpPr>
          <p:nvPr>
            <p:custDataLst>
              <p:tags r:id="rId11"/>
            </p:custDataLst>
          </p:nvPr>
        </p:nvSpPr>
        <p:spPr bwMode="gray">
          <a:xfrm>
            <a:off x="3705225" y="4867275"/>
            <a:ext cx="508000" cy="165100"/>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190ADEAF-649A-4063-A700-5B0E0A27A4C7}" type="datetime'$''''1''''''''''''3''''9''''''''''''''''''''''''''''''''''M'">
              <a:rPr lang="en-US" altLang="en-US" sz="1200" b="1" smtClean="0">
                <a:solidFill>
                  <a:schemeClr val="bg1"/>
                </a:solidFill>
                <a:effectLst/>
              </a:rPr>
              <a:pPr algn="ctr">
                <a:lnSpc>
                  <a:spcPct val="90000"/>
                </a:lnSpc>
                <a:spcBef>
                  <a:spcPct val="0"/>
                </a:spcBef>
                <a:spcAft>
                  <a:spcPct val="0"/>
                </a:spcAft>
              </a:pPr>
              <a:t>$139M</a:t>
            </a:fld>
            <a:endParaRPr lang="en-US" sz="1200" b="1">
              <a:solidFill>
                <a:schemeClr val="bg1"/>
              </a:solidFill>
            </a:endParaRPr>
          </a:p>
        </p:txBody>
      </p:sp>
      <p:sp>
        <p:nvSpPr>
          <p:cNvPr id="18" name="Rectangle 17">
            <a:extLst>
              <a:ext uri="{FF2B5EF4-FFF2-40B4-BE49-F238E27FC236}">
                <a16:creationId xmlns:a16="http://schemas.microsoft.com/office/drawing/2014/main" id="{04128314-7F69-32CE-BADF-968542859C21}"/>
              </a:ext>
            </a:extLst>
          </p:cNvPr>
          <p:cNvSpPr>
            <a:spLocks/>
          </p:cNvSpPr>
          <p:nvPr>
            <p:custDataLst>
              <p:tags r:id="rId12"/>
            </p:custDataLst>
          </p:nvPr>
        </p:nvSpPr>
        <p:spPr bwMode="auto">
          <a:xfrm>
            <a:off x="3784600"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4AC9583A-9C03-4726-8ADA-AB75B5A8CEB2}" type="datetime'''''''2''''''''''''''''''''''0''''''''''''''1''''''6'''''''''">
              <a:rPr lang="en-US" altLang="en-US" sz="1200" smtClean="0">
                <a:solidFill>
                  <a:schemeClr val="tx1"/>
                </a:solidFill>
              </a:rPr>
              <a:pPr algn="ctr">
                <a:spcBef>
                  <a:spcPct val="0"/>
                </a:spcBef>
                <a:spcAft>
                  <a:spcPct val="0"/>
                </a:spcAft>
              </a:pPr>
              <a:t>2016</a:t>
            </a:fld>
            <a:endParaRPr lang="en-US" sz="1200">
              <a:solidFill>
                <a:schemeClr val="tx1"/>
              </a:solidFill>
            </a:endParaRPr>
          </a:p>
        </p:txBody>
      </p:sp>
      <p:sp>
        <p:nvSpPr>
          <p:cNvPr id="19" name="Rectangle 18">
            <a:extLst>
              <a:ext uri="{FF2B5EF4-FFF2-40B4-BE49-F238E27FC236}">
                <a16:creationId xmlns:a16="http://schemas.microsoft.com/office/drawing/2014/main" id="{602068D0-BA0A-41D1-6FB2-9B9BA29D4078}"/>
              </a:ext>
            </a:extLst>
          </p:cNvPr>
          <p:cNvSpPr>
            <a:spLocks/>
          </p:cNvSpPr>
          <p:nvPr>
            <p:custDataLst>
              <p:tags r:id="rId13"/>
            </p:custDataLst>
          </p:nvPr>
        </p:nvSpPr>
        <p:spPr bwMode="gray">
          <a:xfrm>
            <a:off x="4502150" y="4881563"/>
            <a:ext cx="508000" cy="165100"/>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AC72FDAB-BDA1-4A18-9761-057F5188AA17}" type="datetime'''$''1''''''''''''''''3''''''''''''''''''5''M'''''''">
              <a:rPr lang="en-US" altLang="en-US" sz="1200" b="1" smtClean="0">
                <a:solidFill>
                  <a:schemeClr val="bg1"/>
                </a:solidFill>
                <a:effectLst/>
              </a:rPr>
              <a:pPr algn="ctr">
                <a:lnSpc>
                  <a:spcPct val="90000"/>
                </a:lnSpc>
                <a:spcBef>
                  <a:spcPct val="0"/>
                </a:spcBef>
                <a:spcAft>
                  <a:spcPct val="0"/>
                </a:spcAft>
              </a:pPr>
              <a:t>$135M</a:t>
            </a:fld>
            <a:endParaRPr lang="en-US" sz="1200" b="1">
              <a:solidFill>
                <a:schemeClr val="bg1"/>
              </a:solidFill>
            </a:endParaRPr>
          </a:p>
        </p:txBody>
      </p:sp>
      <p:sp>
        <p:nvSpPr>
          <p:cNvPr id="20" name="Rectangle 19">
            <a:extLst>
              <a:ext uri="{FF2B5EF4-FFF2-40B4-BE49-F238E27FC236}">
                <a16:creationId xmlns:a16="http://schemas.microsoft.com/office/drawing/2014/main" id="{87F39CB9-5313-A7BC-1C61-08CFDA1F409B}"/>
              </a:ext>
            </a:extLst>
          </p:cNvPr>
          <p:cNvSpPr>
            <a:spLocks/>
          </p:cNvSpPr>
          <p:nvPr>
            <p:custDataLst>
              <p:tags r:id="rId14"/>
            </p:custDataLst>
          </p:nvPr>
        </p:nvSpPr>
        <p:spPr bwMode="auto">
          <a:xfrm>
            <a:off x="4581525"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8D88413F-B60C-4053-903D-2AE388132C19}" type="datetime'''''2''''''''''''''''0''''''''''''''''''17'''''''''">
              <a:rPr lang="en-US" altLang="en-US" sz="1200" smtClean="0">
                <a:solidFill>
                  <a:schemeClr val="tx1"/>
                </a:solidFill>
              </a:rPr>
              <a:pPr algn="ctr">
                <a:spcBef>
                  <a:spcPct val="0"/>
                </a:spcBef>
                <a:spcAft>
                  <a:spcPct val="0"/>
                </a:spcAft>
              </a:pPr>
              <a:t>2017</a:t>
            </a:fld>
            <a:endParaRPr lang="en-US" sz="1200">
              <a:solidFill>
                <a:schemeClr val="tx1"/>
              </a:solidFill>
            </a:endParaRPr>
          </a:p>
        </p:txBody>
      </p:sp>
      <p:sp>
        <p:nvSpPr>
          <p:cNvPr id="34" name="Rectangle 33">
            <a:extLst>
              <a:ext uri="{FF2B5EF4-FFF2-40B4-BE49-F238E27FC236}">
                <a16:creationId xmlns:a16="http://schemas.microsoft.com/office/drawing/2014/main" id="{4F7F4620-DD38-2628-1966-7BC1850ED584}"/>
              </a:ext>
            </a:extLst>
          </p:cNvPr>
          <p:cNvSpPr>
            <a:spLocks/>
          </p:cNvSpPr>
          <p:nvPr>
            <p:custDataLst>
              <p:tags r:id="rId15"/>
            </p:custDataLst>
          </p:nvPr>
        </p:nvSpPr>
        <p:spPr bwMode="gray">
          <a:xfrm>
            <a:off x="5307013" y="4991100"/>
            <a:ext cx="490538" cy="165100"/>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2866CF0A-AEB8-465D-BE8C-4B6142EF9089}" type="datetime'$''''''''''''''''1''''''''''''''1''''''''''''1''''M'''''''">
              <a:rPr lang="en-US" altLang="en-US" sz="1200" b="1" smtClean="0">
                <a:solidFill>
                  <a:schemeClr val="bg1"/>
                </a:solidFill>
                <a:effectLst/>
              </a:rPr>
              <a:pPr algn="ctr">
                <a:lnSpc>
                  <a:spcPct val="90000"/>
                </a:lnSpc>
                <a:spcBef>
                  <a:spcPct val="0"/>
                </a:spcBef>
                <a:spcAft>
                  <a:spcPct val="0"/>
                </a:spcAft>
              </a:pPr>
              <a:t>$111M</a:t>
            </a:fld>
            <a:endParaRPr lang="en-US" sz="1200" b="1">
              <a:solidFill>
                <a:schemeClr val="bg1"/>
              </a:solidFill>
            </a:endParaRPr>
          </a:p>
        </p:txBody>
      </p:sp>
      <p:sp>
        <p:nvSpPr>
          <p:cNvPr id="22" name="Rectangle 21">
            <a:extLst>
              <a:ext uri="{FF2B5EF4-FFF2-40B4-BE49-F238E27FC236}">
                <a16:creationId xmlns:a16="http://schemas.microsoft.com/office/drawing/2014/main" id="{4C514B57-A0DB-3A51-B90F-252F1DB0FB61}"/>
              </a:ext>
            </a:extLst>
          </p:cNvPr>
          <p:cNvSpPr>
            <a:spLocks/>
          </p:cNvSpPr>
          <p:nvPr>
            <p:custDataLst>
              <p:tags r:id="rId16"/>
            </p:custDataLst>
          </p:nvPr>
        </p:nvSpPr>
        <p:spPr bwMode="auto">
          <a:xfrm>
            <a:off x="5376863"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6DAA317B-04D1-4232-8DFD-35E9E5AFD8E4}" type="datetime'''2''''''''0''''''''''''''''18'''''''''''''''''''''">
              <a:rPr lang="en-US" altLang="en-US" sz="1200" smtClean="0">
                <a:solidFill>
                  <a:schemeClr val="tx1"/>
                </a:solidFill>
              </a:rPr>
              <a:pPr algn="ctr">
                <a:spcBef>
                  <a:spcPct val="0"/>
                </a:spcBef>
                <a:spcAft>
                  <a:spcPct val="0"/>
                </a:spcAft>
              </a:pPr>
              <a:t>2018</a:t>
            </a:fld>
            <a:endParaRPr lang="en-US" sz="1200">
              <a:solidFill>
                <a:schemeClr val="tx1"/>
              </a:solidFill>
            </a:endParaRPr>
          </a:p>
        </p:txBody>
      </p:sp>
      <p:sp>
        <p:nvSpPr>
          <p:cNvPr id="23" name="Rectangle 22">
            <a:extLst>
              <a:ext uri="{FF2B5EF4-FFF2-40B4-BE49-F238E27FC236}">
                <a16:creationId xmlns:a16="http://schemas.microsoft.com/office/drawing/2014/main" id="{905C8093-CA98-0B0A-43B3-6E6C5ACA8296}"/>
              </a:ext>
            </a:extLst>
          </p:cNvPr>
          <p:cNvSpPr>
            <a:spLocks/>
          </p:cNvSpPr>
          <p:nvPr>
            <p:custDataLst>
              <p:tags r:id="rId17"/>
            </p:custDataLst>
          </p:nvPr>
        </p:nvSpPr>
        <p:spPr bwMode="gray">
          <a:xfrm>
            <a:off x="6094413" y="4756150"/>
            <a:ext cx="508000" cy="165100"/>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D8B50CC4-3B59-4467-BF64-997D60DF7841}" type="datetime'''''''''''''''''''''$''''''''''''1''''6''''''3''''''M'''''''">
              <a:rPr lang="en-US" altLang="en-US" sz="1200" b="1" smtClean="0">
                <a:solidFill>
                  <a:schemeClr val="bg1"/>
                </a:solidFill>
                <a:effectLst/>
              </a:rPr>
              <a:pPr algn="ctr">
                <a:lnSpc>
                  <a:spcPct val="90000"/>
                </a:lnSpc>
                <a:spcBef>
                  <a:spcPct val="0"/>
                </a:spcBef>
                <a:spcAft>
                  <a:spcPct val="0"/>
                </a:spcAft>
              </a:pPr>
              <a:t>$163M</a:t>
            </a:fld>
            <a:endParaRPr lang="en-US" sz="1200" b="1">
              <a:solidFill>
                <a:schemeClr val="bg1"/>
              </a:solidFill>
            </a:endParaRPr>
          </a:p>
        </p:txBody>
      </p:sp>
      <p:sp>
        <p:nvSpPr>
          <p:cNvPr id="25" name="Rectangle 24">
            <a:extLst>
              <a:ext uri="{FF2B5EF4-FFF2-40B4-BE49-F238E27FC236}">
                <a16:creationId xmlns:a16="http://schemas.microsoft.com/office/drawing/2014/main" id="{97B507F3-B26E-BAD1-DFDA-AB432C3A206E}"/>
              </a:ext>
            </a:extLst>
          </p:cNvPr>
          <p:cNvSpPr>
            <a:spLocks/>
          </p:cNvSpPr>
          <p:nvPr>
            <p:custDataLst>
              <p:tags r:id="rId18"/>
            </p:custDataLst>
          </p:nvPr>
        </p:nvSpPr>
        <p:spPr bwMode="auto">
          <a:xfrm>
            <a:off x="6173788"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3D7E192F-950D-4883-B1AB-42D44AFB7D1A}" type="datetime'''''''''''''''20''''''1''''9'">
              <a:rPr lang="en-US" altLang="en-US" sz="1200" smtClean="0">
                <a:solidFill>
                  <a:schemeClr val="tx1"/>
                </a:solidFill>
              </a:rPr>
              <a:pPr algn="ctr">
                <a:spcBef>
                  <a:spcPct val="0"/>
                </a:spcBef>
                <a:spcAft>
                  <a:spcPct val="0"/>
                </a:spcAft>
              </a:pPr>
              <a:t>2019</a:t>
            </a:fld>
            <a:endParaRPr lang="en-US" sz="1200">
              <a:solidFill>
                <a:schemeClr val="tx1"/>
              </a:solidFill>
            </a:endParaRPr>
          </a:p>
        </p:txBody>
      </p:sp>
      <p:sp>
        <p:nvSpPr>
          <p:cNvPr id="26" name="Rectangle 25">
            <a:extLst>
              <a:ext uri="{FF2B5EF4-FFF2-40B4-BE49-F238E27FC236}">
                <a16:creationId xmlns:a16="http://schemas.microsoft.com/office/drawing/2014/main" id="{466BEC76-4B76-4F38-0BFE-3AF45CF3B382}"/>
              </a:ext>
            </a:extLst>
          </p:cNvPr>
          <p:cNvSpPr>
            <a:spLocks/>
          </p:cNvSpPr>
          <p:nvPr>
            <p:custDataLst>
              <p:tags r:id="rId19"/>
            </p:custDataLst>
          </p:nvPr>
        </p:nvSpPr>
        <p:spPr bwMode="gray">
          <a:xfrm>
            <a:off x="6932613" y="507682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71C289C2-2E66-401F-BB64-2760356B957F}" type="datetime'''''''''''$''''''''9''''''''''''''''''''''2''''''M'">
              <a:rPr lang="en-US" altLang="en-US" sz="1200" b="1" smtClean="0">
                <a:solidFill>
                  <a:schemeClr val="bg1"/>
                </a:solidFill>
              </a:rPr>
              <a:pPr algn="ctr">
                <a:lnSpc>
                  <a:spcPct val="90000"/>
                </a:lnSpc>
                <a:spcBef>
                  <a:spcPct val="0"/>
                </a:spcBef>
                <a:spcAft>
                  <a:spcPct val="0"/>
                </a:spcAft>
              </a:pPr>
              <a:t>$92M</a:t>
            </a:fld>
            <a:endParaRPr lang="en-US" sz="1200" b="1">
              <a:solidFill>
                <a:schemeClr val="bg1"/>
              </a:solidFill>
            </a:endParaRPr>
          </a:p>
        </p:txBody>
      </p:sp>
      <p:sp>
        <p:nvSpPr>
          <p:cNvPr id="27" name="Rectangle 26">
            <a:extLst>
              <a:ext uri="{FF2B5EF4-FFF2-40B4-BE49-F238E27FC236}">
                <a16:creationId xmlns:a16="http://schemas.microsoft.com/office/drawing/2014/main" id="{B0D92D38-ACB8-FB50-F27A-315F55EC6148}"/>
              </a:ext>
            </a:extLst>
          </p:cNvPr>
          <p:cNvSpPr>
            <a:spLocks/>
          </p:cNvSpPr>
          <p:nvPr>
            <p:custDataLst>
              <p:tags r:id="rId20"/>
            </p:custDataLst>
          </p:nvPr>
        </p:nvSpPr>
        <p:spPr bwMode="auto">
          <a:xfrm>
            <a:off x="6969125"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71EB160E-234F-4406-B4EC-5EB43102C390}" type="datetime'''2''''''''''''0''2''''''''''0'''">
              <a:rPr lang="en-US" altLang="en-US" sz="1200" smtClean="0">
                <a:solidFill>
                  <a:schemeClr val="tx1"/>
                </a:solidFill>
              </a:rPr>
              <a:pPr algn="ctr">
                <a:spcBef>
                  <a:spcPct val="0"/>
                </a:spcBef>
                <a:spcAft>
                  <a:spcPct val="0"/>
                </a:spcAft>
              </a:pPr>
              <a:t>2020</a:t>
            </a:fld>
            <a:endParaRPr lang="en-US" sz="1200">
              <a:solidFill>
                <a:schemeClr val="tx1"/>
              </a:solidFill>
            </a:endParaRPr>
          </a:p>
        </p:txBody>
      </p:sp>
      <p:sp>
        <p:nvSpPr>
          <p:cNvPr id="28" name="Rectangle 27">
            <a:extLst>
              <a:ext uri="{FF2B5EF4-FFF2-40B4-BE49-F238E27FC236}">
                <a16:creationId xmlns:a16="http://schemas.microsoft.com/office/drawing/2014/main" id="{A82F597D-A68B-F97E-3083-908C7DC9E3A1}"/>
              </a:ext>
            </a:extLst>
          </p:cNvPr>
          <p:cNvSpPr>
            <a:spLocks/>
          </p:cNvSpPr>
          <p:nvPr>
            <p:custDataLst>
              <p:tags r:id="rId21"/>
            </p:custDataLst>
          </p:nvPr>
        </p:nvSpPr>
        <p:spPr bwMode="gray">
          <a:xfrm>
            <a:off x="7729538" y="5160963"/>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6A143EFF-050B-4098-BB9B-14F022208EF4}" type="datetime'''''''''$''''''''''''7''''''''''3''''''''M'''''''">
              <a:rPr lang="en-US" altLang="en-US" sz="1200" b="1" smtClean="0">
                <a:solidFill>
                  <a:schemeClr val="bg1"/>
                </a:solidFill>
              </a:rPr>
              <a:pPr algn="ctr">
                <a:lnSpc>
                  <a:spcPct val="90000"/>
                </a:lnSpc>
                <a:spcBef>
                  <a:spcPct val="0"/>
                </a:spcBef>
                <a:spcAft>
                  <a:spcPct val="0"/>
                </a:spcAft>
              </a:pPr>
              <a:t>$73M</a:t>
            </a:fld>
            <a:endParaRPr lang="en-US" sz="1200" b="1">
              <a:solidFill>
                <a:schemeClr val="bg1"/>
              </a:solidFill>
            </a:endParaRPr>
          </a:p>
        </p:txBody>
      </p:sp>
      <p:sp>
        <p:nvSpPr>
          <p:cNvPr id="29" name="Rectangle 28">
            <a:extLst>
              <a:ext uri="{FF2B5EF4-FFF2-40B4-BE49-F238E27FC236}">
                <a16:creationId xmlns:a16="http://schemas.microsoft.com/office/drawing/2014/main" id="{49C4D141-B945-9BE1-389F-8CE78917D3D0}"/>
              </a:ext>
            </a:extLst>
          </p:cNvPr>
          <p:cNvSpPr>
            <a:spLocks/>
          </p:cNvSpPr>
          <p:nvPr>
            <p:custDataLst>
              <p:tags r:id="rId22"/>
            </p:custDataLst>
          </p:nvPr>
        </p:nvSpPr>
        <p:spPr bwMode="auto">
          <a:xfrm>
            <a:off x="7766050"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27B4B1F-2422-43A8-AFAA-B4A9DF4D0427}" type="datetime'''''''''''''''''''2''''''''''''''''0''''''''2''''''''''''1'">
              <a:rPr lang="en-US" altLang="en-US" sz="1200" smtClean="0">
                <a:solidFill>
                  <a:schemeClr val="tx1"/>
                </a:solidFill>
              </a:rPr>
              <a:pPr algn="ctr">
                <a:spcBef>
                  <a:spcPct val="0"/>
                </a:spcBef>
                <a:spcAft>
                  <a:spcPct val="0"/>
                </a:spcAft>
              </a:pPr>
              <a:t>2021</a:t>
            </a:fld>
            <a:endParaRPr lang="en-US" sz="1200">
              <a:solidFill>
                <a:schemeClr val="tx1"/>
              </a:solidFill>
            </a:endParaRPr>
          </a:p>
        </p:txBody>
      </p:sp>
      <p:sp>
        <p:nvSpPr>
          <p:cNvPr id="30" name="Rectangle 29">
            <a:extLst>
              <a:ext uri="{FF2B5EF4-FFF2-40B4-BE49-F238E27FC236}">
                <a16:creationId xmlns:a16="http://schemas.microsoft.com/office/drawing/2014/main" id="{26EEA4A9-9ADF-7EAE-D2A8-BB23039BF1D0}"/>
              </a:ext>
            </a:extLst>
          </p:cNvPr>
          <p:cNvSpPr>
            <a:spLocks/>
          </p:cNvSpPr>
          <p:nvPr>
            <p:custDataLst>
              <p:tags r:id="rId23"/>
            </p:custDataLst>
          </p:nvPr>
        </p:nvSpPr>
        <p:spPr bwMode="gray">
          <a:xfrm>
            <a:off x="8526463" y="5184775"/>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3DEBF794-F481-44E9-A399-4EB2F22658EE}" type="datetime'''''''''$''''67''''M'''''''''">
              <a:rPr lang="en-US" altLang="en-US" sz="1200" b="1" smtClean="0">
                <a:solidFill>
                  <a:schemeClr val="bg1"/>
                </a:solidFill>
              </a:rPr>
              <a:pPr algn="ctr">
                <a:lnSpc>
                  <a:spcPct val="90000"/>
                </a:lnSpc>
                <a:spcBef>
                  <a:spcPct val="0"/>
                </a:spcBef>
                <a:spcAft>
                  <a:spcPct val="0"/>
                </a:spcAft>
              </a:pPr>
              <a:t>$67M</a:t>
            </a:fld>
            <a:endParaRPr lang="en-US" sz="1200" b="1">
              <a:solidFill>
                <a:schemeClr val="bg1"/>
              </a:solidFill>
            </a:endParaRPr>
          </a:p>
        </p:txBody>
      </p:sp>
      <p:sp>
        <p:nvSpPr>
          <p:cNvPr id="31" name="Rectangle 30">
            <a:extLst>
              <a:ext uri="{FF2B5EF4-FFF2-40B4-BE49-F238E27FC236}">
                <a16:creationId xmlns:a16="http://schemas.microsoft.com/office/drawing/2014/main" id="{6A20B419-829C-235F-90FA-1399D933BF88}"/>
              </a:ext>
            </a:extLst>
          </p:cNvPr>
          <p:cNvSpPr>
            <a:spLocks/>
          </p:cNvSpPr>
          <p:nvPr>
            <p:custDataLst>
              <p:tags r:id="rId24"/>
            </p:custDataLst>
          </p:nvPr>
        </p:nvSpPr>
        <p:spPr bwMode="auto">
          <a:xfrm>
            <a:off x="8562975"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66193E1-6A0F-4766-98FA-920D4CA20A68}" type="datetime'''''''''''''''''2''''''''''0''''''2''''2'''''''''''''''">
              <a:rPr lang="en-US" altLang="en-US" sz="1200" smtClean="0">
                <a:solidFill>
                  <a:schemeClr val="tx1"/>
                </a:solidFill>
              </a:rPr>
              <a:pPr algn="ctr">
                <a:spcBef>
                  <a:spcPct val="0"/>
                </a:spcBef>
                <a:spcAft>
                  <a:spcPct val="0"/>
                </a:spcAft>
              </a:pPr>
              <a:t>2022</a:t>
            </a:fld>
            <a:endParaRPr lang="en-US" sz="1200">
              <a:solidFill>
                <a:schemeClr val="tx1"/>
              </a:solidFill>
            </a:endParaRPr>
          </a:p>
        </p:txBody>
      </p:sp>
      <p:sp>
        <p:nvSpPr>
          <p:cNvPr id="32" name="Rectangle 31">
            <a:extLst>
              <a:ext uri="{FF2B5EF4-FFF2-40B4-BE49-F238E27FC236}">
                <a16:creationId xmlns:a16="http://schemas.microsoft.com/office/drawing/2014/main" id="{CD4F0211-3A15-7A95-2957-885EDCE19746}"/>
              </a:ext>
            </a:extLst>
          </p:cNvPr>
          <p:cNvSpPr>
            <a:spLocks/>
          </p:cNvSpPr>
          <p:nvPr>
            <p:custDataLst>
              <p:tags r:id="rId25"/>
            </p:custDataLst>
          </p:nvPr>
        </p:nvSpPr>
        <p:spPr bwMode="gray">
          <a:xfrm>
            <a:off x="9321800" y="5113338"/>
            <a:ext cx="423863" cy="16510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22225" tIns="0" rIns="22225" bIns="0" rtlCol="0" anchor="ctr" anchorCtr="0"/>
          <a:lstStyle/>
          <a:p>
            <a:pPr algn="ctr">
              <a:lnSpc>
                <a:spcPct val="90000"/>
              </a:lnSpc>
              <a:spcBef>
                <a:spcPct val="0"/>
              </a:spcBef>
              <a:spcAft>
                <a:spcPct val="0"/>
              </a:spcAft>
            </a:pPr>
            <a:fld id="{38E7B756-D390-47DB-B671-834D5F9171CB}" type="datetime'''''$''''''''''''''8''''''''''''''4M'''''''''''''">
              <a:rPr lang="en-US" altLang="en-US" sz="1200" b="1" smtClean="0">
                <a:solidFill>
                  <a:schemeClr val="bg1"/>
                </a:solidFill>
              </a:rPr>
              <a:pPr algn="ctr">
                <a:lnSpc>
                  <a:spcPct val="90000"/>
                </a:lnSpc>
                <a:spcBef>
                  <a:spcPct val="0"/>
                </a:spcBef>
                <a:spcAft>
                  <a:spcPct val="0"/>
                </a:spcAft>
              </a:pPr>
              <a:t>$84M</a:t>
            </a:fld>
            <a:endParaRPr lang="en-US" sz="1200" b="1">
              <a:solidFill>
                <a:schemeClr val="bg1"/>
              </a:solidFill>
            </a:endParaRPr>
          </a:p>
        </p:txBody>
      </p:sp>
      <p:sp>
        <p:nvSpPr>
          <p:cNvPr id="33" name="Rectangle 32">
            <a:extLst>
              <a:ext uri="{FF2B5EF4-FFF2-40B4-BE49-F238E27FC236}">
                <a16:creationId xmlns:a16="http://schemas.microsoft.com/office/drawing/2014/main" id="{CBF7DED2-A638-56A4-4AD1-D9086427D2A6}"/>
              </a:ext>
            </a:extLst>
          </p:cNvPr>
          <p:cNvSpPr>
            <a:spLocks/>
          </p:cNvSpPr>
          <p:nvPr>
            <p:custDataLst>
              <p:tags r:id="rId26"/>
            </p:custDataLst>
          </p:nvPr>
        </p:nvSpPr>
        <p:spPr bwMode="auto">
          <a:xfrm>
            <a:off x="9358313" y="5621338"/>
            <a:ext cx="3492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E7FE4691-6A75-4C97-B3FE-0F1433AB550F}" type="datetime'''''''''''''''''''''''''2''''''''''02''''''''''''''3'''">
              <a:rPr lang="en-US" altLang="en-US" sz="1200" smtClean="0">
                <a:solidFill>
                  <a:schemeClr val="tx1"/>
                </a:solidFill>
              </a:rPr>
              <a:pPr algn="ctr">
                <a:spcBef>
                  <a:spcPct val="0"/>
                </a:spcBef>
                <a:spcAft>
                  <a:spcPct val="0"/>
                </a:spcAft>
              </a:pPr>
              <a:t>2023</a:t>
            </a:fld>
            <a:endParaRPr lang="en-US" sz="1200">
              <a:solidFill>
                <a:schemeClr val="tx1"/>
              </a:solidFill>
            </a:endParaRPr>
          </a:p>
        </p:txBody>
      </p:sp>
      <p:sp>
        <p:nvSpPr>
          <p:cNvPr id="36" name="Rectangle 35">
            <a:extLst>
              <a:ext uri="{FF2B5EF4-FFF2-40B4-BE49-F238E27FC236}">
                <a16:creationId xmlns:a16="http://schemas.microsoft.com/office/drawing/2014/main" id="{1DC9AF6C-A148-4706-5F17-9B740DA43422}"/>
              </a:ext>
            </a:extLst>
          </p:cNvPr>
          <p:cNvSpPr>
            <a:spLocks/>
          </p:cNvSpPr>
          <p:nvPr>
            <p:custDataLst>
              <p:tags r:id="rId27"/>
            </p:custDataLst>
          </p:nvPr>
        </p:nvSpPr>
        <p:spPr bwMode="auto">
          <a:xfrm>
            <a:off x="10253663" y="3473450"/>
            <a:ext cx="196850" cy="1476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8" name="Rectangle 37">
            <a:extLst>
              <a:ext uri="{FF2B5EF4-FFF2-40B4-BE49-F238E27FC236}">
                <a16:creationId xmlns:a16="http://schemas.microsoft.com/office/drawing/2014/main" id="{B762F91A-115B-A716-3163-D96EAFBAC7BA}"/>
              </a:ext>
            </a:extLst>
          </p:cNvPr>
          <p:cNvSpPr>
            <a:spLocks/>
          </p:cNvSpPr>
          <p:nvPr>
            <p:custDataLst>
              <p:tags r:id="rId28"/>
            </p:custDataLst>
          </p:nvPr>
        </p:nvSpPr>
        <p:spPr bwMode="auto">
          <a:xfrm>
            <a:off x="10253663" y="3692525"/>
            <a:ext cx="196850" cy="147638"/>
          </a:xfrm>
          <a:prstGeom prst="rect">
            <a:avLst/>
          </a:prstGeom>
          <a:solidFill>
            <a:srgbClr val="FE8A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5" name="Rectangle 34">
            <a:extLst>
              <a:ext uri="{FF2B5EF4-FFF2-40B4-BE49-F238E27FC236}">
                <a16:creationId xmlns:a16="http://schemas.microsoft.com/office/drawing/2014/main" id="{C71B513C-87B4-8864-F637-A36439C207E2}"/>
              </a:ext>
            </a:extLst>
          </p:cNvPr>
          <p:cNvSpPr>
            <a:spLocks/>
          </p:cNvSpPr>
          <p:nvPr>
            <p:custDataLst>
              <p:tags r:id="rId29"/>
            </p:custDataLst>
          </p:nvPr>
        </p:nvSpPr>
        <p:spPr bwMode="auto">
          <a:xfrm>
            <a:off x="10253663" y="3911600"/>
            <a:ext cx="196850" cy="14763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7" name="Rectangle 36">
            <a:extLst>
              <a:ext uri="{FF2B5EF4-FFF2-40B4-BE49-F238E27FC236}">
                <a16:creationId xmlns:a16="http://schemas.microsoft.com/office/drawing/2014/main" id="{A60888E3-C151-BE6A-9D88-BF24E7E1CCC7}"/>
              </a:ext>
            </a:extLst>
          </p:cNvPr>
          <p:cNvSpPr>
            <a:spLocks/>
          </p:cNvSpPr>
          <p:nvPr>
            <p:custDataLst>
              <p:tags r:id="rId30"/>
            </p:custDataLst>
          </p:nvPr>
        </p:nvSpPr>
        <p:spPr bwMode="auto">
          <a:xfrm>
            <a:off x="10253663" y="4130675"/>
            <a:ext cx="196850" cy="14763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9" name="Rectangle 38">
            <a:extLst>
              <a:ext uri="{FF2B5EF4-FFF2-40B4-BE49-F238E27FC236}">
                <a16:creationId xmlns:a16="http://schemas.microsoft.com/office/drawing/2014/main" id="{F3863883-69F7-5638-7210-9012A9B3D921}"/>
              </a:ext>
            </a:extLst>
          </p:cNvPr>
          <p:cNvSpPr>
            <a:spLocks/>
          </p:cNvSpPr>
          <p:nvPr>
            <p:custDataLst>
              <p:tags r:id="rId31"/>
            </p:custDataLst>
          </p:nvPr>
        </p:nvSpPr>
        <p:spPr bwMode="auto">
          <a:xfrm>
            <a:off x="10253663" y="4349750"/>
            <a:ext cx="196850" cy="147638"/>
          </a:xfrm>
          <a:prstGeom prst="rect">
            <a:avLst/>
          </a:prstGeom>
          <a:solidFill>
            <a:schemeClr val="folHlink"/>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4" name="Rectangle 43">
            <a:extLst>
              <a:ext uri="{FF2B5EF4-FFF2-40B4-BE49-F238E27FC236}">
                <a16:creationId xmlns:a16="http://schemas.microsoft.com/office/drawing/2014/main" id="{D0A729A1-18B3-D7A4-33E8-7893441A9562}"/>
              </a:ext>
            </a:extLst>
          </p:cNvPr>
          <p:cNvSpPr>
            <a:spLocks/>
          </p:cNvSpPr>
          <p:nvPr>
            <p:custDataLst>
              <p:tags r:id="rId32"/>
            </p:custDataLst>
          </p:nvPr>
        </p:nvSpPr>
        <p:spPr bwMode="auto">
          <a:xfrm>
            <a:off x="10501313" y="3468688"/>
            <a:ext cx="884238"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94C5093D-C259-4A40-BF6F-AD0924F74319}" type="datetime'''''G''L''''''''''''''''''''''P-1/o''''''''besit''''''''y'''">
              <a:rPr lang="en-US" altLang="en-US" sz="1100" smtClean="0">
                <a:solidFill>
                  <a:schemeClr val="tx1"/>
                </a:solidFill>
              </a:rPr>
              <a:pPr>
                <a:spcBef>
                  <a:spcPct val="0"/>
                </a:spcBef>
                <a:spcAft>
                  <a:spcPct val="0"/>
                </a:spcAft>
              </a:pPr>
              <a:t>GLP-1/obesity</a:t>
            </a:fld>
            <a:endParaRPr lang="en-US" sz="1100">
              <a:solidFill>
                <a:schemeClr val="tx1"/>
              </a:solidFill>
            </a:endParaRPr>
          </a:p>
        </p:txBody>
      </p:sp>
      <p:sp>
        <p:nvSpPr>
          <p:cNvPr id="42" name="Rectangle 41">
            <a:extLst>
              <a:ext uri="{FF2B5EF4-FFF2-40B4-BE49-F238E27FC236}">
                <a16:creationId xmlns:a16="http://schemas.microsoft.com/office/drawing/2014/main" id="{F21335AF-A116-02C9-CF1E-A6EB1F79ACCE}"/>
              </a:ext>
            </a:extLst>
          </p:cNvPr>
          <p:cNvSpPr>
            <a:spLocks/>
          </p:cNvSpPr>
          <p:nvPr>
            <p:custDataLst>
              <p:tags r:id="rId33"/>
            </p:custDataLst>
          </p:nvPr>
        </p:nvSpPr>
        <p:spPr bwMode="auto">
          <a:xfrm>
            <a:off x="10501313" y="3687763"/>
            <a:ext cx="442913"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5BAACE22-7D63-43BF-9D64-E8B19145507D}" type="datetime'C''''''''OV''''I''''''''''''''''''''''''''''''''D'">
              <a:rPr lang="en-US" altLang="en-US" sz="1100" smtClean="0">
                <a:solidFill>
                  <a:schemeClr val="tx1"/>
                </a:solidFill>
              </a:rPr>
              <a:pPr>
                <a:spcBef>
                  <a:spcPct val="0"/>
                </a:spcBef>
                <a:spcAft>
                  <a:spcPct val="0"/>
                </a:spcAft>
              </a:pPr>
              <a:t>COVID</a:t>
            </a:fld>
            <a:endParaRPr lang="en-US" sz="1100">
              <a:solidFill>
                <a:schemeClr val="tx1"/>
              </a:solidFill>
            </a:endParaRPr>
          </a:p>
        </p:txBody>
      </p:sp>
      <p:sp>
        <p:nvSpPr>
          <p:cNvPr id="40" name="Rectangle 39">
            <a:extLst>
              <a:ext uri="{FF2B5EF4-FFF2-40B4-BE49-F238E27FC236}">
                <a16:creationId xmlns:a16="http://schemas.microsoft.com/office/drawing/2014/main" id="{B09A35E1-5553-F99F-7974-BC0A6977E104}"/>
              </a:ext>
            </a:extLst>
          </p:cNvPr>
          <p:cNvSpPr>
            <a:spLocks/>
          </p:cNvSpPr>
          <p:nvPr>
            <p:custDataLst>
              <p:tags r:id="rId34"/>
            </p:custDataLst>
          </p:nvPr>
        </p:nvSpPr>
        <p:spPr bwMode="auto">
          <a:xfrm>
            <a:off x="10501313" y="3906838"/>
            <a:ext cx="396875"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7CF6DC03-7431-4EFD-829E-1341D26606B0}" type="datetime'''''H''e''''''''''''p'''''''' ''C'''''">
              <a:rPr lang="en-US" altLang="en-US" sz="1100" smtClean="0">
                <a:solidFill>
                  <a:schemeClr val="tx1"/>
                </a:solidFill>
              </a:rPr>
              <a:pPr>
                <a:spcBef>
                  <a:spcPct val="0"/>
                </a:spcBef>
                <a:spcAft>
                  <a:spcPct val="0"/>
                </a:spcAft>
              </a:pPr>
              <a:t>Hep C</a:t>
            </a:fld>
            <a:endParaRPr lang="en-US" sz="1100">
              <a:solidFill>
                <a:schemeClr val="tx1"/>
              </a:solidFill>
            </a:endParaRPr>
          </a:p>
        </p:txBody>
      </p:sp>
      <p:sp>
        <p:nvSpPr>
          <p:cNvPr id="41" name="Rectangle 40">
            <a:extLst>
              <a:ext uri="{FF2B5EF4-FFF2-40B4-BE49-F238E27FC236}">
                <a16:creationId xmlns:a16="http://schemas.microsoft.com/office/drawing/2014/main" id="{0F5928C5-C21A-4ABB-4B78-019619DF243D}"/>
              </a:ext>
            </a:extLst>
          </p:cNvPr>
          <p:cNvSpPr>
            <a:spLocks/>
          </p:cNvSpPr>
          <p:nvPr>
            <p:custDataLst>
              <p:tags r:id="rId35"/>
            </p:custDataLst>
          </p:nvPr>
        </p:nvSpPr>
        <p:spPr bwMode="auto">
          <a:xfrm>
            <a:off x="10501313" y="4125913"/>
            <a:ext cx="498475" cy="16827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B9679393-1655-4634-AEFF-5C45BCA43345}" type="datetime'V''''''a''''''''''''''c''''''''c''''''i''n''''''''''e'''''">
              <a:rPr lang="en-US" altLang="en-US" sz="1100" smtClean="0">
                <a:solidFill>
                  <a:schemeClr val="tx1"/>
                </a:solidFill>
              </a:rPr>
              <a:pPr>
                <a:spcBef>
                  <a:spcPct val="0"/>
                </a:spcBef>
                <a:spcAft>
                  <a:spcPct val="0"/>
                </a:spcAft>
              </a:pPr>
              <a:t>Vaccine</a:t>
            </a:fld>
            <a:endParaRPr lang="en-US" sz="1100">
              <a:solidFill>
                <a:schemeClr val="tx1"/>
              </a:solidFill>
            </a:endParaRPr>
          </a:p>
        </p:txBody>
      </p:sp>
      <p:sp>
        <p:nvSpPr>
          <p:cNvPr id="43" name="Rectangle 42">
            <a:extLst>
              <a:ext uri="{FF2B5EF4-FFF2-40B4-BE49-F238E27FC236}">
                <a16:creationId xmlns:a16="http://schemas.microsoft.com/office/drawing/2014/main" id="{3EB15EA8-2483-7AEF-FA28-1A9AF2DBD088}"/>
              </a:ext>
            </a:extLst>
          </p:cNvPr>
          <p:cNvSpPr>
            <a:spLocks/>
          </p:cNvSpPr>
          <p:nvPr>
            <p:custDataLst>
              <p:tags r:id="rId36"/>
            </p:custDataLst>
          </p:nvPr>
        </p:nvSpPr>
        <p:spPr bwMode="auto">
          <a:xfrm>
            <a:off x="10501313" y="4344988"/>
            <a:ext cx="1325563" cy="336550"/>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32E8B43-9E69-4C97-A5C3-DC1909AC06D6}" type="datetime'Avg'' G''r''oss'' Sal''''''es'' &#10;(CPI Adj''. - De''c 20''23)'">
              <a:rPr lang="en-US" altLang="en-US" sz="1100" smtClean="0">
                <a:solidFill>
                  <a:schemeClr val="tx1"/>
                </a:solidFill>
              </a:rPr>
              <a:pPr>
                <a:spcBef>
                  <a:spcPct val="0"/>
                </a:spcBef>
                <a:spcAft>
                  <a:spcPct val="0"/>
                </a:spcAft>
              </a:pPr>
              <a:t>Avg Gross Sales 
(CPI Adj. - Dec 2023)</a:t>
            </a:fld>
            <a:endParaRPr lang="en-US" sz="1100">
              <a:solidFill>
                <a:schemeClr val="tx1"/>
              </a:solidFill>
            </a:endParaRPr>
          </a:p>
        </p:txBody>
      </p:sp>
      <p:sp>
        <p:nvSpPr>
          <p:cNvPr id="45" name="TextBox 44">
            <a:extLst>
              <a:ext uri="{FF2B5EF4-FFF2-40B4-BE49-F238E27FC236}">
                <a16:creationId xmlns:a16="http://schemas.microsoft.com/office/drawing/2014/main" id="{50EFC6B5-F9EA-6E98-49CF-27ACFAC399B4}"/>
              </a:ext>
            </a:extLst>
          </p:cNvPr>
          <p:cNvSpPr txBox="1">
            <a:spLocks/>
          </p:cNvSpPr>
          <p:nvPr/>
        </p:nvSpPr>
        <p:spPr>
          <a:xfrm>
            <a:off x="2908300" y="1654081"/>
            <a:ext cx="6400022" cy="369332"/>
          </a:xfrm>
          <a:prstGeom prst="rect">
            <a:avLst/>
          </a:prstGeom>
          <a:noFill/>
        </p:spPr>
        <p:txBody>
          <a:bodyPr wrap="none" rtlCol="0">
            <a:spAutoFit/>
          </a:bodyPr>
          <a:lstStyle/>
          <a:p>
            <a:pPr algn="ctr"/>
            <a:r>
              <a:rPr lang="en-US" b="1"/>
              <a:t>Average First Year Gross Sales per Brand:  All Launches</a:t>
            </a:r>
          </a:p>
        </p:txBody>
      </p:sp>
      <p:grpSp>
        <p:nvGrpSpPr>
          <p:cNvPr id="2" name="Group 1">
            <a:extLst>
              <a:ext uri="{FF2B5EF4-FFF2-40B4-BE49-F238E27FC236}">
                <a16:creationId xmlns:a16="http://schemas.microsoft.com/office/drawing/2014/main" id="{EF5B7D8E-3E25-F5F9-9A57-8EB09B1E5801}"/>
              </a:ext>
            </a:extLst>
          </p:cNvPr>
          <p:cNvGrpSpPr>
            <a:grpSpLocks/>
          </p:cNvGrpSpPr>
          <p:nvPr/>
        </p:nvGrpSpPr>
        <p:grpSpPr>
          <a:xfrm>
            <a:off x="8038211" y="-4234"/>
            <a:ext cx="1349662" cy="247650"/>
            <a:chOff x="8038211" y="-4234"/>
            <a:chExt cx="1349662" cy="247650"/>
          </a:xfrm>
        </p:grpSpPr>
        <p:sp>
          <p:nvSpPr>
            <p:cNvPr id="5" name="Rectangle: Top Corners Rounded 4">
              <a:extLst>
                <a:ext uri="{FF2B5EF4-FFF2-40B4-BE49-F238E27FC236}">
                  <a16:creationId xmlns:a16="http://schemas.microsoft.com/office/drawing/2014/main" id="{BCBAC7AC-CEB5-89AB-310F-4CAF2663F4AC}"/>
                </a:ext>
              </a:extLst>
            </p:cNvPr>
            <p:cNvSpPr>
              <a:spLocks/>
            </p:cNvSpPr>
            <p:nvPr/>
          </p:nvSpPr>
          <p:spPr>
            <a:xfrm flipV="1">
              <a:off x="8038211"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6" name="Rectangle: Top Corners Rounded 5">
              <a:extLst>
                <a:ext uri="{FF2B5EF4-FFF2-40B4-BE49-F238E27FC236}">
                  <a16:creationId xmlns:a16="http://schemas.microsoft.com/office/drawing/2014/main" id="{B33781CA-9DFE-2969-329E-F15A9A796CC5}"/>
                </a:ext>
              </a:extLst>
            </p:cNvPr>
            <p:cNvSpPr>
              <a:spLocks/>
            </p:cNvSpPr>
            <p:nvPr/>
          </p:nvSpPr>
          <p:spPr>
            <a:xfrm>
              <a:off x="8038211"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IRA</a:t>
              </a:r>
              <a:endParaRPr lang="en-US" sz="1000" b="1">
                <a:solidFill>
                  <a:schemeClr val="bg1">
                    <a:lumMod val="65000"/>
                  </a:schemeClr>
                </a:solidFill>
                <a:latin typeface="+mj-lt"/>
              </a:endParaRPr>
            </a:p>
          </p:txBody>
        </p:sp>
      </p:grpSp>
      <p:grpSp>
        <p:nvGrpSpPr>
          <p:cNvPr id="8" name="Group 7">
            <a:extLst>
              <a:ext uri="{FF2B5EF4-FFF2-40B4-BE49-F238E27FC236}">
                <a16:creationId xmlns:a16="http://schemas.microsoft.com/office/drawing/2014/main" id="{67B748B9-A620-7FB4-D89B-C0C0E3139041}"/>
              </a:ext>
            </a:extLst>
          </p:cNvPr>
          <p:cNvGrpSpPr>
            <a:grpSpLocks/>
          </p:cNvGrpSpPr>
          <p:nvPr/>
        </p:nvGrpSpPr>
        <p:grpSpPr>
          <a:xfrm>
            <a:off x="6636147" y="-4234"/>
            <a:ext cx="1349662" cy="247650"/>
            <a:chOff x="6636147" y="-4234"/>
            <a:chExt cx="1349662" cy="247650"/>
          </a:xfrm>
        </p:grpSpPr>
        <p:sp>
          <p:nvSpPr>
            <p:cNvPr id="46" name="Rectangle: Top Corners Rounded 45">
              <a:extLst>
                <a:ext uri="{FF2B5EF4-FFF2-40B4-BE49-F238E27FC236}">
                  <a16:creationId xmlns:a16="http://schemas.microsoft.com/office/drawing/2014/main" id="{7C55E945-6F33-C31C-1639-88E13AF8B788}"/>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47" name="Rectangle: Top Corners Rounded 46">
              <a:extLst>
                <a:ext uri="{FF2B5EF4-FFF2-40B4-BE49-F238E27FC236}">
                  <a16:creationId xmlns:a16="http://schemas.microsoft.com/office/drawing/2014/main" id="{A2413234-070C-B759-7E93-EC7D8747175A}"/>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48" name="Group 47">
            <a:extLst>
              <a:ext uri="{FF2B5EF4-FFF2-40B4-BE49-F238E27FC236}">
                <a16:creationId xmlns:a16="http://schemas.microsoft.com/office/drawing/2014/main" id="{22C70AF8-6BC4-1DB8-2CFA-57332560EB25}"/>
              </a:ext>
            </a:extLst>
          </p:cNvPr>
          <p:cNvGrpSpPr>
            <a:grpSpLocks/>
          </p:cNvGrpSpPr>
          <p:nvPr/>
        </p:nvGrpSpPr>
        <p:grpSpPr>
          <a:xfrm>
            <a:off x="5234083" y="-4234"/>
            <a:ext cx="1349662" cy="247650"/>
            <a:chOff x="5234083" y="-4234"/>
            <a:chExt cx="1349662" cy="247650"/>
          </a:xfrm>
          <a:solidFill>
            <a:schemeClr val="bg1">
              <a:lumMod val="85000"/>
            </a:schemeClr>
          </a:solidFill>
        </p:grpSpPr>
        <p:sp>
          <p:nvSpPr>
            <p:cNvPr id="49" name="Rectangle: Top Corners Rounded 48">
              <a:extLst>
                <a:ext uri="{FF2B5EF4-FFF2-40B4-BE49-F238E27FC236}">
                  <a16:creationId xmlns:a16="http://schemas.microsoft.com/office/drawing/2014/main" id="{14CE7890-AA59-DD76-DC1C-3941261100B1}"/>
                </a:ext>
              </a:extLst>
            </p:cNvPr>
            <p:cNvSpPr>
              <a:spLocks/>
            </p:cNvSpPr>
            <p:nvPr/>
          </p:nvSpPr>
          <p:spPr>
            <a:xfrm flipV="1">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50" name="Rectangle: Top Corners Rounded 49">
              <a:extLst>
                <a:ext uri="{FF2B5EF4-FFF2-40B4-BE49-F238E27FC236}">
                  <a16:creationId xmlns:a16="http://schemas.microsoft.com/office/drawing/2014/main" id="{098AEBC7-0CCA-642D-7E45-5E9B901ACCCF}"/>
                </a:ext>
              </a:extLst>
            </p:cNvPr>
            <p:cNvSpPr>
              <a:spLocks/>
            </p:cNvSpPr>
            <p:nvPr/>
          </p:nvSpPr>
          <p:spPr>
            <a:xfrm>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Drug Shortages</a:t>
              </a:r>
              <a:endParaRPr lang="en-US" sz="1000" b="1">
                <a:solidFill>
                  <a:schemeClr val="bg1">
                    <a:lumMod val="65000"/>
                  </a:schemeClr>
                </a:solidFill>
                <a:latin typeface="+mj-lt"/>
              </a:endParaRPr>
            </a:p>
          </p:txBody>
        </p:sp>
      </p:grpSp>
      <p:grpSp>
        <p:nvGrpSpPr>
          <p:cNvPr id="51" name="Group 50">
            <a:extLst>
              <a:ext uri="{FF2B5EF4-FFF2-40B4-BE49-F238E27FC236}">
                <a16:creationId xmlns:a16="http://schemas.microsoft.com/office/drawing/2014/main" id="{FFF3F1E9-B75F-2584-980E-C5308A67439F}"/>
              </a:ext>
            </a:extLst>
          </p:cNvPr>
          <p:cNvGrpSpPr>
            <a:grpSpLocks/>
          </p:cNvGrpSpPr>
          <p:nvPr/>
        </p:nvGrpSpPr>
        <p:grpSpPr>
          <a:xfrm>
            <a:off x="10842338" y="-4234"/>
            <a:ext cx="1349662" cy="247650"/>
            <a:chOff x="10842338" y="-4234"/>
            <a:chExt cx="1349662" cy="247650"/>
          </a:xfrm>
          <a:solidFill>
            <a:schemeClr val="accent2"/>
          </a:solidFill>
        </p:grpSpPr>
        <p:sp>
          <p:nvSpPr>
            <p:cNvPr id="52" name="Rectangle: Top Corners Rounded 51">
              <a:extLst>
                <a:ext uri="{FF2B5EF4-FFF2-40B4-BE49-F238E27FC236}">
                  <a16:creationId xmlns:a16="http://schemas.microsoft.com/office/drawing/2014/main" id="{064FEE8B-CB80-2445-DD73-049FA7540878}"/>
                </a:ext>
              </a:extLst>
            </p:cNvPr>
            <p:cNvSpPr>
              <a:spLocks/>
            </p:cNvSpPr>
            <p:nvPr/>
          </p:nvSpPr>
          <p:spPr>
            <a:xfrm flipV="1">
              <a:off x="10842338"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 </a:t>
              </a:r>
              <a:endParaRPr lang="en-US" sz="1000" b="1">
                <a:solidFill>
                  <a:schemeClr val="bg1"/>
                </a:solidFill>
                <a:latin typeface="+mj-lt"/>
              </a:endParaRPr>
            </a:p>
          </p:txBody>
        </p:sp>
        <p:sp>
          <p:nvSpPr>
            <p:cNvPr id="53" name="Rectangle: Top Corners Rounded 52">
              <a:extLst>
                <a:ext uri="{FF2B5EF4-FFF2-40B4-BE49-F238E27FC236}">
                  <a16:creationId xmlns:a16="http://schemas.microsoft.com/office/drawing/2014/main" id="{BEC8F528-8BF8-F84B-9BD0-32D6BE11C2CD}"/>
                </a:ext>
              </a:extLst>
            </p:cNvPr>
            <p:cNvSpPr>
              <a:spLocks/>
            </p:cNvSpPr>
            <p:nvPr/>
          </p:nvSpPr>
          <p:spPr>
            <a:xfrm>
              <a:off x="10842338"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Product Launch</a:t>
              </a:r>
              <a:endParaRPr lang="en-US" sz="1000" b="1">
                <a:solidFill>
                  <a:schemeClr val="bg1"/>
                </a:solidFill>
                <a:latin typeface="+mj-lt"/>
              </a:endParaRPr>
            </a:p>
          </p:txBody>
        </p:sp>
      </p:grpSp>
      <p:grpSp>
        <p:nvGrpSpPr>
          <p:cNvPr id="54" name="Group 53">
            <a:extLst>
              <a:ext uri="{FF2B5EF4-FFF2-40B4-BE49-F238E27FC236}">
                <a16:creationId xmlns:a16="http://schemas.microsoft.com/office/drawing/2014/main" id="{7990D1BF-6E12-DA3E-BEED-A983A5CD29D2}"/>
              </a:ext>
            </a:extLst>
          </p:cNvPr>
          <p:cNvGrpSpPr>
            <a:grpSpLocks/>
          </p:cNvGrpSpPr>
          <p:nvPr/>
        </p:nvGrpSpPr>
        <p:grpSpPr>
          <a:xfrm>
            <a:off x="9440275" y="-4234"/>
            <a:ext cx="1349662" cy="247650"/>
            <a:chOff x="9440275" y="-4234"/>
            <a:chExt cx="1349662" cy="247650"/>
          </a:xfrm>
        </p:grpSpPr>
        <p:sp>
          <p:nvSpPr>
            <p:cNvPr id="55" name="Rectangle: Top Corners Rounded 54">
              <a:extLst>
                <a:ext uri="{FF2B5EF4-FFF2-40B4-BE49-F238E27FC236}">
                  <a16:creationId xmlns:a16="http://schemas.microsoft.com/office/drawing/2014/main" id="{60F7DD3A-47A5-90C1-7DBD-0A8AA5542933}"/>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56" name="Rectangle: Top Corners Rounded 55">
              <a:extLst>
                <a:ext uri="{FF2B5EF4-FFF2-40B4-BE49-F238E27FC236}">
                  <a16:creationId xmlns:a16="http://schemas.microsoft.com/office/drawing/2014/main" id="{E471DDB4-1A41-9CB7-5922-F1245F90E27D}"/>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spTree>
    <p:extLst>
      <p:ext uri="{BB962C8B-B14F-4D97-AF65-F5344CB8AC3E}">
        <p14:creationId xmlns:p14="http://schemas.microsoft.com/office/powerpoint/2010/main" val="314299476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FC21702-59D9-87BD-DFEC-087EF2AB9B1D}"/>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7D10E653-03C8-C949-FA14-8B9A3A0F97B5}"/>
              </a:ext>
            </a:extLst>
          </p:cNvPr>
          <p:cNvGraphicFramePr>
            <a:graphicFrameLocks noChangeAspect="1"/>
          </p:cNvGraphicFramePr>
          <p:nvPr>
            <p:custDataLst>
              <p:tags r:id="rId1"/>
            </p:custDataLst>
            <p:extLst>
              <p:ext uri="{D42A27DB-BD31-4B8C-83A1-F6EECF244321}">
                <p14:modId xmlns:p14="http://schemas.microsoft.com/office/powerpoint/2010/main" val="2567427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3" name="think-cell data - do not delete" hidden="1">
                        <a:extLst>
                          <a:ext uri="{FF2B5EF4-FFF2-40B4-BE49-F238E27FC236}">
                            <a16:creationId xmlns:a16="http://schemas.microsoft.com/office/drawing/2014/main" id="{7D10E653-03C8-C949-FA14-8B9A3A0F97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894354B-2903-B2FF-6B76-AF07BCFC3C79}"/>
              </a:ext>
            </a:extLst>
          </p:cNvPr>
          <p:cNvSpPr>
            <a:spLocks noGrp="1"/>
          </p:cNvSpPr>
          <p:nvPr>
            <p:ph type="title"/>
          </p:nvPr>
        </p:nvSpPr>
        <p:spPr>
          <a:xfrm>
            <a:off x="243839" y="163720"/>
            <a:ext cx="11338560" cy="768263"/>
          </a:xfrm>
        </p:spPr>
        <p:txBody>
          <a:bodyPr vert="horz"/>
          <a:lstStyle/>
          <a:p>
            <a:r>
              <a:rPr lang="en-US" sz="2800" b="1">
                <a:solidFill>
                  <a:srgbClr val="2B3A42"/>
                </a:solidFill>
                <a:effectLst/>
                <a:latin typeface="Arial" panose="020B0604020202020204" pitchFamily="34" charset="0"/>
              </a:rPr>
              <a:t>The overall market has experienced sales expansion</a:t>
            </a:r>
            <a:endParaRPr lang="en-US">
              <a:highlight>
                <a:srgbClr val="FFFF00"/>
              </a:highlight>
            </a:endParaRPr>
          </a:p>
        </p:txBody>
      </p:sp>
      <p:sp>
        <p:nvSpPr>
          <p:cNvPr id="3" name="Footer Placeholder 2">
            <a:extLst>
              <a:ext uri="{FF2B5EF4-FFF2-40B4-BE49-F238E27FC236}">
                <a16:creationId xmlns:a16="http://schemas.microsoft.com/office/drawing/2014/main" id="{9976EB77-FB05-D1F8-A202-4E98BF2FA9FA}"/>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98" name="Chart 97">
            <a:extLst>
              <a:ext uri="{FF2B5EF4-FFF2-40B4-BE49-F238E27FC236}">
                <a16:creationId xmlns:a16="http://schemas.microsoft.com/office/drawing/2014/main" id="{0F27D8AC-64DA-15B1-3F74-6840F799C214}"/>
              </a:ext>
            </a:extLst>
          </p:cNvPr>
          <p:cNvGraphicFramePr>
            <a:graphicFrameLocks/>
          </p:cNvGraphicFramePr>
          <p:nvPr>
            <p:extLst>
              <p:ext uri="{D42A27DB-BD31-4B8C-83A1-F6EECF244321}">
                <p14:modId xmlns:p14="http://schemas.microsoft.com/office/powerpoint/2010/main" val="2462624769"/>
              </p:ext>
            </p:extLst>
          </p:nvPr>
        </p:nvGraphicFramePr>
        <p:xfrm>
          <a:off x="1" y="3211933"/>
          <a:ext cx="11908464" cy="30963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5" name="Chart 104">
            <a:extLst>
              <a:ext uri="{FF2B5EF4-FFF2-40B4-BE49-F238E27FC236}">
                <a16:creationId xmlns:a16="http://schemas.microsoft.com/office/drawing/2014/main" id="{16E0F760-28ED-D202-FD32-C44BC75C5AD0}"/>
              </a:ext>
            </a:extLst>
          </p:cNvPr>
          <p:cNvGraphicFramePr>
            <a:graphicFrameLocks/>
          </p:cNvGraphicFramePr>
          <p:nvPr>
            <p:extLst>
              <p:ext uri="{D42A27DB-BD31-4B8C-83A1-F6EECF244321}">
                <p14:modId xmlns:p14="http://schemas.microsoft.com/office/powerpoint/2010/main" val="2515519116"/>
              </p:ext>
            </p:extLst>
          </p:nvPr>
        </p:nvGraphicFramePr>
        <p:xfrm>
          <a:off x="377305" y="1719895"/>
          <a:ext cx="11523767" cy="1492038"/>
        </p:xfrm>
        <a:graphic>
          <a:graphicData uri="http://schemas.openxmlformats.org/drawingml/2006/chart">
            <c:chart xmlns:c="http://schemas.openxmlformats.org/drawingml/2006/chart" xmlns:r="http://schemas.openxmlformats.org/officeDocument/2006/relationships" r:id="rId7"/>
          </a:graphicData>
        </a:graphic>
      </p:graphicFrame>
      <p:cxnSp>
        <p:nvCxnSpPr>
          <p:cNvPr id="110" name="Straight Connector 109">
            <a:extLst>
              <a:ext uri="{FF2B5EF4-FFF2-40B4-BE49-F238E27FC236}">
                <a16:creationId xmlns:a16="http://schemas.microsoft.com/office/drawing/2014/main" id="{AB6D9CD9-42C5-0319-EDAE-D7BC92A99631}"/>
              </a:ext>
            </a:extLst>
          </p:cNvPr>
          <p:cNvCxnSpPr>
            <a:cxnSpLocks/>
          </p:cNvCxnSpPr>
          <p:nvPr/>
        </p:nvCxnSpPr>
        <p:spPr>
          <a:xfrm>
            <a:off x="102985" y="3211933"/>
            <a:ext cx="11620269" cy="0"/>
          </a:xfrm>
          <a:prstGeom prst="line">
            <a:avLst/>
          </a:prstGeom>
          <a:ln w="222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100">
            <a:extLst>
              <a:ext uri="{FF2B5EF4-FFF2-40B4-BE49-F238E27FC236}">
                <a16:creationId xmlns:a16="http://schemas.microsoft.com/office/drawing/2014/main" id="{744D12D5-609B-5615-0BC7-B6A6BA4CA046}"/>
              </a:ext>
            </a:extLst>
          </p:cNvPr>
          <p:cNvSpPr>
            <a:spLocks/>
          </p:cNvSpPr>
          <p:nvPr/>
        </p:nvSpPr>
        <p:spPr>
          <a:xfrm>
            <a:off x="2350654" y="1220074"/>
            <a:ext cx="7406640" cy="365760"/>
          </a:xfrm>
          <a:prstGeom prst="roundRect">
            <a:avLst>
              <a:gd name="adj" fmla="val 50000"/>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Total Market</a:t>
            </a:r>
          </a:p>
        </p:txBody>
      </p:sp>
      <p:sp>
        <p:nvSpPr>
          <p:cNvPr id="5" name="Rectangle: Rounded Corners 107">
            <a:extLst>
              <a:ext uri="{FF2B5EF4-FFF2-40B4-BE49-F238E27FC236}">
                <a16:creationId xmlns:a16="http://schemas.microsoft.com/office/drawing/2014/main" id="{43A9F18B-3A62-D9A2-C602-F35AAB6E0F4F}"/>
              </a:ext>
            </a:extLst>
          </p:cNvPr>
          <p:cNvSpPr>
            <a:spLocks/>
          </p:cNvSpPr>
          <p:nvPr/>
        </p:nvSpPr>
        <p:spPr>
          <a:xfrm rot="16200000">
            <a:off x="-408139" y="2059567"/>
            <a:ext cx="1492037"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Sales Growth</a:t>
            </a:r>
          </a:p>
        </p:txBody>
      </p:sp>
      <p:sp>
        <p:nvSpPr>
          <p:cNvPr id="6" name="Rectangle: Rounded Corners 103">
            <a:extLst>
              <a:ext uri="{FF2B5EF4-FFF2-40B4-BE49-F238E27FC236}">
                <a16:creationId xmlns:a16="http://schemas.microsoft.com/office/drawing/2014/main" id="{84BB79A7-7DAD-A01B-A668-2E0332323363}"/>
              </a:ext>
            </a:extLst>
          </p:cNvPr>
          <p:cNvSpPr>
            <a:spLocks/>
          </p:cNvSpPr>
          <p:nvPr/>
        </p:nvSpPr>
        <p:spPr>
          <a:xfrm rot="16200000">
            <a:off x="-942866" y="4789654"/>
            <a:ext cx="2561492"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rPr>
              <a:t>Sales $ in Billions</a:t>
            </a:r>
          </a:p>
        </p:txBody>
      </p:sp>
    </p:spTree>
    <p:extLst>
      <p:ext uri="{BB962C8B-B14F-4D97-AF65-F5344CB8AC3E}">
        <p14:creationId xmlns:p14="http://schemas.microsoft.com/office/powerpoint/2010/main" val="140049644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1898E53C-8FB2-0E1C-FE6A-ABA1314494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8" name="think-cell data - do not delete" hidden="1">
                        <a:extLst>
                          <a:ext uri="{FF2B5EF4-FFF2-40B4-BE49-F238E27FC236}">
                            <a16:creationId xmlns:a16="http://schemas.microsoft.com/office/drawing/2014/main" id="{1898E53C-8FB2-0E1C-FE6A-ABA131449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mc:AlternateContent xmlns:mc="http://schemas.openxmlformats.org/markup-compatibility/2006">
        <mc:Choice xmlns:cx1="http://schemas.microsoft.com/office/drawing/2015/9/8/chartex" Requires="cx1">
          <p:graphicFrame>
            <p:nvGraphicFramePr>
              <p:cNvPr id="12" name="Content Placeholder 11">
                <a:extLst>
                  <a:ext uri="{FF2B5EF4-FFF2-40B4-BE49-F238E27FC236}">
                    <a16:creationId xmlns:a16="http://schemas.microsoft.com/office/drawing/2014/main" id="{FBF6EF7C-D942-7E9B-A3A2-22350A1F3EB2}"/>
                  </a:ext>
                </a:extLst>
              </p:cNvPr>
              <p:cNvGraphicFramePr>
                <a:graphicFrameLocks noGrp="1"/>
              </p:cNvGraphicFramePr>
              <p:nvPr>
                <p:ph idx="18"/>
                <p:extLst>
                  <p:ext uri="{D42A27DB-BD31-4B8C-83A1-F6EECF244321}">
                    <p14:modId xmlns:p14="http://schemas.microsoft.com/office/powerpoint/2010/main" val="955431845"/>
                  </p:ext>
                </p:extLst>
              </p:nvPr>
            </p:nvGraphicFramePr>
            <p:xfrm>
              <a:off x="384175" y="2158567"/>
              <a:ext cx="5532438" cy="3978900"/>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12" name="Content Placeholder 11">
                <a:extLst>
                  <a:ext uri="{FF2B5EF4-FFF2-40B4-BE49-F238E27FC236}">
                    <a16:creationId xmlns:a16="http://schemas.microsoft.com/office/drawing/2014/main" id="{FBF6EF7C-D942-7E9B-A3A2-22350A1F3EB2}"/>
                  </a:ext>
                </a:extLst>
              </p:cNvPr>
              <p:cNvPicPr>
                <a:picLocks noGrp="1" noRot="1" noChangeAspect="1" noMove="1" noResize="1" noEditPoints="1" noAdjustHandles="1" noChangeArrowheads="1" noChangeShapeType="1"/>
              </p:cNvPicPr>
              <p:nvPr/>
            </p:nvPicPr>
            <p:blipFill>
              <a:blip r:embed="rId7"/>
              <a:stretch>
                <a:fillRect/>
              </a:stretch>
            </p:blipFill>
            <p:spPr>
              <a:xfrm>
                <a:off x="384175" y="2158567"/>
                <a:ext cx="5532438" cy="3978900"/>
              </a:xfrm>
              <a:prstGeom prst="rect">
                <a:avLst/>
              </a:prstGeom>
            </p:spPr>
          </p:pic>
        </mc:Fallback>
      </mc:AlternateContent>
      <p:sp>
        <p:nvSpPr>
          <p:cNvPr id="7" name="Text Placeholder 6">
            <a:extLst>
              <a:ext uri="{FF2B5EF4-FFF2-40B4-BE49-F238E27FC236}">
                <a16:creationId xmlns:a16="http://schemas.microsoft.com/office/drawing/2014/main" id="{196F08C9-A172-2CA7-764A-91D610440F92}"/>
              </a:ext>
            </a:extLst>
          </p:cNvPr>
          <p:cNvSpPr>
            <a:spLocks noGrp="1"/>
          </p:cNvSpPr>
          <p:nvPr>
            <p:ph type="body" sz="quarter" idx="16"/>
          </p:nvPr>
        </p:nvSpPr>
        <p:spPr/>
        <p:txBody>
          <a:bodyPr lIns="91440" tIns="45720" rIns="91440" bIns="45720" anchor="t"/>
          <a:lstStyle/>
          <a:p>
            <a:r>
              <a:rPr lang="en-US"/>
              <a:t>Pharmacy claim status and persistence for novel active substances (NAS) launched in 2022 and 2023 in first year after patient first new written prescription</a:t>
            </a:r>
          </a:p>
        </p:txBody>
      </p:sp>
      <p:sp>
        <p:nvSpPr>
          <p:cNvPr id="6" name="Title 5">
            <a:extLst>
              <a:ext uri="{FF2B5EF4-FFF2-40B4-BE49-F238E27FC236}">
                <a16:creationId xmlns:a16="http://schemas.microsoft.com/office/drawing/2014/main" id="{42CE747F-EA55-AF75-21EB-F679C3936F68}"/>
              </a:ext>
            </a:extLst>
          </p:cNvPr>
          <p:cNvSpPr>
            <a:spLocks noGrp="1"/>
          </p:cNvSpPr>
          <p:nvPr>
            <p:ph type="title"/>
          </p:nvPr>
        </p:nvSpPr>
        <p:spPr/>
        <p:txBody>
          <a:bodyPr vert="horz" lIns="91440" tIns="45720" rIns="91440" bIns="45720" anchor="b" anchorCtr="0"/>
          <a:lstStyle/>
          <a:p>
            <a:r>
              <a:rPr lang="en-US"/>
              <a:t>Over half of new prescriptions for novel medicines go unfilled, and only 29% of patients remained on therapy for a year</a:t>
            </a:r>
            <a:endParaRPr lang="en-US">
              <a:cs typeface="Arial"/>
            </a:endParaRPr>
          </a:p>
        </p:txBody>
      </p:sp>
      <p:sp>
        <p:nvSpPr>
          <p:cNvPr id="16" name="Content Placeholder 8">
            <a:extLst>
              <a:ext uri="{FF2B5EF4-FFF2-40B4-BE49-F238E27FC236}">
                <a16:creationId xmlns:a16="http://schemas.microsoft.com/office/drawing/2014/main" id="{EA6489FD-5391-09B5-B7C8-5E9812053D6A}"/>
              </a:ext>
            </a:extLst>
          </p:cNvPr>
          <p:cNvSpPr txBox="1">
            <a:spLocks/>
          </p:cNvSpPr>
          <p:nvPr/>
        </p:nvSpPr>
        <p:spPr>
          <a:xfrm>
            <a:off x="384175" y="6108336"/>
            <a:ext cx="9290303" cy="323165"/>
          </a:xfrm>
          <a:prstGeom prst="rect">
            <a:avLst/>
          </a:prstGeom>
        </p:spPr>
        <p:txBody>
          <a:bodyPr wrap="square" tIns="45720" bIns="0" anchor="b" anchorCtr="0">
            <a:spAutoFit/>
          </a:bodyPr>
          <a:lstStyle>
            <a:defPPr>
              <a:defRPr lang="en-US"/>
            </a:defPPr>
            <a:lvl1pPr indent="0">
              <a:lnSpc>
                <a:spcPct val="90000"/>
              </a:lnSpc>
              <a:spcBef>
                <a:spcPts val="0"/>
              </a:spcBef>
              <a:buFont typeface="Arial" panose="020B0604020202020204" pitchFamily="34" charset="0"/>
              <a:buNone/>
              <a:defRPr sz="1000">
                <a:solidFill>
                  <a:srgbClr val="959CA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Source: IQVIA Libraries – Payer Control Library, Dec 2024.</a:t>
            </a:r>
          </a:p>
          <a:p>
            <a:r>
              <a:rPr lang="en-US"/>
              <a:t>IQVIA </a:t>
            </a:r>
            <a:r>
              <a:rPr lang="en-US" err="1"/>
              <a:t>Insitute</a:t>
            </a:r>
            <a:r>
              <a:rPr lang="en-US"/>
              <a:t> Report - Understanding the Use of Medicines in the U.S. 2025, Exhibit 37</a:t>
            </a:r>
          </a:p>
        </p:txBody>
      </p:sp>
      <mc:AlternateContent xmlns:mc="http://schemas.openxmlformats.org/markup-compatibility/2006">
        <mc:Choice xmlns:cx1="http://schemas.microsoft.com/office/drawing/2015/9/8/chartex" Requires="cx1">
          <p:graphicFrame>
            <p:nvGraphicFramePr>
              <p:cNvPr id="10" name="Content Placeholder 11">
                <a:extLst>
                  <a:ext uri="{FF2B5EF4-FFF2-40B4-BE49-F238E27FC236}">
                    <a16:creationId xmlns:a16="http://schemas.microsoft.com/office/drawing/2014/main" id="{98D5CC4C-43A1-B906-C536-FEC620EEB487}"/>
                  </a:ext>
                </a:extLst>
              </p:cNvPr>
              <p:cNvGraphicFramePr>
                <a:graphicFrameLocks noGrp="1"/>
              </p:cNvGraphicFramePr>
              <p:nvPr>
                <p:ph idx="19"/>
                <p:extLst>
                  <p:ext uri="{D42A27DB-BD31-4B8C-83A1-F6EECF244321}">
                    <p14:modId xmlns:p14="http://schemas.microsoft.com/office/powerpoint/2010/main" val="1593470482"/>
                  </p:ext>
                </p:extLst>
              </p:nvPr>
            </p:nvGraphicFramePr>
            <p:xfrm>
              <a:off x="6710892" y="1703388"/>
              <a:ext cx="5012796" cy="3948265"/>
            </p:xfrm>
            <a:graphic>
              <a:graphicData uri="http://schemas.microsoft.com/office/drawing/2014/chartex">
                <cx:chart xmlns:cx="http://schemas.microsoft.com/office/drawing/2014/chartex" xmlns:r="http://schemas.openxmlformats.org/officeDocument/2006/relationships" r:id="rId8"/>
              </a:graphicData>
            </a:graphic>
          </p:graphicFrame>
        </mc:Choice>
        <mc:Fallback>
          <p:pic>
            <p:nvPicPr>
              <p:cNvPr id="10" name="Content Placeholder 11">
                <a:extLst>
                  <a:ext uri="{FF2B5EF4-FFF2-40B4-BE49-F238E27FC236}">
                    <a16:creationId xmlns:a16="http://schemas.microsoft.com/office/drawing/2014/main" id="{98D5CC4C-43A1-B906-C536-FEC620EEB487}"/>
                  </a:ext>
                </a:extLst>
              </p:cNvPr>
              <p:cNvPicPr>
                <a:picLocks noGrp="1" noRot="1" noChangeAspect="1" noMove="1" noResize="1" noEditPoints="1" noAdjustHandles="1" noChangeArrowheads="1" noChangeShapeType="1"/>
              </p:cNvPicPr>
              <p:nvPr/>
            </p:nvPicPr>
            <p:blipFill>
              <a:blip r:embed="rId9"/>
              <a:stretch>
                <a:fillRect/>
              </a:stretch>
            </p:blipFill>
            <p:spPr>
              <a:xfrm>
                <a:off x="6710892" y="1703388"/>
                <a:ext cx="5012796" cy="3948265"/>
              </a:xfrm>
              <a:prstGeom prst="rect">
                <a:avLst/>
              </a:prstGeom>
            </p:spPr>
          </p:pic>
        </mc:Fallback>
      </mc:AlternateContent>
      <p:cxnSp>
        <p:nvCxnSpPr>
          <p:cNvPr id="3" name="Connector: Elbow 2">
            <a:extLst>
              <a:ext uri="{FF2B5EF4-FFF2-40B4-BE49-F238E27FC236}">
                <a16:creationId xmlns:a16="http://schemas.microsoft.com/office/drawing/2014/main" id="{3341D787-A37D-F049-26D3-812421880839}"/>
              </a:ext>
            </a:extLst>
          </p:cNvPr>
          <p:cNvCxnSpPr>
            <a:cxnSpLocks/>
          </p:cNvCxnSpPr>
          <p:nvPr/>
        </p:nvCxnSpPr>
        <p:spPr>
          <a:xfrm rot="16200000" flipH="1">
            <a:off x="3711850" y="2109837"/>
            <a:ext cx="1801608" cy="1612900"/>
          </a:xfrm>
          <a:prstGeom prst="bentConnector3">
            <a:avLst>
              <a:gd name="adj1" fmla="val 426"/>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5D0D13-8BA6-0EBC-37ED-F3254919F2A3}"/>
              </a:ext>
            </a:extLst>
          </p:cNvPr>
          <p:cNvSpPr>
            <a:spLocks/>
          </p:cNvSpPr>
          <p:nvPr/>
        </p:nvSpPr>
        <p:spPr>
          <a:xfrm>
            <a:off x="4821410" y="2643968"/>
            <a:ext cx="1236133" cy="50919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a:solidFill>
                  <a:schemeClr val="bg1"/>
                </a:solidFill>
              </a:rPr>
              <a:t>Written but unfilled 56%</a:t>
            </a:r>
          </a:p>
        </p:txBody>
      </p:sp>
      <p:sp>
        <p:nvSpPr>
          <p:cNvPr id="22" name="TextBox 21">
            <a:extLst>
              <a:ext uri="{FF2B5EF4-FFF2-40B4-BE49-F238E27FC236}">
                <a16:creationId xmlns:a16="http://schemas.microsoft.com/office/drawing/2014/main" id="{0823383B-120F-4220-A1DE-FA8100FCF884}"/>
              </a:ext>
            </a:extLst>
          </p:cNvPr>
          <p:cNvSpPr txBox="1">
            <a:spLocks/>
          </p:cNvSpPr>
          <p:nvPr/>
        </p:nvSpPr>
        <p:spPr>
          <a:xfrm>
            <a:off x="1597224" y="1687561"/>
            <a:ext cx="3821880" cy="338554"/>
          </a:xfrm>
          <a:prstGeom prst="rect">
            <a:avLst/>
          </a:prstGeom>
          <a:noFill/>
        </p:spPr>
        <p:txBody>
          <a:bodyPr wrap="none" rtlCol="0">
            <a:spAutoFit/>
          </a:bodyPr>
          <a:lstStyle/>
          <a:p>
            <a:r>
              <a:rPr lang="en-US" sz="1600">
                <a:solidFill>
                  <a:srgbClr val="2B3A42">
                    <a:lumMod val="65000"/>
                    <a:lumOff val="35000"/>
                  </a:srgbClr>
                </a:solidFill>
                <a:latin typeface="Arial"/>
                <a:ea typeface="Calibri" panose="020F0502020204030204" pitchFamily="34" charset="0"/>
                <a:cs typeface="Calibri" panose="020F0502020204030204" pitchFamily="34" charset="0"/>
              </a:rPr>
              <a:t>Acute and chronic NAS claims by status</a:t>
            </a:r>
          </a:p>
        </p:txBody>
      </p:sp>
      <p:cxnSp>
        <p:nvCxnSpPr>
          <p:cNvPr id="53" name="Connector: Elbow 52">
            <a:extLst>
              <a:ext uri="{FF2B5EF4-FFF2-40B4-BE49-F238E27FC236}">
                <a16:creationId xmlns:a16="http://schemas.microsoft.com/office/drawing/2014/main" id="{94918F0E-A4F0-3CCA-DE10-0A59C780B5AA}"/>
              </a:ext>
            </a:extLst>
          </p:cNvPr>
          <p:cNvCxnSpPr>
            <a:cxnSpLocks/>
          </p:cNvCxnSpPr>
          <p:nvPr/>
        </p:nvCxnSpPr>
        <p:spPr>
          <a:xfrm>
            <a:off x="1329730" y="2026115"/>
            <a:ext cx="2456101" cy="1242516"/>
          </a:xfrm>
          <a:prstGeom prst="bentConnector3">
            <a:avLst>
              <a:gd name="adj1" fmla="val 100217"/>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C56513E-7A7C-4AA4-3A6F-3A424CC71DE2}"/>
              </a:ext>
            </a:extLst>
          </p:cNvPr>
          <p:cNvCxnSpPr>
            <a:cxnSpLocks/>
          </p:cNvCxnSpPr>
          <p:nvPr/>
        </p:nvCxnSpPr>
        <p:spPr>
          <a:xfrm>
            <a:off x="1327747" y="2009553"/>
            <a:ext cx="0" cy="310133"/>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07398FF-1856-85B5-1ADF-6A74B1BA984B}"/>
              </a:ext>
            </a:extLst>
          </p:cNvPr>
          <p:cNvSpPr>
            <a:spLocks/>
          </p:cNvSpPr>
          <p:nvPr/>
        </p:nvSpPr>
        <p:spPr>
          <a:xfrm>
            <a:off x="3167765" y="2340952"/>
            <a:ext cx="1236133" cy="50919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200">
                <a:solidFill>
                  <a:schemeClr val="bg1"/>
                </a:solidFill>
              </a:rPr>
              <a:t>Rejected all payers 39%</a:t>
            </a:r>
          </a:p>
        </p:txBody>
      </p:sp>
      <p:sp>
        <p:nvSpPr>
          <p:cNvPr id="11" name="TextBox 10">
            <a:extLst>
              <a:ext uri="{FF2B5EF4-FFF2-40B4-BE49-F238E27FC236}">
                <a16:creationId xmlns:a16="http://schemas.microsoft.com/office/drawing/2014/main" id="{EFE4ECA2-3AAA-7B9C-662E-34737ACC18B1}"/>
              </a:ext>
            </a:extLst>
          </p:cNvPr>
          <p:cNvSpPr txBox="1">
            <a:spLocks/>
          </p:cNvSpPr>
          <p:nvPr/>
        </p:nvSpPr>
        <p:spPr>
          <a:xfrm rot="19801584">
            <a:off x="974170" y="5542363"/>
            <a:ext cx="1246109" cy="369332"/>
          </a:xfrm>
          <a:prstGeom prst="rect">
            <a:avLst/>
          </a:prstGeom>
          <a:solidFill>
            <a:schemeClr val="bg1"/>
          </a:solidFill>
        </p:spPr>
        <p:txBody>
          <a:bodyPr wrap="square" rtlCol="0">
            <a:spAutoFit/>
          </a:bodyPr>
          <a:lstStyle/>
          <a:p>
            <a:pPr algn="r"/>
            <a:r>
              <a:rPr lang="en-US" sz="900">
                <a:latin typeface="+mj-lt"/>
                <a:ea typeface="Calibri" panose="020F0502020204030204" pitchFamily="34" charset="0"/>
                <a:cs typeface="Calibri" panose="020F0502020204030204" pitchFamily="34" charset="0"/>
              </a:rPr>
              <a:t>Rejection</a:t>
            </a:r>
            <a:r>
              <a:rPr lang="en-US" sz="900">
                <a:latin typeface="+mj-lt"/>
              </a:rPr>
              <a:t> by original payer</a:t>
            </a:r>
          </a:p>
        </p:txBody>
      </p:sp>
      <p:sp>
        <p:nvSpPr>
          <p:cNvPr id="2" name="Footer Placeholder 1">
            <a:extLst>
              <a:ext uri="{FF2B5EF4-FFF2-40B4-BE49-F238E27FC236}">
                <a16:creationId xmlns:a16="http://schemas.microsoft.com/office/drawing/2014/main" id="{D2876D52-4F92-B67D-AE2B-DA149F7446C4}"/>
              </a:ext>
            </a:extLst>
          </p:cNvPr>
          <p:cNvSpPr>
            <a:spLocks noGrp="1"/>
          </p:cNvSpPr>
          <p:nvPr>
            <p:ph type="ftr" sz="quarter" idx="10"/>
          </p:nvPr>
        </p:nvSpPr>
        <p:spPr/>
        <p:txBody>
          <a:bodyPr/>
          <a:lstStyle/>
          <a:p>
            <a:r>
              <a:rPr lang="en-US"/>
              <a:t>©2025 IQVIA Confidential. Do not reproduce without permission | For discussion purposes only | Not approved by management. </a:t>
            </a:r>
          </a:p>
        </p:txBody>
      </p:sp>
      <p:grpSp>
        <p:nvGrpSpPr>
          <p:cNvPr id="4" name="Group 3">
            <a:extLst>
              <a:ext uri="{FF2B5EF4-FFF2-40B4-BE49-F238E27FC236}">
                <a16:creationId xmlns:a16="http://schemas.microsoft.com/office/drawing/2014/main" id="{79BF3477-361A-AB79-8749-E6481CE794BA}"/>
              </a:ext>
            </a:extLst>
          </p:cNvPr>
          <p:cNvGrpSpPr>
            <a:grpSpLocks/>
          </p:cNvGrpSpPr>
          <p:nvPr/>
        </p:nvGrpSpPr>
        <p:grpSpPr>
          <a:xfrm>
            <a:off x="8038211" y="-4234"/>
            <a:ext cx="1349662" cy="247650"/>
            <a:chOff x="8038211" y="-4234"/>
            <a:chExt cx="1349662" cy="247650"/>
          </a:xfrm>
        </p:grpSpPr>
        <p:sp>
          <p:nvSpPr>
            <p:cNvPr id="5" name="Rectangle: Top Corners Rounded 4">
              <a:extLst>
                <a:ext uri="{FF2B5EF4-FFF2-40B4-BE49-F238E27FC236}">
                  <a16:creationId xmlns:a16="http://schemas.microsoft.com/office/drawing/2014/main" id="{009F55A7-F17B-51B3-902E-C921AFF56D13}"/>
                </a:ext>
              </a:extLst>
            </p:cNvPr>
            <p:cNvSpPr>
              <a:spLocks/>
            </p:cNvSpPr>
            <p:nvPr/>
          </p:nvSpPr>
          <p:spPr>
            <a:xfrm flipV="1">
              <a:off x="8038211"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8" name="Rectangle: Top Corners Rounded 7">
              <a:extLst>
                <a:ext uri="{FF2B5EF4-FFF2-40B4-BE49-F238E27FC236}">
                  <a16:creationId xmlns:a16="http://schemas.microsoft.com/office/drawing/2014/main" id="{194A556D-454F-5067-ABC3-7A844698A5E3}"/>
                </a:ext>
              </a:extLst>
            </p:cNvPr>
            <p:cNvSpPr>
              <a:spLocks/>
            </p:cNvSpPr>
            <p:nvPr/>
          </p:nvSpPr>
          <p:spPr>
            <a:xfrm>
              <a:off x="8038211"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IRA</a:t>
              </a:r>
              <a:endParaRPr lang="en-US" sz="1000" b="1">
                <a:solidFill>
                  <a:schemeClr val="bg1">
                    <a:lumMod val="65000"/>
                  </a:schemeClr>
                </a:solidFill>
                <a:latin typeface="+mj-lt"/>
              </a:endParaRPr>
            </a:p>
          </p:txBody>
        </p:sp>
      </p:grpSp>
      <p:grpSp>
        <p:nvGrpSpPr>
          <p:cNvPr id="13" name="Group 12">
            <a:extLst>
              <a:ext uri="{FF2B5EF4-FFF2-40B4-BE49-F238E27FC236}">
                <a16:creationId xmlns:a16="http://schemas.microsoft.com/office/drawing/2014/main" id="{131C2E26-3F48-66EE-E7CF-23ECD1BC5FEE}"/>
              </a:ext>
            </a:extLst>
          </p:cNvPr>
          <p:cNvGrpSpPr>
            <a:grpSpLocks/>
          </p:cNvGrpSpPr>
          <p:nvPr/>
        </p:nvGrpSpPr>
        <p:grpSpPr>
          <a:xfrm>
            <a:off x="6636147" y="-4234"/>
            <a:ext cx="1349662" cy="247650"/>
            <a:chOff x="6636147" y="-4234"/>
            <a:chExt cx="1349662" cy="247650"/>
          </a:xfrm>
        </p:grpSpPr>
        <p:sp>
          <p:nvSpPr>
            <p:cNvPr id="15" name="Rectangle: Top Corners Rounded 14">
              <a:extLst>
                <a:ext uri="{FF2B5EF4-FFF2-40B4-BE49-F238E27FC236}">
                  <a16:creationId xmlns:a16="http://schemas.microsoft.com/office/drawing/2014/main" id="{F982E3DB-AA5F-9D61-CF38-A509087A2316}"/>
                </a:ext>
              </a:extLst>
            </p:cNvPr>
            <p:cNvSpPr>
              <a:spLocks/>
            </p:cNvSpPr>
            <p:nvPr/>
          </p:nvSpPr>
          <p:spPr>
            <a:xfrm flipV="1">
              <a:off x="6636147"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17" name="Rectangle: Top Corners Rounded 16">
              <a:extLst>
                <a:ext uri="{FF2B5EF4-FFF2-40B4-BE49-F238E27FC236}">
                  <a16:creationId xmlns:a16="http://schemas.microsoft.com/office/drawing/2014/main" id="{3FDA1D14-591F-570C-1CFF-836A839E624D}"/>
                </a:ext>
              </a:extLst>
            </p:cNvPr>
            <p:cNvSpPr>
              <a:spLocks/>
            </p:cNvSpPr>
            <p:nvPr/>
          </p:nvSpPr>
          <p:spPr>
            <a:xfrm>
              <a:off x="6636147"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FDA Inspections</a:t>
              </a:r>
              <a:endParaRPr lang="en-US" sz="1000" b="1">
                <a:solidFill>
                  <a:schemeClr val="bg1">
                    <a:lumMod val="65000"/>
                  </a:schemeClr>
                </a:solidFill>
                <a:latin typeface="+mj-lt"/>
              </a:endParaRPr>
            </a:p>
          </p:txBody>
        </p:sp>
      </p:grpSp>
      <p:grpSp>
        <p:nvGrpSpPr>
          <p:cNvPr id="19" name="Group 18">
            <a:extLst>
              <a:ext uri="{FF2B5EF4-FFF2-40B4-BE49-F238E27FC236}">
                <a16:creationId xmlns:a16="http://schemas.microsoft.com/office/drawing/2014/main" id="{7B0C38B5-F275-0A4D-1908-AA8B7D0E7C8E}"/>
              </a:ext>
            </a:extLst>
          </p:cNvPr>
          <p:cNvGrpSpPr>
            <a:grpSpLocks/>
          </p:cNvGrpSpPr>
          <p:nvPr/>
        </p:nvGrpSpPr>
        <p:grpSpPr>
          <a:xfrm>
            <a:off x="5234083" y="-4234"/>
            <a:ext cx="1349662" cy="247650"/>
            <a:chOff x="5234083" y="-4234"/>
            <a:chExt cx="1349662" cy="247650"/>
          </a:xfrm>
          <a:solidFill>
            <a:schemeClr val="bg1">
              <a:lumMod val="85000"/>
            </a:schemeClr>
          </a:solidFill>
        </p:grpSpPr>
        <p:sp>
          <p:nvSpPr>
            <p:cNvPr id="20" name="Rectangle: Top Corners Rounded 19">
              <a:extLst>
                <a:ext uri="{FF2B5EF4-FFF2-40B4-BE49-F238E27FC236}">
                  <a16:creationId xmlns:a16="http://schemas.microsoft.com/office/drawing/2014/main" id="{F3B8EC13-DB55-644E-5327-D1AEACE4BE61}"/>
                </a:ext>
              </a:extLst>
            </p:cNvPr>
            <p:cNvSpPr>
              <a:spLocks/>
            </p:cNvSpPr>
            <p:nvPr/>
          </p:nvSpPr>
          <p:spPr>
            <a:xfrm flipV="1">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1" name="Rectangle: Top Corners Rounded 20">
              <a:extLst>
                <a:ext uri="{FF2B5EF4-FFF2-40B4-BE49-F238E27FC236}">
                  <a16:creationId xmlns:a16="http://schemas.microsoft.com/office/drawing/2014/main" id="{68B8E7C5-0EEC-1625-2E44-D02C12185932}"/>
                </a:ext>
              </a:extLst>
            </p:cNvPr>
            <p:cNvSpPr>
              <a:spLocks/>
            </p:cNvSpPr>
            <p:nvPr/>
          </p:nvSpPr>
          <p:spPr>
            <a:xfrm>
              <a:off x="5234083"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Drug Shortages</a:t>
              </a:r>
              <a:endParaRPr lang="en-US" sz="1000" b="1">
                <a:solidFill>
                  <a:schemeClr val="bg1">
                    <a:lumMod val="65000"/>
                  </a:schemeClr>
                </a:solidFill>
                <a:latin typeface="+mj-lt"/>
              </a:endParaRPr>
            </a:p>
          </p:txBody>
        </p:sp>
      </p:grpSp>
      <p:grpSp>
        <p:nvGrpSpPr>
          <p:cNvPr id="23" name="Group 22">
            <a:extLst>
              <a:ext uri="{FF2B5EF4-FFF2-40B4-BE49-F238E27FC236}">
                <a16:creationId xmlns:a16="http://schemas.microsoft.com/office/drawing/2014/main" id="{DE6F6283-808E-C5B2-1699-6F22C0D53251}"/>
              </a:ext>
            </a:extLst>
          </p:cNvPr>
          <p:cNvGrpSpPr>
            <a:grpSpLocks/>
          </p:cNvGrpSpPr>
          <p:nvPr/>
        </p:nvGrpSpPr>
        <p:grpSpPr>
          <a:xfrm>
            <a:off x="10842338" y="-4234"/>
            <a:ext cx="1349662" cy="247650"/>
            <a:chOff x="10842338" y="-4234"/>
            <a:chExt cx="1349662" cy="247650"/>
          </a:xfrm>
          <a:solidFill>
            <a:schemeClr val="accent2"/>
          </a:solidFill>
        </p:grpSpPr>
        <p:sp>
          <p:nvSpPr>
            <p:cNvPr id="24" name="Rectangle: Top Corners Rounded 23">
              <a:extLst>
                <a:ext uri="{FF2B5EF4-FFF2-40B4-BE49-F238E27FC236}">
                  <a16:creationId xmlns:a16="http://schemas.microsoft.com/office/drawing/2014/main" id="{AA90D13D-AF37-C79D-332D-E2A0D12C5D14}"/>
                </a:ext>
              </a:extLst>
            </p:cNvPr>
            <p:cNvSpPr>
              <a:spLocks/>
            </p:cNvSpPr>
            <p:nvPr/>
          </p:nvSpPr>
          <p:spPr>
            <a:xfrm flipV="1">
              <a:off x="10842338"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 </a:t>
              </a:r>
              <a:endParaRPr lang="en-US" sz="1000" b="1">
                <a:solidFill>
                  <a:schemeClr val="bg1"/>
                </a:solidFill>
                <a:latin typeface="+mj-lt"/>
              </a:endParaRPr>
            </a:p>
          </p:txBody>
        </p:sp>
        <p:sp>
          <p:nvSpPr>
            <p:cNvPr id="25" name="Rectangle: Top Corners Rounded 24">
              <a:extLst>
                <a:ext uri="{FF2B5EF4-FFF2-40B4-BE49-F238E27FC236}">
                  <a16:creationId xmlns:a16="http://schemas.microsoft.com/office/drawing/2014/main" id="{15AEB561-6778-E815-2DF5-8147C1D6B43E}"/>
                </a:ext>
              </a:extLst>
            </p:cNvPr>
            <p:cNvSpPr>
              <a:spLocks/>
            </p:cNvSpPr>
            <p:nvPr/>
          </p:nvSpPr>
          <p:spPr>
            <a:xfrm>
              <a:off x="10842338" y="-4234"/>
              <a:ext cx="1349662" cy="24765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solidFill>
                  <a:effectLst/>
                  <a:latin typeface="+mj-lt"/>
                  <a:ea typeface="Calibri" panose="020F0502020204030204" pitchFamily="34" charset="0"/>
                </a:rPr>
                <a:t>Product Launch</a:t>
              </a:r>
              <a:endParaRPr lang="en-US" sz="1000" b="1">
                <a:solidFill>
                  <a:schemeClr val="bg1"/>
                </a:solidFill>
                <a:latin typeface="+mj-lt"/>
              </a:endParaRPr>
            </a:p>
          </p:txBody>
        </p:sp>
      </p:grpSp>
      <p:grpSp>
        <p:nvGrpSpPr>
          <p:cNvPr id="26" name="Group 25">
            <a:extLst>
              <a:ext uri="{FF2B5EF4-FFF2-40B4-BE49-F238E27FC236}">
                <a16:creationId xmlns:a16="http://schemas.microsoft.com/office/drawing/2014/main" id="{82D6BC41-4517-9DE0-D41D-0D969BBD2EA1}"/>
              </a:ext>
            </a:extLst>
          </p:cNvPr>
          <p:cNvGrpSpPr>
            <a:grpSpLocks/>
          </p:cNvGrpSpPr>
          <p:nvPr/>
        </p:nvGrpSpPr>
        <p:grpSpPr>
          <a:xfrm>
            <a:off x="9440275" y="-4234"/>
            <a:ext cx="1349662" cy="247650"/>
            <a:chOff x="9440275" y="-4234"/>
            <a:chExt cx="1349662" cy="247650"/>
          </a:xfrm>
        </p:grpSpPr>
        <p:sp>
          <p:nvSpPr>
            <p:cNvPr id="27" name="Rectangle: Top Corners Rounded 26">
              <a:extLst>
                <a:ext uri="{FF2B5EF4-FFF2-40B4-BE49-F238E27FC236}">
                  <a16:creationId xmlns:a16="http://schemas.microsoft.com/office/drawing/2014/main" id="{6DDA7134-AF48-873D-C917-534FF4172D1B}"/>
                </a:ext>
              </a:extLst>
            </p:cNvPr>
            <p:cNvSpPr>
              <a:spLocks/>
            </p:cNvSpPr>
            <p:nvPr/>
          </p:nvSpPr>
          <p:spPr>
            <a:xfrm flipV="1">
              <a:off x="9440275" y="-4234"/>
              <a:ext cx="1349662" cy="24765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 </a:t>
              </a:r>
              <a:endParaRPr lang="en-US" sz="1000" b="1">
                <a:solidFill>
                  <a:schemeClr val="bg1">
                    <a:lumMod val="65000"/>
                  </a:schemeClr>
                </a:solidFill>
                <a:latin typeface="+mj-lt"/>
              </a:endParaRPr>
            </a:p>
          </p:txBody>
        </p:sp>
        <p:sp>
          <p:nvSpPr>
            <p:cNvPr id="28" name="Rectangle: Top Corners Rounded 27">
              <a:extLst>
                <a:ext uri="{FF2B5EF4-FFF2-40B4-BE49-F238E27FC236}">
                  <a16:creationId xmlns:a16="http://schemas.microsoft.com/office/drawing/2014/main" id="{35A2DAB2-29A0-766A-18BC-D460AEEA2A02}"/>
                </a:ext>
              </a:extLst>
            </p:cNvPr>
            <p:cNvSpPr>
              <a:spLocks/>
            </p:cNvSpPr>
            <p:nvPr/>
          </p:nvSpPr>
          <p:spPr>
            <a:xfrm>
              <a:off x="9440275" y="-4234"/>
              <a:ext cx="1349662" cy="24765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00" b="1">
                  <a:solidFill>
                    <a:schemeClr val="bg1">
                      <a:lumMod val="65000"/>
                    </a:schemeClr>
                  </a:solidFill>
                  <a:effectLst/>
                  <a:latin typeface="+mj-lt"/>
                  <a:ea typeface="Calibri" panose="020F0502020204030204" pitchFamily="34" charset="0"/>
                </a:rPr>
                <a:t>340B</a:t>
              </a:r>
              <a:endParaRPr lang="en-US" sz="1000" b="1">
                <a:solidFill>
                  <a:schemeClr val="bg1">
                    <a:lumMod val="65000"/>
                  </a:schemeClr>
                </a:solidFill>
                <a:latin typeface="+mj-lt"/>
              </a:endParaRPr>
            </a:p>
          </p:txBody>
        </p:sp>
      </p:grpSp>
    </p:spTree>
    <p:extLst>
      <p:ext uri="{BB962C8B-B14F-4D97-AF65-F5344CB8AC3E}">
        <p14:creationId xmlns:p14="http://schemas.microsoft.com/office/powerpoint/2010/main" val="199744605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EDC8562-D7F9-A399-286E-5EB73C5F3F07}"/>
              </a:ext>
            </a:extLst>
          </p:cNvPr>
          <p:cNvGraphicFramePr>
            <a:graphicFrameLocks noChangeAspect="1"/>
          </p:cNvGraphicFramePr>
          <p:nvPr>
            <p:custDataLst>
              <p:tags r:id="rId1"/>
            </p:custDataLst>
            <p:extLst>
              <p:ext uri="{D42A27DB-BD31-4B8C-83A1-F6EECF244321}">
                <p14:modId xmlns:p14="http://schemas.microsoft.com/office/powerpoint/2010/main" val="4205927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think-cell data - do not delete" hidden="1">
                        <a:extLst>
                          <a:ext uri="{FF2B5EF4-FFF2-40B4-BE49-F238E27FC236}">
                            <a16:creationId xmlns:a16="http://schemas.microsoft.com/office/drawing/2014/main" id="{9EDC8562-D7F9-A399-286E-5EB73C5F3F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7ECBB98-1C14-9F52-6F5D-1570FEF0B461}"/>
              </a:ext>
            </a:extLst>
          </p:cNvPr>
          <p:cNvSpPr>
            <a:spLocks noGrp="1"/>
          </p:cNvSpPr>
          <p:nvPr>
            <p:ph type="title"/>
          </p:nvPr>
        </p:nvSpPr>
        <p:spPr/>
        <p:txBody>
          <a:bodyPr vert="horz"/>
          <a:lstStyle/>
          <a:p>
            <a:r>
              <a:rPr lang="en-US" sz="3600">
                <a:latin typeface="Arial" panose="020B0604020202020204"/>
              </a:rPr>
              <a:t>Outlook</a:t>
            </a:r>
            <a:endParaRPr lang="en-US"/>
          </a:p>
        </p:txBody>
      </p:sp>
    </p:spTree>
    <p:extLst>
      <p:ext uri="{BB962C8B-B14F-4D97-AF65-F5344CB8AC3E}">
        <p14:creationId xmlns:p14="http://schemas.microsoft.com/office/powerpoint/2010/main" val="214807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57734B9-39E5-43D1-A31B-2BBBB0DC01D8}"/>
              </a:ext>
            </a:extLst>
          </p:cNvPr>
          <p:cNvGraphicFramePr>
            <a:graphicFrameLocks noChangeAspect="1"/>
          </p:cNvGraphicFramePr>
          <p:nvPr>
            <p:custDataLst>
              <p:tags r:id="rId1"/>
            </p:custDataLst>
            <p:extLst>
              <p:ext uri="{D42A27DB-BD31-4B8C-83A1-F6EECF244321}">
                <p14:modId xmlns:p14="http://schemas.microsoft.com/office/powerpoint/2010/main" val="1594191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957734B9-39E5-43D1-A31B-2BBBB0DC01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534F9F1F-27BF-4F6E-BBE1-47F7DBE83FD9}"/>
              </a:ext>
            </a:extLst>
          </p:cNvPr>
          <p:cNvSpPr>
            <a:spLocks noGrp="1"/>
          </p:cNvSpPr>
          <p:nvPr>
            <p:ph type="body" sz="quarter" idx="16"/>
          </p:nvPr>
        </p:nvSpPr>
        <p:spPr/>
        <p:txBody>
          <a:bodyPr/>
          <a:lstStyle/>
          <a:p>
            <a:r>
              <a:rPr lang="en-US"/>
              <a:t>Impact of brand losses of exclusivity at estimated net manufacturer prices, 2020–2029, US$Bn</a:t>
            </a:r>
          </a:p>
        </p:txBody>
      </p:sp>
      <p:sp>
        <p:nvSpPr>
          <p:cNvPr id="3" name="Title 2"/>
          <p:cNvSpPr>
            <a:spLocks noGrp="1"/>
          </p:cNvSpPr>
          <p:nvPr>
            <p:ph type="title"/>
          </p:nvPr>
        </p:nvSpPr>
        <p:spPr/>
        <p:txBody>
          <a:bodyPr vert="horz"/>
          <a:lstStyle/>
          <a:p>
            <a:r>
              <a:rPr lang="en-US"/>
              <a:t>The impact of exclusivity losses will increase to $90.9Bn over 5 years including significant biosimilar entries</a:t>
            </a:r>
          </a:p>
        </p:txBody>
      </p:sp>
      <p:graphicFrame>
        <p:nvGraphicFramePr>
          <p:cNvPr id="9" name="Chart 8">
            <a:extLst>
              <a:ext uri="{FF2B5EF4-FFF2-40B4-BE49-F238E27FC236}">
                <a16:creationId xmlns:a16="http://schemas.microsoft.com/office/drawing/2014/main" id="{18EC8D13-E177-4034-9F9F-E4255A31BE8F}"/>
              </a:ext>
            </a:extLst>
          </p:cNvPr>
          <p:cNvGraphicFramePr>
            <a:graphicFrameLocks/>
          </p:cNvGraphicFramePr>
          <p:nvPr>
            <p:extLst>
              <p:ext uri="{D42A27DB-BD31-4B8C-83A1-F6EECF244321}">
                <p14:modId xmlns:p14="http://schemas.microsoft.com/office/powerpoint/2010/main" val="2708228839"/>
              </p:ext>
            </p:extLst>
          </p:nvPr>
        </p:nvGraphicFramePr>
        <p:xfrm>
          <a:off x="283745" y="1842700"/>
          <a:ext cx="11436342" cy="4889046"/>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A64C2CB9-3A95-438E-8D10-79AB67EACBAB}"/>
              </a:ext>
            </a:extLst>
          </p:cNvPr>
          <p:cNvSpPr txBox="1">
            <a:spLocks/>
          </p:cNvSpPr>
          <p:nvPr/>
        </p:nvSpPr>
        <p:spPr>
          <a:xfrm>
            <a:off x="8299352" y="5535243"/>
            <a:ext cx="1190080" cy="338554"/>
          </a:xfrm>
          <a:prstGeom prst="rect">
            <a:avLst/>
          </a:prstGeom>
          <a:noFill/>
        </p:spPr>
        <p:txBody>
          <a:bodyPr wrap="square" rtlCol="0">
            <a:spAutoFit/>
          </a:bodyPr>
          <a:lstStyle/>
          <a:p>
            <a:pPr algn="ctr"/>
            <a:r>
              <a:rPr lang="en-US" sz="1600" b="1">
                <a:solidFill>
                  <a:schemeClr val="accent1"/>
                </a:solidFill>
              </a:rPr>
              <a:t>$90.9Bn</a:t>
            </a:r>
          </a:p>
        </p:txBody>
      </p:sp>
      <p:sp>
        <p:nvSpPr>
          <p:cNvPr id="17" name="TextBox 16">
            <a:extLst>
              <a:ext uri="{FF2B5EF4-FFF2-40B4-BE49-F238E27FC236}">
                <a16:creationId xmlns:a16="http://schemas.microsoft.com/office/drawing/2014/main" id="{38DFDA12-AD91-421E-8061-EDA448A66C93}"/>
              </a:ext>
            </a:extLst>
          </p:cNvPr>
          <p:cNvSpPr txBox="1">
            <a:spLocks/>
          </p:cNvSpPr>
          <p:nvPr/>
        </p:nvSpPr>
        <p:spPr>
          <a:xfrm>
            <a:off x="6861027" y="1842700"/>
            <a:ext cx="3727746" cy="276999"/>
          </a:xfrm>
          <a:prstGeom prst="rect">
            <a:avLst/>
          </a:prstGeom>
          <a:noFill/>
        </p:spPr>
        <p:txBody>
          <a:bodyPr wrap="square" rtlCol="0">
            <a:spAutoFit/>
          </a:bodyPr>
          <a:lstStyle/>
          <a:p>
            <a:pPr algn="ctr"/>
            <a:r>
              <a:rPr lang="en-US" sz="1200">
                <a:solidFill>
                  <a:schemeClr val="accent1"/>
                </a:solidFill>
              </a:rPr>
              <a:t>Forecast</a:t>
            </a:r>
          </a:p>
        </p:txBody>
      </p:sp>
      <p:sp>
        <p:nvSpPr>
          <p:cNvPr id="18" name="Rectangle: Rounded Corners 17">
            <a:extLst>
              <a:ext uri="{FF2B5EF4-FFF2-40B4-BE49-F238E27FC236}">
                <a16:creationId xmlns:a16="http://schemas.microsoft.com/office/drawing/2014/main" id="{2D584B5D-DABB-4743-BC22-594B181F75DB}"/>
              </a:ext>
            </a:extLst>
          </p:cNvPr>
          <p:cNvSpPr>
            <a:spLocks/>
          </p:cNvSpPr>
          <p:nvPr/>
        </p:nvSpPr>
        <p:spPr>
          <a:xfrm>
            <a:off x="4306525" y="6049886"/>
            <a:ext cx="336550" cy="10477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9" name="Rectangle: Rounded Corners 18">
            <a:extLst>
              <a:ext uri="{FF2B5EF4-FFF2-40B4-BE49-F238E27FC236}">
                <a16:creationId xmlns:a16="http://schemas.microsoft.com/office/drawing/2014/main" id="{EE6B8239-48B0-4415-B731-0CE572139581}"/>
              </a:ext>
            </a:extLst>
          </p:cNvPr>
          <p:cNvSpPr>
            <a:spLocks/>
          </p:cNvSpPr>
          <p:nvPr/>
        </p:nvSpPr>
        <p:spPr>
          <a:xfrm>
            <a:off x="3119999" y="6049886"/>
            <a:ext cx="336550" cy="10477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5" name="TextBox 24">
            <a:extLst>
              <a:ext uri="{FF2B5EF4-FFF2-40B4-BE49-F238E27FC236}">
                <a16:creationId xmlns:a16="http://schemas.microsoft.com/office/drawing/2014/main" id="{85319232-634B-49EA-9C81-600ECC0CF84E}"/>
              </a:ext>
            </a:extLst>
          </p:cNvPr>
          <p:cNvSpPr txBox="1">
            <a:spLocks/>
          </p:cNvSpPr>
          <p:nvPr/>
        </p:nvSpPr>
        <p:spPr>
          <a:xfrm>
            <a:off x="7838866" y="5190486"/>
            <a:ext cx="1178297" cy="338554"/>
          </a:xfrm>
          <a:prstGeom prst="rect">
            <a:avLst/>
          </a:prstGeom>
          <a:noFill/>
        </p:spPr>
        <p:txBody>
          <a:bodyPr wrap="square" rtlCol="0">
            <a:spAutoFit/>
          </a:bodyPr>
          <a:lstStyle/>
          <a:p>
            <a:pPr algn="ctr"/>
            <a:r>
              <a:rPr lang="en-US" sz="1600" b="1">
                <a:solidFill>
                  <a:schemeClr val="accent2"/>
                </a:solidFill>
              </a:rPr>
              <a:t>$27.2Bn</a:t>
            </a:r>
          </a:p>
        </p:txBody>
      </p:sp>
      <p:sp>
        <p:nvSpPr>
          <p:cNvPr id="26" name="TextBox 25">
            <a:extLst>
              <a:ext uri="{FF2B5EF4-FFF2-40B4-BE49-F238E27FC236}">
                <a16:creationId xmlns:a16="http://schemas.microsoft.com/office/drawing/2014/main" id="{0A60CFAA-06DF-4A79-9FC9-14683C22ED2D}"/>
              </a:ext>
            </a:extLst>
          </p:cNvPr>
          <p:cNvSpPr txBox="1">
            <a:spLocks/>
          </p:cNvSpPr>
          <p:nvPr/>
        </p:nvSpPr>
        <p:spPr>
          <a:xfrm>
            <a:off x="8909299" y="5190486"/>
            <a:ext cx="1190080" cy="338554"/>
          </a:xfrm>
          <a:prstGeom prst="rect">
            <a:avLst/>
          </a:prstGeom>
          <a:noFill/>
        </p:spPr>
        <p:txBody>
          <a:bodyPr wrap="square" rtlCol="0">
            <a:spAutoFit/>
          </a:bodyPr>
          <a:lstStyle/>
          <a:p>
            <a:pPr algn="ctr"/>
            <a:r>
              <a:rPr lang="en-US" sz="1600" b="1">
                <a:solidFill>
                  <a:schemeClr val="accent3"/>
                </a:solidFill>
              </a:rPr>
              <a:t>$63.7Bn</a:t>
            </a:r>
          </a:p>
        </p:txBody>
      </p:sp>
      <p:sp>
        <p:nvSpPr>
          <p:cNvPr id="8" name="Content Placeholder 7">
            <a:extLst>
              <a:ext uri="{FF2B5EF4-FFF2-40B4-BE49-F238E27FC236}">
                <a16:creationId xmlns:a16="http://schemas.microsoft.com/office/drawing/2014/main" id="{E7439DF9-6480-47F9-B11E-81F0571A8B5B}"/>
              </a:ext>
            </a:extLst>
          </p:cNvPr>
          <p:cNvSpPr>
            <a:spLocks noGrp="1"/>
          </p:cNvSpPr>
          <p:nvPr>
            <p:ph sz="quarter" idx="19"/>
          </p:nvPr>
        </p:nvSpPr>
        <p:spPr>
          <a:xfrm>
            <a:off x="390711" y="6319361"/>
            <a:ext cx="9290303" cy="184666"/>
          </a:xfrm>
        </p:spPr>
        <p:txBody>
          <a:bodyPr wrap="square" tIns="45720" bIns="0" anchor="b" anchorCtr="0">
            <a:spAutoFit/>
          </a:bodyPr>
          <a:lstStyle/>
          <a:p>
            <a:r>
              <a:rPr lang="en-US"/>
              <a:t>Source: IQVIA Market Prognosis, Mar 2025; IQVIA Institute, Apr 2025.</a:t>
            </a:r>
          </a:p>
        </p:txBody>
      </p:sp>
      <p:sp>
        <p:nvSpPr>
          <p:cNvPr id="6" name="TextBox 5">
            <a:extLst>
              <a:ext uri="{FF2B5EF4-FFF2-40B4-BE49-F238E27FC236}">
                <a16:creationId xmlns:a16="http://schemas.microsoft.com/office/drawing/2014/main" id="{0A87CEDA-7E71-4338-B4B2-15C22423D924}"/>
              </a:ext>
            </a:extLst>
          </p:cNvPr>
          <p:cNvSpPr txBox="1">
            <a:spLocks/>
          </p:cNvSpPr>
          <p:nvPr/>
        </p:nvSpPr>
        <p:spPr>
          <a:xfrm>
            <a:off x="6118071" y="5917186"/>
            <a:ext cx="298480" cy="338554"/>
          </a:xfrm>
          <a:prstGeom prst="rect">
            <a:avLst/>
          </a:prstGeom>
          <a:noFill/>
        </p:spPr>
        <p:txBody>
          <a:bodyPr wrap="none" rtlCol="0">
            <a:spAutoFit/>
          </a:bodyPr>
          <a:lstStyle/>
          <a:p>
            <a:r>
              <a:rPr lang="en-US" sz="1600" b="1">
                <a:solidFill>
                  <a:schemeClr val="accent1"/>
                </a:solidFill>
              </a:rPr>
              <a:t>$</a:t>
            </a:r>
          </a:p>
        </p:txBody>
      </p:sp>
      <p:sp>
        <p:nvSpPr>
          <p:cNvPr id="27" name="Left Bracket 26">
            <a:extLst>
              <a:ext uri="{FF2B5EF4-FFF2-40B4-BE49-F238E27FC236}">
                <a16:creationId xmlns:a16="http://schemas.microsoft.com/office/drawing/2014/main" id="{79CEAD68-587C-4913-9DD8-C2D0C0054CFE}"/>
              </a:ext>
            </a:extLst>
          </p:cNvPr>
          <p:cNvSpPr>
            <a:spLocks/>
          </p:cNvSpPr>
          <p:nvPr/>
        </p:nvSpPr>
        <p:spPr>
          <a:xfrm rot="16200000">
            <a:off x="3143253" y="2842509"/>
            <a:ext cx="192957" cy="5142272"/>
          </a:xfrm>
          <a:prstGeom prst="leftBracket">
            <a:avLst>
              <a:gd name="adj" fmla="val 122286"/>
            </a:avLst>
          </a:prstGeom>
          <a:ln w="28575">
            <a:solidFill>
              <a:srgbClr val="C2D0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ket 27">
            <a:extLst>
              <a:ext uri="{FF2B5EF4-FFF2-40B4-BE49-F238E27FC236}">
                <a16:creationId xmlns:a16="http://schemas.microsoft.com/office/drawing/2014/main" id="{A2D3CD56-1DB2-4B19-8373-45340C8A473A}"/>
              </a:ext>
            </a:extLst>
          </p:cNvPr>
          <p:cNvSpPr>
            <a:spLocks/>
          </p:cNvSpPr>
          <p:nvPr/>
        </p:nvSpPr>
        <p:spPr>
          <a:xfrm rot="16200000">
            <a:off x="8732895" y="2842509"/>
            <a:ext cx="192957" cy="5142272"/>
          </a:xfrm>
          <a:prstGeom prst="leftBracket">
            <a:avLst>
              <a:gd name="adj" fmla="val 122286"/>
            </a:avLst>
          </a:prstGeom>
          <a:ln w="28575">
            <a:solidFill>
              <a:srgbClr val="C2D0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0CA98E40-7C17-587C-E8CF-E86884131B72}"/>
              </a:ext>
            </a:extLst>
          </p:cNvPr>
          <p:cNvSpPr>
            <a:spLocks/>
          </p:cNvSpPr>
          <p:nvPr/>
        </p:nvSpPr>
        <p:spPr>
          <a:xfrm>
            <a:off x="6096000" y="1842700"/>
            <a:ext cx="5624087" cy="40310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9" name="TextBox 10">
            <a:extLst>
              <a:ext uri="{FF2B5EF4-FFF2-40B4-BE49-F238E27FC236}">
                <a16:creationId xmlns:a16="http://schemas.microsoft.com/office/drawing/2014/main" id="{55D1EFDB-7F3B-76A3-C1F7-595457F0F20A}"/>
              </a:ext>
            </a:extLst>
          </p:cNvPr>
          <p:cNvSpPr txBox="1">
            <a:spLocks/>
          </p:cNvSpPr>
          <p:nvPr/>
        </p:nvSpPr>
        <p:spPr>
          <a:xfrm>
            <a:off x="2586173" y="5535231"/>
            <a:ext cx="1178401" cy="33856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accent1"/>
                </a:solidFill>
              </a:rPr>
              <a:t>$75.3Bn</a:t>
            </a:r>
          </a:p>
        </p:txBody>
      </p:sp>
      <p:sp>
        <p:nvSpPr>
          <p:cNvPr id="30" name="TextBox 22">
            <a:extLst>
              <a:ext uri="{FF2B5EF4-FFF2-40B4-BE49-F238E27FC236}">
                <a16:creationId xmlns:a16="http://schemas.microsoft.com/office/drawing/2014/main" id="{9E923D21-4762-5271-47C7-D666764DE6F6}"/>
              </a:ext>
            </a:extLst>
          </p:cNvPr>
          <p:cNvSpPr txBox="1">
            <a:spLocks/>
          </p:cNvSpPr>
          <p:nvPr/>
        </p:nvSpPr>
        <p:spPr>
          <a:xfrm>
            <a:off x="2166802" y="5185469"/>
            <a:ext cx="1178287" cy="33856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accent2"/>
                </a:solidFill>
              </a:rPr>
              <a:t>$44.6Bn</a:t>
            </a:r>
          </a:p>
        </p:txBody>
      </p:sp>
      <p:sp>
        <p:nvSpPr>
          <p:cNvPr id="31" name="TextBox 23">
            <a:extLst>
              <a:ext uri="{FF2B5EF4-FFF2-40B4-BE49-F238E27FC236}">
                <a16:creationId xmlns:a16="http://schemas.microsoft.com/office/drawing/2014/main" id="{9E9C34BB-C072-5C98-3DFA-BD72F33BF1A3}"/>
              </a:ext>
            </a:extLst>
          </p:cNvPr>
          <p:cNvSpPr txBox="1">
            <a:spLocks/>
          </p:cNvSpPr>
          <p:nvPr/>
        </p:nvSpPr>
        <p:spPr>
          <a:xfrm>
            <a:off x="3175373" y="5194709"/>
            <a:ext cx="1178287" cy="33856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accent3"/>
                </a:solidFill>
              </a:rPr>
              <a:t>$39.1Bn</a:t>
            </a:r>
          </a:p>
        </p:txBody>
      </p:sp>
      <p:sp>
        <p:nvSpPr>
          <p:cNvPr id="10" name="Footer Placeholder 9">
            <a:extLst>
              <a:ext uri="{FF2B5EF4-FFF2-40B4-BE49-F238E27FC236}">
                <a16:creationId xmlns:a16="http://schemas.microsoft.com/office/drawing/2014/main" id="{AEC55635-EF55-B6F4-5B82-029D2E9CF4FD}"/>
              </a:ext>
            </a:extLst>
          </p:cNvPr>
          <p:cNvSpPr>
            <a:spLocks noGrp="1"/>
          </p:cNvSpPr>
          <p:nvPr>
            <p:ph type="ftr" sz="quarter" idx="10"/>
          </p:nvPr>
        </p:nvSpPr>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112129721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77F9F0DC-4B8D-A4E9-EE5E-807478352C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7" name="think-cell data - do not delete" hidden="1">
                        <a:extLst>
                          <a:ext uri="{FF2B5EF4-FFF2-40B4-BE49-F238E27FC236}">
                            <a16:creationId xmlns:a16="http://schemas.microsoft.com/office/drawing/2014/main" id="{77F9F0DC-4B8D-A4E9-EE5E-807478352C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10" name="Content Placeholder 9">
            <a:extLst>
              <a:ext uri="{FF2B5EF4-FFF2-40B4-BE49-F238E27FC236}">
                <a16:creationId xmlns:a16="http://schemas.microsoft.com/office/drawing/2014/main" id="{63909AA5-F73D-4AD9-A25C-0804D1EDFEE6}"/>
              </a:ext>
            </a:extLst>
          </p:cNvPr>
          <p:cNvGraphicFramePr>
            <a:graphicFrameLocks noGrp="1"/>
          </p:cNvGraphicFramePr>
          <p:nvPr>
            <p:ph idx="17"/>
            <p:extLst>
              <p:ext uri="{D42A27DB-BD31-4B8C-83A1-F6EECF244321}">
                <p14:modId xmlns:p14="http://schemas.microsoft.com/office/powerpoint/2010/main" val="84085037"/>
              </p:ext>
            </p:extLst>
          </p:nvPr>
        </p:nvGraphicFramePr>
        <p:xfrm>
          <a:off x="384175" y="1667903"/>
          <a:ext cx="11339513" cy="4278312"/>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 Placeholder 4">
            <a:extLst>
              <a:ext uri="{FF2B5EF4-FFF2-40B4-BE49-F238E27FC236}">
                <a16:creationId xmlns:a16="http://schemas.microsoft.com/office/drawing/2014/main" id="{1C33A6BE-DA2E-451B-912C-97469DB35E40}"/>
              </a:ext>
            </a:extLst>
          </p:cNvPr>
          <p:cNvSpPr>
            <a:spLocks noGrp="1"/>
          </p:cNvSpPr>
          <p:nvPr>
            <p:ph type="body" sz="quarter" idx="16"/>
          </p:nvPr>
        </p:nvSpPr>
        <p:spPr/>
        <p:txBody>
          <a:bodyPr/>
          <a:lstStyle/>
          <a:p>
            <a:r>
              <a:rPr lang="en-US"/>
              <a:t>Historic and forecast spending growth at estimated net manufacturer prices for leading therapy areas</a:t>
            </a:r>
          </a:p>
        </p:txBody>
      </p:sp>
      <p:sp>
        <p:nvSpPr>
          <p:cNvPr id="4" name="Title 3">
            <a:extLst>
              <a:ext uri="{FF2B5EF4-FFF2-40B4-BE49-F238E27FC236}">
                <a16:creationId xmlns:a16="http://schemas.microsoft.com/office/drawing/2014/main" id="{DFF3707C-690A-42CC-B1F3-60A0C19B5E8C}"/>
              </a:ext>
            </a:extLst>
          </p:cNvPr>
          <p:cNvSpPr>
            <a:spLocks noGrp="1"/>
          </p:cNvSpPr>
          <p:nvPr>
            <p:ph type="title"/>
          </p:nvPr>
        </p:nvSpPr>
        <p:spPr/>
        <p:txBody>
          <a:bodyPr vert="horz" lIns="91440" tIns="45720" rIns="91440" bIns="45720" anchor="b" anchorCtr="0"/>
          <a:lstStyle/>
          <a:p>
            <a:r>
              <a:rPr lang="en-US"/>
              <a:t>Oncology and obesity will drive growth through 2029 while diabetes, immunology, and COVID-19 will contribute to slowing</a:t>
            </a:r>
          </a:p>
        </p:txBody>
      </p:sp>
      <p:sp>
        <p:nvSpPr>
          <p:cNvPr id="7" name="Content Placeholder 6">
            <a:extLst>
              <a:ext uri="{FF2B5EF4-FFF2-40B4-BE49-F238E27FC236}">
                <a16:creationId xmlns:a16="http://schemas.microsoft.com/office/drawing/2014/main" id="{34CBD14F-284D-4DA4-BE14-1BF991E20450}"/>
              </a:ext>
            </a:extLst>
          </p:cNvPr>
          <p:cNvSpPr>
            <a:spLocks noGrp="1"/>
          </p:cNvSpPr>
          <p:nvPr>
            <p:ph sz="quarter" idx="19"/>
          </p:nvPr>
        </p:nvSpPr>
        <p:spPr>
          <a:xfrm>
            <a:off x="384175" y="6235273"/>
            <a:ext cx="9290303" cy="184666"/>
          </a:xfrm>
        </p:spPr>
        <p:txBody>
          <a:bodyPr/>
          <a:lstStyle/>
          <a:p>
            <a:r>
              <a:rPr lang="en-US"/>
              <a:t>Source: IQVIA Institute, Apr 2025.</a:t>
            </a:r>
          </a:p>
        </p:txBody>
      </p:sp>
      <p:cxnSp>
        <p:nvCxnSpPr>
          <p:cNvPr id="6" name="Straight Connector 5">
            <a:extLst>
              <a:ext uri="{FF2B5EF4-FFF2-40B4-BE49-F238E27FC236}">
                <a16:creationId xmlns:a16="http://schemas.microsoft.com/office/drawing/2014/main" id="{DD8A1132-198D-427F-BCCA-43180B2E8CB4}"/>
              </a:ext>
            </a:extLst>
          </p:cNvPr>
          <p:cNvCxnSpPr>
            <a:cxnSpLocks/>
          </p:cNvCxnSpPr>
          <p:nvPr/>
        </p:nvCxnSpPr>
        <p:spPr>
          <a:xfrm>
            <a:off x="1099457" y="1687286"/>
            <a:ext cx="0" cy="3657600"/>
          </a:xfrm>
          <a:prstGeom prst="line">
            <a:avLst/>
          </a:prstGeom>
          <a:ln w="38100">
            <a:solidFill>
              <a:srgbClr val="C2D0D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DC394-245B-461C-8417-775CB82C89C7}"/>
              </a:ext>
            </a:extLst>
          </p:cNvPr>
          <p:cNvCxnSpPr>
            <a:cxnSpLocks/>
          </p:cNvCxnSpPr>
          <p:nvPr/>
        </p:nvCxnSpPr>
        <p:spPr>
          <a:xfrm flipH="1">
            <a:off x="1110343" y="5334000"/>
            <a:ext cx="10624457" cy="0"/>
          </a:xfrm>
          <a:prstGeom prst="line">
            <a:avLst/>
          </a:prstGeom>
          <a:ln w="38100">
            <a:solidFill>
              <a:srgbClr val="C2D0D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872B912-FC41-423F-B759-5BC47301DA9D}"/>
              </a:ext>
            </a:extLst>
          </p:cNvPr>
          <p:cNvSpPr>
            <a:spLocks/>
          </p:cNvSpPr>
          <p:nvPr/>
        </p:nvSpPr>
        <p:spPr>
          <a:xfrm>
            <a:off x="10281094" y="5389177"/>
            <a:ext cx="1910906" cy="58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 name="Rectangle: Rounded Corners 2">
            <a:extLst>
              <a:ext uri="{FF2B5EF4-FFF2-40B4-BE49-F238E27FC236}">
                <a16:creationId xmlns:a16="http://schemas.microsoft.com/office/drawing/2014/main" id="{FE6E0A6E-B9B8-47F0-97F3-BE71781A87B2}"/>
              </a:ext>
            </a:extLst>
          </p:cNvPr>
          <p:cNvSpPr>
            <a:spLocks/>
          </p:cNvSpPr>
          <p:nvPr/>
        </p:nvSpPr>
        <p:spPr>
          <a:xfrm>
            <a:off x="10518420" y="5343245"/>
            <a:ext cx="1662112" cy="485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a:solidFill>
                  <a:srgbClr val="628597"/>
                </a:solidFill>
              </a:rPr>
              <a:t>NM</a:t>
            </a:r>
          </a:p>
        </p:txBody>
      </p:sp>
      <p:grpSp>
        <p:nvGrpSpPr>
          <p:cNvPr id="23" name="Group 22">
            <a:extLst>
              <a:ext uri="{FF2B5EF4-FFF2-40B4-BE49-F238E27FC236}">
                <a16:creationId xmlns:a16="http://schemas.microsoft.com/office/drawing/2014/main" id="{949C247A-4FDA-4A58-A864-5FFD948BED69}"/>
              </a:ext>
            </a:extLst>
          </p:cNvPr>
          <p:cNvGrpSpPr>
            <a:grpSpLocks/>
          </p:cNvGrpSpPr>
          <p:nvPr/>
        </p:nvGrpSpPr>
        <p:grpSpPr>
          <a:xfrm>
            <a:off x="10688206" y="5130663"/>
            <a:ext cx="248813" cy="455469"/>
            <a:chOff x="9475831" y="5387883"/>
            <a:chExt cx="248813" cy="455469"/>
          </a:xfrm>
        </p:grpSpPr>
        <p:sp>
          <p:nvSpPr>
            <p:cNvPr id="20" name="Rectangle 19">
              <a:extLst>
                <a:ext uri="{FF2B5EF4-FFF2-40B4-BE49-F238E27FC236}">
                  <a16:creationId xmlns:a16="http://schemas.microsoft.com/office/drawing/2014/main" id="{D87F2FB7-9397-4C2E-AF03-D5E6502E3FAD}"/>
                </a:ext>
              </a:extLst>
            </p:cNvPr>
            <p:cNvSpPr>
              <a:spLocks/>
            </p:cNvSpPr>
            <p:nvPr/>
          </p:nvSpPr>
          <p:spPr>
            <a:xfrm rot="1451147">
              <a:off x="9565612" y="5387883"/>
              <a:ext cx="80222" cy="45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19" name="Straight Connector 18">
              <a:extLst>
                <a:ext uri="{FF2B5EF4-FFF2-40B4-BE49-F238E27FC236}">
                  <a16:creationId xmlns:a16="http://schemas.microsoft.com/office/drawing/2014/main" id="{065C48DB-9542-444B-9F91-AEBAB1F0FE1E}"/>
                </a:ext>
              </a:extLst>
            </p:cNvPr>
            <p:cNvCxnSpPr>
              <a:cxnSpLocks/>
            </p:cNvCxnSpPr>
            <p:nvPr/>
          </p:nvCxnSpPr>
          <p:spPr>
            <a:xfrm flipH="1">
              <a:off x="9475831" y="5425807"/>
              <a:ext cx="170306" cy="380123"/>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9E5B850-F023-402D-8BB0-1C85195E1BEE}"/>
                </a:ext>
              </a:extLst>
            </p:cNvPr>
            <p:cNvCxnSpPr>
              <a:cxnSpLocks/>
            </p:cNvCxnSpPr>
            <p:nvPr/>
          </p:nvCxnSpPr>
          <p:spPr>
            <a:xfrm flipH="1">
              <a:off x="9554338" y="5425807"/>
              <a:ext cx="170306" cy="380123"/>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F83013F4-D836-4A30-A2C1-AE42973542C6}"/>
              </a:ext>
            </a:extLst>
          </p:cNvPr>
          <p:cNvGrpSpPr>
            <a:grpSpLocks/>
          </p:cNvGrpSpPr>
          <p:nvPr/>
        </p:nvGrpSpPr>
        <p:grpSpPr>
          <a:xfrm>
            <a:off x="1363328" y="1716311"/>
            <a:ext cx="3196589" cy="874733"/>
            <a:chOff x="8732520" y="5310251"/>
            <a:chExt cx="3196589" cy="874733"/>
          </a:xfrm>
        </p:grpSpPr>
        <p:sp>
          <p:nvSpPr>
            <p:cNvPr id="39" name="Rectangle: Rounded Corners 38">
              <a:extLst>
                <a:ext uri="{FF2B5EF4-FFF2-40B4-BE49-F238E27FC236}">
                  <a16:creationId xmlns:a16="http://schemas.microsoft.com/office/drawing/2014/main" id="{A5C774EA-0688-4CBB-AFCD-C742B92592A3}"/>
                </a:ext>
              </a:extLst>
            </p:cNvPr>
            <p:cNvSpPr>
              <a:spLocks/>
            </p:cNvSpPr>
            <p:nvPr/>
          </p:nvSpPr>
          <p:spPr>
            <a:xfrm>
              <a:off x="8732520" y="5310251"/>
              <a:ext cx="2602230" cy="874733"/>
            </a:xfrm>
            <a:prstGeom prst="roundRect">
              <a:avLst/>
            </a:prstGeom>
            <a:noFill/>
            <a:ln w="25400">
              <a:solidFill>
                <a:srgbClr val="62859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0" name="TextBox 39">
              <a:extLst>
                <a:ext uri="{FF2B5EF4-FFF2-40B4-BE49-F238E27FC236}">
                  <a16:creationId xmlns:a16="http://schemas.microsoft.com/office/drawing/2014/main" id="{640A4400-A66A-4E10-B562-7BAB11892FDE}"/>
                </a:ext>
              </a:extLst>
            </p:cNvPr>
            <p:cNvSpPr txBox="1">
              <a:spLocks/>
            </p:cNvSpPr>
            <p:nvPr/>
          </p:nvSpPr>
          <p:spPr>
            <a:xfrm>
              <a:off x="8778240" y="5440680"/>
              <a:ext cx="1333500" cy="646331"/>
            </a:xfrm>
            <a:prstGeom prst="rect">
              <a:avLst/>
            </a:prstGeom>
            <a:noFill/>
          </p:spPr>
          <p:txBody>
            <a:bodyPr wrap="square" rtlCol="0">
              <a:spAutoFit/>
            </a:bodyPr>
            <a:lstStyle/>
            <a:p>
              <a:r>
                <a:rPr lang="en-US" sz="1200">
                  <a:solidFill>
                    <a:srgbClr val="628597"/>
                  </a:solidFill>
                </a:rPr>
                <a:t>Size of bubble:</a:t>
              </a:r>
            </a:p>
            <a:p>
              <a:r>
                <a:rPr lang="en-US" sz="1200">
                  <a:solidFill>
                    <a:srgbClr val="628597"/>
                  </a:solidFill>
                </a:rPr>
                <a:t>Spending in 2029</a:t>
              </a:r>
            </a:p>
          </p:txBody>
        </p:sp>
        <p:grpSp>
          <p:nvGrpSpPr>
            <p:cNvPr id="41" name="Group 40">
              <a:extLst>
                <a:ext uri="{FF2B5EF4-FFF2-40B4-BE49-F238E27FC236}">
                  <a16:creationId xmlns:a16="http://schemas.microsoft.com/office/drawing/2014/main" id="{61BEC496-8766-4DC2-8DFB-581A983F83E7}"/>
                </a:ext>
              </a:extLst>
            </p:cNvPr>
            <p:cNvGrpSpPr>
              <a:grpSpLocks/>
            </p:cNvGrpSpPr>
            <p:nvPr/>
          </p:nvGrpSpPr>
          <p:grpSpPr>
            <a:xfrm>
              <a:off x="9884928" y="5408619"/>
              <a:ext cx="716618" cy="716618"/>
              <a:chOff x="9976368" y="5337499"/>
              <a:chExt cx="716618" cy="716618"/>
            </a:xfrm>
          </p:grpSpPr>
          <p:sp>
            <p:nvSpPr>
              <p:cNvPr id="46" name="Oval 45">
                <a:extLst>
                  <a:ext uri="{FF2B5EF4-FFF2-40B4-BE49-F238E27FC236}">
                    <a16:creationId xmlns:a16="http://schemas.microsoft.com/office/drawing/2014/main" id="{BC8AE618-44A4-454F-95BF-B564F788757E}"/>
                  </a:ext>
                </a:extLst>
              </p:cNvPr>
              <p:cNvSpPr>
                <a:spLocks/>
              </p:cNvSpPr>
              <p:nvPr/>
            </p:nvSpPr>
            <p:spPr>
              <a:xfrm>
                <a:off x="9976368" y="5337499"/>
                <a:ext cx="716618" cy="716618"/>
              </a:xfrm>
              <a:prstGeom prst="ellipse">
                <a:avLst/>
              </a:prstGeom>
              <a:noFill/>
              <a:ln w="25400">
                <a:solidFill>
                  <a:srgbClr val="62859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47" name="Oval 46">
                <a:extLst>
                  <a:ext uri="{FF2B5EF4-FFF2-40B4-BE49-F238E27FC236}">
                    <a16:creationId xmlns:a16="http://schemas.microsoft.com/office/drawing/2014/main" id="{94150B9B-1A94-4792-B8C1-F8C549562FF9}"/>
                  </a:ext>
                </a:extLst>
              </p:cNvPr>
              <p:cNvSpPr>
                <a:spLocks/>
              </p:cNvSpPr>
              <p:nvPr/>
            </p:nvSpPr>
            <p:spPr>
              <a:xfrm>
                <a:off x="10097261" y="5584778"/>
                <a:ext cx="472523" cy="466533"/>
              </a:xfrm>
              <a:prstGeom prst="ellipse">
                <a:avLst/>
              </a:prstGeom>
              <a:noFill/>
              <a:ln w="25400">
                <a:solidFill>
                  <a:srgbClr val="62859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48" name="Oval 47">
                <a:extLst>
                  <a:ext uri="{FF2B5EF4-FFF2-40B4-BE49-F238E27FC236}">
                    <a16:creationId xmlns:a16="http://schemas.microsoft.com/office/drawing/2014/main" id="{63D451DF-8010-4D60-A1C1-C1126C7DADB0}"/>
                  </a:ext>
                </a:extLst>
              </p:cNvPr>
              <p:cNvSpPr>
                <a:spLocks/>
              </p:cNvSpPr>
              <p:nvPr/>
            </p:nvSpPr>
            <p:spPr>
              <a:xfrm>
                <a:off x="10224939" y="5827845"/>
                <a:ext cx="219476" cy="216694"/>
              </a:xfrm>
              <a:prstGeom prst="ellipse">
                <a:avLst/>
              </a:prstGeom>
              <a:noFill/>
              <a:ln w="25400">
                <a:solidFill>
                  <a:srgbClr val="62859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42" name="TextBox 41">
              <a:extLst>
                <a:ext uri="{FF2B5EF4-FFF2-40B4-BE49-F238E27FC236}">
                  <a16:creationId xmlns:a16="http://schemas.microsoft.com/office/drawing/2014/main" id="{16C51723-0DE1-45CA-A78B-F699139B963C}"/>
                </a:ext>
              </a:extLst>
            </p:cNvPr>
            <p:cNvSpPr txBox="1">
              <a:spLocks/>
            </p:cNvSpPr>
            <p:nvPr/>
          </p:nvSpPr>
          <p:spPr>
            <a:xfrm>
              <a:off x="10595609" y="5360951"/>
              <a:ext cx="1333500" cy="800219"/>
            </a:xfrm>
            <a:prstGeom prst="rect">
              <a:avLst/>
            </a:prstGeom>
            <a:noFill/>
          </p:spPr>
          <p:txBody>
            <a:bodyPr wrap="square" rtlCol="0">
              <a:spAutoFit/>
            </a:bodyPr>
            <a:lstStyle/>
            <a:p>
              <a:pPr>
                <a:spcBef>
                  <a:spcPts val="600"/>
                </a:spcBef>
              </a:pPr>
              <a:r>
                <a:rPr lang="en-US" sz="1200">
                  <a:solidFill>
                    <a:srgbClr val="628597"/>
                  </a:solidFill>
                </a:rPr>
                <a:t>$100Bn</a:t>
              </a:r>
            </a:p>
            <a:p>
              <a:pPr>
                <a:spcBef>
                  <a:spcPts val="600"/>
                </a:spcBef>
              </a:pPr>
              <a:r>
                <a:rPr lang="en-US" sz="1200">
                  <a:solidFill>
                    <a:srgbClr val="628597"/>
                  </a:solidFill>
                </a:rPr>
                <a:t>$50Bn</a:t>
              </a:r>
            </a:p>
            <a:p>
              <a:pPr>
                <a:spcBef>
                  <a:spcPts val="600"/>
                </a:spcBef>
              </a:pPr>
              <a:r>
                <a:rPr lang="en-US" sz="1200">
                  <a:solidFill>
                    <a:srgbClr val="628597"/>
                  </a:solidFill>
                </a:rPr>
                <a:t>$10Bn</a:t>
              </a:r>
            </a:p>
          </p:txBody>
        </p:sp>
        <p:cxnSp>
          <p:nvCxnSpPr>
            <p:cNvPr id="43" name="Straight Connector 42">
              <a:extLst>
                <a:ext uri="{FF2B5EF4-FFF2-40B4-BE49-F238E27FC236}">
                  <a16:creationId xmlns:a16="http://schemas.microsoft.com/office/drawing/2014/main" id="{8AB73374-9869-46CB-83B1-93C21E89DE07}"/>
                </a:ext>
              </a:extLst>
            </p:cNvPr>
            <p:cNvCxnSpPr>
              <a:cxnSpLocks/>
            </p:cNvCxnSpPr>
            <p:nvPr/>
          </p:nvCxnSpPr>
          <p:spPr>
            <a:xfrm>
              <a:off x="10484695" y="5488467"/>
              <a:ext cx="143548"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9FCCAE5-FEC3-4F14-824C-136E39597252}"/>
                </a:ext>
              </a:extLst>
            </p:cNvPr>
            <p:cNvCxnSpPr>
              <a:cxnSpLocks/>
            </p:cNvCxnSpPr>
            <p:nvPr/>
          </p:nvCxnSpPr>
          <p:spPr>
            <a:xfrm>
              <a:off x="10357866" y="6010524"/>
              <a:ext cx="284955"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1F9F5E7-5BCF-42F6-954A-B92583896793}"/>
                </a:ext>
              </a:extLst>
            </p:cNvPr>
            <p:cNvCxnSpPr>
              <a:cxnSpLocks/>
            </p:cNvCxnSpPr>
            <p:nvPr/>
          </p:nvCxnSpPr>
          <p:spPr>
            <a:xfrm>
              <a:off x="10417951" y="5732228"/>
              <a:ext cx="246074"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B6F2F7AF-0AF8-CB53-4AA2-5329E31E6B1E}"/>
              </a:ext>
            </a:extLst>
          </p:cNvPr>
          <p:cNvSpPr>
            <a:spLocks/>
          </p:cNvSpPr>
          <p:nvPr/>
        </p:nvSpPr>
        <p:spPr>
          <a:xfrm>
            <a:off x="11252381" y="4597721"/>
            <a:ext cx="194190" cy="1941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3" name="Rectangle: Rounded Corners 12">
            <a:extLst>
              <a:ext uri="{FF2B5EF4-FFF2-40B4-BE49-F238E27FC236}">
                <a16:creationId xmlns:a16="http://schemas.microsoft.com/office/drawing/2014/main" id="{CB39F073-8DB2-8742-90C6-6D0CC13B4C6A}"/>
              </a:ext>
            </a:extLst>
          </p:cNvPr>
          <p:cNvSpPr>
            <a:spLocks/>
          </p:cNvSpPr>
          <p:nvPr/>
        </p:nvSpPr>
        <p:spPr>
          <a:xfrm>
            <a:off x="10467241" y="4005934"/>
            <a:ext cx="1662112" cy="485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a:solidFill>
                  <a:srgbClr val="628597"/>
                </a:solidFill>
              </a:rPr>
              <a:t>COVID-19 vaccines &amp; therapeutics</a:t>
            </a:r>
          </a:p>
        </p:txBody>
      </p:sp>
      <p:sp>
        <p:nvSpPr>
          <p:cNvPr id="15" name="Rectangle 14">
            <a:extLst>
              <a:ext uri="{FF2B5EF4-FFF2-40B4-BE49-F238E27FC236}">
                <a16:creationId xmlns:a16="http://schemas.microsoft.com/office/drawing/2014/main" id="{C21FC817-DA73-4172-DB53-D594519410DD}"/>
              </a:ext>
            </a:extLst>
          </p:cNvPr>
          <p:cNvSpPr>
            <a:spLocks/>
          </p:cNvSpPr>
          <p:nvPr/>
        </p:nvSpPr>
        <p:spPr>
          <a:xfrm>
            <a:off x="8737051" y="5372100"/>
            <a:ext cx="1476979"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8" name="Rectangle 17">
            <a:extLst>
              <a:ext uri="{FF2B5EF4-FFF2-40B4-BE49-F238E27FC236}">
                <a16:creationId xmlns:a16="http://schemas.microsoft.com/office/drawing/2014/main" id="{CB3AFA8C-E901-5455-8858-D12B0C62BBAF}"/>
              </a:ext>
            </a:extLst>
          </p:cNvPr>
          <p:cNvSpPr>
            <a:spLocks/>
          </p:cNvSpPr>
          <p:nvPr/>
        </p:nvSpPr>
        <p:spPr>
          <a:xfrm>
            <a:off x="9097427" y="5352289"/>
            <a:ext cx="1420179"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200">
                <a:solidFill>
                  <a:srgbClr val="628597"/>
                </a:solidFill>
              </a:rPr>
              <a:t>                    70%</a:t>
            </a:r>
          </a:p>
        </p:txBody>
      </p:sp>
      <p:grpSp>
        <p:nvGrpSpPr>
          <p:cNvPr id="24" name="Group 23">
            <a:extLst>
              <a:ext uri="{FF2B5EF4-FFF2-40B4-BE49-F238E27FC236}">
                <a16:creationId xmlns:a16="http://schemas.microsoft.com/office/drawing/2014/main" id="{636FA965-288D-4ECC-8862-3F3D9DF82C0A}"/>
              </a:ext>
            </a:extLst>
          </p:cNvPr>
          <p:cNvGrpSpPr>
            <a:grpSpLocks/>
          </p:cNvGrpSpPr>
          <p:nvPr/>
        </p:nvGrpSpPr>
        <p:grpSpPr>
          <a:xfrm>
            <a:off x="9200963" y="5118421"/>
            <a:ext cx="248813" cy="455469"/>
            <a:chOff x="9475831" y="5387883"/>
            <a:chExt cx="248813" cy="455469"/>
          </a:xfrm>
        </p:grpSpPr>
        <p:sp>
          <p:nvSpPr>
            <p:cNvPr id="25" name="Rectangle 24">
              <a:extLst>
                <a:ext uri="{FF2B5EF4-FFF2-40B4-BE49-F238E27FC236}">
                  <a16:creationId xmlns:a16="http://schemas.microsoft.com/office/drawing/2014/main" id="{FE42445C-950D-486E-8FAD-215CE9EFDAEF}"/>
                </a:ext>
              </a:extLst>
            </p:cNvPr>
            <p:cNvSpPr>
              <a:spLocks/>
            </p:cNvSpPr>
            <p:nvPr/>
          </p:nvSpPr>
          <p:spPr>
            <a:xfrm rot="1451147">
              <a:off x="9565612" y="5387883"/>
              <a:ext cx="80222" cy="45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cxnSp>
          <p:nvCxnSpPr>
            <p:cNvPr id="26" name="Straight Connector 25">
              <a:extLst>
                <a:ext uri="{FF2B5EF4-FFF2-40B4-BE49-F238E27FC236}">
                  <a16:creationId xmlns:a16="http://schemas.microsoft.com/office/drawing/2014/main" id="{0598717B-D594-4FE3-A30C-482B4711C95E}"/>
                </a:ext>
              </a:extLst>
            </p:cNvPr>
            <p:cNvCxnSpPr>
              <a:cxnSpLocks/>
            </p:cNvCxnSpPr>
            <p:nvPr/>
          </p:nvCxnSpPr>
          <p:spPr>
            <a:xfrm flipH="1">
              <a:off x="9475831" y="5425807"/>
              <a:ext cx="170306" cy="380123"/>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6E0F93-B07E-42F6-A281-E317C74A08EA}"/>
                </a:ext>
              </a:extLst>
            </p:cNvPr>
            <p:cNvCxnSpPr>
              <a:cxnSpLocks/>
            </p:cNvCxnSpPr>
            <p:nvPr/>
          </p:nvCxnSpPr>
          <p:spPr>
            <a:xfrm flipH="1">
              <a:off x="9554338" y="5425807"/>
              <a:ext cx="170306" cy="380123"/>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Oval 21">
            <a:extLst>
              <a:ext uri="{FF2B5EF4-FFF2-40B4-BE49-F238E27FC236}">
                <a16:creationId xmlns:a16="http://schemas.microsoft.com/office/drawing/2014/main" id="{87C1D12A-485E-8089-C0A5-B08885A84613}"/>
              </a:ext>
            </a:extLst>
          </p:cNvPr>
          <p:cNvSpPr>
            <a:spLocks/>
          </p:cNvSpPr>
          <p:nvPr/>
        </p:nvSpPr>
        <p:spPr>
          <a:xfrm>
            <a:off x="10228215" y="2126333"/>
            <a:ext cx="507416" cy="50830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8" name="Rectangle: Rounded Corners 27">
            <a:extLst>
              <a:ext uri="{FF2B5EF4-FFF2-40B4-BE49-F238E27FC236}">
                <a16:creationId xmlns:a16="http://schemas.microsoft.com/office/drawing/2014/main" id="{3AAF9259-AD7D-DBDB-AA2B-832F1E0D44E8}"/>
              </a:ext>
            </a:extLst>
          </p:cNvPr>
          <p:cNvSpPr>
            <a:spLocks/>
          </p:cNvSpPr>
          <p:nvPr/>
        </p:nvSpPr>
        <p:spPr>
          <a:xfrm>
            <a:off x="9651519" y="1866262"/>
            <a:ext cx="1662112" cy="4857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a:solidFill>
                  <a:srgbClr val="628597"/>
                </a:solidFill>
              </a:rPr>
              <a:t>Obesity</a:t>
            </a:r>
          </a:p>
        </p:txBody>
      </p:sp>
      <p:sp>
        <p:nvSpPr>
          <p:cNvPr id="8" name="Footer Placeholder 7">
            <a:extLst>
              <a:ext uri="{FF2B5EF4-FFF2-40B4-BE49-F238E27FC236}">
                <a16:creationId xmlns:a16="http://schemas.microsoft.com/office/drawing/2014/main" id="{134F1470-5A9D-FA50-0D19-05230882F6FA}"/>
              </a:ext>
            </a:extLst>
          </p:cNvPr>
          <p:cNvSpPr>
            <a:spLocks noGrp="1"/>
          </p:cNvSpPr>
          <p:nvPr>
            <p:ph type="ftr" sz="quarter" idx="10"/>
          </p:nvPr>
        </p:nvSpPr>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158391745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7060691-6A43-AAA3-8721-1E4EF61519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E7060691-6A43-AAA3-8721-1E4EF61519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43DAD024-6A91-48B9-AD4E-D322CC73CC76}"/>
              </a:ext>
            </a:extLst>
          </p:cNvPr>
          <p:cNvSpPr>
            <a:spLocks noGrp="1"/>
          </p:cNvSpPr>
          <p:nvPr>
            <p:ph type="body" sz="quarter" idx="16"/>
          </p:nvPr>
        </p:nvSpPr>
        <p:spPr/>
        <p:txBody>
          <a:bodyPr/>
          <a:lstStyle/>
          <a:p>
            <a:r>
              <a:rPr lang="en-US"/>
              <a:t>Obesity spending at estimated manufacturer net prices, 2019–2029, </a:t>
            </a:r>
            <a:r>
              <a:rPr lang="en-US" err="1"/>
              <a:t>US$Bn</a:t>
            </a:r>
            <a:endParaRPr lang="en-US"/>
          </a:p>
        </p:txBody>
      </p:sp>
      <p:sp>
        <p:nvSpPr>
          <p:cNvPr id="10" name="Title 9">
            <a:extLst>
              <a:ext uri="{FF2B5EF4-FFF2-40B4-BE49-F238E27FC236}">
                <a16:creationId xmlns:a16="http://schemas.microsoft.com/office/drawing/2014/main" id="{C51B07C0-EA2C-43E3-8274-0F949A9A04B4}"/>
              </a:ext>
            </a:extLst>
          </p:cNvPr>
          <p:cNvSpPr>
            <a:spLocks noGrp="1"/>
          </p:cNvSpPr>
          <p:nvPr>
            <p:ph type="title"/>
          </p:nvPr>
        </p:nvSpPr>
        <p:spPr>
          <a:xfrm>
            <a:off x="384693" y="294468"/>
            <a:ext cx="11881485" cy="768263"/>
          </a:xfrm>
        </p:spPr>
        <p:txBody>
          <a:bodyPr vert="horz"/>
          <a:lstStyle/>
          <a:p>
            <a:r>
              <a:rPr lang="en-US"/>
              <a:t>Spending on obesity drugs will reach $60Bn with a wide range of scenarios dependent on reimbursement and costs to patients</a:t>
            </a:r>
          </a:p>
        </p:txBody>
      </p:sp>
      <p:graphicFrame>
        <p:nvGraphicFramePr>
          <p:cNvPr id="12" name="Content Placeholder 15">
            <a:extLst>
              <a:ext uri="{FF2B5EF4-FFF2-40B4-BE49-F238E27FC236}">
                <a16:creationId xmlns:a16="http://schemas.microsoft.com/office/drawing/2014/main" id="{03B1E1BE-1537-4013-B2F5-69BA3CD5A81B}"/>
              </a:ext>
            </a:extLst>
          </p:cNvPr>
          <p:cNvGraphicFramePr>
            <a:graphicFrameLocks/>
          </p:cNvGraphicFramePr>
          <p:nvPr>
            <p:extLst>
              <p:ext uri="{D42A27DB-BD31-4B8C-83A1-F6EECF244321}">
                <p14:modId xmlns:p14="http://schemas.microsoft.com/office/powerpoint/2010/main" val="960257735"/>
              </p:ext>
            </p:extLst>
          </p:nvPr>
        </p:nvGraphicFramePr>
        <p:xfrm>
          <a:off x="384175" y="1703388"/>
          <a:ext cx="8188326" cy="4433887"/>
        </p:xfrm>
        <a:graphic>
          <a:graphicData uri="http://schemas.openxmlformats.org/drawingml/2006/chart">
            <c:chart xmlns:c="http://schemas.openxmlformats.org/drawingml/2006/chart" xmlns:r="http://schemas.openxmlformats.org/officeDocument/2006/relationships" r:id="rId6"/>
          </a:graphicData>
        </a:graphic>
      </p:graphicFrame>
      <p:sp>
        <p:nvSpPr>
          <p:cNvPr id="13" name="Content Placeholder 2">
            <a:extLst>
              <a:ext uri="{FF2B5EF4-FFF2-40B4-BE49-F238E27FC236}">
                <a16:creationId xmlns:a16="http://schemas.microsoft.com/office/drawing/2014/main" id="{38A7FDE2-E1EC-4113-BB4C-FA4FB5F582CC}"/>
              </a:ext>
            </a:extLst>
          </p:cNvPr>
          <p:cNvSpPr txBox="1">
            <a:spLocks/>
          </p:cNvSpPr>
          <p:nvPr/>
        </p:nvSpPr>
        <p:spPr>
          <a:xfrm>
            <a:off x="8191500" y="1528598"/>
            <a:ext cx="3788929" cy="267766"/>
          </a:xfrm>
          <a:prstGeom prst="rect">
            <a:avLst/>
          </a:prstGeom>
        </p:spPr>
        <p:txBody>
          <a:bodyPr wrap="square" tIns="45720" bIns="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000" kern="1200">
                <a:solidFill>
                  <a:srgbClr val="959CA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solidFill>
                  <a:srgbClr val="628597"/>
                </a:solidFill>
              </a:rPr>
              <a:t>2025–2029 spending scenarios</a:t>
            </a:r>
            <a:endParaRPr lang="en-US" sz="2800">
              <a:solidFill>
                <a:srgbClr val="628597"/>
              </a:solidFill>
            </a:endParaRPr>
          </a:p>
        </p:txBody>
      </p:sp>
      <p:sp>
        <p:nvSpPr>
          <p:cNvPr id="14" name="TextBox 13">
            <a:extLst>
              <a:ext uri="{FF2B5EF4-FFF2-40B4-BE49-F238E27FC236}">
                <a16:creationId xmlns:a16="http://schemas.microsoft.com/office/drawing/2014/main" id="{7C0E1DE7-8FC4-49FD-AE01-E0F4D5FCC883}"/>
              </a:ext>
            </a:extLst>
          </p:cNvPr>
          <p:cNvSpPr txBox="1">
            <a:spLocks/>
          </p:cNvSpPr>
          <p:nvPr/>
        </p:nvSpPr>
        <p:spPr>
          <a:xfrm>
            <a:off x="4549653" y="1704754"/>
            <a:ext cx="3350621" cy="276999"/>
          </a:xfrm>
          <a:prstGeom prst="rect">
            <a:avLst/>
          </a:prstGeom>
          <a:noFill/>
        </p:spPr>
        <p:txBody>
          <a:bodyPr wrap="square" rtlCol="0">
            <a:spAutoFit/>
          </a:bodyPr>
          <a:lstStyle>
            <a:defPPr>
              <a:defRPr lang="en-US"/>
            </a:defPPr>
            <a:lvl1pPr algn="ctr">
              <a:defRPr sz="1200">
                <a:solidFill>
                  <a:schemeClr val="accent1"/>
                </a:solidFill>
              </a:defRPr>
            </a:lvl1pPr>
          </a:lstStyle>
          <a:p>
            <a:r>
              <a:rPr lang="en-US"/>
              <a:t>Forecast</a:t>
            </a:r>
          </a:p>
        </p:txBody>
      </p:sp>
      <p:sp>
        <p:nvSpPr>
          <p:cNvPr id="4" name="Rectangle: Rounded Corners 3">
            <a:extLst>
              <a:ext uri="{FF2B5EF4-FFF2-40B4-BE49-F238E27FC236}">
                <a16:creationId xmlns:a16="http://schemas.microsoft.com/office/drawing/2014/main" id="{E9A1E183-14EB-4C7F-A6B8-74E7117F9B1F}"/>
              </a:ext>
            </a:extLst>
          </p:cNvPr>
          <p:cNvSpPr>
            <a:spLocks/>
          </p:cNvSpPr>
          <p:nvPr/>
        </p:nvSpPr>
        <p:spPr>
          <a:xfrm>
            <a:off x="8191501" y="1931017"/>
            <a:ext cx="3531753" cy="11255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ts val="1800"/>
              </a:lnSpc>
            </a:pPr>
            <a:r>
              <a:rPr lang="en-US" sz="1600" b="1"/>
              <a:t>High scenario $204Bn+ invoice spending / net $84Bn based on significant expansion in usage and reimbursement</a:t>
            </a:r>
          </a:p>
        </p:txBody>
      </p:sp>
      <p:sp>
        <p:nvSpPr>
          <p:cNvPr id="16" name="Rectangle: Rounded Corners 15">
            <a:extLst>
              <a:ext uri="{FF2B5EF4-FFF2-40B4-BE49-F238E27FC236}">
                <a16:creationId xmlns:a16="http://schemas.microsoft.com/office/drawing/2014/main" id="{380EA776-4C6D-4759-AFA1-1192DBD45B83}"/>
              </a:ext>
            </a:extLst>
          </p:cNvPr>
          <p:cNvSpPr>
            <a:spLocks/>
          </p:cNvSpPr>
          <p:nvPr/>
        </p:nvSpPr>
        <p:spPr>
          <a:xfrm>
            <a:off x="8191500" y="3191201"/>
            <a:ext cx="3531753" cy="152396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a:t>Base case $145Bn invoice spending / net $60Bn as a mix of patient payment, industry assistance, new care delivery paradigms augment limited  traditional payer reimbursement </a:t>
            </a:r>
          </a:p>
        </p:txBody>
      </p:sp>
      <p:sp>
        <p:nvSpPr>
          <p:cNvPr id="17" name="Rectangle: Rounded Corners 16">
            <a:extLst>
              <a:ext uri="{FF2B5EF4-FFF2-40B4-BE49-F238E27FC236}">
                <a16:creationId xmlns:a16="http://schemas.microsoft.com/office/drawing/2014/main" id="{E8718351-2489-4B90-BDDA-6086D0DFCB34}"/>
              </a:ext>
            </a:extLst>
          </p:cNvPr>
          <p:cNvSpPr>
            <a:spLocks/>
          </p:cNvSpPr>
          <p:nvPr/>
        </p:nvSpPr>
        <p:spPr>
          <a:xfrm>
            <a:off x="8191501" y="4846319"/>
            <a:ext cx="3531753" cy="1290955"/>
          </a:xfrm>
          <a:prstGeom prst="roundRect">
            <a:avLst/>
          </a:prstGeom>
          <a:solidFill>
            <a:srgbClr val="00B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a:t>Low scenario $69bn invoice spending / net $28Bn in low scenario where access remains limited and costly to patients</a:t>
            </a:r>
          </a:p>
        </p:txBody>
      </p:sp>
      <p:sp>
        <p:nvSpPr>
          <p:cNvPr id="19" name="Content Placeholder 8">
            <a:extLst>
              <a:ext uri="{FF2B5EF4-FFF2-40B4-BE49-F238E27FC236}">
                <a16:creationId xmlns:a16="http://schemas.microsoft.com/office/drawing/2014/main" id="{30E81474-D205-4E2E-A1CB-406055381DB1}"/>
              </a:ext>
            </a:extLst>
          </p:cNvPr>
          <p:cNvSpPr>
            <a:spLocks noGrp="1"/>
          </p:cNvSpPr>
          <p:nvPr>
            <p:ph sz="quarter" idx="19"/>
          </p:nvPr>
        </p:nvSpPr>
        <p:spPr>
          <a:xfrm>
            <a:off x="389000" y="6350131"/>
            <a:ext cx="9290303" cy="184666"/>
          </a:xfrm>
        </p:spPr>
        <p:txBody>
          <a:bodyPr wrap="square" tIns="45720" bIns="0" anchor="b" anchorCtr="0">
            <a:spAutoFit/>
          </a:bodyPr>
          <a:lstStyle/>
          <a:p>
            <a:pPr marL="0" indent="0">
              <a:lnSpc>
                <a:spcPct val="90000"/>
              </a:lnSpc>
              <a:spcBef>
                <a:spcPts val="0"/>
              </a:spcBef>
              <a:buNone/>
            </a:pPr>
            <a:r>
              <a:rPr lang="en-US" sz="1000">
                <a:solidFill>
                  <a:srgbClr val="959CA0"/>
                </a:solidFill>
              </a:rPr>
              <a:t>Source: IQVIA Institute, Apr 2025.</a:t>
            </a:r>
          </a:p>
        </p:txBody>
      </p:sp>
      <p:cxnSp>
        <p:nvCxnSpPr>
          <p:cNvPr id="5" name="Straight Connector 4">
            <a:extLst>
              <a:ext uri="{FF2B5EF4-FFF2-40B4-BE49-F238E27FC236}">
                <a16:creationId xmlns:a16="http://schemas.microsoft.com/office/drawing/2014/main" id="{9D3DA626-52DB-4BD6-BC1B-568E8D025C46}"/>
              </a:ext>
            </a:extLst>
          </p:cNvPr>
          <p:cNvCxnSpPr>
            <a:cxnSpLocks/>
          </p:cNvCxnSpPr>
          <p:nvPr/>
        </p:nvCxnSpPr>
        <p:spPr>
          <a:xfrm flipH="1">
            <a:off x="7777480" y="2062480"/>
            <a:ext cx="25400" cy="3403600"/>
          </a:xfrm>
          <a:prstGeom prst="line">
            <a:avLst/>
          </a:prstGeom>
          <a:ln w="38100">
            <a:solidFill>
              <a:srgbClr val="C2D0D7"/>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6AE4E9-8F71-4739-9AC1-80E266B0FAB0}"/>
              </a:ext>
            </a:extLst>
          </p:cNvPr>
          <p:cNvSpPr>
            <a:spLocks/>
          </p:cNvSpPr>
          <p:nvPr/>
        </p:nvSpPr>
        <p:spPr>
          <a:xfrm>
            <a:off x="4677527" y="1981200"/>
            <a:ext cx="3094874" cy="379548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bIns="91440" rtlCol="0" anchor="t"/>
          <a:lstStyle/>
          <a:p>
            <a:pPr lvl="0"/>
            <a:endParaRPr lang="en-US" sz="2400" b="1">
              <a:solidFill>
                <a:schemeClr val="accent4"/>
              </a:solidFill>
              <a:latin typeface="Arial" charset="0"/>
              <a:ea typeface="ＭＳ Ｐゴシック" charset="-128"/>
            </a:endParaRPr>
          </a:p>
        </p:txBody>
      </p:sp>
      <p:sp>
        <p:nvSpPr>
          <p:cNvPr id="18" name="Rectangle: Rounded Corners 17">
            <a:extLst>
              <a:ext uri="{FF2B5EF4-FFF2-40B4-BE49-F238E27FC236}">
                <a16:creationId xmlns:a16="http://schemas.microsoft.com/office/drawing/2014/main" id="{EB4F7B67-C8B0-4259-ADF1-9608997F72DF}"/>
              </a:ext>
            </a:extLst>
          </p:cNvPr>
          <p:cNvSpPr>
            <a:spLocks/>
          </p:cNvSpPr>
          <p:nvPr/>
        </p:nvSpPr>
        <p:spPr>
          <a:xfrm>
            <a:off x="2423098" y="5864307"/>
            <a:ext cx="336550" cy="104775"/>
          </a:xfrm>
          <a:prstGeom prst="roundRect">
            <a:avLst>
              <a:gd name="adj" fmla="val 50000"/>
            </a:avLst>
          </a:prstGeom>
          <a:solidFill>
            <a:srgbClr val="B6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 name="Footer Placeholder 2">
            <a:extLst>
              <a:ext uri="{FF2B5EF4-FFF2-40B4-BE49-F238E27FC236}">
                <a16:creationId xmlns:a16="http://schemas.microsoft.com/office/drawing/2014/main" id="{DDCD1A05-5CF6-E697-E680-656A2261C709}"/>
              </a:ext>
            </a:extLst>
          </p:cNvPr>
          <p:cNvSpPr>
            <a:spLocks noGrp="1"/>
          </p:cNvSpPr>
          <p:nvPr>
            <p:ph type="ftr" sz="quarter" idx="10"/>
          </p:nvPr>
        </p:nvSpPr>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40166532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B2A13D-F8D4-1754-CAA7-F2193625E4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3BB2A13D-F8D4-1754-CAA7-F2193625E4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85" name="Title 2084">
            <a:extLst>
              <a:ext uri="{FF2B5EF4-FFF2-40B4-BE49-F238E27FC236}">
                <a16:creationId xmlns:a16="http://schemas.microsoft.com/office/drawing/2014/main" id="{DAEF7F70-2663-3DB4-C815-3359ABD7C335}"/>
              </a:ext>
            </a:extLst>
          </p:cNvPr>
          <p:cNvSpPr>
            <a:spLocks noGrp="1"/>
          </p:cNvSpPr>
          <p:nvPr>
            <p:ph type="title"/>
          </p:nvPr>
        </p:nvSpPr>
        <p:spPr/>
        <p:txBody>
          <a:bodyPr vert="horz"/>
          <a:lstStyle/>
          <a:p>
            <a:r>
              <a:rPr lang="en-US"/>
              <a:t>Wrap-up</a:t>
            </a:r>
          </a:p>
        </p:txBody>
      </p:sp>
      <p:sp>
        <p:nvSpPr>
          <p:cNvPr id="4" name="Rectangle: Rounded Corners 3">
            <a:extLst>
              <a:ext uri="{FF2B5EF4-FFF2-40B4-BE49-F238E27FC236}">
                <a16:creationId xmlns:a16="http://schemas.microsoft.com/office/drawing/2014/main" id="{F950BC3B-7464-C0C9-0049-CBEA0E81F458}"/>
              </a:ext>
            </a:extLst>
          </p:cNvPr>
          <p:cNvSpPr>
            <a:spLocks/>
          </p:cNvSpPr>
          <p:nvPr/>
        </p:nvSpPr>
        <p:spPr>
          <a:xfrm flipH="1">
            <a:off x="384694" y="2766326"/>
            <a:ext cx="2103120" cy="3510202"/>
          </a:xfrm>
          <a:prstGeom prst="roundRect">
            <a:avLst>
              <a:gd name="adj" fmla="val 6557"/>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2077" name="TextBox 2076">
            <a:extLst>
              <a:ext uri="{FF2B5EF4-FFF2-40B4-BE49-F238E27FC236}">
                <a16:creationId xmlns:a16="http://schemas.microsoft.com/office/drawing/2014/main" id="{5208FF50-F18C-7D9A-B262-35B903AD88D0}"/>
              </a:ext>
            </a:extLst>
          </p:cNvPr>
          <p:cNvSpPr txBox="1">
            <a:spLocks/>
          </p:cNvSpPr>
          <p:nvPr/>
        </p:nvSpPr>
        <p:spPr>
          <a:xfrm>
            <a:off x="384694" y="3415035"/>
            <a:ext cx="2103120" cy="2677656"/>
          </a:xfrm>
          <a:prstGeom prst="rect">
            <a:avLst/>
          </a:prstGeom>
          <a:noFill/>
        </p:spPr>
        <p:txBody>
          <a:bodyPr wrap="square">
            <a:spAutoFit/>
          </a:bodyPr>
          <a:lstStyle/>
          <a:p>
            <a:pPr algn="ctr">
              <a:spcAft>
                <a:spcPts val="600"/>
              </a:spcAft>
            </a:pPr>
            <a:r>
              <a:rPr lang="en-US" sz="1600" b="1">
                <a:solidFill>
                  <a:schemeClr val="accent1"/>
                </a:solidFill>
              </a:rPr>
              <a:t>Current Market Performance</a:t>
            </a:r>
          </a:p>
          <a:p>
            <a:pPr marL="182880" indent="-182880" fontAlgn="base">
              <a:spcAft>
                <a:spcPts val="600"/>
              </a:spcAft>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Volume was the biggest driver of sales growth in the last 12 months</a:t>
            </a:r>
          </a:p>
          <a:p>
            <a:pPr marL="182880" indent="-182880" fontAlgn="base">
              <a:spcAft>
                <a:spcPts val="600"/>
              </a:spcAft>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GLP-1s are the biggest contributor to the growth being observed in the market today</a:t>
            </a:r>
          </a:p>
        </p:txBody>
      </p:sp>
      <p:sp>
        <p:nvSpPr>
          <p:cNvPr id="28" name="Rectangle: Rounded Corners 27">
            <a:extLst>
              <a:ext uri="{FF2B5EF4-FFF2-40B4-BE49-F238E27FC236}">
                <a16:creationId xmlns:a16="http://schemas.microsoft.com/office/drawing/2014/main" id="{EC6CFB40-DCB1-AB35-1C72-D1A203B634C4}"/>
              </a:ext>
            </a:extLst>
          </p:cNvPr>
          <p:cNvSpPr>
            <a:spLocks/>
          </p:cNvSpPr>
          <p:nvPr/>
        </p:nvSpPr>
        <p:spPr>
          <a:xfrm rot="900000">
            <a:off x="1080858" y="1564890"/>
            <a:ext cx="827674" cy="17852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2070" name="Graphic 2069">
            <a:extLst>
              <a:ext uri="{FF2B5EF4-FFF2-40B4-BE49-F238E27FC236}">
                <a16:creationId xmlns:a16="http://schemas.microsoft.com/office/drawing/2014/main" id="{9AA3E376-21BC-B6D9-156E-A2A0186A7150}"/>
              </a:ext>
            </a:extLst>
          </p:cNvPr>
          <p:cNvPicPr>
            <a:picLocks/>
          </p:cNvPicPr>
          <p:nvPr/>
        </p:nvPicPr>
        <p:blipFill>
          <a:blip r:embed="rId6">
            <a:extLst>
              <a:ext uri="{96DAC541-7B7A-43D3-8B79-37D633B846F1}">
                <asvg:svgBlip xmlns:asvg="http://schemas.microsoft.com/office/drawing/2016/SVG/main" r:embed="rId7"/>
              </a:ext>
            </a:extLst>
          </a:blip>
          <a:srcRect/>
          <a:stretch/>
        </p:blipFill>
        <p:spPr>
          <a:xfrm>
            <a:off x="1188928" y="2116888"/>
            <a:ext cx="618066" cy="618066"/>
          </a:xfrm>
          <a:prstGeom prst="rect">
            <a:avLst/>
          </a:prstGeom>
        </p:spPr>
      </p:pic>
      <p:sp>
        <p:nvSpPr>
          <p:cNvPr id="2075" name="Rectangle: Top Corners Rounded 2074">
            <a:extLst>
              <a:ext uri="{FF2B5EF4-FFF2-40B4-BE49-F238E27FC236}">
                <a16:creationId xmlns:a16="http://schemas.microsoft.com/office/drawing/2014/main" id="{7D2334C0-B7F4-0B78-311E-A4A2070F4F9C}"/>
              </a:ext>
            </a:extLst>
          </p:cNvPr>
          <p:cNvSpPr>
            <a:spLocks/>
          </p:cNvSpPr>
          <p:nvPr/>
        </p:nvSpPr>
        <p:spPr>
          <a:xfrm flipH="1" flipV="1">
            <a:off x="384694" y="6127753"/>
            <a:ext cx="2103120" cy="14877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7" name="Rectangle: Rounded Corners 6">
            <a:extLst>
              <a:ext uri="{FF2B5EF4-FFF2-40B4-BE49-F238E27FC236}">
                <a16:creationId xmlns:a16="http://schemas.microsoft.com/office/drawing/2014/main" id="{5F821BF9-74D0-E850-B6B4-A7B2CCE9FA71}"/>
              </a:ext>
            </a:extLst>
          </p:cNvPr>
          <p:cNvSpPr>
            <a:spLocks/>
          </p:cNvSpPr>
          <p:nvPr/>
        </p:nvSpPr>
        <p:spPr>
          <a:xfrm flipH="1">
            <a:off x="2698531" y="2766326"/>
            <a:ext cx="2103120" cy="3510202"/>
          </a:xfrm>
          <a:prstGeom prst="roundRect">
            <a:avLst>
              <a:gd name="adj" fmla="val 6557"/>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8" name="TextBox 7">
            <a:extLst>
              <a:ext uri="{FF2B5EF4-FFF2-40B4-BE49-F238E27FC236}">
                <a16:creationId xmlns:a16="http://schemas.microsoft.com/office/drawing/2014/main" id="{B4E841E1-C67D-A0D9-4C10-F3EE309B2183}"/>
              </a:ext>
            </a:extLst>
          </p:cNvPr>
          <p:cNvSpPr txBox="1">
            <a:spLocks/>
          </p:cNvSpPr>
          <p:nvPr/>
        </p:nvSpPr>
        <p:spPr>
          <a:xfrm>
            <a:off x="2698531" y="3415035"/>
            <a:ext cx="2103120" cy="2723823"/>
          </a:xfrm>
          <a:prstGeom prst="rect">
            <a:avLst/>
          </a:prstGeom>
          <a:noFill/>
        </p:spPr>
        <p:txBody>
          <a:bodyPr wrap="square">
            <a:spAutoFit/>
          </a:bodyPr>
          <a:lstStyle/>
          <a:p>
            <a:pPr algn="ctr">
              <a:spcAft>
                <a:spcPts val="600"/>
              </a:spcAft>
            </a:pPr>
            <a:r>
              <a:rPr lang="en-US" sz="1600" b="1">
                <a:solidFill>
                  <a:schemeClr val="accent2"/>
                </a:solidFill>
              </a:rPr>
              <a:t>Retail Performance</a:t>
            </a:r>
          </a:p>
          <a:p>
            <a:pPr marL="182880" indent="-182880" fontAlgn="base">
              <a:spcAft>
                <a:spcPts val="600"/>
              </a:spcAft>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Store closures continue to happen with 6,200 few pharmacies than seven years ago</a:t>
            </a:r>
          </a:p>
          <a:p>
            <a:pPr marL="182880" indent="-182880" fontAlgn="base">
              <a:spcAft>
                <a:spcPts val="600"/>
              </a:spcAft>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Mass and Food are the drivers of Rx growth in Retail </a:t>
            </a:r>
          </a:p>
          <a:p>
            <a:pPr marL="182880" indent="-182880" fontAlgn="base">
              <a:spcAft>
                <a:spcPts val="600"/>
              </a:spcAft>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Chain continues to lose share</a:t>
            </a:r>
          </a:p>
        </p:txBody>
      </p:sp>
      <p:sp>
        <p:nvSpPr>
          <p:cNvPr id="9" name="Rectangle: Rounded Corners 8">
            <a:extLst>
              <a:ext uri="{FF2B5EF4-FFF2-40B4-BE49-F238E27FC236}">
                <a16:creationId xmlns:a16="http://schemas.microsoft.com/office/drawing/2014/main" id="{9700C15F-9D95-19BB-CC0A-32DFCD30C6E4}"/>
              </a:ext>
            </a:extLst>
          </p:cNvPr>
          <p:cNvSpPr>
            <a:spLocks/>
          </p:cNvSpPr>
          <p:nvPr/>
        </p:nvSpPr>
        <p:spPr>
          <a:xfrm rot="900000">
            <a:off x="3394695" y="1564890"/>
            <a:ext cx="827674" cy="17852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1" name="Rectangle: Top Corners Rounded 10">
            <a:extLst>
              <a:ext uri="{FF2B5EF4-FFF2-40B4-BE49-F238E27FC236}">
                <a16:creationId xmlns:a16="http://schemas.microsoft.com/office/drawing/2014/main" id="{FBC42A95-A0E5-53F5-01AA-6D256A45365F}"/>
              </a:ext>
            </a:extLst>
          </p:cNvPr>
          <p:cNvSpPr>
            <a:spLocks/>
          </p:cNvSpPr>
          <p:nvPr/>
        </p:nvSpPr>
        <p:spPr>
          <a:xfrm flipH="1" flipV="1">
            <a:off x="2698531" y="6127753"/>
            <a:ext cx="2103120" cy="148775"/>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13" name="Rectangle: Rounded Corners 12">
            <a:extLst>
              <a:ext uri="{FF2B5EF4-FFF2-40B4-BE49-F238E27FC236}">
                <a16:creationId xmlns:a16="http://schemas.microsoft.com/office/drawing/2014/main" id="{38008FB3-9372-CBC5-B33F-03E30FE30F91}"/>
              </a:ext>
            </a:extLst>
          </p:cNvPr>
          <p:cNvSpPr>
            <a:spLocks/>
          </p:cNvSpPr>
          <p:nvPr/>
        </p:nvSpPr>
        <p:spPr>
          <a:xfrm flipH="1">
            <a:off x="5012368" y="2766326"/>
            <a:ext cx="2103120" cy="3510202"/>
          </a:xfrm>
          <a:prstGeom prst="roundRect">
            <a:avLst>
              <a:gd name="adj" fmla="val 6557"/>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14" name="TextBox 13">
            <a:extLst>
              <a:ext uri="{FF2B5EF4-FFF2-40B4-BE49-F238E27FC236}">
                <a16:creationId xmlns:a16="http://schemas.microsoft.com/office/drawing/2014/main" id="{0DCBDC81-FEB8-4D55-6778-3E51DF5B4E82}"/>
              </a:ext>
            </a:extLst>
          </p:cNvPr>
          <p:cNvSpPr txBox="1">
            <a:spLocks/>
          </p:cNvSpPr>
          <p:nvPr/>
        </p:nvSpPr>
        <p:spPr>
          <a:xfrm>
            <a:off x="5012368" y="3415035"/>
            <a:ext cx="2103120" cy="2600712"/>
          </a:xfrm>
          <a:prstGeom prst="rect">
            <a:avLst/>
          </a:prstGeom>
          <a:noFill/>
        </p:spPr>
        <p:txBody>
          <a:bodyPr wrap="square">
            <a:spAutoFit/>
          </a:bodyPr>
          <a:lstStyle/>
          <a:p>
            <a:pPr algn="ctr">
              <a:spcAft>
                <a:spcPts val="600"/>
              </a:spcAft>
            </a:pPr>
            <a:r>
              <a:rPr lang="en-US" sz="1600" b="1">
                <a:solidFill>
                  <a:schemeClr val="accent1"/>
                </a:solidFill>
              </a:rPr>
              <a:t>GLP-1s</a:t>
            </a:r>
          </a:p>
          <a:p>
            <a:pPr marL="182880" indent="-182880" fontAlgn="base">
              <a:spcAft>
                <a:spcPts val="600"/>
              </a:spcAft>
              <a:buFont typeface="Arial" panose="020B0604020202020204" pitchFamily="34" charset="0"/>
              <a:buChar char="•"/>
              <a:defRPr/>
            </a:pPr>
            <a:r>
              <a:rPr lang="en-US" sz="1100">
                <a:solidFill>
                  <a:schemeClr val="tx1"/>
                </a:solidFill>
                <a:latin typeface="Arial" panose="020B0604020202020204" pitchFamily="34" charset="0"/>
                <a:cs typeface="Arial" panose="020B0604020202020204" pitchFamily="34" charset="0"/>
              </a:rPr>
              <a:t>These products continue to dominate the headlines and are having an impact beyond the pharmacy</a:t>
            </a:r>
          </a:p>
          <a:p>
            <a:pPr marL="182880" indent="-182880" fontAlgn="base">
              <a:spcAft>
                <a:spcPts val="600"/>
              </a:spcAft>
              <a:buFont typeface="Arial" panose="020B0604020202020204" pitchFamily="34" charset="0"/>
              <a:buChar char="•"/>
              <a:defRPr/>
            </a:pPr>
            <a:r>
              <a:rPr lang="en-US" sz="1100">
                <a:solidFill>
                  <a:schemeClr val="tx1"/>
                </a:solidFill>
                <a:latin typeface="Arial" panose="020B0604020202020204" pitchFamily="34" charset="0"/>
                <a:cs typeface="Arial" panose="020B0604020202020204" pitchFamily="34" charset="0"/>
              </a:rPr>
              <a:t>Retail continues to be the predominant sales channel for these products</a:t>
            </a:r>
          </a:p>
          <a:p>
            <a:pPr marL="182880" indent="-182880" fontAlgn="base">
              <a:spcAft>
                <a:spcPts val="600"/>
              </a:spcAft>
              <a:buFont typeface="Arial" panose="020B0604020202020204" pitchFamily="34" charset="0"/>
              <a:buChar char="•"/>
              <a:defRPr/>
            </a:pPr>
            <a:r>
              <a:rPr lang="en-US" sz="1100">
                <a:solidFill>
                  <a:schemeClr val="tx1"/>
                </a:solidFill>
                <a:latin typeface="Arial" panose="020B0604020202020204" pitchFamily="34" charset="0"/>
                <a:cs typeface="Arial" panose="020B0604020202020204" pitchFamily="34" charset="0"/>
              </a:rPr>
              <a:t>IQVIA data suggests that 44% of Independent pharmacies did not fill a weight loss GLP-1 in Q2 2025</a:t>
            </a:r>
          </a:p>
        </p:txBody>
      </p:sp>
      <p:sp>
        <p:nvSpPr>
          <p:cNvPr id="15" name="Rectangle: Rounded Corners 14">
            <a:extLst>
              <a:ext uri="{FF2B5EF4-FFF2-40B4-BE49-F238E27FC236}">
                <a16:creationId xmlns:a16="http://schemas.microsoft.com/office/drawing/2014/main" id="{D799BF87-FD3F-3988-340E-E2E57A70D4A7}"/>
              </a:ext>
            </a:extLst>
          </p:cNvPr>
          <p:cNvSpPr>
            <a:spLocks/>
          </p:cNvSpPr>
          <p:nvPr/>
        </p:nvSpPr>
        <p:spPr>
          <a:xfrm rot="900000">
            <a:off x="5708532" y="1564890"/>
            <a:ext cx="827674" cy="17852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7" name="Rectangle: Top Corners Rounded 16">
            <a:extLst>
              <a:ext uri="{FF2B5EF4-FFF2-40B4-BE49-F238E27FC236}">
                <a16:creationId xmlns:a16="http://schemas.microsoft.com/office/drawing/2014/main" id="{1F757677-4714-25CF-B4B1-18DD453D5497}"/>
              </a:ext>
            </a:extLst>
          </p:cNvPr>
          <p:cNvSpPr>
            <a:spLocks/>
          </p:cNvSpPr>
          <p:nvPr/>
        </p:nvSpPr>
        <p:spPr>
          <a:xfrm flipH="1" flipV="1">
            <a:off x="5012368" y="6127753"/>
            <a:ext cx="2103120" cy="14877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19" name="Rectangle: Rounded Corners 18">
            <a:extLst>
              <a:ext uri="{FF2B5EF4-FFF2-40B4-BE49-F238E27FC236}">
                <a16:creationId xmlns:a16="http://schemas.microsoft.com/office/drawing/2014/main" id="{DCCF5198-D41A-4D95-37C9-4BA7576F6D46}"/>
              </a:ext>
            </a:extLst>
          </p:cNvPr>
          <p:cNvSpPr>
            <a:spLocks/>
          </p:cNvSpPr>
          <p:nvPr/>
        </p:nvSpPr>
        <p:spPr>
          <a:xfrm flipH="1">
            <a:off x="7326205" y="2766326"/>
            <a:ext cx="2103120" cy="3510202"/>
          </a:xfrm>
          <a:prstGeom prst="roundRect">
            <a:avLst>
              <a:gd name="adj" fmla="val 6557"/>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20" name="TextBox 19">
            <a:extLst>
              <a:ext uri="{FF2B5EF4-FFF2-40B4-BE49-F238E27FC236}">
                <a16:creationId xmlns:a16="http://schemas.microsoft.com/office/drawing/2014/main" id="{FAB38518-876E-0BA0-9F91-3DE77834E2AF}"/>
              </a:ext>
            </a:extLst>
          </p:cNvPr>
          <p:cNvSpPr txBox="1">
            <a:spLocks/>
          </p:cNvSpPr>
          <p:nvPr/>
        </p:nvSpPr>
        <p:spPr>
          <a:xfrm>
            <a:off x="7326205" y="3415035"/>
            <a:ext cx="2103120" cy="2539157"/>
          </a:xfrm>
          <a:prstGeom prst="rect">
            <a:avLst/>
          </a:prstGeom>
          <a:noFill/>
        </p:spPr>
        <p:txBody>
          <a:bodyPr wrap="square">
            <a:spAutoFit/>
          </a:bodyPr>
          <a:lstStyle/>
          <a:p>
            <a:pPr algn="ctr">
              <a:spcAft>
                <a:spcPts val="600"/>
              </a:spcAft>
            </a:pPr>
            <a:r>
              <a:rPr lang="en-US" sz="1600" b="1">
                <a:solidFill>
                  <a:schemeClr val="accent2"/>
                </a:solidFill>
              </a:rPr>
              <a:t>Generics and Biosimilars</a:t>
            </a:r>
          </a:p>
          <a:p>
            <a:pPr marL="182880" indent="-182880" fontAlgn="base">
              <a:spcAft>
                <a:spcPts val="600"/>
              </a:spcAft>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Generic deflation was -5% YoY</a:t>
            </a:r>
          </a:p>
          <a:p>
            <a:pPr marL="182880" indent="-182880" fontAlgn="base">
              <a:spcAft>
                <a:spcPts val="600"/>
              </a:spcAft>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There is one biosimilar in the pipeline for biologics with under $1B in forecast pre-expiry sales</a:t>
            </a:r>
          </a:p>
        </p:txBody>
      </p:sp>
      <p:sp>
        <p:nvSpPr>
          <p:cNvPr id="21" name="Rectangle: Rounded Corners 20">
            <a:extLst>
              <a:ext uri="{FF2B5EF4-FFF2-40B4-BE49-F238E27FC236}">
                <a16:creationId xmlns:a16="http://schemas.microsoft.com/office/drawing/2014/main" id="{A6A1BE21-7866-6E38-E275-7F782217937A}"/>
              </a:ext>
            </a:extLst>
          </p:cNvPr>
          <p:cNvSpPr>
            <a:spLocks/>
          </p:cNvSpPr>
          <p:nvPr/>
        </p:nvSpPr>
        <p:spPr>
          <a:xfrm rot="900000">
            <a:off x="8022369" y="1564890"/>
            <a:ext cx="827674" cy="178525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23" name="Rectangle: Top Corners Rounded 22">
            <a:extLst>
              <a:ext uri="{FF2B5EF4-FFF2-40B4-BE49-F238E27FC236}">
                <a16:creationId xmlns:a16="http://schemas.microsoft.com/office/drawing/2014/main" id="{C4528BF4-9D62-C255-5286-E8EEFCAC3802}"/>
              </a:ext>
            </a:extLst>
          </p:cNvPr>
          <p:cNvSpPr>
            <a:spLocks/>
          </p:cNvSpPr>
          <p:nvPr/>
        </p:nvSpPr>
        <p:spPr>
          <a:xfrm flipH="1" flipV="1">
            <a:off x="7326205" y="6127753"/>
            <a:ext cx="2103120" cy="148775"/>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25" name="Rectangle: Rounded Corners 24">
            <a:extLst>
              <a:ext uri="{FF2B5EF4-FFF2-40B4-BE49-F238E27FC236}">
                <a16:creationId xmlns:a16="http://schemas.microsoft.com/office/drawing/2014/main" id="{82FA3932-38F7-7D7D-D22B-1F022849633C}"/>
              </a:ext>
            </a:extLst>
          </p:cNvPr>
          <p:cNvSpPr>
            <a:spLocks/>
          </p:cNvSpPr>
          <p:nvPr/>
        </p:nvSpPr>
        <p:spPr>
          <a:xfrm flipH="1">
            <a:off x="9640043" y="2766326"/>
            <a:ext cx="2103120" cy="3510202"/>
          </a:xfrm>
          <a:prstGeom prst="roundRect">
            <a:avLst>
              <a:gd name="adj" fmla="val 6557"/>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sp>
        <p:nvSpPr>
          <p:cNvPr id="26" name="TextBox 25">
            <a:extLst>
              <a:ext uri="{FF2B5EF4-FFF2-40B4-BE49-F238E27FC236}">
                <a16:creationId xmlns:a16="http://schemas.microsoft.com/office/drawing/2014/main" id="{CE40905F-0294-57C1-1B3D-CD23D65F528F}"/>
              </a:ext>
            </a:extLst>
          </p:cNvPr>
          <p:cNvSpPr txBox="1">
            <a:spLocks/>
          </p:cNvSpPr>
          <p:nvPr/>
        </p:nvSpPr>
        <p:spPr>
          <a:xfrm>
            <a:off x="9640043" y="3415035"/>
            <a:ext cx="2103120" cy="2662267"/>
          </a:xfrm>
          <a:prstGeom prst="rect">
            <a:avLst/>
          </a:prstGeom>
          <a:noFill/>
        </p:spPr>
        <p:txBody>
          <a:bodyPr wrap="square">
            <a:spAutoFit/>
          </a:bodyPr>
          <a:lstStyle/>
          <a:p>
            <a:pPr algn="ctr">
              <a:spcAft>
                <a:spcPts val="600"/>
              </a:spcAft>
            </a:pPr>
            <a:r>
              <a:rPr lang="en-US" sz="1600" b="1">
                <a:solidFill>
                  <a:schemeClr val="accent1"/>
                </a:solidFill>
              </a:rPr>
              <a:t>Cough, Cold and Flu</a:t>
            </a:r>
          </a:p>
          <a:p>
            <a:pPr marL="182880" indent="-182880" fontAlgn="base">
              <a:spcAft>
                <a:spcPts val="600"/>
              </a:spcAft>
              <a:buFont typeface="Arial" panose="020B0604020202020204" pitchFamily="34" charset="0"/>
              <a:buChar char="•"/>
              <a:defRPr/>
            </a:pPr>
            <a:r>
              <a:rPr lang="en-US" sz="1200">
                <a:solidFill>
                  <a:schemeClr val="tx1"/>
                </a:solidFill>
                <a:latin typeface="Arial" panose="020B0604020202020204" pitchFamily="34" charset="0"/>
                <a:cs typeface="Arial" panose="020B0604020202020204" pitchFamily="34" charset="0"/>
              </a:rPr>
              <a:t>Australian flu season has been weak so far this year</a:t>
            </a:r>
          </a:p>
          <a:p>
            <a:pPr marL="182880" indent="-182880" fontAlgn="base">
              <a:spcAft>
                <a:spcPts val="600"/>
              </a:spcAft>
              <a:buFont typeface="Arial" panose="020B0604020202020204" pitchFamily="34" charset="0"/>
              <a:buChar char="•"/>
              <a:defRPr/>
            </a:pPr>
            <a:r>
              <a:rPr lang="en-US" sz="1200">
                <a:solidFill>
                  <a:schemeClr val="tx1"/>
                </a:solidFill>
                <a:latin typeface="Arial" panose="020B0604020202020204" pitchFamily="34" charset="0"/>
                <a:cs typeface="Arial" panose="020B0604020202020204" pitchFamily="34" charset="0"/>
              </a:rPr>
              <a:t>Flu hit late last season but still didn’t provide a significant YoY lift for the entire season</a:t>
            </a:r>
          </a:p>
          <a:p>
            <a:pPr marL="182880" indent="-182880" fontAlgn="base">
              <a:spcAft>
                <a:spcPts val="600"/>
              </a:spcAft>
              <a:buFont typeface="Arial" panose="020B0604020202020204" pitchFamily="34" charset="0"/>
              <a:buChar char="•"/>
              <a:defRPr/>
            </a:pPr>
            <a:r>
              <a:rPr lang="en-US" sz="1200">
                <a:solidFill>
                  <a:schemeClr val="tx1"/>
                </a:solidFill>
                <a:latin typeface="Arial" panose="020B0604020202020204" pitchFamily="34" charset="0"/>
                <a:cs typeface="Arial" panose="020B0604020202020204" pitchFamily="34" charset="0"/>
              </a:rPr>
              <a:t>Last season growth was primarily seen in the 65 and over age group</a:t>
            </a:r>
          </a:p>
        </p:txBody>
      </p:sp>
      <p:sp>
        <p:nvSpPr>
          <p:cNvPr id="29" name="Rectangle: Rounded Corners 28">
            <a:extLst>
              <a:ext uri="{FF2B5EF4-FFF2-40B4-BE49-F238E27FC236}">
                <a16:creationId xmlns:a16="http://schemas.microsoft.com/office/drawing/2014/main" id="{93343267-69F9-17CD-80A6-66B459505F65}"/>
              </a:ext>
            </a:extLst>
          </p:cNvPr>
          <p:cNvSpPr>
            <a:spLocks/>
          </p:cNvSpPr>
          <p:nvPr/>
        </p:nvSpPr>
        <p:spPr>
          <a:xfrm rot="900000">
            <a:off x="10336207" y="1564890"/>
            <a:ext cx="827674" cy="17852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1" name="Rectangle: Top Corners Rounded 30">
            <a:extLst>
              <a:ext uri="{FF2B5EF4-FFF2-40B4-BE49-F238E27FC236}">
                <a16:creationId xmlns:a16="http://schemas.microsoft.com/office/drawing/2014/main" id="{71799BC3-E5AD-E5C5-B152-282CF8DEB91A}"/>
              </a:ext>
            </a:extLst>
          </p:cNvPr>
          <p:cNvSpPr>
            <a:spLocks/>
          </p:cNvSpPr>
          <p:nvPr/>
        </p:nvSpPr>
        <p:spPr>
          <a:xfrm flipH="1" flipV="1">
            <a:off x="9640043" y="6127753"/>
            <a:ext cx="2103120" cy="14877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600" err="1"/>
          </a:p>
        </p:txBody>
      </p:sp>
      <p:pic>
        <p:nvPicPr>
          <p:cNvPr id="2048" name="Graphic 2047">
            <a:extLst>
              <a:ext uri="{FF2B5EF4-FFF2-40B4-BE49-F238E27FC236}">
                <a16:creationId xmlns:a16="http://schemas.microsoft.com/office/drawing/2014/main" id="{752EA177-4741-24B6-3708-9C1277970A7F}"/>
              </a:ext>
            </a:extLst>
          </p:cNvPr>
          <p:cNvPicPr>
            <a:picLocks/>
          </p:cNvPicPr>
          <p:nvPr/>
        </p:nvPicPr>
        <p:blipFill>
          <a:blip r:embed="rId8">
            <a:extLst>
              <a:ext uri="{96DAC541-7B7A-43D3-8B79-37D633B846F1}">
                <asvg:svgBlip xmlns:asvg="http://schemas.microsoft.com/office/drawing/2016/SVG/main" r:embed="rId9"/>
              </a:ext>
            </a:extLst>
          </a:blip>
          <a:srcRect/>
          <a:stretch/>
        </p:blipFill>
        <p:spPr>
          <a:xfrm>
            <a:off x="3508010" y="2116888"/>
            <a:ext cx="618066" cy="618066"/>
          </a:xfrm>
          <a:prstGeom prst="rect">
            <a:avLst/>
          </a:prstGeom>
        </p:spPr>
      </p:pic>
      <p:pic>
        <p:nvPicPr>
          <p:cNvPr id="2049" name="Graphic 2048">
            <a:extLst>
              <a:ext uri="{FF2B5EF4-FFF2-40B4-BE49-F238E27FC236}">
                <a16:creationId xmlns:a16="http://schemas.microsoft.com/office/drawing/2014/main" id="{F0423DD6-B2DF-5A65-D3B9-E78AA53B5E94}"/>
              </a:ext>
            </a:extLst>
          </p:cNvPr>
          <p:cNvPicPr>
            <a:picLocks/>
          </p:cNvPicPr>
          <p:nvPr/>
        </p:nvPicPr>
        <p:blipFill>
          <a:blip r:embed="rId10">
            <a:extLst>
              <a:ext uri="{96DAC541-7B7A-43D3-8B79-37D633B846F1}">
                <asvg:svgBlip xmlns:asvg="http://schemas.microsoft.com/office/drawing/2016/SVG/main" r:embed="rId11"/>
              </a:ext>
            </a:extLst>
          </a:blip>
          <a:srcRect/>
          <a:stretch/>
        </p:blipFill>
        <p:spPr>
          <a:xfrm>
            <a:off x="5827092" y="2116888"/>
            <a:ext cx="618066" cy="618066"/>
          </a:xfrm>
          <a:prstGeom prst="rect">
            <a:avLst/>
          </a:prstGeom>
        </p:spPr>
      </p:pic>
      <p:pic>
        <p:nvPicPr>
          <p:cNvPr id="2051" name="Graphic 2050">
            <a:extLst>
              <a:ext uri="{FF2B5EF4-FFF2-40B4-BE49-F238E27FC236}">
                <a16:creationId xmlns:a16="http://schemas.microsoft.com/office/drawing/2014/main" id="{A106CE03-E894-BC7F-375B-3B2B58124974}"/>
              </a:ext>
            </a:extLst>
          </p:cNvPr>
          <p:cNvPicPr>
            <a:picLocks/>
          </p:cNvPicPr>
          <p:nvPr/>
        </p:nvPicPr>
        <p:blipFill>
          <a:blip r:embed="rId12">
            <a:extLst>
              <a:ext uri="{96DAC541-7B7A-43D3-8B79-37D633B846F1}">
                <asvg:svgBlip xmlns:asvg="http://schemas.microsoft.com/office/drawing/2016/SVG/main" r:embed="rId13"/>
              </a:ext>
            </a:extLst>
          </a:blip>
          <a:srcRect/>
          <a:stretch/>
        </p:blipFill>
        <p:spPr>
          <a:xfrm>
            <a:off x="8146174" y="2116888"/>
            <a:ext cx="618066" cy="618066"/>
          </a:xfrm>
          <a:prstGeom prst="rect">
            <a:avLst/>
          </a:prstGeom>
        </p:spPr>
      </p:pic>
      <p:pic>
        <p:nvPicPr>
          <p:cNvPr id="2054" name="Graphic 2053">
            <a:extLst>
              <a:ext uri="{FF2B5EF4-FFF2-40B4-BE49-F238E27FC236}">
                <a16:creationId xmlns:a16="http://schemas.microsoft.com/office/drawing/2014/main" id="{8770CC7E-4591-CC27-A20C-7355ECAB741A}"/>
              </a:ext>
            </a:extLst>
          </p:cNvPr>
          <p:cNvPicPr>
            <a:picLocks/>
          </p:cNvPicPr>
          <p:nvPr/>
        </p:nvPicPr>
        <p:blipFill>
          <a:blip r:embed="rId14">
            <a:extLst>
              <a:ext uri="{96DAC541-7B7A-43D3-8B79-37D633B846F1}">
                <asvg:svgBlip xmlns:asvg="http://schemas.microsoft.com/office/drawing/2016/SVG/main" r:embed="rId15"/>
              </a:ext>
            </a:extLst>
          </a:blip>
          <a:srcRect/>
          <a:stretch/>
        </p:blipFill>
        <p:spPr>
          <a:xfrm>
            <a:off x="10465255" y="2116888"/>
            <a:ext cx="618066" cy="618066"/>
          </a:xfrm>
          <a:prstGeom prst="rect">
            <a:avLst/>
          </a:prstGeom>
        </p:spPr>
      </p:pic>
    </p:spTree>
    <p:extLst>
      <p:ext uri="{BB962C8B-B14F-4D97-AF65-F5344CB8AC3E}">
        <p14:creationId xmlns:p14="http://schemas.microsoft.com/office/powerpoint/2010/main" val="10408022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0900" name="Object 80899" hidden="1">
            <a:extLst>
              <a:ext uri="{FF2B5EF4-FFF2-40B4-BE49-F238E27FC236}">
                <a16:creationId xmlns:a16="http://schemas.microsoft.com/office/drawing/2014/main" id="{78C33076-D8FB-481F-8E4C-092300C83A5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0900" name="Object 80899" hidden="1">
                        <a:extLst>
                          <a:ext uri="{FF2B5EF4-FFF2-40B4-BE49-F238E27FC236}">
                            <a16:creationId xmlns:a16="http://schemas.microsoft.com/office/drawing/2014/main" id="{78C33076-D8FB-481F-8E4C-092300C83A5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17D6A10A-512C-4852-82F3-2D101E991588}"/>
              </a:ext>
            </a:extLst>
          </p:cNvPr>
          <p:cNvSpPr>
            <a:spLocks noGrp="1"/>
          </p:cNvSpPr>
          <p:nvPr>
            <p:ph type="title"/>
          </p:nvPr>
        </p:nvSpPr>
        <p:spPr/>
        <p:txBody>
          <a:bodyPr vert="horz"/>
          <a:lstStyle/>
          <a:p>
            <a:r>
              <a:rPr lang="en-US"/>
              <a:t>Presentations like this could not be completed without the help of many teams across the IQVIA organization</a:t>
            </a:r>
          </a:p>
        </p:txBody>
      </p:sp>
      <p:sp>
        <p:nvSpPr>
          <p:cNvPr id="4" name="Rectangle: Rounded Corners 3">
            <a:extLst>
              <a:ext uri="{FF2B5EF4-FFF2-40B4-BE49-F238E27FC236}">
                <a16:creationId xmlns:a16="http://schemas.microsoft.com/office/drawing/2014/main" id="{7BCFE813-3737-444B-8473-084655C48168}"/>
              </a:ext>
            </a:extLst>
          </p:cNvPr>
          <p:cNvSpPr>
            <a:spLocks/>
          </p:cNvSpPr>
          <p:nvPr/>
        </p:nvSpPr>
        <p:spPr>
          <a:xfrm>
            <a:off x="384695" y="1709421"/>
            <a:ext cx="3820683" cy="135355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005840" rtlCol="0" anchor="ctr" anchorCtr="0"/>
          <a:lstStyle/>
          <a:p>
            <a:pPr algn="l"/>
            <a:r>
              <a:rPr lang="en-US" sz="1600" b="1"/>
              <a:t>U.S. and Global Supplier Services</a:t>
            </a:r>
          </a:p>
        </p:txBody>
      </p:sp>
      <p:sp>
        <p:nvSpPr>
          <p:cNvPr id="6" name="Rectangle: Rounded Corners 5">
            <a:extLst>
              <a:ext uri="{FF2B5EF4-FFF2-40B4-BE49-F238E27FC236}">
                <a16:creationId xmlns:a16="http://schemas.microsoft.com/office/drawing/2014/main" id="{527E26A6-A20C-4D84-A1D6-DA6DD85DC519}"/>
              </a:ext>
            </a:extLst>
          </p:cNvPr>
          <p:cNvSpPr>
            <a:spLocks/>
          </p:cNvSpPr>
          <p:nvPr/>
        </p:nvSpPr>
        <p:spPr>
          <a:xfrm>
            <a:off x="384695" y="3318645"/>
            <a:ext cx="3820683" cy="135355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005840" rtlCol="0" anchor="ctr" anchorCtr="0"/>
          <a:lstStyle/>
          <a:p>
            <a:pPr algn="l"/>
            <a:r>
              <a:rPr lang="en-US" sz="1600" b="1"/>
              <a:t>The IQVIA Institute for Human Data  Science™</a:t>
            </a:r>
            <a:endParaRPr lang="en-US" sz="1400">
              <a:solidFill>
                <a:schemeClr val="bg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F11E49F-8FC2-4E23-BA89-90757BFC6AC6}"/>
              </a:ext>
            </a:extLst>
          </p:cNvPr>
          <p:cNvSpPr>
            <a:spLocks/>
          </p:cNvSpPr>
          <p:nvPr/>
        </p:nvSpPr>
        <p:spPr>
          <a:xfrm>
            <a:off x="384695" y="4927869"/>
            <a:ext cx="3820683" cy="135355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005840" rtlCol="0" anchor="ctr" anchorCtr="0"/>
          <a:lstStyle/>
          <a:p>
            <a:r>
              <a:rPr lang="en-US" sz="1600" b="1">
                <a:solidFill>
                  <a:schemeClr val="bg1"/>
                </a:solidFill>
                <a:latin typeface="Arial" panose="020B0604020202020204" pitchFamily="34" charset="0"/>
                <a:cs typeface="Arial" panose="020B0604020202020204" pitchFamily="34" charset="0"/>
              </a:rPr>
              <a:t>Consumer Health</a:t>
            </a:r>
            <a:endParaRPr lang="en-US" sz="140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10093A6-1619-490A-B7BC-AD8639A45E1F}"/>
              </a:ext>
            </a:extLst>
          </p:cNvPr>
          <p:cNvGrpSpPr>
            <a:grpSpLocks/>
          </p:cNvGrpSpPr>
          <p:nvPr/>
        </p:nvGrpSpPr>
        <p:grpSpPr>
          <a:xfrm>
            <a:off x="2934686" y="1799658"/>
            <a:ext cx="1173079" cy="1173079"/>
            <a:chOff x="2934685" y="1799657"/>
            <a:chExt cx="1173079" cy="1173079"/>
          </a:xfrm>
        </p:grpSpPr>
        <p:sp>
          <p:nvSpPr>
            <p:cNvPr id="80899" name="Oval 80898">
              <a:extLst>
                <a:ext uri="{FF2B5EF4-FFF2-40B4-BE49-F238E27FC236}">
                  <a16:creationId xmlns:a16="http://schemas.microsoft.com/office/drawing/2014/main" id="{69DA7D19-9EEE-4F43-B10E-8D35AB088EC9}"/>
                </a:ext>
              </a:extLst>
            </p:cNvPr>
            <p:cNvSpPr>
              <a:spLocks/>
            </p:cNvSpPr>
            <p:nvPr/>
          </p:nvSpPr>
          <p:spPr>
            <a:xfrm>
              <a:off x="2934685" y="1799657"/>
              <a:ext cx="1173079" cy="1173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33" name="Graphic 32">
              <a:extLst>
                <a:ext uri="{FF2B5EF4-FFF2-40B4-BE49-F238E27FC236}">
                  <a16:creationId xmlns:a16="http://schemas.microsoft.com/office/drawing/2014/main" id="{01870C89-A75E-42CA-A699-EE180F9F5C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3953" y="2078925"/>
              <a:ext cx="614542" cy="614542"/>
            </a:xfrm>
            <a:prstGeom prst="rect">
              <a:avLst/>
            </a:prstGeom>
          </p:spPr>
        </p:pic>
      </p:grpSp>
      <p:grpSp>
        <p:nvGrpSpPr>
          <p:cNvPr id="29" name="Group 28">
            <a:extLst>
              <a:ext uri="{FF2B5EF4-FFF2-40B4-BE49-F238E27FC236}">
                <a16:creationId xmlns:a16="http://schemas.microsoft.com/office/drawing/2014/main" id="{CB5F5240-DB17-47DC-BE47-C0E31FD34747}"/>
              </a:ext>
            </a:extLst>
          </p:cNvPr>
          <p:cNvGrpSpPr>
            <a:grpSpLocks/>
          </p:cNvGrpSpPr>
          <p:nvPr/>
        </p:nvGrpSpPr>
        <p:grpSpPr>
          <a:xfrm>
            <a:off x="2934686" y="3408882"/>
            <a:ext cx="1173079" cy="1173079"/>
            <a:chOff x="2934685" y="1799657"/>
            <a:chExt cx="1173079" cy="1173079"/>
          </a:xfrm>
        </p:grpSpPr>
        <p:sp>
          <p:nvSpPr>
            <p:cNvPr id="34" name="Oval 33">
              <a:extLst>
                <a:ext uri="{FF2B5EF4-FFF2-40B4-BE49-F238E27FC236}">
                  <a16:creationId xmlns:a16="http://schemas.microsoft.com/office/drawing/2014/main" id="{60EF9406-358C-4112-A01B-1391B48F0A5B}"/>
                </a:ext>
              </a:extLst>
            </p:cNvPr>
            <p:cNvSpPr>
              <a:spLocks/>
            </p:cNvSpPr>
            <p:nvPr/>
          </p:nvSpPr>
          <p:spPr>
            <a:xfrm>
              <a:off x="2934685" y="1799657"/>
              <a:ext cx="1173079" cy="1173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35" name="Graphic 34">
              <a:extLst>
                <a:ext uri="{FF2B5EF4-FFF2-40B4-BE49-F238E27FC236}">
                  <a16:creationId xmlns:a16="http://schemas.microsoft.com/office/drawing/2014/main" id="{E5C724DA-7488-40A5-A7D5-DB7AFB5CA4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3953" y="2078925"/>
              <a:ext cx="614542" cy="614542"/>
            </a:xfrm>
            <a:prstGeom prst="rect">
              <a:avLst/>
            </a:prstGeom>
          </p:spPr>
        </p:pic>
      </p:grpSp>
      <p:grpSp>
        <p:nvGrpSpPr>
          <p:cNvPr id="41" name="Group 40">
            <a:extLst>
              <a:ext uri="{FF2B5EF4-FFF2-40B4-BE49-F238E27FC236}">
                <a16:creationId xmlns:a16="http://schemas.microsoft.com/office/drawing/2014/main" id="{52A9D413-BC1B-4EFD-9439-48658353ECF3}"/>
              </a:ext>
            </a:extLst>
          </p:cNvPr>
          <p:cNvGrpSpPr>
            <a:grpSpLocks/>
          </p:cNvGrpSpPr>
          <p:nvPr/>
        </p:nvGrpSpPr>
        <p:grpSpPr>
          <a:xfrm>
            <a:off x="2934686" y="5018106"/>
            <a:ext cx="1173079" cy="1173079"/>
            <a:chOff x="2934685" y="1799657"/>
            <a:chExt cx="1173079" cy="1173079"/>
          </a:xfrm>
        </p:grpSpPr>
        <p:sp>
          <p:nvSpPr>
            <p:cNvPr id="42" name="Oval 41">
              <a:extLst>
                <a:ext uri="{FF2B5EF4-FFF2-40B4-BE49-F238E27FC236}">
                  <a16:creationId xmlns:a16="http://schemas.microsoft.com/office/drawing/2014/main" id="{B5FE3C11-F573-40C1-B553-4D4D4ACEF06A}"/>
                </a:ext>
              </a:extLst>
            </p:cNvPr>
            <p:cNvSpPr>
              <a:spLocks/>
            </p:cNvSpPr>
            <p:nvPr/>
          </p:nvSpPr>
          <p:spPr>
            <a:xfrm>
              <a:off x="2934685" y="1799657"/>
              <a:ext cx="1173079" cy="1173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43" name="Graphic 42">
              <a:extLst>
                <a:ext uri="{FF2B5EF4-FFF2-40B4-BE49-F238E27FC236}">
                  <a16:creationId xmlns:a16="http://schemas.microsoft.com/office/drawing/2014/main" id="{90DAE590-CD89-4BEA-ABDA-7E918E3209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13953" y="2078925"/>
              <a:ext cx="614542" cy="614542"/>
            </a:xfrm>
            <a:prstGeom prst="rect">
              <a:avLst/>
            </a:prstGeom>
          </p:spPr>
        </p:pic>
      </p:grpSp>
      <p:sp>
        <p:nvSpPr>
          <p:cNvPr id="26" name="Freeform: Shape 19">
            <a:extLst>
              <a:ext uri="{FF2B5EF4-FFF2-40B4-BE49-F238E27FC236}">
                <a16:creationId xmlns:a16="http://schemas.microsoft.com/office/drawing/2014/main" id="{4F0CD65C-D198-4B05-8B17-27CC525E5489}"/>
              </a:ext>
            </a:extLst>
          </p:cNvPr>
          <p:cNvSpPr>
            <a:spLocks/>
          </p:cNvSpPr>
          <p:nvPr/>
        </p:nvSpPr>
        <p:spPr>
          <a:xfrm rot="16200000">
            <a:off x="2857877" y="3733698"/>
            <a:ext cx="3208223" cy="513220"/>
          </a:xfrm>
          <a:custGeom>
            <a:avLst/>
            <a:gdLst>
              <a:gd name="connsiteX0" fmla="*/ 10814969 w 10812509"/>
              <a:gd name="connsiteY0" fmla="*/ 0 h 2337174"/>
              <a:gd name="connsiteX1" fmla="*/ 10814969 w 10812509"/>
              <a:gd name="connsiteY1" fmla="*/ 1926324 h 2337174"/>
              <a:gd name="connsiteX2" fmla="*/ 10396738 w 10812509"/>
              <a:gd name="connsiteY2" fmla="*/ 2338405 h 2337174"/>
              <a:gd name="connsiteX3" fmla="*/ 418231 w 10812509"/>
              <a:gd name="connsiteY3" fmla="*/ 2338405 h 2337174"/>
              <a:gd name="connsiteX4" fmla="*/ 0 w 10812509"/>
              <a:gd name="connsiteY4" fmla="*/ 1926324 h 2337174"/>
              <a:gd name="connsiteX5" fmla="*/ 0 w 10812509"/>
              <a:gd name="connsiteY5" fmla="*/ 0 h 233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2509" h="2337174">
                <a:moveTo>
                  <a:pt x="10814969" y="0"/>
                </a:moveTo>
                <a:lnTo>
                  <a:pt x="10814969" y="1926324"/>
                </a:lnTo>
                <a:cubicBezTo>
                  <a:pt x="10814969" y="2152661"/>
                  <a:pt x="10626765" y="2338405"/>
                  <a:pt x="10396738" y="2338405"/>
                </a:cubicBezTo>
                <a:lnTo>
                  <a:pt x="418231" y="2338405"/>
                </a:lnTo>
                <a:cubicBezTo>
                  <a:pt x="188204" y="2338405"/>
                  <a:pt x="0" y="2152661"/>
                  <a:pt x="0" y="1926324"/>
                </a:cubicBezTo>
                <a:lnTo>
                  <a:pt x="0" y="0"/>
                </a:lnTo>
              </a:path>
            </a:pathLst>
          </a:custGeom>
          <a:noFill/>
          <a:ln w="38100" cap="rnd">
            <a:solidFill>
              <a:srgbClr val="CACED0"/>
            </a:solidFill>
            <a:prstDash val="solid"/>
            <a:round/>
          </a:ln>
        </p:spPr>
        <p:txBody>
          <a:bodyPr rtlCol="0" anchor="ctr"/>
          <a:lstStyle/>
          <a:p>
            <a:endParaRPr lang="en-US" sz="1351"/>
          </a:p>
        </p:txBody>
      </p:sp>
      <p:cxnSp>
        <p:nvCxnSpPr>
          <p:cNvPr id="32" name="Straight Connector 31">
            <a:extLst>
              <a:ext uri="{FF2B5EF4-FFF2-40B4-BE49-F238E27FC236}">
                <a16:creationId xmlns:a16="http://schemas.microsoft.com/office/drawing/2014/main" id="{C6570834-257D-4041-AD93-7B8429271E2A}"/>
              </a:ext>
            </a:extLst>
          </p:cNvPr>
          <p:cNvCxnSpPr>
            <a:cxnSpLocks/>
          </p:cNvCxnSpPr>
          <p:nvPr/>
        </p:nvCxnSpPr>
        <p:spPr>
          <a:xfrm flipH="1">
            <a:off x="4243227" y="3990307"/>
            <a:ext cx="697192" cy="0"/>
          </a:xfrm>
          <a:prstGeom prst="line">
            <a:avLst/>
          </a:prstGeom>
          <a:ln w="3810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2AE26C1-0F3C-4338-95FF-3F4F091FED17}"/>
              </a:ext>
            </a:extLst>
          </p:cNvPr>
          <p:cNvSpPr>
            <a:spLocks/>
          </p:cNvSpPr>
          <p:nvPr/>
        </p:nvSpPr>
        <p:spPr>
          <a:xfrm>
            <a:off x="4136589" y="2320487"/>
            <a:ext cx="146304" cy="146304"/>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8" name="Oval 27">
            <a:extLst>
              <a:ext uri="{FF2B5EF4-FFF2-40B4-BE49-F238E27FC236}">
                <a16:creationId xmlns:a16="http://schemas.microsoft.com/office/drawing/2014/main" id="{B43062E5-CD59-4E4C-B917-CB92DF49D15B}"/>
              </a:ext>
            </a:extLst>
          </p:cNvPr>
          <p:cNvSpPr>
            <a:spLocks/>
          </p:cNvSpPr>
          <p:nvPr/>
        </p:nvSpPr>
        <p:spPr>
          <a:xfrm>
            <a:off x="4136589" y="5513823"/>
            <a:ext cx="146304" cy="146304"/>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1" name="Oval 30">
            <a:extLst>
              <a:ext uri="{FF2B5EF4-FFF2-40B4-BE49-F238E27FC236}">
                <a16:creationId xmlns:a16="http://schemas.microsoft.com/office/drawing/2014/main" id="{07A35810-442D-465D-A728-8F96C819AE0B}"/>
              </a:ext>
            </a:extLst>
          </p:cNvPr>
          <p:cNvSpPr>
            <a:spLocks/>
          </p:cNvSpPr>
          <p:nvPr/>
        </p:nvSpPr>
        <p:spPr>
          <a:xfrm>
            <a:off x="4136589" y="3923256"/>
            <a:ext cx="146304" cy="146304"/>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5" name="Rectangle: Rounded Corners 44">
            <a:extLst>
              <a:ext uri="{FF2B5EF4-FFF2-40B4-BE49-F238E27FC236}">
                <a16:creationId xmlns:a16="http://schemas.microsoft.com/office/drawing/2014/main" id="{AAAB1A15-D7DB-411F-BB99-471699D0C31D}"/>
              </a:ext>
            </a:extLst>
          </p:cNvPr>
          <p:cNvSpPr>
            <a:spLocks/>
          </p:cNvSpPr>
          <p:nvPr/>
        </p:nvSpPr>
        <p:spPr>
          <a:xfrm>
            <a:off x="7902572" y="1709421"/>
            <a:ext cx="3820683" cy="135355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nchorCtr="0"/>
          <a:lstStyle/>
          <a:p>
            <a:r>
              <a:rPr lang="en-US" sz="1600" b="1"/>
              <a:t> Government Solution</a:t>
            </a:r>
            <a:endParaRPr lang="en-US" sz="1400">
              <a:solidFill>
                <a:schemeClr val="bg1"/>
              </a:solidFill>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D08CCDE7-BCAA-413F-87BD-35A202D5FBB4}"/>
              </a:ext>
            </a:extLst>
          </p:cNvPr>
          <p:cNvSpPr>
            <a:spLocks/>
          </p:cNvSpPr>
          <p:nvPr/>
        </p:nvSpPr>
        <p:spPr>
          <a:xfrm>
            <a:off x="7902572" y="3318645"/>
            <a:ext cx="3820683" cy="135355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nchorCtr="0"/>
          <a:lstStyle/>
          <a:p>
            <a:r>
              <a:rPr lang="en-US" sz="1600" b="1"/>
              <a:t> Data Management</a:t>
            </a:r>
          </a:p>
        </p:txBody>
      </p:sp>
      <p:sp>
        <p:nvSpPr>
          <p:cNvPr id="47" name="Rectangle: Rounded Corners 46">
            <a:extLst>
              <a:ext uri="{FF2B5EF4-FFF2-40B4-BE49-F238E27FC236}">
                <a16:creationId xmlns:a16="http://schemas.microsoft.com/office/drawing/2014/main" id="{1ABBFB0A-7872-41A6-B569-1EE2320EC925}"/>
              </a:ext>
            </a:extLst>
          </p:cNvPr>
          <p:cNvSpPr>
            <a:spLocks/>
          </p:cNvSpPr>
          <p:nvPr/>
        </p:nvSpPr>
        <p:spPr>
          <a:xfrm>
            <a:off x="7902572" y="4927869"/>
            <a:ext cx="3820683" cy="135355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nchorCtr="0"/>
          <a:lstStyle/>
          <a:p>
            <a:r>
              <a:rPr lang="en-US" sz="1600" b="1"/>
              <a:t> Thought Leadership</a:t>
            </a:r>
          </a:p>
        </p:txBody>
      </p:sp>
      <p:grpSp>
        <p:nvGrpSpPr>
          <p:cNvPr id="48" name="Group 47">
            <a:extLst>
              <a:ext uri="{FF2B5EF4-FFF2-40B4-BE49-F238E27FC236}">
                <a16:creationId xmlns:a16="http://schemas.microsoft.com/office/drawing/2014/main" id="{D77BD20E-34E7-4CD9-B804-5813E16600CD}"/>
              </a:ext>
            </a:extLst>
          </p:cNvPr>
          <p:cNvGrpSpPr>
            <a:grpSpLocks/>
          </p:cNvGrpSpPr>
          <p:nvPr/>
        </p:nvGrpSpPr>
        <p:grpSpPr>
          <a:xfrm>
            <a:off x="7998018" y="1799658"/>
            <a:ext cx="1173079" cy="1173079"/>
            <a:chOff x="2934685" y="1799657"/>
            <a:chExt cx="1173079" cy="1173079"/>
          </a:xfrm>
        </p:grpSpPr>
        <p:sp>
          <p:nvSpPr>
            <p:cNvPr id="55" name="Oval 54">
              <a:extLst>
                <a:ext uri="{FF2B5EF4-FFF2-40B4-BE49-F238E27FC236}">
                  <a16:creationId xmlns:a16="http://schemas.microsoft.com/office/drawing/2014/main" id="{583A485B-3D9C-4FB4-83A3-815D76717D9C}"/>
                </a:ext>
              </a:extLst>
            </p:cNvPr>
            <p:cNvSpPr>
              <a:spLocks/>
            </p:cNvSpPr>
            <p:nvPr/>
          </p:nvSpPr>
          <p:spPr>
            <a:xfrm>
              <a:off x="2934685" y="1799657"/>
              <a:ext cx="1173079" cy="1173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56" name="Graphic 55">
              <a:extLst>
                <a:ext uri="{FF2B5EF4-FFF2-40B4-BE49-F238E27FC236}">
                  <a16:creationId xmlns:a16="http://schemas.microsoft.com/office/drawing/2014/main" id="{A04E48E2-ABB4-4EF6-AA14-1A434C30F4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13953" y="2078925"/>
              <a:ext cx="614542" cy="614542"/>
            </a:xfrm>
            <a:prstGeom prst="rect">
              <a:avLst/>
            </a:prstGeom>
          </p:spPr>
        </p:pic>
      </p:grpSp>
      <p:grpSp>
        <p:nvGrpSpPr>
          <p:cNvPr id="49" name="Group 48">
            <a:extLst>
              <a:ext uri="{FF2B5EF4-FFF2-40B4-BE49-F238E27FC236}">
                <a16:creationId xmlns:a16="http://schemas.microsoft.com/office/drawing/2014/main" id="{A19537BE-7426-45EA-970C-F321BDB83E29}"/>
              </a:ext>
            </a:extLst>
          </p:cNvPr>
          <p:cNvGrpSpPr>
            <a:grpSpLocks/>
          </p:cNvGrpSpPr>
          <p:nvPr/>
        </p:nvGrpSpPr>
        <p:grpSpPr>
          <a:xfrm>
            <a:off x="7998018" y="3408882"/>
            <a:ext cx="1173079" cy="1173079"/>
            <a:chOff x="2934685" y="1799657"/>
            <a:chExt cx="1173079" cy="1173079"/>
          </a:xfrm>
        </p:grpSpPr>
        <p:sp>
          <p:nvSpPr>
            <p:cNvPr id="53" name="Oval 52">
              <a:extLst>
                <a:ext uri="{FF2B5EF4-FFF2-40B4-BE49-F238E27FC236}">
                  <a16:creationId xmlns:a16="http://schemas.microsoft.com/office/drawing/2014/main" id="{7BE4E860-6467-44B3-9FFE-9CA8B770466B}"/>
                </a:ext>
              </a:extLst>
            </p:cNvPr>
            <p:cNvSpPr>
              <a:spLocks/>
            </p:cNvSpPr>
            <p:nvPr/>
          </p:nvSpPr>
          <p:spPr>
            <a:xfrm>
              <a:off x="2934685" y="1799657"/>
              <a:ext cx="1173079" cy="1173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54" name="Graphic 53">
              <a:extLst>
                <a:ext uri="{FF2B5EF4-FFF2-40B4-BE49-F238E27FC236}">
                  <a16:creationId xmlns:a16="http://schemas.microsoft.com/office/drawing/2014/main" id="{650566F4-A20A-4BD2-A026-834BBB3F81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13953" y="2078925"/>
              <a:ext cx="614542" cy="614542"/>
            </a:xfrm>
            <a:prstGeom prst="rect">
              <a:avLst/>
            </a:prstGeom>
          </p:spPr>
        </p:pic>
      </p:grpSp>
      <p:grpSp>
        <p:nvGrpSpPr>
          <p:cNvPr id="50" name="Group 49">
            <a:extLst>
              <a:ext uri="{FF2B5EF4-FFF2-40B4-BE49-F238E27FC236}">
                <a16:creationId xmlns:a16="http://schemas.microsoft.com/office/drawing/2014/main" id="{CB50043C-267C-4C71-8078-D182C777DED5}"/>
              </a:ext>
            </a:extLst>
          </p:cNvPr>
          <p:cNvGrpSpPr>
            <a:grpSpLocks/>
          </p:cNvGrpSpPr>
          <p:nvPr/>
        </p:nvGrpSpPr>
        <p:grpSpPr>
          <a:xfrm>
            <a:off x="7998018" y="5018106"/>
            <a:ext cx="1173079" cy="1173079"/>
            <a:chOff x="2934685" y="1799657"/>
            <a:chExt cx="1173079" cy="1173079"/>
          </a:xfrm>
        </p:grpSpPr>
        <p:sp>
          <p:nvSpPr>
            <p:cNvPr id="51" name="Oval 50">
              <a:extLst>
                <a:ext uri="{FF2B5EF4-FFF2-40B4-BE49-F238E27FC236}">
                  <a16:creationId xmlns:a16="http://schemas.microsoft.com/office/drawing/2014/main" id="{2E5B866E-98A4-41FC-A934-F04D7B7297FD}"/>
                </a:ext>
              </a:extLst>
            </p:cNvPr>
            <p:cNvSpPr>
              <a:spLocks/>
            </p:cNvSpPr>
            <p:nvPr/>
          </p:nvSpPr>
          <p:spPr>
            <a:xfrm>
              <a:off x="2934685" y="1799657"/>
              <a:ext cx="1173079" cy="1173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52" name="Graphic 51">
              <a:extLst>
                <a:ext uri="{FF2B5EF4-FFF2-40B4-BE49-F238E27FC236}">
                  <a16:creationId xmlns:a16="http://schemas.microsoft.com/office/drawing/2014/main" id="{A0C9250C-EB4F-4BE9-BD39-FF2E6570F73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13953" y="2078925"/>
              <a:ext cx="614542" cy="614542"/>
            </a:xfrm>
            <a:prstGeom prst="rect">
              <a:avLst/>
            </a:prstGeom>
          </p:spPr>
        </p:pic>
      </p:grpSp>
      <p:sp>
        <p:nvSpPr>
          <p:cNvPr id="58" name="Freeform: Shape 19">
            <a:extLst>
              <a:ext uri="{FF2B5EF4-FFF2-40B4-BE49-F238E27FC236}">
                <a16:creationId xmlns:a16="http://schemas.microsoft.com/office/drawing/2014/main" id="{C3116FD0-E698-4A9B-981C-B1848BB4FBE6}"/>
              </a:ext>
            </a:extLst>
          </p:cNvPr>
          <p:cNvSpPr>
            <a:spLocks/>
          </p:cNvSpPr>
          <p:nvPr/>
        </p:nvSpPr>
        <p:spPr>
          <a:xfrm rot="5400000" flipH="1">
            <a:off x="5989965" y="3733698"/>
            <a:ext cx="3208223" cy="513220"/>
          </a:xfrm>
          <a:custGeom>
            <a:avLst/>
            <a:gdLst>
              <a:gd name="connsiteX0" fmla="*/ 10814969 w 10812509"/>
              <a:gd name="connsiteY0" fmla="*/ 0 h 2337174"/>
              <a:gd name="connsiteX1" fmla="*/ 10814969 w 10812509"/>
              <a:gd name="connsiteY1" fmla="*/ 1926324 h 2337174"/>
              <a:gd name="connsiteX2" fmla="*/ 10396738 w 10812509"/>
              <a:gd name="connsiteY2" fmla="*/ 2338405 h 2337174"/>
              <a:gd name="connsiteX3" fmla="*/ 418231 w 10812509"/>
              <a:gd name="connsiteY3" fmla="*/ 2338405 h 2337174"/>
              <a:gd name="connsiteX4" fmla="*/ 0 w 10812509"/>
              <a:gd name="connsiteY4" fmla="*/ 1926324 h 2337174"/>
              <a:gd name="connsiteX5" fmla="*/ 0 w 10812509"/>
              <a:gd name="connsiteY5" fmla="*/ 0 h 233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2509" h="2337174">
                <a:moveTo>
                  <a:pt x="10814969" y="0"/>
                </a:moveTo>
                <a:lnTo>
                  <a:pt x="10814969" y="1926324"/>
                </a:lnTo>
                <a:cubicBezTo>
                  <a:pt x="10814969" y="2152661"/>
                  <a:pt x="10626765" y="2338405"/>
                  <a:pt x="10396738" y="2338405"/>
                </a:cubicBezTo>
                <a:lnTo>
                  <a:pt x="418231" y="2338405"/>
                </a:lnTo>
                <a:cubicBezTo>
                  <a:pt x="188204" y="2338405"/>
                  <a:pt x="0" y="2152661"/>
                  <a:pt x="0" y="1926324"/>
                </a:cubicBezTo>
                <a:lnTo>
                  <a:pt x="0" y="0"/>
                </a:lnTo>
              </a:path>
            </a:pathLst>
          </a:custGeom>
          <a:noFill/>
          <a:ln w="38100" cap="rnd">
            <a:solidFill>
              <a:srgbClr val="CACED0"/>
            </a:solidFill>
            <a:prstDash val="solid"/>
            <a:round/>
          </a:ln>
        </p:spPr>
        <p:txBody>
          <a:bodyPr rtlCol="0" anchor="ctr"/>
          <a:lstStyle/>
          <a:p>
            <a:endParaRPr lang="en-US" sz="1351"/>
          </a:p>
        </p:txBody>
      </p:sp>
      <p:cxnSp>
        <p:nvCxnSpPr>
          <p:cNvPr id="59" name="Straight Connector 58">
            <a:extLst>
              <a:ext uri="{FF2B5EF4-FFF2-40B4-BE49-F238E27FC236}">
                <a16:creationId xmlns:a16="http://schemas.microsoft.com/office/drawing/2014/main" id="{E7D71DB6-9D13-4711-A4D3-CB6AA9901176}"/>
              </a:ext>
            </a:extLst>
          </p:cNvPr>
          <p:cNvCxnSpPr>
            <a:cxnSpLocks/>
          </p:cNvCxnSpPr>
          <p:nvPr/>
        </p:nvCxnSpPr>
        <p:spPr>
          <a:xfrm>
            <a:off x="7115643" y="3990307"/>
            <a:ext cx="697192" cy="0"/>
          </a:xfrm>
          <a:prstGeom prst="line">
            <a:avLst/>
          </a:prstGeom>
          <a:ln w="38100" cap="rnd">
            <a:solidFill>
              <a:srgbClr val="CACED0"/>
            </a:solidFill>
            <a:round/>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2D7641AF-5D59-4674-B3BC-756E37168929}"/>
              </a:ext>
            </a:extLst>
          </p:cNvPr>
          <p:cNvSpPr>
            <a:spLocks/>
          </p:cNvSpPr>
          <p:nvPr/>
        </p:nvSpPr>
        <p:spPr>
          <a:xfrm flipH="1">
            <a:off x="7773169" y="2320487"/>
            <a:ext cx="146304" cy="146304"/>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1" name="Oval 60">
            <a:extLst>
              <a:ext uri="{FF2B5EF4-FFF2-40B4-BE49-F238E27FC236}">
                <a16:creationId xmlns:a16="http://schemas.microsoft.com/office/drawing/2014/main" id="{9498BD2E-3C8B-4462-A73A-B9A2DC2812E5}"/>
              </a:ext>
            </a:extLst>
          </p:cNvPr>
          <p:cNvSpPr>
            <a:spLocks/>
          </p:cNvSpPr>
          <p:nvPr/>
        </p:nvSpPr>
        <p:spPr>
          <a:xfrm flipH="1">
            <a:off x="7773169" y="5513823"/>
            <a:ext cx="146304" cy="146304"/>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2" name="Oval 61">
            <a:extLst>
              <a:ext uri="{FF2B5EF4-FFF2-40B4-BE49-F238E27FC236}">
                <a16:creationId xmlns:a16="http://schemas.microsoft.com/office/drawing/2014/main" id="{512C184B-F42E-4C0F-8045-71D958AE3A87}"/>
              </a:ext>
            </a:extLst>
          </p:cNvPr>
          <p:cNvSpPr>
            <a:spLocks/>
          </p:cNvSpPr>
          <p:nvPr/>
        </p:nvSpPr>
        <p:spPr>
          <a:xfrm flipH="1">
            <a:off x="7773169" y="3923256"/>
            <a:ext cx="146304" cy="146304"/>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2" name="Oval 11">
            <a:extLst>
              <a:ext uri="{FF2B5EF4-FFF2-40B4-BE49-F238E27FC236}">
                <a16:creationId xmlns:a16="http://schemas.microsoft.com/office/drawing/2014/main" id="{580BB240-07E4-4956-B28D-C6CC4C1A7DAB}"/>
              </a:ext>
            </a:extLst>
          </p:cNvPr>
          <p:cNvSpPr>
            <a:spLocks/>
          </p:cNvSpPr>
          <p:nvPr/>
        </p:nvSpPr>
        <p:spPr>
          <a:xfrm>
            <a:off x="4900681" y="2862447"/>
            <a:ext cx="2265948" cy="2265947"/>
          </a:xfrm>
          <a:prstGeom prst="ellipse">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2000" b="1">
              <a:solidFill>
                <a:schemeClr val="tx1"/>
              </a:solidFill>
            </a:endParaRPr>
          </a:p>
          <a:p>
            <a:pPr algn="ctr"/>
            <a:endParaRPr lang="en-US" sz="2000" b="1">
              <a:solidFill>
                <a:schemeClr val="tx1"/>
              </a:solidFill>
            </a:endParaRPr>
          </a:p>
          <a:p>
            <a:pPr algn="ctr"/>
            <a:endParaRPr lang="en-US" sz="1600" b="1">
              <a:solidFill>
                <a:schemeClr val="tx1"/>
              </a:solidFill>
            </a:endParaRPr>
          </a:p>
          <a:p>
            <a:pPr algn="ctr"/>
            <a:endParaRPr lang="en-US" sz="1600" b="1">
              <a:solidFill>
                <a:schemeClr val="tx1"/>
              </a:solidFill>
            </a:endParaRPr>
          </a:p>
          <a:p>
            <a:pPr algn="ctr"/>
            <a:r>
              <a:rPr lang="en-US" sz="1600" b="1">
                <a:solidFill>
                  <a:schemeClr val="tx1"/>
                </a:solidFill>
              </a:rPr>
              <a:t>Thanks to the following teams</a:t>
            </a:r>
          </a:p>
        </p:txBody>
      </p:sp>
      <p:pic>
        <p:nvPicPr>
          <p:cNvPr id="8" name="Graphic 7">
            <a:extLst>
              <a:ext uri="{FF2B5EF4-FFF2-40B4-BE49-F238E27FC236}">
                <a16:creationId xmlns:a16="http://schemas.microsoft.com/office/drawing/2014/main" id="{49CC1C9E-2823-0B6D-1E7C-C888426C82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53553" y="3043980"/>
            <a:ext cx="975360" cy="975360"/>
          </a:xfrm>
          <a:prstGeom prst="rect">
            <a:avLst/>
          </a:prstGeom>
        </p:spPr>
      </p:pic>
      <p:sp>
        <p:nvSpPr>
          <p:cNvPr id="2" name="Footer Placeholder 1">
            <a:extLst>
              <a:ext uri="{FF2B5EF4-FFF2-40B4-BE49-F238E27FC236}">
                <a16:creationId xmlns:a16="http://schemas.microsoft.com/office/drawing/2014/main" id="{BF5D121C-7012-48F5-EAEB-B1958473BE0B}"/>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274411900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477F1DC-C099-1D22-BCC7-84DF4C7E45A6}"/>
              </a:ext>
            </a:extLst>
          </p:cNvPr>
          <p:cNvGraphicFramePr>
            <a:graphicFrameLocks noChangeAspect="1"/>
          </p:cNvGraphicFramePr>
          <p:nvPr>
            <p:custDataLst>
              <p:tags r:id="rId1"/>
            </p:custDataLst>
            <p:extLst>
              <p:ext uri="{D42A27DB-BD31-4B8C-83A1-F6EECF244321}">
                <p14:modId xmlns:p14="http://schemas.microsoft.com/office/powerpoint/2010/main" val="831839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8" name="think-cell data - do not delete" hidden="1">
                        <a:extLst>
                          <a:ext uri="{FF2B5EF4-FFF2-40B4-BE49-F238E27FC236}">
                            <a16:creationId xmlns:a16="http://schemas.microsoft.com/office/drawing/2014/main" id="{8477F1DC-C099-1D22-BCC7-84DF4C7E45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0DFDFCD-8532-A829-8AA9-641DEE40A459}"/>
              </a:ext>
            </a:extLst>
          </p:cNvPr>
          <p:cNvSpPr>
            <a:spLocks noGrp="1"/>
          </p:cNvSpPr>
          <p:nvPr>
            <p:ph type="title"/>
          </p:nvPr>
        </p:nvSpPr>
        <p:spPr>
          <a:xfrm>
            <a:off x="384694" y="294468"/>
            <a:ext cx="7383327" cy="768263"/>
          </a:xfrm>
        </p:spPr>
        <p:txBody>
          <a:bodyPr vert="horz"/>
          <a:lstStyle/>
          <a:p>
            <a:pPr algn="ctr"/>
            <a:r>
              <a:rPr lang="en-US"/>
              <a:t>IQVIA Institute reports used in today’s presentation</a:t>
            </a:r>
          </a:p>
        </p:txBody>
      </p:sp>
      <p:sp>
        <p:nvSpPr>
          <p:cNvPr id="6" name="Footer Placeholder 5">
            <a:extLst>
              <a:ext uri="{FF2B5EF4-FFF2-40B4-BE49-F238E27FC236}">
                <a16:creationId xmlns:a16="http://schemas.microsoft.com/office/drawing/2014/main" id="{F2617CB5-01E4-CBFF-D865-0A5EEEBA2F4E}"/>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pic>
        <p:nvPicPr>
          <p:cNvPr id="12" name="Picture 11">
            <a:extLst>
              <a:ext uri="{FF2B5EF4-FFF2-40B4-BE49-F238E27FC236}">
                <a16:creationId xmlns:a16="http://schemas.microsoft.com/office/drawing/2014/main" id="{F04B6E1C-964E-2FB6-9E41-F050F6F333FF}"/>
              </a:ext>
            </a:extLst>
          </p:cNvPr>
          <p:cNvPicPr>
            <a:picLocks noChangeAspect="1"/>
          </p:cNvPicPr>
          <p:nvPr/>
        </p:nvPicPr>
        <p:blipFill>
          <a:blip r:embed="rId6"/>
          <a:stretch>
            <a:fillRect/>
          </a:stretch>
        </p:blipFill>
        <p:spPr>
          <a:xfrm>
            <a:off x="2945064" y="1144293"/>
            <a:ext cx="2082372" cy="2743200"/>
          </a:xfrm>
          <a:prstGeom prst="rect">
            <a:avLst/>
          </a:prstGeom>
        </p:spPr>
      </p:pic>
      <p:pic>
        <p:nvPicPr>
          <p:cNvPr id="14" name="Picture 13">
            <a:extLst>
              <a:ext uri="{FF2B5EF4-FFF2-40B4-BE49-F238E27FC236}">
                <a16:creationId xmlns:a16="http://schemas.microsoft.com/office/drawing/2014/main" id="{03295E1F-7096-9582-473F-3C7BFA4FB954}"/>
              </a:ext>
            </a:extLst>
          </p:cNvPr>
          <p:cNvPicPr>
            <a:picLocks noChangeAspect="1"/>
          </p:cNvPicPr>
          <p:nvPr/>
        </p:nvPicPr>
        <p:blipFill>
          <a:blip r:embed="rId7"/>
          <a:stretch>
            <a:fillRect/>
          </a:stretch>
        </p:blipFill>
        <p:spPr>
          <a:xfrm>
            <a:off x="5368737" y="1208805"/>
            <a:ext cx="2105424" cy="2743200"/>
          </a:xfrm>
          <a:prstGeom prst="rect">
            <a:avLst/>
          </a:prstGeom>
        </p:spPr>
      </p:pic>
      <p:pic>
        <p:nvPicPr>
          <p:cNvPr id="16" name="Picture 15">
            <a:extLst>
              <a:ext uri="{FF2B5EF4-FFF2-40B4-BE49-F238E27FC236}">
                <a16:creationId xmlns:a16="http://schemas.microsoft.com/office/drawing/2014/main" id="{F5DF3D7A-6F1B-5C25-26D7-E3D95E92CE99}"/>
              </a:ext>
            </a:extLst>
          </p:cNvPr>
          <p:cNvPicPr>
            <a:picLocks noChangeAspect="1"/>
          </p:cNvPicPr>
          <p:nvPr/>
        </p:nvPicPr>
        <p:blipFill>
          <a:blip r:embed="rId8"/>
          <a:stretch>
            <a:fillRect/>
          </a:stretch>
        </p:blipFill>
        <p:spPr>
          <a:xfrm>
            <a:off x="292760" y="1144293"/>
            <a:ext cx="2099543" cy="2743200"/>
          </a:xfrm>
          <a:prstGeom prst="rect">
            <a:avLst/>
          </a:prstGeom>
        </p:spPr>
      </p:pic>
      <p:cxnSp>
        <p:nvCxnSpPr>
          <p:cNvPr id="18" name="Straight Connector 17">
            <a:extLst>
              <a:ext uri="{FF2B5EF4-FFF2-40B4-BE49-F238E27FC236}">
                <a16:creationId xmlns:a16="http://schemas.microsoft.com/office/drawing/2014/main" id="{F5983687-4FB5-A9FC-66ED-721A295E8706}"/>
              </a:ext>
            </a:extLst>
          </p:cNvPr>
          <p:cNvCxnSpPr>
            <a:cxnSpLocks/>
          </p:cNvCxnSpPr>
          <p:nvPr/>
        </p:nvCxnSpPr>
        <p:spPr>
          <a:xfrm>
            <a:off x="2666461" y="1062731"/>
            <a:ext cx="0" cy="53251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7FBB1E-3A5B-8CDF-24A3-6B75812C347E}"/>
              </a:ext>
            </a:extLst>
          </p:cNvPr>
          <p:cNvCxnSpPr>
            <a:cxnSpLocks/>
          </p:cNvCxnSpPr>
          <p:nvPr/>
        </p:nvCxnSpPr>
        <p:spPr>
          <a:xfrm>
            <a:off x="5217243" y="1062731"/>
            <a:ext cx="0" cy="53251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862437B-70F0-A576-406E-79911554AB11}"/>
              </a:ext>
            </a:extLst>
          </p:cNvPr>
          <p:cNvPicPr>
            <a:picLocks noChangeAspect="1"/>
          </p:cNvPicPr>
          <p:nvPr/>
        </p:nvPicPr>
        <p:blipFill>
          <a:blip r:embed="rId9"/>
          <a:stretch>
            <a:fillRect/>
          </a:stretch>
        </p:blipFill>
        <p:spPr>
          <a:xfrm>
            <a:off x="5313969" y="3969055"/>
            <a:ext cx="2286000" cy="2286000"/>
          </a:xfrm>
          <a:prstGeom prst="rect">
            <a:avLst/>
          </a:prstGeom>
        </p:spPr>
      </p:pic>
      <p:pic>
        <p:nvPicPr>
          <p:cNvPr id="30" name="Picture 29">
            <a:extLst>
              <a:ext uri="{FF2B5EF4-FFF2-40B4-BE49-F238E27FC236}">
                <a16:creationId xmlns:a16="http://schemas.microsoft.com/office/drawing/2014/main" id="{756E771C-FA7E-7149-2E6D-36DCD3C036BD}"/>
              </a:ext>
            </a:extLst>
          </p:cNvPr>
          <p:cNvPicPr>
            <a:picLocks noChangeAspect="1"/>
          </p:cNvPicPr>
          <p:nvPr/>
        </p:nvPicPr>
        <p:blipFill>
          <a:blip r:embed="rId10"/>
          <a:stretch>
            <a:fillRect/>
          </a:stretch>
        </p:blipFill>
        <p:spPr>
          <a:xfrm>
            <a:off x="2803364" y="3969055"/>
            <a:ext cx="2286000" cy="2286000"/>
          </a:xfrm>
          <a:prstGeom prst="rect">
            <a:avLst/>
          </a:prstGeom>
        </p:spPr>
      </p:pic>
      <p:pic>
        <p:nvPicPr>
          <p:cNvPr id="32" name="Picture 31">
            <a:extLst>
              <a:ext uri="{FF2B5EF4-FFF2-40B4-BE49-F238E27FC236}">
                <a16:creationId xmlns:a16="http://schemas.microsoft.com/office/drawing/2014/main" id="{D068544B-71CD-982C-DD3D-FA1DC7BB9A61}"/>
              </a:ext>
            </a:extLst>
          </p:cNvPr>
          <p:cNvPicPr>
            <a:picLocks noChangeAspect="1"/>
          </p:cNvPicPr>
          <p:nvPr/>
        </p:nvPicPr>
        <p:blipFill>
          <a:blip r:embed="rId11"/>
          <a:stretch>
            <a:fillRect/>
          </a:stretch>
        </p:blipFill>
        <p:spPr>
          <a:xfrm>
            <a:off x="292760" y="3969055"/>
            <a:ext cx="2286000" cy="2286000"/>
          </a:xfrm>
          <a:prstGeom prst="rect">
            <a:avLst/>
          </a:prstGeom>
        </p:spPr>
      </p:pic>
      <p:cxnSp>
        <p:nvCxnSpPr>
          <p:cNvPr id="33" name="Straight Connector 32">
            <a:extLst>
              <a:ext uri="{FF2B5EF4-FFF2-40B4-BE49-F238E27FC236}">
                <a16:creationId xmlns:a16="http://schemas.microsoft.com/office/drawing/2014/main" id="{0FC96AA6-0867-2175-CA31-80CE03589C6E}"/>
              </a:ext>
            </a:extLst>
          </p:cNvPr>
          <p:cNvCxnSpPr>
            <a:cxnSpLocks/>
          </p:cNvCxnSpPr>
          <p:nvPr/>
        </p:nvCxnSpPr>
        <p:spPr>
          <a:xfrm>
            <a:off x="7768021" y="294468"/>
            <a:ext cx="3" cy="61713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A88B818-C22C-5795-5C45-4AC44F442D74}"/>
              </a:ext>
            </a:extLst>
          </p:cNvPr>
          <p:cNvSpPr txBox="1">
            <a:spLocks/>
          </p:cNvSpPr>
          <p:nvPr/>
        </p:nvSpPr>
        <p:spPr>
          <a:xfrm>
            <a:off x="7768021" y="531690"/>
            <a:ext cx="4029219" cy="1323439"/>
          </a:xfrm>
          <a:prstGeom prst="rect">
            <a:avLst/>
          </a:prstGeom>
          <a:noFill/>
        </p:spPr>
        <p:txBody>
          <a:bodyPr wrap="square" rtlCol="0">
            <a:spAutoFit/>
          </a:bodyPr>
          <a:lstStyle/>
          <a:p>
            <a:pPr algn="ctr"/>
            <a:r>
              <a:rPr lang="en-US" sz="2000" b="1"/>
              <a:t>Scan to receive a copy of today’s IQVIA presentation: 2025 Pharmaceutical Trends, Issues and Forecasts</a:t>
            </a:r>
            <a:endParaRPr lang="en-US" sz="2000" b="1">
              <a:solidFill>
                <a:schemeClr val="tx2"/>
              </a:solidFill>
            </a:endParaRPr>
          </a:p>
        </p:txBody>
      </p:sp>
      <p:pic>
        <p:nvPicPr>
          <p:cNvPr id="35" name="Picture 34">
            <a:extLst>
              <a:ext uri="{FF2B5EF4-FFF2-40B4-BE49-F238E27FC236}">
                <a16:creationId xmlns:a16="http://schemas.microsoft.com/office/drawing/2014/main" id="{4A12FFD0-E40D-F6C0-AAA5-9CF73FFC5356}"/>
              </a:ext>
            </a:extLst>
          </p:cNvPr>
          <p:cNvPicPr>
            <a:picLocks noChangeAspect="1"/>
          </p:cNvPicPr>
          <p:nvPr/>
        </p:nvPicPr>
        <p:blipFill>
          <a:blip r:embed="rId12"/>
          <a:stretch>
            <a:fillRect/>
          </a:stretch>
        </p:blipFill>
        <p:spPr>
          <a:xfrm>
            <a:off x="8653341" y="2206657"/>
            <a:ext cx="2743200" cy="2743200"/>
          </a:xfrm>
          <a:prstGeom prst="rect">
            <a:avLst/>
          </a:prstGeom>
        </p:spPr>
      </p:pic>
    </p:spTree>
    <p:extLst>
      <p:ext uri="{BB962C8B-B14F-4D97-AF65-F5344CB8AC3E}">
        <p14:creationId xmlns:p14="http://schemas.microsoft.com/office/powerpoint/2010/main" val="2052165582"/>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BB0C029-154D-57FC-3638-98AD10AE4A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4" name="think-cell data - do not delete" hidden="1">
                        <a:extLst>
                          <a:ext uri="{FF2B5EF4-FFF2-40B4-BE49-F238E27FC236}">
                            <a16:creationId xmlns:a16="http://schemas.microsoft.com/office/drawing/2014/main" id="{2BB0C029-154D-57FC-3638-98AD10AE4A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22" name="Group 21">
            <a:extLst>
              <a:ext uri="{FF2B5EF4-FFF2-40B4-BE49-F238E27FC236}">
                <a16:creationId xmlns:a16="http://schemas.microsoft.com/office/drawing/2014/main" id="{8A2139A2-3018-4BB0-A0AF-4BE0AE81EA77}"/>
              </a:ext>
            </a:extLst>
          </p:cNvPr>
          <p:cNvGrpSpPr>
            <a:grpSpLocks/>
          </p:cNvGrpSpPr>
          <p:nvPr/>
        </p:nvGrpSpPr>
        <p:grpSpPr>
          <a:xfrm>
            <a:off x="6494428" y="2968053"/>
            <a:ext cx="769312" cy="1186458"/>
            <a:chOff x="5711346" y="890246"/>
            <a:chExt cx="769312" cy="1186458"/>
          </a:xfrm>
        </p:grpSpPr>
        <p:cxnSp>
          <p:nvCxnSpPr>
            <p:cNvPr id="23" name="Straight Connector 22">
              <a:extLst>
                <a:ext uri="{FF2B5EF4-FFF2-40B4-BE49-F238E27FC236}">
                  <a16:creationId xmlns:a16="http://schemas.microsoft.com/office/drawing/2014/main" id="{1C56F616-E5F4-4F31-B93B-091486CB75B1}"/>
                </a:ext>
              </a:extLst>
            </p:cNvPr>
            <p:cNvCxnSpPr>
              <a:cxnSpLocks/>
            </p:cNvCxnSpPr>
            <p:nvPr/>
          </p:nvCxnSpPr>
          <p:spPr>
            <a:xfrm>
              <a:off x="6480658" y="890246"/>
              <a:ext cx="0" cy="1186458"/>
            </a:xfrm>
            <a:prstGeom prst="line">
              <a:avLst/>
            </a:prstGeom>
            <a:ln w="1905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59304E-8080-4E39-8011-D84DA2CA1AE8}"/>
                </a:ext>
              </a:extLst>
            </p:cNvPr>
            <p:cNvCxnSpPr>
              <a:cxnSpLocks/>
            </p:cNvCxnSpPr>
            <p:nvPr/>
          </p:nvCxnSpPr>
          <p:spPr>
            <a:xfrm flipV="1">
              <a:off x="5711346" y="1492475"/>
              <a:ext cx="769312" cy="548"/>
            </a:xfrm>
            <a:prstGeom prst="line">
              <a:avLst/>
            </a:prstGeom>
            <a:ln w="1905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70252AA-A5B9-487C-B522-D4AD77BD920E}"/>
              </a:ext>
            </a:extLst>
          </p:cNvPr>
          <p:cNvGrpSpPr>
            <a:grpSpLocks/>
          </p:cNvGrpSpPr>
          <p:nvPr/>
        </p:nvGrpSpPr>
        <p:grpSpPr>
          <a:xfrm>
            <a:off x="6494428" y="5025395"/>
            <a:ext cx="769312" cy="1186458"/>
            <a:chOff x="5711346" y="890246"/>
            <a:chExt cx="769312" cy="1186458"/>
          </a:xfrm>
        </p:grpSpPr>
        <p:cxnSp>
          <p:nvCxnSpPr>
            <p:cNvPr id="27" name="Straight Connector 26">
              <a:extLst>
                <a:ext uri="{FF2B5EF4-FFF2-40B4-BE49-F238E27FC236}">
                  <a16:creationId xmlns:a16="http://schemas.microsoft.com/office/drawing/2014/main" id="{0C96473B-76EB-465B-A9DE-3627DEF1894D}"/>
                </a:ext>
              </a:extLst>
            </p:cNvPr>
            <p:cNvCxnSpPr>
              <a:cxnSpLocks/>
            </p:cNvCxnSpPr>
            <p:nvPr/>
          </p:nvCxnSpPr>
          <p:spPr>
            <a:xfrm>
              <a:off x="6480658" y="890246"/>
              <a:ext cx="0" cy="1186458"/>
            </a:xfrm>
            <a:prstGeom prst="line">
              <a:avLst/>
            </a:prstGeom>
            <a:ln w="1905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5B1302-F5A8-4DE1-B006-7F12D8E69406}"/>
                </a:ext>
              </a:extLst>
            </p:cNvPr>
            <p:cNvCxnSpPr>
              <a:cxnSpLocks/>
            </p:cNvCxnSpPr>
            <p:nvPr/>
          </p:nvCxnSpPr>
          <p:spPr>
            <a:xfrm flipV="1">
              <a:off x="5711346" y="1492475"/>
              <a:ext cx="769312" cy="548"/>
            </a:xfrm>
            <a:prstGeom prst="line">
              <a:avLst/>
            </a:prstGeom>
            <a:ln w="1905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BA58E4B2-3213-46EC-87D3-7747ED67193E}"/>
              </a:ext>
            </a:extLst>
          </p:cNvPr>
          <p:cNvPicPr>
            <a:picLocks noChangeAspect="1"/>
          </p:cNvPicPr>
          <p:nvPr/>
        </p:nvPicPr>
        <p:blipFill>
          <a:blip r:embed="rId6"/>
          <a:stretch>
            <a:fillRect/>
          </a:stretch>
        </p:blipFill>
        <p:spPr>
          <a:xfrm>
            <a:off x="-3752293" y="52133"/>
            <a:ext cx="10632472" cy="6934220"/>
          </a:xfrm>
          <a:prstGeom prst="rect">
            <a:avLst/>
          </a:prstGeom>
        </p:spPr>
      </p:pic>
      <p:sp>
        <p:nvSpPr>
          <p:cNvPr id="9" name="TextBox 8">
            <a:extLst>
              <a:ext uri="{FF2B5EF4-FFF2-40B4-BE49-F238E27FC236}">
                <a16:creationId xmlns:a16="http://schemas.microsoft.com/office/drawing/2014/main" id="{47EC3067-78BD-49C7-AE12-7D2A09B8F0F5}"/>
              </a:ext>
            </a:extLst>
          </p:cNvPr>
          <p:cNvSpPr txBox="1">
            <a:spLocks/>
          </p:cNvSpPr>
          <p:nvPr/>
        </p:nvSpPr>
        <p:spPr>
          <a:xfrm>
            <a:off x="211756" y="467833"/>
            <a:ext cx="5671860" cy="2021368"/>
          </a:xfrm>
          <a:prstGeom prst="rect">
            <a:avLst/>
          </a:prstGeom>
          <a:noFill/>
          <a:ln>
            <a:noFill/>
          </a:ln>
        </p:spPr>
        <p:txBody>
          <a:bodyPr wrap="square" rtlCol="0" anchor="t">
            <a:noAutofit/>
          </a:bodyPr>
          <a:lstStyle/>
          <a:p>
            <a:pPr marL="0" marR="0" lvl="1"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a:ln>
                  <a:noFill/>
                </a:ln>
                <a:solidFill>
                  <a:srgbClr val="2B3A42"/>
                </a:solidFill>
                <a:effectLst/>
                <a:uLnTx/>
                <a:uFillTx/>
                <a:latin typeface="Arial" panose="020B0604020202020204"/>
                <a:ea typeface="Calibri" panose="020F0502020204030204" pitchFamily="34" charset="0"/>
                <a:cs typeface="Calibri" panose="020F0502020204030204" pitchFamily="34" charset="0"/>
              </a:rPr>
              <a:t>U.S Progress Point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1" u="none" strike="noStrike" kern="1200" cap="none" spc="0" normalizeH="0" baseline="0" noProof="0">
                <a:ln>
                  <a:noFill/>
                </a:ln>
                <a:solidFill>
                  <a:srgbClr val="2B3A42"/>
                </a:solidFill>
                <a:effectLst/>
                <a:uLnTx/>
                <a:uFillTx/>
                <a:latin typeface="Calibri" panose="020F0502020204030204" pitchFamily="34" charset="0"/>
                <a:ea typeface="+mn-ea"/>
                <a:cs typeface="+mn-cs"/>
                <a:hlinkClick r:id="rId7"/>
              </a:rPr>
              <a:t>https://www.iqvia.com/progresspoint</a:t>
            </a:r>
            <a:endParaRPr kumimoji="0" lang="en-GB" sz="2400" b="0" i="1" u="none" strike="noStrike" kern="1200" cap="none" spc="0" normalizeH="0" baseline="0" noProof="0">
              <a:ln>
                <a:noFill/>
              </a:ln>
              <a:solidFill>
                <a:srgbClr val="00A3E0"/>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FDA2734A-E722-43C5-BAC3-4E03B6EF0DD1}"/>
              </a:ext>
            </a:extLst>
          </p:cNvPr>
          <p:cNvGrpSpPr>
            <a:grpSpLocks/>
          </p:cNvGrpSpPr>
          <p:nvPr/>
        </p:nvGrpSpPr>
        <p:grpSpPr>
          <a:xfrm>
            <a:off x="6494428" y="885287"/>
            <a:ext cx="769312" cy="1186458"/>
            <a:chOff x="5711346" y="890246"/>
            <a:chExt cx="769312" cy="1186458"/>
          </a:xfrm>
        </p:grpSpPr>
        <p:cxnSp>
          <p:nvCxnSpPr>
            <p:cNvPr id="35" name="Straight Connector 34">
              <a:extLst>
                <a:ext uri="{FF2B5EF4-FFF2-40B4-BE49-F238E27FC236}">
                  <a16:creationId xmlns:a16="http://schemas.microsoft.com/office/drawing/2014/main" id="{6D7CEEFD-A152-429F-A811-9E684F77B0A7}"/>
                </a:ext>
              </a:extLst>
            </p:cNvPr>
            <p:cNvCxnSpPr>
              <a:cxnSpLocks/>
            </p:cNvCxnSpPr>
            <p:nvPr/>
          </p:nvCxnSpPr>
          <p:spPr>
            <a:xfrm>
              <a:off x="6480658" y="890246"/>
              <a:ext cx="0" cy="1186458"/>
            </a:xfrm>
            <a:prstGeom prst="line">
              <a:avLst/>
            </a:prstGeom>
            <a:ln w="1905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5C5F9F-4C6A-4495-9C4C-1F70B3BA6687}"/>
                </a:ext>
              </a:extLst>
            </p:cNvPr>
            <p:cNvCxnSpPr>
              <a:cxnSpLocks/>
            </p:cNvCxnSpPr>
            <p:nvPr/>
          </p:nvCxnSpPr>
          <p:spPr>
            <a:xfrm flipV="1">
              <a:off x="5711346" y="1492475"/>
              <a:ext cx="769312" cy="548"/>
            </a:xfrm>
            <a:prstGeom prst="line">
              <a:avLst/>
            </a:prstGeom>
            <a:ln w="1905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grpSp>
      <p:sp>
        <p:nvSpPr>
          <p:cNvPr id="38" name="Text Placeholder 30">
            <a:extLst>
              <a:ext uri="{FF2B5EF4-FFF2-40B4-BE49-F238E27FC236}">
                <a16:creationId xmlns:a16="http://schemas.microsoft.com/office/drawing/2014/main" id="{4F56BC06-6B55-4097-BD76-4DFE9B3AC8A9}"/>
              </a:ext>
            </a:extLst>
          </p:cNvPr>
          <p:cNvSpPr txBox="1">
            <a:spLocks/>
          </p:cNvSpPr>
          <p:nvPr/>
        </p:nvSpPr>
        <p:spPr>
          <a:xfrm>
            <a:off x="7364694" y="661466"/>
            <a:ext cx="4615549" cy="1634101"/>
          </a:xfrm>
          <a:prstGeom prst="rect">
            <a:avLst/>
          </a:prstGeom>
        </p:spPr>
        <p:txBody>
          <a:bodyPr>
            <a:noAutofit/>
          </a:bodyPr>
          <a:lstStyle>
            <a:lvl1pPr marL="0" indent="0">
              <a:lnSpc>
                <a:spcPts val="1200"/>
              </a:lnSpc>
              <a:spcBef>
                <a:spcPts val="200"/>
              </a:spcBef>
              <a:buFontTx/>
              <a:buNone/>
              <a:defRPr sz="1200" b="1" i="0">
                <a:solidFill>
                  <a:schemeClr val="accent3"/>
                </a:solidFill>
              </a:defRPr>
            </a:lvl1pPr>
            <a:lvl2pPr marL="91440" indent="-91440">
              <a:lnSpc>
                <a:spcPts val="1200"/>
              </a:lnSpc>
              <a:spcBef>
                <a:spcPts val="200"/>
              </a:spcBef>
              <a:buFont typeface="Arial"/>
              <a:buChar char="•"/>
              <a:defRPr sz="1000"/>
            </a:lvl2pPr>
            <a:lvl3pPr marL="91440" indent="-91440">
              <a:lnSpc>
                <a:spcPts val="1200"/>
              </a:lnSpc>
              <a:spcBef>
                <a:spcPts val="200"/>
              </a:spcBef>
              <a:buFont typeface="Arial"/>
              <a:buChar char="•"/>
              <a:defRPr sz="1000"/>
            </a:lvl3pPr>
            <a:lvl4pPr marL="91440" indent="-91440">
              <a:lnSpc>
                <a:spcPts val="1200"/>
              </a:lnSpc>
              <a:spcBef>
                <a:spcPts val="200"/>
              </a:spcBef>
              <a:buFont typeface="Arial"/>
              <a:buChar char="•"/>
              <a:defRPr sz="1000"/>
            </a:lvl4pPr>
            <a:lvl5pPr marL="91440" indent="-91440">
              <a:lnSpc>
                <a:spcPts val="1200"/>
              </a:lnSpc>
              <a:spcBef>
                <a:spcPts val="200"/>
              </a:spcBef>
              <a:buFont typeface="Arial"/>
              <a:buChar char="•"/>
              <a:defRPr sz="1000"/>
            </a:lvl5pPr>
          </a:lstStyle>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sz="1800" b="1" i="0" u="none" strike="noStrike" kern="1200" cap="none" spc="0" normalizeH="0" baseline="0" noProof="0">
                <a:ln>
                  <a:noFill/>
                </a:ln>
                <a:solidFill>
                  <a:srgbClr val="005587"/>
                </a:solidFill>
                <a:effectLst/>
                <a:uLnTx/>
                <a:uFillTx/>
                <a:latin typeface="Arial" panose="020B0604020202020204"/>
                <a:ea typeface="+mn-ea"/>
                <a:cs typeface="+mn-cs"/>
              </a:rPr>
              <a:t>Market insights</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The IQVIA U.S. Launch Quarterly</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The IQVIA Monthly Launch Tracker </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Pharmaceutical Market and MedTech Trends</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Next Generation Payor Segmentation</a:t>
            </a:r>
          </a:p>
        </p:txBody>
      </p:sp>
      <p:pic>
        <p:nvPicPr>
          <p:cNvPr id="19" name="Picture 18">
            <a:extLst>
              <a:ext uri="{FF2B5EF4-FFF2-40B4-BE49-F238E27FC236}">
                <a16:creationId xmlns:a16="http://schemas.microsoft.com/office/drawing/2014/main" id="{03D10C91-5D60-4DE2-8589-A5F96276EF5C}"/>
              </a:ext>
            </a:extLst>
          </p:cNvPr>
          <p:cNvPicPr>
            <a:picLocks noChangeAspect="1"/>
          </p:cNvPicPr>
          <p:nvPr/>
        </p:nvPicPr>
        <p:blipFill>
          <a:blip r:embed="rId8"/>
          <a:stretch>
            <a:fillRect/>
          </a:stretch>
        </p:blipFill>
        <p:spPr>
          <a:xfrm>
            <a:off x="5737514" y="661466"/>
            <a:ext cx="1142014" cy="1634101"/>
          </a:xfrm>
          <a:prstGeom prst="flowChartAlternateProcess">
            <a:avLst/>
          </a:prstGeom>
        </p:spPr>
      </p:pic>
      <p:pic>
        <p:nvPicPr>
          <p:cNvPr id="20" name="Picture 19">
            <a:extLst>
              <a:ext uri="{FF2B5EF4-FFF2-40B4-BE49-F238E27FC236}">
                <a16:creationId xmlns:a16="http://schemas.microsoft.com/office/drawing/2014/main" id="{B73363A7-83A0-4153-8A8D-19217E99ED48}"/>
              </a:ext>
            </a:extLst>
          </p:cNvPr>
          <p:cNvPicPr>
            <a:picLocks noChangeAspect="1"/>
          </p:cNvPicPr>
          <p:nvPr/>
        </p:nvPicPr>
        <p:blipFill>
          <a:blip r:embed="rId9"/>
          <a:stretch>
            <a:fillRect/>
          </a:stretch>
        </p:blipFill>
        <p:spPr>
          <a:xfrm>
            <a:off x="5737514" y="2753231"/>
            <a:ext cx="1141570" cy="1634101"/>
          </a:xfrm>
          <a:prstGeom prst="flowChartAlternateProcess">
            <a:avLst/>
          </a:prstGeom>
        </p:spPr>
      </p:pic>
      <p:pic>
        <p:nvPicPr>
          <p:cNvPr id="21" name="Picture 20">
            <a:extLst>
              <a:ext uri="{FF2B5EF4-FFF2-40B4-BE49-F238E27FC236}">
                <a16:creationId xmlns:a16="http://schemas.microsoft.com/office/drawing/2014/main" id="{94C66F1B-64B9-4491-ADE7-CA5BEE2797E4}"/>
              </a:ext>
            </a:extLst>
          </p:cNvPr>
          <p:cNvPicPr>
            <a:picLocks noChangeAspect="1"/>
          </p:cNvPicPr>
          <p:nvPr/>
        </p:nvPicPr>
        <p:blipFill>
          <a:blip r:embed="rId10"/>
          <a:stretch>
            <a:fillRect/>
          </a:stretch>
        </p:blipFill>
        <p:spPr>
          <a:xfrm>
            <a:off x="5737514" y="4810573"/>
            <a:ext cx="1146656" cy="1634101"/>
          </a:xfrm>
          <a:prstGeom prst="flowChartAlternateProcess">
            <a:avLst/>
          </a:prstGeom>
        </p:spPr>
      </p:pic>
      <p:sp>
        <p:nvSpPr>
          <p:cNvPr id="42" name="Text Placeholder 30">
            <a:extLst>
              <a:ext uri="{FF2B5EF4-FFF2-40B4-BE49-F238E27FC236}">
                <a16:creationId xmlns:a16="http://schemas.microsoft.com/office/drawing/2014/main" id="{63CCD9D7-C53F-4B51-B953-4DA542555764}"/>
              </a:ext>
            </a:extLst>
          </p:cNvPr>
          <p:cNvSpPr txBox="1">
            <a:spLocks/>
          </p:cNvSpPr>
          <p:nvPr/>
        </p:nvSpPr>
        <p:spPr>
          <a:xfrm>
            <a:off x="7364694" y="2744231"/>
            <a:ext cx="4615549" cy="1634101"/>
          </a:xfrm>
          <a:prstGeom prst="rect">
            <a:avLst/>
          </a:prstGeom>
        </p:spPr>
        <p:txBody>
          <a:bodyPr>
            <a:noAutofit/>
          </a:bodyPr>
          <a:lstStyle>
            <a:lvl1pPr marL="0" indent="0">
              <a:lnSpc>
                <a:spcPts val="1200"/>
              </a:lnSpc>
              <a:spcBef>
                <a:spcPts val="200"/>
              </a:spcBef>
              <a:buFontTx/>
              <a:buNone/>
              <a:defRPr sz="1200" b="1" i="0">
                <a:solidFill>
                  <a:schemeClr val="accent3"/>
                </a:solidFill>
              </a:defRPr>
            </a:lvl1pPr>
            <a:lvl2pPr marL="91440" indent="-91440">
              <a:lnSpc>
                <a:spcPts val="1200"/>
              </a:lnSpc>
              <a:spcBef>
                <a:spcPts val="200"/>
              </a:spcBef>
              <a:buFont typeface="Arial"/>
              <a:buChar char="•"/>
              <a:defRPr sz="1000"/>
            </a:lvl2pPr>
            <a:lvl3pPr marL="91440" indent="-91440">
              <a:lnSpc>
                <a:spcPts val="1200"/>
              </a:lnSpc>
              <a:spcBef>
                <a:spcPts val="200"/>
              </a:spcBef>
              <a:buFont typeface="Arial"/>
              <a:buChar char="•"/>
              <a:defRPr sz="1000"/>
            </a:lvl3pPr>
            <a:lvl4pPr marL="91440" indent="-91440">
              <a:lnSpc>
                <a:spcPts val="1200"/>
              </a:lnSpc>
              <a:spcBef>
                <a:spcPts val="200"/>
              </a:spcBef>
              <a:buFont typeface="Arial"/>
              <a:buChar char="•"/>
              <a:defRPr sz="1000"/>
            </a:lvl4pPr>
            <a:lvl5pPr marL="91440" indent="-91440">
              <a:lnSpc>
                <a:spcPts val="1200"/>
              </a:lnSpc>
              <a:spcBef>
                <a:spcPts val="200"/>
              </a:spcBef>
              <a:buFont typeface="Arial"/>
              <a:buChar char="•"/>
              <a:defRPr sz="1000"/>
            </a:lvl5pPr>
          </a:lstStyle>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sz="1800" b="1" i="0" u="none" strike="noStrike" kern="1200" cap="none" spc="0" normalizeH="0" baseline="0" noProof="0">
                <a:ln>
                  <a:noFill/>
                </a:ln>
                <a:solidFill>
                  <a:srgbClr val="005587"/>
                </a:solidFill>
                <a:effectLst/>
                <a:uLnTx/>
                <a:uFillTx/>
                <a:latin typeface="Arial" panose="020B0604020202020204"/>
                <a:ea typeface="+mn-ea"/>
                <a:cs typeface="+mn-cs"/>
              </a:rPr>
              <a:t>Person-centric health</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Impact of Medicare Part D Cost Sharing</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Health Equity in the Time of COVID-19</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Advancing Outcomes with Home Healthcare</a:t>
            </a:r>
          </a:p>
          <a:p>
            <a:pPr marL="0" marR="0" lvl="0" indent="0" algn="l" defTabSz="914400" rtl="0" eaLnBrk="1" fontAlgn="base" latinLnBrk="0" hangingPunct="1">
              <a:lnSpc>
                <a:spcPct val="100000"/>
              </a:lnSpc>
              <a:spcBef>
                <a:spcPts val="200"/>
              </a:spcBef>
              <a:spcAft>
                <a:spcPct val="0"/>
              </a:spcAft>
              <a:buClrTx/>
              <a:buSzTx/>
              <a:buFontTx/>
              <a:buNone/>
              <a:tabLst/>
              <a:defRPr/>
            </a:pPr>
            <a:endParaRPr kumimoji="0" lang="en-US" sz="1800" b="1" i="0" u="none" strike="noStrike" kern="1200" cap="none" spc="0" normalizeH="0" baseline="0" noProof="0">
              <a:ln>
                <a:noFill/>
              </a:ln>
              <a:solidFill>
                <a:srgbClr val="005587"/>
              </a:solidFill>
              <a:effectLst/>
              <a:uLnTx/>
              <a:uFillTx/>
              <a:latin typeface="Arial" panose="020B0604020202020204"/>
              <a:ea typeface="+mn-ea"/>
              <a:cs typeface="+mn-cs"/>
            </a:endParaRPr>
          </a:p>
        </p:txBody>
      </p:sp>
      <p:sp>
        <p:nvSpPr>
          <p:cNvPr id="43" name="Text Placeholder 30">
            <a:extLst>
              <a:ext uri="{FF2B5EF4-FFF2-40B4-BE49-F238E27FC236}">
                <a16:creationId xmlns:a16="http://schemas.microsoft.com/office/drawing/2014/main" id="{BF90AA98-0FE5-4309-AB93-9E18C6BAF5D2}"/>
              </a:ext>
            </a:extLst>
          </p:cNvPr>
          <p:cNvSpPr txBox="1">
            <a:spLocks/>
          </p:cNvSpPr>
          <p:nvPr/>
        </p:nvSpPr>
        <p:spPr>
          <a:xfrm>
            <a:off x="7364693" y="4801573"/>
            <a:ext cx="4615549" cy="1634101"/>
          </a:xfrm>
          <a:prstGeom prst="rect">
            <a:avLst/>
          </a:prstGeom>
        </p:spPr>
        <p:txBody>
          <a:bodyPr>
            <a:noAutofit/>
          </a:bodyPr>
          <a:lstStyle>
            <a:lvl1pPr marL="0" indent="0">
              <a:lnSpc>
                <a:spcPts val="1200"/>
              </a:lnSpc>
              <a:spcBef>
                <a:spcPts val="200"/>
              </a:spcBef>
              <a:buFontTx/>
              <a:buNone/>
              <a:defRPr sz="1200" b="1" i="0">
                <a:solidFill>
                  <a:schemeClr val="accent3"/>
                </a:solidFill>
              </a:defRPr>
            </a:lvl1pPr>
            <a:lvl2pPr marL="91440" indent="-91440">
              <a:lnSpc>
                <a:spcPts val="1200"/>
              </a:lnSpc>
              <a:spcBef>
                <a:spcPts val="200"/>
              </a:spcBef>
              <a:buFont typeface="Arial"/>
              <a:buChar char="•"/>
              <a:defRPr sz="1000"/>
            </a:lvl2pPr>
            <a:lvl3pPr marL="91440" indent="-91440">
              <a:lnSpc>
                <a:spcPts val="1200"/>
              </a:lnSpc>
              <a:spcBef>
                <a:spcPts val="200"/>
              </a:spcBef>
              <a:buFont typeface="Arial"/>
              <a:buChar char="•"/>
              <a:defRPr sz="1000"/>
            </a:lvl3pPr>
            <a:lvl4pPr marL="91440" indent="-91440">
              <a:lnSpc>
                <a:spcPts val="1200"/>
              </a:lnSpc>
              <a:spcBef>
                <a:spcPts val="200"/>
              </a:spcBef>
              <a:buFont typeface="Arial"/>
              <a:buChar char="•"/>
              <a:defRPr sz="1000"/>
            </a:lvl4pPr>
            <a:lvl5pPr marL="91440" indent="-91440">
              <a:lnSpc>
                <a:spcPts val="1200"/>
              </a:lnSpc>
              <a:spcBef>
                <a:spcPts val="200"/>
              </a:spcBef>
              <a:buFont typeface="Arial"/>
              <a:buChar char="•"/>
              <a:defRPr sz="1000"/>
            </a:lvl5pPr>
          </a:lstStyle>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sz="1800" b="1" i="0" u="none" strike="noStrike" kern="1200" cap="none" spc="0" normalizeH="0" baseline="0" noProof="0">
                <a:ln>
                  <a:noFill/>
                </a:ln>
                <a:solidFill>
                  <a:srgbClr val="005587"/>
                </a:solidFill>
                <a:effectLst/>
                <a:uLnTx/>
                <a:uFillTx/>
                <a:latin typeface="Arial" panose="020B0604020202020204"/>
                <a:ea typeface="+mn-ea"/>
                <a:cs typeface="+mn-cs"/>
              </a:rPr>
              <a:t>Engagement innovation</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HCP Consent at Scale </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Hidden Peer-to-Peer Learning Communities</a:t>
            </a:r>
          </a:p>
          <a:p>
            <a:pPr marL="285750" marR="0" lvl="0" indent="-28575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06B71"/>
                </a:solidFill>
                <a:effectLst/>
                <a:uLnTx/>
                <a:uFillTx/>
                <a:latin typeface="Arial" panose="020B0604020202020204"/>
                <a:ea typeface="+mn-ea"/>
                <a:cs typeface="+mn-cs"/>
              </a:rPr>
              <a:t>Importance of End-to-End Data in Physician Marketing </a:t>
            </a: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sz="1600" b="1" i="0" u="none" strike="noStrike" kern="1200" cap="none" spc="0" normalizeH="0" baseline="0" noProof="0">
                <a:ln>
                  <a:noFill/>
                </a:ln>
                <a:solidFill>
                  <a:srgbClr val="005587"/>
                </a:solidFill>
                <a:effectLst/>
                <a:uLnTx/>
                <a:uFillTx/>
                <a:latin typeface="Arial" panose="020B0604020202020204"/>
                <a:ea typeface="+mn-ea"/>
                <a:cs typeface="+mn-cs"/>
              </a:rPr>
              <a:t> </a:t>
            </a:r>
          </a:p>
        </p:txBody>
      </p:sp>
      <p:sp>
        <p:nvSpPr>
          <p:cNvPr id="44" name="TextBox 43">
            <a:extLst>
              <a:ext uri="{FF2B5EF4-FFF2-40B4-BE49-F238E27FC236}">
                <a16:creationId xmlns:a16="http://schemas.microsoft.com/office/drawing/2014/main" id="{6ED7FD41-95B3-44A7-ADFD-B3C39AD7461B}"/>
              </a:ext>
            </a:extLst>
          </p:cNvPr>
          <p:cNvSpPr txBox="1">
            <a:spLocks/>
          </p:cNvSpPr>
          <p:nvPr/>
        </p:nvSpPr>
        <p:spPr>
          <a:xfrm>
            <a:off x="211757" y="4909519"/>
            <a:ext cx="4927802" cy="1634101"/>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1" u="none" strike="noStrike" kern="1200" cap="none" spc="0" normalizeH="0" baseline="0" noProof="0">
                <a:ln>
                  <a:noFill/>
                </a:ln>
                <a:solidFill>
                  <a:srgbClr val="005587"/>
                </a:solidFill>
                <a:effectLst/>
                <a:uLnTx/>
                <a:uFillTx/>
                <a:latin typeface="Arial" panose="020B0604020202020204"/>
                <a:ea typeface="+mn-ea"/>
                <a:cs typeface="+mn-cs"/>
              </a:rPr>
              <a:t>A curation of </a:t>
            </a:r>
            <a:r>
              <a:rPr kumimoji="0" lang="en-GB" sz="2000" b="1" i="1" u="none" strike="noStrike" kern="1200" cap="none" spc="0" normalizeH="0" baseline="0" noProof="0">
                <a:ln>
                  <a:noFill/>
                </a:ln>
                <a:solidFill>
                  <a:srgbClr val="005587"/>
                </a:solidFill>
                <a:effectLst/>
                <a:uLnTx/>
                <a:uFillTx/>
                <a:latin typeface="Arial" panose="020B0604020202020204"/>
                <a:ea typeface="+mn-ea"/>
                <a:cs typeface="+mn-cs"/>
              </a:rPr>
              <a:t>IQVIA’s best thinking </a:t>
            </a:r>
            <a:r>
              <a:rPr kumimoji="0" lang="en-GB" sz="2000" b="0" i="1" u="none" strike="noStrike" kern="1200" cap="none" spc="0" normalizeH="0" baseline="0" noProof="0">
                <a:ln>
                  <a:noFill/>
                </a:ln>
                <a:solidFill>
                  <a:srgbClr val="005587"/>
                </a:solidFill>
                <a:effectLst/>
                <a:uLnTx/>
                <a:uFillTx/>
                <a:latin typeface="Arial" panose="020B0604020202020204"/>
                <a:ea typeface="+mn-ea"/>
                <a:cs typeface="+mn-cs"/>
              </a:rPr>
              <a:t>on </a:t>
            </a:r>
            <a:r>
              <a:rPr kumimoji="0" lang="en-GB" sz="2000" b="1" i="1" u="none" strike="noStrike" kern="1200" cap="none" spc="0" normalizeH="0" baseline="0" noProof="0">
                <a:ln>
                  <a:noFill/>
                </a:ln>
                <a:solidFill>
                  <a:srgbClr val="005587"/>
                </a:solidFill>
                <a:effectLst/>
                <a:uLnTx/>
                <a:uFillTx/>
                <a:latin typeface="Arial" panose="020B0604020202020204"/>
                <a:ea typeface="+mn-ea"/>
                <a:cs typeface="+mn-cs"/>
              </a:rPr>
              <a:t>topics</a:t>
            </a:r>
            <a:r>
              <a:rPr kumimoji="0" lang="en-GB" sz="2000" b="0" i="1" u="none" strike="noStrike" kern="1200" cap="none" spc="0" normalizeH="0" baseline="0" noProof="0">
                <a:ln>
                  <a:noFill/>
                </a:ln>
                <a:solidFill>
                  <a:srgbClr val="005587"/>
                </a:solidFill>
                <a:effectLst/>
                <a:uLnTx/>
                <a:uFillTx/>
                <a:latin typeface="Arial" panose="020B0604020202020204"/>
                <a:ea typeface="+mn-ea"/>
                <a:cs typeface="+mn-cs"/>
              </a:rPr>
              <a:t> and </a:t>
            </a:r>
            <a:r>
              <a:rPr kumimoji="0" lang="en-GB" sz="2000" b="1" i="1" u="none" strike="noStrike" kern="1200" cap="none" spc="0" normalizeH="0" baseline="0" noProof="0">
                <a:ln>
                  <a:noFill/>
                </a:ln>
                <a:solidFill>
                  <a:srgbClr val="005587"/>
                </a:solidFill>
                <a:effectLst/>
                <a:uLnTx/>
                <a:uFillTx/>
                <a:latin typeface="Arial" panose="020B0604020202020204"/>
                <a:ea typeface="+mn-ea"/>
                <a:cs typeface="+mn-cs"/>
              </a:rPr>
              <a:t>trends</a:t>
            </a:r>
            <a:r>
              <a:rPr kumimoji="0" lang="en-GB" sz="2000" b="0" i="1" u="none" strike="noStrike" kern="1200" cap="none" spc="0" normalizeH="0" baseline="0" noProof="0">
                <a:ln>
                  <a:noFill/>
                </a:ln>
                <a:solidFill>
                  <a:srgbClr val="005587"/>
                </a:solidFill>
                <a:effectLst/>
                <a:uLnTx/>
                <a:uFillTx/>
                <a:latin typeface="Arial" panose="020B0604020202020204"/>
                <a:ea typeface="+mn-ea"/>
                <a:cs typeface="+mn-cs"/>
              </a:rPr>
              <a:t> driving change, disruption, and </a:t>
            </a:r>
            <a:r>
              <a:rPr kumimoji="0" lang="en-GB" sz="2000" b="1" i="1" u="none" strike="noStrike" kern="1200" cap="none" spc="0" normalizeH="0" baseline="0" noProof="0">
                <a:ln>
                  <a:noFill/>
                </a:ln>
                <a:solidFill>
                  <a:srgbClr val="005587"/>
                </a:solidFill>
                <a:effectLst/>
                <a:uLnTx/>
                <a:uFillTx/>
                <a:latin typeface="Arial" panose="020B0604020202020204"/>
                <a:ea typeface="+mn-ea"/>
                <a:cs typeface="+mn-cs"/>
              </a:rPr>
              <a:t>progress</a:t>
            </a:r>
            <a:r>
              <a:rPr kumimoji="0" lang="en-GB" sz="2000" b="0" i="1" u="none" strike="noStrike" kern="1200" cap="none" spc="0" normalizeH="0" baseline="0" noProof="0">
                <a:ln>
                  <a:noFill/>
                </a:ln>
                <a:solidFill>
                  <a:srgbClr val="005587"/>
                </a:solidFill>
                <a:effectLst/>
                <a:uLnTx/>
                <a:uFillTx/>
                <a:latin typeface="Arial" panose="020B0604020202020204"/>
                <a:ea typeface="+mn-ea"/>
                <a:cs typeface="+mn-cs"/>
              </a:rPr>
              <a:t> in the United States healthcare market.</a:t>
            </a:r>
          </a:p>
        </p:txBody>
      </p:sp>
      <p:sp>
        <p:nvSpPr>
          <p:cNvPr id="2" name="Footer Placeholder 1">
            <a:extLst>
              <a:ext uri="{FF2B5EF4-FFF2-40B4-BE49-F238E27FC236}">
                <a16:creationId xmlns:a16="http://schemas.microsoft.com/office/drawing/2014/main" id="{40EDAFFD-287B-E6F2-0F06-94FA1D74677F}"/>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398520385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©2025 IQVIA Confidential. Do not reproduce without permission | For discussion purposes only | Not approved by management. </a:t>
            </a:r>
          </a:p>
        </p:txBody>
      </p:sp>
      <p:sp>
        <p:nvSpPr>
          <p:cNvPr id="24" name="TextBox 23"/>
          <p:cNvSpPr txBox="1">
            <a:spLocks/>
          </p:cNvSpPr>
          <p:nvPr/>
        </p:nvSpPr>
        <p:spPr>
          <a:xfrm>
            <a:off x="2226197" y="764972"/>
            <a:ext cx="8972959" cy="461665"/>
          </a:xfrm>
          <a:prstGeom prst="rect">
            <a:avLst/>
          </a:prstGeom>
          <a:noFill/>
        </p:spPr>
        <p:txBody>
          <a:bodyPr wrap="square" rtlCol="0">
            <a:spAutoFit/>
          </a:bodyPr>
          <a:lstStyle/>
          <a:p>
            <a:r>
              <a:rPr lang="en-US" sz="2400" b="1">
                <a:solidFill>
                  <a:schemeClr val="accent1"/>
                </a:solidFill>
                <a:ea typeface="Arial" charset="0"/>
                <a:cs typeface="Arial" charset="0"/>
              </a:rPr>
              <a:t>Scott Biggs</a:t>
            </a:r>
            <a:r>
              <a:rPr lang="en-US" sz="2400" i="1">
                <a:solidFill>
                  <a:schemeClr val="accent1"/>
                </a:solidFill>
                <a:latin typeface="Arial" panose="020B0604020202020204" pitchFamily="34" charset="0"/>
              </a:rPr>
              <a:t>, Director, Supplier Services</a:t>
            </a:r>
          </a:p>
        </p:txBody>
      </p:sp>
      <p:sp>
        <p:nvSpPr>
          <p:cNvPr id="25" name="TextBox 24"/>
          <p:cNvSpPr txBox="1">
            <a:spLocks/>
          </p:cNvSpPr>
          <p:nvPr/>
        </p:nvSpPr>
        <p:spPr>
          <a:xfrm>
            <a:off x="2226197" y="1261147"/>
            <a:ext cx="8972959" cy="4247317"/>
          </a:xfrm>
          <a:prstGeom prst="rect">
            <a:avLst/>
          </a:prstGeom>
          <a:noFill/>
        </p:spPr>
        <p:txBody>
          <a:bodyPr wrap="square" rtlCol="0">
            <a:spAutoFit/>
          </a:bodyPr>
          <a:lstStyle/>
          <a:p>
            <a:r>
              <a:rPr lang="en-US"/>
              <a:t>Scott Biggs is Director of Supplier Services at IQVIA (previously known as QuintilesIMS), the world’s largest pharmaceutical information company, serving over 101 countries.  He has been with IQVIA since 2011. </a:t>
            </a:r>
          </a:p>
          <a:p>
            <a:endParaRPr lang="en-US"/>
          </a:p>
          <a:p>
            <a:r>
              <a:rPr lang="en-US"/>
              <a:t>Prior to IQVIA, Scott worked for other pharmaceutical information companies for several years and worked at Rite Aid Corporation in multiple roles for over 10 years.  Scott received a Bachelor of Science in Accounting from Penn State University in and has been working with pharmacy data for 30 years.  </a:t>
            </a:r>
          </a:p>
          <a:p>
            <a:endParaRPr lang="en-US"/>
          </a:p>
          <a:p>
            <a:r>
              <a:rPr lang="en-US"/>
              <a:t>In his role at IQVIA, Scott has worked with retailers, software vendors, and other data suppliers where he has helped them to understand their performance in the marketplace through business reviews and market analysis.   </a:t>
            </a:r>
          </a:p>
          <a:p>
            <a:endParaRPr lang="en-US"/>
          </a:p>
          <a:p>
            <a:r>
              <a:rPr lang="en-US">
                <a:hlinkClick r:id="rId3"/>
              </a:rPr>
              <a:t>Scott.Biggs@iqvia.com</a:t>
            </a:r>
            <a:endParaRPr lang="en-US"/>
          </a:p>
          <a:p>
            <a:r>
              <a:rPr lang="en-US"/>
              <a:t>717.585.8503</a:t>
            </a:r>
          </a:p>
        </p:txBody>
      </p:sp>
      <p:cxnSp>
        <p:nvCxnSpPr>
          <p:cNvPr id="22" name="Straight Connector 21"/>
          <p:cNvCxnSpPr>
            <a:cxnSpLocks/>
          </p:cNvCxnSpPr>
          <p:nvPr/>
        </p:nvCxnSpPr>
        <p:spPr>
          <a:xfrm flipV="1">
            <a:off x="384693" y="580765"/>
            <a:ext cx="10814463" cy="689"/>
          </a:xfrm>
          <a:prstGeom prst="line">
            <a:avLst/>
          </a:prstGeom>
          <a:ln w="28575"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2284DDB-6812-4862-BB14-711C5E8A90AF}"/>
              </a:ext>
            </a:extLst>
          </p:cNvPr>
          <p:cNvPicPr>
            <a:picLocks noChangeAspect="1"/>
          </p:cNvPicPr>
          <p:nvPr/>
        </p:nvPicPr>
        <p:blipFill>
          <a:blip r:embed="rId4"/>
          <a:srcRect/>
          <a:stretch/>
        </p:blipFill>
        <p:spPr>
          <a:xfrm>
            <a:off x="562950" y="685801"/>
            <a:ext cx="1472286" cy="1589637"/>
          </a:xfrm>
          <a:prstGeom prst="rect">
            <a:avLst/>
          </a:prstGeom>
        </p:spPr>
      </p:pic>
    </p:spTree>
    <p:extLst>
      <p:ext uri="{BB962C8B-B14F-4D97-AF65-F5344CB8AC3E}">
        <p14:creationId xmlns:p14="http://schemas.microsoft.com/office/powerpoint/2010/main" val="17324623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2F88B6E0-9C94-1D24-7E5B-4834C4C9A0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395" imgH="396" progId="TCLayout.ActiveDocument.1">
                  <p:embed/>
                </p:oleObj>
              </mc:Choice>
              <mc:Fallback>
                <p:oleObj name="think-cell Slide" r:id="rId68" imgW="395" imgH="396" progId="TCLayout.ActiveDocument.1">
                  <p:embed/>
                  <p:pic>
                    <p:nvPicPr>
                      <p:cNvPr id="17" name="think-cell data - do not delete" hidden="1">
                        <a:extLst>
                          <a:ext uri="{FF2B5EF4-FFF2-40B4-BE49-F238E27FC236}">
                            <a16:creationId xmlns:a16="http://schemas.microsoft.com/office/drawing/2014/main" id="{2F88B6E0-9C94-1D24-7E5B-4834C4C9A0F8}"/>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FB7F42A-BC15-EEBE-03AF-16C9F8F58CDD}"/>
              </a:ext>
            </a:extLst>
          </p:cNvPr>
          <p:cNvSpPr>
            <a:spLocks noGrp="1"/>
          </p:cNvSpPr>
          <p:nvPr>
            <p:ph type="title"/>
          </p:nvPr>
        </p:nvSpPr>
        <p:spPr>
          <a:xfrm>
            <a:off x="384694" y="294468"/>
            <a:ext cx="11338560" cy="768263"/>
          </a:xfrm>
        </p:spPr>
        <p:txBody>
          <a:bodyPr vert="horz"/>
          <a:lstStyle/>
          <a:p>
            <a:r>
              <a:rPr lang="en-US"/>
              <a:t>Retail has maintained a steady sales share; Mail sales share has increased while Rx share is on the decline</a:t>
            </a:r>
          </a:p>
        </p:txBody>
      </p:sp>
      <p:sp>
        <p:nvSpPr>
          <p:cNvPr id="5" name="Footer Placeholder 4">
            <a:extLst>
              <a:ext uri="{FF2B5EF4-FFF2-40B4-BE49-F238E27FC236}">
                <a16:creationId xmlns:a16="http://schemas.microsoft.com/office/drawing/2014/main" id="{4F6DB6BC-06B6-CFD8-F365-A7660152EE95}"/>
              </a:ext>
            </a:extLst>
          </p:cNvPr>
          <p:cNvSpPr>
            <a:spLocks noGrp="1"/>
          </p:cNvSpPr>
          <p:nvPr>
            <p:ph type="ftr" sz="quarter" idx="3"/>
          </p:nvPr>
        </p:nvSpPr>
        <p:spPr>
          <a:xfrm>
            <a:off x="384694" y="6387858"/>
            <a:ext cx="9285484" cy="338087"/>
          </a:xfrm>
        </p:spPr>
        <p:txBody>
          <a:bodyPr/>
          <a:lstStyle/>
          <a:p>
            <a:r>
              <a:rPr lang="en-US"/>
              <a:t>©2025 IQVIA Confidential. Do not reproduce without permission | For discussion purposes only | Not approved by management. </a:t>
            </a:r>
          </a:p>
        </p:txBody>
      </p:sp>
      <p:sp>
        <p:nvSpPr>
          <p:cNvPr id="255" name="TextBox 254">
            <a:extLst>
              <a:ext uri="{FF2B5EF4-FFF2-40B4-BE49-F238E27FC236}">
                <a16:creationId xmlns:a16="http://schemas.microsoft.com/office/drawing/2014/main" id="{D52FCB8D-3B8F-65A3-DA48-ADBF90881F8E}"/>
              </a:ext>
            </a:extLst>
          </p:cNvPr>
          <p:cNvSpPr txBox="1">
            <a:spLocks/>
          </p:cNvSpPr>
          <p:nvPr/>
        </p:nvSpPr>
        <p:spPr>
          <a:xfrm>
            <a:off x="384695" y="6291298"/>
            <a:ext cx="11338560" cy="138499"/>
          </a:xfrm>
          <a:prstGeom prst="rect">
            <a:avLst/>
          </a:prstGeom>
          <a:noFill/>
          <a:ln w="9525" algn="ctr">
            <a:noFill/>
            <a:miter lim="800000"/>
            <a:headEnd/>
            <a:tailEnd/>
          </a:ln>
          <a:effectLst/>
        </p:spPr>
        <p:txBody>
          <a:bodyPr lIns="91440" tIns="0" rIns="0" bIns="0" anchor="b" anchorCtr="0">
            <a:noAutofit/>
          </a:bodyPr>
          <a:lstStyle>
            <a:defPPr>
              <a:defRPr lang="en-US"/>
            </a:defPPr>
            <a:lvl1pPr>
              <a:defRPr sz="900"/>
            </a:lvl1pPr>
          </a:lstStyle>
          <a:p>
            <a:r>
              <a:rPr lang="en-US"/>
              <a:t>Source: IQVIA, </a:t>
            </a:r>
            <a:r>
              <a:rPr lang="en-US" err="1"/>
              <a:t>RxInsights</a:t>
            </a:r>
            <a:r>
              <a:rPr lang="en-US"/>
              <a:t> and National Sales Perspective, June 2025</a:t>
            </a:r>
          </a:p>
        </p:txBody>
      </p:sp>
      <p:graphicFrame>
        <p:nvGraphicFramePr>
          <p:cNvPr id="6" name="Chart 5">
            <a:extLst>
              <a:ext uri="{FF2B5EF4-FFF2-40B4-BE49-F238E27FC236}">
                <a16:creationId xmlns:a16="http://schemas.microsoft.com/office/drawing/2014/main" id="{CF64C14D-5C34-48C8-909B-426CC25EF62D}"/>
              </a:ext>
            </a:extLst>
          </p:cNvPr>
          <p:cNvGraphicFramePr>
            <a:graphicFrameLocks/>
          </p:cNvGraphicFramePr>
          <p:nvPr>
            <p:custDataLst>
              <p:tags r:id="rId2"/>
            </p:custDataLst>
            <p:extLst>
              <p:ext uri="{D42A27DB-BD31-4B8C-83A1-F6EECF244321}">
                <p14:modId xmlns:p14="http://schemas.microsoft.com/office/powerpoint/2010/main" val="1599738001"/>
              </p:ext>
            </p:extLst>
          </p:nvPr>
        </p:nvGraphicFramePr>
        <p:xfrm>
          <a:off x="6272213" y="2497138"/>
          <a:ext cx="5527675" cy="3219450"/>
        </p:xfrm>
        <a:graphic>
          <a:graphicData uri="http://schemas.openxmlformats.org/drawingml/2006/chart">
            <c:chart xmlns:c="http://schemas.openxmlformats.org/drawingml/2006/chart" xmlns:r="http://schemas.openxmlformats.org/officeDocument/2006/relationships" r:id="rId70"/>
          </a:graphicData>
        </a:graphic>
      </p:graphicFrame>
      <p:cxnSp>
        <p:nvCxnSpPr>
          <p:cNvPr id="23" name="Straight Connector 22">
            <a:extLst>
              <a:ext uri="{FF2B5EF4-FFF2-40B4-BE49-F238E27FC236}">
                <a16:creationId xmlns:a16="http://schemas.microsoft.com/office/drawing/2014/main" id="{895AFCE9-16D5-FF17-90B6-C033492C8D0B}"/>
              </a:ext>
            </a:extLst>
          </p:cNvPr>
          <p:cNvCxnSpPr>
            <a:cxnSpLocks/>
          </p:cNvCxnSpPr>
          <p:nvPr>
            <p:custDataLst>
              <p:tags r:id="rId3"/>
            </p:custDataLst>
          </p:nvPr>
        </p:nvCxnSpPr>
        <p:spPr bwMode="auto">
          <a:xfrm flipV="1">
            <a:off x="6688138" y="2081213"/>
            <a:ext cx="0" cy="3048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9A35E31-E44D-A025-CB9A-C0BA5033187D}"/>
              </a:ext>
            </a:extLst>
          </p:cNvPr>
          <p:cNvCxnSpPr>
            <a:cxnSpLocks/>
          </p:cNvCxnSpPr>
          <p:nvPr>
            <p:custDataLst>
              <p:tags r:id="rId4"/>
            </p:custDataLst>
          </p:nvPr>
        </p:nvCxnSpPr>
        <p:spPr bwMode="auto">
          <a:xfrm>
            <a:off x="6688138" y="2081213"/>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45AC9D0-BBCC-9046-22A0-3F261168C04D}"/>
              </a:ext>
            </a:extLst>
          </p:cNvPr>
          <p:cNvCxnSpPr>
            <a:cxnSpLocks/>
          </p:cNvCxnSpPr>
          <p:nvPr>
            <p:custDataLst>
              <p:tags r:id="rId5"/>
            </p:custDataLst>
          </p:nvPr>
        </p:nvCxnSpPr>
        <p:spPr bwMode="auto">
          <a:xfrm>
            <a:off x="7805738" y="2081213"/>
            <a:ext cx="0" cy="3000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10FBF12C-3EC5-0A2B-42A2-9CFAF34A9EDC}"/>
              </a:ext>
            </a:extLst>
          </p:cNvPr>
          <p:cNvCxnSpPr>
            <a:cxnSpLocks/>
          </p:cNvCxnSpPr>
          <p:nvPr>
            <p:custDataLst>
              <p:tags r:id="rId6"/>
            </p:custDataLst>
          </p:nvPr>
        </p:nvCxnSpPr>
        <p:spPr bwMode="auto">
          <a:xfrm flipV="1">
            <a:off x="8475663" y="5111750"/>
            <a:ext cx="0" cy="1603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45A1923A-C9CA-1BB9-4039-88C584935CA6}"/>
              </a:ext>
            </a:extLst>
          </p:cNvPr>
          <p:cNvCxnSpPr>
            <a:cxnSpLocks/>
          </p:cNvCxnSpPr>
          <p:nvPr>
            <p:custDataLst>
              <p:tags r:id="rId7"/>
            </p:custDataLst>
          </p:nvPr>
        </p:nvCxnSpPr>
        <p:spPr bwMode="auto">
          <a:xfrm>
            <a:off x="8475663" y="5111750"/>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AD49287-9650-BA72-C6F2-5AE80913E728}"/>
              </a:ext>
            </a:extLst>
          </p:cNvPr>
          <p:cNvCxnSpPr>
            <a:cxnSpLocks/>
          </p:cNvCxnSpPr>
          <p:nvPr>
            <p:custDataLst>
              <p:tags r:id="rId8"/>
            </p:custDataLst>
          </p:nvPr>
        </p:nvCxnSpPr>
        <p:spPr bwMode="auto">
          <a:xfrm>
            <a:off x="9593263" y="5111750"/>
            <a:ext cx="0" cy="18256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4BB7F8E9-D433-E78A-5FB0-F8E554410E25}"/>
              </a:ext>
            </a:extLst>
          </p:cNvPr>
          <p:cNvCxnSpPr>
            <a:cxnSpLocks/>
          </p:cNvCxnSpPr>
          <p:nvPr>
            <p:custDataLst>
              <p:tags r:id="rId9"/>
            </p:custDataLst>
          </p:nvPr>
        </p:nvCxnSpPr>
        <p:spPr bwMode="auto">
          <a:xfrm flipV="1">
            <a:off x="10263188" y="5022850"/>
            <a:ext cx="0" cy="176213"/>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8806F933-AF7F-BD31-5AF7-455FED413307}"/>
              </a:ext>
            </a:extLst>
          </p:cNvPr>
          <p:cNvCxnSpPr>
            <a:cxnSpLocks/>
          </p:cNvCxnSpPr>
          <p:nvPr>
            <p:custDataLst>
              <p:tags r:id="rId10"/>
            </p:custDataLst>
          </p:nvPr>
        </p:nvCxnSpPr>
        <p:spPr bwMode="auto">
          <a:xfrm>
            <a:off x="10263188" y="5022850"/>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B918EBD8-B01A-FC60-491D-888A1B684CDC}"/>
              </a:ext>
            </a:extLst>
          </p:cNvPr>
          <p:cNvCxnSpPr>
            <a:cxnSpLocks/>
          </p:cNvCxnSpPr>
          <p:nvPr>
            <p:custDataLst>
              <p:tags r:id="rId11"/>
            </p:custDataLst>
          </p:nvPr>
        </p:nvCxnSpPr>
        <p:spPr bwMode="auto">
          <a:xfrm>
            <a:off x="11380788" y="5022850"/>
            <a:ext cx="0" cy="1587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54" name="Rectangle 153">
            <a:extLst>
              <a:ext uri="{FF2B5EF4-FFF2-40B4-BE49-F238E27FC236}">
                <a16:creationId xmlns:a16="http://schemas.microsoft.com/office/drawing/2014/main" id="{1A481DCF-1158-E2E7-FAA5-3D47E5D2BB9F}"/>
              </a:ext>
            </a:extLst>
          </p:cNvPr>
          <p:cNvSpPr>
            <a:spLocks/>
          </p:cNvSpPr>
          <p:nvPr>
            <p:custDataLst>
              <p:tags r:id="rId12"/>
            </p:custDataLst>
          </p:nvPr>
        </p:nvSpPr>
        <p:spPr bwMode="auto">
          <a:xfrm>
            <a:off x="7046913" y="5684838"/>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B12424DD-A68E-4D16-990C-B917CEED06A1}" type="datetime'''''R''''''''''''e''ta''''''''''''''i''l'''''''''">
              <a:rPr lang="en-US" altLang="en-US" sz="1200" smtClean="0">
                <a:solidFill>
                  <a:schemeClr val="tx1"/>
                </a:solidFill>
              </a:rPr>
              <a:pPr algn="ctr">
                <a:spcBef>
                  <a:spcPct val="0"/>
                </a:spcBef>
                <a:spcAft>
                  <a:spcPct val="0"/>
                </a:spcAft>
              </a:pPr>
              <a:t>Retail</a:t>
            </a:fld>
            <a:endParaRPr lang="en-US" sz="1200">
              <a:solidFill>
                <a:schemeClr val="tx1"/>
              </a:solidFill>
            </a:endParaRPr>
          </a:p>
        </p:txBody>
      </p:sp>
      <p:sp>
        <p:nvSpPr>
          <p:cNvPr id="155" name="Rectangle 154">
            <a:extLst>
              <a:ext uri="{FF2B5EF4-FFF2-40B4-BE49-F238E27FC236}">
                <a16:creationId xmlns:a16="http://schemas.microsoft.com/office/drawing/2014/main" id="{84F38B8D-0AFF-C9A2-2AEB-804DD63FE509}"/>
              </a:ext>
            </a:extLst>
          </p:cNvPr>
          <p:cNvSpPr>
            <a:spLocks/>
          </p:cNvSpPr>
          <p:nvPr>
            <p:custDataLst>
              <p:tags r:id="rId13"/>
            </p:custDataLst>
          </p:nvPr>
        </p:nvSpPr>
        <p:spPr bwMode="auto">
          <a:xfrm>
            <a:off x="8890001" y="5684838"/>
            <a:ext cx="2905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1FCDF49-871B-4C1A-8F01-7529A5DC219E}" type="datetime'''''''''M''''''''''''''''ai''''''''''''''''''''''''l'">
              <a:rPr lang="en-US" altLang="en-US" sz="1200" smtClean="0">
                <a:solidFill>
                  <a:schemeClr val="tx1"/>
                </a:solidFill>
              </a:rPr>
              <a:pPr algn="ctr">
                <a:spcBef>
                  <a:spcPct val="0"/>
                </a:spcBef>
                <a:spcAft>
                  <a:spcPct val="0"/>
                </a:spcAft>
              </a:pPr>
              <a:t>Mail</a:t>
            </a:fld>
            <a:endParaRPr lang="en-US" sz="1200">
              <a:solidFill>
                <a:schemeClr val="tx1"/>
              </a:solidFill>
            </a:endParaRPr>
          </a:p>
        </p:txBody>
      </p:sp>
      <p:sp>
        <p:nvSpPr>
          <p:cNvPr id="156" name="Rectangle 155">
            <a:extLst>
              <a:ext uri="{FF2B5EF4-FFF2-40B4-BE49-F238E27FC236}">
                <a16:creationId xmlns:a16="http://schemas.microsoft.com/office/drawing/2014/main" id="{3FDA5A16-8FB2-A9D4-10D7-A296123E7E86}"/>
              </a:ext>
            </a:extLst>
          </p:cNvPr>
          <p:cNvSpPr>
            <a:spLocks/>
          </p:cNvSpPr>
          <p:nvPr>
            <p:custDataLst>
              <p:tags r:id="rId14"/>
            </p:custDataLst>
          </p:nvPr>
        </p:nvSpPr>
        <p:spPr bwMode="auto">
          <a:xfrm>
            <a:off x="10677525" y="5684838"/>
            <a:ext cx="2889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D24C33A6-A33D-489D-9DEF-A03DB3F18673}" type="datetime'''''L''T''''''''''''''''''''''''''''''''''C'''''">
              <a:rPr lang="en-US" altLang="en-US" sz="1200" smtClean="0">
                <a:solidFill>
                  <a:schemeClr val="tx1"/>
                </a:solidFill>
              </a:rPr>
              <a:pPr algn="ctr">
                <a:spcBef>
                  <a:spcPct val="0"/>
                </a:spcBef>
                <a:spcAft>
                  <a:spcPct val="0"/>
                </a:spcAft>
              </a:pPr>
              <a:t>LTC</a:t>
            </a:fld>
            <a:endParaRPr lang="en-US" sz="1200">
              <a:solidFill>
                <a:schemeClr val="tx1"/>
              </a:solidFill>
            </a:endParaRPr>
          </a:p>
        </p:txBody>
      </p:sp>
      <p:sp>
        <p:nvSpPr>
          <p:cNvPr id="59" name="Rectangle 58">
            <a:extLst>
              <a:ext uri="{FF2B5EF4-FFF2-40B4-BE49-F238E27FC236}">
                <a16:creationId xmlns:a16="http://schemas.microsoft.com/office/drawing/2014/main" id="{DEEB997E-1CB0-3B1A-EC43-AAB47B5E3623}"/>
              </a:ext>
            </a:extLst>
          </p:cNvPr>
          <p:cNvSpPr>
            <a:spLocks/>
          </p:cNvSpPr>
          <p:nvPr>
            <p:custDataLst>
              <p:tags r:id="rId15"/>
            </p:custDataLst>
          </p:nvPr>
        </p:nvSpPr>
        <p:spPr bwMode="gray">
          <a:xfrm>
            <a:off x="6492875" y="2424114"/>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6932057-32AB-48C9-8DE4-E54BA8BA4B07}" type="datetime'8''''''''''''''''''''8.''''''''''''5''''''''''''''%'''">
              <a:rPr lang="en-US" altLang="en-US" sz="1000" smtClean="0">
                <a:solidFill>
                  <a:schemeClr val="tx1"/>
                </a:solidFill>
              </a:rPr>
              <a:pPr algn="ctr">
                <a:lnSpc>
                  <a:spcPct val="90000"/>
                </a:lnSpc>
                <a:spcBef>
                  <a:spcPct val="0"/>
                </a:spcBef>
                <a:spcAft>
                  <a:spcPct val="0"/>
                </a:spcAft>
              </a:pPr>
              <a:t>88.5%</a:t>
            </a:fld>
            <a:endParaRPr lang="en-US" sz="1000">
              <a:solidFill>
                <a:schemeClr val="tx1"/>
              </a:solidFill>
            </a:endParaRPr>
          </a:p>
        </p:txBody>
      </p:sp>
      <p:sp>
        <p:nvSpPr>
          <p:cNvPr id="157" name="Rectangle 156">
            <a:extLst>
              <a:ext uri="{FF2B5EF4-FFF2-40B4-BE49-F238E27FC236}">
                <a16:creationId xmlns:a16="http://schemas.microsoft.com/office/drawing/2014/main" id="{91293227-64AB-69B0-1A8F-A53379161EDC}"/>
              </a:ext>
            </a:extLst>
          </p:cNvPr>
          <p:cNvSpPr>
            <a:spLocks/>
          </p:cNvSpPr>
          <p:nvPr>
            <p:custDataLst>
              <p:tags r:id="rId16"/>
            </p:custDataLst>
          </p:nvPr>
        </p:nvSpPr>
        <p:spPr bwMode="gray">
          <a:xfrm>
            <a:off x="6837363" y="2287589"/>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7F03806-48D6-4350-B431-9BE06C621A33}" type="datetime'''''8''''''''''8''''''''''''''''''''.6%'''''''''''''''''''''">
              <a:rPr lang="en-US" altLang="en-US" sz="1000" smtClean="0">
                <a:solidFill>
                  <a:schemeClr val="tx1"/>
                </a:solidFill>
              </a:rPr>
              <a:pPr algn="ctr">
                <a:lnSpc>
                  <a:spcPct val="90000"/>
                </a:lnSpc>
                <a:spcBef>
                  <a:spcPct val="0"/>
                </a:spcBef>
                <a:spcAft>
                  <a:spcPct val="0"/>
                </a:spcAft>
              </a:pPr>
              <a:t>88.6%</a:t>
            </a:fld>
            <a:endParaRPr lang="en-US" sz="1000" err="1">
              <a:solidFill>
                <a:schemeClr val="tx1"/>
              </a:solidFill>
            </a:endParaRPr>
          </a:p>
        </p:txBody>
      </p:sp>
      <p:sp>
        <p:nvSpPr>
          <p:cNvPr id="149" name="Rectangle 148">
            <a:extLst>
              <a:ext uri="{FF2B5EF4-FFF2-40B4-BE49-F238E27FC236}">
                <a16:creationId xmlns:a16="http://schemas.microsoft.com/office/drawing/2014/main" id="{5871DDF7-1B02-4DF0-E359-9C7C4739A52E}"/>
              </a:ext>
            </a:extLst>
          </p:cNvPr>
          <p:cNvSpPr>
            <a:spLocks/>
          </p:cNvSpPr>
          <p:nvPr>
            <p:custDataLst>
              <p:tags r:id="rId17"/>
            </p:custDataLst>
          </p:nvPr>
        </p:nvSpPr>
        <p:spPr bwMode="gray">
          <a:xfrm>
            <a:off x="7239000" y="2417764"/>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23BC69A-A33A-477E-9FE9-71330C68C927}" type="datetime'''''''''''''''''8''''''''''''''8''''''''.''''''''''7%'">
              <a:rPr lang="en-US" altLang="en-US" sz="1000" smtClean="0">
                <a:solidFill>
                  <a:schemeClr val="tx1"/>
                </a:solidFill>
              </a:rPr>
              <a:pPr algn="ctr">
                <a:lnSpc>
                  <a:spcPct val="90000"/>
                </a:lnSpc>
                <a:spcBef>
                  <a:spcPct val="0"/>
                </a:spcBef>
                <a:spcAft>
                  <a:spcPct val="0"/>
                </a:spcAft>
              </a:pPr>
              <a:t>88.7%</a:t>
            </a:fld>
            <a:endParaRPr lang="en-US" sz="1000" err="1">
              <a:solidFill>
                <a:schemeClr val="tx1"/>
              </a:solidFill>
            </a:endParaRPr>
          </a:p>
        </p:txBody>
      </p:sp>
      <p:sp>
        <p:nvSpPr>
          <p:cNvPr id="162" name="Rectangle 161">
            <a:extLst>
              <a:ext uri="{FF2B5EF4-FFF2-40B4-BE49-F238E27FC236}">
                <a16:creationId xmlns:a16="http://schemas.microsoft.com/office/drawing/2014/main" id="{723D4815-CC6A-9383-B8A8-2D573295E4F1}"/>
              </a:ext>
            </a:extLst>
          </p:cNvPr>
          <p:cNvSpPr>
            <a:spLocks/>
          </p:cNvSpPr>
          <p:nvPr>
            <p:custDataLst>
              <p:tags r:id="rId18"/>
            </p:custDataLst>
          </p:nvPr>
        </p:nvSpPr>
        <p:spPr bwMode="gray">
          <a:xfrm>
            <a:off x="7640638" y="2419351"/>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B6C1CED-5C7F-4C16-9B45-5F2524140268}" type="datetime'''''''''''''8''''''''8''''''''''''''''''''''.''6''%'''''''''">
              <a:rPr lang="en-US" altLang="en-US" sz="1000" smtClean="0">
                <a:solidFill>
                  <a:schemeClr val="tx1"/>
                </a:solidFill>
              </a:rPr>
              <a:pPr algn="ctr">
                <a:lnSpc>
                  <a:spcPct val="90000"/>
                </a:lnSpc>
                <a:spcBef>
                  <a:spcPct val="0"/>
                </a:spcBef>
                <a:spcAft>
                  <a:spcPct val="0"/>
                </a:spcAft>
              </a:pPr>
              <a:t>88.6%</a:t>
            </a:fld>
            <a:endParaRPr lang="en-US" sz="1000" err="1">
              <a:solidFill>
                <a:schemeClr val="tx1"/>
              </a:solidFill>
            </a:endParaRPr>
          </a:p>
        </p:txBody>
      </p:sp>
      <p:sp>
        <p:nvSpPr>
          <p:cNvPr id="183" name="Rectangle 182">
            <a:extLst>
              <a:ext uri="{FF2B5EF4-FFF2-40B4-BE49-F238E27FC236}">
                <a16:creationId xmlns:a16="http://schemas.microsoft.com/office/drawing/2014/main" id="{A2B86116-C45A-8013-3450-3F6ECC6E758F}"/>
              </a:ext>
            </a:extLst>
          </p:cNvPr>
          <p:cNvSpPr>
            <a:spLocks/>
          </p:cNvSpPr>
          <p:nvPr>
            <p:custDataLst>
              <p:tags r:id="rId19"/>
            </p:custDataLst>
          </p:nvPr>
        </p:nvSpPr>
        <p:spPr bwMode="gray">
          <a:xfrm>
            <a:off x="8315325" y="5310189"/>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2EA6235D-585D-4816-A9B3-3EB5D541FA0C}" type="datetime'''''''''''''''4''''''.''''''''''7%'''''''''''''''''''''''">
              <a:rPr lang="en-US" altLang="en-US" sz="1000" smtClean="0">
                <a:solidFill>
                  <a:schemeClr val="tx1"/>
                </a:solidFill>
              </a:rPr>
              <a:pPr algn="ctr">
                <a:lnSpc>
                  <a:spcPct val="90000"/>
                </a:lnSpc>
                <a:spcBef>
                  <a:spcPct val="0"/>
                </a:spcBef>
                <a:spcAft>
                  <a:spcPct val="0"/>
                </a:spcAft>
              </a:pPr>
              <a:t>4.7%</a:t>
            </a:fld>
            <a:endParaRPr lang="en-US" sz="1000" err="1">
              <a:solidFill>
                <a:schemeClr val="tx1"/>
              </a:solidFill>
            </a:endParaRPr>
          </a:p>
        </p:txBody>
      </p:sp>
      <p:sp>
        <p:nvSpPr>
          <p:cNvPr id="185" name="Rectangle 184">
            <a:extLst>
              <a:ext uri="{FF2B5EF4-FFF2-40B4-BE49-F238E27FC236}">
                <a16:creationId xmlns:a16="http://schemas.microsoft.com/office/drawing/2014/main" id="{630CD260-9CE0-ED2C-FD12-1795CAFA04AE}"/>
              </a:ext>
            </a:extLst>
          </p:cNvPr>
          <p:cNvSpPr>
            <a:spLocks/>
          </p:cNvSpPr>
          <p:nvPr>
            <p:custDataLst>
              <p:tags r:id="rId20"/>
            </p:custDataLst>
          </p:nvPr>
        </p:nvSpPr>
        <p:spPr bwMode="gray">
          <a:xfrm>
            <a:off x="8688388" y="5318126"/>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37979EB-325A-45FF-BA33-679EA882DBB4}" type="datetime'''''''''''4''''''.5''''''''''%'">
              <a:rPr lang="en-US" altLang="en-US" sz="1000" smtClean="0">
                <a:solidFill>
                  <a:schemeClr val="tx1"/>
                </a:solidFill>
              </a:rPr>
              <a:pPr algn="ctr">
                <a:lnSpc>
                  <a:spcPct val="90000"/>
                </a:lnSpc>
                <a:spcBef>
                  <a:spcPct val="0"/>
                </a:spcBef>
                <a:spcAft>
                  <a:spcPct val="0"/>
                </a:spcAft>
              </a:pPr>
              <a:t>4.5%</a:t>
            </a:fld>
            <a:endParaRPr lang="en-US" sz="1000" err="1">
              <a:solidFill>
                <a:schemeClr val="tx1"/>
              </a:solidFill>
            </a:endParaRPr>
          </a:p>
        </p:txBody>
      </p:sp>
      <p:sp>
        <p:nvSpPr>
          <p:cNvPr id="189" name="Rectangle 188">
            <a:extLst>
              <a:ext uri="{FF2B5EF4-FFF2-40B4-BE49-F238E27FC236}">
                <a16:creationId xmlns:a16="http://schemas.microsoft.com/office/drawing/2014/main" id="{C1ADD4A3-2820-3FC5-0131-6EC8ED7FD631}"/>
              </a:ext>
            </a:extLst>
          </p:cNvPr>
          <p:cNvSpPr>
            <a:spLocks/>
          </p:cNvSpPr>
          <p:nvPr>
            <p:custDataLst>
              <p:tags r:id="rId21"/>
            </p:custDataLst>
          </p:nvPr>
        </p:nvSpPr>
        <p:spPr bwMode="gray">
          <a:xfrm>
            <a:off x="9061450" y="5324476"/>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78E81D1E-9547-429D-8F79-7FE3532D4E0A}" type="datetime'''''''''''''''''''''''4''''''''.''3%'''''''''''''''''''''''">
              <a:rPr lang="en-US" altLang="en-US" sz="1000" smtClean="0">
                <a:solidFill>
                  <a:schemeClr val="tx1"/>
                </a:solidFill>
              </a:rPr>
              <a:pPr algn="ctr">
                <a:lnSpc>
                  <a:spcPct val="90000"/>
                </a:lnSpc>
                <a:spcBef>
                  <a:spcPct val="0"/>
                </a:spcBef>
                <a:spcAft>
                  <a:spcPct val="0"/>
                </a:spcAft>
              </a:pPr>
              <a:t>4.3%</a:t>
            </a:fld>
            <a:endParaRPr lang="en-US" sz="1000" err="1">
              <a:solidFill>
                <a:schemeClr val="tx1"/>
              </a:solidFill>
            </a:endParaRPr>
          </a:p>
        </p:txBody>
      </p:sp>
      <p:sp>
        <p:nvSpPr>
          <p:cNvPr id="190" name="Rectangle 189">
            <a:extLst>
              <a:ext uri="{FF2B5EF4-FFF2-40B4-BE49-F238E27FC236}">
                <a16:creationId xmlns:a16="http://schemas.microsoft.com/office/drawing/2014/main" id="{83CA2D17-39EC-757A-914F-5E133F6A007D}"/>
              </a:ext>
            </a:extLst>
          </p:cNvPr>
          <p:cNvSpPr>
            <a:spLocks/>
          </p:cNvSpPr>
          <p:nvPr>
            <p:custDataLst>
              <p:tags r:id="rId22"/>
            </p:custDataLst>
          </p:nvPr>
        </p:nvSpPr>
        <p:spPr bwMode="gray">
          <a:xfrm>
            <a:off x="9432925" y="5332414"/>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D473CDE-6A1E-46D3-A995-45BB482CD8C5}" type="datetime'''''4''''''''''''''.''''1''''''''''%'''''''">
              <a:rPr lang="en-US" altLang="en-US" sz="1000" smtClean="0">
                <a:solidFill>
                  <a:schemeClr val="tx1"/>
                </a:solidFill>
              </a:rPr>
              <a:pPr algn="ctr">
                <a:lnSpc>
                  <a:spcPct val="90000"/>
                </a:lnSpc>
                <a:spcBef>
                  <a:spcPct val="0"/>
                </a:spcBef>
                <a:spcAft>
                  <a:spcPct val="0"/>
                </a:spcAft>
              </a:pPr>
              <a:t>4.1%</a:t>
            </a:fld>
            <a:endParaRPr lang="en-US" sz="1000" err="1">
              <a:solidFill>
                <a:schemeClr val="tx1"/>
              </a:solidFill>
            </a:endParaRPr>
          </a:p>
        </p:txBody>
      </p:sp>
      <p:sp>
        <p:nvSpPr>
          <p:cNvPr id="191" name="Rectangle 190">
            <a:extLst>
              <a:ext uri="{FF2B5EF4-FFF2-40B4-BE49-F238E27FC236}">
                <a16:creationId xmlns:a16="http://schemas.microsoft.com/office/drawing/2014/main" id="{00F030C8-B981-8A70-81E4-93815DBA7B1E}"/>
              </a:ext>
            </a:extLst>
          </p:cNvPr>
          <p:cNvSpPr>
            <a:spLocks/>
          </p:cNvSpPr>
          <p:nvPr>
            <p:custDataLst>
              <p:tags r:id="rId23"/>
            </p:custDataLst>
          </p:nvPr>
        </p:nvSpPr>
        <p:spPr bwMode="gray">
          <a:xfrm>
            <a:off x="10102850" y="5237164"/>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128D97E5-FFC2-4128-9762-06187368C9F8}" type="datetime'''''''6''''''''''''''''.''8%'''''''''">
              <a:rPr lang="en-US" altLang="en-US" sz="1000" smtClean="0">
                <a:solidFill>
                  <a:schemeClr val="tx1"/>
                </a:solidFill>
              </a:rPr>
              <a:pPr algn="ctr">
                <a:lnSpc>
                  <a:spcPct val="90000"/>
                </a:lnSpc>
                <a:spcBef>
                  <a:spcPct val="0"/>
                </a:spcBef>
                <a:spcAft>
                  <a:spcPct val="0"/>
                </a:spcAft>
              </a:pPr>
              <a:t>6.8%</a:t>
            </a:fld>
            <a:endParaRPr lang="en-US" sz="1000" err="1">
              <a:solidFill>
                <a:schemeClr val="tx1"/>
              </a:solidFill>
            </a:endParaRPr>
          </a:p>
        </p:txBody>
      </p:sp>
      <p:sp>
        <p:nvSpPr>
          <p:cNvPr id="192" name="Rectangle 191">
            <a:extLst>
              <a:ext uri="{FF2B5EF4-FFF2-40B4-BE49-F238E27FC236}">
                <a16:creationId xmlns:a16="http://schemas.microsoft.com/office/drawing/2014/main" id="{F14975F6-CB4F-FCC8-6E15-00BA5CEB50BD}"/>
              </a:ext>
            </a:extLst>
          </p:cNvPr>
          <p:cNvSpPr>
            <a:spLocks/>
          </p:cNvSpPr>
          <p:nvPr>
            <p:custDataLst>
              <p:tags r:id="rId24"/>
            </p:custDataLst>
          </p:nvPr>
        </p:nvSpPr>
        <p:spPr bwMode="gray">
          <a:xfrm>
            <a:off x="10475913" y="5233989"/>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50BADF89-C120-4646-AE71-05561737ACD1}" type="datetime'6''''''''''''''''.''''''''''''''''9''%'''''''''''''">
              <a:rPr lang="en-US" altLang="en-US" sz="1000" smtClean="0">
                <a:solidFill>
                  <a:schemeClr val="tx1"/>
                </a:solidFill>
              </a:rPr>
              <a:pPr algn="ctr">
                <a:lnSpc>
                  <a:spcPct val="90000"/>
                </a:lnSpc>
                <a:spcBef>
                  <a:spcPct val="0"/>
                </a:spcBef>
                <a:spcAft>
                  <a:spcPct val="0"/>
                </a:spcAft>
              </a:pPr>
              <a:t>6.9%</a:t>
            </a:fld>
            <a:endParaRPr lang="en-US" sz="1000" err="1">
              <a:solidFill>
                <a:schemeClr val="tx1"/>
              </a:solidFill>
            </a:endParaRPr>
          </a:p>
        </p:txBody>
      </p:sp>
      <p:sp>
        <p:nvSpPr>
          <p:cNvPr id="202" name="Rectangle 201">
            <a:extLst>
              <a:ext uri="{FF2B5EF4-FFF2-40B4-BE49-F238E27FC236}">
                <a16:creationId xmlns:a16="http://schemas.microsoft.com/office/drawing/2014/main" id="{D269AF26-CD09-FCA6-3B04-D5ADB4CA8ED8}"/>
              </a:ext>
            </a:extLst>
          </p:cNvPr>
          <p:cNvSpPr>
            <a:spLocks/>
          </p:cNvSpPr>
          <p:nvPr>
            <p:custDataLst>
              <p:tags r:id="rId25"/>
            </p:custDataLst>
          </p:nvPr>
        </p:nvSpPr>
        <p:spPr bwMode="gray">
          <a:xfrm>
            <a:off x="10848975" y="5229226"/>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03617812-B8BD-4CF6-81F6-A0531CF79575}" type="datetime'''7''''''''''''''.''0''''''''''''''''''''''''''%'''''''''">
              <a:rPr lang="en-US" altLang="en-US" sz="1000" smtClean="0">
                <a:solidFill>
                  <a:schemeClr val="tx1"/>
                </a:solidFill>
              </a:rPr>
              <a:pPr algn="ctr">
                <a:lnSpc>
                  <a:spcPct val="90000"/>
                </a:lnSpc>
                <a:spcBef>
                  <a:spcPct val="0"/>
                </a:spcBef>
                <a:spcAft>
                  <a:spcPct val="0"/>
                </a:spcAft>
              </a:pPr>
              <a:t>7.0%</a:t>
            </a:fld>
            <a:endParaRPr lang="en-US" sz="1000" err="1">
              <a:solidFill>
                <a:schemeClr val="tx1"/>
              </a:solidFill>
            </a:endParaRPr>
          </a:p>
        </p:txBody>
      </p:sp>
      <p:sp>
        <p:nvSpPr>
          <p:cNvPr id="203" name="Rectangle 202">
            <a:extLst>
              <a:ext uri="{FF2B5EF4-FFF2-40B4-BE49-F238E27FC236}">
                <a16:creationId xmlns:a16="http://schemas.microsoft.com/office/drawing/2014/main" id="{DA12786E-05F9-FECC-C6B7-6152BA18AAA0}"/>
              </a:ext>
            </a:extLst>
          </p:cNvPr>
          <p:cNvSpPr>
            <a:spLocks/>
          </p:cNvSpPr>
          <p:nvPr>
            <p:custDataLst>
              <p:tags r:id="rId26"/>
            </p:custDataLst>
          </p:nvPr>
        </p:nvSpPr>
        <p:spPr bwMode="gray">
          <a:xfrm>
            <a:off x="11220450" y="5219701"/>
            <a:ext cx="32226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5CB76BF-BD2C-4617-8B75-C0011D060531}" type="datetime'''''''''''''''''''7''''''''.''''''''''''''3%'''''">
              <a:rPr lang="en-US" altLang="en-US" sz="1000" smtClean="0">
                <a:solidFill>
                  <a:schemeClr val="tx1"/>
                </a:solidFill>
              </a:rPr>
              <a:pPr algn="ctr">
                <a:lnSpc>
                  <a:spcPct val="90000"/>
                </a:lnSpc>
                <a:spcBef>
                  <a:spcPct val="0"/>
                </a:spcBef>
                <a:spcAft>
                  <a:spcPct val="0"/>
                </a:spcAft>
              </a:pPr>
              <a:t>7.3%</a:t>
            </a:fld>
            <a:endParaRPr lang="en-US" sz="1000" err="1">
              <a:solidFill>
                <a:schemeClr val="tx1"/>
              </a:solidFill>
            </a:endParaRPr>
          </a:p>
        </p:txBody>
      </p:sp>
      <p:sp>
        <p:nvSpPr>
          <p:cNvPr id="19" name="Oval 18">
            <a:extLst>
              <a:ext uri="{FF2B5EF4-FFF2-40B4-BE49-F238E27FC236}">
                <a16:creationId xmlns:a16="http://schemas.microsoft.com/office/drawing/2014/main" id="{059861DA-DB0A-943A-1F13-4EE8E6513E51}"/>
              </a:ext>
            </a:extLst>
          </p:cNvPr>
          <p:cNvSpPr>
            <a:spLocks/>
          </p:cNvSpPr>
          <p:nvPr>
            <p:custDataLst>
              <p:tags r:id="rId27"/>
            </p:custDataLst>
          </p:nvPr>
        </p:nvSpPr>
        <p:spPr bwMode="auto">
          <a:xfrm>
            <a:off x="6938963" y="1952625"/>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E75C677D-CF8A-4532-8B28-19326B5133A9}" type="datetime'''+''''0''''''''''''''''.''''''''1%'''''''''''">
              <a:rPr lang="en-US" altLang="en-US" sz="1200" b="1" smtClean="0">
                <a:solidFill>
                  <a:schemeClr val="accent3"/>
                </a:solidFill>
                <a:effectLst/>
              </a:rPr>
              <a:pPr algn="ctr">
                <a:spcBef>
                  <a:spcPct val="0"/>
                </a:spcBef>
                <a:spcAft>
                  <a:spcPct val="0"/>
                </a:spcAft>
              </a:pPr>
              <a:t>+0.1%</a:t>
            </a:fld>
            <a:endParaRPr lang="en-US" sz="1200" b="1">
              <a:solidFill>
                <a:schemeClr val="accent3"/>
              </a:solidFill>
            </a:endParaRPr>
          </a:p>
        </p:txBody>
      </p:sp>
      <p:sp>
        <p:nvSpPr>
          <p:cNvPr id="57" name="Oval 56">
            <a:extLst>
              <a:ext uri="{FF2B5EF4-FFF2-40B4-BE49-F238E27FC236}">
                <a16:creationId xmlns:a16="http://schemas.microsoft.com/office/drawing/2014/main" id="{ABBD9470-2D69-8167-4CC1-0263FF33BC53}"/>
              </a:ext>
            </a:extLst>
          </p:cNvPr>
          <p:cNvSpPr>
            <a:spLocks/>
          </p:cNvSpPr>
          <p:nvPr>
            <p:custDataLst>
              <p:tags r:id="rId28"/>
            </p:custDataLst>
          </p:nvPr>
        </p:nvSpPr>
        <p:spPr bwMode="auto">
          <a:xfrm>
            <a:off x="8753476" y="4983163"/>
            <a:ext cx="561975"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968D3FE4-AE17-487B-AD9A-5F13C7A9519A}" type="datetime'''-''''0.''''''''''''''''''''''''''''''''''6''%'''''''''''''">
              <a:rPr lang="en-US" altLang="en-US" sz="1200" b="1" smtClean="0">
                <a:solidFill>
                  <a:srgbClr val="C30C3E"/>
                </a:solidFill>
                <a:effectLst/>
              </a:rPr>
              <a:pPr algn="ctr">
                <a:spcBef>
                  <a:spcPct val="0"/>
                </a:spcBef>
                <a:spcAft>
                  <a:spcPct val="0"/>
                </a:spcAft>
              </a:pPr>
              <a:t>-0.6%</a:t>
            </a:fld>
            <a:endParaRPr lang="en-US" sz="1200" b="1">
              <a:solidFill>
                <a:srgbClr val="C30C3E"/>
              </a:solidFill>
            </a:endParaRPr>
          </a:p>
        </p:txBody>
      </p:sp>
      <p:sp>
        <p:nvSpPr>
          <p:cNvPr id="137" name="Oval 136">
            <a:extLst>
              <a:ext uri="{FF2B5EF4-FFF2-40B4-BE49-F238E27FC236}">
                <a16:creationId xmlns:a16="http://schemas.microsoft.com/office/drawing/2014/main" id="{F07314CC-71D4-D383-5A36-937B6F2B894C}"/>
              </a:ext>
            </a:extLst>
          </p:cNvPr>
          <p:cNvSpPr>
            <a:spLocks/>
          </p:cNvSpPr>
          <p:nvPr>
            <p:custDataLst>
              <p:tags r:id="rId29"/>
            </p:custDataLst>
          </p:nvPr>
        </p:nvSpPr>
        <p:spPr bwMode="auto">
          <a:xfrm>
            <a:off x="10514013" y="4894263"/>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3F41BC90-95CB-4B7F-A815-A962F7B45047}" type="datetime'''+''''0''''''''.''''''''''''''5''''%'''''">
              <a:rPr lang="en-US" altLang="en-US" sz="1200" b="1" smtClean="0">
                <a:solidFill>
                  <a:schemeClr val="accent3"/>
                </a:solidFill>
                <a:effectLst/>
              </a:rPr>
              <a:pPr algn="ctr">
                <a:spcBef>
                  <a:spcPct val="0"/>
                </a:spcBef>
                <a:spcAft>
                  <a:spcPct val="0"/>
                </a:spcAft>
              </a:pPr>
              <a:t>+0.5%</a:t>
            </a:fld>
            <a:endParaRPr lang="en-US" sz="1200" b="1">
              <a:solidFill>
                <a:schemeClr val="accent3"/>
              </a:solidFill>
            </a:endParaRPr>
          </a:p>
        </p:txBody>
      </p:sp>
      <p:sp>
        <p:nvSpPr>
          <p:cNvPr id="2" name="Rectangle: Rounded Corners 1">
            <a:extLst>
              <a:ext uri="{FF2B5EF4-FFF2-40B4-BE49-F238E27FC236}">
                <a16:creationId xmlns:a16="http://schemas.microsoft.com/office/drawing/2014/main" id="{417C111A-3C63-F34D-BF1A-7FF2813797DD}"/>
              </a:ext>
            </a:extLst>
          </p:cNvPr>
          <p:cNvSpPr>
            <a:spLocks/>
          </p:cNvSpPr>
          <p:nvPr/>
        </p:nvSpPr>
        <p:spPr>
          <a:xfrm>
            <a:off x="7573964" y="1505764"/>
            <a:ext cx="2925763"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  Adjusted Rx Share</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37F9016E-5C35-1988-62C7-2607677C79EB}"/>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7850225" y="1505764"/>
            <a:ext cx="365720" cy="365760"/>
          </a:xfrm>
          <a:prstGeom prst="rect">
            <a:avLst/>
          </a:prstGeom>
        </p:spPr>
      </p:pic>
      <p:sp>
        <p:nvSpPr>
          <p:cNvPr id="50" name="Rectangle 49">
            <a:extLst>
              <a:ext uri="{FF2B5EF4-FFF2-40B4-BE49-F238E27FC236}">
                <a16:creationId xmlns:a16="http://schemas.microsoft.com/office/drawing/2014/main" id="{F2B73784-B6C2-1678-830D-4A76D6169D4B}"/>
              </a:ext>
            </a:extLst>
          </p:cNvPr>
          <p:cNvSpPr>
            <a:spLocks/>
          </p:cNvSpPr>
          <p:nvPr>
            <p:custDataLst>
              <p:tags r:id="rId30"/>
            </p:custDataLst>
          </p:nvPr>
        </p:nvSpPr>
        <p:spPr bwMode="auto">
          <a:xfrm>
            <a:off x="3392488" y="6022975"/>
            <a:ext cx="214313" cy="1603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1" name="Rectangle 50">
            <a:extLst>
              <a:ext uri="{FF2B5EF4-FFF2-40B4-BE49-F238E27FC236}">
                <a16:creationId xmlns:a16="http://schemas.microsoft.com/office/drawing/2014/main" id="{ED307E91-C616-E85B-9D4C-FC4A1C70BDEE}"/>
              </a:ext>
            </a:extLst>
          </p:cNvPr>
          <p:cNvSpPr>
            <a:spLocks/>
          </p:cNvSpPr>
          <p:nvPr>
            <p:custDataLst>
              <p:tags r:id="rId31"/>
            </p:custDataLst>
          </p:nvPr>
        </p:nvSpPr>
        <p:spPr bwMode="auto">
          <a:xfrm>
            <a:off x="4733925" y="6022975"/>
            <a:ext cx="214313" cy="16033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2" name="Rectangle 51">
            <a:extLst>
              <a:ext uri="{FF2B5EF4-FFF2-40B4-BE49-F238E27FC236}">
                <a16:creationId xmlns:a16="http://schemas.microsoft.com/office/drawing/2014/main" id="{5B63228B-14B0-94EA-8F63-EFB6AE67F6E4}"/>
              </a:ext>
            </a:extLst>
          </p:cNvPr>
          <p:cNvSpPr>
            <a:spLocks/>
          </p:cNvSpPr>
          <p:nvPr>
            <p:custDataLst>
              <p:tags r:id="rId32"/>
            </p:custDataLst>
          </p:nvPr>
        </p:nvSpPr>
        <p:spPr bwMode="auto">
          <a:xfrm>
            <a:off x="6075363" y="6022975"/>
            <a:ext cx="214313" cy="16033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55" name="Rectangle 54">
            <a:extLst>
              <a:ext uri="{FF2B5EF4-FFF2-40B4-BE49-F238E27FC236}">
                <a16:creationId xmlns:a16="http://schemas.microsoft.com/office/drawing/2014/main" id="{6BB58DA5-842D-0161-2E5A-DFF7FA2ECE33}"/>
              </a:ext>
            </a:extLst>
          </p:cNvPr>
          <p:cNvSpPr>
            <a:spLocks/>
          </p:cNvSpPr>
          <p:nvPr>
            <p:custDataLst>
              <p:tags r:id="rId33"/>
            </p:custDataLst>
          </p:nvPr>
        </p:nvSpPr>
        <p:spPr bwMode="auto">
          <a:xfrm>
            <a:off x="7416800" y="6022975"/>
            <a:ext cx="214313" cy="160338"/>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41" name="Rectangle 40">
            <a:extLst>
              <a:ext uri="{FF2B5EF4-FFF2-40B4-BE49-F238E27FC236}">
                <a16:creationId xmlns:a16="http://schemas.microsoft.com/office/drawing/2014/main" id="{45DEF174-6592-ECD6-9FD7-8A91324F0FD8}"/>
              </a:ext>
            </a:extLst>
          </p:cNvPr>
          <p:cNvSpPr>
            <a:spLocks/>
          </p:cNvSpPr>
          <p:nvPr>
            <p:custDataLst>
              <p:tags r:id="rId34"/>
            </p:custDataLst>
          </p:nvPr>
        </p:nvSpPr>
        <p:spPr bwMode="auto">
          <a:xfrm>
            <a:off x="3657601" y="60182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6AD956EB-26EC-45CF-BC53-75BD2299FC8C}" type="datetime'MA''T'''''' ''''J''''''''''''''''un ''''20''''''''''2''''2'">
              <a:rPr lang="en-US" altLang="en-US" sz="1200" smtClean="0">
                <a:solidFill>
                  <a:schemeClr val="tx1"/>
                </a:solidFill>
              </a:rPr>
              <a:pPr>
                <a:spcBef>
                  <a:spcPct val="0"/>
                </a:spcBef>
                <a:spcAft>
                  <a:spcPct val="0"/>
                </a:spcAft>
              </a:pPr>
              <a:t>MAT Jun 2022</a:t>
            </a:fld>
            <a:endParaRPr lang="en-US" sz="1200">
              <a:solidFill>
                <a:schemeClr val="tx1"/>
              </a:solidFill>
            </a:endParaRPr>
          </a:p>
        </p:txBody>
      </p:sp>
      <p:sp>
        <p:nvSpPr>
          <p:cNvPr id="45" name="Rectangle 44">
            <a:extLst>
              <a:ext uri="{FF2B5EF4-FFF2-40B4-BE49-F238E27FC236}">
                <a16:creationId xmlns:a16="http://schemas.microsoft.com/office/drawing/2014/main" id="{CD9E83C8-4FC5-2A33-84C9-24EBCE34C267}"/>
              </a:ext>
            </a:extLst>
          </p:cNvPr>
          <p:cNvSpPr>
            <a:spLocks/>
          </p:cNvSpPr>
          <p:nvPr>
            <p:custDataLst>
              <p:tags r:id="rId35"/>
            </p:custDataLst>
          </p:nvPr>
        </p:nvSpPr>
        <p:spPr bwMode="auto">
          <a:xfrm>
            <a:off x="4999039" y="60182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B397C47E-143B-45DC-9180-938CDD4997FF}" type="datetime'M''''''''''AT'''' J''''u''n'''' ''2''''''''''02''3'''">
              <a:rPr lang="en-US" altLang="en-US" sz="1200" smtClean="0">
                <a:solidFill>
                  <a:schemeClr val="tx1"/>
                </a:solidFill>
              </a:rPr>
              <a:pPr>
                <a:spcBef>
                  <a:spcPct val="0"/>
                </a:spcBef>
                <a:spcAft>
                  <a:spcPct val="0"/>
                </a:spcAft>
              </a:pPr>
              <a:t>MAT Jun 2023</a:t>
            </a:fld>
            <a:endParaRPr lang="en-US" sz="1200">
              <a:solidFill>
                <a:schemeClr val="tx1"/>
              </a:solidFill>
            </a:endParaRPr>
          </a:p>
        </p:txBody>
      </p:sp>
      <p:sp>
        <p:nvSpPr>
          <p:cNvPr id="46" name="Rectangle 45">
            <a:extLst>
              <a:ext uri="{FF2B5EF4-FFF2-40B4-BE49-F238E27FC236}">
                <a16:creationId xmlns:a16="http://schemas.microsoft.com/office/drawing/2014/main" id="{BBBBA520-5BA1-CB35-DC5E-8F4FA6F7CFDE}"/>
              </a:ext>
            </a:extLst>
          </p:cNvPr>
          <p:cNvSpPr>
            <a:spLocks/>
          </p:cNvSpPr>
          <p:nvPr>
            <p:custDataLst>
              <p:tags r:id="rId36"/>
            </p:custDataLst>
          </p:nvPr>
        </p:nvSpPr>
        <p:spPr bwMode="auto">
          <a:xfrm>
            <a:off x="6340476" y="60182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E2CBD01D-87F8-4401-B196-8828DE0D52C5}" type="datetime'''M''AT'' J''''un'''''' ''''''''2''0''''2''''''''''''''4'''">
              <a:rPr lang="en-US" altLang="en-US" sz="1200" smtClean="0">
                <a:solidFill>
                  <a:schemeClr val="tx1"/>
                </a:solidFill>
              </a:rPr>
              <a:pPr>
                <a:spcBef>
                  <a:spcPct val="0"/>
                </a:spcBef>
                <a:spcAft>
                  <a:spcPct val="0"/>
                </a:spcAft>
              </a:pPr>
              <a:t>MAT Jun 2024</a:t>
            </a:fld>
            <a:endParaRPr lang="en-US" sz="1200" err="1">
              <a:solidFill>
                <a:schemeClr val="tx1"/>
              </a:solidFill>
            </a:endParaRPr>
          </a:p>
        </p:txBody>
      </p:sp>
      <p:sp>
        <p:nvSpPr>
          <p:cNvPr id="47" name="Rectangle 46">
            <a:extLst>
              <a:ext uri="{FF2B5EF4-FFF2-40B4-BE49-F238E27FC236}">
                <a16:creationId xmlns:a16="http://schemas.microsoft.com/office/drawing/2014/main" id="{5AB2EA21-4445-621D-64D6-AE5243E3603A}"/>
              </a:ext>
            </a:extLst>
          </p:cNvPr>
          <p:cNvSpPr>
            <a:spLocks/>
          </p:cNvSpPr>
          <p:nvPr>
            <p:custDataLst>
              <p:tags r:id="rId37"/>
            </p:custDataLst>
          </p:nvPr>
        </p:nvSpPr>
        <p:spPr bwMode="auto">
          <a:xfrm>
            <a:off x="7681914" y="6018213"/>
            <a:ext cx="974725"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spcBef>
                <a:spcPct val="0"/>
              </a:spcBef>
              <a:spcAft>
                <a:spcPct val="0"/>
              </a:spcAft>
            </a:pPr>
            <a:fld id="{1C46512F-1162-482D-8DDA-5D628501DA73}" type="datetime'''M''''''''A''T'''' ''''J''u''''''n'''' ''2025'">
              <a:rPr lang="en-US" altLang="en-US" sz="1200" smtClean="0">
                <a:solidFill>
                  <a:schemeClr val="tx1"/>
                </a:solidFill>
              </a:rPr>
              <a:pPr>
                <a:spcBef>
                  <a:spcPct val="0"/>
                </a:spcBef>
                <a:spcAft>
                  <a:spcPct val="0"/>
                </a:spcAft>
              </a:pPr>
              <a:t>MAT Jun 2025</a:t>
            </a:fld>
            <a:endParaRPr lang="en-US" sz="1200" err="1">
              <a:solidFill>
                <a:schemeClr val="tx1"/>
              </a:solidFill>
            </a:endParaRPr>
          </a:p>
        </p:txBody>
      </p:sp>
      <p:sp>
        <p:nvSpPr>
          <p:cNvPr id="10" name="Rectangle: Rounded Corners 9">
            <a:extLst>
              <a:ext uri="{FF2B5EF4-FFF2-40B4-BE49-F238E27FC236}">
                <a16:creationId xmlns:a16="http://schemas.microsoft.com/office/drawing/2014/main" id="{DDEAEE9A-A0AE-452E-7321-69B77D795329}"/>
              </a:ext>
            </a:extLst>
          </p:cNvPr>
          <p:cNvSpPr>
            <a:spLocks/>
          </p:cNvSpPr>
          <p:nvPr/>
        </p:nvSpPr>
        <p:spPr>
          <a:xfrm>
            <a:off x="1601788" y="1505764"/>
            <a:ext cx="2927350" cy="365760"/>
          </a:xfrm>
          <a:prstGeom prst="round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Arial" panose="020B0604020202020204"/>
              </a:rPr>
              <a:t>    Sales Share</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14" name="Graphic 13">
            <a:extLst>
              <a:ext uri="{FF2B5EF4-FFF2-40B4-BE49-F238E27FC236}">
                <a16:creationId xmlns:a16="http://schemas.microsoft.com/office/drawing/2014/main" id="{1A3D60E4-1EF2-CF22-FC95-53F7CDEB3132}"/>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037197" y="1460044"/>
            <a:ext cx="457398" cy="457200"/>
          </a:xfrm>
          <a:prstGeom prst="rect">
            <a:avLst/>
          </a:prstGeom>
        </p:spPr>
      </p:pic>
      <p:graphicFrame>
        <p:nvGraphicFramePr>
          <p:cNvPr id="9" name="Chart 8">
            <a:extLst>
              <a:ext uri="{FF2B5EF4-FFF2-40B4-BE49-F238E27FC236}">
                <a16:creationId xmlns:a16="http://schemas.microsoft.com/office/drawing/2014/main" id="{7FC19502-EEB0-66FE-1BC9-621C84849FA6}"/>
              </a:ext>
            </a:extLst>
          </p:cNvPr>
          <p:cNvGraphicFramePr>
            <a:graphicFrameLocks/>
          </p:cNvGraphicFramePr>
          <p:nvPr>
            <p:custDataLst>
              <p:tags r:id="rId38"/>
            </p:custDataLst>
            <p:extLst>
              <p:ext uri="{D42A27DB-BD31-4B8C-83A1-F6EECF244321}">
                <p14:modId xmlns:p14="http://schemas.microsoft.com/office/powerpoint/2010/main" val="3508109374"/>
              </p:ext>
            </p:extLst>
          </p:nvPr>
        </p:nvGraphicFramePr>
        <p:xfrm>
          <a:off x="301625" y="2497138"/>
          <a:ext cx="5527675" cy="3219450"/>
        </p:xfrm>
        <a:graphic>
          <a:graphicData uri="http://schemas.openxmlformats.org/drawingml/2006/chart">
            <c:chart xmlns:c="http://schemas.openxmlformats.org/drawingml/2006/chart" xmlns:r="http://schemas.openxmlformats.org/officeDocument/2006/relationships" r:id="rId75"/>
          </a:graphicData>
        </a:graphic>
      </p:graphicFrame>
      <p:cxnSp>
        <p:nvCxnSpPr>
          <p:cNvPr id="16" name="Straight Connector 15">
            <a:extLst>
              <a:ext uri="{FF2B5EF4-FFF2-40B4-BE49-F238E27FC236}">
                <a16:creationId xmlns:a16="http://schemas.microsoft.com/office/drawing/2014/main" id="{ED4D7BB0-7DB9-E4B7-A730-90463ADD7B99}"/>
              </a:ext>
            </a:extLst>
          </p:cNvPr>
          <p:cNvCxnSpPr>
            <a:cxnSpLocks/>
          </p:cNvCxnSpPr>
          <p:nvPr>
            <p:custDataLst>
              <p:tags r:id="rId39"/>
            </p:custDataLst>
          </p:nvPr>
        </p:nvCxnSpPr>
        <p:spPr bwMode="auto">
          <a:xfrm flipV="1">
            <a:off x="717550" y="3665538"/>
            <a:ext cx="0" cy="3048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2DC211A-2D8A-DD33-252F-A887E75A70C3}"/>
              </a:ext>
            </a:extLst>
          </p:cNvPr>
          <p:cNvCxnSpPr>
            <a:cxnSpLocks/>
          </p:cNvCxnSpPr>
          <p:nvPr>
            <p:custDataLst>
              <p:tags r:id="rId40"/>
            </p:custDataLst>
          </p:nvPr>
        </p:nvCxnSpPr>
        <p:spPr bwMode="auto">
          <a:xfrm>
            <a:off x="717550" y="3665538"/>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3D605F0-F136-4F8A-92E5-8E0AE21A9BAD}"/>
              </a:ext>
            </a:extLst>
          </p:cNvPr>
          <p:cNvCxnSpPr>
            <a:cxnSpLocks/>
          </p:cNvCxnSpPr>
          <p:nvPr>
            <p:custDataLst>
              <p:tags r:id="rId41"/>
            </p:custDataLst>
          </p:nvPr>
        </p:nvCxnSpPr>
        <p:spPr bwMode="auto">
          <a:xfrm>
            <a:off x="1835150" y="3665538"/>
            <a:ext cx="0" cy="30321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56EE862-9553-00CF-6ECB-BC8A7EC131B0}"/>
              </a:ext>
            </a:extLst>
          </p:cNvPr>
          <p:cNvCxnSpPr>
            <a:cxnSpLocks/>
          </p:cNvCxnSpPr>
          <p:nvPr>
            <p:custDataLst>
              <p:tags r:id="rId42"/>
            </p:custDataLst>
          </p:nvPr>
        </p:nvCxnSpPr>
        <p:spPr bwMode="auto">
          <a:xfrm flipV="1">
            <a:off x="2505075" y="4181475"/>
            <a:ext cx="0" cy="3048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68DB082-B0CD-1957-BCAD-69F3FC99AF5F}"/>
              </a:ext>
            </a:extLst>
          </p:cNvPr>
          <p:cNvCxnSpPr>
            <a:cxnSpLocks/>
          </p:cNvCxnSpPr>
          <p:nvPr>
            <p:custDataLst>
              <p:tags r:id="rId43"/>
            </p:custDataLst>
          </p:nvPr>
        </p:nvCxnSpPr>
        <p:spPr bwMode="auto">
          <a:xfrm>
            <a:off x="2505075" y="4181475"/>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F9AA202-7CCA-3591-B02A-B60E0C955B63}"/>
              </a:ext>
            </a:extLst>
          </p:cNvPr>
          <p:cNvCxnSpPr>
            <a:cxnSpLocks/>
          </p:cNvCxnSpPr>
          <p:nvPr>
            <p:custDataLst>
              <p:tags r:id="rId44"/>
            </p:custDataLst>
          </p:nvPr>
        </p:nvCxnSpPr>
        <p:spPr bwMode="auto">
          <a:xfrm>
            <a:off x="3622675" y="4181475"/>
            <a:ext cx="0" cy="2984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0F73542-9E61-8086-95DB-07FF244CE291}"/>
              </a:ext>
            </a:extLst>
          </p:cNvPr>
          <p:cNvCxnSpPr>
            <a:cxnSpLocks/>
          </p:cNvCxnSpPr>
          <p:nvPr>
            <p:custDataLst>
              <p:tags r:id="rId45"/>
            </p:custDataLst>
          </p:nvPr>
        </p:nvCxnSpPr>
        <p:spPr bwMode="auto">
          <a:xfrm flipV="1">
            <a:off x="4292600" y="4129088"/>
            <a:ext cx="0" cy="27305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BA49C56-9A87-BFFA-3D78-4FF1C8257F51}"/>
              </a:ext>
            </a:extLst>
          </p:cNvPr>
          <p:cNvCxnSpPr>
            <a:cxnSpLocks/>
          </p:cNvCxnSpPr>
          <p:nvPr>
            <p:custDataLst>
              <p:tags r:id="rId46"/>
            </p:custDataLst>
          </p:nvPr>
        </p:nvCxnSpPr>
        <p:spPr bwMode="auto">
          <a:xfrm>
            <a:off x="4292600" y="4129088"/>
            <a:ext cx="1117600"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04E87A9-3F45-92A9-D558-8B2A2CDB19C4}"/>
              </a:ext>
            </a:extLst>
          </p:cNvPr>
          <p:cNvCxnSpPr>
            <a:cxnSpLocks/>
          </p:cNvCxnSpPr>
          <p:nvPr>
            <p:custDataLst>
              <p:tags r:id="rId47"/>
            </p:custDataLst>
          </p:nvPr>
        </p:nvCxnSpPr>
        <p:spPr bwMode="auto">
          <a:xfrm>
            <a:off x="5410200" y="4129088"/>
            <a:ext cx="0" cy="279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D23541B7-486F-6A60-9457-0C45D93C1E26}"/>
              </a:ext>
            </a:extLst>
          </p:cNvPr>
          <p:cNvSpPr>
            <a:spLocks/>
          </p:cNvSpPr>
          <p:nvPr>
            <p:custDataLst>
              <p:tags r:id="rId48"/>
            </p:custDataLst>
          </p:nvPr>
        </p:nvSpPr>
        <p:spPr bwMode="auto">
          <a:xfrm>
            <a:off x="1076325" y="5684838"/>
            <a:ext cx="400050"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50161B16-2550-4754-ADEF-28BBC75FD5D7}" type="datetime'Ret''''''''''''''''''''''''''''a''''i''''''''''''''''''''l'''">
              <a:rPr lang="en-US" altLang="en-US" sz="1200" smtClean="0">
                <a:solidFill>
                  <a:schemeClr val="tx1"/>
                </a:solidFill>
              </a:rPr>
              <a:pPr algn="ctr">
                <a:spcBef>
                  <a:spcPct val="0"/>
                </a:spcBef>
                <a:spcAft>
                  <a:spcPct val="0"/>
                </a:spcAft>
              </a:pPr>
              <a:t>Retail</a:t>
            </a:fld>
            <a:endParaRPr lang="en-US" sz="1200">
              <a:solidFill>
                <a:schemeClr val="tx1"/>
              </a:solidFill>
            </a:endParaRPr>
          </a:p>
        </p:txBody>
      </p:sp>
      <p:sp>
        <p:nvSpPr>
          <p:cNvPr id="34" name="Rectangle 33">
            <a:extLst>
              <a:ext uri="{FF2B5EF4-FFF2-40B4-BE49-F238E27FC236}">
                <a16:creationId xmlns:a16="http://schemas.microsoft.com/office/drawing/2014/main" id="{385534D5-A911-E741-E4E5-2424AA42C0F5}"/>
              </a:ext>
            </a:extLst>
          </p:cNvPr>
          <p:cNvSpPr>
            <a:spLocks/>
          </p:cNvSpPr>
          <p:nvPr>
            <p:custDataLst>
              <p:tags r:id="rId49"/>
            </p:custDataLst>
          </p:nvPr>
        </p:nvSpPr>
        <p:spPr bwMode="auto">
          <a:xfrm>
            <a:off x="2919414" y="5684838"/>
            <a:ext cx="29051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0AF6037A-7F81-4DC9-ACD8-86D9731AAA25}" type="datetime'''''''''''''''''''M''ai''''''''''''''''''''''''''''''l'''''">
              <a:rPr lang="en-US" altLang="en-US" sz="1200" smtClean="0">
                <a:solidFill>
                  <a:schemeClr val="tx1"/>
                </a:solidFill>
              </a:rPr>
              <a:pPr algn="ctr">
                <a:spcBef>
                  <a:spcPct val="0"/>
                </a:spcBef>
                <a:spcAft>
                  <a:spcPct val="0"/>
                </a:spcAft>
              </a:pPr>
              <a:t>Mail</a:t>
            </a:fld>
            <a:endParaRPr lang="en-US" sz="1200">
              <a:solidFill>
                <a:schemeClr val="tx1"/>
              </a:solidFill>
            </a:endParaRPr>
          </a:p>
        </p:txBody>
      </p:sp>
      <p:sp>
        <p:nvSpPr>
          <p:cNvPr id="35" name="Rectangle 34">
            <a:extLst>
              <a:ext uri="{FF2B5EF4-FFF2-40B4-BE49-F238E27FC236}">
                <a16:creationId xmlns:a16="http://schemas.microsoft.com/office/drawing/2014/main" id="{FC37D9DD-0D58-DA54-13F8-708A8000E67D}"/>
              </a:ext>
            </a:extLst>
          </p:cNvPr>
          <p:cNvSpPr>
            <a:spLocks/>
          </p:cNvSpPr>
          <p:nvPr>
            <p:custDataLst>
              <p:tags r:id="rId50"/>
            </p:custDataLst>
          </p:nvPr>
        </p:nvSpPr>
        <p:spPr bwMode="auto">
          <a:xfrm>
            <a:off x="4487864" y="5684838"/>
            <a:ext cx="728663" cy="182563"/>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spcBef>
                <a:spcPct val="0"/>
              </a:spcBef>
              <a:spcAft>
                <a:spcPct val="0"/>
              </a:spcAft>
            </a:pPr>
            <a:fld id="{972DB9AD-EA32-46EE-8CED-140B88F000F6}" type="datetime'''No''''''n''-R''''e''''t''a''''''''''''''''i''l'''">
              <a:rPr lang="en-US" altLang="en-US" sz="1200" smtClean="0">
                <a:solidFill>
                  <a:schemeClr val="tx1"/>
                </a:solidFill>
              </a:rPr>
              <a:pPr algn="ctr">
                <a:spcBef>
                  <a:spcPct val="0"/>
                </a:spcBef>
                <a:spcAft>
                  <a:spcPct val="0"/>
                </a:spcAft>
              </a:pPr>
              <a:t>Non-Retail</a:t>
            </a:fld>
            <a:endParaRPr lang="en-US" sz="1200">
              <a:solidFill>
                <a:schemeClr val="tx1"/>
              </a:solidFill>
            </a:endParaRPr>
          </a:p>
        </p:txBody>
      </p:sp>
      <p:sp>
        <p:nvSpPr>
          <p:cNvPr id="37" name="Rectangle 36">
            <a:extLst>
              <a:ext uri="{FF2B5EF4-FFF2-40B4-BE49-F238E27FC236}">
                <a16:creationId xmlns:a16="http://schemas.microsoft.com/office/drawing/2014/main" id="{772FAC17-FAEA-8CA7-0F74-AC88BB39BEAC}"/>
              </a:ext>
            </a:extLst>
          </p:cNvPr>
          <p:cNvSpPr>
            <a:spLocks/>
          </p:cNvSpPr>
          <p:nvPr>
            <p:custDataLst>
              <p:tags r:id="rId51"/>
            </p:custDataLst>
          </p:nvPr>
        </p:nvSpPr>
        <p:spPr bwMode="gray">
          <a:xfrm>
            <a:off x="522288" y="4008439"/>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CD1006F5-363A-4972-8A99-096C7937557A}" type="datetime'''''''4''''''''''''''''''2''''.''''''''''5''%'''''''">
              <a:rPr lang="en-US" altLang="en-US" sz="1000" smtClean="0">
                <a:solidFill>
                  <a:schemeClr val="tx1"/>
                </a:solidFill>
              </a:rPr>
              <a:pPr algn="ctr">
                <a:lnSpc>
                  <a:spcPct val="90000"/>
                </a:lnSpc>
                <a:spcBef>
                  <a:spcPct val="0"/>
                </a:spcBef>
                <a:spcAft>
                  <a:spcPct val="0"/>
                </a:spcAft>
              </a:pPr>
              <a:t>42.5%</a:t>
            </a:fld>
            <a:endParaRPr lang="en-US" sz="1000">
              <a:solidFill>
                <a:schemeClr val="tx1"/>
              </a:solidFill>
            </a:endParaRPr>
          </a:p>
        </p:txBody>
      </p:sp>
      <p:sp>
        <p:nvSpPr>
          <p:cNvPr id="38" name="Rectangle 37">
            <a:extLst>
              <a:ext uri="{FF2B5EF4-FFF2-40B4-BE49-F238E27FC236}">
                <a16:creationId xmlns:a16="http://schemas.microsoft.com/office/drawing/2014/main" id="{687AF1B2-C77C-C84D-E68C-D8B158B2B29B}"/>
              </a:ext>
            </a:extLst>
          </p:cNvPr>
          <p:cNvSpPr>
            <a:spLocks/>
          </p:cNvSpPr>
          <p:nvPr>
            <p:custDataLst>
              <p:tags r:id="rId52"/>
            </p:custDataLst>
          </p:nvPr>
        </p:nvSpPr>
        <p:spPr bwMode="gray">
          <a:xfrm>
            <a:off x="895350" y="3871914"/>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102DEAFC-C021-47AE-8247-51ED74133A59}" type="datetime'''4''''3''''''.''''0''''''''''''''''%'''">
              <a:rPr lang="en-US" altLang="en-US" sz="1000" smtClean="0">
                <a:solidFill>
                  <a:schemeClr val="tx1"/>
                </a:solidFill>
              </a:rPr>
              <a:pPr algn="ctr">
                <a:lnSpc>
                  <a:spcPct val="90000"/>
                </a:lnSpc>
                <a:spcBef>
                  <a:spcPct val="0"/>
                </a:spcBef>
                <a:spcAft>
                  <a:spcPct val="0"/>
                </a:spcAft>
              </a:pPr>
              <a:t>43.0%</a:t>
            </a:fld>
            <a:endParaRPr lang="en-US" sz="1000">
              <a:solidFill>
                <a:schemeClr val="tx1"/>
              </a:solidFill>
            </a:endParaRPr>
          </a:p>
        </p:txBody>
      </p:sp>
      <p:sp>
        <p:nvSpPr>
          <p:cNvPr id="39" name="Rectangle 38">
            <a:extLst>
              <a:ext uri="{FF2B5EF4-FFF2-40B4-BE49-F238E27FC236}">
                <a16:creationId xmlns:a16="http://schemas.microsoft.com/office/drawing/2014/main" id="{7B11CA52-CA5E-3A91-47EE-9E34E7BBF9F0}"/>
              </a:ext>
            </a:extLst>
          </p:cNvPr>
          <p:cNvSpPr>
            <a:spLocks/>
          </p:cNvSpPr>
          <p:nvPr>
            <p:custDataLst>
              <p:tags r:id="rId53"/>
            </p:custDataLst>
          </p:nvPr>
        </p:nvSpPr>
        <p:spPr bwMode="gray">
          <a:xfrm>
            <a:off x="1268413" y="4008439"/>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E02D9CA0-6D52-435D-8797-1DFCFBAC8034}" type="datetime'''42''''.''''''5%'''''''''''''''''''''''''''''">
              <a:rPr lang="en-US" altLang="en-US" sz="1000" smtClean="0">
                <a:solidFill>
                  <a:schemeClr val="tx1"/>
                </a:solidFill>
              </a:rPr>
              <a:pPr algn="ctr">
                <a:lnSpc>
                  <a:spcPct val="90000"/>
                </a:lnSpc>
                <a:spcBef>
                  <a:spcPct val="0"/>
                </a:spcBef>
                <a:spcAft>
                  <a:spcPct val="0"/>
                </a:spcAft>
              </a:pPr>
              <a:t>42.5%</a:t>
            </a:fld>
            <a:endParaRPr lang="en-US" sz="1000" err="1">
              <a:solidFill>
                <a:schemeClr val="tx1"/>
              </a:solidFill>
            </a:endParaRPr>
          </a:p>
        </p:txBody>
      </p:sp>
      <p:sp>
        <p:nvSpPr>
          <p:cNvPr id="40" name="Rectangle 39">
            <a:extLst>
              <a:ext uri="{FF2B5EF4-FFF2-40B4-BE49-F238E27FC236}">
                <a16:creationId xmlns:a16="http://schemas.microsoft.com/office/drawing/2014/main" id="{277C8843-213D-82C1-E71A-072000F57A0D}"/>
              </a:ext>
            </a:extLst>
          </p:cNvPr>
          <p:cNvSpPr>
            <a:spLocks/>
          </p:cNvSpPr>
          <p:nvPr>
            <p:custDataLst>
              <p:tags r:id="rId54"/>
            </p:custDataLst>
          </p:nvPr>
        </p:nvSpPr>
        <p:spPr bwMode="gray">
          <a:xfrm>
            <a:off x="1670050" y="4006851"/>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4960B47-5C8C-4D0D-98FB-EECE346FDDCF}" type="datetime'''''''''4''2.''''''''''''''''''''''''''''''''''''5''%'''''''">
              <a:rPr lang="en-US" altLang="en-US" sz="1000" smtClean="0">
                <a:solidFill>
                  <a:schemeClr val="tx1"/>
                </a:solidFill>
              </a:rPr>
              <a:pPr algn="ctr">
                <a:lnSpc>
                  <a:spcPct val="90000"/>
                </a:lnSpc>
                <a:spcBef>
                  <a:spcPct val="0"/>
                </a:spcBef>
                <a:spcAft>
                  <a:spcPct val="0"/>
                </a:spcAft>
              </a:pPr>
              <a:t>42.5%</a:t>
            </a:fld>
            <a:endParaRPr lang="en-US" sz="1000">
              <a:solidFill>
                <a:schemeClr val="tx1"/>
              </a:solidFill>
            </a:endParaRPr>
          </a:p>
        </p:txBody>
      </p:sp>
      <p:sp>
        <p:nvSpPr>
          <p:cNvPr id="42" name="Rectangle 41">
            <a:extLst>
              <a:ext uri="{FF2B5EF4-FFF2-40B4-BE49-F238E27FC236}">
                <a16:creationId xmlns:a16="http://schemas.microsoft.com/office/drawing/2014/main" id="{B7B1D3BE-71C3-F47D-F5ED-B9C6F43CB23F}"/>
              </a:ext>
            </a:extLst>
          </p:cNvPr>
          <p:cNvSpPr>
            <a:spLocks/>
          </p:cNvSpPr>
          <p:nvPr>
            <p:custDataLst>
              <p:tags r:id="rId55"/>
            </p:custDataLst>
          </p:nvPr>
        </p:nvSpPr>
        <p:spPr bwMode="gray">
          <a:xfrm>
            <a:off x="2309813" y="4524376"/>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A450472D-D60B-4350-BF48-0C0C4727ECD6}" type="datetime'''''''''''''''''''''2''''''7''.''''''''5''%'''''">
              <a:rPr lang="en-US" altLang="en-US" sz="1000" smtClean="0">
                <a:solidFill>
                  <a:schemeClr val="tx1"/>
                </a:solidFill>
              </a:rPr>
              <a:pPr algn="ctr">
                <a:lnSpc>
                  <a:spcPct val="90000"/>
                </a:lnSpc>
                <a:spcBef>
                  <a:spcPct val="0"/>
                </a:spcBef>
                <a:spcAft>
                  <a:spcPct val="0"/>
                </a:spcAft>
              </a:pPr>
              <a:t>27.5%</a:t>
            </a:fld>
            <a:endParaRPr lang="en-US" sz="1000" err="1">
              <a:solidFill>
                <a:schemeClr val="tx1"/>
              </a:solidFill>
            </a:endParaRPr>
          </a:p>
        </p:txBody>
      </p:sp>
      <p:sp>
        <p:nvSpPr>
          <p:cNvPr id="43" name="Rectangle 42">
            <a:extLst>
              <a:ext uri="{FF2B5EF4-FFF2-40B4-BE49-F238E27FC236}">
                <a16:creationId xmlns:a16="http://schemas.microsoft.com/office/drawing/2014/main" id="{54A14DD7-BB45-593F-7ADB-A6C70E6F0C80}"/>
              </a:ext>
            </a:extLst>
          </p:cNvPr>
          <p:cNvSpPr>
            <a:spLocks/>
          </p:cNvSpPr>
          <p:nvPr>
            <p:custDataLst>
              <p:tags r:id="rId56"/>
            </p:custDataLst>
          </p:nvPr>
        </p:nvSpPr>
        <p:spPr bwMode="gray">
          <a:xfrm>
            <a:off x="2654300" y="4387851"/>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48EDBFF7-64A3-41A6-BC06-DF4D75349DF3}" type="datetime'''''2''''''''8.''''0''''''''''''''%'''''''''''''''''''''''''''">
              <a:rPr lang="en-US" altLang="en-US" sz="1000" smtClean="0">
                <a:solidFill>
                  <a:schemeClr val="tx1"/>
                </a:solidFill>
              </a:rPr>
              <a:pPr algn="ctr">
                <a:lnSpc>
                  <a:spcPct val="90000"/>
                </a:lnSpc>
                <a:spcBef>
                  <a:spcPct val="0"/>
                </a:spcBef>
                <a:spcAft>
                  <a:spcPct val="0"/>
                </a:spcAft>
              </a:pPr>
              <a:t>28.0%</a:t>
            </a:fld>
            <a:endParaRPr lang="en-US" sz="1000" err="1">
              <a:solidFill>
                <a:schemeClr val="tx1"/>
              </a:solidFill>
            </a:endParaRPr>
          </a:p>
        </p:txBody>
      </p:sp>
      <p:sp>
        <p:nvSpPr>
          <p:cNvPr id="48" name="Rectangle 47">
            <a:extLst>
              <a:ext uri="{FF2B5EF4-FFF2-40B4-BE49-F238E27FC236}">
                <a16:creationId xmlns:a16="http://schemas.microsoft.com/office/drawing/2014/main" id="{E6631D11-65A6-BFAE-1E13-B076ECA8A92B}"/>
              </a:ext>
            </a:extLst>
          </p:cNvPr>
          <p:cNvSpPr>
            <a:spLocks/>
          </p:cNvSpPr>
          <p:nvPr>
            <p:custDataLst>
              <p:tags r:id="rId57"/>
            </p:custDataLst>
          </p:nvPr>
        </p:nvSpPr>
        <p:spPr bwMode="gray">
          <a:xfrm>
            <a:off x="3055938" y="4492626"/>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66BE1091-443A-4195-9401-71C04D6B6945}" type="datetime'''2''8''.5''''''''''''''%'''''''''''''''''''''''''">
              <a:rPr lang="en-US" altLang="en-US" sz="1000" smtClean="0">
                <a:solidFill>
                  <a:schemeClr val="tx1"/>
                </a:solidFill>
              </a:rPr>
              <a:pPr algn="ctr">
                <a:lnSpc>
                  <a:spcPct val="90000"/>
                </a:lnSpc>
                <a:spcBef>
                  <a:spcPct val="0"/>
                </a:spcBef>
                <a:spcAft>
                  <a:spcPct val="0"/>
                </a:spcAft>
              </a:pPr>
              <a:t>28.5%</a:t>
            </a:fld>
            <a:endParaRPr lang="en-US" sz="1000" err="1">
              <a:solidFill>
                <a:schemeClr val="tx1"/>
              </a:solidFill>
            </a:endParaRPr>
          </a:p>
        </p:txBody>
      </p:sp>
      <p:sp>
        <p:nvSpPr>
          <p:cNvPr id="53" name="Rectangle 52">
            <a:extLst>
              <a:ext uri="{FF2B5EF4-FFF2-40B4-BE49-F238E27FC236}">
                <a16:creationId xmlns:a16="http://schemas.microsoft.com/office/drawing/2014/main" id="{327521AF-6F41-5867-E141-353C108A1B02}"/>
              </a:ext>
            </a:extLst>
          </p:cNvPr>
          <p:cNvSpPr>
            <a:spLocks/>
          </p:cNvSpPr>
          <p:nvPr>
            <p:custDataLst>
              <p:tags r:id="rId58"/>
            </p:custDataLst>
          </p:nvPr>
        </p:nvSpPr>
        <p:spPr bwMode="gray">
          <a:xfrm>
            <a:off x="3457575" y="4518026"/>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7CD9504A-61A7-4BAA-9F67-4F428A78B3D0}" type="datetime'''''''''''27''''''''''''.''7''''''''''''''''''''''''%'''">
              <a:rPr lang="en-US" altLang="en-US" sz="1000" smtClean="0">
                <a:solidFill>
                  <a:schemeClr val="tx1"/>
                </a:solidFill>
              </a:rPr>
              <a:pPr algn="ctr">
                <a:lnSpc>
                  <a:spcPct val="90000"/>
                </a:lnSpc>
                <a:spcBef>
                  <a:spcPct val="0"/>
                </a:spcBef>
                <a:spcAft>
                  <a:spcPct val="0"/>
                </a:spcAft>
              </a:pPr>
              <a:t>27.7%</a:t>
            </a:fld>
            <a:endParaRPr lang="en-US" sz="1000" err="1">
              <a:solidFill>
                <a:schemeClr val="tx1"/>
              </a:solidFill>
            </a:endParaRPr>
          </a:p>
        </p:txBody>
      </p:sp>
      <p:sp>
        <p:nvSpPr>
          <p:cNvPr id="54" name="Rectangle 53">
            <a:extLst>
              <a:ext uri="{FF2B5EF4-FFF2-40B4-BE49-F238E27FC236}">
                <a16:creationId xmlns:a16="http://schemas.microsoft.com/office/drawing/2014/main" id="{3BC0E247-630B-4E0B-9121-54D8EFD15DC1}"/>
              </a:ext>
            </a:extLst>
          </p:cNvPr>
          <p:cNvSpPr>
            <a:spLocks/>
          </p:cNvSpPr>
          <p:nvPr>
            <p:custDataLst>
              <p:tags r:id="rId59"/>
            </p:custDataLst>
          </p:nvPr>
        </p:nvSpPr>
        <p:spPr bwMode="gray">
          <a:xfrm>
            <a:off x="4097338" y="4440239"/>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0CD5796A-B0E5-4EF3-8317-1322BC824BAC}" type="datetime'''3''0''''.''''''''''0''''''''''''''''''''''''''%'''''''''''">
              <a:rPr lang="en-US" altLang="en-US" sz="1000" smtClean="0">
                <a:solidFill>
                  <a:schemeClr val="tx1"/>
                </a:solidFill>
              </a:rPr>
              <a:pPr algn="ctr">
                <a:lnSpc>
                  <a:spcPct val="90000"/>
                </a:lnSpc>
                <a:spcBef>
                  <a:spcPct val="0"/>
                </a:spcBef>
                <a:spcAft>
                  <a:spcPct val="0"/>
                </a:spcAft>
              </a:pPr>
              <a:t>30.0%</a:t>
            </a:fld>
            <a:endParaRPr lang="en-US" sz="1000" err="1">
              <a:solidFill>
                <a:schemeClr val="tx1"/>
              </a:solidFill>
            </a:endParaRPr>
          </a:p>
        </p:txBody>
      </p:sp>
      <p:sp>
        <p:nvSpPr>
          <p:cNvPr id="56" name="Rectangle 55">
            <a:extLst>
              <a:ext uri="{FF2B5EF4-FFF2-40B4-BE49-F238E27FC236}">
                <a16:creationId xmlns:a16="http://schemas.microsoft.com/office/drawing/2014/main" id="{A99D9457-8C37-AEB4-BB23-940DA00D13E3}"/>
              </a:ext>
            </a:extLst>
          </p:cNvPr>
          <p:cNvSpPr>
            <a:spLocks/>
          </p:cNvSpPr>
          <p:nvPr>
            <p:custDataLst>
              <p:tags r:id="rId60"/>
            </p:custDataLst>
          </p:nvPr>
        </p:nvSpPr>
        <p:spPr bwMode="gray">
          <a:xfrm>
            <a:off x="4498975" y="4335464"/>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3DF3FE3A-43EA-48DB-9814-A5FA5F7DA669}" type="datetime'''''''''2''''''''8.''''''''''9''''''''''''''%'''''''''''''''">
              <a:rPr lang="en-US" altLang="en-US" sz="1000" smtClean="0">
                <a:solidFill>
                  <a:schemeClr val="tx1"/>
                </a:solidFill>
              </a:rPr>
              <a:pPr algn="ctr">
                <a:lnSpc>
                  <a:spcPct val="90000"/>
                </a:lnSpc>
                <a:spcBef>
                  <a:spcPct val="0"/>
                </a:spcBef>
                <a:spcAft>
                  <a:spcPct val="0"/>
                </a:spcAft>
              </a:pPr>
              <a:t>28.9%</a:t>
            </a:fld>
            <a:endParaRPr lang="en-US" sz="1000" err="1">
              <a:solidFill>
                <a:schemeClr val="tx1"/>
              </a:solidFill>
            </a:endParaRPr>
          </a:p>
        </p:txBody>
      </p:sp>
      <p:sp>
        <p:nvSpPr>
          <p:cNvPr id="58" name="Rectangle 57">
            <a:extLst>
              <a:ext uri="{FF2B5EF4-FFF2-40B4-BE49-F238E27FC236}">
                <a16:creationId xmlns:a16="http://schemas.microsoft.com/office/drawing/2014/main" id="{27DE82CA-9292-51DD-CAFB-47C4575181AA}"/>
              </a:ext>
            </a:extLst>
          </p:cNvPr>
          <p:cNvSpPr>
            <a:spLocks/>
          </p:cNvSpPr>
          <p:nvPr>
            <p:custDataLst>
              <p:tags r:id="rId61"/>
            </p:custDataLst>
          </p:nvPr>
        </p:nvSpPr>
        <p:spPr bwMode="gray">
          <a:xfrm>
            <a:off x="4843463" y="4471989"/>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1D2968D5-B363-4321-9A41-29CA9813F4EE}" type="datetime'''''''''''''''29''''.''''''''''''1''%'''''''''''">
              <a:rPr lang="en-US" altLang="en-US" sz="1000" smtClean="0">
                <a:solidFill>
                  <a:schemeClr val="tx1"/>
                </a:solidFill>
              </a:rPr>
              <a:pPr algn="ctr">
                <a:lnSpc>
                  <a:spcPct val="90000"/>
                </a:lnSpc>
                <a:spcBef>
                  <a:spcPct val="0"/>
                </a:spcBef>
                <a:spcAft>
                  <a:spcPct val="0"/>
                </a:spcAft>
              </a:pPr>
              <a:t>29.1%</a:t>
            </a:fld>
            <a:endParaRPr lang="en-US" sz="1000" err="1">
              <a:solidFill>
                <a:schemeClr val="tx1"/>
              </a:solidFill>
            </a:endParaRPr>
          </a:p>
        </p:txBody>
      </p:sp>
      <p:sp>
        <p:nvSpPr>
          <p:cNvPr id="62" name="Rectangle 61">
            <a:extLst>
              <a:ext uri="{FF2B5EF4-FFF2-40B4-BE49-F238E27FC236}">
                <a16:creationId xmlns:a16="http://schemas.microsoft.com/office/drawing/2014/main" id="{DD701342-E8CB-3269-ABF5-5F4DE7F5E8C3}"/>
              </a:ext>
            </a:extLst>
          </p:cNvPr>
          <p:cNvSpPr>
            <a:spLocks/>
          </p:cNvSpPr>
          <p:nvPr>
            <p:custDataLst>
              <p:tags r:id="rId62"/>
            </p:custDataLst>
          </p:nvPr>
        </p:nvSpPr>
        <p:spPr bwMode="gray">
          <a:xfrm>
            <a:off x="5245100" y="4446589"/>
            <a:ext cx="392113" cy="136525"/>
          </a:xfrm>
          <a:prstGeom prst="rect">
            <a:avLst/>
          </a:prstGeom>
          <a:noFill/>
          <a:ln>
            <a:noFill/>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17463" tIns="0" rIns="17463" bIns="0" rtlCol="0" anchor="b" anchorCtr="0"/>
          <a:lstStyle/>
          <a:p>
            <a:pPr algn="ctr">
              <a:lnSpc>
                <a:spcPct val="90000"/>
              </a:lnSpc>
              <a:spcBef>
                <a:spcPct val="0"/>
              </a:spcBef>
              <a:spcAft>
                <a:spcPct val="0"/>
              </a:spcAft>
            </a:pPr>
            <a:fld id="{92F59647-07D6-43D0-B37E-528B44C2F39A}" type="datetime'2''''''''''''''''''''9''''''.8''''''%'''''''''''''''''''">
              <a:rPr lang="en-US" altLang="en-US" sz="1000" smtClean="0">
                <a:solidFill>
                  <a:schemeClr val="tx1"/>
                </a:solidFill>
              </a:rPr>
              <a:pPr algn="ctr">
                <a:lnSpc>
                  <a:spcPct val="90000"/>
                </a:lnSpc>
                <a:spcBef>
                  <a:spcPct val="0"/>
                </a:spcBef>
                <a:spcAft>
                  <a:spcPct val="0"/>
                </a:spcAft>
              </a:pPr>
              <a:t>29.8%</a:t>
            </a:fld>
            <a:endParaRPr lang="en-US" sz="1000" err="1">
              <a:solidFill>
                <a:schemeClr val="tx1"/>
              </a:solidFill>
            </a:endParaRPr>
          </a:p>
        </p:txBody>
      </p:sp>
      <p:sp>
        <p:nvSpPr>
          <p:cNvPr id="128" name="Oval 127">
            <a:extLst>
              <a:ext uri="{FF2B5EF4-FFF2-40B4-BE49-F238E27FC236}">
                <a16:creationId xmlns:a16="http://schemas.microsoft.com/office/drawing/2014/main" id="{71C64730-FF59-E5E6-F077-E6D2E9711000}"/>
              </a:ext>
            </a:extLst>
          </p:cNvPr>
          <p:cNvSpPr>
            <a:spLocks/>
          </p:cNvSpPr>
          <p:nvPr>
            <p:custDataLst>
              <p:tags r:id="rId63"/>
            </p:custDataLst>
          </p:nvPr>
        </p:nvSpPr>
        <p:spPr bwMode="auto">
          <a:xfrm>
            <a:off x="1031875" y="3536950"/>
            <a:ext cx="490538"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ADA9650D-2A04-4082-8B79-0F57FDE4D651}" type="datetime'''''''''''''''0''''''.''0''%'''''''''''''">
              <a:rPr lang="en-US" altLang="en-US" sz="1200" b="1" smtClean="0">
                <a:solidFill>
                  <a:schemeClr val="accent3"/>
                </a:solidFill>
                <a:effectLst/>
              </a:rPr>
              <a:pPr algn="ctr">
                <a:spcBef>
                  <a:spcPct val="0"/>
                </a:spcBef>
                <a:spcAft>
                  <a:spcPct val="0"/>
                </a:spcAft>
              </a:pPr>
              <a:t>0.0%</a:t>
            </a:fld>
            <a:endParaRPr lang="en-US" sz="1200" b="1">
              <a:solidFill>
                <a:schemeClr val="accent3"/>
              </a:solidFill>
            </a:endParaRPr>
          </a:p>
        </p:txBody>
      </p:sp>
      <p:sp>
        <p:nvSpPr>
          <p:cNvPr id="129" name="Oval 128">
            <a:extLst>
              <a:ext uri="{FF2B5EF4-FFF2-40B4-BE49-F238E27FC236}">
                <a16:creationId xmlns:a16="http://schemas.microsoft.com/office/drawing/2014/main" id="{6B4BDD0D-F719-676C-9B89-EA7D2C1B277B}"/>
              </a:ext>
            </a:extLst>
          </p:cNvPr>
          <p:cNvSpPr>
            <a:spLocks/>
          </p:cNvSpPr>
          <p:nvPr>
            <p:custDataLst>
              <p:tags r:id="rId64"/>
            </p:custDataLst>
          </p:nvPr>
        </p:nvSpPr>
        <p:spPr bwMode="auto">
          <a:xfrm>
            <a:off x="2755900" y="4052888"/>
            <a:ext cx="615950"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B658FB01-3C00-460C-9B0C-19DE9B7B6650}" type="datetime'''+''''''''''''''''''0''''''''''''''''''''''.2''''''''%'">
              <a:rPr lang="en-US" altLang="en-US" sz="1200" b="1" smtClean="0">
                <a:solidFill>
                  <a:schemeClr val="accent3"/>
                </a:solidFill>
                <a:effectLst/>
              </a:rPr>
              <a:pPr algn="ctr">
                <a:spcBef>
                  <a:spcPct val="0"/>
                </a:spcBef>
                <a:spcAft>
                  <a:spcPct val="0"/>
                </a:spcAft>
              </a:pPr>
              <a:t>+0.2%</a:t>
            </a:fld>
            <a:endParaRPr lang="en-US" sz="1200" b="1">
              <a:solidFill>
                <a:schemeClr val="accent3"/>
              </a:solidFill>
            </a:endParaRPr>
          </a:p>
        </p:txBody>
      </p:sp>
      <p:sp>
        <p:nvSpPr>
          <p:cNvPr id="130" name="Oval 129">
            <a:extLst>
              <a:ext uri="{FF2B5EF4-FFF2-40B4-BE49-F238E27FC236}">
                <a16:creationId xmlns:a16="http://schemas.microsoft.com/office/drawing/2014/main" id="{6BBB7847-4C91-0BDB-F7AA-EC24CF434483}"/>
              </a:ext>
            </a:extLst>
          </p:cNvPr>
          <p:cNvSpPr>
            <a:spLocks/>
          </p:cNvSpPr>
          <p:nvPr>
            <p:custDataLst>
              <p:tags r:id="rId65"/>
            </p:custDataLst>
          </p:nvPr>
        </p:nvSpPr>
        <p:spPr bwMode="auto">
          <a:xfrm>
            <a:off x="4570414" y="4000500"/>
            <a:ext cx="561975" cy="258763"/>
          </a:xfrm>
          <a:prstGeom prst="ellipse">
            <a:avLst/>
          </a:prstGeom>
          <a:solidFill>
            <a:schemeClr val="bg1"/>
          </a:solidFill>
          <a:ln w="9525" cmpd="sng" algn="ctr">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spcBef>
                <a:spcPct val="0"/>
              </a:spcBef>
              <a:spcAft>
                <a:spcPct val="0"/>
              </a:spcAft>
            </a:pPr>
            <a:fld id="{CDBAB372-91EF-4153-B936-38431705FC4A}" type="datetime'-''''''''''''''''''''''0''''''''''''''''''.2''''''''''''''%'''">
              <a:rPr lang="en-US" altLang="en-US" sz="1200" b="1" smtClean="0">
                <a:solidFill>
                  <a:srgbClr val="C30C3E"/>
                </a:solidFill>
                <a:effectLst/>
              </a:rPr>
              <a:pPr algn="ctr">
                <a:spcBef>
                  <a:spcPct val="0"/>
                </a:spcBef>
                <a:spcAft>
                  <a:spcPct val="0"/>
                </a:spcAft>
              </a:pPr>
              <a:t>-0.2%</a:t>
            </a:fld>
            <a:endParaRPr lang="en-US" sz="1200" b="1">
              <a:solidFill>
                <a:srgbClr val="C30C3E"/>
              </a:solidFill>
            </a:endParaRPr>
          </a:p>
        </p:txBody>
      </p:sp>
      <p:cxnSp>
        <p:nvCxnSpPr>
          <p:cNvPr id="136" name="Straight Connector 135">
            <a:extLst>
              <a:ext uri="{FF2B5EF4-FFF2-40B4-BE49-F238E27FC236}">
                <a16:creationId xmlns:a16="http://schemas.microsoft.com/office/drawing/2014/main" id="{D2B00E4E-4B0D-82E6-C419-820C9D2B42B3}"/>
              </a:ext>
            </a:extLst>
          </p:cNvPr>
          <p:cNvCxnSpPr>
            <a:cxnSpLocks/>
          </p:cNvCxnSpPr>
          <p:nvPr/>
        </p:nvCxnSpPr>
        <p:spPr>
          <a:xfrm>
            <a:off x="6051550" y="1517650"/>
            <a:ext cx="0" cy="4355612"/>
          </a:xfrm>
          <a:prstGeom prst="line">
            <a:avLst/>
          </a:prstGeom>
          <a:ln w="19050" cap="rnd">
            <a:solidFill>
              <a:srgbClr val="CACED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120450"/>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F80B-0D2C-4100-BE5B-1346D02669BA}"/>
              </a:ext>
            </a:extLst>
          </p:cNvPr>
          <p:cNvSpPr>
            <a:spLocks noGrp="1"/>
          </p:cNvSpPr>
          <p:nvPr>
            <p:ph type="title"/>
          </p:nvPr>
        </p:nvSpPr>
        <p:spPr/>
        <p:txBody>
          <a:bodyPr/>
          <a:lstStyle/>
          <a:p>
            <a:r>
              <a:rPr lang="en-US"/>
              <a:t>Disclaimer slide</a:t>
            </a:r>
          </a:p>
        </p:txBody>
      </p:sp>
      <p:pic>
        <p:nvPicPr>
          <p:cNvPr id="5" name="Picture Placeholder 4">
            <a:extLst>
              <a:ext uri="{FF2B5EF4-FFF2-40B4-BE49-F238E27FC236}">
                <a16:creationId xmlns:a16="http://schemas.microsoft.com/office/drawing/2014/main" id="{143F208F-E596-8C17-6F3A-75F5BCD5F16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4141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31525-FA1A-4860-B62A-C8D7E55B570E}"/>
              </a:ext>
            </a:extLst>
          </p:cNvPr>
          <p:cNvSpPr>
            <a:spLocks/>
          </p:cNvSpPr>
          <p:nvPr/>
        </p:nvSpPr>
        <p:spPr>
          <a:xfrm>
            <a:off x="388812" y="1457744"/>
            <a:ext cx="11029307" cy="4247317"/>
          </a:xfrm>
          <a:prstGeom prst="rect">
            <a:avLst/>
          </a:prstGeom>
        </p:spPr>
        <p:txBody>
          <a:bodyPr wrap="square">
            <a:spAutoFit/>
          </a:bodyPr>
          <a:lstStyle/>
          <a:p>
            <a:r>
              <a:rPr lang="en-US"/>
              <a:t>The analyses, their interpretation, and related information contained herein are made and provided subject to the assumptions, methodologies, caveats, and variables described in this report and are based on third party sources and data reasonably believed to be reliable. No warranty is made as to the completeness or accuracy of such third-party sources or data.</a:t>
            </a:r>
          </a:p>
          <a:p>
            <a:endParaRPr lang="en-US"/>
          </a:p>
          <a:p>
            <a:r>
              <a:rPr lang="en-US"/>
              <a:t>As with any attempt to estimate future events, the forecasts, projections, conclusions, and other information included herein are subject to certain risks and uncertainties and are not to be considered guarantees of any particular outcome.</a:t>
            </a:r>
          </a:p>
          <a:p>
            <a:endParaRPr lang="en-US"/>
          </a:p>
          <a:p>
            <a:r>
              <a:rPr lang="en-US"/>
              <a:t>All reproduction rights, quotations, broadcasting, publications reserved. No part of this presentation may be reproduced or transmitted in any form or by any means, electronic or mechanical, including photocopy, recording, or any information storage and retrieval system, without express written consent of IQVIA.</a:t>
            </a:r>
          </a:p>
          <a:p>
            <a:endParaRPr lang="en-US"/>
          </a:p>
          <a:p>
            <a:r>
              <a:rPr lang="en-US"/>
              <a:t>Copyright © 2025 IQVIA. All rights reserved. IQVIA</a:t>
            </a:r>
            <a:r>
              <a:rPr lang="en-US" baseline="30000"/>
              <a:t>®</a:t>
            </a:r>
            <a:r>
              <a:rPr lang="en-US"/>
              <a:t> is a registered trademark of IQVIA Inc. in the United States and various other countries. </a:t>
            </a:r>
          </a:p>
        </p:txBody>
      </p:sp>
      <p:sp>
        <p:nvSpPr>
          <p:cNvPr id="3" name="Title 2">
            <a:extLst>
              <a:ext uri="{FF2B5EF4-FFF2-40B4-BE49-F238E27FC236}">
                <a16:creationId xmlns:a16="http://schemas.microsoft.com/office/drawing/2014/main" id="{94C72247-8EEF-45DE-A525-7357AAE2E861}"/>
              </a:ext>
            </a:extLst>
          </p:cNvPr>
          <p:cNvSpPr>
            <a:spLocks noGrp="1"/>
          </p:cNvSpPr>
          <p:nvPr>
            <p:ph type="title"/>
          </p:nvPr>
        </p:nvSpPr>
        <p:spPr/>
        <p:txBody>
          <a:bodyPr/>
          <a:lstStyle/>
          <a:p>
            <a:r>
              <a:rPr lang="en-US" sz="3200"/>
              <a:t>Disclaimer</a:t>
            </a:r>
          </a:p>
        </p:txBody>
      </p:sp>
      <p:sp>
        <p:nvSpPr>
          <p:cNvPr id="4" name="Footer Placeholder 3">
            <a:extLst>
              <a:ext uri="{FF2B5EF4-FFF2-40B4-BE49-F238E27FC236}">
                <a16:creationId xmlns:a16="http://schemas.microsoft.com/office/drawing/2014/main" id="{68CBCBC0-0462-B2C3-629F-08E7F2A9CC4B}"/>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Tree>
    <p:extLst>
      <p:ext uri="{BB962C8B-B14F-4D97-AF65-F5344CB8AC3E}">
        <p14:creationId xmlns:p14="http://schemas.microsoft.com/office/powerpoint/2010/main" val="2921276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4DDA271-4D70-32A6-A5F9-9790BA0B08E5}"/>
              </a:ext>
            </a:extLst>
          </p:cNvPr>
          <p:cNvGraphicFramePr>
            <a:graphicFrameLocks noChangeAspect="1"/>
          </p:cNvGraphicFramePr>
          <p:nvPr>
            <p:custDataLst>
              <p:tags r:id="rId1"/>
            </p:custDataLst>
            <p:extLst>
              <p:ext uri="{D42A27DB-BD31-4B8C-83A1-F6EECF244321}">
                <p14:modId xmlns:p14="http://schemas.microsoft.com/office/powerpoint/2010/main" val="3135175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think-cell data - do not delete" hidden="1">
                        <a:extLst>
                          <a:ext uri="{FF2B5EF4-FFF2-40B4-BE49-F238E27FC236}">
                            <a16:creationId xmlns:a16="http://schemas.microsoft.com/office/drawing/2014/main" id="{94DDA271-4D70-32A6-A5F9-9790BA0B08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8FDAB58-3882-AA6B-FC0E-1104A4EDB36F}"/>
              </a:ext>
            </a:extLst>
          </p:cNvPr>
          <p:cNvSpPr>
            <a:spLocks noGrp="1"/>
          </p:cNvSpPr>
          <p:nvPr>
            <p:ph type="title"/>
          </p:nvPr>
        </p:nvSpPr>
        <p:spPr/>
        <p:txBody>
          <a:bodyPr vert="horz"/>
          <a:lstStyle/>
          <a:p>
            <a:r>
              <a:rPr lang="en-US"/>
              <a:t>Appendix</a:t>
            </a:r>
          </a:p>
        </p:txBody>
      </p:sp>
    </p:spTree>
    <p:extLst>
      <p:ext uri="{BB962C8B-B14F-4D97-AF65-F5344CB8AC3E}">
        <p14:creationId xmlns:p14="http://schemas.microsoft.com/office/powerpoint/2010/main" val="35356697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8220CA9-0D44-4595-AFBB-B4F0C360A25A}"/>
              </a:ext>
            </a:extLst>
          </p:cNvPr>
          <p:cNvGraphicFramePr>
            <a:graphicFrameLocks noChangeAspect="1"/>
          </p:cNvGraphicFramePr>
          <p:nvPr>
            <p:custDataLst>
              <p:tags r:id="rId1"/>
            </p:custDataLst>
            <p:extLst>
              <p:ext uri="{D42A27DB-BD31-4B8C-83A1-F6EECF244321}">
                <p14:modId xmlns:p14="http://schemas.microsoft.com/office/powerpoint/2010/main" val="1591592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4" name="Object 3" hidden="1">
                        <a:extLst>
                          <a:ext uri="{FF2B5EF4-FFF2-40B4-BE49-F238E27FC236}">
                            <a16:creationId xmlns:a16="http://schemas.microsoft.com/office/drawing/2014/main" id="{58220CA9-0D44-4595-AFBB-B4F0C360A2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8D39234-9371-4581-A4A6-0CE932329207}"/>
              </a:ext>
            </a:extLst>
          </p:cNvPr>
          <p:cNvSpPr>
            <a:spLocks noGrp="1"/>
          </p:cNvSpPr>
          <p:nvPr>
            <p:ph type="title"/>
          </p:nvPr>
        </p:nvSpPr>
        <p:spPr/>
        <p:txBody>
          <a:bodyPr vert="horz"/>
          <a:lstStyle/>
          <a:p>
            <a:r>
              <a:rPr lang="en-US"/>
              <a:t>IQVIA Definition of a Specialty Drug</a:t>
            </a:r>
          </a:p>
        </p:txBody>
      </p:sp>
      <p:sp>
        <p:nvSpPr>
          <p:cNvPr id="3" name="Footer Placeholder 2">
            <a:extLst>
              <a:ext uri="{FF2B5EF4-FFF2-40B4-BE49-F238E27FC236}">
                <a16:creationId xmlns:a16="http://schemas.microsoft.com/office/drawing/2014/main" id="{06B81BDC-7220-419D-8A86-A56A11CF42C0}"/>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sp>
        <p:nvSpPr>
          <p:cNvPr id="6" name="Rectangle: Rounded Corners 5">
            <a:extLst>
              <a:ext uri="{FF2B5EF4-FFF2-40B4-BE49-F238E27FC236}">
                <a16:creationId xmlns:a16="http://schemas.microsoft.com/office/drawing/2014/main" id="{AF3728D9-609E-4294-B734-E950BEB95C55}"/>
              </a:ext>
            </a:extLst>
          </p:cNvPr>
          <p:cNvSpPr>
            <a:spLocks/>
          </p:cNvSpPr>
          <p:nvPr/>
        </p:nvSpPr>
        <p:spPr>
          <a:xfrm>
            <a:off x="384175" y="1703388"/>
            <a:ext cx="11338560" cy="586052"/>
          </a:xfrm>
          <a:prstGeom prst="roundRect">
            <a:avLst>
              <a:gd name="adj" fmla="val 50000"/>
            </a:avLst>
          </a:prstGeom>
          <a:solidFill>
            <a:schemeClr val="tx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91440" tIns="0" bIns="0" rtlCol="0" anchor="ctr" anchorCtr="0"/>
          <a:lstStyle/>
          <a:p>
            <a:pPr marL="0" lvl="1" algn="ctr">
              <a:spcAft>
                <a:spcPts val="300"/>
              </a:spcAft>
              <a:tabLst>
                <a:tab pos="63500" algn="l"/>
                <a:tab pos="1143000" algn="l"/>
              </a:tabLst>
            </a:pPr>
            <a:r>
              <a:rPr lang="da-DK" sz="2000" b="1">
                <a:solidFill>
                  <a:schemeClr val="bg1"/>
                </a:solidFill>
              </a:rPr>
              <a:t>Specialty drugs at IQVIA are classified as products that meet the following criteria</a:t>
            </a:r>
          </a:p>
        </p:txBody>
      </p:sp>
      <p:sp>
        <p:nvSpPr>
          <p:cNvPr id="5" name="Rectangle: Rounded Corners 4">
            <a:extLst>
              <a:ext uri="{FF2B5EF4-FFF2-40B4-BE49-F238E27FC236}">
                <a16:creationId xmlns:a16="http://schemas.microsoft.com/office/drawing/2014/main" id="{A0F0C20F-D48C-4423-8B18-4EAAE843E531}"/>
              </a:ext>
            </a:extLst>
          </p:cNvPr>
          <p:cNvSpPr>
            <a:spLocks/>
          </p:cNvSpPr>
          <p:nvPr/>
        </p:nvSpPr>
        <p:spPr>
          <a:xfrm>
            <a:off x="384175" y="2393910"/>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sz="2000"/>
              <a:t>Treats chronic, rare and/or complex diseases</a:t>
            </a:r>
          </a:p>
        </p:txBody>
      </p:sp>
      <p:sp>
        <p:nvSpPr>
          <p:cNvPr id="10" name="Rectangle: Rounded Corners 9">
            <a:extLst>
              <a:ext uri="{FF2B5EF4-FFF2-40B4-BE49-F238E27FC236}">
                <a16:creationId xmlns:a16="http://schemas.microsoft.com/office/drawing/2014/main" id="{2BFB911A-674A-4459-9909-CAB12631E188}"/>
              </a:ext>
            </a:extLst>
          </p:cNvPr>
          <p:cNvSpPr>
            <a:spLocks/>
          </p:cNvSpPr>
          <p:nvPr/>
        </p:nvSpPr>
        <p:spPr>
          <a:xfrm>
            <a:off x="384175" y="3392683"/>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sz="2000"/>
              <a:t>Initiated and maintained by </a:t>
            </a:r>
            <a:br>
              <a:rPr lang="en-US" sz="2000"/>
            </a:br>
            <a:r>
              <a:rPr lang="en-US" sz="2000"/>
              <a:t>a specialist</a:t>
            </a:r>
          </a:p>
        </p:txBody>
      </p:sp>
      <p:sp>
        <p:nvSpPr>
          <p:cNvPr id="12" name="Rectangle: Rounded Corners 11">
            <a:extLst>
              <a:ext uri="{FF2B5EF4-FFF2-40B4-BE49-F238E27FC236}">
                <a16:creationId xmlns:a16="http://schemas.microsoft.com/office/drawing/2014/main" id="{FF9C689F-4898-4DE2-A73F-8086A348FA84}"/>
              </a:ext>
            </a:extLst>
          </p:cNvPr>
          <p:cNvSpPr>
            <a:spLocks/>
          </p:cNvSpPr>
          <p:nvPr/>
        </p:nvSpPr>
        <p:spPr>
          <a:xfrm>
            <a:off x="384175" y="4391455"/>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sz="2000"/>
              <a:t>Generally injectable and/or not </a:t>
            </a:r>
            <a:br>
              <a:rPr lang="en-US" sz="2000"/>
            </a:br>
            <a:r>
              <a:rPr lang="en-US" sz="2000"/>
              <a:t>self-administered</a:t>
            </a:r>
          </a:p>
        </p:txBody>
      </p:sp>
      <p:sp>
        <p:nvSpPr>
          <p:cNvPr id="14" name="Rectangle: Rounded Corners 13">
            <a:extLst>
              <a:ext uri="{FF2B5EF4-FFF2-40B4-BE49-F238E27FC236}">
                <a16:creationId xmlns:a16="http://schemas.microsoft.com/office/drawing/2014/main" id="{73C549C5-3D13-411F-9A3F-3644AF9327DA}"/>
              </a:ext>
            </a:extLst>
          </p:cNvPr>
          <p:cNvSpPr>
            <a:spLocks/>
          </p:cNvSpPr>
          <p:nvPr/>
        </p:nvSpPr>
        <p:spPr>
          <a:xfrm>
            <a:off x="384175" y="5390230"/>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sz="2000"/>
              <a:t>Products that require an additional level of care in their chain of custody</a:t>
            </a:r>
          </a:p>
        </p:txBody>
      </p:sp>
      <p:sp>
        <p:nvSpPr>
          <p:cNvPr id="16" name="Rectangle: Rounded Corners 15">
            <a:extLst>
              <a:ext uri="{FF2B5EF4-FFF2-40B4-BE49-F238E27FC236}">
                <a16:creationId xmlns:a16="http://schemas.microsoft.com/office/drawing/2014/main" id="{799DC894-B764-49B5-A3AF-367611B48AD0}"/>
              </a:ext>
            </a:extLst>
          </p:cNvPr>
          <p:cNvSpPr>
            <a:spLocks/>
          </p:cNvSpPr>
          <p:nvPr/>
        </p:nvSpPr>
        <p:spPr>
          <a:xfrm>
            <a:off x="6144895" y="2393910"/>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a:t>Expensive (USD $6K annual cost </a:t>
            </a:r>
            <a:br>
              <a:rPr lang="en-US"/>
            </a:br>
            <a:r>
              <a:rPr lang="en-US"/>
              <a:t>of therapy)</a:t>
            </a:r>
          </a:p>
        </p:txBody>
      </p:sp>
      <p:sp>
        <p:nvSpPr>
          <p:cNvPr id="18" name="Rectangle: Rounded Corners 17">
            <a:extLst>
              <a:ext uri="{FF2B5EF4-FFF2-40B4-BE49-F238E27FC236}">
                <a16:creationId xmlns:a16="http://schemas.microsoft.com/office/drawing/2014/main" id="{117455B3-B541-4C8D-B3FA-81B013B336A2}"/>
              </a:ext>
            </a:extLst>
          </p:cNvPr>
          <p:cNvSpPr>
            <a:spLocks/>
          </p:cNvSpPr>
          <p:nvPr/>
        </p:nvSpPr>
        <p:spPr>
          <a:xfrm>
            <a:off x="6144895" y="3392683"/>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a:t>Unique distribution</a:t>
            </a:r>
          </a:p>
        </p:txBody>
      </p:sp>
      <p:sp>
        <p:nvSpPr>
          <p:cNvPr id="20" name="Rectangle: Rounded Corners 19">
            <a:extLst>
              <a:ext uri="{FF2B5EF4-FFF2-40B4-BE49-F238E27FC236}">
                <a16:creationId xmlns:a16="http://schemas.microsoft.com/office/drawing/2014/main" id="{6F327F0B-7A59-4A18-B44A-09F953051FE7}"/>
              </a:ext>
            </a:extLst>
          </p:cNvPr>
          <p:cNvSpPr>
            <a:spLocks/>
          </p:cNvSpPr>
          <p:nvPr/>
        </p:nvSpPr>
        <p:spPr>
          <a:xfrm>
            <a:off x="6144895" y="4391455"/>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a:t>Requires extensive or in-depth monitoring/patient counseling</a:t>
            </a:r>
          </a:p>
        </p:txBody>
      </p:sp>
      <p:sp>
        <p:nvSpPr>
          <p:cNvPr id="22" name="Rectangle: Rounded Corners 21">
            <a:extLst>
              <a:ext uri="{FF2B5EF4-FFF2-40B4-BE49-F238E27FC236}">
                <a16:creationId xmlns:a16="http://schemas.microsoft.com/office/drawing/2014/main" id="{2909B5C9-FF75-4E9E-B0FA-F5C6A80101FE}"/>
              </a:ext>
            </a:extLst>
          </p:cNvPr>
          <p:cNvSpPr>
            <a:spLocks/>
          </p:cNvSpPr>
          <p:nvPr/>
        </p:nvSpPr>
        <p:spPr>
          <a:xfrm>
            <a:off x="6144895" y="5390230"/>
            <a:ext cx="5577840" cy="894302"/>
          </a:xfrm>
          <a:prstGeom prst="roundRect">
            <a:avLst>
              <a:gd name="adj" fmla="val 50000"/>
            </a:avLst>
          </a:prstGeom>
          <a:solidFill>
            <a:schemeClr val="accent2"/>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lIns="640080" tIns="0" bIns="0" rtlCol="0" anchor="ctr" anchorCtr="0"/>
          <a:lstStyle/>
          <a:p>
            <a:pPr marL="228600"/>
            <a:r>
              <a:rPr lang="en-US"/>
              <a:t>Requires reimbursement assistance</a:t>
            </a:r>
          </a:p>
        </p:txBody>
      </p:sp>
      <p:sp>
        <p:nvSpPr>
          <p:cNvPr id="33" name="Oval 32">
            <a:extLst>
              <a:ext uri="{FF2B5EF4-FFF2-40B4-BE49-F238E27FC236}">
                <a16:creationId xmlns:a16="http://schemas.microsoft.com/office/drawing/2014/main" id="{0D830EA0-1929-4BA5-B837-5919652DBBA5}"/>
              </a:ext>
            </a:extLst>
          </p:cNvPr>
          <p:cNvSpPr>
            <a:spLocks/>
          </p:cNvSpPr>
          <p:nvPr/>
        </p:nvSpPr>
        <p:spPr>
          <a:xfrm>
            <a:off x="444032" y="2456719"/>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4" name="Oval 33">
            <a:extLst>
              <a:ext uri="{FF2B5EF4-FFF2-40B4-BE49-F238E27FC236}">
                <a16:creationId xmlns:a16="http://schemas.microsoft.com/office/drawing/2014/main" id="{DD669DA2-029B-4CD6-AC70-7ADE8E8388B4}"/>
              </a:ext>
            </a:extLst>
          </p:cNvPr>
          <p:cNvSpPr>
            <a:spLocks/>
          </p:cNvSpPr>
          <p:nvPr/>
        </p:nvSpPr>
        <p:spPr>
          <a:xfrm>
            <a:off x="6204752" y="2456719"/>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5" name="Oval 34">
            <a:extLst>
              <a:ext uri="{FF2B5EF4-FFF2-40B4-BE49-F238E27FC236}">
                <a16:creationId xmlns:a16="http://schemas.microsoft.com/office/drawing/2014/main" id="{23CCB41B-5365-41FF-BB5E-0C7D3670C410}"/>
              </a:ext>
            </a:extLst>
          </p:cNvPr>
          <p:cNvSpPr>
            <a:spLocks/>
          </p:cNvSpPr>
          <p:nvPr/>
        </p:nvSpPr>
        <p:spPr>
          <a:xfrm>
            <a:off x="444032" y="3455492"/>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6" name="Oval 35">
            <a:extLst>
              <a:ext uri="{FF2B5EF4-FFF2-40B4-BE49-F238E27FC236}">
                <a16:creationId xmlns:a16="http://schemas.microsoft.com/office/drawing/2014/main" id="{BAD55CC2-2743-4CC5-B6D7-362E622FDC07}"/>
              </a:ext>
            </a:extLst>
          </p:cNvPr>
          <p:cNvSpPr>
            <a:spLocks/>
          </p:cNvSpPr>
          <p:nvPr/>
        </p:nvSpPr>
        <p:spPr>
          <a:xfrm>
            <a:off x="6204752" y="3455492"/>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7" name="Oval 36">
            <a:extLst>
              <a:ext uri="{FF2B5EF4-FFF2-40B4-BE49-F238E27FC236}">
                <a16:creationId xmlns:a16="http://schemas.microsoft.com/office/drawing/2014/main" id="{E1E76632-926C-461A-9743-910785ADCDE6}"/>
              </a:ext>
            </a:extLst>
          </p:cNvPr>
          <p:cNvSpPr>
            <a:spLocks/>
          </p:cNvSpPr>
          <p:nvPr/>
        </p:nvSpPr>
        <p:spPr>
          <a:xfrm>
            <a:off x="444032" y="4454264"/>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8" name="Oval 37">
            <a:extLst>
              <a:ext uri="{FF2B5EF4-FFF2-40B4-BE49-F238E27FC236}">
                <a16:creationId xmlns:a16="http://schemas.microsoft.com/office/drawing/2014/main" id="{53D1FF3E-0AD9-4297-949A-5EF5E2464E53}"/>
              </a:ext>
            </a:extLst>
          </p:cNvPr>
          <p:cNvSpPr>
            <a:spLocks/>
          </p:cNvSpPr>
          <p:nvPr/>
        </p:nvSpPr>
        <p:spPr>
          <a:xfrm>
            <a:off x="6204752" y="4454264"/>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9" name="Oval 38">
            <a:extLst>
              <a:ext uri="{FF2B5EF4-FFF2-40B4-BE49-F238E27FC236}">
                <a16:creationId xmlns:a16="http://schemas.microsoft.com/office/drawing/2014/main" id="{601E0DB7-F1EF-433F-ACAC-83BD856B199D}"/>
              </a:ext>
            </a:extLst>
          </p:cNvPr>
          <p:cNvSpPr>
            <a:spLocks/>
          </p:cNvSpPr>
          <p:nvPr/>
        </p:nvSpPr>
        <p:spPr>
          <a:xfrm>
            <a:off x="444032" y="5453039"/>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0" name="Oval 39">
            <a:extLst>
              <a:ext uri="{FF2B5EF4-FFF2-40B4-BE49-F238E27FC236}">
                <a16:creationId xmlns:a16="http://schemas.microsoft.com/office/drawing/2014/main" id="{B7FF5F0E-FF1C-4D56-A002-B296A196A5FF}"/>
              </a:ext>
            </a:extLst>
          </p:cNvPr>
          <p:cNvSpPr>
            <a:spLocks/>
          </p:cNvSpPr>
          <p:nvPr/>
        </p:nvSpPr>
        <p:spPr>
          <a:xfrm>
            <a:off x="6204752" y="5453039"/>
            <a:ext cx="768684" cy="76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pic>
        <p:nvPicPr>
          <p:cNvPr id="7" name="Graphic 6">
            <a:extLst>
              <a:ext uri="{FF2B5EF4-FFF2-40B4-BE49-F238E27FC236}">
                <a16:creationId xmlns:a16="http://schemas.microsoft.com/office/drawing/2014/main" id="{0B2F1055-D5F3-47F3-A58C-91DB5004D8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334" y="2521021"/>
            <a:ext cx="640080" cy="640080"/>
          </a:xfrm>
          <a:prstGeom prst="rect">
            <a:avLst/>
          </a:prstGeom>
        </p:spPr>
      </p:pic>
      <p:pic>
        <p:nvPicPr>
          <p:cNvPr id="9" name="Graphic 8">
            <a:extLst>
              <a:ext uri="{FF2B5EF4-FFF2-40B4-BE49-F238E27FC236}">
                <a16:creationId xmlns:a16="http://schemas.microsoft.com/office/drawing/2014/main" id="{6D86AEC6-866C-4438-9017-96C0C8CFA7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334" y="3519794"/>
            <a:ext cx="640080" cy="640080"/>
          </a:xfrm>
          <a:prstGeom prst="rect">
            <a:avLst/>
          </a:prstGeom>
        </p:spPr>
      </p:pic>
      <p:pic>
        <p:nvPicPr>
          <p:cNvPr id="11" name="Graphic 10">
            <a:extLst>
              <a:ext uri="{FF2B5EF4-FFF2-40B4-BE49-F238E27FC236}">
                <a16:creationId xmlns:a16="http://schemas.microsoft.com/office/drawing/2014/main" id="{98866341-9956-4757-BB6B-E1B8905015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334" y="4518566"/>
            <a:ext cx="640080" cy="640080"/>
          </a:xfrm>
          <a:prstGeom prst="rect">
            <a:avLst/>
          </a:prstGeom>
        </p:spPr>
      </p:pic>
      <p:pic>
        <p:nvPicPr>
          <p:cNvPr id="13" name="Graphic 12">
            <a:extLst>
              <a:ext uri="{FF2B5EF4-FFF2-40B4-BE49-F238E27FC236}">
                <a16:creationId xmlns:a16="http://schemas.microsoft.com/office/drawing/2014/main" id="{D721076F-F8E4-4AC9-B99F-A02AA2208F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8334" y="5517341"/>
            <a:ext cx="640080" cy="640080"/>
          </a:xfrm>
          <a:prstGeom prst="rect">
            <a:avLst/>
          </a:prstGeom>
        </p:spPr>
      </p:pic>
      <p:pic>
        <p:nvPicPr>
          <p:cNvPr id="15" name="Graphic 14">
            <a:extLst>
              <a:ext uri="{FF2B5EF4-FFF2-40B4-BE49-F238E27FC236}">
                <a16:creationId xmlns:a16="http://schemas.microsoft.com/office/drawing/2014/main" id="{5694D3B6-AD41-45FD-BB14-B70921FC5B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69054" y="2521021"/>
            <a:ext cx="640080" cy="640080"/>
          </a:xfrm>
          <a:prstGeom prst="rect">
            <a:avLst/>
          </a:prstGeom>
        </p:spPr>
      </p:pic>
      <p:pic>
        <p:nvPicPr>
          <p:cNvPr id="17" name="Graphic 16">
            <a:extLst>
              <a:ext uri="{FF2B5EF4-FFF2-40B4-BE49-F238E27FC236}">
                <a16:creationId xmlns:a16="http://schemas.microsoft.com/office/drawing/2014/main" id="{78E8B88F-EF29-4745-A64D-B6467559EF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69054" y="3519794"/>
            <a:ext cx="640080" cy="640080"/>
          </a:xfrm>
          <a:prstGeom prst="rect">
            <a:avLst/>
          </a:prstGeom>
        </p:spPr>
      </p:pic>
      <p:pic>
        <p:nvPicPr>
          <p:cNvPr id="19" name="Graphic 18">
            <a:extLst>
              <a:ext uri="{FF2B5EF4-FFF2-40B4-BE49-F238E27FC236}">
                <a16:creationId xmlns:a16="http://schemas.microsoft.com/office/drawing/2014/main" id="{645BC79B-4648-424A-AA5C-FE2F5AC72F5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69054" y="4518566"/>
            <a:ext cx="640080" cy="640080"/>
          </a:xfrm>
          <a:prstGeom prst="rect">
            <a:avLst/>
          </a:prstGeom>
        </p:spPr>
      </p:pic>
      <p:pic>
        <p:nvPicPr>
          <p:cNvPr id="21" name="Graphic 20">
            <a:extLst>
              <a:ext uri="{FF2B5EF4-FFF2-40B4-BE49-F238E27FC236}">
                <a16:creationId xmlns:a16="http://schemas.microsoft.com/office/drawing/2014/main" id="{0160088C-8295-4113-BD3A-123B12D7649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269054" y="5517341"/>
            <a:ext cx="640080" cy="640080"/>
          </a:xfrm>
          <a:prstGeom prst="rect">
            <a:avLst/>
          </a:prstGeom>
        </p:spPr>
      </p:pic>
    </p:spTree>
    <p:extLst>
      <p:ext uri="{BB962C8B-B14F-4D97-AF65-F5344CB8AC3E}">
        <p14:creationId xmlns:p14="http://schemas.microsoft.com/office/powerpoint/2010/main" val="2752431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E34D33C-01C0-4C82-8A66-4F01169E94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8E34D33C-01C0-4C82-8A66-4F01169E94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E1DC062-63C6-4764-AB9C-2E585B0573CD}"/>
              </a:ext>
            </a:extLst>
          </p:cNvPr>
          <p:cNvSpPr>
            <a:spLocks noGrp="1"/>
          </p:cNvSpPr>
          <p:nvPr>
            <p:ph type="title"/>
          </p:nvPr>
        </p:nvSpPr>
        <p:spPr/>
        <p:txBody>
          <a:bodyPr vert="horz"/>
          <a:lstStyle/>
          <a:p>
            <a:r>
              <a:rPr lang="en-US" err="1"/>
              <a:t>Zepbound</a:t>
            </a:r>
            <a:r>
              <a:rPr lang="en-US"/>
              <a:t> Pen has the greatest year over year sales growth in Retail</a:t>
            </a:r>
          </a:p>
        </p:txBody>
      </p:sp>
      <p:sp>
        <p:nvSpPr>
          <p:cNvPr id="3" name="Footer Placeholder 2">
            <a:extLst>
              <a:ext uri="{FF2B5EF4-FFF2-40B4-BE49-F238E27FC236}">
                <a16:creationId xmlns:a16="http://schemas.microsoft.com/office/drawing/2014/main" id="{894D6FB3-584D-4D78-A588-B1183FF572B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©IQVIA 2025, Do not reproduce without permission.</a:t>
            </a:r>
          </a:p>
        </p:txBody>
      </p:sp>
      <p:graphicFrame>
        <p:nvGraphicFramePr>
          <p:cNvPr id="6" name="Table 6">
            <a:extLst>
              <a:ext uri="{FF2B5EF4-FFF2-40B4-BE49-F238E27FC236}">
                <a16:creationId xmlns:a16="http://schemas.microsoft.com/office/drawing/2014/main" id="{0196DFC3-0DD5-4594-86A6-A216B93ECB62}"/>
              </a:ext>
            </a:extLst>
          </p:cNvPr>
          <p:cNvGraphicFramePr>
            <a:graphicFrameLocks noGrp="1"/>
          </p:cNvGraphicFramePr>
          <p:nvPr>
            <p:extLst>
              <p:ext uri="{D42A27DB-BD31-4B8C-83A1-F6EECF244321}">
                <p14:modId xmlns:p14="http://schemas.microsoft.com/office/powerpoint/2010/main" val="521462630"/>
              </p:ext>
            </p:extLst>
          </p:nvPr>
        </p:nvGraphicFramePr>
        <p:xfrm>
          <a:off x="1433468" y="1623234"/>
          <a:ext cx="9241011" cy="4675356"/>
        </p:xfrm>
        <a:graphic>
          <a:graphicData uri="http://schemas.openxmlformats.org/drawingml/2006/table">
            <a:tbl>
              <a:tblPr firstRow="1" bandRow="1">
                <a:tableStyleId>{5C22544A-7EE6-4342-B048-85BDC9FD1C3A}</a:tableStyleId>
              </a:tblPr>
              <a:tblGrid>
                <a:gridCol w="1204722">
                  <a:extLst>
                    <a:ext uri="{9D8B030D-6E8A-4147-A177-3AD203B41FA5}">
                      <a16:colId xmlns:a16="http://schemas.microsoft.com/office/drawing/2014/main" val="2454776173"/>
                    </a:ext>
                  </a:extLst>
                </a:gridCol>
                <a:gridCol w="1691568">
                  <a:extLst>
                    <a:ext uri="{9D8B030D-6E8A-4147-A177-3AD203B41FA5}">
                      <a16:colId xmlns:a16="http://schemas.microsoft.com/office/drawing/2014/main" val="867063608"/>
                    </a:ext>
                  </a:extLst>
                </a:gridCol>
                <a:gridCol w="1990197">
                  <a:extLst>
                    <a:ext uri="{9D8B030D-6E8A-4147-A177-3AD203B41FA5}">
                      <a16:colId xmlns:a16="http://schemas.microsoft.com/office/drawing/2014/main" val="563710477"/>
                    </a:ext>
                  </a:extLst>
                </a:gridCol>
                <a:gridCol w="1443440">
                  <a:extLst>
                    <a:ext uri="{9D8B030D-6E8A-4147-A177-3AD203B41FA5}">
                      <a16:colId xmlns:a16="http://schemas.microsoft.com/office/drawing/2014/main" val="1741847502"/>
                    </a:ext>
                  </a:extLst>
                </a:gridCol>
                <a:gridCol w="1541855">
                  <a:extLst>
                    <a:ext uri="{9D8B030D-6E8A-4147-A177-3AD203B41FA5}">
                      <a16:colId xmlns:a16="http://schemas.microsoft.com/office/drawing/2014/main" val="1706613060"/>
                    </a:ext>
                  </a:extLst>
                </a:gridCol>
                <a:gridCol w="1369229">
                  <a:extLst>
                    <a:ext uri="{9D8B030D-6E8A-4147-A177-3AD203B41FA5}">
                      <a16:colId xmlns:a16="http://schemas.microsoft.com/office/drawing/2014/main" val="3978697801"/>
                    </a:ext>
                  </a:extLst>
                </a:gridCol>
              </a:tblGrid>
              <a:tr h="364356">
                <a:tc gridSpan="6">
                  <a:txBody>
                    <a:bodyPr/>
                    <a:lstStyle/>
                    <a:p>
                      <a:pPr algn="ctr"/>
                      <a:r>
                        <a:rPr lang="en-US"/>
                        <a:t>RETAIL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US"/>
                    </a:p>
                  </a:txBody>
                  <a:tcPr>
                    <a:lnL w="6350" cap="flat" cmpd="sng" algn="ctr">
                      <a:solidFill>
                        <a:schemeClr val="accent2"/>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285130304"/>
                  </a:ext>
                </a:extLst>
              </a:tr>
              <a:tr h="455444">
                <a:tc>
                  <a:txBody>
                    <a:bodyPr/>
                    <a:lstStyle/>
                    <a:p>
                      <a:pPr algn="ctr"/>
                      <a:r>
                        <a:rPr lang="en-US" sz="1200" b="1"/>
                        <a:t>Rank</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r>
                        <a:rPr lang="en-US" sz="1200" b="1"/>
                        <a:t>Product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l"/>
                      <a:r>
                        <a:rPr lang="en-US" sz="1200" b="1"/>
                        <a:t>Class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Brand/Generic</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endParaRPr lang="en-US" sz="1000" b="1"/>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35943">
                <a:tc>
                  <a:txBody>
                    <a:bodyPr/>
                    <a:lstStyle/>
                    <a:p>
                      <a:pPr algn="ctr" fontAlgn="ctr"/>
                      <a:r>
                        <a:rPr lang="en-US" sz="1200" b="1" i="0" u="none" strike="noStrike">
                          <a:solidFill>
                            <a:srgbClr val="000000"/>
                          </a:solidFill>
                          <a:effectLst/>
                          <a:latin typeface="Arial" panose="020B0604020202020204" pitchFamily="34" charset="0"/>
                        </a:rPr>
                        <a:t>1</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OZEMPIC</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ANTIDIABETICS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31.3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20.2%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35943">
                <a:tc>
                  <a:txBody>
                    <a:bodyPr/>
                    <a:lstStyle/>
                    <a:p>
                      <a:pPr algn="ctr" fontAlgn="ctr"/>
                      <a:r>
                        <a:rPr lang="en-US" sz="1200" b="1" i="0" u="none" strike="noStrike">
                          <a:solidFill>
                            <a:srgbClr val="000000"/>
                          </a:solidFill>
                          <a:effectLst/>
                          <a:latin typeface="Arial" panose="020B0604020202020204" pitchFamily="34" charset="0"/>
                        </a:rPr>
                        <a:t>2</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MOUNJARO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ANTIDIABETICS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80.3%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35943">
                <a:tc>
                  <a:txBody>
                    <a:bodyPr/>
                    <a:lstStyle/>
                    <a:p>
                      <a:pPr algn="ctr" fontAlgn="ctr"/>
                      <a:r>
                        <a:rPr lang="en-US" sz="1200" b="1" i="0" u="none" strike="noStrike">
                          <a:solidFill>
                            <a:srgbClr val="000000"/>
                          </a:solidFill>
                          <a:effectLst/>
                          <a:latin typeface="Arial" panose="020B0604020202020204" pitchFamily="34" charset="0"/>
                        </a:rPr>
                        <a:t>3</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ELIQUIS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ANTITHROMBOTICS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35943">
                <a:tc>
                  <a:txBody>
                    <a:bodyPr/>
                    <a:lstStyle/>
                    <a:p>
                      <a:pPr algn="ctr" fontAlgn="ctr"/>
                      <a:r>
                        <a:rPr lang="en-US" sz="1200" b="1" i="0" u="none" strike="noStrike">
                          <a:solidFill>
                            <a:srgbClr val="000000"/>
                          </a:solidFill>
                          <a:effectLst/>
                          <a:latin typeface="Arial" panose="020B0604020202020204" pitchFamily="34" charset="0"/>
                        </a:rPr>
                        <a:t>4</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JARDIANCE</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ANTIDIABETICS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18.5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35943">
                <a:tc>
                  <a:txBody>
                    <a:bodyPr/>
                    <a:lstStyle/>
                    <a:p>
                      <a:pPr algn="ctr" fontAlgn="ctr"/>
                      <a:r>
                        <a:rPr lang="en-US" sz="1200" b="1" i="0" u="none" strike="noStrike">
                          <a:solidFill>
                            <a:srgbClr val="000000"/>
                          </a:solidFill>
                          <a:effectLst/>
                          <a:latin typeface="Arial" panose="020B0604020202020204" pitchFamily="34" charset="0"/>
                        </a:rPr>
                        <a:t>5</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WEGOVY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ANTI-OBESITY PREPS, EXCL. DIETETICS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86.6%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35943">
                <a:tc>
                  <a:txBody>
                    <a:bodyPr/>
                    <a:lstStyle/>
                    <a:p>
                      <a:pPr algn="ctr" fontAlgn="ctr"/>
                      <a:r>
                        <a:rPr lang="en-US" sz="1200" b="1" i="0" u="none" strike="noStrike">
                          <a:solidFill>
                            <a:srgbClr val="000000"/>
                          </a:solidFill>
                          <a:effectLst/>
                          <a:latin typeface="Arial" panose="020B0604020202020204" pitchFamily="34" charset="0"/>
                        </a:rPr>
                        <a:t>6</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ZEPBOUND PEN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ANTI-OBESITY PREPS, EXCL. DIETETICS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438.8%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473482">
                <a:tc>
                  <a:txBody>
                    <a:bodyPr/>
                    <a:lstStyle/>
                    <a:p>
                      <a:pPr algn="ctr" fontAlgn="ctr"/>
                      <a:r>
                        <a:rPr lang="en-US" sz="1200" b="1" i="0" u="none" strike="noStrike">
                          <a:solidFill>
                            <a:srgbClr val="000000"/>
                          </a:solidFill>
                          <a:effectLst/>
                          <a:latin typeface="Arial" panose="020B0604020202020204" pitchFamily="34" charset="0"/>
                        </a:rPr>
                        <a:t>7</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BIKTARVY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HIV ANTIVIRALS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9.8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16.4%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95222">
                <a:tc>
                  <a:txBody>
                    <a:bodyPr/>
                    <a:lstStyle/>
                    <a:p>
                      <a:pPr algn="ctr" fontAlgn="ctr"/>
                      <a:r>
                        <a:rPr lang="en-US" sz="1200" b="1" i="0" u="none" strike="noStrike">
                          <a:solidFill>
                            <a:srgbClr val="000000"/>
                          </a:solidFill>
                          <a:effectLst/>
                          <a:latin typeface="Arial" panose="020B0604020202020204" pitchFamily="34" charset="0"/>
                        </a:rPr>
                        <a:t>8</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TRULICITY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ANTIDIABETICS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447458">
                <a:tc>
                  <a:txBody>
                    <a:bodyPr/>
                    <a:lstStyle/>
                    <a:p>
                      <a:pPr algn="ctr" fontAlgn="ctr"/>
                      <a:r>
                        <a:rPr lang="en-US" sz="1200" b="1" i="0" u="none" strike="noStrike">
                          <a:solidFill>
                            <a:srgbClr val="000000"/>
                          </a:solidFill>
                          <a:effectLst/>
                          <a:latin typeface="Arial" panose="020B0604020202020204" pitchFamily="34" charset="0"/>
                        </a:rPr>
                        <a:t>9</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FARXIGA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ANTIDIABETICS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447458">
                <a:tc>
                  <a:txBody>
                    <a:bodyPr/>
                    <a:lstStyle/>
                    <a:p>
                      <a:pPr algn="ctr" fontAlgn="ctr"/>
                      <a:r>
                        <a:rPr lang="en-US" sz="1200" b="1" i="0" u="none" strike="noStrike">
                          <a:solidFill>
                            <a:srgbClr val="000000"/>
                          </a:solidFill>
                          <a:effectLst/>
                          <a:latin typeface="Arial" panose="020B0604020202020204" pitchFamily="34" charset="0"/>
                        </a:rPr>
                        <a:t>10</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XARELTO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ANTITHROMBOTICS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ctr" fontAlgn="ctr"/>
                      <a:r>
                        <a:rPr lang="en-US" sz="1200" b="1" i="0" u="none" strike="noStrike">
                          <a:solidFill>
                            <a:schemeClr val="tx1"/>
                          </a:solidFill>
                          <a:effectLst/>
                          <a:latin typeface="+mj-lt"/>
                        </a:rPr>
                        <a:t>BRAND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sp>
        <p:nvSpPr>
          <p:cNvPr id="36" name="TextBox 35">
            <a:extLst>
              <a:ext uri="{FF2B5EF4-FFF2-40B4-BE49-F238E27FC236}">
                <a16:creationId xmlns:a16="http://schemas.microsoft.com/office/drawing/2014/main" id="{9DCCD9A7-23F9-482F-8241-1324230C9AC0}"/>
              </a:ext>
            </a:extLst>
          </p:cNvPr>
          <p:cNvSpPr txBox="1">
            <a:spLocks/>
          </p:cNvSpPr>
          <p:nvPr/>
        </p:nvSpPr>
        <p:spPr>
          <a:xfrm>
            <a:off x="100398" y="1008317"/>
            <a:ext cx="11338560"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Top 20 Products for Retail Sales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Billions, MAT </a:t>
            </a:r>
            <a:r>
              <a:rPr lang="en-US" sz="1600" b="1">
                <a:solidFill>
                  <a:srgbClr val="2B3A42"/>
                </a:solidFill>
                <a:latin typeface="Arial" panose="020B0604020202020204"/>
              </a:rPr>
              <a:t>June 2025</a:t>
            </a:r>
            <a:endParaRPr kumimoji="0" lang="en-US" sz="1600" b="1" i="0" u="none" strike="noStrike" kern="1200" cap="none" spc="0" normalizeH="0" baseline="0" noProof="0">
              <a:ln>
                <a:noFill/>
              </a:ln>
              <a:solidFill>
                <a:srgbClr val="2B3A42"/>
              </a:solidFill>
              <a:effectLst/>
              <a:uLnTx/>
              <a:uFillTx/>
              <a:latin typeface="Arial" panose="020B0604020202020204"/>
              <a:ea typeface="+mn-ea"/>
              <a:cs typeface="+mn-cs"/>
            </a:endParaRPr>
          </a:p>
        </p:txBody>
      </p:sp>
      <p:sp>
        <p:nvSpPr>
          <p:cNvPr id="20" name="Footer Placeholder 2">
            <a:extLst>
              <a:ext uri="{FF2B5EF4-FFF2-40B4-BE49-F238E27FC236}">
                <a16:creationId xmlns:a16="http://schemas.microsoft.com/office/drawing/2014/main" id="{6EDE372C-1C20-4771-8B26-27F1FA44A89C}"/>
              </a:ext>
            </a:extLst>
          </p:cNvPr>
          <p:cNvSpPr txBox="1">
            <a:spLocks/>
          </p:cNvSpPr>
          <p:nvPr/>
        </p:nvSpPr>
        <p:spPr>
          <a:xfrm>
            <a:off x="100399" y="6329385"/>
            <a:ext cx="9116145" cy="4550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 Limited to Rx and OTC Insulins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50846609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E34D33C-01C0-4C82-8A66-4F01169E94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8E34D33C-01C0-4C82-8A66-4F01169E94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E1DC062-63C6-4764-AB9C-2E585B0573CD}"/>
              </a:ext>
            </a:extLst>
          </p:cNvPr>
          <p:cNvSpPr>
            <a:spLocks noGrp="1"/>
          </p:cNvSpPr>
          <p:nvPr>
            <p:ph type="title"/>
          </p:nvPr>
        </p:nvSpPr>
        <p:spPr>
          <a:xfrm>
            <a:off x="384694" y="132055"/>
            <a:ext cx="11338560" cy="768263"/>
          </a:xfrm>
        </p:spPr>
        <p:txBody>
          <a:bodyPr vert="horz"/>
          <a:lstStyle/>
          <a:p>
            <a:r>
              <a:rPr lang="en-US"/>
              <a:t>The top 20 products total over 199 billion sales dollars</a:t>
            </a:r>
          </a:p>
        </p:txBody>
      </p:sp>
      <p:sp>
        <p:nvSpPr>
          <p:cNvPr id="3" name="Footer Placeholder 2">
            <a:extLst>
              <a:ext uri="{FF2B5EF4-FFF2-40B4-BE49-F238E27FC236}">
                <a16:creationId xmlns:a16="http://schemas.microsoft.com/office/drawing/2014/main" id="{894D6FB3-584D-4D78-A588-B1183FF572B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©IQVIA 2025, Do not reproduce without permission.</a:t>
            </a:r>
          </a:p>
        </p:txBody>
      </p:sp>
      <p:sp>
        <p:nvSpPr>
          <p:cNvPr id="36" name="TextBox 35">
            <a:extLst>
              <a:ext uri="{FF2B5EF4-FFF2-40B4-BE49-F238E27FC236}">
                <a16:creationId xmlns:a16="http://schemas.microsoft.com/office/drawing/2014/main" id="{9DCCD9A7-23F9-482F-8241-1324230C9AC0}"/>
              </a:ext>
            </a:extLst>
          </p:cNvPr>
          <p:cNvSpPr txBox="1">
            <a:spLocks/>
          </p:cNvSpPr>
          <p:nvPr/>
        </p:nvSpPr>
        <p:spPr>
          <a:xfrm>
            <a:off x="164407" y="961532"/>
            <a:ext cx="10769659" cy="83099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Top 20 Products for Retail Sales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Billions, MAT June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a:t>
            </a:r>
          </a:p>
        </p:txBody>
      </p:sp>
      <p:sp>
        <p:nvSpPr>
          <p:cNvPr id="20" name="Footer Placeholder 2">
            <a:extLst>
              <a:ext uri="{FF2B5EF4-FFF2-40B4-BE49-F238E27FC236}">
                <a16:creationId xmlns:a16="http://schemas.microsoft.com/office/drawing/2014/main" id="{6EDE372C-1C20-4771-8B26-27F1FA44A89C}"/>
              </a:ext>
            </a:extLst>
          </p:cNvPr>
          <p:cNvSpPr txBox="1">
            <a:spLocks/>
          </p:cNvSpPr>
          <p:nvPr/>
        </p:nvSpPr>
        <p:spPr>
          <a:xfrm>
            <a:off x="100399" y="6329385"/>
            <a:ext cx="9116145" cy="4550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 Limited to Rx and OTC Insulins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graphicFrame>
        <p:nvGraphicFramePr>
          <p:cNvPr id="5" name="Table 6">
            <a:extLst>
              <a:ext uri="{FF2B5EF4-FFF2-40B4-BE49-F238E27FC236}">
                <a16:creationId xmlns:a16="http://schemas.microsoft.com/office/drawing/2014/main" id="{7639E790-AC40-65A3-89B6-0F1EFF343309}"/>
              </a:ext>
            </a:extLst>
          </p:cNvPr>
          <p:cNvGraphicFramePr>
            <a:graphicFrameLocks noGrp="1"/>
          </p:cNvGraphicFramePr>
          <p:nvPr>
            <p:extLst>
              <p:ext uri="{D42A27DB-BD31-4B8C-83A1-F6EECF244321}">
                <p14:modId xmlns:p14="http://schemas.microsoft.com/office/powerpoint/2010/main" val="104581957"/>
              </p:ext>
            </p:extLst>
          </p:nvPr>
        </p:nvGraphicFramePr>
        <p:xfrm>
          <a:off x="1488882" y="1610617"/>
          <a:ext cx="9130183" cy="4580955"/>
        </p:xfrm>
        <a:graphic>
          <a:graphicData uri="http://schemas.openxmlformats.org/drawingml/2006/table">
            <a:tbl>
              <a:tblPr firstRow="1" bandRow="1">
                <a:tableStyleId>{5C22544A-7EE6-4342-B048-85BDC9FD1C3A}</a:tableStyleId>
              </a:tblPr>
              <a:tblGrid>
                <a:gridCol w="1083030">
                  <a:extLst>
                    <a:ext uri="{9D8B030D-6E8A-4147-A177-3AD203B41FA5}">
                      <a16:colId xmlns:a16="http://schemas.microsoft.com/office/drawing/2014/main" val="2454776173"/>
                    </a:ext>
                  </a:extLst>
                </a:gridCol>
                <a:gridCol w="1995726">
                  <a:extLst>
                    <a:ext uri="{9D8B030D-6E8A-4147-A177-3AD203B41FA5}">
                      <a16:colId xmlns:a16="http://schemas.microsoft.com/office/drawing/2014/main" val="867063608"/>
                    </a:ext>
                  </a:extLst>
                </a:gridCol>
                <a:gridCol w="1974151">
                  <a:extLst>
                    <a:ext uri="{9D8B030D-6E8A-4147-A177-3AD203B41FA5}">
                      <a16:colId xmlns:a16="http://schemas.microsoft.com/office/drawing/2014/main" val="1468869980"/>
                    </a:ext>
                  </a:extLst>
                </a:gridCol>
                <a:gridCol w="1326885">
                  <a:extLst>
                    <a:ext uri="{9D8B030D-6E8A-4147-A177-3AD203B41FA5}">
                      <a16:colId xmlns:a16="http://schemas.microsoft.com/office/drawing/2014/main" val="2837954013"/>
                    </a:ext>
                  </a:extLst>
                </a:gridCol>
                <a:gridCol w="1714597">
                  <a:extLst>
                    <a:ext uri="{9D8B030D-6E8A-4147-A177-3AD203B41FA5}">
                      <a16:colId xmlns:a16="http://schemas.microsoft.com/office/drawing/2014/main" val="1706613060"/>
                    </a:ext>
                  </a:extLst>
                </a:gridCol>
                <a:gridCol w="1035794">
                  <a:extLst>
                    <a:ext uri="{9D8B030D-6E8A-4147-A177-3AD203B41FA5}">
                      <a16:colId xmlns:a16="http://schemas.microsoft.com/office/drawing/2014/main" val="3978697801"/>
                    </a:ext>
                  </a:extLst>
                </a:gridCol>
              </a:tblGrid>
              <a:tr h="397821">
                <a:tc gridSpan="6">
                  <a:txBody>
                    <a:bodyPr/>
                    <a:lstStyle/>
                    <a:p>
                      <a:pPr algn="ctr"/>
                      <a:r>
                        <a:rPr lang="en-US"/>
                        <a:t>RETAIL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US"/>
                    </a:p>
                  </a:txBody>
                  <a:tcPr>
                    <a:lnL w="6350" cap="flat" cmpd="sng" algn="ctr">
                      <a:solidFill>
                        <a:schemeClr val="accent2"/>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285130304"/>
                  </a:ext>
                </a:extLst>
              </a:tr>
              <a:tr h="485150">
                <a:tc>
                  <a:txBody>
                    <a:bodyPr/>
                    <a:lstStyle/>
                    <a:p>
                      <a:pPr marL="0" algn="ctr" defTabSz="914400" rtl="0" eaLnBrk="1" latinLnBrk="0" hangingPunct="1"/>
                      <a:r>
                        <a:rPr lang="en-US" sz="1200" b="1" kern="1200">
                          <a:solidFill>
                            <a:schemeClr val="dk1"/>
                          </a:solidFill>
                          <a:latin typeface="+mn-lt"/>
                          <a:ea typeface="+mn-ea"/>
                          <a:cs typeface="+mn-cs"/>
                        </a:rPr>
                        <a:t>Rank</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l" defTabSz="914400" rtl="0" eaLnBrk="1" latinLnBrk="0" hangingPunct="1"/>
                      <a:r>
                        <a:rPr lang="en-US" sz="1200" b="1" kern="1200">
                          <a:solidFill>
                            <a:schemeClr val="dk1"/>
                          </a:solidFill>
                          <a:latin typeface="+mn-lt"/>
                          <a:ea typeface="+mn-ea"/>
                          <a:cs typeface="+mn-cs"/>
                        </a:rPr>
                        <a:t>Product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l" defTabSz="914400" rtl="0" eaLnBrk="1" latinLnBrk="0" hangingPunct="1"/>
                      <a:r>
                        <a:rPr lang="en-US" sz="1200" b="1" kern="1200">
                          <a:solidFill>
                            <a:schemeClr val="dk1"/>
                          </a:solidFill>
                          <a:latin typeface="+mn-lt"/>
                          <a:ea typeface="+mn-ea"/>
                          <a:cs typeface="+mn-cs"/>
                        </a:rPr>
                        <a:t>Class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latinLnBrk="0" hangingPunct="1"/>
                      <a:r>
                        <a:rPr lang="en-US" sz="1200" b="1" kern="1200">
                          <a:solidFill>
                            <a:schemeClr val="dk1"/>
                          </a:solidFill>
                          <a:latin typeface="+mn-lt"/>
                          <a:ea typeface="+mn-ea"/>
                          <a:cs typeface="+mn-cs"/>
                        </a:rPr>
                        <a:t>Brand/Generic</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latinLnBrk="0" hangingPunct="1"/>
                      <a:r>
                        <a:rPr lang="en-US" sz="1200" b="1" kern="1200">
                          <a:solidFill>
                            <a:schemeClr val="dk1"/>
                          </a:solidFill>
                          <a:latin typeface="+mn-lt"/>
                          <a:ea typeface="+mn-ea"/>
                          <a:cs typeface="+mn-cs"/>
                        </a:rPr>
                        <a:t>MAT June 2025</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latinLnBrk="0" hangingPunct="1"/>
                      <a:r>
                        <a:rPr lang="en-US" sz="1200" b="1" kern="1200">
                          <a:solidFill>
                            <a:schemeClr val="dk1"/>
                          </a:solidFill>
                          <a:latin typeface="+mn-lt"/>
                          <a:ea typeface="+mn-ea"/>
                          <a:cs typeface="+mn-cs"/>
                        </a:rPr>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11</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TRELEGY ELLIPTA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RESPIRATORY AGENTS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19.0%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12</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ENTRESTO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ANTIHYPERTENSIVES, PLAIN &amp; COMBO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20.7%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13</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PAXLOVID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RESP ANTIVIRALS EX FLU</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159.9%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14</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VRAYLAR</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MENTAL HEALTH</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19.2%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15</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NURTEC</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MIGRAINE</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16</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RYBELSUS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ANTIDIABETICS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17</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JANUVIA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ANTIDIABETICS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-29.9%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18</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LINZESS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GI PRODUCTS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16.4%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19</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REPATHA SURECLICK</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LIPID REGULATORS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58.3%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368903">
                <a:tc>
                  <a:txBody>
                    <a:bodyPr/>
                    <a:lstStyle/>
                    <a:p>
                      <a:pPr marL="0" algn="ctr" defTabSz="914400" rtl="0" eaLnBrk="1" fontAlgn="ctr" latinLnBrk="0" hangingPunct="1"/>
                      <a:r>
                        <a:rPr lang="en-US" sz="1200" b="1" kern="1200">
                          <a:solidFill>
                            <a:schemeClr val="dk1"/>
                          </a:solidFill>
                          <a:latin typeface="+mn-lt"/>
                          <a:ea typeface="+mn-ea"/>
                          <a:cs typeface="+mn-cs"/>
                        </a:rPr>
                        <a:t>20</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DESCOVY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HIV ANTIVIRALS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r>
                        <a:rPr lang="en-US" sz="1200" b="1" kern="1200">
                          <a:solidFill>
                            <a:schemeClr val="dk1"/>
                          </a:solidFill>
                          <a:latin typeface="+mn-lt"/>
                          <a:ea typeface="+mn-ea"/>
                          <a:cs typeface="+mn-cs"/>
                        </a:rPr>
                        <a:t>BRAND</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spTree>
    <p:extLst>
      <p:ext uri="{BB962C8B-B14F-4D97-AF65-F5344CB8AC3E}">
        <p14:creationId xmlns:p14="http://schemas.microsoft.com/office/powerpoint/2010/main" val="853433527"/>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67395E2-641E-4D23-9D99-EB63F39BEA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8" name="think-cell data - do not delete" hidden="1">
                        <a:extLst>
                          <a:ext uri="{FF2B5EF4-FFF2-40B4-BE49-F238E27FC236}">
                            <a16:creationId xmlns:a16="http://schemas.microsoft.com/office/drawing/2014/main" id="{F67395E2-641E-4D23-9D99-EB63F39BEA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D02C21CC-5BAE-3EDB-8E4D-660525DCCA14}"/>
              </a:ext>
            </a:extLst>
          </p:cNvPr>
          <p:cNvSpPr>
            <a:spLocks noGrp="1"/>
          </p:cNvSpPr>
          <p:nvPr>
            <p:ph type="title"/>
          </p:nvPr>
        </p:nvSpPr>
        <p:spPr/>
        <p:txBody>
          <a:bodyPr vert="horz"/>
          <a:lstStyle/>
          <a:p>
            <a:r>
              <a:rPr lang="en-US" sz="2400" err="1"/>
              <a:t>Mounjaro</a:t>
            </a:r>
            <a:r>
              <a:rPr lang="en-US" sz="2400"/>
              <a:t> &amp; </a:t>
            </a:r>
            <a:r>
              <a:rPr lang="en-US" sz="2400" err="1"/>
              <a:t>Zepbound</a:t>
            </a:r>
            <a:r>
              <a:rPr lang="en-US" sz="2400"/>
              <a:t> have the greatest absolute sales gains in Retail in the last 12 months</a:t>
            </a:r>
          </a:p>
        </p:txBody>
      </p:sp>
      <p:sp>
        <p:nvSpPr>
          <p:cNvPr id="5" name="Footer Placeholder 4">
            <a:extLst>
              <a:ext uri="{FF2B5EF4-FFF2-40B4-BE49-F238E27FC236}">
                <a16:creationId xmlns:a16="http://schemas.microsoft.com/office/drawing/2014/main" id="{28428121-A470-4154-CA97-41BC74DB936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©IQVIA 2025, Do not reproduce without permission.</a:t>
            </a:r>
          </a:p>
        </p:txBody>
      </p:sp>
      <p:graphicFrame>
        <p:nvGraphicFramePr>
          <p:cNvPr id="6" name="Table 6">
            <a:extLst>
              <a:ext uri="{FF2B5EF4-FFF2-40B4-BE49-F238E27FC236}">
                <a16:creationId xmlns:a16="http://schemas.microsoft.com/office/drawing/2014/main" id="{FAA6B8D9-A04E-9251-4C3C-730CBD54DB25}"/>
              </a:ext>
            </a:extLst>
          </p:cNvPr>
          <p:cNvGraphicFramePr>
            <a:graphicFrameLocks noGrp="1"/>
          </p:cNvGraphicFramePr>
          <p:nvPr>
            <p:ph idx="4294967295"/>
            <p:extLst>
              <p:ext uri="{D42A27DB-BD31-4B8C-83A1-F6EECF244321}">
                <p14:modId xmlns:p14="http://schemas.microsoft.com/office/powerpoint/2010/main" val="781027045"/>
              </p:ext>
            </p:extLst>
          </p:nvPr>
        </p:nvGraphicFramePr>
        <p:xfrm>
          <a:off x="591439" y="1048813"/>
          <a:ext cx="5029200" cy="5024444"/>
        </p:xfrm>
        <a:graphic>
          <a:graphicData uri="http://schemas.openxmlformats.org/drawingml/2006/table">
            <a:tbl>
              <a:tblPr firstRow="1" bandRow="1">
                <a:tableStyleId>{5C22544A-7EE6-4342-B048-85BDC9FD1C3A}</a:tableStyleId>
              </a:tblPr>
              <a:tblGrid>
                <a:gridCol w="1638121">
                  <a:extLst>
                    <a:ext uri="{9D8B030D-6E8A-4147-A177-3AD203B41FA5}">
                      <a16:colId xmlns:a16="http://schemas.microsoft.com/office/drawing/2014/main" val="901888327"/>
                    </a:ext>
                  </a:extLst>
                </a:gridCol>
                <a:gridCol w="1066344">
                  <a:extLst>
                    <a:ext uri="{9D8B030D-6E8A-4147-A177-3AD203B41FA5}">
                      <a16:colId xmlns:a16="http://schemas.microsoft.com/office/drawing/2014/main" val="2124315815"/>
                    </a:ext>
                  </a:extLst>
                </a:gridCol>
                <a:gridCol w="1067435">
                  <a:extLst>
                    <a:ext uri="{9D8B030D-6E8A-4147-A177-3AD203B41FA5}">
                      <a16:colId xmlns:a16="http://schemas.microsoft.com/office/drawing/2014/main" val="384565766"/>
                    </a:ext>
                  </a:extLst>
                </a:gridCol>
                <a:gridCol w="1257300">
                  <a:extLst>
                    <a:ext uri="{9D8B030D-6E8A-4147-A177-3AD203B41FA5}">
                      <a16:colId xmlns:a16="http://schemas.microsoft.com/office/drawing/2014/main" val="1126008475"/>
                    </a:ext>
                  </a:extLst>
                </a:gridCol>
              </a:tblGrid>
              <a:tr h="475662">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n-lt"/>
                        </a:rPr>
                        <a:t>Retail</a:t>
                      </a:r>
                      <a:r>
                        <a:rPr kumimoji="0" lang="en-US" sz="1400" b="1" i="0" u="none" strike="noStrike" kern="1200" cap="none" spc="0" normalizeH="0" baseline="0" noProof="0">
                          <a:ln>
                            <a:noFill/>
                          </a:ln>
                          <a:solidFill>
                            <a:schemeClr val="bg1"/>
                          </a:solidFill>
                          <a:effectLst/>
                          <a:uLnTx/>
                          <a:uFillTx/>
                          <a:latin typeface="+mn-lt"/>
                          <a:ea typeface="+mn-ea"/>
                          <a:cs typeface="+mn-cs"/>
                        </a:rPr>
                        <a:t> Products 1 - 10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mn-lt"/>
                          <a:ea typeface="+mn-ea"/>
                          <a:cs typeface="+mn-cs"/>
                        </a:rPr>
                        <a:t>(Highest </a:t>
                      </a:r>
                      <a:r>
                        <a:rPr lang="en-US" sz="1400" b="1">
                          <a:solidFill>
                            <a:schemeClr val="bg1"/>
                          </a:solidFill>
                          <a:latin typeface="+mn-lt"/>
                        </a:rPr>
                        <a:t>One</a:t>
                      </a:r>
                      <a:r>
                        <a:rPr kumimoji="0" lang="en-US" sz="1400" b="1" i="0" u="none" strike="noStrike" kern="1200" cap="none" spc="0" normalizeH="0" baseline="0" noProof="0">
                          <a:ln>
                            <a:noFill/>
                          </a:ln>
                          <a:solidFill>
                            <a:schemeClr val="bg1"/>
                          </a:solidFill>
                          <a:effectLst/>
                          <a:uLnTx/>
                          <a:uFillTx/>
                          <a:latin typeface="+mn-lt"/>
                          <a:ea typeface="+mn-ea"/>
                          <a:cs typeface="+mn-cs"/>
                        </a:rPr>
                        <a:t>-Year Absolute Gains)</a:t>
                      </a: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extLst>
                  <a:ext uri="{0D108BD9-81ED-4DB2-BD59-A6C34878D82A}">
                    <a16:rowId xmlns:a16="http://schemas.microsoft.com/office/drawing/2014/main" val="2493636352"/>
                  </a:ext>
                </a:extLst>
              </a:tr>
              <a:tr h="475662">
                <a:tc>
                  <a:txBody>
                    <a:bodyPr/>
                    <a:lstStyle/>
                    <a:p>
                      <a:pPr algn="ctr" fontAlgn="b"/>
                      <a:r>
                        <a:rPr lang="en-US" sz="1400" b="1" i="0" u="none" strike="noStrike">
                          <a:solidFill>
                            <a:schemeClr val="bg1"/>
                          </a:solidFill>
                          <a:effectLst/>
                          <a:latin typeface="+mj-lt"/>
                        </a:rPr>
                        <a:t>Product</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2024</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2025</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Abs. Difference</a:t>
                      </a:r>
                    </a:p>
                  </a:txBody>
                  <a:tcPr marL="6350" marR="6350" marT="6350" marB="0" anchor="ctr">
                    <a:solidFill>
                      <a:schemeClr val="accent1"/>
                    </a:solidFill>
                  </a:tcPr>
                </a:tc>
                <a:extLst>
                  <a:ext uri="{0D108BD9-81ED-4DB2-BD59-A6C34878D82A}">
                    <a16:rowId xmlns:a16="http://schemas.microsoft.com/office/drawing/2014/main" val="1795449776"/>
                  </a:ext>
                </a:extLst>
              </a:tr>
              <a:tr h="407312">
                <a:tc>
                  <a:txBody>
                    <a:bodyPr/>
                    <a:lstStyle/>
                    <a:p>
                      <a:pPr marL="91440" algn="l" fontAlgn="ctr"/>
                      <a:r>
                        <a:rPr lang="en-US" sz="1200" b="1" i="0" u="none" strike="noStrike">
                          <a:solidFill>
                            <a:srgbClr val="000000"/>
                          </a:solidFill>
                          <a:effectLst/>
                          <a:latin typeface="+mj-lt"/>
                        </a:rPr>
                        <a:t>MOUNJARO</a:t>
                      </a:r>
                    </a:p>
                  </a:txBody>
                  <a:tcPr marL="7620" marR="7620" marT="7620" marB="0" anchor="ctr"/>
                </a:tc>
                <a:tc>
                  <a:txBody>
                    <a:bodyPr/>
                    <a:lstStyle/>
                    <a:p>
                      <a:pPr algn="ctr" fontAlgn="b"/>
                      <a:r>
                        <a:rPr lang="en-US" sz="1200" b="1" i="0" u="none" strike="noStrike">
                          <a:solidFill>
                            <a:srgbClr val="000000"/>
                          </a:solidFill>
                          <a:effectLst/>
                          <a:latin typeface="+mj-lt"/>
                        </a:rPr>
                        <a:t>15.0</a:t>
                      </a:r>
                    </a:p>
                  </a:txBody>
                  <a:tcPr marL="7620" marR="7620" marT="7620" marB="0" anchor="ctr"/>
                </a:tc>
                <a:tc>
                  <a:txBody>
                    <a:bodyPr/>
                    <a:lstStyle/>
                    <a:p>
                      <a:pPr algn="ctr" fontAlgn="b"/>
                      <a:r>
                        <a:rPr lang="en-US" sz="1200" b="1" i="0" u="none" strike="noStrike">
                          <a:solidFill>
                            <a:srgbClr val="000000"/>
                          </a:solidFill>
                          <a:effectLst/>
                          <a:latin typeface="+mj-lt"/>
                        </a:rPr>
                        <a:t>27.0</a:t>
                      </a:r>
                    </a:p>
                  </a:txBody>
                  <a:tcPr marL="7620" marR="7620" marT="7620" marB="0" anchor="ctr"/>
                </a:tc>
                <a:tc>
                  <a:txBody>
                    <a:bodyPr/>
                    <a:lstStyle/>
                    <a:p>
                      <a:pPr algn="ctr" fontAlgn="b"/>
                      <a:r>
                        <a:rPr lang="en-US" sz="1200" b="1" i="0" u="none" strike="noStrike">
                          <a:solidFill>
                            <a:srgbClr val="000000"/>
                          </a:solidFill>
                          <a:effectLst/>
                          <a:latin typeface="+mj-lt"/>
                        </a:rPr>
                        <a:t>12.0</a:t>
                      </a:r>
                    </a:p>
                  </a:txBody>
                  <a:tcPr marL="7620" marR="7620" marT="7620" marB="0" anchor="ctr"/>
                </a:tc>
                <a:extLst>
                  <a:ext uri="{0D108BD9-81ED-4DB2-BD59-A6C34878D82A}">
                    <a16:rowId xmlns:a16="http://schemas.microsoft.com/office/drawing/2014/main" val="3059547427"/>
                  </a:ext>
                </a:extLst>
              </a:tr>
              <a:tr h="407312">
                <a:tc>
                  <a:txBody>
                    <a:bodyPr/>
                    <a:lstStyle/>
                    <a:p>
                      <a:pPr marL="91440" algn="l" fontAlgn="ctr"/>
                      <a:r>
                        <a:rPr lang="en-US" sz="1200" b="1" i="0" u="none" strike="noStrike">
                          <a:solidFill>
                            <a:srgbClr val="000000"/>
                          </a:solidFill>
                          <a:effectLst/>
                          <a:latin typeface="+mj-lt"/>
                        </a:rPr>
                        <a:t>ZEPBOUND PEN</a:t>
                      </a:r>
                    </a:p>
                  </a:txBody>
                  <a:tcPr marL="7620" marR="7620" marT="7620" marB="0" anchor="ctr"/>
                </a:tc>
                <a:tc>
                  <a:txBody>
                    <a:bodyPr/>
                    <a:lstStyle/>
                    <a:p>
                      <a:pPr algn="ctr" fontAlgn="b"/>
                      <a:r>
                        <a:rPr lang="en-US" sz="1200" b="1" i="0" u="none" strike="noStrike">
                          <a:solidFill>
                            <a:srgbClr val="000000"/>
                          </a:solidFill>
                          <a:effectLst/>
                          <a:latin typeface="+mj-lt"/>
                        </a:rPr>
                        <a:t>2.3</a:t>
                      </a:r>
                    </a:p>
                  </a:txBody>
                  <a:tcPr marL="7620" marR="7620" marT="7620" marB="0" anchor="ctr"/>
                </a:tc>
                <a:tc>
                  <a:txBody>
                    <a:bodyPr/>
                    <a:lstStyle/>
                    <a:p>
                      <a:pPr algn="ctr" fontAlgn="b"/>
                      <a:r>
                        <a:rPr lang="en-US" sz="1200" b="1" i="0" u="none" strike="noStrike">
                          <a:solidFill>
                            <a:srgbClr val="000000"/>
                          </a:solidFill>
                          <a:effectLst/>
                          <a:latin typeface="+mj-lt"/>
                        </a:rPr>
                        <a:t>12.2</a:t>
                      </a:r>
                    </a:p>
                  </a:txBody>
                  <a:tcPr marL="7620" marR="7620" marT="7620" marB="0" anchor="ctr"/>
                </a:tc>
                <a:tc>
                  <a:txBody>
                    <a:bodyPr/>
                    <a:lstStyle/>
                    <a:p>
                      <a:pPr algn="ctr" fontAlgn="b"/>
                      <a:r>
                        <a:rPr lang="en-US" sz="1200" b="1" i="0" u="none" strike="noStrike">
                          <a:solidFill>
                            <a:srgbClr val="000000"/>
                          </a:solidFill>
                          <a:effectLst/>
                          <a:latin typeface="+mj-lt"/>
                        </a:rPr>
                        <a:t>9.9</a:t>
                      </a:r>
                    </a:p>
                  </a:txBody>
                  <a:tcPr marL="7620" marR="7620" marT="7620" marB="0" anchor="ctr"/>
                </a:tc>
                <a:extLst>
                  <a:ext uri="{0D108BD9-81ED-4DB2-BD59-A6C34878D82A}">
                    <a16:rowId xmlns:a16="http://schemas.microsoft.com/office/drawing/2014/main" val="3489692977"/>
                  </a:ext>
                </a:extLst>
              </a:tr>
              <a:tr h="407312">
                <a:tc>
                  <a:txBody>
                    <a:bodyPr/>
                    <a:lstStyle/>
                    <a:p>
                      <a:pPr marL="91440" algn="l" fontAlgn="ctr"/>
                      <a:r>
                        <a:rPr lang="en-US" sz="1200" b="1" i="0" u="none" strike="noStrike">
                          <a:solidFill>
                            <a:srgbClr val="000000"/>
                          </a:solidFill>
                          <a:effectLst/>
                          <a:latin typeface="+mj-lt"/>
                        </a:rPr>
                        <a:t>WEGOVY</a:t>
                      </a:r>
                    </a:p>
                  </a:txBody>
                  <a:tcPr marL="7620" marR="7620" marT="7620" marB="0" anchor="ctr"/>
                </a:tc>
                <a:tc>
                  <a:txBody>
                    <a:bodyPr/>
                    <a:lstStyle/>
                    <a:p>
                      <a:pPr algn="ctr" fontAlgn="b"/>
                      <a:r>
                        <a:rPr lang="en-US" sz="1200" b="1" i="0" u="none" strike="noStrike">
                          <a:solidFill>
                            <a:srgbClr val="000000"/>
                          </a:solidFill>
                          <a:effectLst/>
                          <a:latin typeface="+mj-lt"/>
                        </a:rPr>
                        <a:t>7.8</a:t>
                      </a:r>
                    </a:p>
                  </a:txBody>
                  <a:tcPr marL="7620" marR="7620" marT="7620" marB="0" anchor="ctr"/>
                </a:tc>
                <a:tc>
                  <a:txBody>
                    <a:bodyPr/>
                    <a:lstStyle/>
                    <a:p>
                      <a:pPr algn="ctr" fontAlgn="b"/>
                      <a:r>
                        <a:rPr lang="en-US" sz="1200" b="1" i="0" u="none" strike="noStrike">
                          <a:solidFill>
                            <a:srgbClr val="000000"/>
                          </a:solidFill>
                          <a:effectLst/>
                          <a:latin typeface="+mj-lt"/>
                        </a:rPr>
                        <a:t>14.6</a:t>
                      </a:r>
                    </a:p>
                  </a:txBody>
                  <a:tcPr marL="7620" marR="7620" marT="7620" marB="0" anchor="ctr"/>
                </a:tc>
                <a:tc>
                  <a:txBody>
                    <a:bodyPr/>
                    <a:lstStyle/>
                    <a:p>
                      <a:pPr algn="ctr" fontAlgn="b"/>
                      <a:r>
                        <a:rPr lang="en-US" sz="1200" b="1" i="0" u="none" strike="noStrike">
                          <a:solidFill>
                            <a:srgbClr val="000000"/>
                          </a:solidFill>
                          <a:effectLst/>
                          <a:latin typeface="+mj-lt"/>
                        </a:rPr>
                        <a:t>6.8</a:t>
                      </a:r>
                    </a:p>
                  </a:txBody>
                  <a:tcPr marL="7620" marR="7620" marT="7620" marB="0" anchor="ctr"/>
                </a:tc>
                <a:extLst>
                  <a:ext uri="{0D108BD9-81ED-4DB2-BD59-A6C34878D82A}">
                    <a16:rowId xmlns:a16="http://schemas.microsoft.com/office/drawing/2014/main" val="210863707"/>
                  </a:ext>
                </a:extLst>
              </a:tr>
              <a:tr h="407312">
                <a:tc>
                  <a:txBody>
                    <a:bodyPr/>
                    <a:lstStyle/>
                    <a:p>
                      <a:pPr marL="91440" algn="l" fontAlgn="ctr"/>
                      <a:r>
                        <a:rPr lang="en-US" sz="1200" b="1" i="0" u="none" strike="noStrike">
                          <a:solidFill>
                            <a:srgbClr val="000000"/>
                          </a:solidFill>
                          <a:effectLst/>
                          <a:latin typeface="+mj-lt"/>
                        </a:rPr>
                        <a:t>OZEMPIC</a:t>
                      </a:r>
                    </a:p>
                  </a:txBody>
                  <a:tcPr marL="7620" marR="7620" marT="7620" marB="0" anchor="ctr"/>
                </a:tc>
                <a:tc>
                  <a:txBody>
                    <a:bodyPr/>
                    <a:lstStyle/>
                    <a:p>
                      <a:pPr algn="ctr" fontAlgn="b"/>
                      <a:r>
                        <a:rPr lang="en-US" sz="1200" b="1" i="0" u="none" strike="noStrike">
                          <a:solidFill>
                            <a:srgbClr val="000000"/>
                          </a:solidFill>
                          <a:effectLst/>
                          <a:latin typeface="+mj-lt"/>
                        </a:rPr>
                        <a:t>26.0</a:t>
                      </a:r>
                    </a:p>
                  </a:txBody>
                  <a:tcPr marL="7620" marR="7620" marT="7620" marB="0" anchor="ctr"/>
                </a:tc>
                <a:tc>
                  <a:txBody>
                    <a:bodyPr/>
                    <a:lstStyle/>
                    <a:p>
                      <a:pPr algn="ctr" fontAlgn="b"/>
                      <a:r>
                        <a:rPr lang="en-US" sz="1200" b="1" i="0" u="none" strike="noStrike">
                          <a:solidFill>
                            <a:srgbClr val="000000"/>
                          </a:solidFill>
                          <a:effectLst/>
                          <a:latin typeface="+mj-lt"/>
                        </a:rPr>
                        <a:t>31.3</a:t>
                      </a:r>
                    </a:p>
                  </a:txBody>
                  <a:tcPr marL="7620" marR="7620" marT="7620" marB="0" anchor="ctr"/>
                </a:tc>
                <a:tc>
                  <a:txBody>
                    <a:bodyPr/>
                    <a:lstStyle/>
                    <a:p>
                      <a:pPr algn="ctr" fontAlgn="b"/>
                      <a:r>
                        <a:rPr lang="en-US" sz="1200" b="1" i="0" u="none" strike="noStrike">
                          <a:solidFill>
                            <a:srgbClr val="000000"/>
                          </a:solidFill>
                          <a:effectLst/>
                          <a:latin typeface="+mj-lt"/>
                        </a:rPr>
                        <a:t>5.3</a:t>
                      </a:r>
                    </a:p>
                  </a:txBody>
                  <a:tcPr marL="7620" marR="7620" marT="7620" marB="0" anchor="ctr"/>
                </a:tc>
                <a:extLst>
                  <a:ext uri="{0D108BD9-81ED-4DB2-BD59-A6C34878D82A}">
                    <a16:rowId xmlns:a16="http://schemas.microsoft.com/office/drawing/2014/main" val="3145905601"/>
                  </a:ext>
                </a:extLst>
              </a:tr>
              <a:tr h="407312">
                <a:tc>
                  <a:txBody>
                    <a:bodyPr/>
                    <a:lstStyle/>
                    <a:p>
                      <a:pPr marL="91440" algn="l" fontAlgn="ctr"/>
                      <a:r>
                        <a:rPr lang="en-US" sz="1200" b="1" i="0" u="none" strike="noStrike">
                          <a:solidFill>
                            <a:srgbClr val="000000"/>
                          </a:solidFill>
                          <a:effectLst/>
                          <a:latin typeface="+mj-lt"/>
                        </a:rPr>
                        <a:t>JARDIANCE</a:t>
                      </a:r>
                    </a:p>
                  </a:txBody>
                  <a:tcPr marL="7620" marR="7620" marT="7620" marB="0" anchor="ctr"/>
                </a:tc>
                <a:tc>
                  <a:txBody>
                    <a:bodyPr/>
                    <a:lstStyle/>
                    <a:p>
                      <a:pPr algn="ctr" fontAlgn="b"/>
                      <a:r>
                        <a:rPr lang="en-US" sz="1200" b="1" i="0" u="none" strike="noStrike">
                          <a:solidFill>
                            <a:srgbClr val="000000"/>
                          </a:solidFill>
                          <a:effectLst/>
                          <a:latin typeface="+mj-lt"/>
                        </a:rPr>
                        <a:t>15.2</a:t>
                      </a:r>
                    </a:p>
                  </a:txBody>
                  <a:tcPr marL="7620" marR="7620" marT="7620" marB="0" anchor="ctr"/>
                </a:tc>
                <a:tc>
                  <a:txBody>
                    <a:bodyPr/>
                    <a:lstStyle/>
                    <a:p>
                      <a:pPr algn="ctr" fontAlgn="b"/>
                      <a:r>
                        <a:rPr lang="en-US" sz="1200" b="1" i="0" u="none" strike="noStrike">
                          <a:solidFill>
                            <a:srgbClr val="000000"/>
                          </a:solidFill>
                          <a:effectLst/>
                          <a:latin typeface="+mj-lt"/>
                        </a:rPr>
                        <a:t>18.5</a:t>
                      </a:r>
                    </a:p>
                  </a:txBody>
                  <a:tcPr marL="7620" marR="7620" marT="7620" marB="0" anchor="ctr"/>
                </a:tc>
                <a:tc>
                  <a:txBody>
                    <a:bodyPr/>
                    <a:lstStyle/>
                    <a:p>
                      <a:pPr algn="ctr" fontAlgn="b"/>
                      <a:r>
                        <a:rPr lang="en-US" sz="1200" b="1" i="0" u="none" strike="noStrike">
                          <a:solidFill>
                            <a:srgbClr val="000000"/>
                          </a:solidFill>
                          <a:effectLst/>
                          <a:latin typeface="+mj-lt"/>
                        </a:rPr>
                        <a:t>3.3</a:t>
                      </a:r>
                    </a:p>
                  </a:txBody>
                  <a:tcPr marL="7620" marR="7620" marT="7620" marB="0" anchor="ctr"/>
                </a:tc>
                <a:extLst>
                  <a:ext uri="{0D108BD9-81ED-4DB2-BD59-A6C34878D82A}">
                    <a16:rowId xmlns:a16="http://schemas.microsoft.com/office/drawing/2014/main" val="2390816125"/>
                  </a:ext>
                </a:extLst>
              </a:tr>
              <a:tr h="407312">
                <a:tc>
                  <a:txBody>
                    <a:bodyPr/>
                    <a:lstStyle/>
                    <a:p>
                      <a:pPr marL="91440" algn="l" fontAlgn="ctr"/>
                      <a:r>
                        <a:rPr lang="en-US" sz="1200" b="1" i="0" u="none" strike="noStrike">
                          <a:solidFill>
                            <a:srgbClr val="000000"/>
                          </a:solidFill>
                          <a:effectLst/>
                          <a:latin typeface="+mj-lt"/>
                        </a:rPr>
                        <a:t>PAXLOVID</a:t>
                      </a:r>
                    </a:p>
                  </a:txBody>
                  <a:tcPr marL="7620" marR="7620" marT="7620" marB="0" anchor="ctr"/>
                </a:tc>
                <a:tc>
                  <a:txBody>
                    <a:bodyPr/>
                    <a:lstStyle/>
                    <a:p>
                      <a:pPr algn="ctr" fontAlgn="b"/>
                      <a:r>
                        <a:rPr lang="en-US" sz="1200" b="1" i="0" u="none" strike="noStrike">
                          <a:solidFill>
                            <a:srgbClr val="000000"/>
                          </a:solidFill>
                          <a:effectLst/>
                          <a:latin typeface="+mj-lt"/>
                        </a:rPr>
                        <a:t>1.9</a:t>
                      </a:r>
                    </a:p>
                  </a:txBody>
                  <a:tcPr marL="7620" marR="7620" marT="7620" marB="0" anchor="ctr"/>
                </a:tc>
                <a:tc>
                  <a:txBody>
                    <a:bodyPr/>
                    <a:lstStyle/>
                    <a:p>
                      <a:pPr algn="ctr" fontAlgn="b"/>
                      <a:r>
                        <a:rPr lang="en-US" sz="1200" b="1" i="0" u="none" strike="noStrike">
                          <a:solidFill>
                            <a:srgbClr val="000000"/>
                          </a:solidFill>
                          <a:effectLst/>
                          <a:latin typeface="+mj-lt"/>
                        </a:rPr>
                        <a:t>5.0</a:t>
                      </a:r>
                    </a:p>
                  </a:txBody>
                  <a:tcPr marL="7620" marR="7620" marT="7620" marB="0" anchor="ctr"/>
                </a:tc>
                <a:tc>
                  <a:txBody>
                    <a:bodyPr/>
                    <a:lstStyle/>
                    <a:p>
                      <a:pPr algn="ctr" fontAlgn="b"/>
                      <a:r>
                        <a:rPr lang="en-US" sz="1200" b="1" i="0" u="none" strike="noStrike">
                          <a:solidFill>
                            <a:srgbClr val="000000"/>
                          </a:solidFill>
                          <a:effectLst/>
                          <a:latin typeface="+mj-lt"/>
                        </a:rPr>
                        <a:t>3.1</a:t>
                      </a:r>
                    </a:p>
                  </a:txBody>
                  <a:tcPr marL="7620" marR="7620" marT="7620" marB="0" anchor="ctr"/>
                </a:tc>
                <a:extLst>
                  <a:ext uri="{0D108BD9-81ED-4DB2-BD59-A6C34878D82A}">
                    <a16:rowId xmlns:a16="http://schemas.microsoft.com/office/drawing/2014/main" val="1374446175"/>
                  </a:ext>
                </a:extLst>
              </a:tr>
              <a:tr h="407312">
                <a:tc>
                  <a:txBody>
                    <a:bodyPr/>
                    <a:lstStyle/>
                    <a:p>
                      <a:pPr marL="91440" algn="l" fontAlgn="ctr"/>
                      <a:r>
                        <a:rPr lang="en-US" sz="1200" b="1" i="0" u="none" strike="noStrike">
                          <a:solidFill>
                            <a:srgbClr val="000000"/>
                          </a:solidFill>
                          <a:effectLst/>
                          <a:latin typeface="+mj-lt"/>
                        </a:rPr>
                        <a:t>ELIQUIS</a:t>
                      </a:r>
                    </a:p>
                  </a:txBody>
                  <a:tcPr marL="7620" marR="7620" marT="7620" marB="0" anchor="ctr"/>
                </a:tc>
                <a:tc>
                  <a:txBody>
                    <a:bodyPr/>
                    <a:lstStyle/>
                    <a:p>
                      <a:pPr algn="ctr" fontAlgn="b"/>
                      <a:r>
                        <a:rPr lang="en-US" sz="1200" b="1" i="0" u="none" strike="noStrike">
                          <a:solidFill>
                            <a:srgbClr val="000000"/>
                          </a:solidFill>
                          <a:effectLst/>
                          <a:latin typeface="+mj-lt"/>
                        </a:rPr>
                        <a:t>18.8</a:t>
                      </a:r>
                    </a:p>
                  </a:txBody>
                  <a:tcPr marL="7620" marR="7620" marT="7620" marB="0" anchor="ctr"/>
                </a:tc>
                <a:tc>
                  <a:txBody>
                    <a:bodyPr/>
                    <a:lstStyle/>
                    <a:p>
                      <a:pPr algn="ctr" fontAlgn="b"/>
                      <a:r>
                        <a:rPr lang="en-US" sz="1200" b="1" i="0" u="none" strike="noStrike">
                          <a:solidFill>
                            <a:srgbClr val="000000"/>
                          </a:solidFill>
                          <a:effectLst/>
                          <a:latin typeface="+mj-lt"/>
                        </a:rPr>
                        <a:t>21.4</a:t>
                      </a:r>
                    </a:p>
                  </a:txBody>
                  <a:tcPr marL="7620" marR="7620" marT="7620" marB="0" anchor="ctr"/>
                </a:tc>
                <a:tc>
                  <a:txBody>
                    <a:bodyPr/>
                    <a:lstStyle/>
                    <a:p>
                      <a:pPr algn="ctr" fontAlgn="b"/>
                      <a:r>
                        <a:rPr lang="en-US" sz="1200" b="1" i="0" u="none" strike="noStrike">
                          <a:solidFill>
                            <a:srgbClr val="000000"/>
                          </a:solidFill>
                          <a:effectLst/>
                          <a:latin typeface="+mj-lt"/>
                        </a:rPr>
                        <a:t>2.6</a:t>
                      </a:r>
                    </a:p>
                  </a:txBody>
                  <a:tcPr marL="7620" marR="7620" marT="7620" marB="0" anchor="ctr"/>
                </a:tc>
                <a:extLst>
                  <a:ext uri="{0D108BD9-81ED-4DB2-BD59-A6C34878D82A}">
                    <a16:rowId xmlns:a16="http://schemas.microsoft.com/office/drawing/2014/main" val="166071429"/>
                  </a:ext>
                </a:extLst>
              </a:tr>
              <a:tr h="407312">
                <a:tc>
                  <a:txBody>
                    <a:bodyPr/>
                    <a:lstStyle/>
                    <a:p>
                      <a:pPr marL="91440" algn="l" fontAlgn="ctr"/>
                      <a:r>
                        <a:rPr lang="en-US" sz="1200" b="1" i="0" u="none" strike="noStrike">
                          <a:solidFill>
                            <a:srgbClr val="000000"/>
                          </a:solidFill>
                          <a:effectLst/>
                          <a:latin typeface="+mj-lt"/>
                        </a:rPr>
                        <a:t>DEXCOM G7</a:t>
                      </a:r>
                    </a:p>
                  </a:txBody>
                  <a:tcPr marL="7620" marR="7620" marT="7620" marB="0" anchor="ctr"/>
                </a:tc>
                <a:tc>
                  <a:txBody>
                    <a:bodyPr/>
                    <a:lstStyle/>
                    <a:p>
                      <a:pPr algn="ctr" fontAlgn="b"/>
                      <a:r>
                        <a:rPr lang="en-US" sz="1200" b="1" i="0" u="none" strike="noStrike">
                          <a:solidFill>
                            <a:srgbClr val="000000"/>
                          </a:solidFill>
                          <a:effectLst/>
                          <a:latin typeface="+mj-lt"/>
                        </a:rPr>
                        <a:t>1.2</a:t>
                      </a:r>
                    </a:p>
                  </a:txBody>
                  <a:tcPr marL="7620" marR="7620" marT="7620" marB="0" anchor="ctr"/>
                </a:tc>
                <a:tc>
                  <a:txBody>
                    <a:bodyPr/>
                    <a:lstStyle/>
                    <a:p>
                      <a:pPr algn="ctr" fontAlgn="b"/>
                      <a:r>
                        <a:rPr lang="en-US" sz="1200" b="1" i="0" u="none" strike="noStrike">
                          <a:solidFill>
                            <a:srgbClr val="000000"/>
                          </a:solidFill>
                          <a:effectLst/>
                          <a:latin typeface="+mj-lt"/>
                        </a:rPr>
                        <a:t>2.7</a:t>
                      </a:r>
                    </a:p>
                  </a:txBody>
                  <a:tcPr marL="7620" marR="7620" marT="7620" marB="0" anchor="ctr"/>
                </a:tc>
                <a:tc>
                  <a:txBody>
                    <a:bodyPr/>
                    <a:lstStyle/>
                    <a:p>
                      <a:pPr algn="ctr" fontAlgn="b"/>
                      <a:r>
                        <a:rPr lang="en-US" sz="1200" b="1" i="0" u="none" strike="noStrike">
                          <a:solidFill>
                            <a:srgbClr val="000000"/>
                          </a:solidFill>
                          <a:effectLst/>
                          <a:latin typeface="+mj-lt"/>
                        </a:rPr>
                        <a:t>1.5</a:t>
                      </a:r>
                    </a:p>
                  </a:txBody>
                  <a:tcPr marL="7620" marR="7620" marT="7620" marB="0" anchor="ctr"/>
                </a:tc>
                <a:extLst>
                  <a:ext uri="{0D108BD9-81ED-4DB2-BD59-A6C34878D82A}">
                    <a16:rowId xmlns:a16="http://schemas.microsoft.com/office/drawing/2014/main" val="2909369128"/>
                  </a:ext>
                </a:extLst>
              </a:tr>
              <a:tr h="407312">
                <a:tc>
                  <a:txBody>
                    <a:bodyPr/>
                    <a:lstStyle/>
                    <a:p>
                      <a:pPr marL="91440" algn="l" fontAlgn="ctr"/>
                      <a:r>
                        <a:rPr lang="en-US" sz="1200" b="1" i="0" u="none" strike="noStrike">
                          <a:solidFill>
                            <a:srgbClr val="000000"/>
                          </a:solidFill>
                          <a:effectLst/>
                          <a:latin typeface="+mj-lt"/>
                        </a:rPr>
                        <a:t>BIKTARVY</a:t>
                      </a:r>
                    </a:p>
                  </a:txBody>
                  <a:tcPr marL="7620" marR="7620" marT="7620" marB="0" anchor="ctr"/>
                </a:tc>
                <a:tc>
                  <a:txBody>
                    <a:bodyPr/>
                    <a:lstStyle/>
                    <a:p>
                      <a:pPr algn="ctr" fontAlgn="b"/>
                      <a:r>
                        <a:rPr lang="en-US" sz="1200" b="1" i="0" u="none" strike="noStrike">
                          <a:solidFill>
                            <a:srgbClr val="000000"/>
                          </a:solidFill>
                          <a:effectLst/>
                          <a:latin typeface="+mj-lt"/>
                        </a:rPr>
                        <a:t>8.4</a:t>
                      </a:r>
                    </a:p>
                  </a:txBody>
                  <a:tcPr marL="7620" marR="7620" marT="7620" marB="0" anchor="ctr"/>
                </a:tc>
                <a:tc>
                  <a:txBody>
                    <a:bodyPr/>
                    <a:lstStyle/>
                    <a:p>
                      <a:pPr algn="ctr" fontAlgn="b"/>
                      <a:r>
                        <a:rPr lang="en-US" sz="1200" b="1" i="0" u="none" strike="noStrike">
                          <a:solidFill>
                            <a:srgbClr val="000000"/>
                          </a:solidFill>
                          <a:effectLst/>
                          <a:latin typeface="+mj-lt"/>
                        </a:rPr>
                        <a:t>9.8</a:t>
                      </a:r>
                    </a:p>
                  </a:txBody>
                  <a:tcPr marL="7620" marR="7620" marT="7620" marB="0" anchor="ctr"/>
                </a:tc>
                <a:tc>
                  <a:txBody>
                    <a:bodyPr/>
                    <a:lstStyle/>
                    <a:p>
                      <a:pPr algn="ctr" fontAlgn="b"/>
                      <a:r>
                        <a:rPr lang="en-US" sz="1200" b="1" i="0" u="none" strike="noStrike">
                          <a:solidFill>
                            <a:srgbClr val="000000"/>
                          </a:solidFill>
                          <a:effectLst/>
                          <a:latin typeface="+mj-lt"/>
                        </a:rPr>
                        <a:t>1.4</a:t>
                      </a:r>
                    </a:p>
                  </a:txBody>
                  <a:tcPr marL="7620" marR="7620" marT="7620" marB="0" anchor="ctr"/>
                </a:tc>
                <a:extLst>
                  <a:ext uri="{0D108BD9-81ED-4DB2-BD59-A6C34878D82A}">
                    <a16:rowId xmlns:a16="http://schemas.microsoft.com/office/drawing/2014/main" val="765715252"/>
                  </a:ext>
                </a:extLst>
              </a:tr>
              <a:tr h="407312">
                <a:tc>
                  <a:txBody>
                    <a:bodyPr/>
                    <a:lstStyle/>
                    <a:p>
                      <a:pPr marL="91440" algn="l" fontAlgn="ctr"/>
                      <a:r>
                        <a:rPr lang="en-US" sz="1200" b="1" i="0" u="none" strike="noStrike">
                          <a:solidFill>
                            <a:srgbClr val="000000"/>
                          </a:solidFill>
                          <a:effectLst/>
                          <a:latin typeface="+mj-lt"/>
                        </a:rPr>
                        <a:t>REPATHA SURECLICK</a:t>
                      </a:r>
                    </a:p>
                  </a:txBody>
                  <a:tcPr marL="7620" marR="7620" marT="7620" marB="0" anchor="ctr"/>
                </a:tc>
                <a:tc>
                  <a:txBody>
                    <a:bodyPr/>
                    <a:lstStyle/>
                    <a:p>
                      <a:pPr algn="ctr" fontAlgn="b"/>
                      <a:r>
                        <a:rPr lang="en-US" sz="1200" b="1" i="0" u="none" strike="noStrike">
                          <a:solidFill>
                            <a:srgbClr val="000000"/>
                          </a:solidFill>
                          <a:effectLst/>
                          <a:latin typeface="+mj-lt"/>
                        </a:rPr>
                        <a:t>2.0</a:t>
                      </a:r>
                    </a:p>
                  </a:txBody>
                  <a:tcPr marL="7620" marR="7620" marT="7620" marB="0" anchor="ctr"/>
                </a:tc>
                <a:tc>
                  <a:txBody>
                    <a:bodyPr/>
                    <a:lstStyle/>
                    <a:p>
                      <a:pPr algn="ctr" fontAlgn="b"/>
                      <a:r>
                        <a:rPr lang="en-US" sz="1200" b="1" i="0" u="none" strike="noStrike">
                          <a:solidFill>
                            <a:srgbClr val="000000"/>
                          </a:solidFill>
                          <a:effectLst/>
                          <a:latin typeface="+mj-lt"/>
                        </a:rPr>
                        <a:t>3.1</a:t>
                      </a:r>
                    </a:p>
                  </a:txBody>
                  <a:tcPr marL="7620" marR="7620" marT="7620" marB="0" anchor="ctr"/>
                </a:tc>
                <a:tc>
                  <a:txBody>
                    <a:bodyPr/>
                    <a:lstStyle/>
                    <a:p>
                      <a:pPr algn="ctr" fontAlgn="b"/>
                      <a:r>
                        <a:rPr lang="en-US" sz="1200" b="1" i="0" u="none" strike="noStrike">
                          <a:solidFill>
                            <a:srgbClr val="000000"/>
                          </a:solidFill>
                          <a:effectLst/>
                          <a:latin typeface="+mj-lt"/>
                        </a:rPr>
                        <a:t>1.1</a:t>
                      </a:r>
                    </a:p>
                  </a:txBody>
                  <a:tcPr marL="7620" marR="7620" marT="7620" marB="0" anchor="ctr"/>
                </a:tc>
                <a:extLst>
                  <a:ext uri="{0D108BD9-81ED-4DB2-BD59-A6C34878D82A}">
                    <a16:rowId xmlns:a16="http://schemas.microsoft.com/office/drawing/2014/main" val="1424904912"/>
                  </a:ext>
                </a:extLst>
              </a:tr>
            </a:tbl>
          </a:graphicData>
        </a:graphic>
      </p:graphicFrame>
      <p:graphicFrame>
        <p:nvGraphicFramePr>
          <p:cNvPr id="2" name="Table 6">
            <a:extLst>
              <a:ext uri="{FF2B5EF4-FFF2-40B4-BE49-F238E27FC236}">
                <a16:creationId xmlns:a16="http://schemas.microsoft.com/office/drawing/2014/main" id="{5DD1CBD1-C758-5840-438B-32D35F95015E}"/>
              </a:ext>
            </a:extLst>
          </p:cNvPr>
          <p:cNvGraphicFramePr>
            <a:graphicFrameLocks/>
          </p:cNvGraphicFramePr>
          <p:nvPr>
            <p:extLst>
              <p:ext uri="{D42A27DB-BD31-4B8C-83A1-F6EECF244321}">
                <p14:modId xmlns:p14="http://schemas.microsoft.com/office/powerpoint/2010/main" val="2744113347"/>
              </p:ext>
            </p:extLst>
          </p:nvPr>
        </p:nvGraphicFramePr>
        <p:xfrm>
          <a:off x="6096000" y="1062730"/>
          <a:ext cx="5029200" cy="5024442"/>
        </p:xfrm>
        <a:graphic>
          <a:graphicData uri="http://schemas.openxmlformats.org/drawingml/2006/table">
            <a:tbl>
              <a:tblPr firstRow="1" bandRow="1">
                <a:tableStyleId>{5C22544A-7EE6-4342-B048-85BDC9FD1C3A}</a:tableStyleId>
              </a:tblPr>
              <a:tblGrid>
                <a:gridCol w="1915886">
                  <a:extLst>
                    <a:ext uri="{9D8B030D-6E8A-4147-A177-3AD203B41FA5}">
                      <a16:colId xmlns:a16="http://schemas.microsoft.com/office/drawing/2014/main" val="901888327"/>
                    </a:ext>
                  </a:extLst>
                </a:gridCol>
                <a:gridCol w="974459">
                  <a:extLst>
                    <a:ext uri="{9D8B030D-6E8A-4147-A177-3AD203B41FA5}">
                      <a16:colId xmlns:a16="http://schemas.microsoft.com/office/drawing/2014/main" val="2124315815"/>
                    </a:ext>
                  </a:extLst>
                </a:gridCol>
                <a:gridCol w="881555">
                  <a:extLst>
                    <a:ext uri="{9D8B030D-6E8A-4147-A177-3AD203B41FA5}">
                      <a16:colId xmlns:a16="http://schemas.microsoft.com/office/drawing/2014/main" val="384565766"/>
                    </a:ext>
                  </a:extLst>
                </a:gridCol>
                <a:gridCol w="1257300">
                  <a:extLst>
                    <a:ext uri="{9D8B030D-6E8A-4147-A177-3AD203B41FA5}">
                      <a16:colId xmlns:a16="http://schemas.microsoft.com/office/drawing/2014/main" val="1126008475"/>
                    </a:ext>
                  </a:extLst>
                </a:gridCol>
              </a:tblGrid>
              <a:tr h="469279">
                <a:tc gridSpan="4">
                  <a:txBody>
                    <a:bodyPr/>
                    <a:lstStyle/>
                    <a:p>
                      <a:pPr algn="ctr" fontAlgn="b"/>
                      <a:r>
                        <a:rPr lang="en-US" sz="1400" b="1" i="0" u="none" strike="noStrike">
                          <a:solidFill>
                            <a:schemeClr val="bg1"/>
                          </a:solidFill>
                          <a:effectLst/>
                          <a:latin typeface="+mj-lt"/>
                        </a:rPr>
                        <a:t>Retail Products 11 - 20</a:t>
                      </a:r>
                    </a:p>
                    <a:p>
                      <a:pPr algn="ctr" fontAlgn="b"/>
                      <a:r>
                        <a:rPr lang="en-US" sz="1400" b="1" i="0" u="none" strike="noStrike">
                          <a:solidFill>
                            <a:schemeClr val="bg1"/>
                          </a:solidFill>
                          <a:effectLst/>
                          <a:latin typeface="+mj-lt"/>
                        </a:rPr>
                        <a:t>(Highest One-Year Absolute Gains)</a:t>
                      </a: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extLst>
                  <a:ext uri="{0D108BD9-81ED-4DB2-BD59-A6C34878D82A}">
                    <a16:rowId xmlns:a16="http://schemas.microsoft.com/office/drawing/2014/main" val="130320361"/>
                  </a:ext>
                </a:extLst>
              </a:tr>
              <a:tr h="469279">
                <a:tc>
                  <a:txBody>
                    <a:bodyPr/>
                    <a:lstStyle/>
                    <a:p>
                      <a:pPr algn="ctr" fontAlgn="b"/>
                      <a:r>
                        <a:rPr lang="en-US" sz="1400" b="1" i="0" u="none" strike="noStrike">
                          <a:solidFill>
                            <a:schemeClr val="bg1"/>
                          </a:solidFill>
                          <a:effectLst/>
                          <a:latin typeface="+mj-lt"/>
                        </a:rPr>
                        <a:t>Product</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2024</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2025</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Abs. Difference</a:t>
                      </a:r>
                    </a:p>
                  </a:txBody>
                  <a:tcPr marL="6350" marR="6350" marT="6350" marB="0" anchor="ctr">
                    <a:solidFill>
                      <a:schemeClr val="accent1"/>
                    </a:solidFill>
                  </a:tcPr>
                </a:tc>
                <a:extLst>
                  <a:ext uri="{0D108BD9-81ED-4DB2-BD59-A6C34878D82A}">
                    <a16:rowId xmlns:a16="http://schemas.microsoft.com/office/drawing/2014/main" val="1795449776"/>
                  </a:ext>
                </a:extLst>
              </a:tr>
              <a:tr h="401845">
                <a:tc>
                  <a:txBody>
                    <a:bodyPr/>
                    <a:lstStyle/>
                    <a:p>
                      <a:pPr marL="91440" algn="l" fontAlgn="ctr"/>
                      <a:r>
                        <a:rPr lang="en-US" sz="1200" b="1" i="0" u="none" strike="noStrike">
                          <a:solidFill>
                            <a:srgbClr val="000000"/>
                          </a:solidFill>
                          <a:effectLst/>
                          <a:latin typeface="+mj-lt"/>
                        </a:rPr>
                        <a:t>TRELEGY ELLIPTA</a:t>
                      </a:r>
                    </a:p>
                  </a:txBody>
                  <a:tcPr marL="7620" marR="7620" marT="7620" marB="0" anchor="ctr"/>
                </a:tc>
                <a:tc>
                  <a:txBody>
                    <a:bodyPr/>
                    <a:lstStyle/>
                    <a:p>
                      <a:pPr algn="ctr" fontAlgn="b"/>
                      <a:r>
                        <a:rPr lang="en-US" sz="1200" b="1" i="0" u="none" strike="noStrike">
                          <a:solidFill>
                            <a:srgbClr val="000000"/>
                          </a:solidFill>
                          <a:effectLst/>
                          <a:latin typeface="+mj-lt"/>
                        </a:rPr>
                        <a:t>5.4</a:t>
                      </a:r>
                    </a:p>
                  </a:txBody>
                  <a:tcPr marL="7620" marR="7620" marT="7620" marB="0" anchor="ctr"/>
                </a:tc>
                <a:tc>
                  <a:txBody>
                    <a:bodyPr/>
                    <a:lstStyle/>
                    <a:p>
                      <a:pPr algn="ctr" fontAlgn="b"/>
                      <a:r>
                        <a:rPr lang="en-US" sz="1200" b="1" i="0" u="none" strike="noStrike">
                          <a:solidFill>
                            <a:srgbClr val="000000"/>
                          </a:solidFill>
                          <a:effectLst/>
                          <a:latin typeface="+mj-lt"/>
                        </a:rPr>
                        <a:t>6.4</a:t>
                      </a:r>
                    </a:p>
                  </a:txBody>
                  <a:tcPr marL="7620" marR="7620" marT="7620" marB="0" anchor="ctr"/>
                </a:tc>
                <a:tc>
                  <a:txBody>
                    <a:bodyPr/>
                    <a:lstStyle/>
                    <a:p>
                      <a:pPr algn="ctr" fontAlgn="b"/>
                      <a:r>
                        <a:rPr lang="en-US" sz="1200" b="1" i="0" u="none" strike="noStrike">
                          <a:solidFill>
                            <a:srgbClr val="000000"/>
                          </a:solidFill>
                          <a:effectLst/>
                          <a:latin typeface="+mj-lt"/>
                        </a:rPr>
                        <a:t>1.0</a:t>
                      </a:r>
                    </a:p>
                  </a:txBody>
                  <a:tcPr marL="7620" marR="7620" marT="7620" marB="0" anchor="ctr"/>
                </a:tc>
                <a:extLst>
                  <a:ext uri="{0D108BD9-81ED-4DB2-BD59-A6C34878D82A}">
                    <a16:rowId xmlns:a16="http://schemas.microsoft.com/office/drawing/2014/main" val="3059547427"/>
                  </a:ext>
                </a:extLst>
              </a:tr>
              <a:tr h="469279">
                <a:tc>
                  <a:txBody>
                    <a:bodyPr/>
                    <a:lstStyle/>
                    <a:p>
                      <a:pPr marL="91440" algn="l" fontAlgn="ctr"/>
                      <a:r>
                        <a:rPr lang="en-US" sz="1200" b="1" i="0" u="none" strike="noStrike">
                          <a:solidFill>
                            <a:srgbClr val="000000"/>
                          </a:solidFill>
                          <a:effectLst/>
                          <a:latin typeface="+mj-lt"/>
                        </a:rPr>
                        <a:t>ENTRESTO</a:t>
                      </a:r>
                    </a:p>
                  </a:txBody>
                  <a:tcPr marL="7620" marR="7620" marT="7620" marB="0" anchor="ctr"/>
                </a:tc>
                <a:tc>
                  <a:txBody>
                    <a:bodyPr/>
                    <a:lstStyle/>
                    <a:p>
                      <a:pPr algn="ctr" fontAlgn="b"/>
                      <a:r>
                        <a:rPr lang="en-US" sz="1200" b="1" i="0" u="none" strike="noStrike">
                          <a:solidFill>
                            <a:srgbClr val="000000"/>
                          </a:solidFill>
                          <a:effectLst/>
                          <a:latin typeface="+mj-lt"/>
                        </a:rPr>
                        <a:t>4.5</a:t>
                      </a:r>
                    </a:p>
                  </a:txBody>
                  <a:tcPr marL="7620" marR="7620" marT="7620" marB="0" anchor="ctr"/>
                </a:tc>
                <a:tc>
                  <a:txBody>
                    <a:bodyPr/>
                    <a:lstStyle/>
                    <a:p>
                      <a:pPr algn="ctr" fontAlgn="b"/>
                      <a:r>
                        <a:rPr lang="en-US" sz="1200" b="1" i="0" u="none" strike="noStrike">
                          <a:solidFill>
                            <a:srgbClr val="000000"/>
                          </a:solidFill>
                          <a:effectLst/>
                          <a:latin typeface="+mj-lt"/>
                        </a:rPr>
                        <a:t>5.4</a:t>
                      </a:r>
                    </a:p>
                  </a:txBody>
                  <a:tcPr marL="7620" marR="7620" marT="7620" marB="0" anchor="ctr"/>
                </a:tc>
                <a:tc>
                  <a:txBody>
                    <a:bodyPr/>
                    <a:lstStyle/>
                    <a:p>
                      <a:pPr algn="ctr" fontAlgn="b"/>
                      <a:r>
                        <a:rPr lang="en-US" sz="1200" b="1" i="0" u="none" strike="noStrike">
                          <a:solidFill>
                            <a:srgbClr val="000000"/>
                          </a:solidFill>
                          <a:effectLst/>
                          <a:latin typeface="+mj-lt"/>
                        </a:rPr>
                        <a:t>0.9</a:t>
                      </a:r>
                    </a:p>
                  </a:txBody>
                  <a:tcPr marL="7620" marR="7620" marT="7620" marB="0" anchor="ctr"/>
                </a:tc>
                <a:extLst>
                  <a:ext uri="{0D108BD9-81ED-4DB2-BD59-A6C34878D82A}">
                    <a16:rowId xmlns:a16="http://schemas.microsoft.com/office/drawing/2014/main" val="210863707"/>
                  </a:ext>
                </a:extLst>
              </a:tr>
              <a:tr h="401845">
                <a:tc>
                  <a:txBody>
                    <a:bodyPr/>
                    <a:lstStyle/>
                    <a:p>
                      <a:pPr marL="91440" algn="l" fontAlgn="ctr"/>
                      <a:r>
                        <a:rPr lang="en-US" sz="1200" b="1" i="0" u="none" strike="noStrike">
                          <a:solidFill>
                            <a:srgbClr val="000000"/>
                          </a:solidFill>
                          <a:effectLst/>
                          <a:latin typeface="+mj-lt"/>
                        </a:rPr>
                        <a:t>FLUZONE HIGH DOSE</a:t>
                      </a:r>
                    </a:p>
                  </a:txBody>
                  <a:tcPr marL="7620" marR="7620" marT="7620" marB="0" anchor="ctr"/>
                </a:tc>
                <a:tc>
                  <a:txBody>
                    <a:bodyPr/>
                    <a:lstStyle/>
                    <a:p>
                      <a:pPr algn="ctr" fontAlgn="b"/>
                      <a:r>
                        <a:rPr lang="en-US" sz="1200" b="1" i="0" u="none" strike="noStrike">
                          <a:solidFill>
                            <a:srgbClr val="000000"/>
                          </a:solidFill>
                          <a:effectLst/>
                          <a:latin typeface="+mj-lt"/>
                        </a:rPr>
                        <a:t>0.0</a:t>
                      </a:r>
                    </a:p>
                  </a:txBody>
                  <a:tcPr marL="7620" marR="7620" marT="7620" marB="0" anchor="ctr"/>
                </a:tc>
                <a:tc>
                  <a:txBody>
                    <a:bodyPr/>
                    <a:lstStyle/>
                    <a:p>
                      <a:pPr algn="ctr" fontAlgn="b"/>
                      <a:r>
                        <a:rPr lang="en-US" sz="1200" b="1" i="0" u="none" strike="noStrike">
                          <a:solidFill>
                            <a:srgbClr val="000000"/>
                          </a:solidFill>
                          <a:effectLst/>
                          <a:latin typeface="+mj-lt"/>
                        </a:rPr>
                        <a:t>0.9</a:t>
                      </a:r>
                    </a:p>
                  </a:txBody>
                  <a:tcPr marL="7620" marR="7620" marT="7620" marB="0" anchor="ctr"/>
                </a:tc>
                <a:tc>
                  <a:txBody>
                    <a:bodyPr/>
                    <a:lstStyle/>
                    <a:p>
                      <a:pPr algn="ctr" fontAlgn="b"/>
                      <a:r>
                        <a:rPr lang="en-US" sz="1200" b="1" i="0" u="none" strike="noStrike">
                          <a:solidFill>
                            <a:srgbClr val="000000"/>
                          </a:solidFill>
                          <a:effectLst/>
                          <a:latin typeface="+mj-lt"/>
                        </a:rPr>
                        <a:t>0.9</a:t>
                      </a:r>
                    </a:p>
                  </a:txBody>
                  <a:tcPr marL="7620" marR="7620" marT="7620" marB="0" anchor="ctr"/>
                </a:tc>
                <a:extLst>
                  <a:ext uri="{0D108BD9-81ED-4DB2-BD59-A6C34878D82A}">
                    <a16:rowId xmlns:a16="http://schemas.microsoft.com/office/drawing/2014/main" val="3145905601"/>
                  </a:ext>
                </a:extLst>
              </a:tr>
              <a:tr h="401845">
                <a:tc>
                  <a:txBody>
                    <a:bodyPr/>
                    <a:lstStyle/>
                    <a:p>
                      <a:pPr marL="91440" algn="l" fontAlgn="ctr"/>
                      <a:r>
                        <a:rPr lang="en-US" sz="1200" b="1" i="0" u="none" strike="noStrike">
                          <a:solidFill>
                            <a:srgbClr val="000000"/>
                          </a:solidFill>
                          <a:effectLst/>
                          <a:latin typeface="+mj-lt"/>
                        </a:rPr>
                        <a:t>NURTEC</a:t>
                      </a:r>
                    </a:p>
                  </a:txBody>
                  <a:tcPr marL="7620" marR="7620" marT="7620" marB="0" anchor="ctr"/>
                </a:tc>
                <a:tc>
                  <a:txBody>
                    <a:bodyPr/>
                    <a:lstStyle/>
                    <a:p>
                      <a:pPr algn="ctr" fontAlgn="b"/>
                      <a:r>
                        <a:rPr lang="en-US" sz="1200" b="1" i="0" u="none" strike="noStrike">
                          <a:solidFill>
                            <a:srgbClr val="000000"/>
                          </a:solidFill>
                          <a:effectLst/>
                          <a:latin typeface="+mj-lt"/>
                        </a:rPr>
                        <a:t>3.0</a:t>
                      </a:r>
                    </a:p>
                  </a:txBody>
                  <a:tcPr marL="7620" marR="7620" marT="7620" marB="0" anchor="ctr"/>
                </a:tc>
                <a:tc>
                  <a:txBody>
                    <a:bodyPr/>
                    <a:lstStyle/>
                    <a:p>
                      <a:pPr algn="ctr" fontAlgn="b"/>
                      <a:r>
                        <a:rPr lang="en-US" sz="1200" b="1" i="0" u="none" strike="noStrike">
                          <a:solidFill>
                            <a:srgbClr val="000000"/>
                          </a:solidFill>
                          <a:effectLst/>
                          <a:latin typeface="+mj-lt"/>
                        </a:rPr>
                        <a:t>3.8</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extLst>
                  <a:ext uri="{0D108BD9-81ED-4DB2-BD59-A6C34878D82A}">
                    <a16:rowId xmlns:a16="http://schemas.microsoft.com/office/drawing/2014/main" val="2390816125"/>
                  </a:ext>
                </a:extLst>
              </a:tr>
              <a:tr h="401845">
                <a:tc>
                  <a:txBody>
                    <a:bodyPr/>
                    <a:lstStyle/>
                    <a:p>
                      <a:pPr marL="91440" algn="l" fontAlgn="ctr"/>
                      <a:r>
                        <a:rPr lang="en-US" sz="1200" b="1" i="0" u="none" strike="noStrike">
                          <a:solidFill>
                            <a:srgbClr val="000000"/>
                          </a:solidFill>
                          <a:effectLst/>
                          <a:latin typeface="+mj-lt"/>
                        </a:rPr>
                        <a:t>ZEPBOUND VIAL</a:t>
                      </a:r>
                    </a:p>
                  </a:txBody>
                  <a:tcPr marL="7620" marR="7620" marT="7620" marB="0" anchor="ctr"/>
                </a:tc>
                <a:tc>
                  <a:txBody>
                    <a:bodyPr/>
                    <a:lstStyle/>
                    <a:p>
                      <a:pPr algn="ctr" fontAlgn="b"/>
                      <a:r>
                        <a:rPr lang="en-US" sz="1200" b="1" i="0" u="none" strike="noStrike">
                          <a:solidFill>
                            <a:srgbClr val="000000"/>
                          </a:solidFill>
                          <a:effectLst/>
                          <a:latin typeface="+mj-lt"/>
                        </a:rPr>
                        <a:t>0.0</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extLst>
                  <a:ext uri="{0D108BD9-81ED-4DB2-BD59-A6C34878D82A}">
                    <a16:rowId xmlns:a16="http://schemas.microsoft.com/office/drawing/2014/main" val="1374446175"/>
                  </a:ext>
                </a:extLst>
              </a:tr>
              <a:tr h="401845">
                <a:tc>
                  <a:txBody>
                    <a:bodyPr/>
                    <a:lstStyle/>
                    <a:p>
                      <a:pPr marL="91440" algn="l" fontAlgn="ctr"/>
                      <a:r>
                        <a:rPr lang="en-US" sz="1200" b="1" i="0" u="none" strike="noStrike">
                          <a:solidFill>
                            <a:srgbClr val="000000"/>
                          </a:solidFill>
                          <a:effectLst/>
                          <a:latin typeface="+mj-lt"/>
                        </a:rPr>
                        <a:t>VRAYLAR</a:t>
                      </a:r>
                    </a:p>
                  </a:txBody>
                  <a:tcPr marL="7620" marR="7620" marT="7620" marB="0" anchor="ctr"/>
                </a:tc>
                <a:tc>
                  <a:txBody>
                    <a:bodyPr/>
                    <a:lstStyle/>
                    <a:p>
                      <a:pPr algn="ctr" fontAlgn="b"/>
                      <a:r>
                        <a:rPr lang="en-US" sz="1200" b="1" i="0" u="none" strike="noStrike">
                          <a:solidFill>
                            <a:srgbClr val="000000"/>
                          </a:solidFill>
                          <a:effectLst/>
                          <a:latin typeface="+mj-lt"/>
                        </a:rPr>
                        <a:t>3.7</a:t>
                      </a:r>
                    </a:p>
                  </a:txBody>
                  <a:tcPr marL="7620" marR="7620" marT="7620" marB="0" anchor="ctr"/>
                </a:tc>
                <a:tc>
                  <a:txBody>
                    <a:bodyPr/>
                    <a:lstStyle/>
                    <a:p>
                      <a:pPr algn="ctr" fontAlgn="b"/>
                      <a:r>
                        <a:rPr lang="en-US" sz="1200" b="1" i="0" u="none" strike="noStrike">
                          <a:solidFill>
                            <a:srgbClr val="000000"/>
                          </a:solidFill>
                          <a:effectLst/>
                          <a:latin typeface="+mj-lt"/>
                        </a:rPr>
                        <a:t>4.4</a:t>
                      </a:r>
                    </a:p>
                  </a:txBody>
                  <a:tcPr marL="7620" marR="7620" marT="7620" marB="0" anchor="ctr"/>
                </a:tc>
                <a:tc>
                  <a:txBody>
                    <a:bodyPr/>
                    <a:lstStyle/>
                    <a:p>
                      <a:pPr algn="ctr" fontAlgn="b"/>
                      <a:r>
                        <a:rPr lang="en-US" sz="1200" b="1" i="0" u="none" strike="noStrike">
                          <a:solidFill>
                            <a:srgbClr val="000000"/>
                          </a:solidFill>
                          <a:effectLst/>
                          <a:latin typeface="+mj-lt"/>
                        </a:rPr>
                        <a:t>0.7</a:t>
                      </a:r>
                    </a:p>
                  </a:txBody>
                  <a:tcPr marL="7620" marR="7620" marT="7620" marB="0" anchor="ctr"/>
                </a:tc>
                <a:extLst>
                  <a:ext uri="{0D108BD9-81ED-4DB2-BD59-A6C34878D82A}">
                    <a16:rowId xmlns:a16="http://schemas.microsoft.com/office/drawing/2014/main" val="166071429"/>
                  </a:ext>
                </a:extLst>
              </a:tr>
              <a:tr h="401845">
                <a:tc>
                  <a:txBody>
                    <a:bodyPr/>
                    <a:lstStyle/>
                    <a:p>
                      <a:pPr marL="91440" algn="l" fontAlgn="ctr"/>
                      <a:r>
                        <a:rPr lang="en-US" sz="1200" b="1" i="0" u="none" strike="noStrike">
                          <a:solidFill>
                            <a:srgbClr val="000000"/>
                          </a:solidFill>
                          <a:effectLst/>
                          <a:latin typeface="+mj-lt"/>
                        </a:rPr>
                        <a:t>QULIPTA</a:t>
                      </a:r>
                    </a:p>
                  </a:txBody>
                  <a:tcPr marL="7620" marR="7620" marT="7620" marB="0" anchor="ctr"/>
                </a:tc>
                <a:tc>
                  <a:txBody>
                    <a:bodyPr/>
                    <a:lstStyle/>
                    <a:p>
                      <a:pPr algn="ctr" fontAlgn="b"/>
                      <a:r>
                        <a:rPr lang="en-US" sz="1200" b="1" i="0" u="none" strike="noStrike">
                          <a:solidFill>
                            <a:srgbClr val="000000"/>
                          </a:solidFill>
                          <a:effectLst/>
                          <a:latin typeface="+mj-lt"/>
                        </a:rPr>
                        <a:t>1.3</a:t>
                      </a:r>
                    </a:p>
                  </a:txBody>
                  <a:tcPr marL="7620" marR="7620" marT="7620" marB="0" anchor="ctr"/>
                </a:tc>
                <a:tc>
                  <a:txBody>
                    <a:bodyPr/>
                    <a:lstStyle/>
                    <a:p>
                      <a:pPr algn="ctr" fontAlgn="b"/>
                      <a:r>
                        <a:rPr lang="en-US" sz="1200" b="1" i="0" u="none" strike="noStrike">
                          <a:solidFill>
                            <a:srgbClr val="000000"/>
                          </a:solidFill>
                          <a:effectLst/>
                          <a:latin typeface="+mj-lt"/>
                        </a:rPr>
                        <a:t>2.0</a:t>
                      </a:r>
                    </a:p>
                  </a:txBody>
                  <a:tcPr marL="7620" marR="7620" marT="7620" marB="0" anchor="ctr"/>
                </a:tc>
                <a:tc>
                  <a:txBody>
                    <a:bodyPr/>
                    <a:lstStyle/>
                    <a:p>
                      <a:pPr algn="ctr" fontAlgn="b"/>
                      <a:r>
                        <a:rPr lang="en-US" sz="1200" b="1" i="0" u="none" strike="noStrike">
                          <a:solidFill>
                            <a:srgbClr val="000000"/>
                          </a:solidFill>
                          <a:effectLst/>
                          <a:latin typeface="+mj-lt"/>
                        </a:rPr>
                        <a:t>0.7</a:t>
                      </a:r>
                    </a:p>
                  </a:txBody>
                  <a:tcPr marL="7620" marR="7620" marT="7620" marB="0" anchor="ctr"/>
                </a:tc>
                <a:extLst>
                  <a:ext uri="{0D108BD9-81ED-4DB2-BD59-A6C34878D82A}">
                    <a16:rowId xmlns:a16="http://schemas.microsoft.com/office/drawing/2014/main" val="2909369128"/>
                  </a:ext>
                </a:extLst>
              </a:tr>
              <a:tr h="401845">
                <a:tc>
                  <a:txBody>
                    <a:bodyPr/>
                    <a:lstStyle/>
                    <a:p>
                      <a:pPr marL="91440" algn="l" fontAlgn="ctr"/>
                      <a:r>
                        <a:rPr lang="en-US" sz="1200" b="1" i="0" u="none" strike="noStrike">
                          <a:solidFill>
                            <a:srgbClr val="000000"/>
                          </a:solidFill>
                          <a:effectLst/>
                          <a:latin typeface="+mj-lt"/>
                        </a:rPr>
                        <a:t>FARXIGA</a:t>
                      </a:r>
                    </a:p>
                  </a:txBody>
                  <a:tcPr marL="7620" marR="7620" marT="7620" marB="0" anchor="ctr"/>
                </a:tc>
                <a:tc>
                  <a:txBody>
                    <a:bodyPr/>
                    <a:lstStyle/>
                    <a:p>
                      <a:pPr algn="ctr" fontAlgn="b"/>
                      <a:r>
                        <a:rPr lang="en-US" sz="1200" b="1" i="0" u="none" strike="noStrike">
                          <a:solidFill>
                            <a:srgbClr val="000000"/>
                          </a:solidFill>
                          <a:effectLst/>
                          <a:latin typeface="+mj-lt"/>
                        </a:rPr>
                        <a:t>7.2</a:t>
                      </a:r>
                    </a:p>
                  </a:txBody>
                  <a:tcPr marL="7620" marR="7620" marT="7620" marB="0" anchor="ctr"/>
                </a:tc>
                <a:tc>
                  <a:txBody>
                    <a:bodyPr/>
                    <a:lstStyle/>
                    <a:p>
                      <a:pPr algn="ctr" fontAlgn="b"/>
                      <a:r>
                        <a:rPr lang="en-US" sz="1200" b="1" i="0" u="none" strike="noStrike">
                          <a:solidFill>
                            <a:srgbClr val="000000"/>
                          </a:solidFill>
                          <a:effectLst/>
                          <a:latin typeface="+mj-lt"/>
                        </a:rPr>
                        <a:t>7.8</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765715252"/>
                  </a:ext>
                </a:extLst>
              </a:tr>
              <a:tr h="401845">
                <a:tc>
                  <a:txBody>
                    <a:bodyPr/>
                    <a:lstStyle/>
                    <a:p>
                      <a:pPr marL="91440" algn="l" fontAlgn="ctr"/>
                      <a:r>
                        <a:rPr lang="en-US" sz="1200" b="1" i="0" u="none" strike="noStrike">
                          <a:solidFill>
                            <a:srgbClr val="000000"/>
                          </a:solidFill>
                          <a:effectLst/>
                          <a:latin typeface="+mj-lt"/>
                        </a:rPr>
                        <a:t>DUPIXENT</a:t>
                      </a:r>
                    </a:p>
                  </a:txBody>
                  <a:tcPr marL="7620" marR="7620" marT="7620" marB="0" anchor="ctr"/>
                </a:tc>
                <a:tc>
                  <a:txBody>
                    <a:bodyPr/>
                    <a:lstStyle/>
                    <a:p>
                      <a:pPr algn="ctr" fontAlgn="b"/>
                      <a:r>
                        <a:rPr lang="en-US" sz="1200" b="1" i="0" u="none" strike="noStrike">
                          <a:solidFill>
                            <a:srgbClr val="000000"/>
                          </a:solidFill>
                          <a:effectLst/>
                          <a:latin typeface="+mj-lt"/>
                        </a:rPr>
                        <a:t>1.2</a:t>
                      </a:r>
                    </a:p>
                  </a:txBody>
                  <a:tcPr marL="7620" marR="7620" marT="7620" marB="0" anchor="ctr"/>
                </a:tc>
                <a:tc>
                  <a:txBody>
                    <a:bodyPr/>
                    <a:lstStyle/>
                    <a:p>
                      <a:pPr algn="ctr" fontAlgn="b"/>
                      <a:r>
                        <a:rPr lang="en-US" sz="1200" b="1" i="0" u="none" strike="noStrike">
                          <a:solidFill>
                            <a:srgbClr val="000000"/>
                          </a:solidFill>
                          <a:effectLst/>
                          <a:latin typeface="+mj-lt"/>
                        </a:rPr>
                        <a:t>1.8</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1424904912"/>
                  </a:ext>
                </a:extLst>
              </a:tr>
              <a:tr h="401845">
                <a:tc>
                  <a:txBody>
                    <a:bodyPr/>
                    <a:lstStyle/>
                    <a:p>
                      <a:pPr marL="91440" algn="l" fontAlgn="ctr"/>
                      <a:r>
                        <a:rPr lang="en-US" sz="1200" b="1" i="0" u="none" strike="noStrike">
                          <a:solidFill>
                            <a:srgbClr val="000000"/>
                          </a:solidFill>
                          <a:effectLst/>
                          <a:latin typeface="+mj-lt"/>
                        </a:rPr>
                        <a:t>FREESTYLE LIBRE 3</a:t>
                      </a:r>
                    </a:p>
                  </a:txBody>
                  <a:tcPr marL="7620" marR="7620" marT="7620" marB="0" anchor="ctr"/>
                </a:tc>
                <a:tc>
                  <a:txBody>
                    <a:bodyPr/>
                    <a:lstStyle/>
                    <a:p>
                      <a:pPr algn="ctr" fontAlgn="b"/>
                      <a:r>
                        <a:rPr lang="en-US" sz="1200" b="1" i="0" u="none" strike="noStrike">
                          <a:solidFill>
                            <a:srgbClr val="000000"/>
                          </a:solidFill>
                          <a:effectLst/>
                          <a:latin typeface="+mj-lt"/>
                        </a:rPr>
                        <a:t>0.6</a:t>
                      </a:r>
                    </a:p>
                  </a:txBody>
                  <a:tcPr marL="7620" marR="7620" marT="7620" marB="0" anchor="ctr"/>
                </a:tc>
                <a:tc>
                  <a:txBody>
                    <a:bodyPr/>
                    <a:lstStyle/>
                    <a:p>
                      <a:pPr algn="ctr" fontAlgn="b"/>
                      <a:r>
                        <a:rPr lang="en-US" sz="1200" b="1" i="0" u="none" strike="noStrike">
                          <a:solidFill>
                            <a:srgbClr val="000000"/>
                          </a:solidFill>
                          <a:effectLst/>
                          <a:latin typeface="+mj-lt"/>
                        </a:rPr>
                        <a:t>1.2</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3155713975"/>
                  </a:ext>
                </a:extLst>
              </a:tr>
            </a:tbl>
          </a:graphicData>
        </a:graphic>
      </p:graphicFrame>
      <p:sp>
        <p:nvSpPr>
          <p:cNvPr id="9" name="Text Placeholder 2">
            <a:extLst>
              <a:ext uri="{FF2B5EF4-FFF2-40B4-BE49-F238E27FC236}">
                <a16:creationId xmlns:a16="http://schemas.microsoft.com/office/drawing/2014/main" id="{D0D8B334-B1F6-3033-8991-91CEFF40C74C}"/>
              </a:ext>
            </a:extLst>
          </p:cNvPr>
          <p:cNvSpPr txBox="1">
            <a:spLocks/>
          </p:cNvSpPr>
          <p:nvPr/>
        </p:nvSpPr>
        <p:spPr>
          <a:xfrm rot="16200000">
            <a:off x="-1360054" y="3936459"/>
            <a:ext cx="3657600" cy="402336"/>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i="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A3E0"/>
                </a:solidFill>
                <a:effectLst/>
                <a:uLnTx/>
                <a:uFillTx/>
                <a:latin typeface="Arial" panose="020B0604020202020204"/>
                <a:ea typeface="+mn-ea"/>
                <a:cs typeface="+mn-cs"/>
              </a:rPr>
              <a:t>Sales $ in Billions</a:t>
            </a:r>
          </a:p>
        </p:txBody>
      </p:sp>
      <p:sp>
        <p:nvSpPr>
          <p:cNvPr id="3" name="Footer Placeholder 2">
            <a:extLst>
              <a:ext uri="{FF2B5EF4-FFF2-40B4-BE49-F238E27FC236}">
                <a16:creationId xmlns:a16="http://schemas.microsoft.com/office/drawing/2014/main" id="{B910E8AF-D901-2342-16D6-8269C607AB93}"/>
              </a:ext>
            </a:extLst>
          </p:cNvPr>
          <p:cNvSpPr txBox="1">
            <a:spLocks/>
          </p:cNvSpPr>
          <p:nvPr/>
        </p:nvSpPr>
        <p:spPr>
          <a:xfrm>
            <a:off x="100399" y="6329385"/>
            <a:ext cx="9116145" cy="4550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 Limited to Rx and OTC Insulins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850481051"/>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67395E2-641E-4D23-9D99-EB63F39BEA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8" name="think-cell data - do not delete" hidden="1">
                        <a:extLst>
                          <a:ext uri="{FF2B5EF4-FFF2-40B4-BE49-F238E27FC236}">
                            <a16:creationId xmlns:a16="http://schemas.microsoft.com/office/drawing/2014/main" id="{F67395E2-641E-4D23-9D99-EB63F39BEA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D02C21CC-5BAE-3EDB-8E4D-660525DCCA14}"/>
              </a:ext>
            </a:extLst>
          </p:cNvPr>
          <p:cNvSpPr>
            <a:spLocks noGrp="1"/>
          </p:cNvSpPr>
          <p:nvPr>
            <p:ph type="title"/>
          </p:nvPr>
        </p:nvSpPr>
        <p:spPr/>
        <p:txBody>
          <a:bodyPr vert="horz"/>
          <a:lstStyle/>
          <a:p>
            <a:r>
              <a:rPr lang="en-US" sz="2400"/>
              <a:t>Trulicity &amp; </a:t>
            </a:r>
            <a:r>
              <a:rPr lang="en-US" sz="2400" b="1" i="0" u="none" strike="noStrike" err="1">
                <a:solidFill>
                  <a:schemeClr val="tx1"/>
                </a:solidFill>
                <a:effectLst/>
                <a:latin typeface="+mj-lt"/>
              </a:rPr>
              <a:t>Arexvy</a:t>
            </a:r>
            <a:r>
              <a:rPr lang="en-US" sz="2400" b="1" i="0" u="none" strike="noStrike">
                <a:solidFill>
                  <a:schemeClr val="tx1"/>
                </a:solidFill>
                <a:effectLst/>
                <a:latin typeface="+mj-lt"/>
              </a:rPr>
              <a:t> </a:t>
            </a:r>
            <a:r>
              <a:rPr lang="en-US" sz="2400"/>
              <a:t>has the greatest absolute sales loss in Retail within last 12 months</a:t>
            </a:r>
          </a:p>
        </p:txBody>
      </p:sp>
      <p:sp>
        <p:nvSpPr>
          <p:cNvPr id="5" name="Footer Placeholder 4">
            <a:extLst>
              <a:ext uri="{FF2B5EF4-FFF2-40B4-BE49-F238E27FC236}">
                <a16:creationId xmlns:a16="http://schemas.microsoft.com/office/drawing/2014/main" id="{28428121-A470-4154-CA97-41BC74DB936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©IQVIA 2025, Do not reproduce without permission.</a:t>
            </a:r>
          </a:p>
        </p:txBody>
      </p:sp>
      <p:graphicFrame>
        <p:nvGraphicFramePr>
          <p:cNvPr id="6" name="Table 6">
            <a:extLst>
              <a:ext uri="{FF2B5EF4-FFF2-40B4-BE49-F238E27FC236}">
                <a16:creationId xmlns:a16="http://schemas.microsoft.com/office/drawing/2014/main" id="{FAA6B8D9-A04E-9251-4C3C-730CBD54DB25}"/>
              </a:ext>
            </a:extLst>
          </p:cNvPr>
          <p:cNvGraphicFramePr>
            <a:graphicFrameLocks noGrp="1"/>
          </p:cNvGraphicFramePr>
          <p:nvPr>
            <p:ph idx="4294967295"/>
            <p:extLst>
              <p:ext uri="{D42A27DB-BD31-4B8C-83A1-F6EECF244321}">
                <p14:modId xmlns:p14="http://schemas.microsoft.com/office/powerpoint/2010/main" val="1161916340"/>
              </p:ext>
            </p:extLst>
          </p:nvPr>
        </p:nvGraphicFramePr>
        <p:xfrm>
          <a:off x="816865" y="1148640"/>
          <a:ext cx="5029200" cy="4663436"/>
        </p:xfrm>
        <a:graphic>
          <a:graphicData uri="http://schemas.openxmlformats.org/drawingml/2006/table">
            <a:tbl>
              <a:tblPr firstRow="1" bandRow="1">
                <a:tableStyleId>{5C22544A-7EE6-4342-B048-85BDC9FD1C3A}</a:tableStyleId>
              </a:tblPr>
              <a:tblGrid>
                <a:gridCol w="1841916">
                  <a:extLst>
                    <a:ext uri="{9D8B030D-6E8A-4147-A177-3AD203B41FA5}">
                      <a16:colId xmlns:a16="http://schemas.microsoft.com/office/drawing/2014/main" val="901888327"/>
                    </a:ext>
                  </a:extLst>
                </a:gridCol>
                <a:gridCol w="935421">
                  <a:extLst>
                    <a:ext uri="{9D8B030D-6E8A-4147-A177-3AD203B41FA5}">
                      <a16:colId xmlns:a16="http://schemas.microsoft.com/office/drawing/2014/main" val="2124315815"/>
                    </a:ext>
                  </a:extLst>
                </a:gridCol>
                <a:gridCol w="994563">
                  <a:extLst>
                    <a:ext uri="{9D8B030D-6E8A-4147-A177-3AD203B41FA5}">
                      <a16:colId xmlns:a16="http://schemas.microsoft.com/office/drawing/2014/main" val="384565766"/>
                    </a:ext>
                  </a:extLst>
                </a:gridCol>
                <a:gridCol w="1257300">
                  <a:extLst>
                    <a:ext uri="{9D8B030D-6E8A-4147-A177-3AD203B41FA5}">
                      <a16:colId xmlns:a16="http://schemas.microsoft.com/office/drawing/2014/main" val="1126008475"/>
                    </a:ext>
                  </a:extLst>
                </a:gridCol>
              </a:tblGrid>
              <a:tr h="551494">
                <a:tc gridSpan="4">
                  <a:txBody>
                    <a:bodyPr/>
                    <a:lstStyle/>
                    <a:p>
                      <a:pPr algn="ctr" fontAlgn="b"/>
                      <a:r>
                        <a:rPr lang="en-US" sz="1400" b="1" i="0" u="none" strike="noStrike">
                          <a:solidFill>
                            <a:schemeClr val="bg1"/>
                          </a:solidFill>
                          <a:effectLst/>
                          <a:latin typeface="+mj-lt"/>
                        </a:rPr>
                        <a:t>Retail Products 1 - 10 </a:t>
                      </a:r>
                    </a:p>
                    <a:p>
                      <a:pPr algn="ctr" fontAlgn="b"/>
                      <a:r>
                        <a:rPr lang="en-US" sz="1400" b="1" i="0" u="none" strike="noStrike">
                          <a:solidFill>
                            <a:schemeClr val="bg1"/>
                          </a:solidFill>
                          <a:effectLst/>
                          <a:latin typeface="+mj-lt"/>
                        </a:rPr>
                        <a:t>(Highest One-Year Absolute Losses)</a:t>
                      </a: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extLst>
                  <a:ext uri="{0D108BD9-81ED-4DB2-BD59-A6C34878D82A}">
                    <a16:rowId xmlns:a16="http://schemas.microsoft.com/office/drawing/2014/main" val="133429877"/>
                  </a:ext>
                </a:extLst>
              </a:tr>
              <a:tr h="435322">
                <a:tc>
                  <a:txBody>
                    <a:bodyPr/>
                    <a:lstStyle/>
                    <a:p>
                      <a:pPr algn="ctr" fontAlgn="b"/>
                      <a:r>
                        <a:rPr lang="en-US" sz="1400" b="1" i="0" u="none" strike="noStrike">
                          <a:solidFill>
                            <a:schemeClr val="bg1"/>
                          </a:solidFill>
                          <a:effectLst/>
                          <a:latin typeface="+mj-lt"/>
                        </a:rPr>
                        <a:t>Product</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2024</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2025</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Abs. Difference</a:t>
                      </a:r>
                    </a:p>
                  </a:txBody>
                  <a:tcPr marL="6350" marR="6350" marT="6350" marB="0" anchor="ctr">
                    <a:solidFill>
                      <a:schemeClr val="accent1"/>
                    </a:solidFill>
                  </a:tcPr>
                </a:tc>
                <a:extLst>
                  <a:ext uri="{0D108BD9-81ED-4DB2-BD59-A6C34878D82A}">
                    <a16:rowId xmlns:a16="http://schemas.microsoft.com/office/drawing/2014/main" val="1795449776"/>
                  </a:ext>
                </a:extLst>
              </a:tr>
              <a:tr h="367662">
                <a:tc>
                  <a:txBody>
                    <a:bodyPr/>
                    <a:lstStyle/>
                    <a:p>
                      <a:pPr marL="91440" algn="l" fontAlgn="ctr"/>
                      <a:r>
                        <a:rPr lang="en-US" sz="1200" b="1" i="0" u="none" strike="noStrike">
                          <a:solidFill>
                            <a:srgbClr val="000000"/>
                          </a:solidFill>
                          <a:effectLst/>
                          <a:latin typeface="+mj-lt"/>
                        </a:rPr>
                        <a:t>TRULICITY</a:t>
                      </a:r>
                    </a:p>
                  </a:txBody>
                  <a:tcPr marL="7620" marR="7620" marT="7620" marB="0" anchor="ctr"/>
                </a:tc>
                <a:tc>
                  <a:txBody>
                    <a:bodyPr/>
                    <a:lstStyle/>
                    <a:p>
                      <a:pPr algn="ctr" fontAlgn="b"/>
                      <a:r>
                        <a:rPr lang="en-US" sz="1200" b="1" i="0" u="none" strike="noStrike">
                          <a:solidFill>
                            <a:srgbClr val="000000"/>
                          </a:solidFill>
                          <a:effectLst/>
                          <a:latin typeface="+mj-lt"/>
                        </a:rPr>
                        <a:t>11.2</a:t>
                      </a:r>
                    </a:p>
                  </a:txBody>
                  <a:tcPr marL="7620" marR="7620" marT="7620" marB="0" anchor="ctr"/>
                </a:tc>
                <a:tc>
                  <a:txBody>
                    <a:bodyPr/>
                    <a:lstStyle/>
                    <a:p>
                      <a:pPr algn="ctr" fontAlgn="b"/>
                      <a:r>
                        <a:rPr lang="en-US" sz="1200" b="1" i="0" u="none" strike="noStrike">
                          <a:solidFill>
                            <a:srgbClr val="000000"/>
                          </a:solidFill>
                          <a:effectLst/>
                          <a:latin typeface="+mj-lt"/>
                        </a:rPr>
                        <a:t>8.8</a:t>
                      </a:r>
                    </a:p>
                  </a:txBody>
                  <a:tcPr marL="7620" marR="7620" marT="7620" marB="0" anchor="ctr"/>
                </a:tc>
                <a:tc>
                  <a:txBody>
                    <a:bodyPr/>
                    <a:lstStyle/>
                    <a:p>
                      <a:pPr algn="ctr" fontAlgn="b"/>
                      <a:r>
                        <a:rPr lang="en-US" sz="1200" b="1" i="0" u="none" strike="noStrike">
                          <a:solidFill>
                            <a:srgbClr val="000000"/>
                          </a:solidFill>
                          <a:effectLst/>
                          <a:latin typeface="+mj-lt"/>
                        </a:rPr>
                        <a:t>-2.5</a:t>
                      </a:r>
                    </a:p>
                  </a:txBody>
                  <a:tcPr marL="7620" marR="7620" marT="7620" marB="0" anchor="ctr"/>
                </a:tc>
                <a:extLst>
                  <a:ext uri="{0D108BD9-81ED-4DB2-BD59-A6C34878D82A}">
                    <a16:rowId xmlns:a16="http://schemas.microsoft.com/office/drawing/2014/main" val="3059547427"/>
                  </a:ext>
                </a:extLst>
              </a:tr>
              <a:tr h="367662">
                <a:tc>
                  <a:txBody>
                    <a:bodyPr/>
                    <a:lstStyle/>
                    <a:p>
                      <a:pPr marL="91440" algn="l" fontAlgn="ctr"/>
                      <a:r>
                        <a:rPr lang="en-US" sz="1200" b="1" i="0" u="none" strike="noStrike">
                          <a:solidFill>
                            <a:srgbClr val="000000"/>
                          </a:solidFill>
                          <a:effectLst/>
                          <a:latin typeface="+mj-lt"/>
                        </a:rPr>
                        <a:t>AREXVY</a:t>
                      </a:r>
                    </a:p>
                  </a:txBody>
                  <a:tcPr marL="7620" marR="7620" marT="7620" marB="0" anchor="ctr"/>
                </a:tc>
                <a:tc>
                  <a:txBody>
                    <a:bodyPr/>
                    <a:lstStyle/>
                    <a:p>
                      <a:pPr algn="ctr" fontAlgn="b"/>
                      <a:r>
                        <a:rPr lang="en-US" sz="1200" b="1" i="0" u="none" strike="noStrike">
                          <a:solidFill>
                            <a:srgbClr val="000000"/>
                          </a:solidFill>
                          <a:effectLst/>
                          <a:latin typeface="+mj-lt"/>
                        </a:rPr>
                        <a:t>1.9</a:t>
                      </a:r>
                    </a:p>
                  </a:txBody>
                  <a:tcPr marL="7620" marR="7620" marT="7620" marB="0" anchor="ctr"/>
                </a:tc>
                <a:tc>
                  <a:txBody>
                    <a:bodyPr/>
                    <a:lstStyle/>
                    <a:p>
                      <a:pPr algn="ctr" fontAlgn="b"/>
                      <a:r>
                        <a:rPr lang="en-US" sz="1200" b="1" i="0" u="none" strike="noStrike">
                          <a:solidFill>
                            <a:srgbClr val="000000"/>
                          </a:solidFill>
                          <a:effectLst/>
                          <a:latin typeface="+mj-lt"/>
                        </a:rPr>
                        <a:t>0.4</a:t>
                      </a:r>
                    </a:p>
                  </a:txBody>
                  <a:tcPr marL="7620" marR="7620" marT="7620" marB="0" anchor="ctr"/>
                </a:tc>
                <a:tc>
                  <a:txBody>
                    <a:bodyPr/>
                    <a:lstStyle/>
                    <a:p>
                      <a:pPr algn="ctr" fontAlgn="b"/>
                      <a:r>
                        <a:rPr lang="en-US" sz="1200" b="1" i="0" u="none" strike="noStrike">
                          <a:solidFill>
                            <a:srgbClr val="000000"/>
                          </a:solidFill>
                          <a:effectLst/>
                          <a:latin typeface="+mj-lt"/>
                        </a:rPr>
                        <a:t>-1.5</a:t>
                      </a:r>
                    </a:p>
                  </a:txBody>
                  <a:tcPr marL="7620" marR="7620" marT="7620" marB="0" anchor="ctr"/>
                </a:tc>
                <a:extLst>
                  <a:ext uri="{0D108BD9-81ED-4DB2-BD59-A6C34878D82A}">
                    <a16:rowId xmlns:a16="http://schemas.microsoft.com/office/drawing/2014/main" val="2391428769"/>
                  </a:ext>
                </a:extLst>
              </a:tr>
              <a:tr h="367662">
                <a:tc>
                  <a:txBody>
                    <a:bodyPr/>
                    <a:lstStyle/>
                    <a:p>
                      <a:pPr marL="91440" algn="l" fontAlgn="ctr"/>
                      <a:r>
                        <a:rPr lang="en-US" sz="1200" b="1" i="0" u="none" strike="noStrike">
                          <a:solidFill>
                            <a:srgbClr val="000000"/>
                          </a:solidFill>
                          <a:effectLst/>
                          <a:latin typeface="+mj-lt"/>
                        </a:rPr>
                        <a:t>JANUVIA</a:t>
                      </a:r>
                    </a:p>
                  </a:txBody>
                  <a:tcPr marL="7620" marR="7620" marT="7620" marB="0" anchor="ctr"/>
                </a:tc>
                <a:tc>
                  <a:txBody>
                    <a:bodyPr/>
                    <a:lstStyle/>
                    <a:p>
                      <a:pPr algn="ctr" fontAlgn="b"/>
                      <a:r>
                        <a:rPr lang="en-US" sz="1200" b="1" i="0" u="none" strike="noStrike">
                          <a:solidFill>
                            <a:srgbClr val="000000"/>
                          </a:solidFill>
                          <a:effectLst/>
                          <a:latin typeface="+mj-lt"/>
                        </a:rPr>
                        <a:t>4.6</a:t>
                      </a:r>
                    </a:p>
                  </a:txBody>
                  <a:tcPr marL="7620" marR="7620" marT="7620" marB="0" anchor="ctr"/>
                </a:tc>
                <a:tc>
                  <a:txBody>
                    <a:bodyPr/>
                    <a:lstStyle/>
                    <a:p>
                      <a:pPr algn="ctr" fontAlgn="b"/>
                      <a:r>
                        <a:rPr lang="en-US" sz="1200" b="1" i="0" u="none" strike="noStrike">
                          <a:solidFill>
                            <a:srgbClr val="000000"/>
                          </a:solidFill>
                          <a:effectLst/>
                          <a:latin typeface="+mj-lt"/>
                        </a:rPr>
                        <a:t>3.2</a:t>
                      </a:r>
                    </a:p>
                  </a:txBody>
                  <a:tcPr marL="7620" marR="7620" marT="7620" marB="0" anchor="ctr"/>
                </a:tc>
                <a:tc>
                  <a:txBody>
                    <a:bodyPr/>
                    <a:lstStyle/>
                    <a:p>
                      <a:pPr algn="ctr" fontAlgn="b"/>
                      <a:r>
                        <a:rPr lang="en-US" sz="1200" b="1" i="0" u="none" strike="noStrike">
                          <a:solidFill>
                            <a:srgbClr val="000000"/>
                          </a:solidFill>
                          <a:effectLst/>
                          <a:latin typeface="+mj-lt"/>
                        </a:rPr>
                        <a:t>-1.4</a:t>
                      </a:r>
                    </a:p>
                  </a:txBody>
                  <a:tcPr marL="7620" marR="7620" marT="7620" marB="0" anchor="ctr"/>
                </a:tc>
                <a:extLst>
                  <a:ext uri="{0D108BD9-81ED-4DB2-BD59-A6C34878D82A}">
                    <a16:rowId xmlns:a16="http://schemas.microsoft.com/office/drawing/2014/main" val="210863707"/>
                  </a:ext>
                </a:extLst>
              </a:tr>
              <a:tr h="367662">
                <a:tc>
                  <a:txBody>
                    <a:bodyPr/>
                    <a:lstStyle/>
                    <a:p>
                      <a:pPr marL="91440" algn="l" fontAlgn="ctr"/>
                      <a:r>
                        <a:rPr lang="en-US" sz="1200" b="1" i="0" u="none" strike="noStrike">
                          <a:solidFill>
                            <a:srgbClr val="000000"/>
                          </a:solidFill>
                          <a:effectLst/>
                          <a:latin typeface="+mj-lt"/>
                        </a:rPr>
                        <a:t>LANTUS SOLOSTAR</a:t>
                      </a:r>
                    </a:p>
                  </a:txBody>
                  <a:tcPr marL="7620" marR="7620" marT="7620" marB="0" anchor="ctr"/>
                </a:tc>
                <a:tc>
                  <a:txBody>
                    <a:bodyPr/>
                    <a:lstStyle/>
                    <a:p>
                      <a:pPr algn="ctr" fontAlgn="b"/>
                      <a:r>
                        <a:rPr lang="en-US" sz="1200" b="1" i="0" u="none" strike="noStrike">
                          <a:solidFill>
                            <a:srgbClr val="000000"/>
                          </a:solidFill>
                          <a:effectLst/>
                          <a:latin typeface="+mj-lt"/>
                        </a:rPr>
                        <a:t>2.2</a:t>
                      </a:r>
                    </a:p>
                  </a:txBody>
                  <a:tcPr marL="7620" marR="7620" marT="7620" marB="0" anchor="ctr"/>
                </a:tc>
                <a:tc>
                  <a:txBody>
                    <a:bodyPr/>
                    <a:lstStyle/>
                    <a:p>
                      <a:pPr algn="ctr" fontAlgn="b"/>
                      <a:r>
                        <a:rPr lang="en-US" sz="1200" b="1" i="0" u="none" strike="noStrike">
                          <a:solidFill>
                            <a:srgbClr val="000000"/>
                          </a:solidFill>
                          <a:effectLst/>
                          <a:latin typeface="+mj-lt"/>
                        </a:rPr>
                        <a:t>1.0</a:t>
                      </a:r>
                    </a:p>
                  </a:txBody>
                  <a:tcPr marL="7620" marR="7620" marT="7620" marB="0" anchor="ctr"/>
                </a:tc>
                <a:tc>
                  <a:txBody>
                    <a:bodyPr/>
                    <a:lstStyle/>
                    <a:p>
                      <a:pPr algn="ctr" fontAlgn="b"/>
                      <a:r>
                        <a:rPr lang="en-US" sz="1200" b="1" i="0" u="none" strike="noStrike">
                          <a:solidFill>
                            <a:srgbClr val="000000"/>
                          </a:solidFill>
                          <a:effectLst/>
                          <a:latin typeface="+mj-lt"/>
                        </a:rPr>
                        <a:t>-1.2</a:t>
                      </a:r>
                    </a:p>
                  </a:txBody>
                  <a:tcPr marL="7620" marR="7620" marT="7620" marB="0" anchor="ctr"/>
                </a:tc>
                <a:extLst>
                  <a:ext uri="{0D108BD9-81ED-4DB2-BD59-A6C34878D82A}">
                    <a16:rowId xmlns:a16="http://schemas.microsoft.com/office/drawing/2014/main" val="3145905601"/>
                  </a:ext>
                </a:extLst>
              </a:tr>
              <a:tr h="367662">
                <a:tc>
                  <a:txBody>
                    <a:bodyPr/>
                    <a:lstStyle/>
                    <a:p>
                      <a:pPr marL="91440" algn="l" fontAlgn="ctr"/>
                      <a:r>
                        <a:rPr lang="en-US" sz="1200" b="1" i="0" u="none" strike="noStrike">
                          <a:solidFill>
                            <a:srgbClr val="000000"/>
                          </a:solidFill>
                          <a:effectLst/>
                          <a:latin typeface="+mj-lt"/>
                        </a:rPr>
                        <a:t>VYVANSE</a:t>
                      </a:r>
                    </a:p>
                  </a:txBody>
                  <a:tcPr marL="7620" marR="7620" marT="7620" marB="0" anchor="ctr"/>
                </a:tc>
                <a:tc>
                  <a:txBody>
                    <a:bodyPr/>
                    <a:lstStyle/>
                    <a:p>
                      <a:pPr algn="ctr" fontAlgn="b"/>
                      <a:r>
                        <a:rPr lang="en-US" sz="1200" b="1" i="0" u="none" strike="noStrike">
                          <a:solidFill>
                            <a:srgbClr val="000000"/>
                          </a:solidFill>
                          <a:effectLst/>
                          <a:latin typeface="+mj-lt"/>
                        </a:rPr>
                        <a:t>3.2</a:t>
                      </a:r>
                    </a:p>
                  </a:txBody>
                  <a:tcPr marL="7620" marR="7620" marT="7620" marB="0" anchor="ctr"/>
                </a:tc>
                <a:tc>
                  <a:txBody>
                    <a:bodyPr/>
                    <a:lstStyle/>
                    <a:p>
                      <a:pPr algn="ctr" fontAlgn="b"/>
                      <a:r>
                        <a:rPr lang="en-US" sz="1200" b="1" i="0" u="none" strike="noStrike">
                          <a:solidFill>
                            <a:srgbClr val="000000"/>
                          </a:solidFill>
                          <a:effectLst/>
                          <a:latin typeface="+mj-lt"/>
                        </a:rPr>
                        <a:t>2.1</a:t>
                      </a:r>
                    </a:p>
                  </a:txBody>
                  <a:tcPr marL="7620" marR="7620" marT="7620" marB="0" anchor="ctr"/>
                </a:tc>
                <a:tc>
                  <a:txBody>
                    <a:bodyPr/>
                    <a:lstStyle/>
                    <a:p>
                      <a:pPr algn="ctr" fontAlgn="b"/>
                      <a:r>
                        <a:rPr lang="en-US" sz="1200" b="1" i="0" u="none" strike="noStrike">
                          <a:solidFill>
                            <a:srgbClr val="000000"/>
                          </a:solidFill>
                          <a:effectLst/>
                          <a:latin typeface="+mj-lt"/>
                        </a:rPr>
                        <a:t>-1.1</a:t>
                      </a:r>
                    </a:p>
                  </a:txBody>
                  <a:tcPr marL="7620" marR="7620" marT="7620" marB="0" anchor="ctr"/>
                </a:tc>
                <a:extLst>
                  <a:ext uri="{0D108BD9-81ED-4DB2-BD59-A6C34878D82A}">
                    <a16:rowId xmlns:a16="http://schemas.microsoft.com/office/drawing/2014/main" val="2390816125"/>
                  </a:ext>
                </a:extLst>
              </a:tr>
              <a:tr h="367662">
                <a:tc>
                  <a:txBody>
                    <a:bodyPr/>
                    <a:lstStyle/>
                    <a:p>
                      <a:pPr marL="91440" algn="l" fontAlgn="ctr"/>
                      <a:r>
                        <a:rPr lang="en-US" sz="1200" b="1" i="0" u="none" strike="noStrike">
                          <a:solidFill>
                            <a:srgbClr val="000000"/>
                          </a:solidFill>
                          <a:effectLst/>
                          <a:latin typeface="+mj-lt"/>
                        </a:rPr>
                        <a:t>SYMBICORT</a:t>
                      </a:r>
                    </a:p>
                  </a:txBody>
                  <a:tcPr marL="7620" marR="7620" marT="7620" marB="0" anchor="ctr"/>
                </a:tc>
                <a:tc>
                  <a:txBody>
                    <a:bodyPr/>
                    <a:lstStyle/>
                    <a:p>
                      <a:pPr algn="ctr" fontAlgn="b"/>
                      <a:r>
                        <a:rPr lang="en-US" sz="1200" b="1" i="0" u="none" strike="noStrike">
                          <a:solidFill>
                            <a:srgbClr val="000000"/>
                          </a:solidFill>
                          <a:effectLst/>
                          <a:latin typeface="+mj-lt"/>
                        </a:rPr>
                        <a:t>2.1</a:t>
                      </a:r>
                    </a:p>
                  </a:txBody>
                  <a:tcPr marL="7620" marR="7620" marT="7620" marB="0" anchor="ctr"/>
                </a:tc>
                <a:tc>
                  <a:txBody>
                    <a:bodyPr/>
                    <a:lstStyle/>
                    <a:p>
                      <a:pPr algn="ctr" fontAlgn="b"/>
                      <a:r>
                        <a:rPr lang="en-US" sz="1200" b="1" i="0" u="none" strike="noStrike">
                          <a:solidFill>
                            <a:srgbClr val="000000"/>
                          </a:solidFill>
                          <a:effectLst/>
                          <a:latin typeface="+mj-lt"/>
                        </a:rPr>
                        <a:t>1.1</a:t>
                      </a:r>
                    </a:p>
                  </a:txBody>
                  <a:tcPr marL="7620" marR="7620" marT="7620" marB="0" anchor="ctr"/>
                </a:tc>
                <a:tc>
                  <a:txBody>
                    <a:bodyPr/>
                    <a:lstStyle/>
                    <a:p>
                      <a:pPr algn="ctr" fontAlgn="b"/>
                      <a:r>
                        <a:rPr lang="en-US" sz="1200" b="1" i="0" u="none" strike="noStrike">
                          <a:solidFill>
                            <a:srgbClr val="000000"/>
                          </a:solidFill>
                          <a:effectLst/>
                          <a:latin typeface="+mj-lt"/>
                        </a:rPr>
                        <a:t>-1.0</a:t>
                      </a:r>
                    </a:p>
                  </a:txBody>
                  <a:tcPr marL="7620" marR="7620" marT="7620" marB="0" anchor="ctr"/>
                </a:tc>
                <a:extLst>
                  <a:ext uri="{0D108BD9-81ED-4DB2-BD59-A6C34878D82A}">
                    <a16:rowId xmlns:a16="http://schemas.microsoft.com/office/drawing/2014/main" val="1374446175"/>
                  </a:ext>
                </a:extLst>
              </a:tr>
              <a:tr h="367662">
                <a:tc>
                  <a:txBody>
                    <a:bodyPr/>
                    <a:lstStyle/>
                    <a:p>
                      <a:pPr marL="91440" algn="l" fontAlgn="ctr"/>
                      <a:r>
                        <a:rPr lang="en-US" sz="1200" b="1" i="0" u="none" strike="noStrike">
                          <a:solidFill>
                            <a:srgbClr val="000000"/>
                          </a:solidFill>
                          <a:effectLst/>
                          <a:latin typeface="+mj-lt"/>
                        </a:rPr>
                        <a:t>NOVOLOG FLEXPEN</a:t>
                      </a:r>
                    </a:p>
                  </a:txBody>
                  <a:tcPr marL="7620" marR="7620" marT="7620" marB="0" anchor="ctr"/>
                </a:tc>
                <a:tc>
                  <a:txBody>
                    <a:bodyPr/>
                    <a:lstStyle/>
                    <a:p>
                      <a:pPr algn="ctr" fontAlgn="b"/>
                      <a:r>
                        <a:rPr lang="en-US" sz="1200" b="1" i="0" u="none" strike="noStrike">
                          <a:solidFill>
                            <a:srgbClr val="000000"/>
                          </a:solidFill>
                          <a:effectLst/>
                          <a:latin typeface="+mj-lt"/>
                        </a:rPr>
                        <a:t>1.3</a:t>
                      </a:r>
                    </a:p>
                  </a:txBody>
                  <a:tcPr marL="7620" marR="7620" marT="7620" marB="0" anchor="ctr"/>
                </a:tc>
                <a:tc>
                  <a:txBody>
                    <a:bodyPr/>
                    <a:lstStyle/>
                    <a:p>
                      <a:pPr algn="ctr" fontAlgn="b"/>
                      <a:r>
                        <a:rPr lang="en-US" sz="1200" b="1" i="0" u="none" strike="noStrike">
                          <a:solidFill>
                            <a:srgbClr val="000000"/>
                          </a:solidFill>
                          <a:effectLst/>
                          <a:latin typeface="+mj-lt"/>
                        </a:rPr>
                        <a:t>0.4</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extLst>
                  <a:ext uri="{0D108BD9-81ED-4DB2-BD59-A6C34878D82A}">
                    <a16:rowId xmlns:a16="http://schemas.microsoft.com/office/drawing/2014/main" val="166071429"/>
                  </a:ext>
                </a:extLst>
              </a:tr>
              <a:tr h="367662">
                <a:tc>
                  <a:txBody>
                    <a:bodyPr/>
                    <a:lstStyle/>
                    <a:p>
                      <a:pPr marL="91440" algn="l" fontAlgn="ctr"/>
                      <a:r>
                        <a:rPr lang="en-US" sz="1200" b="1" i="0" u="none" strike="noStrike">
                          <a:solidFill>
                            <a:srgbClr val="000000"/>
                          </a:solidFill>
                          <a:effectLst/>
                          <a:latin typeface="+mj-lt"/>
                        </a:rPr>
                        <a:t>ADVAIR DISKUS</a:t>
                      </a:r>
                    </a:p>
                  </a:txBody>
                  <a:tcPr marL="7620" marR="7620" marT="7620" marB="0" anchor="ctr"/>
                </a:tc>
                <a:tc>
                  <a:txBody>
                    <a:bodyPr/>
                    <a:lstStyle/>
                    <a:p>
                      <a:pPr algn="ctr" fontAlgn="b"/>
                      <a:r>
                        <a:rPr lang="en-US" sz="1200" b="1" i="0" u="none" strike="noStrike">
                          <a:solidFill>
                            <a:srgbClr val="000000"/>
                          </a:solidFill>
                          <a:effectLst/>
                          <a:latin typeface="+mj-lt"/>
                        </a:rPr>
                        <a:t>1.0</a:t>
                      </a:r>
                    </a:p>
                  </a:txBody>
                  <a:tcPr marL="7620" marR="7620" marT="7620" marB="0" anchor="ctr"/>
                </a:tc>
                <a:tc>
                  <a:txBody>
                    <a:bodyPr/>
                    <a:lstStyle/>
                    <a:p>
                      <a:pPr algn="ctr" fontAlgn="b"/>
                      <a:r>
                        <a:rPr lang="en-US" sz="1200" b="1" i="0" u="none" strike="noStrike">
                          <a:solidFill>
                            <a:srgbClr val="000000"/>
                          </a:solidFill>
                          <a:effectLst/>
                          <a:latin typeface="+mj-lt"/>
                        </a:rPr>
                        <a:t>0.2</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extLst>
                  <a:ext uri="{0D108BD9-81ED-4DB2-BD59-A6C34878D82A}">
                    <a16:rowId xmlns:a16="http://schemas.microsoft.com/office/drawing/2014/main" val="2909369128"/>
                  </a:ext>
                </a:extLst>
              </a:tr>
              <a:tr h="367662">
                <a:tc>
                  <a:txBody>
                    <a:bodyPr/>
                    <a:lstStyle/>
                    <a:p>
                      <a:pPr marL="91440" algn="l" fontAlgn="ctr"/>
                      <a:r>
                        <a:rPr lang="en-US" sz="1200" b="1" i="0" u="none" strike="noStrike">
                          <a:solidFill>
                            <a:srgbClr val="000000"/>
                          </a:solidFill>
                          <a:effectLst/>
                          <a:latin typeface="+mj-lt"/>
                        </a:rPr>
                        <a:t>LEVEMIR FLEXPEN</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tc>
                  <a:txBody>
                    <a:bodyPr/>
                    <a:lstStyle/>
                    <a:p>
                      <a:pPr algn="ctr" fontAlgn="b"/>
                      <a:r>
                        <a:rPr lang="en-US" sz="1200" b="1" i="0" u="none" strike="noStrike">
                          <a:solidFill>
                            <a:srgbClr val="000000"/>
                          </a:solidFill>
                          <a:effectLst/>
                          <a:latin typeface="+mj-lt"/>
                        </a:rPr>
                        <a:t>0.0</a:t>
                      </a:r>
                    </a:p>
                  </a:txBody>
                  <a:tcPr marL="7620" marR="7620" marT="7620" marB="0" anchor="ctr"/>
                </a:tc>
                <a:tc>
                  <a:txBody>
                    <a:bodyPr/>
                    <a:lstStyle/>
                    <a:p>
                      <a:pPr algn="ctr" fontAlgn="b"/>
                      <a:r>
                        <a:rPr lang="en-US" sz="1200" b="1" i="0" u="none" strike="noStrike">
                          <a:solidFill>
                            <a:srgbClr val="000000"/>
                          </a:solidFill>
                          <a:effectLst/>
                          <a:latin typeface="+mj-lt"/>
                        </a:rPr>
                        <a:t>-0.7</a:t>
                      </a:r>
                    </a:p>
                  </a:txBody>
                  <a:tcPr marL="7620" marR="7620" marT="7620" marB="0" anchor="ctr"/>
                </a:tc>
                <a:extLst>
                  <a:ext uri="{0D108BD9-81ED-4DB2-BD59-A6C34878D82A}">
                    <a16:rowId xmlns:a16="http://schemas.microsoft.com/office/drawing/2014/main" val="765715252"/>
                  </a:ext>
                </a:extLst>
              </a:tr>
              <a:tr h="367662">
                <a:tc>
                  <a:txBody>
                    <a:bodyPr/>
                    <a:lstStyle/>
                    <a:p>
                      <a:pPr marL="91440" algn="l" fontAlgn="ctr"/>
                      <a:r>
                        <a:rPr lang="en-US" sz="1200" b="1" i="0" u="none" strike="noStrike">
                          <a:solidFill>
                            <a:srgbClr val="000000"/>
                          </a:solidFill>
                          <a:effectLst/>
                          <a:latin typeface="+mj-lt"/>
                        </a:rPr>
                        <a:t>SPIKEVAX</a:t>
                      </a:r>
                    </a:p>
                  </a:txBody>
                  <a:tcPr marL="7620" marR="7620" marT="7620" marB="0" anchor="ctr"/>
                </a:tc>
                <a:tc>
                  <a:txBody>
                    <a:bodyPr/>
                    <a:lstStyle/>
                    <a:p>
                      <a:pPr algn="ctr" fontAlgn="b"/>
                      <a:r>
                        <a:rPr lang="en-US" sz="1200" b="1" i="0" u="none" strike="noStrike">
                          <a:solidFill>
                            <a:srgbClr val="000000"/>
                          </a:solidFill>
                          <a:effectLst/>
                          <a:latin typeface="+mj-lt"/>
                        </a:rPr>
                        <a:t>1.8</a:t>
                      </a:r>
                    </a:p>
                  </a:txBody>
                  <a:tcPr marL="7620" marR="7620" marT="7620" marB="0" anchor="ctr"/>
                </a:tc>
                <a:tc>
                  <a:txBody>
                    <a:bodyPr/>
                    <a:lstStyle/>
                    <a:p>
                      <a:pPr algn="ctr" fontAlgn="b"/>
                      <a:r>
                        <a:rPr lang="en-US" sz="1200" b="1" i="0" u="none" strike="noStrike">
                          <a:solidFill>
                            <a:srgbClr val="000000"/>
                          </a:solidFill>
                          <a:effectLst/>
                          <a:latin typeface="+mj-lt"/>
                        </a:rPr>
                        <a:t>1.1</a:t>
                      </a:r>
                    </a:p>
                  </a:txBody>
                  <a:tcPr marL="7620" marR="7620" marT="7620" marB="0" anchor="ctr"/>
                </a:tc>
                <a:tc>
                  <a:txBody>
                    <a:bodyPr/>
                    <a:lstStyle/>
                    <a:p>
                      <a:pPr algn="ctr" fontAlgn="b"/>
                      <a:r>
                        <a:rPr lang="en-US" sz="1200" b="1" i="0" u="none" strike="noStrike">
                          <a:solidFill>
                            <a:srgbClr val="000000"/>
                          </a:solidFill>
                          <a:effectLst/>
                          <a:latin typeface="+mj-lt"/>
                        </a:rPr>
                        <a:t>-0.7</a:t>
                      </a:r>
                    </a:p>
                  </a:txBody>
                  <a:tcPr marL="7620" marR="7620" marT="7620" marB="0" anchor="ctr"/>
                </a:tc>
                <a:extLst>
                  <a:ext uri="{0D108BD9-81ED-4DB2-BD59-A6C34878D82A}">
                    <a16:rowId xmlns:a16="http://schemas.microsoft.com/office/drawing/2014/main" val="1424904912"/>
                  </a:ext>
                </a:extLst>
              </a:tr>
            </a:tbl>
          </a:graphicData>
        </a:graphic>
      </p:graphicFrame>
      <p:graphicFrame>
        <p:nvGraphicFramePr>
          <p:cNvPr id="2" name="Table 6">
            <a:extLst>
              <a:ext uri="{FF2B5EF4-FFF2-40B4-BE49-F238E27FC236}">
                <a16:creationId xmlns:a16="http://schemas.microsoft.com/office/drawing/2014/main" id="{5DD1CBD1-C758-5840-438B-32D35F95015E}"/>
              </a:ext>
            </a:extLst>
          </p:cNvPr>
          <p:cNvGraphicFramePr>
            <a:graphicFrameLocks/>
          </p:cNvGraphicFramePr>
          <p:nvPr>
            <p:extLst>
              <p:ext uri="{D42A27DB-BD31-4B8C-83A1-F6EECF244321}">
                <p14:modId xmlns:p14="http://schemas.microsoft.com/office/powerpoint/2010/main" val="2232566990"/>
              </p:ext>
            </p:extLst>
          </p:nvPr>
        </p:nvGraphicFramePr>
        <p:xfrm>
          <a:off x="6053974" y="1148640"/>
          <a:ext cx="5029200" cy="4663440"/>
        </p:xfrm>
        <a:graphic>
          <a:graphicData uri="http://schemas.openxmlformats.org/drawingml/2006/table">
            <a:tbl>
              <a:tblPr firstRow="1" bandRow="1">
                <a:tableStyleId>{5C22544A-7EE6-4342-B048-85BDC9FD1C3A}</a:tableStyleId>
              </a:tblPr>
              <a:tblGrid>
                <a:gridCol w="1912883">
                  <a:extLst>
                    <a:ext uri="{9D8B030D-6E8A-4147-A177-3AD203B41FA5}">
                      <a16:colId xmlns:a16="http://schemas.microsoft.com/office/drawing/2014/main" val="901888327"/>
                    </a:ext>
                  </a:extLst>
                </a:gridCol>
                <a:gridCol w="914400">
                  <a:extLst>
                    <a:ext uri="{9D8B030D-6E8A-4147-A177-3AD203B41FA5}">
                      <a16:colId xmlns:a16="http://schemas.microsoft.com/office/drawing/2014/main" val="2124315815"/>
                    </a:ext>
                  </a:extLst>
                </a:gridCol>
                <a:gridCol w="944617">
                  <a:extLst>
                    <a:ext uri="{9D8B030D-6E8A-4147-A177-3AD203B41FA5}">
                      <a16:colId xmlns:a16="http://schemas.microsoft.com/office/drawing/2014/main" val="384565766"/>
                    </a:ext>
                  </a:extLst>
                </a:gridCol>
                <a:gridCol w="1257300">
                  <a:extLst>
                    <a:ext uri="{9D8B030D-6E8A-4147-A177-3AD203B41FA5}">
                      <a16:colId xmlns:a16="http://schemas.microsoft.com/office/drawing/2014/main" val="1126008475"/>
                    </a:ext>
                  </a:extLst>
                </a:gridCol>
              </a:tblGrid>
              <a:tr h="548640">
                <a:tc gridSpan="4">
                  <a:txBody>
                    <a:bodyPr/>
                    <a:lstStyle/>
                    <a:p>
                      <a:pPr algn="ctr" fontAlgn="b"/>
                      <a:r>
                        <a:rPr lang="en-US" sz="1400" b="1" i="0" u="none" strike="noStrike">
                          <a:solidFill>
                            <a:schemeClr val="bg1"/>
                          </a:solidFill>
                          <a:effectLst/>
                          <a:latin typeface="+mj-lt"/>
                        </a:rPr>
                        <a:t>Retail Products 11 - 20</a:t>
                      </a:r>
                    </a:p>
                    <a:p>
                      <a:pPr algn="ctr" fontAlgn="b"/>
                      <a:r>
                        <a:rPr lang="en-US" sz="1400" b="1" i="0" u="none" strike="noStrike">
                          <a:solidFill>
                            <a:schemeClr val="bg1"/>
                          </a:solidFill>
                          <a:effectLst/>
                          <a:latin typeface="+mj-lt"/>
                        </a:rPr>
                        <a:t>(Highest One-Year Absolute Losses)</a:t>
                      </a: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tc hMerge="1">
                  <a:txBody>
                    <a:bodyPr/>
                    <a:lstStyle/>
                    <a:p>
                      <a:pPr algn="ctr" fontAlgn="b"/>
                      <a:endParaRPr lang="en-US" sz="1400" b="1" i="0" u="none" strike="noStrike">
                        <a:solidFill>
                          <a:schemeClr val="bg1"/>
                        </a:solidFill>
                        <a:effectLst/>
                        <a:latin typeface="+mj-lt"/>
                      </a:endParaRPr>
                    </a:p>
                  </a:txBody>
                  <a:tcPr marL="6350" marR="6350" marT="6350" marB="0" anchor="ctr"/>
                </a:tc>
                <a:extLst>
                  <a:ext uri="{0D108BD9-81ED-4DB2-BD59-A6C34878D82A}">
                    <a16:rowId xmlns:a16="http://schemas.microsoft.com/office/drawing/2014/main" val="3047644814"/>
                  </a:ext>
                </a:extLst>
              </a:tr>
              <a:tr h="457200">
                <a:tc>
                  <a:txBody>
                    <a:bodyPr/>
                    <a:lstStyle/>
                    <a:p>
                      <a:pPr algn="ctr" fontAlgn="b"/>
                      <a:r>
                        <a:rPr lang="en-US" sz="1400" b="1" i="0" u="none" strike="noStrike">
                          <a:solidFill>
                            <a:schemeClr val="bg1"/>
                          </a:solidFill>
                          <a:effectLst/>
                          <a:latin typeface="+mj-lt"/>
                        </a:rPr>
                        <a:t>Product</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2024</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MAT June 2025</a:t>
                      </a:r>
                    </a:p>
                  </a:txBody>
                  <a:tcPr marL="6350" marR="6350" marT="6350" marB="0" anchor="ctr">
                    <a:solidFill>
                      <a:schemeClr val="accent1"/>
                    </a:solidFill>
                  </a:tcPr>
                </a:tc>
                <a:tc>
                  <a:txBody>
                    <a:bodyPr/>
                    <a:lstStyle/>
                    <a:p>
                      <a:pPr algn="ctr" fontAlgn="b"/>
                      <a:r>
                        <a:rPr lang="en-US" sz="1400" b="1" i="0" u="none" strike="noStrike">
                          <a:solidFill>
                            <a:schemeClr val="bg1"/>
                          </a:solidFill>
                          <a:effectLst/>
                          <a:latin typeface="+mj-lt"/>
                        </a:rPr>
                        <a:t>Abs. Difference</a:t>
                      </a:r>
                    </a:p>
                  </a:txBody>
                  <a:tcPr marL="6350" marR="6350" marT="6350" marB="0" anchor="ctr">
                    <a:solidFill>
                      <a:schemeClr val="accent1"/>
                    </a:solidFill>
                  </a:tcPr>
                </a:tc>
                <a:extLst>
                  <a:ext uri="{0D108BD9-81ED-4DB2-BD59-A6C34878D82A}">
                    <a16:rowId xmlns:a16="http://schemas.microsoft.com/office/drawing/2014/main" val="1795449776"/>
                  </a:ext>
                </a:extLst>
              </a:tr>
              <a:tr h="365760">
                <a:tc>
                  <a:txBody>
                    <a:bodyPr/>
                    <a:lstStyle/>
                    <a:p>
                      <a:pPr marL="91440" algn="l" fontAlgn="ctr"/>
                      <a:r>
                        <a:rPr lang="en-US" sz="1200" b="1" i="0" u="none" strike="noStrike">
                          <a:solidFill>
                            <a:srgbClr val="000000"/>
                          </a:solidFill>
                          <a:effectLst/>
                          <a:latin typeface="+mj-lt"/>
                        </a:rPr>
                        <a:t>VICTOZA 3-PAK</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tc>
                  <a:txBody>
                    <a:bodyPr/>
                    <a:lstStyle/>
                    <a:p>
                      <a:pPr algn="ctr" fontAlgn="b"/>
                      <a:r>
                        <a:rPr lang="en-US" sz="1200" b="1" i="0" u="none" strike="noStrike">
                          <a:solidFill>
                            <a:srgbClr val="000000"/>
                          </a:solidFill>
                          <a:effectLst/>
                          <a:latin typeface="+mj-lt"/>
                        </a:rPr>
                        <a:t>0.1</a:t>
                      </a:r>
                    </a:p>
                  </a:txBody>
                  <a:tcPr marL="7620" marR="7620" marT="7620" marB="0" anchor="ctr"/>
                </a:tc>
                <a:tc>
                  <a:txBody>
                    <a:bodyPr/>
                    <a:lstStyle/>
                    <a:p>
                      <a:pPr algn="ctr" fontAlgn="b"/>
                      <a:r>
                        <a:rPr lang="en-US" sz="1200" b="1" i="0" u="none" strike="noStrike">
                          <a:solidFill>
                            <a:srgbClr val="000000"/>
                          </a:solidFill>
                          <a:effectLst/>
                          <a:latin typeface="+mj-lt"/>
                        </a:rPr>
                        <a:t>-0.7</a:t>
                      </a:r>
                    </a:p>
                  </a:txBody>
                  <a:tcPr marL="7620" marR="7620" marT="7620" marB="0" anchor="ctr"/>
                </a:tc>
                <a:extLst>
                  <a:ext uri="{0D108BD9-81ED-4DB2-BD59-A6C34878D82A}">
                    <a16:rowId xmlns:a16="http://schemas.microsoft.com/office/drawing/2014/main" val="3059547427"/>
                  </a:ext>
                </a:extLst>
              </a:tr>
              <a:tr h="365760">
                <a:tc>
                  <a:txBody>
                    <a:bodyPr/>
                    <a:lstStyle/>
                    <a:p>
                      <a:pPr marL="91440" algn="l" fontAlgn="ctr"/>
                      <a:r>
                        <a:rPr lang="en-US" sz="1200" b="1" i="0" u="none" strike="noStrike">
                          <a:solidFill>
                            <a:srgbClr val="000000"/>
                          </a:solidFill>
                          <a:effectLst/>
                          <a:latin typeface="+mj-lt"/>
                        </a:rPr>
                        <a:t>FLUZONE HD QUADRI</a:t>
                      </a:r>
                    </a:p>
                  </a:txBody>
                  <a:tcPr marL="7620" marR="7620" marT="7620" marB="0" anchor="ctr"/>
                </a:tc>
                <a:tc>
                  <a:txBody>
                    <a:bodyPr/>
                    <a:lstStyle/>
                    <a:p>
                      <a:pPr algn="ctr" fontAlgn="b"/>
                      <a:r>
                        <a:rPr lang="en-US" sz="1200" b="1" i="0" u="none" strike="noStrike">
                          <a:solidFill>
                            <a:srgbClr val="000000"/>
                          </a:solidFill>
                          <a:effectLst/>
                          <a:latin typeface="+mj-lt"/>
                        </a:rPr>
                        <a:t>0.6</a:t>
                      </a:r>
                    </a:p>
                  </a:txBody>
                  <a:tcPr marL="7620" marR="7620" marT="7620" marB="0" anchor="ctr"/>
                </a:tc>
                <a:tc>
                  <a:txBody>
                    <a:bodyPr/>
                    <a:lstStyle/>
                    <a:p>
                      <a:pPr algn="ctr" fontAlgn="b"/>
                      <a:r>
                        <a:rPr lang="en-US" sz="1200" b="1" i="0" u="none" strike="noStrike">
                          <a:solidFill>
                            <a:srgbClr val="000000"/>
                          </a:solidFill>
                          <a:effectLst/>
                          <a:latin typeface="+mj-lt"/>
                        </a:rPr>
                        <a:t>0.0</a:t>
                      </a:r>
                    </a:p>
                  </a:txBody>
                  <a:tcPr marL="7620" marR="7620" marT="7620" marB="0" anchor="ctr"/>
                </a:tc>
                <a:tc>
                  <a:txBody>
                    <a:bodyPr/>
                    <a:lstStyle/>
                    <a:p>
                      <a:pPr algn="ctr" fontAlgn="b"/>
                      <a:r>
                        <a:rPr lang="en-US" sz="1200" b="1" i="0" u="none" strike="noStrike">
                          <a:solidFill>
                            <a:srgbClr val="000000"/>
                          </a:solidFill>
                          <a:effectLst/>
                          <a:latin typeface="+mj-lt"/>
                        </a:rPr>
                        <a:t>-0.6</a:t>
                      </a:r>
                    </a:p>
                  </a:txBody>
                  <a:tcPr marL="7620" marR="7620" marT="7620" marB="0" anchor="ctr"/>
                </a:tc>
                <a:extLst>
                  <a:ext uri="{0D108BD9-81ED-4DB2-BD59-A6C34878D82A}">
                    <a16:rowId xmlns:a16="http://schemas.microsoft.com/office/drawing/2014/main" val="210863707"/>
                  </a:ext>
                </a:extLst>
              </a:tr>
              <a:tr h="365760">
                <a:tc>
                  <a:txBody>
                    <a:bodyPr/>
                    <a:lstStyle/>
                    <a:p>
                      <a:pPr marL="91440" algn="l" fontAlgn="ctr"/>
                      <a:r>
                        <a:rPr lang="en-US" sz="1200" b="1" i="0" u="none" strike="noStrike">
                          <a:solidFill>
                            <a:srgbClr val="000000"/>
                          </a:solidFill>
                          <a:effectLst/>
                          <a:latin typeface="+mj-lt"/>
                        </a:rPr>
                        <a:t>NOVOLOG</a:t>
                      </a:r>
                    </a:p>
                  </a:txBody>
                  <a:tcPr marL="7620" marR="7620" marT="7620" marB="0" anchor="ctr"/>
                </a:tc>
                <a:tc>
                  <a:txBody>
                    <a:bodyPr/>
                    <a:lstStyle/>
                    <a:p>
                      <a:pPr algn="ctr" fontAlgn="b"/>
                      <a:r>
                        <a:rPr lang="en-US" sz="1200" b="1" i="0" u="none" strike="noStrike">
                          <a:solidFill>
                            <a:srgbClr val="000000"/>
                          </a:solidFill>
                          <a:effectLst/>
                          <a:latin typeface="+mj-lt"/>
                        </a:rPr>
                        <a:t>0.9</a:t>
                      </a:r>
                    </a:p>
                  </a:txBody>
                  <a:tcPr marL="7620" marR="7620" marT="7620" marB="0" anchor="ctr"/>
                </a:tc>
                <a:tc>
                  <a:txBody>
                    <a:bodyPr/>
                    <a:lstStyle/>
                    <a:p>
                      <a:pPr algn="ctr" fontAlgn="b"/>
                      <a:r>
                        <a:rPr lang="en-US" sz="1200" b="1" i="0" u="none" strike="noStrike">
                          <a:solidFill>
                            <a:srgbClr val="000000"/>
                          </a:solidFill>
                          <a:effectLst/>
                          <a:latin typeface="+mj-lt"/>
                        </a:rPr>
                        <a:t>0.4</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3145905601"/>
                  </a:ext>
                </a:extLst>
              </a:tr>
              <a:tr h="365760">
                <a:tc>
                  <a:txBody>
                    <a:bodyPr/>
                    <a:lstStyle/>
                    <a:p>
                      <a:pPr marL="91440" algn="l" fontAlgn="ctr"/>
                      <a:r>
                        <a:rPr lang="en-US" sz="1200" b="1" i="0" u="none" strike="noStrike">
                          <a:solidFill>
                            <a:srgbClr val="000000"/>
                          </a:solidFill>
                          <a:effectLst/>
                          <a:latin typeface="+mj-lt"/>
                        </a:rPr>
                        <a:t>HUMALOG KWIKPEN</a:t>
                      </a:r>
                    </a:p>
                  </a:txBody>
                  <a:tcPr marL="7620" marR="7620" marT="7620" marB="0" anchor="ctr"/>
                </a:tc>
                <a:tc>
                  <a:txBody>
                    <a:bodyPr/>
                    <a:lstStyle/>
                    <a:p>
                      <a:pPr algn="ctr" fontAlgn="b"/>
                      <a:r>
                        <a:rPr lang="en-US" sz="1200" b="1" i="0" u="none" strike="noStrike">
                          <a:solidFill>
                            <a:srgbClr val="000000"/>
                          </a:solidFill>
                          <a:effectLst/>
                          <a:latin typeface="+mj-lt"/>
                        </a:rPr>
                        <a:t>1.4</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2390816125"/>
                  </a:ext>
                </a:extLst>
              </a:tr>
              <a:tr h="365760">
                <a:tc>
                  <a:txBody>
                    <a:bodyPr/>
                    <a:lstStyle/>
                    <a:p>
                      <a:pPr marL="91440" algn="l" fontAlgn="ctr"/>
                      <a:r>
                        <a:rPr lang="en-US" sz="1200" b="1" i="0" u="none" strike="noStrike">
                          <a:solidFill>
                            <a:srgbClr val="000000"/>
                          </a:solidFill>
                          <a:effectLst/>
                          <a:latin typeface="+mj-lt"/>
                        </a:rPr>
                        <a:t>HUMALOG</a:t>
                      </a:r>
                    </a:p>
                  </a:txBody>
                  <a:tcPr marL="7620" marR="7620" marT="7620" marB="0" anchor="ctr"/>
                </a:tc>
                <a:tc>
                  <a:txBody>
                    <a:bodyPr/>
                    <a:lstStyle/>
                    <a:p>
                      <a:pPr algn="ctr" fontAlgn="b"/>
                      <a:r>
                        <a:rPr lang="en-US" sz="1200" b="1" i="0" u="none" strike="noStrike">
                          <a:solidFill>
                            <a:srgbClr val="000000"/>
                          </a:solidFill>
                          <a:effectLst/>
                          <a:latin typeface="+mj-lt"/>
                        </a:rPr>
                        <a:t>0.8</a:t>
                      </a:r>
                    </a:p>
                  </a:txBody>
                  <a:tcPr marL="7620" marR="7620" marT="7620" marB="0" anchor="ctr"/>
                </a:tc>
                <a:tc>
                  <a:txBody>
                    <a:bodyPr/>
                    <a:lstStyle/>
                    <a:p>
                      <a:pPr algn="ctr" fontAlgn="b"/>
                      <a:r>
                        <a:rPr lang="en-US" sz="1200" b="1" i="0" u="none" strike="noStrike">
                          <a:solidFill>
                            <a:srgbClr val="000000"/>
                          </a:solidFill>
                          <a:effectLst/>
                          <a:latin typeface="+mj-lt"/>
                        </a:rPr>
                        <a:t>0.2</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1374446175"/>
                  </a:ext>
                </a:extLst>
              </a:tr>
              <a:tr h="365760">
                <a:tc>
                  <a:txBody>
                    <a:bodyPr/>
                    <a:lstStyle/>
                    <a:p>
                      <a:pPr marL="91440" algn="l" fontAlgn="ctr"/>
                      <a:r>
                        <a:rPr lang="en-US" sz="1200" b="1" i="0" u="none" strike="noStrike">
                          <a:solidFill>
                            <a:srgbClr val="000000"/>
                          </a:solidFill>
                          <a:effectLst/>
                          <a:latin typeface="+mj-lt"/>
                        </a:rPr>
                        <a:t>HUMIRA</a:t>
                      </a:r>
                    </a:p>
                  </a:txBody>
                  <a:tcPr marL="7620" marR="7620" marT="7620" marB="0" anchor="ctr"/>
                </a:tc>
                <a:tc>
                  <a:txBody>
                    <a:bodyPr/>
                    <a:lstStyle/>
                    <a:p>
                      <a:pPr algn="ctr" fontAlgn="b"/>
                      <a:r>
                        <a:rPr lang="en-US" sz="1200" b="1" i="0" u="none" strike="noStrike">
                          <a:solidFill>
                            <a:srgbClr val="000000"/>
                          </a:solidFill>
                          <a:effectLst/>
                          <a:latin typeface="+mj-lt"/>
                        </a:rPr>
                        <a:t>3.3</a:t>
                      </a:r>
                    </a:p>
                  </a:txBody>
                  <a:tcPr marL="7620" marR="7620" marT="7620" marB="0" anchor="ctr"/>
                </a:tc>
                <a:tc>
                  <a:txBody>
                    <a:bodyPr/>
                    <a:lstStyle/>
                    <a:p>
                      <a:pPr algn="ctr" fontAlgn="b"/>
                      <a:r>
                        <a:rPr lang="en-US" sz="1200" b="1" i="0" u="none" strike="noStrike">
                          <a:solidFill>
                            <a:srgbClr val="000000"/>
                          </a:solidFill>
                          <a:effectLst/>
                          <a:latin typeface="+mj-lt"/>
                        </a:rPr>
                        <a:t>2.8</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166071429"/>
                  </a:ext>
                </a:extLst>
              </a:tr>
              <a:tr h="365760">
                <a:tc>
                  <a:txBody>
                    <a:bodyPr/>
                    <a:lstStyle/>
                    <a:p>
                      <a:pPr marL="91440" algn="l" fontAlgn="ctr"/>
                      <a:r>
                        <a:rPr lang="en-US" sz="1200" b="1" i="0" u="none" strike="noStrike">
                          <a:solidFill>
                            <a:srgbClr val="000000"/>
                          </a:solidFill>
                          <a:effectLst/>
                          <a:latin typeface="+mj-lt"/>
                        </a:rPr>
                        <a:t>ABRYSVO</a:t>
                      </a:r>
                    </a:p>
                  </a:txBody>
                  <a:tcPr marL="7620" marR="7620" marT="7620" marB="0" anchor="ctr"/>
                </a:tc>
                <a:tc>
                  <a:txBody>
                    <a:bodyPr/>
                    <a:lstStyle/>
                    <a:p>
                      <a:pPr algn="ctr" fontAlgn="b"/>
                      <a:r>
                        <a:rPr lang="en-US" sz="1200" b="1" i="0" u="none" strike="noStrike">
                          <a:solidFill>
                            <a:srgbClr val="000000"/>
                          </a:solidFill>
                          <a:effectLst/>
                          <a:latin typeface="+mj-lt"/>
                        </a:rPr>
                        <a:t>0.9</a:t>
                      </a:r>
                    </a:p>
                  </a:txBody>
                  <a:tcPr marL="7620" marR="7620" marT="7620" marB="0" anchor="ctr"/>
                </a:tc>
                <a:tc>
                  <a:txBody>
                    <a:bodyPr/>
                    <a:lstStyle/>
                    <a:p>
                      <a:pPr algn="ctr" fontAlgn="b"/>
                      <a:r>
                        <a:rPr lang="en-US" sz="1200" b="1" i="0" u="none" strike="noStrike">
                          <a:solidFill>
                            <a:srgbClr val="000000"/>
                          </a:solidFill>
                          <a:effectLst/>
                          <a:latin typeface="+mj-lt"/>
                        </a:rPr>
                        <a:t>0.4</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2909369128"/>
                  </a:ext>
                </a:extLst>
              </a:tr>
              <a:tr h="365760">
                <a:tc>
                  <a:txBody>
                    <a:bodyPr/>
                    <a:lstStyle/>
                    <a:p>
                      <a:pPr marL="91440" algn="l" fontAlgn="ctr"/>
                      <a:r>
                        <a:rPr lang="en-US" sz="1200" b="1" i="0" u="none" strike="noStrike">
                          <a:solidFill>
                            <a:srgbClr val="000000"/>
                          </a:solidFill>
                          <a:effectLst/>
                          <a:latin typeface="+mj-lt"/>
                        </a:rPr>
                        <a:t>FLOVENT HFA</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tc>
                  <a:txBody>
                    <a:bodyPr/>
                    <a:lstStyle/>
                    <a:p>
                      <a:pPr algn="ctr" fontAlgn="b"/>
                      <a:r>
                        <a:rPr lang="en-US" sz="1200" b="1" i="0" u="none" strike="noStrike">
                          <a:solidFill>
                            <a:srgbClr val="000000"/>
                          </a:solidFill>
                          <a:effectLst/>
                          <a:latin typeface="+mj-lt"/>
                        </a:rPr>
                        <a:t>0.0</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765715252"/>
                  </a:ext>
                </a:extLst>
              </a:tr>
              <a:tr h="365760">
                <a:tc>
                  <a:txBody>
                    <a:bodyPr/>
                    <a:lstStyle/>
                    <a:p>
                      <a:pPr marL="91440" algn="l" fontAlgn="ctr"/>
                      <a:r>
                        <a:rPr lang="en-US" sz="1200" b="1" i="0" u="none" strike="noStrike">
                          <a:solidFill>
                            <a:srgbClr val="000000"/>
                          </a:solidFill>
                          <a:effectLst/>
                          <a:latin typeface="+mj-lt"/>
                        </a:rPr>
                        <a:t>DEXCOM G6</a:t>
                      </a:r>
                    </a:p>
                  </a:txBody>
                  <a:tcPr marL="7620" marR="7620" marT="7620" marB="0" anchor="ctr"/>
                </a:tc>
                <a:tc>
                  <a:txBody>
                    <a:bodyPr/>
                    <a:lstStyle/>
                    <a:p>
                      <a:pPr algn="ctr" fontAlgn="b"/>
                      <a:r>
                        <a:rPr lang="en-US" sz="1200" b="1" i="0" u="none" strike="noStrike">
                          <a:solidFill>
                            <a:srgbClr val="000000"/>
                          </a:solidFill>
                          <a:effectLst/>
                          <a:latin typeface="+mj-lt"/>
                        </a:rPr>
                        <a:t>1.7</a:t>
                      </a:r>
                    </a:p>
                  </a:txBody>
                  <a:tcPr marL="7620" marR="7620" marT="7620" marB="0" anchor="ctr"/>
                </a:tc>
                <a:tc>
                  <a:txBody>
                    <a:bodyPr/>
                    <a:lstStyle/>
                    <a:p>
                      <a:pPr algn="ctr" fontAlgn="b"/>
                      <a:r>
                        <a:rPr lang="en-US" sz="1200" b="1" i="0" u="none" strike="noStrike">
                          <a:solidFill>
                            <a:srgbClr val="000000"/>
                          </a:solidFill>
                          <a:effectLst/>
                          <a:latin typeface="+mj-lt"/>
                        </a:rPr>
                        <a:t>1.2</a:t>
                      </a:r>
                    </a:p>
                  </a:txBody>
                  <a:tcPr marL="7620" marR="7620" marT="7620" marB="0" anchor="ctr"/>
                </a:tc>
                <a:tc>
                  <a:txBody>
                    <a:bodyPr/>
                    <a:lstStyle/>
                    <a:p>
                      <a:pPr algn="ctr" fontAlgn="b"/>
                      <a:r>
                        <a:rPr lang="en-US" sz="1200" b="1" i="0" u="none" strike="noStrike">
                          <a:solidFill>
                            <a:srgbClr val="000000"/>
                          </a:solidFill>
                          <a:effectLst/>
                          <a:latin typeface="+mj-lt"/>
                        </a:rPr>
                        <a:t>-0.5</a:t>
                      </a:r>
                    </a:p>
                  </a:txBody>
                  <a:tcPr marL="7620" marR="7620" marT="7620" marB="0" anchor="ctr"/>
                </a:tc>
                <a:extLst>
                  <a:ext uri="{0D108BD9-81ED-4DB2-BD59-A6C34878D82A}">
                    <a16:rowId xmlns:a16="http://schemas.microsoft.com/office/drawing/2014/main" val="1424904912"/>
                  </a:ext>
                </a:extLst>
              </a:tr>
              <a:tr h="365760">
                <a:tc>
                  <a:txBody>
                    <a:bodyPr/>
                    <a:lstStyle/>
                    <a:p>
                      <a:pPr marL="91440" algn="l" fontAlgn="ctr"/>
                      <a:r>
                        <a:rPr lang="en-US" sz="1200" b="1" i="0" u="none" strike="noStrike">
                          <a:solidFill>
                            <a:srgbClr val="000000"/>
                          </a:solidFill>
                          <a:effectLst/>
                          <a:latin typeface="+mj-lt"/>
                        </a:rPr>
                        <a:t>MYRBETRIQ</a:t>
                      </a:r>
                    </a:p>
                  </a:txBody>
                  <a:tcPr marL="7620" marR="7620" marT="7620" marB="0" anchor="ctr"/>
                </a:tc>
                <a:tc>
                  <a:txBody>
                    <a:bodyPr/>
                    <a:lstStyle/>
                    <a:p>
                      <a:pPr algn="ctr" fontAlgn="b"/>
                      <a:r>
                        <a:rPr lang="en-US" sz="1200" b="1" i="0" u="none" strike="noStrike">
                          <a:solidFill>
                            <a:srgbClr val="000000"/>
                          </a:solidFill>
                          <a:effectLst/>
                          <a:latin typeface="+mj-lt"/>
                        </a:rPr>
                        <a:t>1.8</a:t>
                      </a:r>
                    </a:p>
                  </a:txBody>
                  <a:tcPr marL="7620" marR="7620" marT="7620" marB="0" anchor="ctr"/>
                </a:tc>
                <a:tc>
                  <a:txBody>
                    <a:bodyPr/>
                    <a:lstStyle/>
                    <a:p>
                      <a:pPr algn="ctr" fontAlgn="b"/>
                      <a:r>
                        <a:rPr lang="en-US" sz="1200" b="1" i="0" u="none" strike="noStrike">
                          <a:solidFill>
                            <a:srgbClr val="000000"/>
                          </a:solidFill>
                          <a:effectLst/>
                          <a:latin typeface="+mj-lt"/>
                        </a:rPr>
                        <a:t>1.4</a:t>
                      </a:r>
                    </a:p>
                  </a:txBody>
                  <a:tcPr marL="7620" marR="7620" marT="7620" marB="0" anchor="ctr"/>
                </a:tc>
                <a:tc>
                  <a:txBody>
                    <a:bodyPr/>
                    <a:lstStyle/>
                    <a:p>
                      <a:pPr algn="ctr" fontAlgn="b"/>
                      <a:r>
                        <a:rPr lang="en-US" sz="1200" b="1" i="0" u="none" strike="noStrike">
                          <a:solidFill>
                            <a:srgbClr val="000000"/>
                          </a:solidFill>
                          <a:effectLst/>
                          <a:latin typeface="+mj-lt"/>
                        </a:rPr>
                        <a:t>-0.4</a:t>
                      </a:r>
                    </a:p>
                  </a:txBody>
                  <a:tcPr marL="7620" marR="7620" marT="7620" marB="0" anchor="ctr"/>
                </a:tc>
                <a:extLst>
                  <a:ext uri="{0D108BD9-81ED-4DB2-BD59-A6C34878D82A}">
                    <a16:rowId xmlns:a16="http://schemas.microsoft.com/office/drawing/2014/main" val="3155713975"/>
                  </a:ext>
                </a:extLst>
              </a:tr>
            </a:tbl>
          </a:graphicData>
        </a:graphic>
      </p:graphicFrame>
      <p:sp>
        <p:nvSpPr>
          <p:cNvPr id="9" name="Text Placeholder 2">
            <a:extLst>
              <a:ext uri="{FF2B5EF4-FFF2-40B4-BE49-F238E27FC236}">
                <a16:creationId xmlns:a16="http://schemas.microsoft.com/office/drawing/2014/main" id="{D0D8B334-B1F6-3033-8991-91CEFF40C74C}"/>
              </a:ext>
            </a:extLst>
          </p:cNvPr>
          <p:cNvSpPr txBox="1">
            <a:spLocks/>
          </p:cNvSpPr>
          <p:nvPr/>
        </p:nvSpPr>
        <p:spPr>
          <a:xfrm rot="16200000">
            <a:off x="-5200534" y="95979"/>
            <a:ext cx="11338560" cy="402336"/>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000" i="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1" u="none" strike="noStrike" kern="1200" cap="none" spc="0" normalizeH="0" baseline="0" noProof="0">
                <a:ln>
                  <a:noFill/>
                </a:ln>
                <a:solidFill>
                  <a:srgbClr val="00A3E0"/>
                </a:solidFill>
                <a:effectLst/>
                <a:uLnTx/>
                <a:uFillTx/>
                <a:latin typeface="Arial" panose="020B0604020202020204"/>
                <a:ea typeface="+mn-ea"/>
                <a:cs typeface="+mn-cs"/>
              </a:rPr>
              <a:t>Sales $ in Billions</a:t>
            </a:r>
          </a:p>
        </p:txBody>
      </p:sp>
      <p:sp>
        <p:nvSpPr>
          <p:cNvPr id="3" name="Footer Placeholder 2">
            <a:extLst>
              <a:ext uri="{FF2B5EF4-FFF2-40B4-BE49-F238E27FC236}">
                <a16:creationId xmlns:a16="http://schemas.microsoft.com/office/drawing/2014/main" id="{1ED9CDC8-1B21-DB86-18FB-9A27921540B5}"/>
              </a:ext>
            </a:extLst>
          </p:cNvPr>
          <p:cNvSpPr txBox="1">
            <a:spLocks/>
          </p:cNvSpPr>
          <p:nvPr/>
        </p:nvSpPr>
        <p:spPr>
          <a:xfrm>
            <a:off x="100399" y="6329385"/>
            <a:ext cx="9116145" cy="4550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 Limited to Rx and OTC Insulins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24520189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E34D33C-01C0-4C82-8A66-4F01169E94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8E34D33C-01C0-4C82-8A66-4F01169E94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E1DC062-63C6-4764-AB9C-2E585B0573CD}"/>
              </a:ext>
            </a:extLst>
          </p:cNvPr>
          <p:cNvSpPr>
            <a:spLocks noGrp="1"/>
          </p:cNvSpPr>
          <p:nvPr>
            <p:ph type="title"/>
          </p:nvPr>
        </p:nvSpPr>
        <p:spPr>
          <a:xfrm>
            <a:off x="426720" y="90251"/>
            <a:ext cx="11338560" cy="693592"/>
          </a:xfrm>
        </p:spPr>
        <p:txBody>
          <a:bodyPr vert="horz"/>
          <a:lstStyle/>
          <a:p>
            <a:r>
              <a:rPr lang="en-US"/>
              <a:t>Ozempic, Humira and Keytruda top super channels</a:t>
            </a:r>
          </a:p>
        </p:txBody>
      </p:sp>
      <p:graphicFrame>
        <p:nvGraphicFramePr>
          <p:cNvPr id="6" name="Table 6">
            <a:extLst>
              <a:ext uri="{FF2B5EF4-FFF2-40B4-BE49-F238E27FC236}">
                <a16:creationId xmlns:a16="http://schemas.microsoft.com/office/drawing/2014/main" id="{0196DFC3-0DD5-4594-86A6-A216B93ECB62}"/>
              </a:ext>
            </a:extLst>
          </p:cNvPr>
          <p:cNvGraphicFramePr>
            <a:graphicFrameLocks noGrp="1"/>
          </p:cNvGraphicFramePr>
          <p:nvPr>
            <p:extLst>
              <p:ext uri="{D42A27DB-BD31-4B8C-83A1-F6EECF244321}">
                <p14:modId xmlns:p14="http://schemas.microsoft.com/office/powerpoint/2010/main" val="1582416876"/>
              </p:ext>
            </p:extLst>
          </p:nvPr>
        </p:nvGraphicFramePr>
        <p:xfrm>
          <a:off x="100398" y="1419860"/>
          <a:ext cx="4412050" cy="4882486"/>
        </p:xfrm>
        <a:graphic>
          <a:graphicData uri="http://schemas.openxmlformats.org/drawingml/2006/table">
            <a:tbl>
              <a:tblPr firstRow="1" bandRow="1">
                <a:tableStyleId>{5C22544A-7EE6-4342-B048-85BDC9FD1C3A}</a:tableStyleId>
              </a:tblPr>
              <a:tblGrid>
                <a:gridCol w="783609">
                  <a:extLst>
                    <a:ext uri="{9D8B030D-6E8A-4147-A177-3AD203B41FA5}">
                      <a16:colId xmlns:a16="http://schemas.microsoft.com/office/drawing/2014/main" val="2454776173"/>
                    </a:ext>
                  </a:extLst>
                </a:gridCol>
                <a:gridCol w="1500605">
                  <a:extLst>
                    <a:ext uri="{9D8B030D-6E8A-4147-A177-3AD203B41FA5}">
                      <a16:colId xmlns:a16="http://schemas.microsoft.com/office/drawing/2014/main" val="867063608"/>
                    </a:ext>
                  </a:extLst>
                </a:gridCol>
                <a:gridCol w="1071123">
                  <a:extLst>
                    <a:ext uri="{9D8B030D-6E8A-4147-A177-3AD203B41FA5}">
                      <a16:colId xmlns:a16="http://schemas.microsoft.com/office/drawing/2014/main" val="1706613060"/>
                    </a:ext>
                  </a:extLst>
                </a:gridCol>
                <a:gridCol w="1056713">
                  <a:extLst>
                    <a:ext uri="{9D8B030D-6E8A-4147-A177-3AD203B41FA5}">
                      <a16:colId xmlns:a16="http://schemas.microsoft.com/office/drawing/2014/main" val="3978697801"/>
                    </a:ext>
                  </a:extLst>
                </a:gridCol>
              </a:tblGrid>
              <a:tr h="430766">
                <a:tc gridSpan="4">
                  <a:txBody>
                    <a:bodyPr/>
                    <a:lstStyle/>
                    <a:p>
                      <a:pPr algn="ctr"/>
                      <a:r>
                        <a:rPr lang="en-US"/>
                        <a:t>RETAIL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tc hMerge="1">
                  <a:txBody>
                    <a:bodyPr/>
                    <a:lstStyle/>
                    <a:p>
                      <a:endParaRPr lang="en-US"/>
                    </a:p>
                  </a:txBody>
                  <a:tcPr>
                    <a:lnL w="6350" cap="flat" cmpd="sng" algn="ctr">
                      <a:solidFill>
                        <a:schemeClr val="accent2"/>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285130304"/>
                  </a:ext>
                </a:extLst>
              </a:tr>
              <a:tr h="0">
                <a:tc>
                  <a:txBody>
                    <a:bodyPr/>
                    <a:lstStyle/>
                    <a:p>
                      <a:endParaRPr lang="en-US" sz="1200" b="1"/>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r>
                        <a:rPr lang="en-US" sz="1200" b="1"/>
                        <a:t>Product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a:t>
                      </a:r>
                    </a:p>
                    <a:p>
                      <a:pPr algn="ctr"/>
                      <a:r>
                        <a:rPr lang="en-US" sz="1200" b="1"/>
                        <a:t>2025</a:t>
                      </a:r>
                      <a:endParaRPr lang="en-US" sz="1000" b="1"/>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99452">
                <a:tc>
                  <a:txBody>
                    <a:bodyPr/>
                    <a:lstStyle/>
                    <a:p>
                      <a:pPr algn="ctr" fontAlgn="ctr"/>
                      <a:r>
                        <a:rPr lang="en-US" sz="1200" b="1" i="0" u="none" strike="noStrike">
                          <a:solidFill>
                            <a:srgbClr val="000000"/>
                          </a:solidFill>
                          <a:effectLst/>
                          <a:latin typeface="Arial" panose="020B0604020202020204" pitchFamily="34" charset="0"/>
                        </a:rPr>
                        <a:t>1</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OZEMPIC</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31.3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20.2%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99452">
                <a:tc>
                  <a:txBody>
                    <a:bodyPr/>
                    <a:lstStyle/>
                    <a:p>
                      <a:pPr algn="ctr" fontAlgn="ctr"/>
                      <a:r>
                        <a:rPr lang="en-US" sz="1200" b="1" i="0" u="none" strike="noStrike">
                          <a:solidFill>
                            <a:srgbClr val="000000"/>
                          </a:solidFill>
                          <a:effectLst/>
                          <a:latin typeface="Arial" panose="020B0604020202020204" pitchFamily="34" charset="0"/>
                        </a:rPr>
                        <a:t>2</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MOUNJARO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80.3%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99452">
                <a:tc>
                  <a:txBody>
                    <a:bodyPr/>
                    <a:lstStyle/>
                    <a:p>
                      <a:pPr algn="ctr" fontAlgn="ctr"/>
                      <a:r>
                        <a:rPr lang="en-US" sz="1200" b="1" i="0" u="none" strike="noStrike">
                          <a:solidFill>
                            <a:srgbClr val="000000"/>
                          </a:solidFill>
                          <a:effectLst/>
                          <a:latin typeface="Arial" panose="020B0604020202020204" pitchFamily="34" charset="0"/>
                        </a:rPr>
                        <a:t>3</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ELIQUIS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99452">
                <a:tc>
                  <a:txBody>
                    <a:bodyPr/>
                    <a:lstStyle/>
                    <a:p>
                      <a:pPr algn="ctr" fontAlgn="ctr"/>
                      <a:r>
                        <a:rPr lang="en-US" sz="1200" b="1" i="0" u="none" strike="noStrike">
                          <a:solidFill>
                            <a:srgbClr val="000000"/>
                          </a:solidFill>
                          <a:effectLst/>
                          <a:latin typeface="Arial" panose="020B0604020202020204" pitchFamily="34" charset="0"/>
                        </a:rPr>
                        <a:t>4</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JARDIANCE</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18.5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99452">
                <a:tc>
                  <a:txBody>
                    <a:bodyPr/>
                    <a:lstStyle/>
                    <a:p>
                      <a:pPr algn="ctr" fontAlgn="ctr"/>
                      <a:r>
                        <a:rPr lang="en-US" sz="1200" b="1" i="0" u="none" strike="noStrike">
                          <a:solidFill>
                            <a:srgbClr val="000000"/>
                          </a:solidFill>
                          <a:effectLst/>
                          <a:latin typeface="Arial" panose="020B0604020202020204" pitchFamily="34" charset="0"/>
                        </a:rPr>
                        <a:t>5</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WEGOVY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86.6%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99452">
                <a:tc>
                  <a:txBody>
                    <a:bodyPr/>
                    <a:lstStyle/>
                    <a:p>
                      <a:pPr algn="ctr" fontAlgn="ctr"/>
                      <a:r>
                        <a:rPr lang="en-US" sz="1200" b="1" i="0" u="none" strike="noStrike">
                          <a:solidFill>
                            <a:srgbClr val="000000"/>
                          </a:solidFill>
                          <a:effectLst/>
                          <a:latin typeface="Arial" panose="020B0604020202020204" pitchFamily="34" charset="0"/>
                        </a:rPr>
                        <a:t>6</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ZEPBOUND PEN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438.8%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99452">
                <a:tc>
                  <a:txBody>
                    <a:bodyPr/>
                    <a:lstStyle/>
                    <a:p>
                      <a:pPr algn="ctr" fontAlgn="ctr"/>
                      <a:r>
                        <a:rPr lang="en-US" sz="1200" b="1" i="0" u="none" strike="noStrike">
                          <a:solidFill>
                            <a:srgbClr val="000000"/>
                          </a:solidFill>
                          <a:effectLst/>
                          <a:latin typeface="Arial" panose="020B0604020202020204" pitchFamily="34" charset="0"/>
                        </a:rPr>
                        <a:t>7</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BIKTARVY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9.8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16.4%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99452">
                <a:tc>
                  <a:txBody>
                    <a:bodyPr/>
                    <a:lstStyle/>
                    <a:p>
                      <a:pPr algn="ctr" fontAlgn="ctr"/>
                      <a:r>
                        <a:rPr lang="en-US" sz="1200" b="1" i="0" u="none" strike="noStrike">
                          <a:solidFill>
                            <a:srgbClr val="000000"/>
                          </a:solidFill>
                          <a:effectLst/>
                          <a:latin typeface="Arial" panose="020B0604020202020204" pitchFamily="34" charset="0"/>
                        </a:rPr>
                        <a:t>8</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TRULICITY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99452">
                <a:tc>
                  <a:txBody>
                    <a:bodyPr/>
                    <a:lstStyle/>
                    <a:p>
                      <a:pPr algn="ctr" fontAlgn="ctr"/>
                      <a:r>
                        <a:rPr lang="en-US" sz="1200" b="1" i="0" u="none" strike="noStrike">
                          <a:solidFill>
                            <a:srgbClr val="000000"/>
                          </a:solidFill>
                          <a:effectLst/>
                          <a:latin typeface="Arial" panose="020B0604020202020204" pitchFamily="34" charset="0"/>
                        </a:rPr>
                        <a:t>9</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FARXIGA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399452">
                <a:tc>
                  <a:txBody>
                    <a:bodyPr/>
                    <a:lstStyle/>
                    <a:p>
                      <a:pPr algn="ctr" fontAlgn="ctr"/>
                      <a:r>
                        <a:rPr lang="en-US" sz="1200" b="1" i="0" u="none" strike="noStrike">
                          <a:solidFill>
                            <a:srgbClr val="000000"/>
                          </a:solidFill>
                          <a:effectLst/>
                          <a:latin typeface="Arial" panose="020B0604020202020204" pitchFamily="34" charset="0"/>
                        </a:rPr>
                        <a:t>10</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ctr"/>
                      <a:r>
                        <a:rPr lang="en-US" sz="1200" b="1" i="0" u="none" strike="noStrike">
                          <a:solidFill>
                            <a:srgbClr val="000000"/>
                          </a:solidFill>
                          <a:effectLst/>
                          <a:latin typeface="+mj-lt"/>
                        </a:rPr>
                        <a:t>XARELTO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graphicFrame>
        <p:nvGraphicFramePr>
          <p:cNvPr id="7" name="Table 6">
            <a:extLst>
              <a:ext uri="{FF2B5EF4-FFF2-40B4-BE49-F238E27FC236}">
                <a16:creationId xmlns:a16="http://schemas.microsoft.com/office/drawing/2014/main" id="{7970E985-1A8C-4B5B-A1FC-5918600535BE}"/>
              </a:ext>
            </a:extLst>
          </p:cNvPr>
          <p:cNvGraphicFramePr>
            <a:graphicFrameLocks noGrp="1"/>
          </p:cNvGraphicFramePr>
          <p:nvPr>
            <p:extLst>
              <p:ext uri="{D42A27DB-BD31-4B8C-83A1-F6EECF244321}">
                <p14:modId xmlns:p14="http://schemas.microsoft.com/office/powerpoint/2010/main" val="3166670932"/>
              </p:ext>
            </p:extLst>
          </p:nvPr>
        </p:nvGraphicFramePr>
        <p:xfrm>
          <a:off x="4658471" y="1446995"/>
          <a:ext cx="3454937" cy="4882390"/>
        </p:xfrm>
        <a:graphic>
          <a:graphicData uri="http://schemas.openxmlformats.org/drawingml/2006/table">
            <a:tbl>
              <a:tblPr firstRow="1" bandRow="1">
                <a:tableStyleId>{5C22544A-7EE6-4342-B048-85BDC9FD1C3A}</a:tableStyleId>
              </a:tblPr>
              <a:tblGrid>
                <a:gridCol w="1500282">
                  <a:extLst>
                    <a:ext uri="{9D8B030D-6E8A-4147-A177-3AD203B41FA5}">
                      <a16:colId xmlns:a16="http://schemas.microsoft.com/office/drawing/2014/main" val="2454776173"/>
                    </a:ext>
                  </a:extLst>
                </a:gridCol>
                <a:gridCol w="1064533">
                  <a:extLst>
                    <a:ext uri="{9D8B030D-6E8A-4147-A177-3AD203B41FA5}">
                      <a16:colId xmlns:a16="http://schemas.microsoft.com/office/drawing/2014/main" val="1706613060"/>
                    </a:ext>
                  </a:extLst>
                </a:gridCol>
                <a:gridCol w="890122">
                  <a:extLst>
                    <a:ext uri="{9D8B030D-6E8A-4147-A177-3AD203B41FA5}">
                      <a16:colId xmlns:a16="http://schemas.microsoft.com/office/drawing/2014/main" val="3978697801"/>
                    </a:ext>
                  </a:extLst>
                </a:gridCol>
              </a:tblGrid>
              <a:tr h="392391">
                <a:tc gridSpan="3">
                  <a:txBody>
                    <a:bodyPr/>
                    <a:lstStyle/>
                    <a:p>
                      <a:pPr algn="ctr"/>
                      <a:r>
                        <a:rPr lang="en-US"/>
                        <a:t>MAIL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rgbClr val="F4C65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5130304"/>
                  </a:ext>
                </a:extLst>
              </a:tr>
              <a:tr h="479979">
                <a:tc>
                  <a:txBody>
                    <a:bodyPr/>
                    <a:lstStyle/>
                    <a:p>
                      <a:r>
                        <a:rPr lang="en-US" sz="1200" b="1"/>
                        <a:t>Product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401002">
                <a:tc>
                  <a:txBody>
                    <a:bodyPr/>
                    <a:lstStyle/>
                    <a:p>
                      <a:pPr marL="91440" algn="l" fontAlgn="ctr"/>
                      <a:r>
                        <a:rPr lang="en-US" sz="1200" b="1" i="0" u="none" strike="noStrike">
                          <a:solidFill>
                            <a:srgbClr val="000000"/>
                          </a:solidFill>
                          <a:effectLst/>
                          <a:latin typeface="+mj-lt"/>
                        </a:rPr>
                        <a:t>SKYRIZI</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16.6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48.4%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401002">
                <a:tc>
                  <a:txBody>
                    <a:bodyPr/>
                    <a:lstStyle/>
                    <a:p>
                      <a:pPr marL="91440" algn="l" fontAlgn="ctr"/>
                      <a:r>
                        <a:rPr lang="en-US" sz="1200" b="1" i="0" u="none" strike="noStrike">
                          <a:solidFill>
                            <a:srgbClr val="000000"/>
                          </a:solidFill>
                          <a:effectLst/>
                          <a:latin typeface="+mj-lt"/>
                        </a:rPr>
                        <a:t>HUMIRA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-40.3%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401002">
                <a:tc>
                  <a:txBody>
                    <a:bodyPr/>
                    <a:lstStyle/>
                    <a:p>
                      <a:pPr marL="91440" algn="l" fontAlgn="ctr"/>
                      <a:r>
                        <a:rPr lang="en-US" sz="1200" b="1" i="0" u="none" strike="noStrike">
                          <a:solidFill>
                            <a:srgbClr val="000000"/>
                          </a:solidFill>
                          <a:effectLst/>
                          <a:latin typeface="+mj-lt"/>
                        </a:rPr>
                        <a:t>DUPIXENT</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32.7%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401002">
                <a:tc>
                  <a:txBody>
                    <a:bodyPr/>
                    <a:lstStyle/>
                    <a:p>
                      <a:pPr marL="91440" algn="l" fontAlgn="ctr"/>
                      <a:r>
                        <a:rPr lang="en-US" sz="1200" b="1" i="0" u="none" strike="noStrike">
                          <a:solidFill>
                            <a:srgbClr val="000000"/>
                          </a:solidFill>
                          <a:effectLst/>
                          <a:latin typeface="+mj-lt"/>
                        </a:rPr>
                        <a:t>STELARA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13.2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401002">
                <a:tc>
                  <a:txBody>
                    <a:bodyPr/>
                    <a:lstStyle/>
                    <a:p>
                      <a:pPr marL="91440" algn="l" fontAlgn="ctr"/>
                      <a:r>
                        <a:rPr lang="en-US" sz="1200" b="1" i="0" u="none" strike="noStrike">
                          <a:solidFill>
                            <a:srgbClr val="000000"/>
                          </a:solidFill>
                          <a:effectLst/>
                          <a:latin typeface="+mj-lt"/>
                        </a:rPr>
                        <a:t>ENBREL</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10.6%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401002">
                <a:tc>
                  <a:txBody>
                    <a:bodyPr/>
                    <a:lstStyle/>
                    <a:p>
                      <a:pPr marL="91440" algn="l" fontAlgn="ctr"/>
                      <a:r>
                        <a:rPr lang="en-US" sz="1200" b="1" i="0" u="none" strike="noStrike">
                          <a:solidFill>
                            <a:srgbClr val="000000"/>
                          </a:solidFill>
                          <a:effectLst/>
                          <a:latin typeface="+mj-lt"/>
                        </a:rPr>
                        <a:t>RINVOQ</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47.1%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401002">
                <a:tc>
                  <a:txBody>
                    <a:bodyPr/>
                    <a:lstStyle/>
                    <a:p>
                      <a:pPr marL="91440" algn="l" fontAlgn="ctr"/>
                      <a:r>
                        <a:rPr lang="en-US" sz="1200" b="1" i="0" u="none" strike="noStrike">
                          <a:solidFill>
                            <a:srgbClr val="000000"/>
                          </a:solidFill>
                          <a:effectLst/>
                          <a:latin typeface="+mj-lt"/>
                        </a:rPr>
                        <a:t>TREMFYA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401002">
                <a:tc>
                  <a:txBody>
                    <a:bodyPr/>
                    <a:lstStyle/>
                    <a:p>
                      <a:pPr marL="91440" algn="l" fontAlgn="ctr"/>
                      <a:r>
                        <a:rPr lang="en-US" sz="1200" b="1" i="0" u="none" strike="noStrike">
                          <a:solidFill>
                            <a:srgbClr val="000000"/>
                          </a:solidFill>
                          <a:effectLst/>
                          <a:latin typeface="+mj-lt"/>
                        </a:rPr>
                        <a:t>TALTZ</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401002">
                <a:tc>
                  <a:txBody>
                    <a:bodyPr/>
                    <a:lstStyle/>
                    <a:p>
                      <a:pPr marL="91440" algn="l" fontAlgn="ctr"/>
                      <a:r>
                        <a:rPr lang="en-US" sz="1200" b="1" i="0" u="none" strike="noStrike">
                          <a:solidFill>
                            <a:srgbClr val="000000"/>
                          </a:solidFill>
                          <a:effectLst/>
                          <a:latin typeface="+mj-lt"/>
                        </a:rPr>
                        <a:t>OZEMPIC</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13.4%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401002">
                <a:tc>
                  <a:txBody>
                    <a:bodyPr/>
                    <a:lstStyle/>
                    <a:p>
                      <a:pPr marL="91440" algn="l" fontAlgn="ctr"/>
                      <a:r>
                        <a:rPr lang="en-US" sz="1200" b="1" i="0" u="none" strike="noStrike">
                          <a:solidFill>
                            <a:srgbClr val="000000"/>
                          </a:solidFill>
                          <a:effectLst/>
                          <a:latin typeface="+mj-lt"/>
                        </a:rPr>
                        <a:t>OTEZLA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graphicFrame>
        <p:nvGraphicFramePr>
          <p:cNvPr id="8" name="Table 7">
            <a:extLst>
              <a:ext uri="{FF2B5EF4-FFF2-40B4-BE49-F238E27FC236}">
                <a16:creationId xmlns:a16="http://schemas.microsoft.com/office/drawing/2014/main" id="{B634DFC1-1005-4BC2-ACA8-4D873E67ABE7}"/>
              </a:ext>
            </a:extLst>
          </p:cNvPr>
          <p:cNvGraphicFramePr>
            <a:graphicFrameLocks noGrp="1"/>
          </p:cNvGraphicFramePr>
          <p:nvPr>
            <p:extLst>
              <p:ext uri="{D42A27DB-BD31-4B8C-83A1-F6EECF244321}">
                <p14:modId xmlns:p14="http://schemas.microsoft.com/office/powerpoint/2010/main" val="3173876819"/>
              </p:ext>
            </p:extLst>
          </p:nvPr>
        </p:nvGraphicFramePr>
        <p:xfrm>
          <a:off x="8259429" y="1446995"/>
          <a:ext cx="3657600" cy="4880247"/>
        </p:xfrm>
        <a:graphic>
          <a:graphicData uri="http://schemas.openxmlformats.org/drawingml/2006/table">
            <a:tbl>
              <a:tblPr firstRow="1" bandRow="1">
                <a:tableStyleId>{5C22544A-7EE6-4342-B048-85BDC9FD1C3A}</a:tableStyleId>
              </a:tblPr>
              <a:tblGrid>
                <a:gridCol w="1660077">
                  <a:extLst>
                    <a:ext uri="{9D8B030D-6E8A-4147-A177-3AD203B41FA5}">
                      <a16:colId xmlns:a16="http://schemas.microsoft.com/office/drawing/2014/main" val="2454776173"/>
                    </a:ext>
                  </a:extLst>
                </a:gridCol>
                <a:gridCol w="1205369">
                  <a:extLst>
                    <a:ext uri="{9D8B030D-6E8A-4147-A177-3AD203B41FA5}">
                      <a16:colId xmlns:a16="http://schemas.microsoft.com/office/drawing/2014/main" val="1706613060"/>
                    </a:ext>
                  </a:extLst>
                </a:gridCol>
                <a:gridCol w="792154">
                  <a:extLst>
                    <a:ext uri="{9D8B030D-6E8A-4147-A177-3AD203B41FA5}">
                      <a16:colId xmlns:a16="http://schemas.microsoft.com/office/drawing/2014/main" val="3978697801"/>
                    </a:ext>
                  </a:extLst>
                </a:gridCol>
              </a:tblGrid>
              <a:tr h="380874">
                <a:tc gridSpan="3">
                  <a:txBody>
                    <a:bodyPr/>
                    <a:lstStyle/>
                    <a:p>
                      <a:pPr algn="ctr"/>
                      <a:r>
                        <a:rPr lang="en-US"/>
                        <a:t>NON-RETAIL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5130304"/>
                  </a:ext>
                </a:extLst>
              </a:tr>
              <a:tr h="476093">
                <a:tc>
                  <a:txBody>
                    <a:bodyPr/>
                    <a:lstStyle/>
                    <a:p>
                      <a:r>
                        <a:rPr lang="en-US" sz="1200" b="1"/>
                        <a:t>Product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a:t>
                      </a:r>
                    </a:p>
                    <a:p>
                      <a:pPr algn="ctr"/>
                      <a:r>
                        <a:rPr lang="en-US" sz="1200" b="1"/>
                        <a:t> 2025</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402328">
                <a:tc>
                  <a:txBody>
                    <a:bodyPr/>
                    <a:lstStyle/>
                    <a:p>
                      <a:pPr marL="91440" algn="l" fontAlgn="ctr"/>
                      <a:r>
                        <a:rPr lang="en-US" sz="1200" b="1" i="0" u="none" strike="noStrike">
                          <a:solidFill>
                            <a:srgbClr val="000000"/>
                          </a:solidFill>
                          <a:effectLst/>
                          <a:latin typeface="+mj-lt"/>
                        </a:rPr>
                        <a:t>KEYTRUDA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18.6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11.5%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402328">
                <a:tc>
                  <a:txBody>
                    <a:bodyPr/>
                    <a:lstStyle/>
                    <a:p>
                      <a:pPr marL="91440" algn="l" fontAlgn="ctr"/>
                      <a:r>
                        <a:rPr lang="en-US" sz="1200" b="1" i="0" u="none" strike="noStrike">
                          <a:solidFill>
                            <a:srgbClr val="000000"/>
                          </a:solidFill>
                          <a:effectLst/>
                          <a:latin typeface="+mj-lt"/>
                        </a:rPr>
                        <a:t>DARZALEX FASPRO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402328">
                <a:tc>
                  <a:txBody>
                    <a:bodyPr/>
                    <a:lstStyle/>
                    <a:p>
                      <a:pPr marL="91440" algn="l" fontAlgn="ctr"/>
                      <a:r>
                        <a:rPr lang="en-US" sz="1200" b="1" i="0" u="none" strike="noStrike">
                          <a:solidFill>
                            <a:srgbClr val="000000"/>
                          </a:solidFill>
                          <a:effectLst/>
                          <a:latin typeface="+mj-lt"/>
                        </a:rPr>
                        <a:t>OPDIVO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402328">
                <a:tc>
                  <a:txBody>
                    <a:bodyPr/>
                    <a:lstStyle/>
                    <a:p>
                      <a:pPr marL="91440" algn="l" fontAlgn="ctr"/>
                      <a:r>
                        <a:rPr lang="en-US" sz="1200" b="1" i="0" u="none" strike="noStrike">
                          <a:solidFill>
                            <a:srgbClr val="000000"/>
                          </a:solidFill>
                          <a:effectLst/>
                          <a:latin typeface="+mj-lt"/>
                        </a:rPr>
                        <a:t>OCREVUS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402328">
                <a:tc>
                  <a:txBody>
                    <a:bodyPr/>
                    <a:lstStyle/>
                    <a:p>
                      <a:pPr marL="91440" algn="l" fontAlgn="ctr"/>
                      <a:r>
                        <a:rPr lang="en-US" sz="1200" b="1" i="0" u="none" strike="noStrike">
                          <a:solidFill>
                            <a:srgbClr val="000000"/>
                          </a:solidFill>
                          <a:effectLst/>
                          <a:latin typeface="+mj-lt"/>
                        </a:rPr>
                        <a:t>ENTYVIO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402328">
                <a:tc>
                  <a:txBody>
                    <a:bodyPr/>
                    <a:lstStyle/>
                    <a:p>
                      <a:pPr marL="91440" algn="l" fontAlgn="ctr"/>
                      <a:r>
                        <a:rPr lang="en-US" sz="1200" b="1" i="0" u="none" strike="noStrike">
                          <a:solidFill>
                            <a:srgbClr val="000000"/>
                          </a:solidFill>
                          <a:effectLst/>
                          <a:latin typeface="+mj-lt"/>
                        </a:rPr>
                        <a:t>VABYSMO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16.7%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402328">
                <a:tc>
                  <a:txBody>
                    <a:bodyPr/>
                    <a:lstStyle/>
                    <a:p>
                      <a:pPr marL="91440" algn="l" fontAlgn="ctr"/>
                      <a:r>
                        <a:rPr lang="en-US" sz="1200" b="1" i="0" u="none" strike="noStrike">
                          <a:solidFill>
                            <a:srgbClr val="000000"/>
                          </a:solidFill>
                          <a:effectLst/>
                          <a:latin typeface="+mj-lt"/>
                        </a:rPr>
                        <a:t>BIKTARVY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16.1%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402328">
                <a:tc>
                  <a:txBody>
                    <a:bodyPr/>
                    <a:lstStyle/>
                    <a:p>
                      <a:pPr marL="91440" algn="l" fontAlgn="ctr"/>
                      <a:r>
                        <a:rPr lang="en-US" sz="1200" b="1" i="0" u="none" strike="noStrike">
                          <a:solidFill>
                            <a:srgbClr val="000000"/>
                          </a:solidFill>
                          <a:effectLst/>
                          <a:latin typeface="+mj-lt"/>
                        </a:rPr>
                        <a:t>ELIQUIS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402328">
                <a:tc>
                  <a:txBody>
                    <a:bodyPr/>
                    <a:lstStyle/>
                    <a:p>
                      <a:pPr marL="91440" algn="l" fontAlgn="ctr"/>
                      <a:r>
                        <a:rPr lang="en-US" sz="1200" b="1" i="0" u="none" strike="noStrike">
                          <a:solidFill>
                            <a:srgbClr val="000000"/>
                          </a:solidFill>
                          <a:effectLst/>
                          <a:latin typeface="+mj-lt"/>
                        </a:rPr>
                        <a:t>IMFINZI</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26.9%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402328">
                <a:tc>
                  <a:txBody>
                    <a:bodyPr/>
                    <a:lstStyle/>
                    <a:p>
                      <a:pPr marL="91440" algn="l" fontAlgn="ctr"/>
                      <a:r>
                        <a:rPr lang="en-US" sz="1200" b="1" i="0" u="none" strike="noStrike">
                          <a:solidFill>
                            <a:srgbClr val="000000"/>
                          </a:solidFill>
                          <a:effectLst/>
                          <a:latin typeface="+mj-lt"/>
                        </a:rPr>
                        <a:t>PROLIA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sp>
        <p:nvSpPr>
          <p:cNvPr id="36" name="TextBox 35">
            <a:extLst>
              <a:ext uri="{FF2B5EF4-FFF2-40B4-BE49-F238E27FC236}">
                <a16:creationId xmlns:a16="http://schemas.microsoft.com/office/drawing/2014/main" id="{9DCCD9A7-23F9-482F-8241-1324230C9AC0}"/>
              </a:ext>
            </a:extLst>
          </p:cNvPr>
          <p:cNvSpPr txBox="1">
            <a:spLocks/>
          </p:cNvSpPr>
          <p:nvPr/>
        </p:nvSpPr>
        <p:spPr>
          <a:xfrm>
            <a:off x="100399" y="1081306"/>
            <a:ext cx="10769659" cy="338554"/>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Top 10 Products for Sales $, June</a:t>
            </a:r>
            <a:r>
              <a:rPr lang="en-US" sz="1600" b="1">
                <a:solidFill>
                  <a:srgbClr val="2B3A42"/>
                </a:solidFill>
                <a:latin typeface="Arial" panose="020B0604020202020204"/>
              </a:rPr>
              <a:t> 2025</a:t>
            </a: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a:t>
            </a:r>
          </a:p>
        </p:txBody>
      </p:sp>
      <p:sp>
        <p:nvSpPr>
          <p:cNvPr id="20" name="Footer Placeholder 2">
            <a:extLst>
              <a:ext uri="{FF2B5EF4-FFF2-40B4-BE49-F238E27FC236}">
                <a16:creationId xmlns:a16="http://schemas.microsoft.com/office/drawing/2014/main" id="{6EDE372C-1C20-4771-8B26-27F1FA44A89C}"/>
              </a:ext>
            </a:extLst>
          </p:cNvPr>
          <p:cNvSpPr txBox="1">
            <a:spLocks/>
          </p:cNvSpPr>
          <p:nvPr/>
        </p:nvSpPr>
        <p:spPr>
          <a:xfrm>
            <a:off x="100399" y="6329385"/>
            <a:ext cx="9116145" cy="4550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 Limited to Rx and OTC Insulins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
        <p:nvSpPr>
          <p:cNvPr id="3" name="Footer Placeholder 2">
            <a:extLst>
              <a:ext uri="{FF2B5EF4-FFF2-40B4-BE49-F238E27FC236}">
                <a16:creationId xmlns:a16="http://schemas.microsoft.com/office/drawing/2014/main" id="{894D6FB3-584D-4D78-A588-B1183FF572BE}"/>
              </a:ext>
            </a:extLst>
          </p:cNvPr>
          <p:cNvSpPr>
            <a:spLocks noGrp="1"/>
          </p:cNvSpPr>
          <p:nvPr>
            <p:ph type="ftr" sz="quarter" idx="3"/>
          </p:nvPr>
        </p:nvSpPr>
        <p:spPr/>
        <p:txBody>
          <a:bodyPr/>
          <a:lstStyle/>
          <a:p>
            <a:r>
              <a:rPr lang="en-US"/>
              <a:t>©2025 IQVIA and Affiliates. Do not reproduce without permission.</a:t>
            </a:r>
          </a:p>
        </p:txBody>
      </p:sp>
    </p:spTree>
    <p:extLst>
      <p:ext uri="{BB962C8B-B14F-4D97-AF65-F5344CB8AC3E}">
        <p14:creationId xmlns:p14="http://schemas.microsoft.com/office/powerpoint/2010/main" val="1226723673"/>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E34D33C-01C0-4C82-8A66-4F01169E94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8E34D33C-01C0-4C82-8A66-4F01169E94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E1DC062-63C6-4764-AB9C-2E585B0573CD}"/>
              </a:ext>
            </a:extLst>
          </p:cNvPr>
          <p:cNvSpPr>
            <a:spLocks noGrp="1"/>
          </p:cNvSpPr>
          <p:nvPr>
            <p:ph type="title"/>
          </p:nvPr>
        </p:nvSpPr>
        <p:spPr>
          <a:xfrm>
            <a:off x="426720" y="167347"/>
            <a:ext cx="11338560" cy="758230"/>
          </a:xfrm>
        </p:spPr>
        <p:txBody>
          <a:bodyPr vert="horz"/>
          <a:lstStyle/>
          <a:p>
            <a:r>
              <a:rPr lang="en-US"/>
              <a:t>For Retail adjusted Rxs there are no changes for the top therapy and top product</a:t>
            </a:r>
          </a:p>
        </p:txBody>
      </p:sp>
      <p:graphicFrame>
        <p:nvGraphicFramePr>
          <p:cNvPr id="6" name="Table 6">
            <a:extLst>
              <a:ext uri="{FF2B5EF4-FFF2-40B4-BE49-F238E27FC236}">
                <a16:creationId xmlns:a16="http://schemas.microsoft.com/office/drawing/2014/main" id="{0196DFC3-0DD5-4594-86A6-A216B93ECB62}"/>
              </a:ext>
            </a:extLst>
          </p:cNvPr>
          <p:cNvGraphicFramePr>
            <a:graphicFrameLocks noGrp="1"/>
          </p:cNvGraphicFramePr>
          <p:nvPr>
            <p:extLst>
              <p:ext uri="{D42A27DB-BD31-4B8C-83A1-F6EECF244321}">
                <p14:modId xmlns:p14="http://schemas.microsoft.com/office/powerpoint/2010/main" val="3577715483"/>
              </p:ext>
            </p:extLst>
          </p:nvPr>
        </p:nvGraphicFramePr>
        <p:xfrm>
          <a:off x="527215" y="1454572"/>
          <a:ext cx="5120550" cy="4488097"/>
        </p:xfrm>
        <a:graphic>
          <a:graphicData uri="http://schemas.openxmlformats.org/drawingml/2006/table">
            <a:tbl>
              <a:tblPr firstRow="1" bandRow="1">
                <a:tableStyleId>{5C22544A-7EE6-4342-B048-85BDC9FD1C3A}</a:tableStyleId>
              </a:tblPr>
              <a:tblGrid>
                <a:gridCol w="662429">
                  <a:extLst>
                    <a:ext uri="{9D8B030D-6E8A-4147-A177-3AD203B41FA5}">
                      <a16:colId xmlns:a16="http://schemas.microsoft.com/office/drawing/2014/main" val="2454776173"/>
                    </a:ext>
                  </a:extLst>
                </a:gridCol>
                <a:gridCol w="2629321">
                  <a:extLst>
                    <a:ext uri="{9D8B030D-6E8A-4147-A177-3AD203B41FA5}">
                      <a16:colId xmlns:a16="http://schemas.microsoft.com/office/drawing/2014/main" val="2395317975"/>
                    </a:ext>
                  </a:extLst>
                </a:gridCol>
                <a:gridCol w="986117">
                  <a:extLst>
                    <a:ext uri="{9D8B030D-6E8A-4147-A177-3AD203B41FA5}">
                      <a16:colId xmlns:a16="http://schemas.microsoft.com/office/drawing/2014/main" val="1706613060"/>
                    </a:ext>
                  </a:extLst>
                </a:gridCol>
                <a:gridCol w="842683">
                  <a:extLst>
                    <a:ext uri="{9D8B030D-6E8A-4147-A177-3AD203B41FA5}">
                      <a16:colId xmlns:a16="http://schemas.microsoft.com/office/drawing/2014/main" val="3978697801"/>
                    </a:ext>
                  </a:extLst>
                </a:gridCol>
              </a:tblGrid>
              <a:tr h="378155">
                <a:tc gridSpan="4">
                  <a:txBody>
                    <a:bodyPr/>
                    <a:lstStyle/>
                    <a:p>
                      <a:pPr algn="ctr"/>
                      <a:r>
                        <a:rPr lang="en-US"/>
                        <a:t>Therapies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tc hMerge="1">
                  <a:txBody>
                    <a:bodyPr/>
                    <a:lstStyle/>
                    <a:p>
                      <a:endParaRPr lang="en-US"/>
                    </a:p>
                  </a:txBody>
                  <a:tcPr>
                    <a:lnL w="6350" cap="flat" cmpd="sng" algn="ctr">
                      <a:solidFill>
                        <a:schemeClr val="accent2"/>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285130304"/>
                  </a:ext>
                </a:extLst>
              </a:tr>
              <a:tr h="661772">
                <a:tc>
                  <a:txBody>
                    <a:bodyPr/>
                    <a:lstStyle/>
                    <a:p>
                      <a:pPr algn="ctr"/>
                      <a:r>
                        <a:rPr lang="en-US" sz="1200" b="1"/>
                        <a:t>Rank</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Therapy</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endParaRPr lang="en-US" sz="1000" b="1"/>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25775">
                <a:tc>
                  <a:txBody>
                    <a:bodyPr/>
                    <a:lstStyle/>
                    <a:p>
                      <a:pPr algn="ctr" fontAlgn="ctr"/>
                      <a:r>
                        <a:rPr lang="en-US" sz="1200" b="1" i="0" u="none" strike="noStrike">
                          <a:solidFill>
                            <a:srgbClr val="000000"/>
                          </a:solidFill>
                          <a:effectLst/>
                          <a:latin typeface="Arial" panose="020B0604020202020204" pitchFamily="34" charset="0"/>
                        </a:rPr>
                        <a:t>1</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LIPID REGULATORS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512.3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25775">
                <a:tc>
                  <a:txBody>
                    <a:bodyPr/>
                    <a:lstStyle/>
                    <a:p>
                      <a:pPr algn="ctr" fontAlgn="ctr"/>
                      <a:r>
                        <a:rPr lang="en-US" sz="1200" b="1" i="0" u="none" strike="noStrike">
                          <a:solidFill>
                            <a:srgbClr val="000000"/>
                          </a:solidFill>
                          <a:effectLst/>
                          <a:latin typeface="Arial" panose="020B0604020202020204" pitchFamily="34" charset="0"/>
                        </a:rPr>
                        <a:t>2</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ANTIDEPRESSANTS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491.7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25775">
                <a:tc>
                  <a:txBody>
                    <a:bodyPr/>
                    <a:lstStyle/>
                    <a:p>
                      <a:pPr algn="ctr" fontAlgn="ctr"/>
                      <a:r>
                        <a:rPr lang="en-US" sz="1200" b="1" i="0" u="none" strike="noStrike">
                          <a:solidFill>
                            <a:srgbClr val="000000"/>
                          </a:solidFill>
                          <a:effectLst/>
                          <a:latin typeface="Arial" panose="020B0604020202020204" pitchFamily="34" charset="0"/>
                        </a:rPr>
                        <a:t>3</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B-BLOCKERS, PLAIN &amp; COMBO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248.8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25775">
                <a:tc>
                  <a:txBody>
                    <a:bodyPr/>
                    <a:lstStyle/>
                    <a:p>
                      <a:pPr algn="ctr" fontAlgn="ctr"/>
                      <a:r>
                        <a:rPr lang="en-US" sz="1200" b="1" i="0" u="none" strike="noStrike">
                          <a:solidFill>
                            <a:srgbClr val="000000"/>
                          </a:solidFill>
                          <a:effectLst/>
                          <a:latin typeface="Arial" panose="020B0604020202020204" pitchFamily="34" charset="0"/>
                        </a:rPr>
                        <a:t>4</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ANTI-ULCERANTS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243.2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25775">
                <a:tc>
                  <a:txBody>
                    <a:bodyPr/>
                    <a:lstStyle/>
                    <a:p>
                      <a:pPr algn="ctr" fontAlgn="ctr"/>
                      <a:r>
                        <a:rPr lang="en-US" sz="1200" b="1" i="0" u="none" strike="noStrike">
                          <a:solidFill>
                            <a:srgbClr val="000000"/>
                          </a:solidFill>
                          <a:effectLst/>
                          <a:latin typeface="Arial" panose="020B0604020202020204" pitchFamily="34" charset="0"/>
                        </a:rPr>
                        <a:t>5</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ANGIOGENSIN II, PLAIN, COMBO &amp; RENIN INHIB</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242.7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25775">
                <a:tc>
                  <a:txBody>
                    <a:bodyPr/>
                    <a:lstStyle/>
                    <a:p>
                      <a:pPr algn="ctr" fontAlgn="ctr"/>
                      <a:r>
                        <a:rPr lang="en-US" sz="1200" b="1" i="0" u="none" strike="noStrike">
                          <a:solidFill>
                            <a:srgbClr val="000000"/>
                          </a:solidFill>
                          <a:effectLst/>
                          <a:latin typeface="Arial" panose="020B0604020202020204" pitchFamily="34" charset="0"/>
                        </a:rPr>
                        <a:t>6</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CALCIUM ANTAGONISTS, PLAIN &amp; COMBO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210.0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25775">
                <a:tc>
                  <a:txBody>
                    <a:bodyPr/>
                    <a:lstStyle/>
                    <a:p>
                      <a:pPr algn="ctr" fontAlgn="ctr"/>
                      <a:r>
                        <a:rPr lang="en-US" sz="1200" b="1" i="0" u="none" strike="noStrike">
                          <a:solidFill>
                            <a:srgbClr val="000000"/>
                          </a:solidFill>
                          <a:effectLst/>
                          <a:latin typeface="Arial" panose="020B0604020202020204" pitchFamily="34" charset="0"/>
                        </a:rPr>
                        <a:t>7</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ACE INHIBITORS, PLAIN &amp; COMBO</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200.0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25775">
                <a:tc>
                  <a:txBody>
                    <a:bodyPr/>
                    <a:lstStyle/>
                    <a:p>
                      <a:pPr algn="ctr" fontAlgn="ctr"/>
                      <a:r>
                        <a:rPr lang="en-US" sz="1200" b="1" i="0" u="none" strike="noStrike">
                          <a:solidFill>
                            <a:srgbClr val="000000"/>
                          </a:solidFill>
                          <a:effectLst/>
                          <a:latin typeface="Arial" panose="020B0604020202020204" pitchFamily="34" charset="0"/>
                        </a:rPr>
                        <a:t>8</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DIURETICS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193.4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25775">
                <a:tc>
                  <a:txBody>
                    <a:bodyPr/>
                    <a:lstStyle/>
                    <a:p>
                      <a:pPr algn="ctr" fontAlgn="ctr"/>
                      <a:r>
                        <a:rPr lang="en-US" sz="1200" b="1" i="0" u="none" strike="noStrike">
                          <a:solidFill>
                            <a:srgbClr val="000000"/>
                          </a:solidFill>
                          <a:effectLst/>
                          <a:latin typeface="Arial" panose="020B0604020202020204" pitchFamily="34" charset="0"/>
                        </a:rPr>
                        <a:t>9</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THYROID PREPS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190.3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325775">
                <a:tc>
                  <a:txBody>
                    <a:bodyPr/>
                    <a:lstStyle/>
                    <a:p>
                      <a:pPr algn="ctr" fontAlgn="ctr"/>
                      <a:r>
                        <a:rPr lang="en-US" sz="1200" b="1" i="0" u="none" strike="noStrike">
                          <a:solidFill>
                            <a:srgbClr val="000000"/>
                          </a:solidFill>
                          <a:effectLst/>
                          <a:latin typeface="Arial" panose="020B0604020202020204" pitchFamily="34" charset="0"/>
                        </a:rPr>
                        <a:t>10</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TRADITIONAL TYPE II ANTIDIABETES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183.1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graphicFrame>
        <p:nvGraphicFramePr>
          <p:cNvPr id="7" name="Table 6">
            <a:extLst>
              <a:ext uri="{FF2B5EF4-FFF2-40B4-BE49-F238E27FC236}">
                <a16:creationId xmlns:a16="http://schemas.microsoft.com/office/drawing/2014/main" id="{7970E985-1A8C-4B5B-A1FC-5918600535BE}"/>
              </a:ext>
            </a:extLst>
          </p:cNvPr>
          <p:cNvGraphicFramePr>
            <a:graphicFrameLocks noGrp="1"/>
          </p:cNvGraphicFramePr>
          <p:nvPr>
            <p:extLst>
              <p:ext uri="{D42A27DB-BD31-4B8C-83A1-F6EECF244321}">
                <p14:modId xmlns:p14="http://schemas.microsoft.com/office/powerpoint/2010/main" val="893980293"/>
              </p:ext>
            </p:extLst>
          </p:nvPr>
        </p:nvGraphicFramePr>
        <p:xfrm>
          <a:off x="5907981" y="1454571"/>
          <a:ext cx="5044140" cy="4488095"/>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454776173"/>
                    </a:ext>
                  </a:extLst>
                </a:gridCol>
                <a:gridCol w="2302368">
                  <a:extLst>
                    <a:ext uri="{9D8B030D-6E8A-4147-A177-3AD203B41FA5}">
                      <a16:colId xmlns:a16="http://schemas.microsoft.com/office/drawing/2014/main" val="1076902597"/>
                    </a:ext>
                  </a:extLst>
                </a:gridCol>
                <a:gridCol w="1004412">
                  <a:extLst>
                    <a:ext uri="{9D8B030D-6E8A-4147-A177-3AD203B41FA5}">
                      <a16:colId xmlns:a16="http://schemas.microsoft.com/office/drawing/2014/main" val="1706613060"/>
                    </a:ext>
                  </a:extLst>
                </a:gridCol>
                <a:gridCol w="1005840">
                  <a:extLst>
                    <a:ext uri="{9D8B030D-6E8A-4147-A177-3AD203B41FA5}">
                      <a16:colId xmlns:a16="http://schemas.microsoft.com/office/drawing/2014/main" val="3978697801"/>
                    </a:ext>
                  </a:extLst>
                </a:gridCol>
              </a:tblGrid>
              <a:tr h="426794">
                <a:tc gridSpan="4">
                  <a:txBody>
                    <a:bodyPr/>
                    <a:lstStyle/>
                    <a:p>
                      <a:pPr algn="ctr"/>
                      <a:r>
                        <a:rPr lang="en-US"/>
                        <a:t>Products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rgbClr val="F4C65A"/>
                    </a:solidFill>
                  </a:tcPr>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5130304"/>
                  </a:ext>
                </a:extLst>
              </a:tr>
              <a:tr h="638091">
                <a:tc>
                  <a:txBody>
                    <a:bodyPr/>
                    <a:lstStyle/>
                    <a:p>
                      <a:pPr algn="ctr"/>
                      <a:r>
                        <a:rPr lang="en-US" sz="1200" b="1"/>
                        <a:t>Rank</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Product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42321">
                <a:tc>
                  <a:txBody>
                    <a:bodyPr/>
                    <a:lstStyle/>
                    <a:p>
                      <a:pPr algn="ctr" fontAlgn="ctr"/>
                      <a:r>
                        <a:rPr lang="en-US" sz="1200" b="1" i="0" u="none" strike="noStrike">
                          <a:solidFill>
                            <a:srgbClr val="000000"/>
                          </a:solidFill>
                          <a:effectLst/>
                          <a:latin typeface="Arial" panose="020B0604020202020204" pitchFamily="34" charset="0"/>
                        </a:rPr>
                        <a:t>1</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ATORVASTATIN CA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247.1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42321">
                <a:tc>
                  <a:txBody>
                    <a:bodyPr/>
                    <a:lstStyle/>
                    <a:p>
                      <a:pPr algn="ctr" fontAlgn="ctr"/>
                      <a:r>
                        <a:rPr lang="en-US" sz="1200" b="1" i="0" u="none" strike="noStrike">
                          <a:solidFill>
                            <a:srgbClr val="000000"/>
                          </a:solidFill>
                          <a:effectLst/>
                          <a:latin typeface="Arial" panose="020B0604020202020204" pitchFamily="34" charset="0"/>
                        </a:rPr>
                        <a:t>2</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AMLODIPINE BESY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174.0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50547129"/>
                  </a:ext>
                </a:extLst>
              </a:tr>
              <a:tr h="342321">
                <a:tc>
                  <a:txBody>
                    <a:bodyPr/>
                    <a:lstStyle/>
                    <a:p>
                      <a:pPr algn="ctr" fontAlgn="ctr"/>
                      <a:r>
                        <a:rPr lang="en-US" sz="1200" b="1" i="0" u="none" strike="noStrike">
                          <a:solidFill>
                            <a:srgbClr val="000000"/>
                          </a:solidFill>
                          <a:effectLst/>
                          <a:latin typeface="Arial" panose="020B0604020202020204" pitchFamily="34" charset="0"/>
                        </a:rPr>
                        <a:t>3</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LEVOTHYROXINE SOD</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159.0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42321">
                <a:tc>
                  <a:txBody>
                    <a:bodyPr/>
                    <a:lstStyle/>
                    <a:p>
                      <a:pPr algn="ctr" fontAlgn="ctr"/>
                      <a:r>
                        <a:rPr lang="en-US" sz="1200" b="1" i="0" u="none" strike="noStrike">
                          <a:solidFill>
                            <a:srgbClr val="000000"/>
                          </a:solidFill>
                          <a:effectLst/>
                          <a:latin typeface="Arial" panose="020B0604020202020204" pitchFamily="34" charset="0"/>
                        </a:rPr>
                        <a:t>4</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LISINOPRIL</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143.7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42321">
                <a:tc>
                  <a:txBody>
                    <a:bodyPr/>
                    <a:lstStyle/>
                    <a:p>
                      <a:pPr algn="ctr" fontAlgn="ctr"/>
                      <a:r>
                        <a:rPr lang="en-US" sz="1200" b="1" i="0" u="none" strike="noStrike">
                          <a:solidFill>
                            <a:srgbClr val="000000"/>
                          </a:solidFill>
                          <a:effectLst/>
                          <a:latin typeface="Arial" panose="020B0604020202020204" pitchFamily="34" charset="0"/>
                        </a:rPr>
                        <a:t>5</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LOSARTAN POT</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133.9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42321">
                <a:tc>
                  <a:txBody>
                    <a:bodyPr/>
                    <a:lstStyle/>
                    <a:p>
                      <a:pPr algn="ctr" fontAlgn="ctr"/>
                      <a:r>
                        <a:rPr lang="en-US" sz="1200" b="1" i="0" u="none" strike="noStrike">
                          <a:solidFill>
                            <a:srgbClr val="000000"/>
                          </a:solidFill>
                          <a:effectLst/>
                          <a:latin typeface="Arial" panose="020B0604020202020204" pitchFamily="34" charset="0"/>
                        </a:rPr>
                        <a:t>6</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ROSUVASTATIN CAL</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131.4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42321">
                <a:tc>
                  <a:txBody>
                    <a:bodyPr/>
                    <a:lstStyle/>
                    <a:p>
                      <a:pPr algn="ctr" fontAlgn="ctr"/>
                      <a:r>
                        <a:rPr lang="en-US" sz="1200" b="1" i="0" u="none" strike="noStrike">
                          <a:solidFill>
                            <a:srgbClr val="000000"/>
                          </a:solidFill>
                          <a:effectLst/>
                          <a:latin typeface="Arial" panose="020B0604020202020204" pitchFamily="34" charset="0"/>
                        </a:rPr>
                        <a:t>7</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METOPROLOL SUCCIN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102.5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42321">
                <a:tc>
                  <a:txBody>
                    <a:bodyPr/>
                    <a:lstStyle/>
                    <a:p>
                      <a:pPr algn="ctr" fontAlgn="ctr"/>
                      <a:r>
                        <a:rPr lang="en-US" sz="1200" b="1" i="0" u="none" strike="noStrike">
                          <a:solidFill>
                            <a:srgbClr val="000000"/>
                          </a:solidFill>
                          <a:effectLst/>
                          <a:latin typeface="Arial" panose="020B0604020202020204" pitchFamily="34" charset="0"/>
                        </a:rPr>
                        <a:t>8</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METFORMIN HCL</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90.8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42321">
                <a:tc>
                  <a:txBody>
                    <a:bodyPr/>
                    <a:lstStyle/>
                    <a:p>
                      <a:pPr algn="ctr" fontAlgn="ctr"/>
                      <a:r>
                        <a:rPr lang="en-US" sz="1200" b="1" i="0" u="none" strike="noStrike">
                          <a:solidFill>
                            <a:srgbClr val="000000"/>
                          </a:solidFill>
                          <a:effectLst/>
                          <a:latin typeface="Arial" panose="020B0604020202020204" pitchFamily="34" charset="0"/>
                        </a:rPr>
                        <a:t>9</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GABAPENTIN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83.9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42321">
                <a:tc>
                  <a:txBody>
                    <a:bodyPr/>
                    <a:lstStyle/>
                    <a:p>
                      <a:pPr algn="ctr" fontAlgn="ctr"/>
                      <a:r>
                        <a:rPr lang="en-US" sz="1200" b="1" i="0" u="none" strike="noStrike">
                          <a:solidFill>
                            <a:srgbClr val="000000"/>
                          </a:solidFill>
                          <a:effectLst/>
                          <a:latin typeface="Arial" panose="020B0604020202020204" pitchFamily="34" charset="0"/>
                        </a:rPr>
                        <a:t>10</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SERTRALINE HCL</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79.2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bl>
          </a:graphicData>
        </a:graphic>
      </p:graphicFrame>
      <p:sp>
        <p:nvSpPr>
          <p:cNvPr id="36" name="TextBox 35">
            <a:extLst>
              <a:ext uri="{FF2B5EF4-FFF2-40B4-BE49-F238E27FC236}">
                <a16:creationId xmlns:a16="http://schemas.microsoft.com/office/drawing/2014/main" id="{9DCCD9A7-23F9-482F-8241-1324230C9AC0}"/>
              </a:ext>
            </a:extLst>
          </p:cNvPr>
          <p:cNvSpPr txBox="1">
            <a:spLocks/>
          </p:cNvSpPr>
          <p:nvPr/>
        </p:nvSpPr>
        <p:spPr>
          <a:xfrm>
            <a:off x="527215" y="1070652"/>
            <a:ext cx="10424906" cy="338554"/>
          </a:xfrm>
          <a:prstGeom prst="rect">
            <a:avLst/>
          </a:prstGeom>
          <a:solidFill>
            <a:schemeClr val="accent1">
              <a:lumMod val="20000"/>
              <a:lumOff val="80000"/>
            </a:schemeClr>
          </a:solidFill>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Top 10 Retail Therapies and Products - MAT </a:t>
            </a:r>
            <a:r>
              <a:rPr lang="en-US" sz="1600" b="1">
                <a:solidFill>
                  <a:srgbClr val="2B3A42"/>
                </a:solidFill>
                <a:latin typeface="Arial" panose="020B0604020202020204"/>
              </a:rPr>
              <a:t>June</a:t>
            </a: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2025 (</a:t>
            </a:r>
            <a:r>
              <a:rPr lang="en-US" sz="1600" b="1">
                <a:solidFill>
                  <a:srgbClr val="2B3A42"/>
                </a:solidFill>
                <a:latin typeface="Arial" panose="020B0604020202020204"/>
              </a:rPr>
              <a:t>A</a:t>
            </a:r>
            <a:r>
              <a:rPr kumimoji="0" lang="en-US" sz="1600" b="1" i="0" u="none" strike="noStrike" kern="1200" cap="none" spc="0" normalizeH="0" baseline="0" noProof="0" err="1">
                <a:ln>
                  <a:noFill/>
                </a:ln>
                <a:solidFill>
                  <a:srgbClr val="2B3A42"/>
                </a:solidFill>
                <a:effectLst/>
                <a:uLnTx/>
                <a:uFillTx/>
                <a:latin typeface="Arial" panose="020B0604020202020204"/>
                <a:ea typeface="+mn-ea"/>
                <a:cs typeface="+mn-cs"/>
              </a:rPr>
              <a:t>djusted</a:t>
            </a: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Rxs in </a:t>
            </a:r>
            <a:r>
              <a:rPr lang="en-US" sz="1600" b="1">
                <a:solidFill>
                  <a:srgbClr val="2B3A42"/>
                </a:solidFill>
                <a:latin typeface="Arial" panose="020B0604020202020204"/>
              </a:rPr>
              <a:t>M</a:t>
            </a:r>
            <a:r>
              <a:rPr kumimoji="0" lang="en-US" sz="1600" b="1" i="0" u="none" strike="noStrike" kern="1200" cap="none" spc="0" normalizeH="0" baseline="0" noProof="0" err="1">
                <a:ln>
                  <a:noFill/>
                </a:ln>
                <a:solidFill>
                  <a:srgbClr val="2B3A42"/>
                </a:solidFill>
                <a:effectLst/>
                <a:uLnTx/>
                <a:uFillTx/>
                <a:latin typeface="Arial" panose="020B0604020202020204"/>
                <a:ea typeface="+mn-ea"/>
                <a:cs typeface="+mn-cs"/>
              </a:rPr>
              <a:t>illions</a:t>
            </a: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a:t>
            </a:r>
          </a:p>
        </p:txBody>
      </p:sp>
      <p:sp>
        <p:nvSpPr>
          <p:cNvPr id="12" name="Footer Placeholder 2">
            <a:extLst>
              <a:ext uri="{FF2B5EF4-FFF2-40B4-BE49-F238E27FC236}">
                <a16:creationId xmlns:a16="http://schemas.microsoft.com/office/drawing/2014/main" id="{1586BF4F-82A8-49D1-A614-2E2B688C5230}"/>
              </a:ext>
            </a:extLst>
          </p:cNvPr>
          <p:cNvSpPr txBox="1">
            <a:spLocks/>
          </p:cNvSpPr>
          <p:nvPr/>
        </p:nvSpPr>
        <p:spPr>
          <a:xfrm>
            <a:off x="426720" y="6309726"/>
            <a:ext cx="9116145" cy="3809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a:t>
            </a: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
        <p:nvSpPr>
          <p:cNvPr id="3" name="Footer Placeholder 2">
            <a:extLst>
              <a:ext uri="{FF2B5EF4-FFF2-40B4-BE49-F238E27FC236}">
                <a16:creationId xmlns:a16="http://schemas.microsoft.com/office/drawing/2014/main" id="{E105E243-56C3-46B5-AAFE-4C51983B0FFC}"/>
              </a:ext>
            </a:extLst>
          </p:cNvPr>
          <p:cNvSpPr>
            <a:spLocks noGrp="1"/>
          </p:cNvSpPr>
          <p:nvPr>
            <p:ph type="ftr" sz="quarter" idx="3"/>
          </p:nvPr>
        </p:nvSpPr>
        <p:spPr/>
        <p:txBody>
          <a:bodyPr/>
          <a:lstStyle/>
          <a:p>
            <a:r>
              <a:rPr lang="en-US"/>
              <a:t>©2025 IQVIA and Affiliates. Do not reproduce without permission.</a:t>
            </a:r>
          </a:p>
        </p:txBody>
      </p:sp>
    </p:spTree>
    <p:extLst>
      <p:ext uri="{BB962C8B-B14F-4D97-AF65-F5344CB8AC3E}">
        <p14:creationId xmlns:p14="http://schemas.microsoft.com/office/powerpoint/2010/main" val="40758336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3716F44-5D7D-9ECC-82FF-5116A69C4D74}"/>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70178D1D-15C5-98C9-D96F-DCBF29BFF1A5}"/>
              </a:ext>
            </a:extLst>
          </p:cNvPr>
          <p:cNvGraphicFramePr>
            <a:graphicFrameLocks noChangeAspect="1"/>
          </p:cNvGraphicFramePr>
          <p:nvPr>
            <p:custDataLst>
              <p:tags r:id="rId1"/>
            </p:custDataLst>
            <p:extLst>
              <p:ext uri="{D42A27DB-BD31-4B8C-83A1-F6EECF244321}">
                <p14:modId xmlns:p14="http://schemas.microsoft.com/office/powerpoint/2010/main" val="1761548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3" name="think-cell data - do not delete" hidden="1">
                        <a:extLst>
                          <a:ext uri="{FF2B5EF4-FFF2-40B4-BE49-F238E27FC236}">
                            <a16:creationId xmlns:a16="http://schemas.microsoft.com/office/drawing/2014/main" id="{70178D1D-15C5-98C9-D96F-DCBF29BFF1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4F568D7-6758-A190-E6E6-8B95B7D485AE}"/>
              </a:ext>
            </a:extLst>
          </p:cNvPr>
          <p:cNvSpPr>
            <a:spLocks noGrp="1"/>
          </p:cNvSpPr>
          <p:nvPr>
            <p:ph type="title"/>
          </p:nvPr>
        </p:nvSpPr>
        <p:spPr/>
        <p:txBody>
          <a:bodyPr vert="horz"/>
          <a:lstStyle/>
          <a:p>
            <a:r>
              <a:rPr lang="en-US"/>
              <a:t>Retail, Mail, and Non-Retail sales all show strong year-over-year growth</a:t>
            </a:r>
          </a:p>
        </p:txBody>
      </p:sp>
      <p:sp>
        <p:nvSpPr>
          <p:cNvPr id="3" name="Footer Placeholder 2">
            <a:extLst>
              <a:ext uri="{FF2B5EF4-FFF2-40B4-BE49-F238E27FC236}">
                <a16:creationId xmlns:a16="http://schemas.microsoft.com/office/drawing/2014/main" id="{C649DED6-9514-A39C-D980-66076A27A6C4}"/>
              </a:ext>
            </a:extLst>
          </p:cNvPr>
          <p:cNvSpPr>
            <a:spLocks noGrp="1"/>
          </p:cNvSpPr>
          <p:nvPr>
            <p:ph type="ftr" sz="quarter" idx="3"/>
          </p:nvPr>
        </p:nvSpPr>
        <p:spPr/>
        <p:txBody>
          <a:bodyPr/>
          <a:lstStyle/>
          <a:p>
            <a:r>
              <a:rPr lang="en-US"/>
              <a:t>©2025 IQVIA Confidential. Do not reproduce without permission | For discussion purposes only | Not approved by management. </a:t>
            </a:r>
          </a:p>
        </p:txBody>
      </p:sp>
      <p:graphicFrame>
        <p:nvGraphicFramePr>
          <p:cNvPr id="98" name="Chart 97">
            <a:extLst>
              <a:ext uri="{FF2B5EF4-FFF2-40B4-BE49-F238E27FC236}">
                <a16:creationId xmlns:a16="http://schemas.microsoft.com/office/drawing/2014/main" id="{B5442ADB-8303-7ED7-A0BC-1C6B8E33EC66}"/>
              </a:ext>
            </a:extLst>
          </p:cNvPr>
          <p:cNvGraphicFramePr>
            <a:graphicFrameLocks/>
          </p:cNvGraphicFramePr>
          <p:nvPr>
            <p:extLst>
              <p:ext uri="{D42A27DB-BD31-4B8C-83A1-F6EECF244321}">
                <p14:modId xmlns:p14="http://schemas.microsoft.com/office/powerpoint/2010/main" val="639588372"/>
              </p:ext>
            </p:extLst>
          </p:nvPr>
        </p:nvGraphicFramePr>
        <p:xfrm>
          <a:off x="0" y="3211933"/>
          <a:ext cx="11908465" cy="3096399"/>
        </p:xfrm>
        <a:graphic>
          <a:graphicData uri="http://schemas.openxmlformats.org/drawingml/2006/chart">
            <c:chart xmlns:c="http://schemas.openxmlformats.org/drawingml/2006/chart" xmlns:r="http://schemas.openxmlformats.org/officeDocument/2006/relationships" r:id="rId6"/>
          </a:graphicData>
        </a:graphic>
      </p:graphicFrame>
      <p:cxnSp>
        <p:nvCxnSpPr>
          <p:cNvPr id="99" name="Straight Connector 98">
            <a:extLst>
              <a:ext uri="{FF2B5EF4-FFF2-40B4-BE49-F238E27FC236}">
                <a16:creationId xmlns:a16="http://schemas.microsoft.com/office/drawing/2014/main" id="{0AE86CC3-5B10-B62A-2DBD-9930D19D0D0E}"/>
              </a:ext>
            </a:extLst>
          </p:cNvPr>
          <p:cNvCxnSpPr>
            <a:cxnSpLocks/>
          </p:cNvCxnSpPr>
          <p:nvPr/>
        </p:nvCxnSpPr>
        <p:spPr>
          <a:xfrm>
            <a:off x="4370617" y="1245611"/>
            <a:ext cx="0" cy="502920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16FEF12-BFC4-E6A5-EF4F-A9E6E1D0ED5B}"/>
              </a:ext>
            </a:extLst>
          </p:cNvPr>
          <p:cNvCxnSpPr>
            <a:cxnSpLocks/>
          </p:cNvCxnSpPr>
          <p:nvPr/>
        </p:nvCxnSpPr>
        <p:spPr>
          <a:xfrm>
            <a:off x="8277742" y="1245611"/>
            <a:ext cx="0" cy="5029200"/>
          </a:xfrm>
          <a:prstGeom prst="line">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5" name="Chart 104">
            <a:extLst>
              <a:ext uri="{FF2B5EF4-FFF2-40B4-BE49-F238E27FC236}">
                <a16:creationId xmlns:a16="http://schemas.microsoft.com/office/drawing/2014/main" id="{217B5E42-DB19-9EBE-686B-A1344314C82F}"/>
              </a:ext>
            </a:extLst>
          </p:cNvPr>
          <p:cNvGraphicFramePr>
            <a:graphicFrameLocks/>
          </p:cNvGraphicFramePr>
          <p:nvPr>
            <p:extLst>
              <p:ext uri="{D42A27DB-BD31-4B8C-83A1-F6EECF244321}">
                <p14:modId xmlns:p14="http://schemas.microsoft.com/office/powerpoint/2010/main" val="2322993280"/>
              </p:ext>
            </p:extLst>
          </p:nvPr>
        </p:nvGraphicFramePr>
        <p:xfrm>
          <a:off x="377305" y="1719895"/>
          <a:ext cx="11523767" cy="1492038"/>
        </p:xfrm>
        <a:graphic>
          <a:graphicData uri="http://schemas.openxmlformats.org/drawingml/2006/chart">
            <c:chart xmlns:c="http://schemas.openxmlformats.org/drawingml/2006/chart" xmlns:r="http://schemas.openxmlformats.org/officeDocument/2006/relationships" r:id="rId7"/>
          </a:graphicData>
        </a:graphic>
      </p:graphicFrame>
      <p:cxnSp>
        <p:nvCxnSpPr>
          <p:cNvPr id="110" name="Straight Connector 109">
            <a:extLst>
              <a:ext uri="{FF2B5EF4-FFF2-40B4-BE49-F238E27FC236}">
                <a16:creationId xmlns:a16="http://schemas.microsoft.com/office/drawing/2014/main" id="{9E4C07DA-4C11-25FB-C766-DB9DC20D7D4A}"/>
              </a:ext>
            </a:extLst>
          </p:cNvPr>
          <p:cNvCxnSpPr>
            <a:cxnSpLocks/>
          </p:cNvCxnSpPr>
          <p:nvPr/>
        </p:nvCxnSpPr>
        <p:spPr>
          <a:xfrm>
            <a:off x="102985" y="3211933"/>
            <a:ext cx="11620269" cy="0"/>
          </a:xfrm>
          <a:prstGeom prst="line">
            <a:avLst/>
          </a:prstGeom>
          <a:ln w="2222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103">
            <a:extLst>
              <a:ext uri="{FF2B5EF4-FFF2-40B4-BE49-F238E27FC236}">
                <a16:creationId xmlns:a16="http://schemas.microsoft.com/office/drawing/2014/main" id="{F425F8E9-1FBD-C10E-6FEA-551FA7DB98F0}"/>
              </a:ext>
            </a:extLst>
          </p:cNvPr>
          <p:cNvSpPr>
            <a:spLocks/>
          </p:cNvSpPr>
          <p:nvPr/>
        </p:nvSpPr>
        <p:spPr>
          <a:xfrm rot="16200000">
            <a:off x="-937715" y="4622972"/>
            <a:ext cx="2561492"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algn="ctr"/>
            <a:r>
              <a:rPr lang="en-US" sz="1400" b="1">
                <a:solidFill>
                  <a:schemeClr val="bg1"/>
                </a:solidFill>
                <a:latin typeface="Arial" panose="020B0604020202020204"/>
              </a:rPr>
              <a:t>Sales $ in Billions</a:t>
            </a:r>
          </a:p>
        </p:txBody>
      </p:sp>
      <p:sp>
        <p:nvSpPr>
          <p:cNvPr id="5" name="Rectangle: Rounded Corners 107">
            <a:extLst>
              <a:ext uri="{FF2B5EF4-FFF2-40B4-BE49-F238E27FC236}">
                <a16:creationId xmlns:a16="http://schemas.microsoft.com/office/drawing/2014/main" id="{7338F562-BAC5-39A1-EF26-F67FBCF4717D}"/>
              </a:ext>
            </a:extLst>
          </p:cNvPr>
          <p:cNvSpPr>
            <a:spLocks/>
          </p:cNvSpPr>
          <p:nvPr/>
        </p:nvSpPr>
        <p:spPr>
          <a:xfrm rot="16200000">
            <a:off x="-402988" y="2091612"/>
            <a:ext cx="1492037" cy="274320"/>
          </a:xfrm>
          <a:prstGeom prst="roundRect">
            <a:avLst>
              <a:gd name="adj" fmla="val 5000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nchorCtr="0"/>
          <a:lstStyle/>
          <a:p>
            <a:pPr algn="ctr"/>
            <a:r>
              <a:rPr lang="en-US" sz="1400" b="1">
                <a:solidFill>
                  <a:schemeClr val="bg1"/>
                </a:solidFill>
                <a:latin typeface="Arial" panose="020B0604020202020204"/>
              </a:rPr>
              <a:t>Sales Growth</a:t>
            </a:r>
          </a:p>
        </p:txBody>
      </p:sp>
      <p:sp>
        <p:nvSpPr>
          <p:cNvPr id="6" name="Rectangle: Rounded Corners 100">
            <a:extLst>
              <a:ext uri="{FF2B5EF4-FFF2-40B4-BE49-F238E27FC236}">
                <a16:creationId xmlns:a16="http://schemas.microsoft.com/office/drawing/2014/main" id="{1BBADA58-4F0A-62B4-484D-B583AB2E176B}"/>
              </a:ext>
            </a:extLst>
          </p:cNvPr>
          <p:cNvSpPr>
            <a:spLocks/>
          </p:cNvSpPr>
          <p:nvPr/>
        </p:nvSpPr>
        <p:spPr>
          <a:xfrm>
            <a:off x="1129619" y="1233621"/>
            <a:ext cx="2560320" cy="365760"/>
          </a:xfrm>
          <a:prstGeom prst="roundRect">
            <a:avLst>
              <a:gd name="adj" fmla="val 50000"/>
            </a:avLst>
          </a:prstGeom>
          <a:solidFill>
            <a:schemeClr val="accent4"/>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Retail</a:t>
            </a:r>
          </a:p>
        </p:txBody>
      </p:sp>
      <p:sp>
        <p:nvSpPr>
          <p:cNvPr id="7" name="Rectangle: Rounded Corners 101">
            <a:extLst>
              <a:ext uri="{FF2B5EF4-FFF2-40B4-BE49-F238E27FC236}">
                <a16:creationId xmlns:a16="http://schemas.microsoft.com/office/drawing/2014/main" id="{D212C36A-0D92-8148-9036-63C486044DA4}"/>
              </a:ext>
            </a:extLst>
          </p:cNvPr>
          <p:cNvSpPr>
            <a:spLocks/>
          </p:cNvSpPr>
          <p:nvPr/>
        </p:nvSpPr>
        <p:spPr>
          <a:xfrm>
            <a:off x="5044020" y="1233621"/>
            <a:ext cx="2560320" cy="365760"/>
          </a:xfrm>
          <a:prstGeom prst="roundRect">
            <a:avLst>
              <a:gd name="adj" fmla="val 50000"/>
            </a:avLst>
          </a:prstGeom>
          <a:solidFill>
            <a:schemeClr val="accent3"/>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Mail</a:t>
            </a:r>
          </a:p>
        </p:txBody>
      </p:sp>
      <p:sp>
        <p:nvSpPr>
          <p:cNvPr id="8" name="Rectangle: Rounded Corners 102">
            <a:extLst>
              <a:ext uri="{FF2B5EF4-FFF2-40B4-BE49-F238E27FC236}">
                <a16:creationId xmlns:a16="http://schemas.microsoft.com/office/drawing/2014/main" id="{BBA03656-22B8-4EE4-E943-A9FEA9A97BC7}"/>
              </a:ext>
            </a:extLst>
          </p:cNvPr>
          <p:cNvSpPr>
            <a:spLocks/>
          </p:cNvSpPr>
          <p:nvPr/>
        </p:nvSpPr>
        <p:spPr>
          <a:xfrm>
            <a:off x="8951144" y="1233621"/>
            <a:ext cx="2560320" cy="365760"/>
          </a:xfrm>
          <a:prstGeom prst="roundRect">
            <a:avLst>
              <a:gd name="adj" fmla="val 50000"/>
            </a:avLst>
          </a:prstGeom>
          <a:solidFill>
            <a:schemeClr val="accent5"/>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Non-Retail</a:t>
            </a:r>
          </a:p>
        </p:txBody>
      </p:sp>
    </p:spTree>
    <p:extLst>
      <p:ext uri="{BB962C8B-B14F-4D97-AF65-F5344CB8AC3E}">
        <p14:creationId xmlns:p14="http://schemas.microsoft.com/office/powerpoint/2010/main" val="4051304475"/>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E34D33C-01C0-4C82-8A66-4F01169E94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8E34D33C-01C0-4C82-8A66-4F01169E94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E1DC062-63C6-4764-AB9C-2E585B0573CD}"/>
              </a:ext>
            </a:extLst>
          </p:cNvPr>
          <p:cNvSpPr>
            <a:spLocks noGrp="1"/>
          </p:cNvSpPr>
          <p:nvPr>
            <p:ph type="title"/>
          </p:nvPr>
        </p:nvSpPr>
        <p:spPr>
          <a:xfrm>
            <a:off x="426720" y="90251"/>
            <a:ext cx="11338560" cy="693592"/>
          </a:xfrm>
        </p:spPr>
        <p:txBody>
          <a:bodyPr vert="horz"/>
          <a:lstStyle/>
          <a:p>
            <a:r>
              <a:rPr lang="en-US"/>
              <a:t>HIV Antivirals, Immunology, and Oncologics top super channels</a:t>
            </a:r>
          </a:p>
        </p:txBody>
      </p:sp>
      <p:graphicFrame>
        <p:nvGraphicFramePr>
          <p:cNvPr id="6" name="Table 6">
            <a:extLst>
              <a:ext uri="{FF2B5EF4-FFF2-40B4-BE49-F238E27FC236}">
                <a16:creationId xmlns:a16="http://schemas.microsoft.com/office/drawing/2014/main" id="{0196DFC3-0DD5-4594-86A6-A216B93ECB62}"/>
              </a:ext>
            </a:extLst>
          </p:cNvPr>
          <p:cNvGraphicFramePr>
            <a:graphicFrameLocks noGrp="1"/>
          </p:cNvGraphicFramePr>
          <p:nvPr>
            <p:extLst>
              <p:ext uri="{D42A27DB-BD31-4B8C-83A1-F6EECF244321}">
                <p14:modId xmlns:p14="http://schemas.microsoft.com/office/powerpoint/2010/main" val="2505000276"/>
              </p:ext>
            </p:extLst>
          </p:nvPr>
        </p:nvGraphicFramePr>
        <p:xfrm>
          <a:off x="333489" y="1428825"/>
          <a:ext cx="3657600" cy="4882387"/>
        </p:xfrm>
        <a:graphic>
          <a:graphicData uri="http://schemas.openxmlformats.org/drawingml/2006/table">
            <a:tbl>
              <a:tblPr firstRow="1" bandRow="1">
                <a:tableStyleId>{5C22544A-7EE6-4342-B048-85BDC9FD1C3A}</a:tableStyleId>
              </a:tblPr>
              <a:tblGrid>
                <a:gridCol w="1860720">
                  <a:extLst>
                    <a:ext uri="{9D8B030D-6E8A-4147-A177-3AD203B41FA5}">
                      <a16:colId xmlns:a16="http://schemas.microsoft.com/office/drawing/2014/main" val="2454776173"/>
                    </a:ext>
                  </a:extLst>
                </a:gridCol>
                <a:gridCol w="923365">
                  <a:extLst>
                    <a:ext uri="{9D8B030D-6E8A-4147-A177-3AD203B41FA5}">
                      <a16:colId xmlns:a16="http://schemas.microsoft.com/office/drawing/2014/main" val="1706613060"/>
                    </a:ext>
                  </a:extLst>
                </a:gridCol>
                <a:gridCol w="873515">
                  <a:extLst>
                    <a:ext uri="{9D8B030D-6E8A-4147-A177-3AD203B41FA5}">
                      <a16:colId xmlns:a16="http://schemas.microsoft.com/office/drawing/2014/main" val="3978697801"/>
                    </a:ext>
                  </a:extLst>
                </a:gridCol>
              </a:tblGrid>
              <a:tr h="394667">
                <a:tc gridSpan="3">
                  <a:txBody>
                    <a:bodyPr/>
                    <a:lstStyle/>
                    <a:p>
                      <a:pPr algn="ctr"/>
                      <a:r>
                        <a:rPr lang="en-US"/>
                        <a:t>RETAIL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lnL w="6350" cap="flat" cmpd="sng" algn="ctr">
                      <a:solidFill>
                        <a:schemeClr val="accent2"/>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285130304"/>
                  </a:ext>
                </a:extLst>
              </a:tr>
              <a:tr h="481303">
                <a:tc>
                  <a:txBody>
                    <a:bodyPr/>
                    <a:lstStyle/>
                    <a:p>
                      <a:r>
                        <a:rPr lang="en-US" sz="1200" b="1"/>
                        <a:t>Therapy</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endParaRPr lang="en-US" sz="1000" b="1"/>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65977">
                <a:tc>
                  <a:txBody>
                    <a:bodyPr/>
                    <a:lstStyle/>
                    <a:p>
                      <a:pPr marL="91440" algn="l" fontAlgn="ctr"/>
                      <a:r>
                        <a:rPr lang="en-US" sz="1200" b="1" i="0" u="none" strike="noStrike">
                          <a:solidFill>
                            <a:srgbClr val="000000"/>
                          </a:solidFill>
                          <a:effectLst/>
                          <a:latin typeface="+mj-lt"/>
                        </a:rPr>
                        <a:t>HIV ANTIVIRALS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20.9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10.5%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65977">
                <a:tc>
                  <a:txBody>
                    <a:bodyPr/>
                    <a:lstStyle/>
                    <a:p>
                      <a:pPr marL="91440" algn="l" fontAlgn="ctr"/>
                      <a:r>
                        <a:rPr lang="en-US" sz="1200" b="1" i="0" u="none" strike="noStrike">
                          <a:solidFill>
                            <a:srgbClr val="000000"/>
                          </a:solidFill>
                          <a:effectLst/>
                          <a:latin typeface="+mj-lt"/>
                        </a:rPr>
                        <a:t>IMMUNOLOGY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65977">
                <a:tc>
                  <a:txBody>
                    <a:bodyPr/>
                    <a:lstStyle/>
                    <a:p>
                      <a:pPr marL="91440" algn="l" fontAlgn="ctr"/>
                      <a:r>
                        <a:rPr lang="en-US" sz="1200" b="1" i="0" u="none" strike="noStrike">
                          <a:solidFill>
                            <a:srgbClr val="000000"/>
                          </a:solidFill>
                          <a:effectLst/>
                          <a:latin typeface="+mj-lt"/>
                        </a:rPr>
                        <a:t>ONCOLOGICS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65977">
                <a:tc>
                  <a:txBody>
                    <a:bodyPr/>
                    <a:lstStyle/>
                    <a:p>
                      <a:pPr marL="91440" algn="l" fontAlgn="ctr"/>
                      <a:r>
                        <a:rPr lang="en-US" sz="1200" b="1" i="0" u="none" strike="noStrike">
                          <a:solidFill>
                            <a:srgbClr val="000000"/>
                          </a:solidFill>
                          <a:effectLst/>
                          <a:latin typeface="+mj-lt"/>
                        </a:rPr>
                        <a:t>LIPID REGULATORS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38.2%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712624">
                <a:tc>
                  <a:txBody>
                    <a:bodyPr/>
                    <a:lstStyle/>
                    <a:p>
                      <a:pPr marL="91440" algn="l" fontAlgn="ctr"/>
                      <a:r>
                        <a:rPr lang="en-US" sz="1200" b="1" i="0" u="none" strike="noStrike">
                          <a:solidFill>
                            <a:srgbClr val="000000"/>
                          </a:solidFill>
                          <a:effectLst/>
                          <a:latin typeface="+mj-lt"/>
                        </a:rPr>
                        <a:t>ANTI-INFLAMMATORY AND DIGESTIVE ENZY.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65977">
                <a:tc>
                  <a:txBody>
                    <a:bodyPr/>
                    <a:lstStyle/>
                    <a:p>
                      <a:pPr marL="91440" algn="l" fontAlgn="ctr"/>
                      <a:r>
                        <a:rPr lang="en-US" sz="1200" b="1" i="0" u="none" strike="noStrike">
                          <a:solidFill>
                            <a:srgbClr val="000000"/>
                          </a:solidFill>
                          <a:effectLst/>
                          <a:latin typeface="+mj-lt"/>
                        </a:rPr>
                        <a:t>MENTAL HEALTH</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65977">
                <a:tc>
                  <a:txBody>
                    <a:bodyPr/>
                    <a:lstStyle/>
                    <a:p>
                      <a:pPr marL="91440" algn="l" fontAlgn="ctr"/>
                      <a:r>
                        <a:rPr lang="en-US" sz="1200" b="1" i="0" u="none" strike="noStrike">
                          <a:solidFill>
                            <a:srgbClr val="000000"/>
                          </a:solidFill>
                          <a:effectLst/>
                          <a:latin typeface="+mj-lt"/>
                        </a:rPr>
                        <a:t>OTHER CNS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65977">
                <a:tc>
                  <a:txBody>
                    <a:bodyPr/>
                    <a:lstStyle/>
                    <a:p>
                      <a:pPr marL="91440" algn="l" fontAlgn="ctr"/>
                      <a:r>
                        <a:rPr lang="en-US" sz="1200" b="1" i="0" u="none" strike="noStrike">
                          <a:solidFill>
                            <a:srgbClr val="000000"/>
                          </a:solidFill>
                          <a:effectLst/>
                          <a:latin typeface="+mj-lt"/>
                        </a:rPr>
                        <a:t>VIRAL HEPATITIS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65977">
                <a:tc>
                  <a:txBody>
                    <a:bodyPr/>
                    <a:lstStyle/>
                    <a:p>
                      <a:pPr marL="91440" algn="l" fontAlgn="ctr"/>
                      <a:r>
                        <a:rPr lang="sv-SE" sz="1200" b="1" i="0" u="none" strike="noStrike">
                          <a:solidFill>
                            <a:srgbClr val="000000"/>
                          </a:solidFill>
                          <a:effectLst/>
                          <a:latin typeface="+mj-lt"/>
                        </a:rPr>
                        <a:t>SEX HORMONES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365977">
                <a:tc>
                  <a:txBody>
                    <a:bodyPr/>
                    <a:lstStyle/>
                    <a:p>
                      <a:pPr marL="91440" algn="l" fontAlgn="ctr"/>
                      <a:r>
                        <a:rPr lang="en-US" sz="1200" b="1" i="0" u="none" strike="noStrike">
                          <a:solidFill>
                            <a:srgbClr val="000000"/>
                          </a:solidFill>
                          <a:effectLst/>
                          <a:latin typeface="+mj-lt"/>
                        </a:rPr>
                        <a:t>BLOOD COAGULATION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23.0%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graphicFrame>
        <p:nvGraphicFramePr>
          <p:cNvPr id="8" name="Table 7">
            <a:extLst>
              <a:ext uri="{FF2B5EF4-FFF2-40B4-BE49-F238E27FC236}">
                <a16:creationId xmlns:a16="http://schemas.microsoft.com/office/drawing/2014/main" id="{B634DFC1-1005-4BC2-ACA8-4D873E67ABE7}"/>
              </a:ext>
            </a:extLst>
          </p:cNvPr>
          <p:cNvGraphicFramePr>
            <a:graphicFrameLocks noGrp="1"/>
          </p:cNvGraphicFramePr>
          <p:nvPr>
            <p:extLst>
              <p:ext uri="{D42A27DB-BD31-4B8C-83A1-F6EECF244321}">
                <p14:modId xmlns:p14="http://schemas.microsoft.com/office/powerpoint/2010/main" val="3612453444"/>
              </p:ext>
            </p:extLst>
          </p:nvPr>
        </p:nvGraphicFramePr>
        <p:xfrm>
          <a:off x="8066333" y="1428824"/>
          <a:ext cx="3883619" cy="4882389"/>
        </p:xfrm>
        <a:graphic>
          <a:graphicData uri="http://schemas.openxmlformats.org/drawingml/2006/table">
            <a:tbl>
              <a:tblPr firstRow="1" bandRow="1">
                <a:tableStyleId>{5C22544A-7EE6-4342-B048-85BDC9FD1C3A}</a:tableStyleId>
              </a:tblPr>
              <a:tblGrid>
                <a:gridCol w="2081714">
                  <a:extLst>
                    <a:ext uri="{9D8B030D-6E8A-4147-A177-3AD203B41FA5}">
                      <a16:colId xmlns:a16="http://schemas.microsoft.com/office/drawing/2014/main" val="2454776173"/>
                    </a:ext>
                  </a:extLst>
                </a:gridCol>
                <a:gridCol w="1066800">
                  <a:extLst>
                    <a:ext uri="{9D8B030D-6E8A-4147-A177-3AD203B41FA5}">
                      <a16:colId xmlns:a16="http://schemas.microsoft.com/office/drawing/2014/main" val="1706613060"/>
                    </a:ext>
                  </a:extLst>
                </a:gridCol>
                <a:gridCol w="735105">
                  <a:extLst>
                    <a:ext uri="{9D8B030D-6E8A-4147-A177-3AD203B41FA5}">
                      <a16:colId xmlns:a16="http://schemas.microsoft.com/office/drawing/2014/main" val="3978697801"/>
                    </a:ext>
                  </a:extLst>
                </a:gridCol>
              </a:tblGrid>
              <a:tr h="383999">
                <a:tc gridSpan="3">
                  <a:txBody>
                    <a:bodyPr/>
                    <a:lstStyle/>
                    <a:p>
                      <a:pPr algn="ctr"/>
                      <a:r>
                        <a:rPr lang="en-US"/>
                        <a:t>NON-RETAIL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5130304"/>
                  </a:ext>
                </a:extLst>
              </a:tr>
              <a:tr h="471646">
                <a:tc>
                  <a:txBody>
                    <a:bodyPr/>
                    <a:lstStyle/>
                    <a:p>
                      <a:r>
                        <a:rPr lang="en-US" sz="1200" b="1"/>
                        <a:t>Therapy</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425007">
                <a:tc>
                  <a:txBody>
                    <a:bodyPr/>
                    <a:lstStyle/>
                    <a:p>
                      <a:pPr marL="91440" algn="l" fontAlgn="ctr"/>
                      <a:r>
                        <a:rPr lang="en-US" sz="1200" b="1" i="0" u="none" strike="noStrike">
                          <a:solidFill>
                            <a:srgbClr val="000000"/>
                          </a:solidFill>
                          <a:effectLst/>
                          <a:latin typeface="+mj-lt"/>
                        </a:rPr>
                        <a:t>ONCOLOGICS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87.3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18.7%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76745">
                <a:tc>
                  <a:txBody>
                    <a:bodyPr/>
                    <a:lstStyle/>
                    <a:p>
                      <a:pPr marL="91440" algn="l" fontAlgn="ctr"/>
                      <a:r>
                        <a:rPr lang="en-US" sz="1200" b="1" i="0" u="none" strike="noStrike">
                          <a:solidFill>
                            <a:srgbClr val="000000"/>
                          </a:solidFill>
                          <a:effectLst/>
                          <a:latin typeface="+mj-lt"/>
                        </a:rPr>
                        <a:t>IMMUNOLOGY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29.5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22.3%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564822">
                <a:tc>
                  <a:txBody>
                    <a:bodyPr/>
                    <a:lstStyle/>
                    <a:p>
                      <a:pPr marL="91440" algn="l" fontAlgn="ctr"/>
                      <a:r>
                        <a:rPr lang="en-US" sz="1200" b="1" i="0" u="none" strike="noStrike">
                          <a:solidFill>
                            <a:srgbClr val="000000"/>
                          </a:solidFill>
                          <a:effectLst/>
                          <a:latin typeface="+mj-lt"/>
                        </a:rPr>
                        <a:t>POLYVAL IMMUNOGLOBLULINS IV&amp;IM</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40137">
                <a:tc>
                  <a:txBody>
                    <a:bodyPr/>
                    <a:lstStyle/>
                    <a:p>
                      <a:pPr marL="91440" algn="l" fontAlgn="ctr"/>
                      <a:r>
                        <a:rPr lang="en-US" sz="1200" b="1" i="0" u="none" strike="noStrike">
                          <a:solidFill>
                            <a:srgbClr val="000000"/>
                          </a:solidFill>
                          <a:effectLst/>
                          <a:latin typeface="+mj-lt"/>
                        </a:rPr>
                        <a:t>MULTIPLE SCLEROSIS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10607">
                <a:tc>
                  <a:txBody>
                    <a:bodyPr/>
                    <a:lstStyle/>
                    <a:p>
                      <a:pPr marL="91440" algn="l" fontAlgn="ctr"/>
                      <a:r>
                        <a:rPr lang="en-US" sz="1200" b="1" i="0" u="none" strike="noStrike">
                          <a:solidFill>
                            <a:srgbClr val="000000"/>
                          </a:solidFill>
                          <a:effectLst/>
                          <a:latin typeface="+mj-lt"/>
                        </a:rPr>
                        <a:t>HIV ANTIVIRALS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12.6%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90666">
                <a:tc>
                  <a:txBody>
                    <a:bodyPr/>
                    <a:lstStyle/>
                    <a:p>
                      <a:pPr marL="91440" algn="l" fontAlgn="ctr"/>
                      <a:r>
                        <a:rPr lang="en-US" sz="1200" b="1" i="0" u="none" strike="noStrike">
                          <a:solidFill>
                            <a:srgbClr val="000000"/>
                          </a:solidFill>
                          <a:effectLst/>
                          <a:latin typeface="+mj-lt"/>
                        </a:rPr>
                        <a:t>OSTEOPOROSIS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573836">
                <a:tc>
                  <a:txBody>
                    <a:bodyPr/>
                    <a:lstStyle/>
                    <a:p>
                      <a:pPr marL="91440" algn="l" fontAlgn="ctr"/>
                      <a:r>
                        <a:rPr lang="en-US" sz="1200" b="1" i="0" u="none" strike="noStrike">
                          <a:solidFill>
                            <a:srgbClr val="000000"/>
                          </a:solidFill>
                          <a:effectLst/>
                          <a:latin typeface="+mj-lt"/>
                        </a:rPr>
                        <a:t>OCULAR ANTINEOVASCULARISATION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284185">
                <a:tc>
                  <a:txBody>
                    <a:bodyPr/>
                    <a:lstStyle/>
                    <a:p>
                      <a:pPr marL="91440" algn="l" fontAlgn="ctr"/>
                      <a:r>
                        <a:rPr lang="en-US" sz="1200" b="1" i="0" u="none" strike="noStrike">
                          <a:solidFill>
                            <a:srgbClr val="000000"/>
                          </a:solidFill>
                          <a:effectLst/>
                          <a:latin typeface="+mj-lt"/>
                        </a:rPr>
                        <a:t>MENTAL HEALTH</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13.8%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77429">
                <a:tc>
                  <a:txBody>
                    <a:bodyPr/>
                    <a:lstStyle/>
                    <a:p>
                      <a:pPr marL="91440" algn="l" fontAlgn="ctr"/>
                      <a:r>
                        <a:rPr lang="en-US" sz="1200" b="1" i="0" u="none" strike="noStrike">
                          <a:solidFill>
                            <a:srgbClr val="000000"/>
                          </a:solidFill>
                          <a:effectLst/>
                          <a:latin typeface="+mj-lt"/>
                        </a:rPr>
                        <a:t>IMMUNOSUPPRESSANTS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383310">
                <a:tc>
                  <a:txBody>
                    <a:bodyPr/>
                    <a:lstStyle/>
                    <a:p>
                      <a:pPr marL="91440" algn="l" fontAlgn="ctr"/>
                      <a:r>
                        <a:rPr lang="en-US" sz="1200" b="1" i="0" u="none" strike="noStrike">
                          <a:solidFill>
                            <a:srgbClr val="000000"/>
                          </a:solidFill>
                          <a:effectLst/>
                          <a:latin typeface="+mj-lt"/>
                        </a:rPr>
                        <a:t>BLOOD COAGULATION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sp>
        <p:nvSpPr>
          <p:cNvPr id="36" name="TextBox 35">
            <a:extLst>
              <a:ext uri="{FF2B5EF4-FFF2-40B4-BE49-F238E27FC236}">
                <a16:creationId xmlns:a16="http://schemas.microsoft.com/office/drawing/2014/main" id="{9DCCD9A7-23F9-482F-8241-1324230C9AC0}"/>
              </a:ext>
            </a:extLst>
          </p:cNvPr>
          <p:cNvSpPr txBox="1">
            <a:spLocks/>
          </p:cNvSpPr>
          <p:nvPr/>
        </p:nvSpPr>
        <p:spPr>
          <a:xfrm>
            <a:off x="2728363" y="843719"/>
            <a:ext cx="6359237"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Top 10 Specialty Therapies for Retail, Mail, and Non-Retail            MAT </a:t>
            </a:r>
            <a:r>
              <a:rPr lang="en-US" sz="1600" b="1">
                <a:solidFill>
                  <a:srgbClr val="2B3A42"/>
                </a:solidFill>
                <a:latin typeface="Arial" panose="020B0604020202020204"/>
              </a:rPr>
              <a:t>June</a:t>
            </a: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2025 (in $ Billions) </a:t>
            </a:r>
          </a:p>
        </p:txBody>
      </p:sp>
      <p:sp>
        <p:nvSpPr>
          <p:cNvPr id="20" name="Footer Placeholder 2">
            <a:extLst>
              <a:ext uri="{FF2B5EF4-FFF2-40B4-BE49-F238E27FC236}">
                <a16:creationId xmlns:a16="http://schemas.microsoft.com/office/drawing/2014/main" id="{6EDE372C-1C20-4771-8B26-27F1FA44A89C}"/>
              </a:ext>
            </a:extLst>
          </p:cNvPr>
          <p:cNvSpPr txBox="1">
            <a:spLocks/>
          </p:cNvSpPr>
          <p:nvPr/>
        </p:nvSpPr>
        <p:spPr>
          <a:xfrm>
            <a:off x="100399" y="6630485"/>
            <a:ext cx="9116145" cy="4550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 Limited to Rx and OTC Insulins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
        <p:nvSpPr>
          <p:cNvPr id="3" name="Footer Placeholder 2">
            <a:extLst>
              <a:ext uri="{FF2B5EF4-FFF2-40B4-BE49-F238E27FC236}">
                <a16:creationId xmlns:a16="http://schemas.microsoft.com/office/drawing/2014/main" id="{894D6FB3-584D-4D78-A588-B1183FF572B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©2025 IQVIA and Affiliates. Do not reproduce without permission.</a:t>
            </a:r>
          </a:p>
        </p:txBody>
      </p:sp>
      <p:graphicFrame>
        <p:nvGraphicFramePr>
          <p:cNvPr id="14" name="Table 13">
            <a:extLst>
              <a:ext uri="{FF2B5EF4-FFF2-40B4-BE49-F238E27FC236}">
                <a16:creationId xmlns:a16="http://schemas.microsoft.com/office/drawing/2014/main" id="{40E5A3B2-CD9F-99AF-F316-4BF8887197B1}"/>
              </a:ext>
            </a:extLst>
          </p:cNvPr>
          <p:cNvGraphicFramePr>
            <a:graphicFrameLocks noGrp="1"/>
          </p:cNvGraphicFramePr>
          <p:nvPr>
            <p:extLst>
              <p:ext uri="{D42A27DB-BD31-4B8C-83A1-F6EECF244321}">
                <p14:modId xmlns:p14="http://schemas.microsoft.com/office/powerpoint/2010/main" val="2182529939"/>
              </p:ext>
            </p:extLst>
          </p:nvPr>
        </p:nvGraphicFramePr>
        <p:xfrm>
          <a:off x="4199911" y="1428825"/>
          <a:ext cx="3657600" cy="4882389"/>
        </p:xfrm>
        <a:graphic>
          <a:graphicData uri="http://schemas.openxmlformats.org/drawingml/2006/table">
            <a:tbl>
              <a:tblPr firstRow="1" bandRow="1">
                <a:tableStyleId>{5C22544A-7EE6-4342-B048-85BDC9FD1C3A}</a:tableStyleId>
              </a:tblPr>
              <a:tblGrid>
                <a:gridCol w="1788911">
                  <a:extLst>
                    <a:ext uri="{9D8B030D-6E8A-4147-A177-3AD203B41FA5}">
                      <a16:colId xmlns:a16="http://schemas.microsoft.com/office/drawing/2014/main" val="2454776173"/>
                    </a:ext>
                  </a:extLst>
                </a:gridCol>
                <a:gridCol w="926353">
                  <a:extLst>
                    <a:ext uri="{9D8B030D-6E8A-4147-A177-3AD203B41FA5}">
                      <a16:colId xmlns:a16="http://schemas.microsoft.com/office/drawing/2014/main" val="1706613060"/>
                    </a:ext>
                  </a:extLst>
                </a:gridCol>
                <a:gridCol w="942336">
                  <a:extLst>
                    <a:ext uri="{9D8B030D-6E8A-4147-A177-3AD203B41FA5}">
                      <a16:colId xmlns:a16="http://schemas.microsoft.com/office/drawing/2014/main" val="3978697801"/>
                    </a:ext>
                  </a:extLst>
                </a:gridCol>
              </a:tblGrid>
              <a:tr h="392391">
                <a:tc gridSpan="3">
                  <a:txBody>
                    <a:bodyPr/>
                    <a:lstStyle/>
                    <a:p>
                      <a:pPr algn="ctr"/>
                      <a:r>
                        <a:rPr lang="en-US"/>
                        <a:t>MAIL</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rgbClr val="F4C65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5130304"/>
                  </a:ext>
                </a:extLst>
              </a:tr>
              <a:tr h="479979">
                <a:tc>
                  <a:txBody>
                    <a:bodyPr/>
                    <a:lstStyle/>
                    <a:p>
                      <a:r>
                        <a:rPr lang="en-US" sz="1200" b="1"/>
                        <a:t>Therapy</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92391">
                <a:tc>
                  <a:txBody>
                    <a:bodyPr/>
                    <a:lstStyle/>
                    <a:p>
                      <a:pPr marL="91440" algn="l" fontAlgn="ctr"/>
                      <a:r>
                        <a:rPr lang="en-US" sz="1200" b="1" i="0" u="none" strike="noStrike">
                          <a:solidFill>
                            <a:srgbClr val="000000"/>
                          </a:solidFill>
                          <a:effectLst/>
                          <a:latin typeface="+mj-lt"/>
                        </a:rPr>
                        <a:t>IMMUNOLOGY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116.1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92391">
                <a:tc>
                  <a:txBody>
                    <a:bodyPr/>
                    <a:lstStyle/>
                    <a:p>
                      <a:pPr marL="91440" algn="l" fontAlgn="ctr"/>
                      <a:r>
                        <a:rPr lang="en-US" sz="1200" b="1" i="0" u="none" strike="noStrike">
                          <a:solidFill>
                            <a:srgbClr val="000000"/>
                          </a:solidFill>
                          <a:effectLst/>
                          <a:latin typeface="+mj-lt"/>
                        </a:rPr>
                        <a:t>ONCOLOGICS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37.7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92391">
                <a:tc>
                  <a:txBody>
                    <a:bodyPr/>
                    <a:lstStyle/>
                    <a:p>
                      <a:pPr marL="91440" algn="l" fontAlgn="ctr"/>
                      <a:r>
                        <a:rPr lang="en-US" sz="1200" b="1" i="0" u="none" strike="noStrike">
                          <a:solidFill>
                            <a:srgbClr val="000000"/>
                          </a:solidFill>
                          <a:effectLst/>
                          <a:latin typeface="+mj-lt"/>
                        </a:rPr>
                        <a:t>MULTIPLE SCLEROSIS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92391">
                <a:tc>
                  <a:txBody>
                    <a:bodyPr/>
                    <a:lstStyle/>
                    <a:p>
                      <a:pPr marL="91440" algn="l" fontAlgn="ctr"/>
                      <a:r>
                        <a:rPr lang="en-US" sz="1200" b="1" i="0" u="none" strike="noStrike">
                          <a:solidFill>
                            <a:srgbClr val="000000"/>
                          </a:solidFill>
                          <a:effectLst/>
                          <a:latin typeface="+mj-lt"/>
                        </a:rPr>
                        <a:t>HIV ANTIVIRALS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92391">
                <a:tc>
                  <a:txBody>
                    <a:bodyPr/>
                    <a:lstStyle/>
                    <a:p>
                      <a:pPr marL="91440" algn="l" fontAlgn="ctr"/>
                      <a:r>
                        <a:rPr lang="en-US" sz="1200" b="1" i="0" u="none" strike="noStrike">
                          <a:solidFill>
                            <a:srgbClr val="000000"/>
                          </a:solidFill>
                          <a:effectLst/>
                          <a:latin typeface="+mj-lt"/>
                        </a:rPr>
                        <a:t>OTHER CARDIOVASCULARS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42.4%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478500">
                <a:tc>
                  <a:txBody>
                    <a:bodyPr/>
                    <a:lstStyle/>
                    <a:p>
                      <a:pPr marL="91440" algn="l" fontAlgn="ctr"/>
                      <a:r>
                        <a:rPr lang="en-US" sz="1200" b="1" i="0" u="none" strike="noStrike">
                          <a:solidFill>
                            <a:srgbClr val="000000"/>
                          </a:solidFill>
                          <a:effectLst/>
                          <a:latin typeface="+mj-lt"/>
                        </a:rPr>
                        <a:t>ALL OTHER RESPIRATORY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9.2%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92391">
                <a:tc>
                  <a:txBody>
                    <a:bodyPr/>
                    <a:lstStyle/>
                    <a:p>
                      <a:pPr marL="91440" algn="l" fontAlgn="ctr"/>
                      <a:r>
                        <a:rPr lang="en-US" sz="1200" b="1" i="0" u="none" strike="noStrike">
                          <a:solidFill>
                            <a:srgbClr val="000000"/>
                          </a:solidFill>
                          <a:effectLst/>
                          <a:latin typeface="+mj-lt"/>
                        </a:rPr>
                        <a:t>GROWTH HORMONES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28.1%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92391">
                <a:tc>
                  <a:txBody>
                    <a:bodyPr/>
                    <a:lstStyle/>
                    <a:p>
                      <a:pPr marL="91440" algn="l" fontAlgn="ctr"/>
                      <a:r>
                        <a:rPr lang="en-US" sz="1200" b="1" i="0" u="none" strike="noStrike">
                          <a:solidFill>
                            <a:srgbClr val="000000"/>
                          </a:solidFill>
                          <a:effectLst/>
                          <a:latin typeface="+mj-lt"/>
                        </a:rPr>
                        <a:t>BLOOD COAGULATION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3.0</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10.2%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92391">
                <a:tc>
                  <a:txBody>
                    <a:bodyPr/>
                    <a:lstStyle/>
                    <a:p>
                      <a:pPr marL="91440" algn="l" fontAlgn="ctr"/>
                      <a:r>
                        <a:rPr lang="en-US" sz="1200" b="1" i="0" u="none" strike="noStrike">
                          <a:solidFill>
                            <a:srgbClr val="000000"/>
                          </a:solidFill>
                          <a:effectLst/>
                          <a:latin typeface="+mj-lt"/>
                        </a:rPr>
                        <a:t>OTHER CNS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392391">
                <a:tc>
                  <a:txBody>
                    <a:bodyPr/>
                    <a:lstStyle/>
                    <a:p>
                      <a:pPr marL="91440" algn="l" fontAlgn="ctr"/>
                      <a:r>
                        <a:rPr lang="sv-SE" sz="1200" b="1" i="0" u="none" strike="noStrike">
                          <a:solidFill>
                            <a:srgbClr val="000000"/>
                          </a:solidFill>
                          <a:effectLst/>
                          <a:latin typeface="+mj-lt"/>
                        </a:rPr>
                        <a:t>SEX HORMONES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1.9</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spTree>
    <p:extLst>
      <p:ext uri="{BB962C8B-B14F-4D97-AF65-F5344CB8AC3E}">
        <p14:creationId xmlns:p14="http://schemas.microsoft.com/office/powerpoint/2010/main" val="1837038169"/>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E34D33C-01C0-4C82-8A66-4F01169E94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 name="Object 1" hidden="1">
                        <a:extLst>
                          <a:ext uri="{FF2B5EF4-FFF2-40B4-BE49-F238E27FC236}">
                            <a16:creationId xmlns:a16="http://schemas.microsoft.com/office/drawing/2014/main" id="{8E34D33C-01C0-4C82-8A66-4F01169E94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E1DC062-63C6-4764-AB9C-2E585B0573CD}"/>
              </a:ext>
            </a:extLst>
          </p:cNvPr>
          <p:cNvSpPr>
            <a:spLocks noGrp="1"/>
          </p:cNvSpPr>
          <p:nvPr>
            <p:ph type="title"/>
          </p:nvPr>
        </p:nvSpPr>
        <p:spPr/>
        <p:txBody>
          <a:bodyPr vert="horz"/>
          <a:lstStyle/>
          <a:p>
            <a:r>
              <a:rPr lang="en-US"/>
              <a:t>Immunology and </a:t>
            </a:r>
            <a:r>
              <a:rPr lang="en-US" err="1"/>
              <a:t>Skyrizi</a:t>
            </a:r>
            <a:r>
              <a:rPr lang="en-US"/>
              <a:t> top Specialty Mail sales</a:t>
            </a:r>
          </a:p>
        </p:txBody>
      </p:sp>
      <p:sp>
        <p:nvSpPr>
          <p:cNvPr id="3" name="Footer Placeholder 2">
            <a:extLst>
              <a:ext uri="{FF2B5EF4-FFF2-40B4-BE49-F238E27FC236}">
                <a16:creationId xmlns:a16="http://schemas.microsoft.com/office/drawing/2014/main" id="{E105E243-56C3-46B5-AAFE-4C51983B0FF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rPr>
              <a:t>©IQVIA 2025, Do not reproduce without permission.</a:t>
            </a:r>
          </a:p>
        </p:txBody>
      </p:sp>
      <p:graphicFrame>
        <p:nvGraphicFramePr>
          <p:cNvPr id="6" name="Table 6">
            <a:extLst>
              <a:ext uri="{FF2B5EF4-FFF2-40B4-BE49-F238E27FC236}">
                <a16:creationId xmlns:a16="http://schemas.microsoft.com/office/drawing/2014/main" id="{0196DFC3-0DD5-4594-86A6-A216B93ECB62}"/>
              </a:ext>
            </a:extLst>
          </p:cNvPr>
          <p:cNvGraphicFramePr>
            <a:graphicFrameLocks noGrp="1"/>
          </p:cNvGraphicFramePr>
          <p:nvPr>
            <p:extLst>
              <p:ext uri="{D42A27DB-BD31-4B8C-83A1-F6EECF244321}">
                <p14:modId xmlns:p14="http://schemas.microsoft.com/office/powerpoint/2010/main" val="4250084254"/>
              </p:ext>
            </p:extLst>
          </p:nvPr>
        </p:nvGraphicFramePr>
        <p:xfrm>
          <a:off x="527214" y="1454572"/>
          <a:ext cx="5486400" cy="4297677"/>
        </p:xfrm>
        <a:graphic>
          <a:graphicData uri="http://schemas.openxmlformats.org/drawingml/2006/table">
            <a:tbl>
              <a:tblPr firstRow="1" bandRow="1">
                <a:tableStyleId>{5C22544A-7EE6-4342-B048-85BDC9FD1C3A}</a:tableStyleId>
              </a:tblPr>
              <a:tblGrid>
                <a:gridCol w="657001">
                  <a:extLst>
                    <a:ext uri="{9D8B030D-6E8A-4147-A177-3AD203B41FA5}">
                      <a16:colId xmlns:a16="http://schemas.microsoft.com/office/drawing/2014/main" val="2454776173"/>
                    </a:ext>
                  </a:extLst>
                </a:gridCol>
                <a:gridCol w="2333279">
                  <a:extLst>
                    <a:ext uri="{9D8B030D-6E8A-4147-A177-3AD203B41FA5}">
                      <a16:colId xmlns:a16="http://schemas.microsoft.com/office/drawing/2014/main" val="2395317975"/>
                    </a:ext>
                  </a:extLst>
                </a:gridCol>
                <a:gridCol w="1300945">
                  <a:extLst>
                    <a:ext uri="{9D8B030D-6E8A-4147-A177-3AD203B41FA5}">
                      <a16:colId xmlns:a16="http://schemas.microsoft.com/office/drawing/2014/main" val="1706613060"/>
                    </a:ext>
                  </a:extLst>
                </a:gridCol>
                <a:gridCol w="1195175">
                  <a:extLst>
                    <a:ext uri="{9D8B030D-6E8A-4147-A177-3AD203B41FA5}">
                      <a16:colId xmlns:a16="http://schemas.microsoft.com/office/drawing/2014/main" val="3978697801"/>
                    </a:ext>
                  </a:extLst>
                </a:gridCol>
              </a:tblGrid>
              <a:tr h="378155">
                <a:tc gridSpan="4">
                  <a:txBody>
                    <a:bodyPr/>
                    <a:lstStyle/>
                    <a:p>
                      <a:pPr algn="ctr"/>
                      <a:r>
                        <a:rPr lang="en-US"/>
                        <a:t>Therapies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tc hMerge="1">
                  <a:txBody>
                    <a:bodyPr/>
                    <a:lstStyle/>
                    <a:p>
                      <a:endParaRPr lang="en-US"/>
                    </a:p>
                  </a:txBody>
                  <a:tcPr>
                    <a:lnL w="6350" cap="flat" cmpd="sng" algn="ctr">
                      <a:solidFill>
                        <a:schemeClr val="accent2"/>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4285130304"/>
                  </a:ext>
                </a:extLst>
              </a:tr>
              <a:tr h="661772">
                <a:tc>
                  <a:txBody>
                    <a:bodyPr/>
                    <a:lstStyle/>
                    <a:p>
                      <a:pPr algn="ctr"/>
                      <a:r>
                        <a:rPr lang="en-US" sz="1200" b="1"/>
                        <a:t>Rank</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Therapy</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endParaRPr lang="en-US" sz="1000" b="1"/>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25775">
                <a:tc>
                  <a:txBody>
                    <a:bodyPr/>
                    <a:lstStyle/>
                    <a:p>
                      <a:pPr algn="ctr" fontAlgn="ctr"/>
                      <a:r>
                        <a:rPr lang="en-US" sz="1200" b="1" i="0" u="none" strike="noStrike">
                          <a:solidFill>
                            <a:srgbClr val="000000"/>
                          </a:solidFill>
                          <a:effectLst/>
                          <a:latin typeface="Arial"/>
                        </a:rPr>
                        <a:t>1</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IMMUNOLOGY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116.1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25775">
                <a:tc>
                  <a:txBody>
                    <a:bodyPr/>
                    <a:lstStyle/>
                    <a:p>
                      <a:pPr algn="ctr" fontAlgn="ctr"/>
                      <a:r>
                        <a:rPr lang="en-US" sz="1200" b="1" i="0" u="none" strike="noStrike">
                          <a:solidFill>
                            <a:srgbClr val="000000"/>
                          </a:solidFill>
                          <a:effectLst/>
                          <a:latin typeface="Arial"/>
                        </a:rPr>
                        <a:t>2</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ONCOLOGICS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37.7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25775">
                <a:tc>
                  <a:txBody>
                    <a:bodyPr/>
                    <a:lstStyle/>
                    <a:p>
                      <a:pPr algn="ctr" fontAlgn="ctr"/>
                      <a:r>
                        <a:rPr lang="en-US" sz="1200" b="1" i="0" u="none" strike="noStrike">
                          <a:solidFill>
                            <a:srgbClr val="000000"/>
                          </a:solidFill>
                          <a:effectLst/>
                          <a:latin typeface="Arial"/>
                        </a:rPr>
                        <a:t>3</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MULTIPLE SCLEROSIS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7.6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0.5%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25775">
                <a:tc>
                  <a:txBody>
                    <a:bodyPr/>
                    <a:lstStyle/>
                    <a:p>
                      <a:pPr algn="ctr" fontAlgn="ctr"/>
                      <a:r>
                        <a:rPr lang="en-US" sz="1200" b="1" i="0" u="none" strike="noStrike">
                          <a:solidFill>
                            <a:srgbClr val="000000"/>
                          </a:solidFill>
                          <a:effectLst/>
                          <a:latin typeface="Arial"/>
                        </a:rPr>
                        <a:t>4</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HIV ANTIVIRALS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6.4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25775">
                <a:tc>
                  <a:txBody>
                    <a:bodyPr/>
                    <a:lstStyle/>
                    <a:p>
                      <a:pPr algn="ctr" fontAlgn="ctr"/>
                      <a:r>
                        <a:rPr lang="en-US" sz="1200" b="1" i="0" u="none" strike="noStrike">
                          <a:solidFill>
                            <a:srgbClr val="000000"/>
                          </a:solidFill>
                          <a:effectLst/>
                          <a:latin typeface="Arial"/>
                        </a:rPr>
                        <a:t>5</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OTHER CARDIOVASCULARS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5.5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42.4%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25775">
                <a:tc>
                  <a:txBody>
                    <a:bodyPr/>
                    <a:lstStyle/>
                    <a:p>
                      <a:pPr algn="ctr" fontAlgn="ctr"/>
                      <a:r>
                        <a:rPr lang="en-US" sz="1200" b="1" i="0" u="none" strike="noStrike">
                          <a:solidFill>
                            <a:srgbClr val="000000"/>
                          </a:solidFill>
                          <a:effectLst/>
                          <a:latin typeface="Arial"/>
                        </a:rPr>
                        <a:t>6</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ALL OTHER RESPIRATORY</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4.9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9.2%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25775">
                <a:tc>
                  <a:txBody>
                    <a:bodyPr/>
                    <a:lstStyle/>
                    <a:p>
                      <a:pPr algn="ctr" fontAlgn="ctr"/>
                      <a:r>
                        <a:rPr lang="en-US" sz="1200" b="1" i="0" u="none" strike="noStrike">
                          <a:solidFill>
                            <a:srgbClr val="000000"/>
                          </a:solidFill>
                          <a:effectLst/>
                          <a:latin typeface="Arial"/>
                        </a:rPr>
                        <a:t>7</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GROWTH HORMONES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3.2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28.1%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25775">
                <a:tc>
                  <a:txBody>
                    <a:bodyPr/>
                    <a:lstStyle/>
                    <a:p>
                      <a:pPr algn="ctr" fontAlgn="ctr"/>
                      <a:r>
                        <a:rPr lang="en-US" sz="1200" b="1" i="0" u="none" strike="noStrike">
                          <a:solidFill>
                            <a:srgbClr val="000000"/>
                          </a:solidFill>
                          <a:effectLst/>
                          <a:latin typeface="Arial"/>
                        </a:rPr>
                        <a:t>8</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BLOOD COAGULATION</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3.0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10.2%</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25775">
                <a:tc>
                  <a:txBody>
                    <a:bodyPr/>
                    <a:lstStyle/>
                    <a:p>
                      <a:pPr algn="ctr" fontAlgn="ctr"/>
                      <a:r>
                        <a:rPr lang="en-US" sz="1200" b="1" i="0" u="none" strike="noStrike">
                          <a:solidFill>
                            <a:srgbClr val="000000"/>
                          </a:solidFill>
                          <a:effectLst/>
                          <a:latin typeface="Arial"/>
                        </a:rPr>
                        <a:t>9</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OTHER CNS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2.5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27.4%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r h="325775">
                <a:tc>
                  <a:txBody>
                    <a:bodyPr/>
                    <a:lstStyle/>
                    <a:p>
                      <a:pPr algn="ctr" fontAlgn="ctr"/>
                      <a:r>
                        <a:rPr lang="en-US" sz="1200" b="1" i="0" u="none" strike="noStrike">
                          <a:solidFill>
                            <a:srgbClr val="000000"/>
                          </a:solidFill>
                          <a:effectLst/>
                          <a:latin typeface="Arial"/>
                        </a:rPr>
                        <a:t>10</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sv-SE" sz="1200" b="1" i="0" u="none" strike="noStrike">
                          <a:solidFill>
                            <a:srgbClr val="000000"/>
                          </a:solidFill>
                          <a:effectLst/>
                          <a:latin typeface="+mj-lt"/>
                        </a:rPr>
                        <a:t>SEX HORMONES</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1.9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8.5%</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261645680"/>
                  </a:ext>
                </a:extLst>
              </a:tr>
            </a:tbl>
          </a:graphicData>
        </a:graphic>
      </p:graphicFrame>
      <p:graphicFrame>
        <p:nvGraphicFramePr>
          <p:cNvPr id="7" name="Table 6">
            <a:extLst>
              <a:ext uri="{FF2B5EF4-FFF2-40B4-BE49-F238E27FC236}">
                <a16:creationId xmlns:a16="http://schemas.microsoft.com/office/drawing/2014/main" id="{7970E985-1A8C-4B5B-A1FC-5918600535BE}"/>
              </a:ext>
            </a:extLst>
          </p:cNvPr>
          <p:cNvGraphicFramePr>
            <a:graphicFrameLocks noGrp="1"/>
          </p:cNvGraphicFramePr>
          <p:nvPr>
            <p:extLst>
              <p:ext uri="{D42A27DB-BD31-4B8C-83A1-F6EECF244321}">
                <p14:modId xmlns:p14="http://schemas.microsoft.com/office/powerpoint/2010/main" val="3598406928"/>
              </p:ext>
            </p:extLst>
          </p:nvPr>
        </p:nvGraphicFramePr>
        <p:xfrm>
          <a:off x="6178388" y="1454572"/>
          <a:ext cx="5486400" cy="4297676"/>
        </p:xfrm>
        <a:graphic>
          <a:graphicData uri="http://schemas.openxmlformats.org/drawingml/2006/table">
            <a:tbl>
              <a:tblPr firstRow="1" bandRow="1">
                <a:tableStyleId>{5C22544A-7EE6-4342-B048-85BDC9FD1C3A}</a:tableStyleId>
              </a:tblPr>
              <a:tblGrid>
                <a:gridCol w="795658">
                  <a:extLst>
                    <a:ext uri="{9D8B030D-6E8A-4147-A177-3AD203B41FA5}">
                      <a16:colId xmlns:a16="http://schemas.microsoft.com/office/drawing/2014/main" val="2454776173"/>
                    </a:ext>
                  </a:extLst>
                </a:gridCol>
                <a:gridCol w="1935778">
                  <a:extLst>
                    <a:ext uri="{9D8B030D-6E8A-4147-A177-3AD203B41FA5}">
                      <a16:colId xmlns:a16="http://schemas.microsoft.com/office/drawing/2014/main" val="1076902597"/>
                    </a:ext>
                  </a:extLst>
                </a:gridCol>
                <a:gridCol w="1377482">
                  <a:extLst>
                    <a:ext uri="{9D8B030D-6E8A-4147-A177-3AD203B41FA5}">
                      <a16:colId xmlns:a16="http://schemas.microsoft.com/office/drawing/2014/main" val="1706613060"/>
                    </a:ext>
                  </a:extLst>
                </a:gridCol>
                <a:gridCol w="1377482">
                  <a:extLst>
                    <a:ext uri="{9D8B030D-6E8A-4147-A177-3AD203B41FA5}">
                      <a16:colId xmlns:a16="http://schemas.microsoft.com/office/drawing/2014/main" val="3978697801"/>
                    </a:ext>
                  </a:extLst>
                </a:gridCol>
              </a:tblGrid>
              <a:tr h="407445">
                <a:tc gridSpan="4">
                  <a:txBody>
                    <a:bodyPr/>
                    <a:lstStyle/>
                    <a:p>
                      <a:pPr algn="ctr"/>
                      <a:r>
                        <a:rPr lang="en-US"/>
                        <a:t>Products</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rgbClr val="F4C65A"/>
                    </a:solidFill>
                  </a:tcPr>
                </a:tc>
                <a:tc hMerge="1">
                  <a:txBody>
                    <a:bodyPr/>
                    <a:lstStyle/>
                    <a:p>
                      <a:endParaRPr lang="en-GB"/>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5130304"/>
                  </a:ext>
                </a:extLst>
              </a:tr>
              <a:tr h="622211">
                <a:tc>
                  <a:txBody>
                    <a:bodyPr/>
                    <a:lstStyle/>
                    <a:p>
                      <a:pPr algn="ctr"/>
                      <a:r>
                        <a:rPr lang="en-US" sz="1200" b="1"/>
                        <a:t>Rank</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Product</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MAT June 2025</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sz="1200" b="1"/>
                        <a:t>YoY Growth</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7789983"/>
                  </a:ext>
                </a:extLst>
              </a:tr>
              <a:tr h="326802">
                <a:tc>
                  <a:txBody>
                    <a:bodyPr/>
                    <a:lstStyle/>
                    <a:p>
                      <a:pPr algn="ctr" fontAlgn="ctr"/>
                      <a:r>
                        <a:rPr lang="en-US" sz="1200" b="1" i="0" u="none" strike="noStrike">
                          <a:solidFill>
                            <a:srgbClr val="000000"/>
                          </a:solidFill>
                          <a:effectLst/>
                          <a:latin typeface="Arial" panose="020B0604020202020204" pitchFamily="34" charset="0"/>
                        </a:rPr>
                        <a:t>1</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SKYRIZI</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16.6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48.4%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774254442"/>
                  </a:ext>
                </a:extLst>
              </a:tr>
              <a:tr h="326802">
                <a:tc>
                  <a:txBody>
                    <a:bodyPr/>
                    <a:lstStyle/>
                    <a:p>
                      <a:pPr algn="ctr" fontAlgn="ctr"/>
                      <a:r>
                        <a:rPr lang="en-US" sz="1200" b="1" i="0" u="none" strike="noStrike">
                          <a:solidFill>
                            <a:srgbClr val="000000"/>
                          </a:solidFill>
                          <a:effectLst/>
                          <a:latin typeface="Arial" panose="020B0604020202020204" pitchFamily="34" charset="0"/>
                        </a:rPr>
                        <a:t>2</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HUMIRA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15.7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-40.3%</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50547129"/>
                  </a:ext>
                </a:extLst>
              </a:tr>
              <a:tr h="326802">
                <a:tc>
                  <a:txBody>
                    <a:bodyPr/>
                    <a:lstStyle/>
                    <a:p>
                      <a:pPr algn="ctr" fontAlgn="ctr"/>
                      <a:r>
                        <a:rPr lang="en-US" sz="1200" b="1" i="0" u="none" strike="noStrike">
                          <a:solidFill>
                            <a:srgbClr val="000000"/>
                          </a:solidFill>
                          <a:effectLst/>
                          <a:latin typeface="Arial" panose="020B0604020202020204" pitchFamily="34" charset="0"/>
                        </a:rPr>
                        <a:t>3</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DUPIXENT</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14.8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32.7%</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778547093"/>
                  </a:ext>
                </a:extLst>
              </a:tr>
              <a:tr h="326802">
                <a:tc>
                  <a:txBody>
                    <a:bodyPr/>
                    <a:lstStyle/>
                    <a:p>
                      <a:pPr algn="ctr" fontAlgn="ctr"/>
                      <a:r>
                        <a:rPr lang="en-US" sz="1200" b="1" i="0" u="none" strike="noStrike">
                          <a:solidFill>
                            <a:srgbClr val="000000"/>
                          </a:solidFill>
                          <a:effectLst/>
                          <a:latin typeface="Arial" panose="020B0604020202020204" pitchFamily="34" charset="0"/>
                        </a:rPr>
                        <a:t>4</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STELARA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13.2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-1.8%</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9484317"/>
                  </a:ext>
                </a:extLst>
              </a:tr>
              <a:tr h="326802">
                <a:tc>
                  <a:txBody>
                    <a:bodyPr/>
                    <a:lstStyle/>
                    <a:p>
                      <a:pPr algn="ctr" fontAlgn="ctr"/>
                      <a:r>
                        <a:rPr lang="en-US" sz="1200" b="1" i="0" u="none" strike="noStrike">
                          <a:solidFill>
                            <a:srgbClr val="000000"/>
                          </a:solidFill>
                          <a:effectLst/>
                          <a:latin typeface="Arial" panose="020B0604020202020204" pitchFamily="34" charset="0"/>
                        </a:rPr>
                        <a:t>5</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ENBREL</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8.8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10.6%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47729489"/>
                  </a:ext>
                </a:extLst>
              </a:tr>
              <a:tr h="326802">
                <a:tc>
                  <a:txBody>
                    <a:bodyPr/>
                    <a:lstStyle/>
                    <a:p>
                      <a:pPr algn="ctr" fontAlgn="ctr"/>
                      <a:r>
                        <a:rPr lang="en-US" sz="1200" b="1" i="0" u="none" strike="noStrike">
                          <a:solidFill>
                            <a:srgbClr val="000000"/>
                          </a:solidFill>
                          <a:effectLst/>
                          <a:latin typeface="Arial" panose="020B0604020202020204" pitchFamily="34" charset="0"/>
                        </a:rPr>
                        <a:t>6</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RINVOQ</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7.0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47.1%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204000100"/>
                  </a:ext>
                </a:extLst>
              </a:tr>
              <a:tr h="326802">
                <a:tc>
                  <a:txBody>
                    <a:bodyPr/>
                    <a:lstStyle/>
                    <a:p>
                      <a:pPr algn="ctr" fontAlgn="ctr"/>
                      <a:r>
                        <a:rPr lang="en-US" sz="1200" b="1" i="0" u="none" strike="noStrike">
                          <a:solidFill>
                            <a:srgbClr val="000000"/>
                          </a:solidFill>
                          <a:effectLst/>
                          <a:latin typeface="Arial" panose="020B0604020202020204" pitchFamily="34" charset="0"/>
                        </a:rPr>
                        <a:t>7</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TREMFYA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5.8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953371736"/>
                  </a:ext>
                </a:extLst>
              </a:tr>
              <a:tr h="326802">
                <a:tc>
                  <a:txBody>
                    <a:bodyPr/>
                    <a:lstStyle/>
                    <a:p>
                      <a:pPr algn="ctr" fontAlgn="ctr"/>
                      <a:r>
                        <a:rPr lang="en-US" sz="1200" b="1" i="0" u="none" strike="noStrike">
                          <a:solidFill>
                            <a:srgbClr val="000000"/>
                          </a:solidFill>
                          <a:effectLst/>
                          <a:latin typeface="Arial" panose="020B0604020202020204" pitchFamily="34" charset="0"/>
                        </a:rPr>
                        <a:t>8</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TALTZ</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5.1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2.1%</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61801352"/>
                  </a:ext>
                </a:extLst>
              </a:tr>
              <a:tr h="326802">
                <a:tc>
                  <a:txBody>
                    <a:bodyPr/>
                    <a:lstStyle/>
                    <a:p>
                      <a:pPr algn="ctr" fontAlgn="ctr"/>
                      <a:r>
                        <a:rPr lang="en-US" sz="1200" b="1" i="0" u="none" strike="noStrike">
                          <a:solidFill>
                            <a:srgbClr val="000000"/>
                          </a:solidFill>
                          <a:effectLst/>
                          <a:latin typeface="Arial" panose="020B0604020202020204" pitchFamily="34" charset="0"/>
                        </a:rPr>
                        <a:t>9</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OTEZLA</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3.5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7.4%</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884809455"/>
                  </a:ext>
                </a:extLst>
              </a:tr>
              <a:tr h="326802">
                <a:tc>
                  <a:txBody>
                    <a:bodyPr/>
                    <a:lstStyle/>
                    <a:p>
                      <a:pPr algn="ctr" fontAlgn="ctr"/>
                      <a:r>
                        <a:rPr lang="en-US" sz="1200" b="1" i="0" u="none" strike="noStrike">
                          <a:solidFill>
                            <a:srgbClr val="000000"/>
                          </a:solidFill>
                          <a:effectLst/>
                          <a:latin typeface="Arial" panose="020B0604020202020204" pitchFamily="34" charset="0"/>
                        </a:rPr>
                        <a:t>10</a:t>
                      </a:r>
                    </a:p>
                  </a:txBody>
                  <a:tcPr marL="6350" marR="6350" marT="635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marL="91440" algn="l" fontAlgn="b"/>
                      <a:r>
                        <a:rPr lang="en-US" sz="1200" b="1" i="0" u="none" strike="noStrike">
                          <a:solidFill>
                            <a:srgbClr val="000000"/>
                          </a:solidFill>
                          <a:effectLst/>
                          <a:latin typeface="+mj-lt"/>
                        </a:rPr>
                        <a:t>OFEV</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3.1 </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mj-lt"/>
                        </a:rPr>
                        <a:t>25.6%</a:t>
                      </a:r>
                    </a:p>
                  </a:txBody>
                  <a:tcPr marL="7620" marR="7620" marT="7620"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70485538"/>
                  </a:ext>
                </a:extLst>
              </a:tr>
            </a:tbl>
          </a:graphicData>
        </a:graphic>
      </p:graphicFrame>
      <p:sp>
        <p:nvSpPr>
          <p:cNvPr id="36" name="TextBox 35">
            <a:extLst>
              <a:ext uri="{FF2B5EF4-FFF2-40B4-BE49-F238E27FC236}">
                <a16:creationId xmlns:a16="http://schemas.microsoft.com/office/drawing/2014/main" id="{9DCCD9A7-23F9-482F-8241-1324230C9AC0}"/>
              </a:ext>
            </a:extLst>
          </p:cNvPr>
          <p:cNvSpPr txBox="1">
            <a:spLocks/>
          </p:cNvSpPr>
          <p:nvPr/>
        </p:nvSpPr>
        <p:spPr>
          <a:xfrm>
            <a:off x="527214" y="1070652"/>
            <a:ext cx="11137573" cy="348628"/>
          </a:xfrm>
          <a:prstGeom prst="rect">
            <a:avLst/>
          </a:prstGeom>
          <a:solidFill>
            <a:schemeClr val="accent1">
              <a:lumMod val="20000"/>
              <a:lumOff val="80000"/>
            </a:schemeClr>
          </a:solidFill>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Top 10 </a:t>
            </a:r>
            <a:r>
              <a:rPr lang="en-US" sz="1600" b="1">
                <a:solidFill>
                  <a:srgbClr val="2B3A42"/>
                </a:solidFill>
                <a:latin typeface="Arial" panose="020B0604020202020204"/>
              </a:rPr>
              <a:t>Specialty Mail</a:t>
            </a: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Therapies and Products - MAT June 2025 (</a:t>
            </a:r>
            <a:r>
              <a:rPr lang="en-US" sz="1600" b="1">
                <a:solidFill>
                  <a:srgbClr val="2B3A42"/>
                </a:solidFill>
                <a:latin typeface="Arial" panose="020B0604020202020204"/>
              </a:rPr>
              <a:t>Sales $ Billions)</a:t>
            </a:r>
            <a:r>
              <a:rPr kumimoji="0" lang="en-US" sz="1600" b="1" i="0" u="none" strike="noStrike" kern="1200" cap="none" spc="0" normalizeH="0" baseline="0" noProof="0">
                <a:ln>
                  <a:noFill/>
                </a:ln>
                <a:solidFill>
                  <a:srgbClr val="2B3A42"/>
                </a:solidFill>
                <a:effectLst/>
                <a:uLnTx/>
                <a:uFillTx/>
                <a:latin typeface="Arial" panose="020B0604020202020204"/>
                <a:ea typeface="+mn-ea"/>
                <a:cs typeface="+mn-cs"/>
              </a:rPr>
              <a:t> </a:t>
            </a:r>
          </a:p>
        </p:txBody>
      </p:sp>
      <p:sp>
        <p:nvSpPr>
          <p:cNvPr id="12" name="Footer Placeholder 2">
            <a:extLst>
              <a:ext uri="{FF2B5EF4-FFF2-40B4-BE49-F238E27FC236}">
                <a16:creationId xmlns:a16="http://schemas.microsoft.com/office/drawing/2014/main" id="{1586BF4F-82A8-49D1-A614-2E2B688C5230}"/>
              </a:ext>
            </a:extLst>
          </p:cNvPr>
          <p:cNvSpPr txBox="1">
            <a:spLocks/>
          </p:cNvSpPr>
          <p:nvPr/>
        </p:nvSpPr>
        <p:spPr>
          <a:xfrm>
            <a:off x="426720" y="6309726"/>
            <a:ext cx="9116145" cy="3809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B3A42"/>
                </a:solidFill>
                <a:effectLst/>
                <a:uLnTx/>
                <a:uFillTx/>
                <a:latin typeface="Arial" panose="020B0604020202020204"/>
                <a:ea typeface="+mn-ea"/>
                <a:cs typeface="+mn-cs"/>
              </a:rPr>
              <a:t>Source: IQVIA, National Sales Perspectives, 2025</a:t>
            </a:r>
            <a:endParaRPr kumimoji="0" lang="en-US" alt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107305156"/>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THINKCELLPRESENTATIONDONOTDELETE" val="&lt;?xml version=&quot;1.0&quot; encoding=&quot;UTF-16&quot; standalone=&quot;yes&quot;?&gt;&lt;root reqver=&quot;28224&quot;&gt;&lt;version val=&quot;3575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4&quot;&gt;&lt;elem m_fUsage=&quot;3.91881693619000026629E+00&quot;&gt;&lt;m_msothmcolidx val=&quot;0&quot;/&gt;&lt;m_rgb r=&quot;FE&quot; g=&quot;8A&quot; b=&quot;12&quot;/&gt;&lt;/elem&gt;&lt;elem m_fUsage=&quot;1.62900000000000000355E+00&quot;&gt;&lt;m_msothmcolidx val=&quot;0&quot;/&gt;&lt;m_rgb r=&quot;68&quot; g=&quot;02&quot; b=&quot;83&quot;/&gt;&lt;/elem&gt;&lt;elem m_fUsage=&quot;8.17887699000000023553E-01&quot;&gt;&lt;m_msothmcolidx val=&quot;0&quot;/&gt;&lt;m_rgb r=&quot;C6&quot; g=&quot;27&quot; b=&quot;A6&quot;/&gt;&lt;/elem&gt;&lt;elem m_fUsage=&quot;8.10000000000000053291E-01&quot;&gt;&lt;m_msothmcolidx val=&quot;0&quot;/&gt;&lt;m_rgb r=&quot;40&quot; g=&quot;00&quot; b=&quot;62&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ANM6_lt9XdT4QUc3Rjo2Sw"/>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e5Sjxu3zhsaiGSXaIG3MKg"/>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eJrOuSYLnXj6Xkf326TqJg"/>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pW5s2cadZBkA3YfijLjrcw"/>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NZorqc6pb6WR5124BxfKTw"/>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55LWLEaMf_AQk9oX7wMj1Q"/>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qC1lZHMvyH9zuqCmIJEU6w"/>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52VAIhL0RTc3fYGnP.AOBQ"/>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NPgXdtq4vLCF8zqF9xntJQ"/>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RVr2OYYsLPvgUbDKnehUjQ"/>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7zxC1jGOSp5EJfP6NCXS6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2..gwuqsB94sBaxTMP3KWw"/>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Hu9bZQAzhz206wyc7s3WaQ"/>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nfP.Vs7LEQohwSHRVs2b2A"/>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lXR.ubNV08y6X6w9YuvVPA"/>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tEuPoEEoPE1D0VjhG8GGfw"/>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Hp8i1FqXAUs6G5dxE0w64w"/>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ROSYLFdkA4jaBJGjLSpmxg"/>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_NiJiclV2fdVCagX3az2zw"/>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uMQMnW6_W_PHDQntdp.VCQ"/>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Kn6mlzfw2clRGcudra4Jhg"/>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S03h7ke6Q3NJIvD7RHiiE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ezDdsACStdT4bH_RoJJ04A"/>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FABCUEfD_kLTHo.Anf_.pA"/>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m5MKRJifhefD6YQzY8HCZw"/>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Zw1pcQp2wNFNMPS1A3nZ0A"/>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YJ_WwlhORKhaOA86TUVeg"/>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Kz4vhcuuZWrSi7TTV8rF_Q"/>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xscAtopf61TYXKoXJbhdmw"/>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BA_xSGPeWppVE0D8iTZjdA"/>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jAJxpdWWEozViJI4oV.kZA"/>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Sf49gCbjpK_AjNLyyRqEtQ"/>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hpV2bKHFCt0zaxtolGXqj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5lNaCLDDgNlV1I4l3KUsg"/>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cvYHSthEkjDZOZSi4ESLnw"/>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EG_7WPsYZB3vWAMSuv_.Dg"/>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cLyB..R_c8bHV79tX5NjtQ"/>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LgdUe5YaAHklD4G1ec_OMw"/>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4kBMUHcdvG0viIMXrp0R0A"/>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34oZ549_EsUxWUMgc7J.sg"/>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H63Ctsm82GinhQS5UmTDrQ"/>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UWgvd2syiq6pk.wp5649RQ"/>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oKW3pmKkMwy6jIjpM2Ovwg"/>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CgDVNUJlLfogNidyUBMET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iOUSmzh2U_pjwIg35hIRuw"/>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euGV6p_1XKPnfhumFZyd5g"/>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RZNRCzrFximcKRj1WVZZ0Q"/>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mpqJLyoExvyRNkLlPTUOoA"/>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Pr0X3O_oFYuK9HQLH2EzYw"/>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pwX51zaDmaad2PS2.Lm_AA"/>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kCof0jLJERKRk8v8U82hkQ"/>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awKSkuRF8q0JW99FGIGIOw"/>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tTTtF.wJ91dZQEQF2m527w"/>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Z3UFYwv8i1b.Ct3aZhtF_g"/>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Ra31R3ug1HH9j5_XweOsi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z2Tsq5ZGtpa2Zt5EVE4qPg"/>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JwA1hl1eUEcMuAEkPN9OTQ"/>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w7KIM0yz6RUH17zo0Myz7g"/>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Ov7LEgYWfNKnVFIoOE2Ygg"/>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4Ka1g_k3ToexDj2It.7vLA"/>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pzifbee72fza7mza4pQ0PA"/>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jFMpQDncv_DuAL5y7L8uTA"/>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PUHET_CDoNTOSdJVpFEO3Q"/>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603F.NLSbnN_Gl6n2lapow"/>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3HbKnOKFnVux6xRu8SIDA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U.nH6AmYyN5.Hl0FkRnNoA"/>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aezx3xdUq1063oVx2xcfWg"/>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cMTuP.ITpzGh9_FANKhdNg"/>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l6KX2wOWBbb56d_BksE4UQ"/>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A4s_gAVwQeNtDznpYurHcQ"/>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wV5tWGI78RS4h0EKAKcOtQ"/>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TOcQphZjBIhnx0wNDN1g1g"/>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I1TTV3i9d52Q_nC5wLYXPw"/>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7DxFk05qpFB8VGrpSDoafA"/>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N5B7ib5oZ.IJpgiIpLx6wg"/>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2JpRkmB2qP_hG5qH7wl.7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xLt7pGCRDbQE0i1xLRU7YQ"/>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qgP.izi_dI2vRFFy9E_gng"/>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Tp.G.hHJtH39F8PcRPo49Q"/>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tqublirvLw2ZqCnDn4YO7FA"/>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tEBm1Pp9R6MSkr.ubl_QkUQ"/>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1R2SIrhuCedb04DrprCOvA"/>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iDiIWvsgpMoW6bokclbcwg"/>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Urdz2l0sADSPvc42DI8jQQ"/>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bQsoWMDhTqmk98yhxQ8Bqw"/>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T6VgKSw1JHAvBpf46fLKLA"/>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B5DXr5jYC9n.OPBSFQeJ6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Q2jm_qYwxGK3qq6p68td9A"/>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XqZckJ_HiympbRyIvfO_MQ"/>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vBwknNnTNMn0BBOcahPz2Q"/>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zFGoWtcu3leQVg8xDABHJQ"/>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bDfLlM6bZenTZhYgl4lCsg"/>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YIN8aeas.FgF_7wkW.CvgA"/>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ULJzH5oplpXAzNXpKlrJEA"/>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lSAfiohWlA3IjRdYsQhzlQ"/>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4uhz72uc57NlbrOjzG5.9A"/>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1eq4LMOKU.4pYSWW.ZtIAA"/>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OGUYNWAv4XItw2JisAH6f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7ar9URCiyt7waQbwg_1Qyw"/>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9JqsIsifznBMyLyCVoyemA"/>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VwmeyE0iH9IktKjixU26CQ"/>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NjoS8DtNNwgbc8ceXxdrUg"/>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GpMxJRGfC9ytqPMRWK5ItA"/>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1fjnKptwniRZR9Fk00YKQA"/>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SwZFXc0L_DGpjHJXA7nu4g"/>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JIskQX2drecb31rG7qb_mQ"/>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tVtK3DUoz2OcJzJNFyD.9OQ"/>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vD_t5vIvL2IRDZ_jIEiKkw"/>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9VgAL_D3TuupJmHU_Dz4R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22D96PiG6MX2CS5pNHa.Cg"/>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t7E.sZ53lIew2jV1GAkIw4w"/>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Qn1yOx5oHmIMQS1CIQCueA"/>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Sym08WF6g5anftJDaP53SQ"/>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SX_2788I4QGGPCsMAnqBLQ"/>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2QomFKbkK5qA1w353KWf.w"/>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7ZeD8Nw9ckufHlVjnfRgcA"/>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CeW9xq_dMl1XR7WG9BWtcQ"/>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dOqXn0q_WhSkuSZ77s3c7A"/>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tOcHUp7T7bJr6NpJybwu1dw"/>
</p:tagLst>
</file>

<file path=ppt/tags/tag1113.xml><?xml version="1.0" encoding="utf-8"?>
<p:tagLst xmlns:a="http://schemas.openxmlformats.org/drawingml/2006/main" xmlns:r="http://schemas.openxmlformats.org/officeDocument/2006/relationships" xmlns:p="http://schemas.openxmlformats.org/presentationml/2006/main">
  <p:tag name="THINKCELLSHAPEDONOTDELETE" val="tmjAWN.3..KfKaxsnq7rt5w"/>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AsU85gd62_nZOe6mr1t7KA"/>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thUTwHdidezgLUHW5tzyHxA"/>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Htcx7FwAgqfN0rOjYowEjA"/>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k0DHw9GD8XwFhNS2vShbOQ"/>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AdtFOENg.h.xdcmIM16QZA"/>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th8jij0flpsELYqIfPT3tz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3zjAswESO09E4AQiXIgG4g"/>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7ZJqbYyKliaXv9n1WM0TAw"/>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eFK5p8fcvKvJkZIaaX5t6g"/>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P6Mvi5PinxGHftwOPgb5qw"/>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6KozWrsvwVgdQdQJoLLaQw"/>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5AU8QkpGiEfgQ5qofkoJKg"/>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RPnH4kRtrW9sryzZq4TdbA"/>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Rm1LI.rJcJt3ktTtQoD5ig"/>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jtIdOVOQ2M.eWO1G3SK6WA"/>
</p:tagLst>
</file>

<file path=ppt/tags/tag1128.xml><?xml version="1.0" encoding="utf-8"?>
<p:tagLst xmlns:a="http://schemas.openxmlformats.org/drawingml/2006/main" xmlns:r="http://schemas.openxmlformats.org/officeDocument/2006/relationships" xmlns:p="http://schemas.openxmlformats.org/presentationml/2006/main">
  <p:tag name="THINKCELLSHAPEDONOTDELETE" val="tJ_lFdTldynkDaLC2ozb8Pw"/>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mCYk1LA4sX4XTk48iXHlZ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vZX1pzAvhJ0LI5q1hgLnHQ"/>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ths7XZVjNXA0uXyRneP8sYQ"/>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pfpyWCKNY73c.s3.GMw5Zg"/>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XDS4AX6Y.3duB22GOSWgdw"/>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KmbQjJJqfNyOGLBZ8jzL4g"/>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lCyikMi2UYJ8SmofU9psOQ"/>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Itn3ophqCpKKO6ml9fKpjQ"/>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tfq_C.FT8DcymZsnOATUBdA"/>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t1.sWTRs3f9zny99tYQuc2w"/>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_LhN_wQ_5.cYvdrANAKR_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lI5VQxi.1zUt3u.OP6BEyw"/>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tjwTTszRLIhCFGUnfS9fO_A"/>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8ZE8BT57EN0JwlVX5SQaZA"/>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agEaMIzah2BYP6KEbj9DTQ"/>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z0tsva6ZAGmZz3_sUKyTNg"/>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R8h24VsjDJHoSlZUQnWa8g"/>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DPH1skv0pzqovas2al6fwg"/>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u7iMtsAzOgjLD6UL5Rjvig"/>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tJl9oLRYf0RgZs_UsaEjg"/>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VFqcuP9LEbb7p1a86pJKvA"/>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f.0FKTUZaVWTqViw9V3NZ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cqtKTPL2XxIH26ocYDKgvA"/>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5MfgIIQ9uwpQNi2b8KK._w"/>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HcYOiWYUwwfiHLH52KRVwQ"/>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Sdkn5sbD2_A8ytIP1kuEkw"/>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J11HKYClZSARzjOXjJMhhw"/>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f2LWofIjjoByWgLHaFovUQ"/>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firoOeEupGDKFghy6pQF8Q"/>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B68jiS96Doc_bbQCOOzK9w"/>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0Qnm.mR7FaAK.ufkrYqsjA"/>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YYJ7U0iufA_vV9yMIaHXzA"/>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LBKGTV7kBQAszCD6gagqN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Si3zFZV4kKRy.W15ie12VA"/>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OlSRRPMoinZH7K1RJ8TkQA"/>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U9TnPmlDHK1l7o15H.tb.A"/>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dQJB7dTCfq58RzMy2QrXPw"/>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1RGNP.WU0gY5fwZz56yXVw"/>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nbIQhCRT2mVaup0HCMMCxw"/>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GO7pTCUwZohnET211Pq8CQ"/>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qOGw1GUmBHCMQCIgdSs_NQ"/>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2pcmBJNTJvwQvkHFzZk38A"/>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qz8GeCuaviJzBSvcRRSKxQ"/>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GlIZ61JQ6gj7ZX0fgov9G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XFZUUjCvru1gDn6XSB7duQ"/>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0JwdVkpiaHPPYC88HwDPDQ"/>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m4le4e7_CfjFV1Ci0dZ.YQ"/>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f2StCs56g8w0kImnRnNfOg"/>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DXnVk2c4IvNJaqbH4d1ogw"/>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58NOgbGBuxonHiPn6US7LA"/>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UTkDVrOj.d5H7KFWGm_IJw"/>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YvrTZkOwX6WoOkgNNj5NaQ"/>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d2nufDKoudTdeQma0VZgIg"/>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WuCgFVxZmq10QaGcKywB5Q"/>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eCv5gU6ejAgdheLpYRRfi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L70w5DEB_tR.nnJhweSbCA"/>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aRJWn6_ZmQH9FsJUTh3g1w"/>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3oPHUuvqFeyojmNeAMreYg"/>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myF_cLQ8iQay06fYjKklCw"/>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wkYgJ1gwBLmLJ3icaqf.qw"/>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W0z6UBFgNK.3PuLj64I_Vg"/>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QlhR.bZCsgwNzVA_RWsjlQ"/>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dqot.GBd0IBkhZ3aNJD99g"/>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KGnBIm8t5sRmAsuJa.VVDA"/>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26QQrRHVIO71yH9nnZO3bg"/>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OC5oiilh_V0MSxFqvr.w_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XWo14hF6X.fiXoP.P4NGbg"/>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jw3IWhJewrEIPQQyqXO12g"/>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ZXS7lsAvIFp3R6wVHwnkdg"/>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0yzXhSppBhsztaeJKy0FGA"/>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h2Rq4PjwruM3Hn3uEHQwsA"/>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4QEZWlFcEHgryHdDX1fbNw"/>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fHcmc4Qp8xEfCrevc8NVmQ"/>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XToMlBgkRxaMb8lB49wc5Q"/>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QFIYHQO_5hK0XcNsYEtYNQ"/>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WkxWFlFeLyXX5KrrIBO9wA"/>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gPqY1XaYIgRqLPFkKjuzB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ydDR8gmVWe6QU8P_z_YtLg"/>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yDnXPE7Lqey5f57Qm.3tFA"/>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HsI1hxQi1up5EAX.6DxKxw"/>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6TE6jex8W04xNiw6JbpSEw"/>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Wb6Avni7HIL6KKy1N1cG6Q"/>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of.OiC5HIaAto91k1kluJQ"/>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0MIFcbaG_gEMbdgOyVlpSg"/>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g2SMQ3AmduWD.lESScuMEA"/>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dCqYo7qmVZZadjdq8FulWw"/>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5F9m7f3dU3ndRZo_D7IP6Q"/>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0goG1bqSJLhaKU5Hk3els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QYfi3yfEiKHk4JHm8_BsBg"/>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WEJlnivGQThbX.ktfn7pHg"/>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0iLJaoTCKZ0VxxA3bM3ojg"/>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OxHIyGNqP7rSAb_Wnc51OQ"/>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9jx.DG.QA0kISlvSHGqZJQ"/>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FpSBNgJJbNxNna1ckOa5KA"/>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w1b6zfz8jzBMgB6wnpEVLg"/>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_AqMxWs39kPakdr8yWh0Ag"/>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0hwjRut_.7xaxVFlSdch8g"/>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FLHmlsJaRSLrNNvnZzAB_g"/>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4Gnm_aml3NmYR5.tDtzce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XoMpG7JRNaHGhR.ql6Oa_Q"/>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tD2R5lNANr6z3GoHqnJs.w"/>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Y9OLPlPo794IBtcYQ4c22g"/>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kfdPz2lNpjdZsE55VvrPgw"/>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7LL7VuI04my4QvgNKFUWIw"/>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9g.cimyCfy6TQcEiOjezAA"/>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cMVj3Kdm90HP.5CeRMO4oA"/>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l0af59lbGmXXwyZWIIwQsQ"/>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0E6jv_vI_Sgmmc5MEgKU4g"/>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wJ0SlWGEMjIWZ5EojvTPgw"/>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bYe7.h_pFwLau1QRyuK6y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Sh3UAO6bb9ASLD68JrnqYQ"/>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wzhp1rjdpY.ElnX3T1KATg"/>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fo4mDclJTKVuq6ploh1_Rg"/>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b0FS9dQkGUstjSzYn__wCw"/>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6PMMnao0HgLGbiKzyBaojg"/>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SrK6xOb6uXfhWRPv8qnfvA"/>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ujsV_3KCqOVdanvnKZm5rA"/>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w58Z73Pytu8KWCD2jfrXPQ"/>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FvmIeWKzSH3INTyJaOCSw"/>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pxad3k5MFrelIazepMEKfA"/>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mIYTeohA.n1Ii2tYRd3IX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vyBVuy_ofLNd5zNvMWs6tQ"/>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tWCWQzl.nKeVPluwEGy98w"/>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pj15z8Idmy.jFkypEiTV7w"/>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yE4Hs8_feLSglcikl2aUsA"/>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U5plBRSHEKY1wt.9qJ1_Aw"/>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AH4o8FL.h2xX1RI8VU_flg"/>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scFRHON_Jd99jwdIHvLccQ"/>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qse9MK909vpbSMaKyV4YAA"/>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Say70euj5WwLIK2bkpa._g"/>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CrQyaekreysGG.TiTRZYgQ"/>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AbKjnJKUstblVrB.tPa2f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DqXsuQevgdeNSFYNXR29cA"/>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cRGqwTmu6r8OhU7X7kLrHw"/>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UyqlGzPiXLSAXRhOkkxFtw"/>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trDb1t.vtQmVTeQi.UfEsxQ"/>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AcaHzrKCn0kGcKEfTKbe1Q"/>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jf1tjKfF25b5qZLBlCN12g"/>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VIPnamaeGq2eTdv1DgvhYw"/>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iT5AtPVReEh2SpYASqZKcA"/>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_j7olu5CfLg4QTVfKBunkA"/>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MyzmKVAVV6DgdwHMdjAV2w"/>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bL3_E9vygm86VSC2LC5WQ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FguA0hbbetW2HT809nu4LA"/>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gSh5NrX7GgEHJx6aYoQFgQ"/>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3zsvP4cj5sgsJ3ROEcH_lg"/>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HeJwgmEAhkbNiJhctqIKoA"/>
</p:tagLst>
</file>

<file path=ppt/tags/tag1263.xml><?xml version="1.0" encoding="utf-8"?>
<p:tagLst xmlns:a="http://schemas.openxmlformats.org/drawingml/2006/main" xmlns:r="http://schemas.openxmlformats.org/officeDocument/2006/relationships" xmlns:p="http://schemas.openxmlformats.org/presentationml/2006/main">
  <p:tag name="THINKCELLSHAPEDONOTDELETE" val="tY8OlD9Pxw4y.AxZikDdyWQ"/>
</p:tagLst>
</file>

<file path=ppt/tags/tag1264.xml><?xml version="1.0" encoding="utf-8"?>
<p:tagLst xmlns:a="http://schemas.openxmlformats.org/drawingml/2006/main" xmlns:r="http://schemas.openxmlformats.org/officeDocument/2006/relationships" xmlns:p="http://schemas.openxmlformats.org/presentationml/2006/main">
  <p:tag name="THINKCELLSHAPEDONOTDELETE" val="th9UbeeWs2Ugwpof_nm.I7g"/>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JwJu_8ghJ6lgZsibtAFW8w"/>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4Bn_gHzZGQ98yAdS.4nK5A"/>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bktdXbAi9dLKiKAjizbLQA"/>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qcRPcnJo7lOqpqwRsdUNa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vEdBs9fVX_SaljrTc9HY_Q"/>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iLLohQV5Fo_aYBxUlEXakQ"/>
</p:tagLst>
</file>

<file path=ppt/tags/tag1271.xml><?xml version="1.0" encoding="utf-8"?>
<p:tagLst xmlns:a="http://schemas.openxmlformats.org/drawingml/2006/main" xmlns:r="http://schemas.openxmlformats.org/officeDocument/2006/relationships" xmlns:p="http://schemas.openxmlformats.org/presentationml/2006/main">
  <p:tag name="THINKCELLSHAPEDONOTDELETE" val="tC3_0jaYxTSHhkVviP26yKw"/>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h905UpPFbXQHiv_06GpgnQ"/>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VCb_JvpD5YpqvMhMExGoYA"/>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iW.6RvZ1YYjn7Hky3oDP_A"/>
</p:tagLst>
</file>

<file path=ppt/tags/tag1275.xml><?xml version="1.0" encoding="utf-8"?>
<p:tagLst xmlns:a="http://schemas.openxmlformats.org/drawingml/2006/main" xmlns:r="http://schemas.openxmlformats.org/officeDocument/2006/relationships" xmlns:p="http://schemas.openxmlformats.org/presentationml/2006/main">
  <p:tag name="THINKCELLSHAPEDONOTDELETE" val="tLDve5fPf2LyTPnOunDE0.A"/>
</p:tagLst>
</file>

<file path=ppt/tags/tag1276.xml><?xml version="1.0" encoding="utf-8"?>
<p:tagLst xmlns:a="http://schemas.openxmlformats.org/drawingml/2006/main" xmlns:r="http://schemas.openxmlformats.org/officeDocument/2006/relationships" xmlns:p="http://schemas.openxmlformats.org/presentationml/2006/main">
  <p:tag name="THINKCELLSHAPEDONOTDELETE" val="tvuV3aIxs3R.aDhxHZwKagg"/>
</p:tagLst>
</file>

<file path=ppt/tags/tag1277.xml><?xml version="1.0" encoding="utf-8"?>
<p:tagLst xmlns:a="http://schemas.openxmlformats.org/drawingml/2006/main" xmlns:r="http://schemas.openxmlformats.org/officeDocument/2006/relationships" xmlns:p="http://schemas.openxmlformats.org/presentationml/2006/main">
  <p:tag name="THINKCELLSHAPEDONOTDELETE" val="tSf7eoMfn__K.WXPsdGg7jg"/>
</p:tagLst>
</file>

<file path=ppt/tags/tag1278.xml><?xml version="1.0" encoding="utf-8"?>
<p:tagLst xmlns:a="http://schemas.openxmlformats.org/drawingml/2006/main" xmlns:r="http://schemas.openxmlformats.org/officeDocument/2006/relationships" xmlns:p="http://schemas.openxmlformats.org/presentationml/2006/main">
  <p:tag name="THINKCELLSHAPEDONOTDELETE" val="tlmQLDmPMAi_Y4JT42qaqEw"/>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wWc2uPxS8Y0KlVmxD8itv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vKHoJdhM_.kGmYvRxDajew"/>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32NawweW98easBKL.RK7eA"/>
</p:tagLst>
</file>

<file path=ppt/tags/tag1281.xml><?xml version="1.0" encoding="utf-8"?>
<p:tagLst xmlns:a="http://schemas.openxmlformats.org/drawingml/2006/main" xmlns:r="http://schemas.openxmlformats.org/officeDocument/2006/relationships" xmlns:p="http://schemas.openxmlformats.org/presentationml/2006/main">
  <p:tag name="THINKCELLSHAPEDONOTDELETE" val="tJFMEN1XbXD_Mnanp1NL2HA"/>
</p:tagLst>
</file>

<file path=ppt/tags/tag1282.xml><?xml version="1.0" encoding="utf-8"?>
<p:tagLst xmlns:a="http://schemas.openxmlformats.org/drawingml/2006/main" xmlns:r="http://schemas.openxmlformats.org/officeDocument/2006/relationships" xmlns:p="http://schemas.openxmlformats.org/presentationml/2006/main">
  <p:tag name="THINKCELLSHAPEDONOTDELETE" val="tdbdc7saBBxNOsvPCYPPpbg"/>
</p:tagLst>
</file>

<file path=ppt/tags/tag1283.xml><?xml version="1.0" encoding="utf-8"?>
<p:tagLst xmlns:a="http://schemas.openxmlformats.org/drawingml/2006/main" xmlns:r="http://schemas.openxmlformats.org/officeDocument/2006/relationships" xmlns:p="http://schemas.openxmlformats.org/presentationml/2006/main">
  <p:tag name="THINKCELLSHAPEDONOTDELETE" val="tNhQs3juqt8xnl_t8R88G2g"/>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7erFVNLuqq5w8WwHsEhVfw"/>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zdsuh2zdefpzP._vmSrPXw"/>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VWdZLslSj2Bzsjp4SKDOUA"/>
</p:tagLst>
</file>

<file path=ppt/tags/tag1287.xml><?xml version="1.0" encoding="utf-8"?>
<p:tagLst xmlns:a="http://schemas.openxmlformats.org/drawingml/2006/main" xmlns:r="http://schemas.openxmlformats.org/officeDocument/2006/relationships" xmlns:p="http://schemas.openxmlformats.org/presentationml/2006/main">
  <p:tag name="THINKCELLSHAPEDONOTDELETE" val="tXUxcwgxfPGRjugjaFf0OFg"/>
</p:tagLst>
</file>

<file path=ppt/tags/tag1288.xml><?xml version="1.0" encoding="utf-8"?>
<p:tagLst xmlns:a="http://schemas.openxmlformats.org/drawingml/2006/main" xmlns:r="http://schemas.openxmlformats.org/officeDocument/2006/relationships" xmlns:p="http://schemas.openxmlformats.org/presentationml/2006/main">
  <p:tag name="THINKCELLSHAPEDONOTDELETE" val="t2BEAvLVyIBYjCFZli6uUpQ"/>
</p:tagLst>
</file>

<file path=ppt/tags/tag1289.xml><?xml version="1.0" encoding="utf-8"?>
<p:tagLst xmlns:a="http://schemas.openxmlformats.org/drawingml/2006/main" xmlns:r="http://schemas.openxmlformats.org/officeDocument/2006/relationships" xmlns:p="http://schemas.openxmlformats.org/presentationml/2006/main">
  <p:tag name="THINKCELLSHAPEDONOTDELETE" val="t6YYD3AuEi1sEAcfe9ksf6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jQLBT3zWNmg4nBdqa7Jzog"/>
</p:tagLst>
</file>

<file path=ppt/tags/tag1290.xml><?xml version="1.0" encoding="utf-8"?>
<p:tagLst xmlns:a="http://schemas.openxmlformats.org/drawingml/2006/main" xmlns:r="http://schemas.openxmlformats.org/officeDocument/2006/relationships" xmlns:p="http://schemas.openxmlformats.org/presentationml/2006/main">
  <p:tag name="THINKCELLSHAPEDONOTDELETE" val="t1nHMH7DpvCmO.FtN.DoZ6A"/>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tX1qTQxrAEi87r203Tq.8A"/>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xtx8K4DsWwkY44OAG3G2Yw"/>
</p:tagLst>
</file>

<file path=ppt/tags/tag1293.xml><?xml version="1.0" encoding="utf-8"?>
<p:tagLst xmlns:a="http://schemas.openxmlformats.org/drawingml/2006/main" xmlns:r="http://schemas.openxmlformats.org/officeDocument/2006/relationships" xmlns:p="http://schemas.openxmlformats.org/presentationml/2006/main">
  <p:tag name="THINKCELLSHAPEDONOTDELETE" val="tvCYG63AU.MgNGpJZNA8JTQ"/>
</p:tagLst>
</file>

<file path=ppt/tags/tag1294.xml><?xml version="1.0" encoding="utf-8"?>
<p:tagLst xmlns:a="http://schemas.openxmlformats.org/drawingml/2006/main" xmlns:r="http://schemas.openxmlformats.org/officeDocument/2006/relationships" xmlns:p="http://schemas.openxmlformats.org/presentationml/2006/main">
  <p:tag name="THINKCELLSHAPEDONOTDELETE" val="tnDPQw67.1mZ3_NSSUmOQng"/>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rfA1gul4q8WeCp1KAi1_6A"/>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V7aDbMI8H28VWiwDMICmAw"/>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UHRLWCmafIj4SpVhxRmbg"/>
</p:tagLst>
</file>

<file path=ppt/tags/tag1298.xml><?xml version="1.0" encoding="utf-8"?>
<p:tagLst xmlns:a="http://schemas.openxmlformats.org/drawingml/2006/main" xmlns:r="http://schemas.openxmlformats.org/officeDocument/2006/relationships" xmlns:p="http://schemas.openxmlformats.org/presentationml/2006/main">
  <p:tag name="THINKCELLSHAPEDONOTDELETE" val="t6.0lwC7haj7lPORrDoW8CQ"/>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KTOCxAuJr5Jv1xns17ljy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x0LzI48xnQ0CkrpYYpEbw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kpyNp98SIiwXgw.X9kPWOg"/>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22PJhLuHR7EA_kuOW8ju_A"/>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mpZbyQ80Y_CJ6T4cPO9rBQ"/>
</p:tagLst>
</file>

<file path=ppt/tags/tag1302.xml><?xml version="1.0" encoding="utf-8"?>
<p:tagLst xmlns:a="http://schemas.openxmlformats.org/drawingml/2006/main" xmlns:r="http://schemas.openxmlformats.org/officeDocument/2006/relationships" xmlns:p="http://schemas.openxmlformats.org/presentationml/2006/main">
  <p:tag name="THINKCELLSHAPEDONOTDELETE" val="tg5RVzqHD6d0BjrdKwOyy1A"/>
</p:tagLst>
</file>

<file path=ppt/tags/tag1303.xml><?xml version="1.0" encoding="utf-8"?>
<p:tagLst xmlns:a="http://schemas.openxmlformats.org/drawingml/2006/main" xmlns:r="http://schemas.openxmlformats.org/officeDocument/2006/relationships" xmlns:p="http://schemas.openxmlformats.org/presentationml/2006/main">
  <p:tag name="THINKCELLSHAPEDONOTDELETE" val="tqQ0Yk1KTtivVKwf3E9RwAw"/>
</p:tagLst>
</file>

<file path=ppt/tags/tag1304.xml><?xml version="1.0" encoding="utf-8"?>
<p:tagLst xmlns:a="http://schemas.openxmlformats.org/drawingml/2006/main" xmlns:r="http://schemas.openxmlformats.org/officeDocument/2006/relationships" xmlns:p="http://schemas.openxmlformats.org/presentationml/2006/main">
  <p:tag name="THINKCELLSHAPEDONOTDELETE" val="tVPNtZwdBMoFkhW2jsy1AZA"/>
</p:tagLst>
</file>

<file path=ppt/tags/tag1305.xml><?xml version="1.0" encoding="utf-8"?>
<p:tagLst xmlns:a="http://schemas.openxmlformats.org/drawingml/2006/main" xmlns:r="http://schemas.openxmlformats.org/officeDocument/2006/relationships" xmlns:p="http://schemas.openxmlformats.org/presentationml/2006/main">
  <p:tag name="THINKCELLSHAPEDONOTDELETE" val="tMXEIFBjmL9ddJaLd56hh5g"/>
</p:tagLst>
</file>

<file path=ppt/tags/tag1306.xml><?xml version="1.0" encoding="utf-8"?>
<p:tagLst xmlns:a="http://schemas.openxmlformats.org/drawingml/2006/main" xmlns:r="http://schemas.openxmlformats.org/officeDocument/2006/relationships" xmlns:p="http://schemas.openxmlformats.org/presentationml/2006/main">
  <p:tag name="THINKCELLSHAPEDONOTDELETE" val="tubytXwm8M2gXvXAjP4JdUQ"/>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8RixTcukVULede1D25b4NA"/>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uRPUOvVWf9XiOwHA_ZUbqA"/>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8ngfGEL4_tCtcmWYzI8xD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Vxi0agU0pzHiM_q4eD30.g"/>
</p:tagLst>
</file>

<file path=ppt/tags/tag1310.xml><?xml version="1.0" encoding="utf-8"?>
<p:tagLst xmlns:a="http://schemas.openxmlformats.org/drawingml/2006/main" xmlns:r="http://schemas.openxmlformats.org/officeDocument/2006/relationships" xmlns:p="http://schemas.openxmlformats.org/presentationml/2006/main">
  <p:tag name="THINKCELLSHAPEDONOTDELETE" val="tQ3aaYd3BmZ4wwRnm9ijJQA"/>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k87hCFSLMHSWiLn0dMnGwQ"/>
</p:tagLst>
</file>

<file path=ppt/tags/tag1312.xml><?xml version="1.0" encoding="utf-8"?>
<p:tagLst xmlns:a="http://schemas.openxmlformats.org/drawingml/2006/main" xmlns:r="http://schemas.openxmlformats.org/officeDocument/2006/relationships" xmlns:p="http://schemas.openxmlformats.org/presentationml/2006/main">
  <p:tag name="THINKCELLSHAPEDONOTDELETE" val="tSHDNAL5M8wa3TkwVy3_swA"/>
</p:tagLst>
</file>

<file path=ppt/tags/tag1313.xml><?xml version="1.0" encoding="utf-8"?>
<p:tagLst xmlns:a="http://schemas.openxmlformats.org/drawingml/2006/main" xmlns:r="http://schemas.openxmlformats.org/officeDocument/2006/relationships" xmlns:p="http://schemas.openxmlformats.org/presentationml/2006/main">
  <p:tag name="THINKCELLSHAPEDONOTDELETE" val="t2g1fbdtLBbZsVohIRY0MaQ"/>
</p:tagLst>
</file>

<file path=ppt/tags/tag1314.xml><?xml version="1.0" encoding="utf-8"?>
<p:tagLst xmlns:a="http://schemas.openxmlformats.org/drawingml/2006/main" xmlns:r="http://schemas.openxmlformats.org/officeDocument/2006/relationships" xmlns:p="http://schemas.openxmlformats.org/presentationml/2006/main">
  <p:tag name="THINKCELLSHAPEDONOTDELETE" val="t7IuWdu.a962adcqC.pAW9w"/>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hz0XaLxHrohcPzF7ZRpLsA"/>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K5ptjTQx0q6XUvjhPBmbOQ"/>
</p:tagLst>
</file>

<file path=ppt/tags/tag1317.xml><?xml version="1.0" encoding="utf-8"?>
<p:tagLst xmlns:a="http://schemas.openxmlformats.org/drawingml/2006/main" xmlns:r="http://schemas.openxmlformats.org/officeDocument/2006/relationships" xmlns:p="http://schemas.openxmlformats.org/presentationml/2006/main">
  <p:tag name="THINKCELLSHAPEDONOTDELETE" val="tKF_qnaGnmGKvYaUREB4azA"/>
</p:tagLst>
</file>

<file path=ppt/tags/tag1318.xml><?xml version="1.0" encoding="utf-8"?>
<p:tagLst xmlns:a="http://schemas.openxmlformats.org/drawingml/2006/main" xmlns:r="http://schemas.openxmlformats.org/officeDocument/2006/relationships" xmlns:p="http://schemas.openxmlformats.org/presentationml/2006/main">
  <p:tag name="THINKCELLSHAPEDONOTDELETE" val="tJexz3vnGIVatwVhE5nZYiA"/>
</p:tagLst>
</file>

<file path=ppt/tags/tag1319.xml><?xml version="1.0" encoding="utf-8"?>
<p:tagLst xmlns:a="http://schemas.openxmlformats.org/drawingml/2006/main" xmlns:r="http://schemas.openxmlformats.org/officeDocument/2006/relationships" xmlns:p="http://schemas.openxmlformats.org/presentationml/2006/main">
  <p:tag name="THINKCELLSHAPEDONOTDELETE" val="t1Aj5exjI60MA66cOWT1Tt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ALfqztlH1ldbvxW9N29htw"/>
</p:tagLst>
</file>

<file path=ppt/tags/tag1320.xml><?xml version="1.0" encoding="utf-8"?>
<p:tagLst xmlns:a="http://schemas.openxmlformats.org/drawingml/2006/main" xmlns:r="http://schemas.openxmlformats.org/officeDocument/2006/relationships" xmlns:p="http://schemas.openxmlformats.org/presentationml/2006/main">
  <p:tag name="THINKCELLSHAPEDONOTDELETE" val="tRIPM55ahoYRGxFUz1jsilA"/>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lDXFgJq9HIVS1mq1oEg7BA"/>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gKiIocmrFgOXCiAnOGKDPQ"/>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MxWT2CQuxf2lr6SWnYVLWg"/>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d2RatrhiuXIwmwzsLSa7xQ"/>
</p:tagLst>
</file>

<file path=ppt/tags/tag1325.xml><?xml version="1.0" encoding="utf-8"?>
<p:tagLst xmlns:a="http://schemas.openxmlformats.org/drawingml/2006/main" xmlns:r="http://schemas.openxmlformats.org/officeDocument/2006/relationships" xmlns:p="http://schemas.openxmlformats.org/presentationml/2006/main">
  <p:tag name="THINKCELLSHAPEDONOTDELETE" val="tmpZ.vApFbTzX4EK90G2PUg"/>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14hi6yciD2VA0xU8b21uKw"/>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eNlBsezuOY3bICSMDp9ynA"/>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VxsZN_py1XEUutD3SlgcRA"/>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bzedw5Vg.qy1kiCfn..lX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5DXOkSWC_noT3UjGtAqdNg"/>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Z0jk_rJeFpiVUB21KasoqA"/>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zTIHuzKLCzXYanbO7ApxVA"/>
</p:tagLst>
</file>

<file path=ppt/tags/tag1332.xml><?xml version="1.0" encoding="utf-8"?>
<p:tagLst xmlns:a="http://schemas.openxmlformats.org/drawingml/2006/main" xmlns:r="http://schemas.openxmlformats.org/officeDocument/2006/relationships" xmlns:p="http://schemas.openxmlformats.org/presentationml/2006/main">
  <p:tag name="THINKCELLSHAPEDONOTDELETE" val="tq5X9kd4R_UHu2X.kNm.dGQ"/>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1rwnTZWQ5aeCph_3L67pkQ"/>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Yj6vPtzyngok8ZcswEu13g"/>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aOwwDdaZu8uJTFOP6pfuQA"/>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7xziXB_b5zTAXABAeE.9Og"/>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93EpK1u.HxKFix0biAbiVQ"/>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9kusUCXOsUqoVYZvgak4gg"/>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tp4a7I7e4J61xDo84vqc_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Qv5IyBvtf4G3kaTKrYBo6A"/>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MQWIQzqiQQdOBGsiezs.DQ"/>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rtxgOCcltXe9tt6HI9klwg"/>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ApIA69PTwrLCOMRu7t_gLw"/>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XAe6KWz_8PvzgH1.m9njDQ"/>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Ar_YxWV0kb6xPUkzs4c0mg"/>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FPaOjH8jgLVDp0f8lycW4A"/>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g3Cv9.fO6FvOoojctXsvjg"/>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g1BDaD2IdlG4nLpwC.gIOg"/>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q13zz3m8APLNB80vK0SZmQ"/>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hAcI8lNGH_0_mhh0bxrdU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u9KOTIgN8rGSFaH1p2HyPw"/>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mn3LX06TG_5u1.16as0tFw"/>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pNYicAcgeR.uZK6VdTXNew"/>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3T0MYjCNx_zJHNTgNAcYzw"/>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y.83sCql3NcTPXzo1l.j7g"/>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8a7P9NDLqeuh51emt6In_g"/>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ehMUybVcsNuU41ih2uAJpw"/>
</p:tagLst>
</file>

<file path=ppt/tags/tag1356.xml><?xml version="1.0" encoding="utf-8"?>
<p:tagLst xmlns:a="http://schemas.openxmlformats.org/drawingml/2006/main" xmlns:r="http://schemas.openxmlformats.org/officeDocument/2006/relationships" xmlns:p="http://schemas.openxmlformats.org/presentationml/2006/main">
  <p:tag name="THINKCELLSHAPEDONOTDELETE" val="tHDo3r5d1yqqa9YjABds2.w"/>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ch4Jko2ZnpO1gCfRvKYs_Q"/>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P2WsU8hasyMnrNzOktBblg"/>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Za6ayVoEHLgxXRoaAdBip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iei9BnafYNwNfQvSsYvFxg"/>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0G4PZ.SqmIBGTGGDrMU1QA"/>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sjhnUGWpEXh4uuNiyitY9g"/>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N8ZlGLtbC_bx2RqaJZx5PQ"/>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ELoaRF2lFOe3yogbh2_lUg"/>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tAvkS63L15jA0REsZkw88A"/>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lR8TJKIsDt9GtBfqiYGw9g"/>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17NXA05mMOOlBnWcoD0a.Q"/>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PGbN3s_26JoOr3y582yCtg"/>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BH_4eDjl8L78KDI677WmIQ"/>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cuZWzOzHmCpVnMVORpb5h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2wK_cmutmtuEJsgJ0yS9Rg"/>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xZcqWpUPOm1fCKNDk5rDig"/>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Kbi2Yqg2Al7C321VibPQWw"/>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mkX4GQLJM.qsnTd03WI1VA"/>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KB30a0npbzBbLAlFDLEcIg"/>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4Nybm_UWEW73JT7dp5WsyA"/>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HHM4U7OFt1npxsZrspLnvA"/>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ktAPX_mcsUmO87LKTy2bKw"/>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2poyTuMYaumUOLVA0.IEjg"/>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pNR8I7F_CL5Yke4K5x2j3A"/>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YAsqfriwL0PEN12zJGDcJ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lwiL9Dm13ynRAH21qwRgrg"/>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JMIrDEyMCnuOe.G.iU6zIQ"/>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IJv6FEoMRPqv2yKbkSVMdg"/>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vsVb1JpmrK0SFoqq_9InTw"/>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z7qki_WE2JLB0M1gcWQmaA"/>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ryLTgR_b8qnTNAgoel3Rg"/>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ywo1fZO.4hWUaPlJw9orNw"/>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ibpJLase9PnHfnKKO24bzw"/>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9N9IetbCRqqjwt4Nz0P1xg"/>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D0yacaC56oJK9KFOYkKfPg"/>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7TPYqpLIiWtE6C_Vqvu78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4aysrUCSsVpkUPgOonQjTw"/>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zuzDoCteMtHPNmsjj0ocog"/>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1KQwDRmO3JGur9S1LPSrGg"/>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m0sVE050KoNLN8M3QTNXM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izIq6LWke104ifWUbFJOSA"/>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kNUgvbYzecIhMijt1B_pHw"/>
</p:tagLst>
</file>

<file path=ppt/tags/tag1402.xml><?xml version="1.0" encoding="utf-8"?>
<p:tagLst xmlns:a="http://schemas.openxmlformats.org/drawingml/2006/main" xmlns:r="http://schemas.openxmlformats.org/officeDocument/2006/relationships" xmlns:p="http://schemas.openxmlformats.org/presentationml/2006/main">
  <p:tag name="THINKCELLSHAPEDONOTDELETE" val="tCR7pjsLF.jEKlbJ7v8oAZg"/>
</p:tagLst>
</file>

<file path=ppt/tags/tag1403.xml><?xml version="1.0" encoding="utf-8"?>
<p:tagLst xmlns:a="http://schemas.openxmlformats.org/drawingml/2006/main" xmlns:r="http://schemas.openxmlformats.org/officeDocument/2006/relationships" xmlns:p="http://schemas.openxmlformats.org/presentationml/2006/main">
  <p:tag name="THINKCELLSHAPEDONOTDELETE" val="tgNcSxZRxJVXKnvfQe.vBjg"/>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_0nxys2.7AD0yyktiKsbJQ"/>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BOF3wVY5vsdFsdS8zBYacA"/>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4Jmuo9esQUSg3SWbzhUhw"/>
</p:tagLst>
</file>

<file path=ppt/tags/tag1407.xml><?xml version="1.0" encoding="utf-8"?>
<p:tagLst xmlns:a="http://schemas.openxmlformats.org/drawingml/2006/main" xmlns:r="http://schemas.openxmlformats.org/officeDocument/2006/relationships" xmlns:p="http://schemas.openxmlformats.org/presentationml/2006/main">
  <p:tag name="THINKCELLSHAPEDONOTDELETE" val="tbXMV0kjUPIYrv_csXH6rkw"/>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qJKz0mkF0.cmQVMmm18e_Q"/>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0XNL6xF92ibDGbi1rDhpc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33ULEomB0Qe48Q81E87.Mg"/>
</p:tagLst>
</file>

<file path=ppt/tags/tag1410.xml><?xml version="1.0" encoding="utf-8"?>
<p:tagLst xmlns:a="http://schemas.openxmlformats.org/drawingml/2006/main" xmlns:r="http://schemas.openxmlformats.org/officeDocument/2006/relationships" xmlns:p="http://schemas.openxmlformats.org/presentationml/2006/main">
  <p:tag name="THINKCELLSHAPEDONOTDELETE" val="tjjibGwqIedGNl77k5v_fgQ"/>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0GAPloZ64ojERpMEaRUWPg"/>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bboMuQg9OZJ_aIJ227XgoA"/>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6iO6vXmevnnzvh8_rPEsiw"/>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7ijBNYuElze_9WRNX5gUfg"/>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ZgmJkFJqPFnFXAKP74EGRQ"/>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kxMUHx5itpvioajxq7mFeQ"/>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b3pVXPZDLQ3RizB3fKCWsQ"/>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qr7Fx1Od0ZRMQBvzwB4FWw"/>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CfdDczUTY74qxUut6Wnkl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jIpCc1e46Uvf7dS_M8Q1CA"/>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oypQOB9eYQFHg85CH9Cuzg"/>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keoZhnUt4fgW3AjQJtqIA"/>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tKKFzgFzpt9qFydehkVq1g"/>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4ECciQ3I8MCrbY2sxEFXCg"/>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QRld7sZX9ZOsWVH82.2ltg"/>
</p:tagLst>
</file>

<file path=ppt/tags/tag1425.xml><?xml version="1.0" encoding="utf-8"?>
<p:tagLst xmlns:a="http://schemas.openxmlformats.org/drawingml/2006/main" xmlns:r="http://schemas.openxmlformats.org/officeDocument/2006/relationships" xmlns:p="http://schemas.openxmlformats.org/presentationml/2006/main">
  <p:tag name="THINKCELLSHAPEDONOTDELETE" val="tldXNFcieygneBOrTcGztPg"/>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22N1pcjW.Fteb64xauf.rg"/>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4HtYO7kEQ2qgJOVs7dmOZg"/>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bjd8tuSEB9ZkNWWAvlV7yw"/>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HtvfdtnRn9QEkBM1rEXrs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lzKfYin3nT2gzow9e6vh1A"/>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wyCvDxRN9k8ZerqoMLAgMg"/>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cx_b4rh3Sx8LCeYEUqJhnA"/>
</p:tagLst>
</file>

<file path=ppt/tags/tag1432.xml><?xml version="1.0" encoding="utf-8"?>
<p:tagLst xmlns:a="http://schemas.openxmlformats.org/drawingml/2006/main" xmlns:r="http://schemas.openxmlformats.org/officeDocument/2006/relationships" xmlns:p="http://schemas.openxmlformats.org/presentationml/2006/main">
  <p:tag name="THINKCELLSHAPEDONOTDELETE" val="tU4q9ZMPi4meQawVPqYM9cA"/>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CuZWq1xSu_FtbisVkUpKCg"/>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WjBRksaYgPML4A8bYRNpxw"/>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wQqs1niOtlAMnTk7o11Z8A"/>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ashTqXGvC2GywEJJ9.XlJw"/>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Q0iDnY8ZEVzJ1u_zy2KdDw"/>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7Kcte.V3kwNfXQ7uLNo1Ww"/>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ScOVb1F5gHN57Fjo_DcbM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YLNe3Zv5s3OTkyjDbOL.pw"/>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Aa7CyBqstmg3upvGUAILzQ"/>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5XHul8WP_E6.UdUm5sSQzQ"/>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4aStCGB7.XxfhtJ9gFCg7w"/>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NR1tumlFyX5gAlZdIsbzkA"/>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hRLP2T61ao48k3LHAw9XcQ"/>
</p:tagLst>
</file>

<file path=ppt/tags/tag1445.xml><?xml version="1.0" encoding="utf-8"?>
<p:tagLst xmlns:a="http://schemas.openxmlformats.org/drawingml/2006/main" xmlns:r="http://schemas.openxmlformats.org/officeDocument/2006/relationships" xmlns:p="http://schemas.openxmlformats.org/presentationml/2006/main">
  <p:tag name="THINKCELLSHAPEDONOTDELETE" val="tVoIF2bV5FZzz0_coPj60Cg"/>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gopaurpwdCaSkOMMTfrb0A"/>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M8AyyFYzZUw2HhIbKyZCsA"/>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auNaO6fGcgbYgouPfRxPBQ"/>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x_aMmp7MaYX.UL9HMoku2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_MnvALgiKJzJ4luyWLrs7A"/>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IMQ0BExxZ596lJi9uUUJkg"/>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k6wvLdrNRezCAzqSiHeX2w"/>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FEKZajbGZCZcYSLezHTYvw"/>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HsE_FcGLLd25uNjwqRnGJw"/>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Sn7loNciwZHPjX.U4MNRYg"/>
</p:tagLst>
</file>

<file path=ppt/tags/tag1455.xml><?xml version="1.0" encoding="utf-8"?>
<p:tagLst xmlns:a="http://schemas.openxmlformats.org/drawingml/2006/main" xmlns:r="http://schemas.openxmlformats.org/officeDocument/2006/relationships" xmlns:p="http://schemas.openxmlformats.org/presentationml/2006/main">
  <p:tag name="THINKCELLSHAPEDONOTDELETE" val="tbDnAi27S0Ga3c3KPxNmO.w"/>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oBOnv0OHForWr.8whp08kQ"/>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M_62kdrOfkVSCTIi9R2xow"/>
</p:tagLst>
</file>

<file path=ppt/tags/tag1458.xml><?xml version="1.0" encoding="utf-8"?>
<p:tagLst xmlns:a="http://schemas.openxmlformats.org/drawingml/2006/main" xmlns:r="http://schemas.openxmlformats.org/officeDocument/2006/relationships" xmlns:p="http://schemas.openxmlformats.org/presentationml/2006/main">
  <p:tag name="THINKCELLSHAPEDONOTDELETE" val="te.wNIlZiPX5soRCkXZJZLQ"/>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7QGsE7sFUTZQ489aSP544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4xYOlnDVtq5QCbEqNOtw"/>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U5mzi.pnFRZtOcb3ANh_Yg"/>
</p:tagLst>
</file>

<file path=ppt/tags/tag1461.xml><?xml version="1.0" encoding="utf-8"?>
<p:tagLst xmlns:a="http://schemas.openxmlformats.org/drawingml/2006/main" xmlns:r="http://schemas.openxmlformats.org/officeDocument/2006/relationships" xmlns:p="http://schemas.openxmlformats.org/presentationml/2006/main">
  <p:tag name="THINKCELLSHAPEDONOTDELETE" val="tMZdXgDcAc2NEVKvABByaFg"/>
</p:tagLst>
</file>

<file path=ppt/tags/tag1462.xml><?xml version="1.0" encoding="utf-8"?>
<p:tagLst xmlns:a="http://schemas.openxmlformats.org/drawingml/2006/main" xmlns:r="http://schemas.openxmlformats.org/officeDocument/2006/relationships" xmlns:p="http://schemas.openxmlformats.org/presentationml/2006/main">
  <p:tag name="THINKCELLSHAPEDONOTDELETE" val="thDTh9hM1RrjTK62ErG7F.A"/>
</p:tagLst>
</file>

<file path=ppt/tags/tag1463.xml><?xml version="1.0" encoding="utf-8"?>
<p:tagLst xmlns:a="http://schemas.openxmlformats.org/drawingml/2006/main" xmlns:r="http://schemas.openxmlformats.org/officeDocument/2006/relationships" xmlns:p="http://schemas.openxmlformats.org/presentationml/2006/main">
  <p:tag name="THINKCELLSHAPEDONOTDELETE" val="t0xBsjdt9TKxcCWci6C7_BQ"/>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uL5.NB.ZxrrxKnNZKbo7LQ"/>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gjtNoXabuNHF82Po1oBdoA"/>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TkIp5aeSMljtEnwNa1LzKQ"/>
</p:tagLst>
</file>

<file path=ppt/tags/tag1467.xml><?xml version="1.0" encoding="utf-8"?>
<p:tagLst xmlns:a="http://schemas.openxmlformats.org/drawingml/2006/main" xmlns:r="http://schemas.openxmlformats.org/officeDocument/2006/relationships" xmlns:p="http://schemas.openxmlformats.org/presentationml/2006/main">
  <p:tag name="THINKCELLSHAPEDONOTDELETE" val="tM7meUDhB1E992PW98vyrrw"/>
</p:tagLst>
</file>

<file path=ppt/tags/tag1468.xml><?xml version="1.0" encoding="utf-8"?>
<p:tagLst xmlns:a="http://schemas.openxmlformats.org/drawingml/2006/main" xmlns:r="http://schemas.openxmlformats.org/officeDocument/2006/relationships" xmlns:p="http://schemas.openxmlformats.org/presentationml/2006/main">
  <p:tag name="THINKCELLSHAPEDONOTDELETE" val="t.Vq0hsELTjoJ77InZ17ahg"/>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a5ax5W8Yy_dy3YAlk9qT1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3DQOTtIJvE9XDkwA6SvYSQ"/>
</p:tagLst>
</file>

<file path=ppt/tags/tag1470.xml><?xml version="1.0" encoding="utf-8"?>
<p:tagLst xmlns:a="http://schemas.openxmlformats.org/drawingml/2006/main" xmlns:r="http://schemas.openxmlformats.org/officeDocument/2006/relationships" xmlns:p="http://schemas.openxmlformats.org/presentationml/2006/main">
  <p:tag name="THINKCELLSHAPEDONOTDELETE" val="tD3dcgn0n_lRURKm0xeO7qA"/>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ICgpdXtYKOzHRgCTBPtCyA"/>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Jxb7SVSmxIYptjDH7mQyWg"/>
</p:tagLst>
</file>

<file path=ppt/tags/tag1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4.xml><?xml version="1.0" encoding="utf-8"?>
<p:tagLst xmlns:a="http://schemas.openxmlformats.org/drawingml/2006/main" xmlns:r="http://schemas.openxmlformats.org/officeDocument/2006/relationships" xmlns:p="http://schemas.openxmlformats.org/presentationml/2006/main">
  <p:tag name="THINKCELLSHAPEDONOTDELETE" val="tkNUgvbYzecIhMijt1B_pHw"/>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CR7pjsLF.jEKlbJ7v8oAZg"/>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_0nxys2.7AD0yyktiKsbJQ"/>
</p:tagLst>
</file>

<file path=ppt/tags/tag1477.xml><?xml version="1.0" encoding="utf-8"?>
<p:tagLst xmlns:a="http://schemas.openxmlformats.org/drawingml/2006/main" xmlns:r="http://schemas.openxmlformats.org/officeDocument/2006/relationships" xmlns:p="http://schemas.openxmlformats.org/presentationml/2006/main">
  <p:tag name="THINKCELLSHAPEDONOTDELETE" val="tJOkX46ghb4m5yPVAbwpmaQ"/>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DvFlq6.EgiLqZUroqdfHkQ"/>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JXIxyUtWX7dZinjGmAhqR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0Z65JIpNEuJ7W7SaWHkaPQ"/>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qJKz0mkF0.cmQVMmm18e_Q"/>
</p:tagLst>
</file>

<file path=ppt/tags/tag1481.xml><?xml version="1.0" encoding="utf-8"?>
<p:tagLst xmlns:a="http://schemas.openxmlformats.org/drawingml/2006/main" xmlns:r="http://schemas.openxmlformats.org/officeDocument/2006/relationships" xmlns:p="http://schemas.openxmlformats.org/presentationml/2006/main">
  <p:tag name="THINKCELLSHAPEDONOTDELETE" val="t.4Jmuo9esQUSg3SWbzhUhw"/>
</p:tagLst>
</file>

<file path=ppt/tags/tag1482.xml><?xml version="1.0" encoding="utf-8"?>
<p:tagLst xmlns:a="http://schemas.openxmlformats.org/drawingml/2006/main" xmlns:r="http://schemas.openxmlformats.org/officeDocument/2006/relationships" xmlns:p="http://schemas.openxmlformats.org/presentationml/2006/main">
  <p:tag name="THINKCELLSHAPEDONOTDELETE" val="tbXMV0kjUPIYrv_csXH6rkw"/>
</p:tagLst>
</file>

<file path=ppt/tags/tag1483.xml><?xml version="1.0" encoding="utf-8"?>
<p:tagLst xmlns:a="http://schemas.openxmlformats.org/drawingml/2006/main" xmlns:r="http://schemas.openxmlformats.org/officeDocument/2006/relationships" xmlns:p="http://schemas.openxmlformats.org/presentationml/2006/main">
  <p:tag name="THINKCELLSHAPEDONOTDELETE" val="tjjibGwqIedGNl77k5v_fgQ"/>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0GAPloZ64ojERpMEaRUWPg"/>
</p:tagLst>
</file>

<file path=ppt/tags/tag1485.xml><?xml version="1.0" encoding="utf-8"?>
<p:tagLst xmlns:a="http://schemas.openxmlformats.org/drawingml/2006/main" xmlns:r="http://schemas.openxmlformats.org/officeDocument/2006/relationships" xmlns:p="http://schemas.openxmlformats.org/presentationml/2006/main">
  <p:tag name="THINKCELLSHAPEDONOTDELETE" val="t0XNL6xF92ibDGbi1rDhpcA"/>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bboMuQg9OZJ_aIJ227XgoA"/>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6iO6vXmevnnzvh8_rPEsiw"/>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7ijBNYuElze_9WRNX5gUfg"/>
</p:tagLst>
</file>

<file path=ppt/tags/tag1489.xml><?xml version="1.0" encoding="utf-8"?>
<p:tagLst xmlns:a="http://schemas.openxmlformats.org/drawingml/2006/main" xmlns:r="http://schemas.openxmlformats.org/officeDocument/2006/relationships" xmlns:p="http://schemas.openxmlformats.org/presentationml/2006/main">
  <p:tag name="THINKCELLSHAPEDONOTDELETE" val="tb3pVXPZDLQ3RizB3fKCWs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4M0FtZe3NRhA1Es99mhBZg"/>
</p:tagLst>
</file>

<file path=ppt/tags/tag1490.xml><?xml version="1.0" encoding="utf-8"?>
<p:tagLst xmlns:a="http://schemas.openxmlformats.org/drawingml/2006/main" xmlns:r="http://schemas.openxmlformats.org/officeDocument/2006/relationships" xmlns:p="http://schemas.openxmlformats.org/presentationml/2006/main">
  <p:tag name="THINKCELLSHAPEDONOTDELETE" val="tkxMUHx5itpvioajxq7mFeQ"/>
</p:tagLst>
</file>

<file path=ppt/tags/tag1491.xml><?xml version="1.0" encoding="utf-8"?>
<p:tagLst xmlns:a="http://schemas.openxmlformats.org/drawingml/2006/main" xmlns:r="http://schemas.openxmlformats.org/officeDocument/2006/relationships" xmlns:p="http://schemas.openxmlformats.org/presentationml/2006/main">
  <p:tag name="THINKCELLSHAPEDONOTDELETE" val="tZgmJkFJqPFnFXAKP74EGRQ"/>
</p:tagLst>
</file>

<file path=ppt/tags/tag1492.xml><?xml version="1.0" encoding="utf-8"?>
<p:tagLst xmlns:a="http://schemas.openxmlformats.org/drawingml/2006/main" xmlns:r="http://schemas.openxmlformats.org/officeDocument/2006/relationships" xmlns:p="http://schemas.openxmlformats.org/presentationml/2006/main">
  <p:tag name="THINKCELLSHAPEDONOTDELETE" val="tbjd8tuSEB9ZkNWWAvlV7yw"/>
</p:tagLst>
</file>

<file path=ppt/tags/tag1493.xml><?xml version="1.0" encoding="utf-8"?>
<p:tagLst xmlns:a="http://schemas.openxmlformats.org/drawingml/2006/main" xmlns:r="http://schemas.openxmlformats.org/officeDocument/2006/relationships" xmlns:p="http://schemas.openxmlformats.org/presentationml/2006/main">
  <p:tag name="THINKCELLSHAPEDONOTDELETE" val="t.keoZhnUt4fgW3AjQJtqIA"/>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qr7Fx1Od0ZRMQBvzwB4FWw"/>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oypQOB9eYQFHg85CH9Cuzg"/>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4ECciQ3I8MCrbY2sxEFXCg"/>
</p:tagLst>
</file>

<file path=ppt/tags/tag1497.xml><?xml version="1.0" encoding="utf-8"?>
<p:tagLst xmlns:a="http://schemas.openxmlformats.org/drawingml/2006/main" xmlns:r="http://schemas.openxmlformats.org/officeDocument/2006/relationships" xmlns:p="http://schemas.openxmlformats.org/presentationml/2006/main">
  <p:tag name="THINKCELLSHAPEDONOTDELETE" val="ttKKFzgFzpt9qFydehkVq1g"/>
</p:tagLst>
</file>

<file path=ppt/tags/tag1498.xml><?xml version="1.0" encoding="utf-8"?>
<p:tagLst xmlns:a="http://schemas.openxmlformats.org/drawingml/2006/main" xmlns:r="http://schemas.openxmlformats.org/officeDocument/2006/relationships" xmlns:p="http://schemas.openxmlformats.org/presentationml/2006/main">
  <p:tag name="THINKCELLSHAPEDONOTDELETE" val="tQRld7sZX9ZOsWVH82.2ltg"/>
</p:tagLst>
</file>

<file path=ppt/tags/tag1499.xml><?xml version="1.0" encoding="utf-8"?>
<p:tagLst xmlns:a="http://schemas.openxmlformats.org/drawingml/2006/main" xmlns:r="http://schemas.openxmlformats.org/officeDocument/2006/relationships" xmlns:p="http://schemas.openxmlformats.org/presentationml/2006/main">
  <p:tag name="THINKCELLSHAPEDONOTDELETE" val="tldXNFcieygneBOrTcGztP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PdhRkuI8W5FxDWP5N_7zt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aBV0wSYOnKJK2AEZ4WPlXw"/>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22N1pcjW.Fteb64xauf.rg"/>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4HtYO7kEQ2qgJOVs7dmOZg"/>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CuZWq1xSu_FtbisVkUpKCg"/>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HtvfdtnRn9QEkBM1rEXrsg"/>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wyCvDxRN9k8ZerqoMLAgMg"/>
</p:tagLst>
</file>

<file path=ppt/tags/tag1505.xml><?xml version="1.0" encoding="utf-8"?>
<p:tagLst xmlns:a="http://schemas.openxmlformats.org/drawingml/2006/main" xmlns:r="http://schemas.openxmlformats.org/officeDocument/2006/relationships" xmlns:p="http://schemas.openxmlformats.org/presentationml/2006/main">
  <p:tag name="THINKCELLSHAPEDONOTDELETE" val="tU4q9ZMPi4meQawVPqYM9cA"/>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7Kcte.V3kwNfXQ7uLNo1Ww"/>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WjBRksaYgPML4A8bYRNpxw"/>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wQqs1niOtlAMnTk7o11Z8A"/>
</p:tagLst>
</file>

<file path=ppt/tags/tag1509.xml><?xml version="1.0" encoding="utf-8"?>
<p:tagLst xmlns:a="http://schemas.openxmlformats.org/drawingml/2006/main" xmlns:r="http://schemas.openxmlformats.org/officeDocument/2006/relationships" xmlns:p="http://schemas.openxmlformats.org/presentationml/2006/main">
  <p:tag name="THINKCELLSHAPEDONOTDELETE" val="tcx_b4rh3Sx8LCeYEUqJhn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DRqGAZL3RqaTZJ8OV0f0wA"/>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Q0iDnY8ZEVzJ1u_zy2KdDw"/>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CfdDczUTY74qxUut6WnklQ"/>
</p:tagLst>
</file>

<file path=ppt/tags/tag1512.xml><?xml version="1.0" encoding="utf-8"?>
<p:tagLst xmlns:a="http://schemas.openxmlformats.org/drawingml/2006/main" xmlns:r="http://schemas.openxmlformats.org/officeDocument/2006/relationships" xmlns:p="http://schemas.openxmlformats.org/presentationml/2006/main">
  <p:tag name="THINKCELLSHAPEDONOTDELETE" val="tashTqXGvC2GywEJJ9.XlJw"/>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ScOVb1F5gHN57Fjo_DcbMw"/>
</p:tagLst>
</file>

<file path=ppt/tags/tag1514.xml><?xml version="1.0" encoding="utf-8"?>
<p:tagLst xmlns:a="http://schemas.openxmlformats.org/drawingml/2006/main" xmlns:r="http://schemas.openxmlformats.org/officeDocument/2006/relationships" xmlns:p="http://schemas.openxmlformats.org/presentationml/2006/main">
  <p:tag name="THINKCELLSHAPEDONOTDELETE" val="tAa7CyBqstmg3upvGUAILzQ"/>
</p:tagLst>
</file>

<file path=ppt/tags/tag1515.xml><?xml version="1.0" encoding="utf-8"?>
<p:tagLst xmlns:a="http://schemas.openxmlformats.org/drawingml/2006/main" xmlns:r="http://schemas.openxmlformats.org/officeDocument/2006/relationships" xmlns:p="http://schemas.openxmlformats.org/presentationml/2006/main">
  <p:tag name="THINKCELLSHAPEDONOTDELETE" val="t5XHul8WP_E6.UdUm5sSQzQ"/>
</p:tagLst>
</file>

<file path=ppt/tags/tag1516.xml><?xml version="1.0" encoding="utf-8"?>
<p:tagLst xmlns:a="http://schemas.openxmlformats.org/drawingml/2006/main" xmlns:r="http://schemas.openxmlformats.org/officeDocument/2006/relationships" xmlns:p="http://schemas.openxmlformats.org/presentationml/2006/main">
  <p:tag name="THINKCELLSHAPEDONOTDELETE" val="t4aStCGB7.XxfhtJ9gFCg7w"/>
</p:tagLst>
</file>

<file path=ppt/tags/tag1517.xml><?xml version="1.0" encoding="utf-8"?>
<p:tagLst xmlns:a="http://schemas.openxmlformats.org/drawingml/2006/main" xmlns:r="http://schemas.openxmlformats.org/officeDocument/2006/relationships" xmlns:p="http://schemas.openxmlformats.org/presentationml/2006/main">
  <p:tag name="THINKCELLSHAPEDONOTDELETE" val="tNR1tumlFyX5gAlZdIsbzkA"/>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hRLP2T61ao48k3LHAw9XcQ"/>
</p:tagLst>
</file>

<file path=ppt/tags/tag1519.xml><?xml version="1.0" encoding="utf-8"?>
<p:tagLst xmlns:a="http://schemas.openxmlformats.org/drawingml/2006/main" xmlns:r="http://schemas.openxmlformats.org/officeDocument/2006/relationships" xmlns:p="http://schemas.openxmlformats.org/presentationml/2006/main">
  <p:tag name="THINKCELLSHAPEDONOTDELETE" val="tVoIF2bV5FZzz0_coPj60C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2LlghJHfZNN1.BF.cXUIpw"/>
</p:tagLst>
</file>

<file path=ppt/tags/tag1520.xml><?xml version="1.0" encoding="utf-8"?>
<p:tagLst xmlns:a="http://schemas.openxmlformats.org/drawingml/2006/main" xmlns:r="http://schemas.openxmlformats.org/officeDocument/2006/relationships" xmlns:p="http://schemas.openxmlformats.org/presentationml/2006/main">
  <p:tag name="THINKCELLSHAPEDONOTDELETE" val="tgopaurpwdCaSkOMMTfrb0A"/>
</p:tagLst>
</file>

<file path=ppt/tags/tag1521.xml><?xml version="1.0" encoding="utf-8"?>
<p:tagLst xmlns:a="http://schemas.openxmlformats.org/drawingml/2006/main" xmlns:r="http://schemas.openxmlformats.org/officeDocument/2006/relationships" xmlns:p="http://schemas.openxmlformats.org/presentationml/2006/main">
  <p:tag name="THINKCELLSHAPEDONOTDELETE" val="tM8AyyFYzZUw2HhIbKyZCsA"/>
</p:tagLst>
</file>

<file path=ppt/tags/tag1522.xml><?xml version="1.0" encoding="utf-8"?>
<p:tagLst xmlns:a="http://schemas.openxmlformats.org/drawingml/2006/main" xmlns:r="http://schemas.openxmlformats.org/officeDocument/2006/relationships" xmlns:p="http://schemas.openxmlformats.org/presentationml/2006/main">
  <p:tag name="THINKCELLSHAPEDONOTDELETE" val="tauNaO6fGcgbYgouPfRxPBQ"/>
</p:tagLst>
</file>

<file path=ppt/tags/tag1523.xml><?xml version="1.0" encoding="utf-8"?>
<p:tagLst xmlns:a="http://schemas.openxmlformats.org/drawingml/2006/main" xmlns:r="http://schemas.openxmlformats.org/officeDocument/2006/relationships" xmlns:p="http://schemas.openxmlformats.org/presentationml/2006/main">
  <p:tag name="THINKCELLSHAPEDONOTDELETE" val="tx_aMmp7MaYX.UL9HMoku2Q"/>
</p:tagLst>
</file>

<file path=ppt/tags/tag1524.xml><?xml version="1.0" encoding="utf-8"?>
<p:tagLst xmlns:a="http://schemas.openxmlformats.org/drawingml/2006/main" xmlns:r="http://schemas.openxmlformats.org/officeDocument/2006/relationships" xmlns:p="http://schemas.openxmlformats.org/presentationml/2006/main">
  <p:tag name="THINKCELLSHAPEDONOTDELETE" val="tIMQ0BExxZ596lJi9uUUJkg"/>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k6wvLdrNRezCAzqSiHeX2w"/>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FEKZajbGZCZcYSLezHTYvw"/>
</p:tagLst>
</file>

<file path=ppt/tags/tag1527.xml><?xml version="1.0" encoding="utf-8"?>
<p:tagLst xmlns:a="http://schemas.openxmlformats.org/drawingml/2006/main" xmlns:r="http://schemas.openxmlformats.org/officeDocument/2006/relationships" xmlns:p="http://schemas.openxmlformats.org/presentationml/2006/main">
  <p:tag name="THINKCELLSHAPEDONOTDELETE" val="tSn7loNciwZHPjX.U4MNRYg"/>
</p:tagLst>
</file>

<file path=ppt/tags/tag1528.xml><?xml version="1.0" encoding="utf-8"?>
<p:tagLst xmlns:a="http://schemas.openxmlformats.org/drawingml/2006/main" xmlns:r="http://schemas.openxmlformats.org/officeDocument/2006/relationships" xmlns:p="http://schemas.openxmlformats.org/presentationml/2006/main">
  <p:tag name="THINKCELLSHAPEDONOTDELETE" val="toBOnv0OHForWr.8whp08kQ"/>
</p:tagLst>
</file>

<file path=ppt/tags/tag1529.xml><?xml version="1.0" encoding="utf-8"?>
<p:tagLst xmlns:a="http://schemas.openxmlformats.org/drawingml/2006/main" xmlns:r="http://schemas.openxmlformats.org/officeDocument/2006/relationships" xmlns:p="http://schemas.openxmlformats.org/presentationml/2006/main">
  <p:tag name="THINKCELLSHAPEDONOTDELETE" val="tytJoKZ3JQtgU_l65GpjEJ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6_GT7E.Ri1zfByK6cE0FIA"/>
</p:tagLst>
</file>

<file path=ppt/tags/tag1530.xml><?xml version="1.0" encoding="utf-8"?>
<p:tagLst xmlns:a="http://schemas.openxmlformats.org/drawingml/2006/main" xmlns:r="http://schemas.openxmlformats.org/officeDocument/2006/relationships" xmlns:p="http://schemas.openxmlformats.org/presentationml/2006/main">
  <p:tag name="THINKCELLSHAPEDONOTDELETE" val="te.wNIlZiPX5soRCkXZJZLQ"/>
</p:tagLst>
</file>

<file path=ppt/tags/tag1531.xml><?xml version="1.0" encoding="utf-8"?>
<p:tagLst xmlns:a="http://schemas.openxmlformats.org/drawingml/2006/main" xmlns:r="http://schemas.openxmlformats.org/officeDocument/2006/relationships" xmlns:p="http://schemas.openxmlformats.org/presentationml/2006/main">
  <p:tag name="THINKCELLSHAPEDONOTDELETE" val="t7QGsE7sFUTZQ489aSP544Q"/>
</p:tagLst>
</file>

<file path=ppt/tags/tag1532.xml><?xml version="1.0" encoding="utf-8"?>
<p:tagLst xmlns:a="http://schemas.openxmlformats.org/drawingml/2006/main" xmlns:r="http://schemas.openxmlformats.org/officeDocument/2006/relationships" xmlns:p="http://schemas.openxmlformats.org/presentationml/2006/main">
  <p:tag name="THINKCELLSHAPEDONOTDELETE" val="tU5mzi.pnFRZtOcb3ANh_Yg"/>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MZdXgDcAc2NEVKvABByaFg"/>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hDTh9hM1RrjTK62ErG7F.A"/>
</p:tagLst>
</file>

<file path=ppt/tags/tag1535.xml><?xml version="1.0" encoding="utf-8"?>
<p:tagLst xmlns:a="http://schemas.openxmlformats.org/drawingml/2006/main" xmlns:r="http://schemas.openxmlformats.org/officeDocument/2006/relationships" xmlns:p="http://schemas.openxmlformats.org/presentationml/2006/main">
  <p:tag name="THINKCELLSHAPEDONOTDELETE" val="t0xBsjdt9TKxcCWci6C7_BQ"/>
</p:tagLst>
</file>

<file path=ppt/tags/tag1536.xml><?xml version="1.0" encoding="utf-8"?>
<p:tagLst xmlns:a="http://schemas.openxmlformats.org/drawingml/2006/main" xmlns:r="http://schemas.openxmlformats.org/officeDocument/2006/relationships" xmlns:p="http://schemas.openxmlformats.org/presentationml/2006/main">
  <p:tag name="THINKCELLSHAPEDONOTDELETE" val="tuL5.NB.ZxrrxKnNZKbo7LQ"/>
</p:tagLst>
</file>

<file path=ppt/tags/tag1537.xml><?xml version="1.0" encoding="utf-8"?>
<p:tagLst xmlns:a="http://schemas.openxmlformats.org/drawingml/2006/main" xmlns:r="http://schemas.openxmlformats.org/officeDocument/2006/relationships" xmlns:p="http://schemas.openxmlformats.org/presentationml/2006/main">
  <p:tag name="THINKCELLSHAPEDONOTDELETE" val="tgjtNoXabuNHF82Po1oBdoA"/>
</p:tagLst>
</file>

<file path=ppt/tags/tag1538.xml><?xml version="1.0" encoding="utf-8"?>
<p:tagLst xmlns:a="http://schemas.openxmlformats.org/drawingml/2006/main" xmlns:r="http://schemas.openxmlformats.org/officeDocument/2006/relationships" xmlns:p="http://schemas.openxmlformats.org/presentationml/2006/main">
  <p:tag name="THINKCELLSHAPEDONOTDELETE" val="tTkIp5aeSMljtEnwNa1LzKQ"/>
</p:tagLst>
</file>

<file path=ppt/tags/tag1539.xml><?xml version="1.0" encoding="utf-8"?>
<p:tagLst xmlns:a="http://schemas.openxmlformats.org/drawingml/2006/main" xmlns:r="http://schemas.openxmlformats.org/officeDocument/2006/relationships" xmlns:p="http://schemas.openxmlformats.org/presentationml/2006/main">
  <p:tag name="THINKCELLSHAPEDONOTDELETE" val="tM7meUDhB1E992PW98vyrr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AEvczfgCUhJeoGyM8awEVQ"/>
</p:tagLst>
</file>

<file path=ppt/tags/tag1540.xml><?xml version="1.0" encoding="utf-8"?>
<p:tagLst xmlns:a="http://schemas.openxmlformats.org/drawingml/2006/main" xmlns:r="http://schemas.openxmlformats.org/officeDocument/2006/relationships" xmlns:p="http://schemas.openxmlformats.org/presentationml/2006/main">
  <p:tag name="THINKCELLSHAPEDONOTDELETE" val="t.Vq0hsELTjoJ77InZ17ahg"/>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a5ax5W8Yy_dy3YAlk9qT1g"/>
</p:tagLst>
</file>

<file path=ppt/tags/tag1542.xml><?xml version="1.0" encoding="utf-8"?>
<p:tagLst xmlns:a="http://schemas.openxmlformats.org/drawingml/2006/main" xmlns:r="http://schemas.openxmlformats.org/officeDocument/2006/relationships" xmlns:p="http://schemas.openxmlformats.org/presentationml/2006/main">
  <p:tag name="THINKCELLSHAPEDONOTDELETE" val="tD3dcgn0n_lRURKm0xeO7qA"/>
</p:tagLst>
</file>

<file path=ppt/tags/tag1543.xml><?xml version="1.0" encoding="utf-8"?>
<p:tagLst xmlns:a="http://schemas.openxmlformats.org/drawingml/2006/main" xmlns:r="http://schemas.openxmlformats.org/officeDocument/2006/relationships" xmlns:p="http://schemas.openxmlformats.org/presentationml/2006/main">
  <p:tag name="THINKCELLSHAPEDONOTDELETE" val="tICgpdXtYKOzHRgCTBPtCyA"/>
</p:tagLst>
</file>

<file path=ppt/tags/tag1544.xml><?xml version="1.0" encoding="utf-8"?>
<p:tagLst xmlns:a="http://schemas.openxmlformats.org/drawingml/2006/main" xmlns:r="http://schemas.openxmlformats.org/officeDocument/2006/relationships" xmlns:p="http://schemas.openxmlformats.org/presentationml/2006/main">
  <p:tag name="THINKCELLSHAPEDONOTDELETE" val="tJxb7SVSmxIYptjDH7mQyWg"/>
</p:tagLst>
</file>

<file path=ppt/tags/tag15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6.xml><?xml version="1.0" encoding="utf-8"?>
<p:tagLst xmlns:a="http://schemas.openxmlformats.org/drawingml/2006/main" xmlns:r="http://schemas.openxmlformats.org/officeDocument/2006/relationships" xmlns:p="http://schemas.openxmlformats.org/presentationml/2006/main">
  <p:tag name="THINKCELLSHAPEDONOTDELETE" val="tkNUgvbYzecIhMijt1B_pHw"/>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CR7pjsLF.jEKlbJ7v8oAZg"/>
</p:tagLst>
</file>

<file path=ppt/tags/tag1548.xml><?xml version="1.0" encoding="utf-8"?>
<p:tagLst xmlns:a="http://schemas.openxmlformats.org/drawingml/2006/main" xmlns:r="http://schemas.openxmlformats.org/officeDocument/2006/relationships" xmlns:p="http://schemas.openxmlformats.org/presentationml/2006/main">
  <p:tag name="THINKCELLSHAPEDONOTDELETE" val="tW.ggdLHi_z6OA1JMezYjxg"/>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07jjn.DG8z3ZUxLhFjVvG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IpiXJyLY2diIX4YYtUH3HQ"/>
</p:tagLst>
</file>

<file path=ppt/tags/tag1550.xml><?xml version="1.0" encoding="utf-8"?>
<p:tagLst xmlns:a="http://schemas.openxmlformats.org/drawingml/2006/main" xmlns:r="http://schemas.openxmlformats.org/officeDocument/2006/relationships" xmlns:p="http://schemas.openxmlformats.org/presentationml/2006/main">
  <p:tag name="THINKCELLSHAPEDONOTDELETE" val="tl8DgkNQuOcQmffqf1G4Z1w"/>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4Jmuo9esQUSg3SWbzhUhw"/>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bXMV0kjUPIYrv_csXH6rkw"/>
</p:tagLst>
</file>

<file path=ppt/tags/tag1553.xml><?xml version="1.0" encoding="utf-8"?>
<p:tagLst xmlns:a="http://schemas.openxmlformats.org/drawingml/2006/main" xmlns:r="http://schemas.openxmlformats.org/officeDocument/2006/relationships" xmlns:p="http://schemas.openxmlformats.org/presentationml/2006/main">
  <p:tag name="THINKCELLSHAPEDONOTDELETE" val="tqJKz0mkF0.cmQVMmm18e_Q"/>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jjibGwqIedGNl77k5v_fgQ"/>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0GAPloZ64ojERpMEaRUWPg"/>
</p:tagLst>
</file>

<file path=ppt/tags/tag1556.xml><?xml version="1.0" encoding="utf-8"?>
<p:tagLst xmlns:a="http://schemas.openxmlformats.org/drawingml/2006/main" xmlns:r="http://schemas.openxmlformats.org/officeDocument/2006/relationships" xmlns:p="http://schemas.openxmlformats.org/presentationml/2006/main">
  <p:tag name="THINKCELLSHAPEDONOTDELETE" val="t0XNL6xF92ibDGbi1rDhpcA"/>
</p:tagLst>
</file>

<file path=ppt/tags/tag1557.xml><?xml version="1.0" encoding="utf-8"?>
<p:tagLst xmlns:a="http://schemas.openxmlformats.org/drawingml/2006/main" xmlns:r="http://schemas.openxmlformats.org/officeDocument/2006/relationships" xmlns:p="http://schemas.openxmlformats.org/presentationml/2006/main">
  <p:tag name="THINKCELLSHAPEDONOTDELETE" val="t7ijBNYuElze_9WRNX5gUfg"/>
</p:tagLst>
</file>

<file path=ppt/tags/tag1558.xml><?xml version="1.0" encoding="utf-8"?>
<p:tagLst xmlns:a="http://schemas.openxmlformats.org/drawingml/2006/main" xmlns:r="http://schemas.openxmlformats.org/officeDocument/2006/relationships" xmlns:p="http://schemas.openxmlformats.org/presentationml/2006/main">
  <p:tag name="THINKCELLSHAPEDONOTDELETE" val="tbboMuQg9OZJ_aIJ227XgoA"/>
</p:tagLst>
</file>

<file path=ppt/tags/tag1559.xml><?xml version="1.0" encoding="utf-8"?>
<p:tagLst xmlns:a="http://schemas.openxmlformats.org/drawingml/2006/main" xmlns:r="http://schemas.openxmlformats.org/officeDocument/2006/relationships" xmlns:p="http://schemas.openxmlformats.org/presentationml/2006/main">
  <p:tag name="THINKCELLSHAPEDONOTDELETE" val="t6iO6vXmevnnzvh8_rPEsi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k.FeWcXMbN5GNiaXrJSjmw"/>
</p:tagLst>
</file>

<file path=ppt/tags/tag1560.xml><?xml version="1.0" encoding="utf-8"?>
<p:tagLst xmlns:a="http://schemas.openxmlformats.org/drawingml/2006/main" xmlns:r="http://schemas.openxmlformats.org/officeDocument/2006/relationships" xmlns:p="http://schemas.openxmlformats.org/presentationml/2006/main">
  <p:tag name="THINKCELLSHAPEDONOTDELETE" val="tZgmJkFJqPFnFXAKP74EGRQ"/>
</p:tagLst>
</file>

<file path=ppt/tags/tag1561.xml><?xml version="1.0" encoding="utf-8"?>
<p:tagLst xmlns:a="http://schemas.openxmlformats.org/drawingml/2006/main" xmlns:r="http://schemas.openxmlformats.org/officeDocument/2006/relationships" xmlns:p="http://schemas.openxmlformats.org/presentationml/2006/main">
  <p:tag name="THINKCELLSHAPEDONOTDELETE" val="tb3pVXPZDLQ3RizB3fKCWsQ"/>
</p:tagLst>
</file>

<file path=ppt/tags/tag1562.xml><?xml version="1.0" encoding="utf-8"?>
<p:tagLst xmlns:a="http://schemas.openxmlformats.org/drawingml/2006/main" xmlns:r="http://schemas.openxmlformats.org/officeDocument/2006/relationships" xmlns:p="http://schemas.openxmlformats.org/presentationml/2006/main">
  <p:tag name="THINKCELLSHAPEDONOTDELETE" val="tkxMUHx5itpvioajxq7mFeQ"/>
</p:tagLst>
</file>

<file path=ppt/tags/tag1563.xml><?xml version="1.0" encoding="utf-8"?>
<p:tagLst xmlns:a="http://schemas.openxmlformats.org/drawingml/2006/main" xmlns:r="http://schemas.openxmlformats.org/officeDocument/2006/relationships" xmlns:p="http://schemas.openxmlformats.org/presentationml/2006/main">
  <p:tag name="THINKCELLSHAPEDONOTDELETE" val="tbjd8tuSEB9ZkNWWAvlV7yw"/>
</p:tagLst>
</file>

<file path=ppt/tags/tag1564.xml><?xml version="1.0" encoding="utf-8"?>
<p:tagLst xmlns:a="http://schemas.openxmlformats.org/drawingml/2006/main" xmlns:r="http://schemas.openxmlformats.org/officeDocument/2006/relationships" xmlns:p="http://schemas.openxmlformats.org/presentationml/2006/main">
  <p:tag name="THINKCELLSHAPEDONOTDELETE" val="t.keoZhnUt4fgW3AjQJtqIA"/>
</p:tagLst>
</file>

<file path=ppt/tags/tag1565.xml><?xml version="1.0" encoding="utf-8"?>
<p:tagLst xmlns:a="http://schemas.openxmlformats.org/drawingml/2006/main" xmlns:r="http://schemas.openxmlformats.org/officeDocument/2006/relationships" xmlns:p="http://schemas.openxmlformats.org/presentationml/2006/main">
  <p:tag name="THINKCELLSHAPEDONOTDELETE" val="tqr7Fx1Od0ZRMQBvzwB4FWw"/>
</p:tagLst>
</file>

<file path=ppt/tags/tag1566.xml><?xml version="1.0" encoding="utf-8"?>
<p:tagLst xmlns:a="http://schemas.openxmlformats.org/drawingml/2006/main" xmlns:r="http://schemas.openxmlformats.org/officeDocument/2006/relationships" xmlns:p="http://schemas.openxmlformats.org/presentationml/2006/main">
  <p:tag name="THINKCELLSHAPEDONOTDELETE" val="tCfdDczUTY74qxUut6WnklQ"/>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oypQOB9eYQFHg85CH9Cuzg"/>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4ECciQ3I8MCrbY2sxEFXCg"/>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tKKFzgFzpt9qFydehkVq1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wY_OWtyoGmiaQyq3qdBfrw"/>
</p:tagLst>
</file>

<file path=ppt/tags/tag1570.xml><?xml version="1.0" encoding="utf-8"?>
<p:tagLst xmlns:a="http://schemas.openxmlformats.org/drawingml/2006/main" xmlns:r="http://schemas.openxmlformats.org/officeDocument/2006/relationships" xmlns:p="http://schemas.openxmlformats.org/presentationml/2006/main">
  <p:tag name="THINKCELLSHAPEDONOTDELETE" val="tQRld7sZX9ZOsWVH82.2ltg"/>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ldXNFcieygneBOrTcGztPg"/>
</p:tagLst>
</file>

<file path=ppt/tags/tag1572.xml><?xml version="1.0" encoding="utf-8"?>
<p:tagLst xmlns:a="http://schemas.openxmlformats.org/drawingml/2006/main" xmlns:r="http://schemas.openxmlformats.org/officeDocument/2006/relationships" xmlns:p="http://schemas.openxmlformats.org/presentationml/2006/main">
  <p:tag name="THINKCELLSHAPEDONOTDELETE" val="t22N1pcjW.Fteb64xauf.rg"/>
</p:tagLst>
</file>

<file path=ppt/tags/tag1573.xml><?xml version="1.0" encoding="utf-8"?>
<p:tagLst xmlns:a="http://schemas.openxmlformats.org/drawingml/2006/main" xmlns:r="http://schemas.openxmlformats.org/officeDocument/2006/relationships" xmlns:p="http://schemas.openxmlformats.org/presentationml/2006/main">
  <p:tag name="THINKCELLSHAPEDONOTDELETE" val="t4HtYO7kEQ2qgJOVs7dmOZg"/>
</p:tagLst>
</file>

<file path=ppt/tags/tag1574.xml><?xml version="1.0" encoding="utf-8"?>
<p:tagLst xmlns:a="http://schemas.openxmlformats.org/drawingml/2006/main" xmlns:r="http://schemas.openxmlformats.org/officeDocument/2006/relationships" xmlns:p="http://schemas.openxmlformats.org/presentationml/2006/main">
  <p:tag name="THINKCELLSHAPEDONOTDELETE" val="tCuZWq1xSu_FtbisVkUpKCg"/>
</p:tagLst>
</file>

<file path=ppt/tags/tag1575.xml><?xml version="1.0" encoding="utf-8"?>
<p:tagLst xmlns:a="http://schemas.openxmlformats.org/drawingml/2006/main" xmlns:r="http://schemas.openxmlformats.org/officeDocument/2006/relationships" xmlns:p="http://schemas.openxmlformats.org/presentationml/2006/main">
  <p:tag name="THINKCELLSHAPEDONOTDELETE" val="tHtvfdtnRn9QEkBM1rEXrsg"/>
</p:tagLst>
</file>

<file path=ppt/tags/tag1576.xml><?xml version="1.0" encoding="utf-8"?>
<p:tagLst xmlns:a="http://schemas.openxmlformats.org/drawingml/2006/main" xmlns:r="http://schemas.openxmlformats.org/officeDocument/2006/relationships" xmlns:p="http://schemas.openxmlformats.org/presentationml/2006/main">
  <p:tag name="THINKCELLSHAPEDONOTDELETE" val="twyCvDxRN9k8ZerqoMLAgMg"/>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U4q9ZMPi4meQawVPqYM9cA"/>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7Kcte.V3kwNfXQ7uLNo1Ww"/>
</p:tagLst>
</file>

<file path=ppt/tags/tag1579.xml><?xml version="1.0" encoding="utf-8"?>
<p:tagLst xmlns:a="http://schemas.openxmlformats.org/drawingml/2006/main" xmlns:r="http://schemas.openxmlformats.org/officeDocument/2006/relationships" xmlns:p="http://schemas.openxmlformats.org/presentationml/2006/main">
  <p:tag name="THINKCELLSHAPEDONOTDELETE" val="tWjBRksaYgPML4A8bYRNpx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Sy01mI..xIwsK9leEtNH0Q"/>
</p:tagLst>
</file>

<file path=ppt/tags/tag1580.xml><?xml version="1.0" encoding="utf-8"?>
<p:tagLst xmlns:a="http://schemas.openxmlformats.org/drawingml/2006/main" xmlns:r="http://schemas.openxmlformats.org/officeDocument/2006/relationships" xmlns:p="http://schemas.openxmlformats.org/presentationml/2006/main">
  <p:tag name="THINKCELLSHAPEDONOTDELETE" val="twQqs1niOtlAMnTk7o11Z8A"/>
</p:tagLst>
</file>

<file path=ppt/tags/tag1581.xml><?xml version="1.0" encoding="utf-8"?>
<p:tagLst xmlns:a="http://schemas.openxmlformats.org/drawingml/2006/main" xmlns:r="http://schemas.openxmlformats.org/officeDocument/2006/relationships" xmlns:p="http://schemas.openxmlformats.org/presentationml/2006/main">
  <p:tag name="THINKCELLSHAPEDONOTDELETE" val="tcx_b4rh3Sx8LCeYEUqJhnA"/>
</p:tagLst>
</file>

<file path=ppt/tags/tag1582.xml><?xml version="1.0" encoding="utf-8"?>
<p:tagLst xmlns:a="http://schemas.openxmlformats.org/drawingml/2006/main" xmlns:r="http://schemas.openxmlformats.org/officeDocument/2006/relationships" xmlns:p="http://schemas.openxmlformats.org/presentationml/2006/main">
  <p:tag name="THINKCELLSHAPEDONOTDELETE" val="tQ0iDnY8ZEVzJ1u_zy2KdDw"/>
</p:tagLst>
</file>

<file path=ppt/tags/tag1583.xml><?xml version="1.0" encoding="utf-8"?>
<p:tagLst xmlns:a="http://schemas.openxmlformats.org/drawingml/2006/main" xmlns:r="http://schemas.openxmlformats.org/officeDocument/2006/relationships" xmlns:p="http://schemas.openxmlformats.org/presentationml/2006/main">
  <p:tag name="THINKCELLSHAPEDONOTDELETE" val="tashTqXGvC2GywEJJ9.XlJw"/>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ScOVb1F5gHN57Fjo_DcbMw"/>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Aa7CyBqstmg3upvGUAILzQ"/>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5XHul8WP_E6.UdUm5sSQzQ"/>
</p:tagLst>
</file>

<file path=ppt/tags/tag1587.xml><?xml version="1.0" encoding="utf-8"?>
<p:tagLst xmlns:a="http://schemas.openxmlformats.org/drawingml/2006/main" xmlns:r="http://schemas.openxmlformats.org/officeDocument/2006/relationships" xmlns:p="http://schemas.openxmlformats.org/presentationml/2006/main">
  <p:tag name="THINKCELLSHAPEDONOTDELETE" val="t4aStCGB7.XxfhtJ9gFCg7w"/>
</p:tagLst>
</file>

<file path=ppt/tags/tag1588.xml><?xml version="1.0" encoding="utf-8"?>
<p:tagLst xmlns:a="http://schemas.openxmlformats.org/drawingml/2006/main" xmlns:r="http://schemas.openxmlformats.org/officeDocument/2006/relationships" xmlns:p="http://schemas.openxmlformats.org/presentationml/2006/main">
  <p:tag name="THINKCELLSHAPEDONOTDELETE" val="tNR1tumlFyX5gAlZdIsbzkA"/>
</p:tagLst>
</file>

<file path=ppt/tags/tag1589.xml><?xml version="1.0" encoding="utf-8"?>
<p:tagLst xmlns:a="http://schemas.openxmlformats.org/drawingml/2006/main" xmlns:r="http://schemas.openxmlformats.org/officeDocument/2006/relationships" xmlns:p="http://schemas.openxmlformats.org/presentationml/2006/main">
  <p:tag name="THINKCELLSHAPEDONOTDELETE" val="thRLP2T61ao48k3LHAw9Xc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zY1FwbPGIaChPk.QGMtUQ"/>
</p:tagLst>
</file>

<file path=ppt/tags/tag1590.xml><?xml version="1.0" encoding="utf-8"?>
<p:tagLst xmlns:a="http://schemas.openxmlformats.org/drawingml/2006/main" xmlns:r="http://schemas.openxmlformats.org/officeDocument/2006/relationships" xmlns:p="http://schemas.openxmlformats.org/presentationml/2006/main">
  <p:tag name="THINKCELLSHAPEDONOTDELETE" val="tVoIF2bV5FZzz0_coPj60Cg"/>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gopaurpwdCaSkOMMTfrb0A"/>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M8AyyFYzZUw2HhIbKyZCsA"/>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auNaO6fGcgbYgouPfRxPBQ"/>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x_aMmp7MaYX.UL9HMoku2Q"/>
</p:tagLst>
</file>

<file path=ppt/tags/tag1595.xml><?xml version="1.0" encoding="utf-8"?>
<p:tagLst xmlns:a="http://schemas.openxmlformats.org/drawingml/2006/main" xmlns:r="http://schemas.openxmlformats.org/officeDocument/2006/relationships" xmlns:p="http://schemas.openxmlformats.org/presentationml/2006/main">
  <p:tag name="THINKCELLSHAPEDONOTDELETE" val="tIMQ0BExxZ596lJi9uUUJkg"/>
</p:tagLst>
</file>

<file path=ppt/tags/tag1596.xml><?xml version="1.0" encoding="utf-8"?>
<p:tagLst xmlns:a="http://schemas.openxmlformats.org/drawingml/2006/main" xmlns:r="http://schemas.openxmlformats.org/officeDocument/2006/relationships" xmlns:p="http://schemas.openxmlformats.org/presentationml/2006/main">
  <p:tag name="THINKCELLSHAPEDONOTDELETE" val="tk6wvLdrNRezCAzqSiHeX2w"/>
</p:tagLst>
</file>

<file path=ppt/tags/tag1597.xml><?xml version="1.0" encoding="utf-8"?>
<p:tagLst xmlns:a="http://schemas.openxmlformats.org/drawingml/2006/main" xmlns:r="http://schemas.openxmlformats.org/officeDocument/2006/relationships" xmlns:p="http://schemas.openxmlformats.org/presentationml/2006/main">
  <p:tag name="THINKCELLSHAPEDONOTDELETE" val="tFEKZajbGZCZcYSLezHTYvw"/>
</p:tagLst>
</file>

<file path=ppt/tags/tag1598.xml><?xml version="1.0" encoding="utf-8"?>
<p:tagLst xmlns:a="http://schemas.openxmlformats.org/drawingml/2006/main" xmlns:r="http://schemas.openxmlformats.org/officeDocument/2006/relationships" xmlns:p="http://schemas.openxmlformats.org/presentationml/2006/main">
  <p:tag name="THINKCELLSHAPEDONOTDELETE" val="tSn7loNciwZHPjX.U4MNRYg"/>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oBOnv0OHForWr.8whp08k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nOHmU5En58ldwGZADQ8X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1u4wBITz7O2Po0LaPpjKGA"/>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plXERSjC9C5VPVeDwBHc7g"/>
</p:tagLst>
</file>

<file path=ppt/tags/tag1601.xml><?xml version="1.0" encoding="utf-8"?>
<p:tagLst xmlns:a="http://schemas.openxmlformats.org/drawingml/2006/main" xmlns:r="http://schemas.openxmlformats.org/officeDocument/2006/relationships" xmlns:p="http://schemas.openxmlformats.org/presentationml/2006/main">
  <p:tag name="THINKCELLSHAPEDONOTDELETE" val="tOFxzwnC5n9WPYyH9Gc4OBQ"/>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e.wNIlZiPX5soRCkXZJZLQ"/>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7QGsE7sFUTZQ489aSP544Q"/>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U5mzi.pnFRZtOcb3ANh_Yg"/>
</p:tagLst>
</file>

<file path=ppt/tags/tag1605.xml><?xml version="1.0" encoding="utf-8"?>
<p:tagLst xmlns:a="http://schemas.openxmlformats.org/drawingml/2006/main" xmlns:r="http://schemas.openxmlformats.org/officeDocument/2006/relationships" xmlns:p="http://schemas.openxmlformats.org/presentationml/2006/main">
  <p:tag name="THINKCELLSHAPEDONOTDELETE" val="tMZdXgDcAc2NEVKvABByaFg"/>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hDTh9hM1RrjTK62ErG7F.A"/>
</p:tagLst>
</file>

<file path=ppt/tags/tag1607.xml><?xml version="1.0" encoding="utf-8"?>
<p:tagLst xmlns:a="http://schemas.openxmlformats.org/drawingml/2006/main" xmlns:r="http://schemas.openxmlformats.org/officeDocument/2006/relationships" xmlns:p="http://schemas.openxmlformats.org/presentationml/2006/main">
  <p:tag name="THINKCELLSHAPEDONOTDELETE" val="t0xBsjdt9TKxcCWci6C7_BQ"/>
</p:tagLst>
</file>

<file path=ppt/tags/tag1608.xml><?xml version="1.0" encoding="utf-8"?>
<p:tagLst xmlns:a="http://schemas.openxmlformats.org/drawingml/2006/main" xmlns:r="http://schemas.openxmlformats.org/officeDocument/2006/relationships" xmlns:p="http://schemas.openxmlformats.org/presentationml/2006/main">
  <p:tag name="THINKCELLSHAPEDONOTDELETE" val="tuL5.NB.ZxrrxKnNZKbo7LQ"/>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oC9.gRDhb3.2iN6dBzCW8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IgD9Lc8q9g3pV7u0D2JLOw"/>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gjtNoXabuNHF82Po1oBdoA"/>
</p:tagLst>
</file>

<file path=ppt/tags/tag1611.xml><?xml version="1.0" encoding="utf-8"?>
<p:tagLst xmlns:a="http://schemas.openxmlformats.org/drawingml/2006/main" xmlns:r="http://schemas.openxmlformats.org/officeDocument/2006/relationships" xmlns:p="http://schemas.openxmlformats.org/presentationml/2006/main">
  <p:tag name="THINKCELLSHAPEDONOTDELETE" val="tTkIp5aeSMljtEnwNa1LzKQ"/>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M7meUDhB1E992PW98vyrrw"/>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Vq0hsELTjoJ77InZ17ahg"/>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a5ax5W8Yy_dy3YAlk9qT1g"/>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D3dcgn0n_lRURKm0xeO7qA"/>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ICgpdXtYKOzHRgCTBPtCyA"/>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Jxb7SVSmxIYptjDH7mQyWg"/>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9.xml><?xml version="1.0" encoding="utf-8"?>
<p:tagLst xmlns:a="http://schemas.openxmlformats.org/drawingml/2006/main" xmlns:r="http://schemas.openxmlformats.org/officeDocument/2006/relationships" xmlns:p="http://schemas.openxmlformats.org/presentationml/2006/main">
  <p:tag name="THINKCELLSHAPEDONOTDELETE" val="tqA8m50GZVl9FueaxVfPct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YvjZJKax4lpDWg8ALiFFkA"/>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LxXxJxjDT6PlrBVarfNygQ"/>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ASPaziHRJdFN8XDla3jcKQ"/>
</p:tagLst>
</file>

<file path=ppt/tags/tag1623.xml><?xml version="1.0" encoding="utf-8"?>
<p:tagLst xmlns:a="http://schemas.openxmlformats.org/drawingml/2006/main" xmlns:r="http://schemas.openxmlformats.org/officeDocument/2006/relationships" xmlns:p="http://schemas.openxmlformats.org/presentationml/2006/main">
  <p:tag name="THINKCELLSHAPEDONOTDELETE" val="tnyaj_Uz_ZpuVeSLCCjWjFQ"/>
</p:tagLst>
</file>

<file path=ppt/tags/tag1624.xml><?xml version="1.0" encoding="utf-8"?>
<p:tagLst xmlns:a="http://schemas.openxmlformats.org/drawingml/2006/main" xmlns:r="http://schemas.openxmlformats.org/officeDocument/2006/relationships" xmlns:p="http://schemas.openxmlformats.org/presentationml/2006/main">
  <p:tag name="THINKCELLSHAPEDONOTDELETE" val="t_G3OfYIqMM5vye8tPhi05g"/>
</p:tagLst>
</file>

<file path=ppt/tags/tag1625.xml><?xml version="1.0" encoding="utf-8"?>
<p:tagLst xmlns:a="http://schemas.openxmlformats.org/drawingml/2006/main" xmlns:r="http://schemas.openxmlformats.org/officeDocument/2006/relationships" xmlns:p="http://schemas.openxmlformats.org/presentationml/2006/main">
  <p:tag name="THINKCELLSHAPEDONOTDELETE" val="tFcvUh9yBYlXdPmqFIMb5eg"/>
</p:tagLst>
</file>

<file path=ppt/tags/tag1626.xml><?xml version="1.0" encoding="utf-8"?>
<p:tagLst xmlns:a="http://schemas.openxmlformats.org/drawingml/2006/main" xmlns:r="http://schemas.openxmlformats.org/officeDocument/2006/relationships" xmlns:p="http://schemas.openxmlformats.org/presentationml/2006/main">
  <p:tag name="THINKCELLSHAPEDONOTDELETE" val="tkyqRssdKD4rkUNOZDPtHCg"/>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xZwjBmFLxdLxZygYZFrNmw"/>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a8ZC7V.7F9Aku7rX0eAohw"/>
</p:tagLst>
</file>

<file path=ppt/tags/tag1629.xml><?xml version="1.0" encoding="utf-8"?>
<p:tagLst xmlns:a="http://schemas.openxmlformats.org/drawingml/2006/main" xmlns:r="http://schemas.openxmlformats.org/officeDocument/2006/relationships" xmlns:p="http://schemas.openxmlformats.org/presentationml/2006/main">
  <p:tag name="THINKCELLSHAPEDONOTDELETE" val="tnEqGogSEb.MvjYNB8qaxR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0.xml><?xml version="1.0" encoding="utf-8"?>
<p:tagLst xmlns:a="http://schemas.openxmlformats.org/drawingml/2006/main" xmlns:r="http://schemas.openxmlformats.org/officeDocument/2006/relationships" xmlns:p="http://schemas.openxmlformats.org/presentationml/2006/main">
  <p:tag name="THINKCELLSHAPEDONOTDELETE" val="t16wINZxM.5cKuFP5L4HjzQ"/>
</p:tagLst>
</file>

<file path=ppt/tags/tag1631.xml><?xml version="1.0" encoding="utf-8"?>
<p:tagLst xmlns:a="http://schemas.openxmlformats.org/drawingml/2006/main" xmlns:r="http://schemas.openxmlformats.org/officeDocument/2006/relationships" xmlns:p="http://schemas.openxmlformats.org/presentationml/2006/main">
  <p:tag name="THINKCELLSHAPEDONOTDELETE" val="tltPgVPn3XMG9.7S4xqGkeQ"/>
</p:tagLst>
</file>

<file path=ppt/tags/tag1632.xml><?xml version="1.0" encoding="utf-8"?>
<p:tagLst xmlns:a="http://schemas.openxmlformats.org/drawingml/2006/main" xmlns:r="http://schemas.openxmlformats.org/officeDocument/2006/relationships" xmlns:p="http://schemas.openxmlformats.org/presentationml/2006/main">
  <p:tag name="THINKCELLSHAPEDONOTDELETE" val="tg9KU4_Po_.zwog3nGojisw"/>
</p:tagLst>
</file>

<file path=ppt/tags/tag1633.xml><?xml version="1.0" encoding="utf-8"?>
<p:tagLst xmlns:a="http://schemas.openxmlformats.org/drawingml/2006/main" xmlns:r="http://schemas.openxmlformats.org/officeDocument/2006/relationships" xmlns:p="http://schemas.openxmlformats.org/presentationml/2006/main">
  <p:tag name="THINKCELLSHAPEDONOTDELETE" val="tHe3EaRmQCvpzKxZZUmZcvA"/>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QGYSIZVzLjQf6.K4ZFzHdQ"/>
</p:tagLst>
</file>

<file path=ppt/tags/tag1635.xml><?xml version="1.0" encoding="utf-8"?>
<p:tagLst xmlns:a="http://schemas.openxmlformats.org/drawingml/2006/main" xmlns:r="http://schemas.openxmlformats.org/officeDocument/2006/relationships" xmlns:p="http://schemas.openxmlformats.org/presentationml/2006/main">
  <p:tag name="THINKCELLSHAPEDONOTDELETE" val="t3kKBQwwUPDp49wyqecUrdw"/>
</p:tagLst>
</file>

<file path=ppt/tags/tag1636.xml><?xml version="1.0" encoding="utf-8"?>
<p:tagLst xmlns:a="http://schemas.openxmlformats.org/drawingml/2006/main" xmlns:r="http://schemas.openxmlformats.org/officeDocument/2006/relationships" xmlns:p="http://schemas.openxmlformats.org/presentationml/2006/main">
  <p:tag name="THINKCELLSHAPEDONOTDELETE" val="t303B5xn9qNHs4MmaquUVgg"/>
</p:tagLst>
</file>

<file path=ppt/tags/tag1637.xml><?xml version="1.0" encoding="utf-8"?>
<p:tagLst xmlns:a="http://schemas.openxmlformats.org/drawingml/2006/main" xmlns:r="http://schemas.openxmlformats.org/officeDocument/2006/relationships" xmlns:p="http://schemas.openxmlformats.org/presentationml/2006/main">
  <p:tag name="THINKCELLSHAPEDONOTDELETE" val="taFsamNs53tYI5BRcHISQRA"/>
</p:tagLst>
</file>

<file path=ppt/tags/tag1638.xml><?xml version="1.0" encoding="utf-8"?>
<p:tagLst xmlns:a="http://schemas.openxmlformats.org/drawingml/2006/main" xmlns:r="http://schemas.openxmlformats.org/officeDocument/2006/relationships" xmlns:p="http://schemas.openxmlformats.org/presentationml/2006/main">
  <p:tag name="THINKCELLSHAPEDONOTDELETE" val="tLhQl2gLtUjR5qIzEuUOtZA"/>
</p:tagLst>
</file>

<file path=ppt/tags/tag1639.xml><?xml version="1.0" encoding="utf-8"?>
<p:tagLst xmlns:a="http://schemas.openxmlformats.org/drawingml/2006/main" xmlns:r="http://schemas.openxmlformats.org/officeDocument/2006/relationships" xmlns:p="http://schemas.openxmlformats.org/presentationml/2006/main">
  <p:tag name="THINKCELLSHAPEDONOTDELETE" val="ttkf7RQI3nZxafnNBxw3Jq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qdy_9PftH7PMRRCho2jsvQ"/>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JxRrX2MFG469cx8VgEiVNQ"/>
</p:tagLst>
</file>

<file path=ppt/tags/tag1642.xml><?xml version="1.0" encoding="utf-8"?>
<p:tagLst xmlns:a="http://schemas.openxmlformats.org/drawingml/2006/main" xmlns:r="http://schemas.openxmlformats.org/officeDocument/2006/relationships" xmlns:p="http://schemas.openxmlformats.org/presentationml/2006/main">
  <p:tag name="THINKCELLSHAPEDONOTDELETE" val="toLZ2HovlLFpEySoGJzes.Q"/>
</p:tagLst>
</file>

<file path=ppt/tags/tag1643.xml><?xml version="1.0" encoding="utf-8"?>
<p:tagLst xmlns:a="http://schemas.openxmlformats.org/drawingml/2006/main" xmlns:r="http://schemas.openxmlformats.org/officeDocument/2006/relationships" xmlns:p="http://schemas.openxmlformats.org/presentationml/2006/main">
  <p:tag name="THINKCELLSHAPEDONOTDELETE" val="tyTCMeZlhGpUPhH4y30rnmg"/>
</p:tagLst>
</file>

<file path=ppt/tags/tag1644.xml><?xml version="1.0" encoding="utf-8"?>
<p:tagLst xmlns:a="http://schemas.openxmlformats.org/drawingml/2006/main" xmlns:r="http://schemas.openxmlformats.org/officeDocument/2006/relationships" xmlns:p="http://schemas.openxmlformats.org/presentationml/2006/main">
  <p:tag name="THINKCELLSHAPEDONOTDELETE" val="tGc3vZVGRUlOj7fsNLCzbbA"/>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5spEMU_xl4jBpzdnb6MJRA"/>
</p:tagLst>
</file>

<file path=ppt/tags/tag1646.xml><?xml version="1.0" encoding="utf-8"?>
<p:tagLst xmlns:a="http://schemas.openxmlformats.org/drawingml/2006/main" xmlns:r="http://schemas.openxmlformats.org/officeDocument/2006/relationships" xmlns:p="http://schemas.openxmlformats.org/presentationml/2006/main">
  <p:tag name="THINKCELLSHAPEDONOTDELETE" val="trByiViODVKNSnxnmIx1F6g"/>
</p:tagLst>
</file>

<file path=ppt/tags/tag1647.xml><?xml version="1.0" encoding="utf-8"?>
<p:tagLst xmlns:a="http://schemas.openxmlformats.org/drawingml/2006/main" xmlns:r="http://schemas.openxmlformats.org/officeDocument/2006/relationships" xmlns:p="http://schemas.openxmlformats.org/presentationml/2006/main">
  <p:tag name="THINKCELLSHAPEDONOTDELETE" val="tXPQlvXhfbHrlEfEv0V3ZkQ"/>
</p:tagLst>
</file>

<file path=ppt/tags/tag1648.xml><?xml version="1.0" encoding="utf-8"?>
<p:tagLst xmlns:a="http://schemas.openxmlformats.org/drawingml/2006/main" xmlns:r="http://schemas.openxmlformats.org/officeDocument/2006/relationships" xmlns:p="http://schemas.openxmlformats.org/presentationml/2006/main">
  <p:tag name="THINKCELLSHAPEDONOTDELETE" val="tOKyOMRagdXh86969stdwIw"/>
</p:tagLst>
</file>

<file path=ppt/tags/tag1649.xml><?xml version="1.0" encoding="utf-8"?>
<p:tagLst xmlns:a="http://schemas.openxmlformats.org/drawingml/2006/main" xmlns:r="http://schemas.openxmlformats.org/officeDocument/2006/relationships" xmlns:p="http://schemas.openxmlformats.org/presentationml/2006/main">
  <p:tag name="THINKCELLSHAPEDONOTDELETE" val="t5rkIrACtn6bLJrcn76h5B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0.xml><?xml version="1.0" encoding="utf-8"?>
<p:tagLst xmlns:a="http://schemas.openxmlformats.org/drawingml/2006/main" xmlns:r="http://schemas.openxmlformats.org/officeDocument/2006/relationships" xmlns:p="http://schemas.openxmlformats.org/presentationml/2006/main">
  <p:tag name="THINKCELLSHAPEDONOTDELETE" val="tks94lhhxRS6qDbautc8TeA"/>
</p:tagLst>
</file>

<file path=ppt/tags/tag1651.xml><?xml version="1.0" encoding="utf-8"?>
<p:tagLst xmlns:a="http://schemas.openxmlformats.org/drawingml/2006/main" xmlns:r="http://schemas.openxmlformats.org/officeDocument/2006/relationships" xmlns:p="http://schemas.openxmlformats.org/presentationml/2006/main">
  <p:tag name="THINKCELLSHAPEDONOTDELETE" val="te24tE9GMmwT7z8g6muVZ8g"/>
</p:tagLst>
</file>

<file path=ppt/tags/tag1652.xml><?xml version="1.0" encoding="utf-8"?>
<p:tagLst xmlns:a="http://schemas.openxmlformats.org/drawingml/2006/main" xmlns:r="http://schemas.openxmlformats.org/officeDocument/2006/relationships" xmlns:p="http://schemas.openxmlformats.org/presentationml/2006/main">
  <p:tag name="THINKCELLSHAPEDONOTDELETE" val="trYVmr88def4JTWSV.fpZ6A"/>
</p:tagLst>
</file>

<file path=ppt/tags/tag1653.xml><?xml version="1.0" encoding="utf-8"?>
<p:tagLst xmlns:a="http://schemas.openxmlformats.org/drawingml/2006/main" xmlns:r="http://schemas.openxmlformats.org/officeDocument/2006/relationships" xmlns:p="http://schemas.openxmlformats.org/presentationml/2006/main">
  <p:tag name="THINKCELLSHAPEDONOTDELETE" val="t_LnMhUG4T8vDSWb5NwwBbA"/>
</p:tagLst>
</file>

<file path=ppt/tags/tag1654.xml><?xml version="1.0" encoding="utf-8"?>
<p:tagLst xmlns:a="http://schemas.openxmlformats.org/drawingml/2006/main" xmlns:r="http://schemas.openxmlformats.org/officeDocument/2006/relationships" xmlns:p="http://schemas.openxmlformats.org/presentationml/2006/main">
  <p:tag name="THINKCELLSHAPEDONOTDELETE" val="t5WU6XNtOGDV96rAUmHIaDg"/>
</p:tagLst>
</file>

<file path=ppt/tags/tag1655.xml><?xml version="1.0" encoding="utf-8"?>
<p:tagLst xmlns:a="http://schemas.openxmlformats.org/drawingml/2006/main" xmlns:r="http://schemas.openxmlformats.org/officeDocument/2006/relationships" xmlns:p="http://schemas.openxmlformats.org/presentationml/2006/main">
  <p:tag name="THINKCELLSHAPEDONOTDELETE" val="t_KRS.fwj5T82V9EeJIbcDg"/>
</p:tagLst>
</file>

<file path=ppt/tags/tag1656.xml><?xml version="1.0" encoding="utf-8"?>
<p:tagLst xmlns:a="http://schemas.openxmlformats.org/drawingml/2006/main" xmlns:r="http://schemas.openxmlformats.org/officeDocument/2006/relationships" xmlns:p="http://schemas.openxmlformats.org/presentationml/2006/main">
  <p:tag name="THINKCELLSHAPEDONOTDELETE" val="tqOjUc0oOAeC20.oeKgx7KA"/>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H59.9rPx5bI7CVVA7SiJSA"/>
</p:tagLst>
</file>

<file path=ppt/tags/tag1658.xml><?xml version="1.0" encoding="utf-8"?>
<p:tagLst xmlns:a="http://schemas.openxmlformats.org/drawingml/2006/main" xmlns:r="http://schemas.openxmlformats.org/officeDocument/2006/relationships" xmlns:p="http://schemas.openxmlformats.org/presentationml/2006/main">
  <p:tag name="THINKCELLSHAPEDONOTDELETE" val="tFqzBAT8VqcenyD5RmaWEjg"/>
</p:tagLst>
</file>

<file path=ppt/tags/tag1659.xml><?xml version="1.0" encoding="utf-8"?>
<p:tagLst xmlns:a="http://schemas.openxmlformats.org/drawingml/2006/main" xmlns:r="http://schemas.openxmlformats.org/officeDocument/2006/relationships" xmlns:p="http://schemas.openxmlformats.org/presentationml/2006/main">
  <p:tag name="THINKCELLSHAPEDONOTDELETE" val="tBaaXRDRWNdWHgPigWV2yO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vnp4k9eMbYswrUgNgve4bA"/>
</p:tagLst>
</file>

<file path=ppt/tags/tag1660.xml><?xml version="1.0" encoding="utf-8"?>
<p:tagLst xmlns:a="http://schemas.openxmlformats.org/drawingml/2006/main" xmlns:r="http://schemas.openxmlformats.org/officeDocument/2006/relationships" xmlns:p="http://schemas.openxmlformats.org/presentationml/2006/main">
  <p:tag name="THINKCELLSHAPEDONOTDELETE" val="tWe_Cq8tBIpnnbLf0gmRZvQ"/>
</p:tagLst>
</file>

<file path=ppt/tags/tag1661.xml><?xml version="1.0" encoding="utf-8"?>
<p:tagLst xmlns:a="http://schemas.openxmlformats.org/drawingml/2006/main" xmlns:r="http://schemas.openxmlformats.org/officeDocument/2006/relationships" xmlns:p="http://schemas.openxmlformats.org/presentationml/2006/main">
  <p:tag name="THINKCELLSHAPEDONOTDELETE" val="tJYbsZgscDxEvxg7VgQKt2g"/>
</p:tagLst>
</file>

<file path=ppt/tags/tag1662.xml><?xml version="1.0" encoding="utf-8"?>
<p:tagLst xmlns:a="http://schemas.openxmlformats.org/drawingml/2006/main" xmlns:r="http://schemas.openxmlformats.org/officeDocument/2006/relationships" xmlns:p="http://schemas.openxmlformats.org/presentationml/2006/main">
  <p:tag name="THINKCELLSHAPEDONOTDELETE" val="tHhbwFqbaZErEJdLWR72lpA"/>
</p:tagLst>
</file>

<file path=ppt/tags/tag1663.xml><?xml version="1.0" encoding="utf-8"?>
<p:tagLst xmlns:a="http://schemas.openxmlformats.org/drawingml/2006/main" xmlns:r="http://schemas.openxmlformats.org/officeDocument/2006/relationships" xmlns:p="http://schemas.openxmlformats.org/presentationml/2006/main">
  <p:tag name="THINKCELLSHAPEDONOTDELETE" val="tKcTo8nb8NlWM9vwODRWgSw"/>
</p:tagLst>
</file>

<file path=ppt/tags/tag1664.xml><?xml version="1.0" encoding="utf-8"?>
<p:tagLst xmlns:a="http://schemas.openxmlformats.org/drawingml/2006/main" xmlns:r="http://schemas.openxmlformats.org/officeDocument/2006/relationships" xmlns:p="http://schemas.openxmlformats.org/presentationml/2006/main">
  <p:tag name="THINKCELLSHAPEDONOTDELETE" val="tBkiL9p1R6UX8V_1fmNxKoQ"/>
</p:tagLst>
</file>

<file path=ppt/tags/tag1665.xml><?xml version="1.0" encoding="utf-8"?>
<p:tagLst xmlns:a="http://schemas.openxmlformats.org/drawingml/2006/main" xmlns:r="http://schemas.openxmlformats.org/officeDocument/2006/relationships" xmlns:p="http://schemas.openxmlformats.org/presentationml/2006/main">
  <p:tag name="THINKCELLSHAPEDONOTDELETE" val="tbj.z0ViCkjoJqLco1eYVNA"/>
</p:tagLst>
</file>

<file path=ppt/tags/tag1666.xml><?xml version="1.0" encoding="utf-8"?>
<p:tagLst xmlns:a="http://schemas.openxmlformats.org/drawingml/2006/main" xmlns:r="http://schemas.openxmlformats.org/officeDocument/2006/relationships" xmlns:p="http://schemas.openxmlformats.org/presentationml/2006/main">
  <p:tag name="THINKCELLSHAPEDONOTDELETE" val="te3e9a2tDP0CfCyptf98EVQ"/>
</p:tagLst>
</file>

<file path=ppt/tags/tag1667.xml><?xml version="1.0" encoding="utf-8"?>
<p:tagLst xmlns:a="http://schemas.openxmlformats.org/drawingml/2006/main" xmlns:r="http://schemas.openxmlformats.org/officeDocument/2006/relationships" xmlns:p="http://schemas.openxmlformats.org/presentationml/2006/main">
  <p:tag name="THINKCELLSHAPEDONOTDELETE" val="tocOTJHGZqWCnP35ysWjxRA"/>
</p:tagLst>
</file>

<file path=ppt/tags/tag1668.xml><?xml version="1.0" encoding="utf-8"?>
<p:tagLst xmlns:a="http://schemas.openxmlformats.org/drawingml/2006/main" xmlns:r="http://schemas.openxmlformats.org/officeDocument/2006/relationships" xmlns:p="http://schemas.openxmlformats.org/presentationml/2006/main">
  <p:tag name="THINKCELLSHAPEDONOTDELETE" val="t6PyN3kJNKoRywGDACClvcA"/>
</p:tagLst>
</file>

<file path=ppt/tags/tag1669.xml><?xml version="1.0" encoding="utf-8"?>
<p:tagLst xmlns:a="http://schemas.openxmlformats.org/drawingml/2006/main" xmlns:r="http://schemas.openxmlformats.org/officeDocument/2006/relationships" xmlns:p="http://schemas.openxmlformats.org/presentationml/2006/main">
  <p:tag name="THINKCELLSHAPEDONOTDELETE" val="t9hH.g9RCXw1mJYDbdJ8Vc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IFiA1v1MNdT2EIu.7GTCjQ"/>
</p:tagLst>
</file>

<file path=ppt/tags/tag1670.xml><?xml version="1.0" encoding="utf-8"?>
<p:tagLst xmlns:a="http://schemas.openxmlformats.org/drawingml/2006/main" xmlns:r="http://schemas.openxmlformats.org/officeDocument/2006/relationships" xmlns:p="http://schemas.openxmlformats.org/presentationml/2006/main">
  <p:tag name="THINKCELLSHAPEDONOTDELETE" val="tbcm6cnwsh98m5f8uIza1vQ"/>
</p:tagLst>
</file>

<file path=ppt/tags/tag1671.xml><?xml version="1.0" encoding="utf-8"?>
<p:tagLst xmlns:a="http://schemas.openxmlformats.org/drawingml/2006/main" xmlns:r="http://schemas.openxmlformats.org/officeDocument/2006/relationships" xmlns:p="http://schemas.openxmlformats.org/presentationml/2006/main">
  <p:tag name="THINKCELLSHAPEDONOTDELETE" val="tfPfmj__0.sP0iWWqnpt9vg"/>
</p:tagLst>
</file>

<file path=ppt/tags/tag1672.xml><?xml version="1.0" encoding="utf-8"?>
<p:tagLst xmlns:a="http://schemas.openxmlformats.org/drawingml/2006/main" xmlns:r="http://schemas.openxmlformats.org/officeDocument/2006/relationships" xmlns:p="http://schemas.openxmlformats.org/presentationml/2006/main">
  <p:tag name="THINKCELLSHAPEDONOTDELETE" val="tcelJuomnaTGiJCPBB0E4jg"/>
</p:tagLst>
</file>

<file path=ppt/tags/tag1673.xml><?xml version="1.0" encoding="utf-8"?>
<p:tagLst xmlns:a="http://schemas.openxmlformats.org/drawingml/2006/main" xmlns:r="http://schemas.openxmlformats.org/officeDocument/2006/relationships" xmlns:p="http://schemas.openxmlformats.org/presentationml/2006/main">
  <p:tag name="THINKCELLSHAPEDONOTDELETE" val="tPEtajgYbH0s7Andtl6_86Q"/>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TvYkLJreZPXXfVHRzZe47g"/>
</p:tagLst>
</file>

<file path=ppt/tags/tag1675.xml><?xml version="1.0" encoding="utf-8"?>
<p:tagLst xmlns:a="http://schemas.openxmlformats.org/drawingml/2006/main" xmlns:r="http://schemas.openxmlformats.org/officeDocument/2006/relationships" xmlns:p="http://schemas.openxmlformats.org/presentationml/2006/main">
  <p:tag name="THINKCELLSHAPEDONOTDELETE" val="tm.sTWh13WQMLxxn68ufOiQ"/>
</p:tagLst>
</file>

<file path=ppt/tags/tag1676.xml><?xml version="1.0" encoding="utf-8"?>
<p:tagLst xmlns:a="http://schemas.openxmlformats.org/drawingml/2006/main" xmlns:r="http://schemas.openxmlformats.org/officeDocument/2006/relationships" xmlns:p="http://schemas.openxmlformats.org/presentationml/2006/main">
  <p:tag name="THINKCELLSHAPEDONOTDELETE" val="t4SEdyzujzNfFQkfItRAnpg"/>
</p:tagLst>
</file>

<file path=ppt/tags/tag1677.xml><?xml version="1.0" encoding="utf-8"?>
<p:tagLst xmlns:a="http://schemas.openxmlformats.org/drawingml/2006/main" xmlns:r="http://schemas.openxmlformats.org/officeDocument/2006/relationships" xmlns:p="http://schemas.openxmlformats.org/presentationml/2006/main">
  <p:tag name="THINKCELLSHAPEDONOTDELETE" val="tfjlxVVSG3KW9PyuyVcD8ig"/>
</p:tagLst>
</file>

<file path=ppt/tags/tag1678.xml><?xml version="1.0" encoding="utf-8"?>
<p:tagLst xmlns:a="http://schemas.openxmlformats.org/drawingml/2006/main" xmlns:r="http://schemas.openxmlformats.org/officeDocument/2006/relationships" xmlns:p="http://schemas.openxmlformats.org/presentationml/2006/main">
  <p:tag name="THINKCELLSHAPEDONOTDELETE" val="tLfY8Px1ZKfBhaveONlZZ3Q"/>
</p:tagLst>
</file>

<file path=ppt/tags/tag1679.xml><?xml version="1.0" encoding="utf-8"?>
<p:tagLst xmlns:a="http://schemas.openxmlformats.org/drawingml/2006/main" xmlns:r="http://schemas.openxmlformats.org/officeDocument/2006/relationships" xmlns:p="http://schemas.openxmlformats.org/presentationml/2006/main">
  <p:tag name="THINKCELLSHAPEDONOTDELETE" val="tWm5y.O91YmEhGj0J9TZpD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9PDBRz84uEgol61LbUhkLQ"/>
</p:tagLst>
</file>

<file path=ppt/tags/tag1680.xml><?xml version="1.0" encoding="utf-8"?>
<p:tagLst xmlns:a="http://schemas.openxmlformats.org/drawingml/2006/main" xmlns:r="http://schemas.openxmlformats.org/officeDocument/2006/relationships" xmlns:p="http://schemas.openxmlformats.org/presentationml/2006/main">
  <p:tag name="THINKCELLSHAPEDONOTDELETE" val="tmVgaGd1cXA9kapsR4qyUSw"/>
</p:tagLst>
</file>

<file path=ppt/tags/tag1681.xml><?xml version="1.0" encoding="utf-8"?>
<p:tagLst xmlns:a="http://schemas.openxmlformats.org/drawingml/2006/main" xmlns:r="http://schemas.openxmlformats.org/officeDocument/2006/relationships" xmlns:p="http://schemas.openxmlformats.org/presentationml/2006/main">
  <p:tag name="THINKCELLSHAPEDONOTDELETE" val="tDIEoccEZM8yobkk5q2hq1A"/>
</p:tagLst>
</file>

<file path=ppt/tags/tag1682.xml><?xml version="1.0" encoding="utf-8"?>
<p:tagLst xmlns:a="http://schemas.openxmlformats.org/drawingml/2006/main" xmlns:r="http://schemas.openxmlformats.org/officeDocument/2006/relationships" xmlns:p="http://schemas.openxmlformats.org/presentationml/2006/main">
  <p:tag name="THINKCELLSHAPEDONOTDELETE" val="txZm2.ctMr_GjZbLj0pVu9A"/>
</p:tagLst>
</file>

<file path=ppt/tags/tag1683.xml><?xml version="1.0" encoding="utf-8"?>
<p:tagLst xmlns:a="http://schemas.openxmlformats.org/drawingml/2006/main" xmlns:r="http://schemas.openxmlformats.org/officeDocument/2006/relationships" xmlns:p="http://schemas.openxmlformats.org/presentationml/2006/main">
  <p:tag name="THINKCELLSHAPEDONOTDELETE" val="trE6iemULB3qCDU25LCiRTg"/>
</p:tagLst>
</file>

<file path=ppt/tags/tag1684.xml><?xml version="1.0" encoding="utf-8"?>
<p:tagLst xmlns:a="http://schemas.openxmlformats.org/drawingml/2006/main" xmlns:r="http://schemas.openxmlformats.org/officeDocument/2006/relationships" xmlns:p="http://schemas.openxmlformats.org/presentationml/2006/main">
  <p:tag name="THINKCELLSHAPEDONOTDELETE" val="tOhObnNfYSQwk_G4VdCmWpg"/>
</p:tagLst>
</file>

<file path=ppt/tags/tag1685.xml><?xml version="1.0" encoding="utf-8"?>
<p:tagLst xmlns:a="http://schemas.openxmlformats.org/drawingml/2006/main" xmlns:r="http://schemas.openxmlformats.org/officeDocument/2006/relationships" xmlns:p="http://schemas.openxmlformats.org/presentationml/2006/main">
  <p:tag name="THINKCELLSHAPEDONOTDELETE" val="tYr0G8aCIM3.nVmV3DO.osw"/>
</p:tagLst>
</file>

<file path=ppt/tags/tag1686.xml><?xml version="1.0" encoding="utf-8"?>
<p:tagLst xmlns:a="http://schemas.openxmlformats.org/drawingml/2006/main" xmlns:r="http://schemas.openxmlformats.org/officeDocument/2006/relationships" xmlns:p="http://schemas.openxmlformats.org/presentationml/2006/main">
  <p:tag name="THINKCELLSHAPEDONOTDELETE" val="to2bepLS1wLMBCLcjDM_qHg"/>
</p:tagLst>
</file>

<file path=ppt/tags/tag1687.xml><?xml version="1.0" encoding="utf-8"?>
<p:tagLst xmlns:a="http://schemas.openxmlformats.org/drawingml/2006/main" xmlns:r="http://schemas.openxmlformats.org/officeDocument/2006/relationships" xmlns:p="http://schemas.openxmlformats.org/presentationml/2006/main">
  <p:tag name="THINKCELLSHAPEDONOTDELETE" val="tyIT8NyuRSecfzD.vk9uJgw"/>
</p:tagLst>
</file>

<file path=ppt/tags/tag1688.xml><?xml version="1.0" encoding="utf-8"?>
<p:tagLst xmlns:a="http://schemas.openxmlformats.org/drawingml/2006/main" xmlns:r="http://schemas.openxmlformats.org/officeDocument/2006/relationships" xmlns:p="http://schemas.openxmlformats.org/presentationml/2006/main">
  <p:tag name="THINKCELLSHAPEDONOTDELETE" val="tg9_UGEJ2UV1QxkpD.UOsVg"/>
</p:tagLst>
</file>

<file path=ppt/tags/tag1689.xml><?xml version="1.0" encoding="utf-8"?>
<p:tagLst xmlns:a="http://schemas.openxmlformats.org/drawingml/2006/main" xmlns:r="http://schemas.openxmlformats.org/officeDocument/2006/relationships" xmlns:p="http://schemas.openxmlformats.org/presentationml/2006/main">
  <p:tag name="THINKCELLSHAPEDONOTDELETE" val="tCFCXYHkUDoX8hP0OIUj2Y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tusZWf05AnteZEDBRpYJBQ"/>
</p:tagLst>
</file>

<file path=ppt/tags/tag1690.xml><?xml version="1.0" encoding="utf-8"?>
<p:tagLst xmlns:a="http://schemas.openxmlformats.org/drawingml/2006/main" xmlns:r="http://schemas.openxmlformats.org/officeDocument/2006/relationships" xmlns:p="http://schemas.openxmlformats.org/presentationml/2006/main">
  <p:tag name="THINKCELLSHAPEDONOTDELETE" val="tT9ZkptN0YOVbwsH0PQZOXg"/>
</p:tagLst>
</file>

<file path=ppt/tags/tag1691.xml><?xml version="1.0" encoding="utf-8"?>
<p:tagLst xmlns:a="http://schemas.openxmlformats.org/drawingml/2006/main" xmlns:r="http://schemas.openxmlformats.org/officeDocument/2006/relationships" xmlns:p="http://schemas.openxmlformats.org/presentationml/2006/main">
  <p:tag name="THINKCELLSHAPEDONOTDELETE" val="tVGATS0qFCo0ObW_9Itrppg"/>
</p:tagLst>
</file>

<file path=ppt/tags/tag1692.xml><?xml version="1.0" encoding="utf-8"?>
<p:tagLst xmlns:a="http://schemas.openxmlformats.org/drawingml/2006/main" xmlns:r="http://schemas.openxmlformats.org/officeDocument/2006/relationships" xmlns:p="http://schemas.openxmlformats.org/presentationml/2006/main">
  <p:tag name="THINKCELLSHAPEDONOTDELETE" val="t2CjRSIyCFhopr4HktSzhTw"/>
</p:tagLst>
</file>

<file path=ppt/tags/tag1693.xml><?xml version="1.0" encoding="utf-8"?>
<p:tagLst xmlns:a="http://schemas.openxmlformats.org/drawingml/2006/main" xmlns:r="http://schemas.openxmlformats.org/officeDocument/2006/relationships" xmlns:p="http://schemas.openxmlformats.org/presentationml/2006/main">
  <p:tag name="THINKCELLSHAPEDONOTDELETE" val="t92Mo.jk64O.5.QVVA9o5jQ"/>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7.xml><?xml version="1.0" encoding="utf-8"?>
<p:tagLst xmlns:a="http://schemas.openxmlformats.org/drawingml/2006/main" xmlns:r="http://schemas.openxmlformats.org/officeDocument/2006/relationships" xmlns:p="http://schemas.openxmlformats.org/presentationml/2006/main">
  <p:tag name="THINKCELLSHAPEDONOTDELETE" val="trVczONuVMtviL0WAQh.L.w"/>
</p:tagLst>
</file>

<file path=ppt/tags/tag1698.xml><?xml version="1.0" encoding="utf-8"?>
<p:tagLst xmlns:a="http://schemas.openxmlformats.org/drawingml/2006/main" xmlns:r="http://schemas.openxmlformats.org/officeDocument/2006/relationships" xmlns:p="http://schemas.openxmlformats.org/presentationml/2006/main">
  <p:tag name="THINKCELLSHAPEDONOTDELETE" val="tMLpCM9MQQudUr9Yn9ECVMA"/>
</p:tagLst>
</file>

<file path=ppt/tags/tag1699.xml><?xml version="1.0" encoding="utf-8"?>
<p:tagLst xmlns:a="http://schemas.openxmlformats.org/drawingml/2006/main" xmlns:r="http://schemas.openxmlformats.org/officeDocument/2006/relationships" xmlns:p="http://schemas.openxmlformats.org/presentationml/2006/main">
  <p:tag name="THINKCELLSHAPEDONOTDELETE" val="t3HpGZAc7_PCF9YRiTTyH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cZMzE.2QDN0urMnv0VcG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QKgkXH5ZYZzp34ognSu4nQ"/>
</p:tagLst>
</file>

<file path=ppt/tags/tag1700.xml><?xml version="1.0" encoding="utf-8"?>
<p:tagLst xmlns:a="http://schemas.openxmlformats.org/drawingml/2006/main" xmlns:r="http://schemas.openxmlformats.org/officeDocument/2006/relationships" xmlns:p="http://schemas.openxmlformats.org/presentationml/2006/main">
  <p:tag name="THINKCELLSHAPEDONOTDELETE" val="tUxQrqiTeagnywiN494NJ1A"/>
</p:tagLst>
</file>

<file path=ppt/tags/tag1701.xml><?xml version="1.0" encoding="utf-8"?>
<p:tagLst xmlns:a="http://schemas.openxmlformats.org/drawingml/2006/main" xmlns:r="http://schemas.openxmlformats.org/officeDocument/2006/relationships" xmlns:p="http://schemas.openxmlformats.org/presentationml/2006/main">
  <p:tag name="THINKCELLSHAPEDONOTDELETE" val="tRtuQgjurpqlWpGOjXRIPKQ"/>
</p:tagLst>
</file>

<file path=ppt/tags/tag1702.xml><?xml version="1.0" encoding="utf-8"?>
<p:tagLst xmlns:a="http://schemas.openxmlformats.org/drawingml/2006/main" xmlns:r="http://schemas.openxmlformats.org/officeDocument/2006/relationships" xmlns:p="http://schemas.openxmlformats.org/presentationml/2006/main">
  <p:tag name="THINKCELLSHAPEDONOTDELETE" val="t36tHIpBxBb2D9UkAHpvtjw"/>
</p:tagLst>
</file>

<file path=ppt/tags/tag1703.xml><?xml version="1.0" encoding="utf-8"?>
<p:tagLst xmlns:a="http://schemas.openxmlformats.org/drawingml/2006/main" xmlns:r="http://schemas.openxmlformats.org/officeDocument/2006/relationships" xmlns:p="http://schemas.openxmlformats.org/presentationml/2006/main">
  <p:tag name="THINKCELLSHAPEDONOTDELETE" val="tYd6GX9OTFwoTM61kJ4orAQ"/>
</p:tagLst>
</file>

<file path=ppt/tags/tag1704.xml><?xml version="1.0" encoding="utf-8"?>
<p:tagLst xmlns:a="http://schemas.openxmlformats.org/drawingml/2006/main" xmlns:r="http://schemas.openxmlformats.org/officeDocument/2006/relationships" xmlns:p="http://schemas.openxmlformats.org/presentationml/2006/main">
  <p:tag name="THINKCELLSHAPEDONOTDELETE" val="tuzi4PKY7kjP4YByF2kNKng"/>
</p:tagLst>
</file>

<file path=ppt/tags/tag1705.xml><?xml version="1.0" encoding="utf-8"?>
<p:tagLst xmlns:a="http://schemas.openxmlformats.org/drawingml/2006/main" xmlns:r="http://schemas.openxmlformats.org/officeDocument/2006/relationships" xmlns:p="http://schemas.openxmlformats.org/presentationml/2006/main">
  <p:tag name="THINKCELLSHAPEDONOTDELETE" val="tJS5GIFy5rRllFn2wFGwhCQ"/>
</p:tagLst>
</file>

<file path=ppt/tags/tag1706.xml><?xml version="1.0" encoding="utf-8"?>
<p:tagLst xmlns:a="http://schemas.openxmlformats.org/drawingml/2006/main" xmlns:r="http://schemas.openxmlformats.org/officeDocument/2006/relationships" xmlns:p="http://schemas.openxmlformats.org/presentationml/2006/main">
  <p:tag name="THINKCELLSHAPEDONOTDELETE" val="ttowWlAiQQFe8ZLR7vqUjNw"/>
</p:tagLst>
</file>

<file path=ppt/tags/tag1707.xml><?xml version="1.0" encoding="utf-8"?>
<p:tagLst xmlns:a="http://schemas.openxmlformats.org/drawingml/2006/main" xmlns:r="http://schemas.openxmlformats.org/officeDocument/2006/relationships" xmlns:p="http://schemas.openxmlformats.org/presentationml/2006/main">
  <p:tag name="THINKCELLSHAPEDONOTDELETE" val="thFIMMkGxlmuRd4pZNE_E_w"/>
</p:tagLst>
</file>

<file path=ppt/tags/tag1708.xml><?xml version="1.0" encoding="utf-8"?>
<p:tagLst xmlns:a="http://schemas.openxmlformats.org/drawingml/2006/main" xmlns:r="http://schemas.openxmlformats.org/officeDocument/2006/relationships" xmlns:p="http://schemas.openxmlformats.org/presentationml/2006/main">
  <p:tag name="THINKCELLSHAPEDONOTDELETE" val="tDyfqIi1IicRPXf453KfMNQ"/>
</p:tagLst>
</file>

<file path=ppt/tags/tag1709.xml><?xml version="1.0" encoding="utf-8"?>
<p:tagLst xmlns:a="http://schemas.openxmlformats.org/drawingml/2006/main" xmlns:r="http://schemas.openxmlformats.org/officeDocument/2006/relationships" xmlns:p="http://schemas.openxmlformats.org/presentationml/2006/main">
  <p:tag name="THINKCELLSHAPEDONOTDELETE" val="tMjvhnvPSjmDneahPO0_RX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QIfA.JCmRYD7jxQ0kuNVRQ"/>
</p:tagLst>
</file>

<file path=ppt/tags/tag1710.xml><?xml version="1.0" encoding="utf-8"?>
<p:tagLst xmlns:a="http://schemas.openxmlformats.org/drawingml/2006/main" xmlns:r="http://schemas.openxmlformats.org/officeDocument/2006/relationships" xmlns:p="http://schemas.openxmlformats.org/presentationml/2006/main">
  <p:tag name="THINKCELLSHAPEDONOTDELETE" val="tU642QVFK0vJ5RRdo9xOHtg"/>
</p:tagLst>
</file>

<file path=ppt/tags/tag1711.xml><?xml version="1.0" encoding="utf-8"?>
<p:tagLst xmlns:a="http://schemas.openxmlformats.org/drawingml/2006/main" xmlns:r="http://schemas.openxmlformats.org/officeDocument/2006/relationships" xmlns:p="http://schemas.openxmlformats.org/presentationml/2006/main">
  <p:tag name="THINKCELLSHAPEDONOTDELETE" val="tPNjtn8M9_ZQiFHfhTeGRow"/>
</p:tagLst>
</file>

<file path=ppt/tags/tag1712.xml><?xml version="1.0" encoding="utf-8"?>
<p:tagLst xmlns:a="http://schemas.openxmlformats.org/drawingml/2006/main" xmlns:r="http://schemas.openxmlformats.org/officeDocument/2006/relationships" xmlns:p="http://schemas.openxmlformats.org/presentationml/2006/main">
  <p:tag name="THINKCELLSHAPEDONOTDELETE" val="t9uQ374sr1ZQW6Pv12piLuQ"/>
</p:tagLst>
</file>

<file path=ppt/tags/tag1713.xml><?xml version="1.0" encoding="utf-8"?>
<p:tagLst xmlns:a="http://schemas.openxmlformats.org/drawingml/2006/main" xmlns:r="http://schemas.openxmlformats.org/officeDocument/2006/relationships" xmlns:p="http://schemas.openxmlformats.org/presentationml/2006/main">
  <p:tag name="THINKCELLSHAPEDONOTDELETE" val="t5Mj4piXAFoDyZvofua3bnw"/>
</p:tagLst>
</file>

<file path=ppt/tags/tag1714.xml><?xml version="1.0" encoding="utf-8"?>
<p:tagLst xmlns:a="http://schemas.openxmlformats.org/drawingml/2006/main" xmlns:r="http://schemas.openxmlformats.org/officeDocument/2006/relationships" xmlns:p="http://schemas.openxmlformats.org/presentationml/2006/main">
  <p:tag name="THINKCELLSHAPEDONOTDELETE" val="tuOB1c16SVblTFs.fMSZUVg"/>
</p:tagLst>
</file>

<file path=ppt/tags/tag1715.xml><?xml version="1.0" encoding="utf-8"?>
<p:tagLst xmlns:a="http://schemas.openxmlformats.org/drawingml/2006/main" xmlns:r="http://schemas.openxmlformats.org/officeDocument/2006/relationships" xmlns:p="http://schemas.openxmlformats.org/presentationml/2006/main">
  <p:tag name="THINKCELLSHAPEDONOTDELETE" val="tCNg0SHoVPa4UR3AmgIOSfA"/>
</p:tagLst>
</file>

<file path=ppt/tags/tag1716.xml><?xml version="1.0" encoding="utf-8"?>
<p:tagLst xmlns:a="http://schemas.openxmlformats.org/drawingml/2006/main" xmlns:r="http://schemas.openxmlformats.org/officeDocument/2006/relationships" xmlns:p="http://schemas.openxmlformats.org/presentationml/2006/main">
  <p:tag name="THINKCELLSHAPEDONOTDELETE" val="t8UFK9MVMNgkZUfO4uzl80Q"/>
</p:tagLst>
</file>

<file path=ppt/tags/tag1717.xml><?xml version="1.0" encoding="utf-8"?>
<p:tagLst xmlns:a="http://schemas.openxmlformats.org/drawingml/2006/main" xmlns:r="http://schemas.openxmlformats.org/officeDocument/2006/relationships" xmlns:p="http://schemas.openxmlformats.org/presentationml/2006/main">
  <p:tag name="THINKCELLSHAPEDONOTDELETE" val="taTvSs_MtJIkkVQj1Ye73lA"/>
</p:tagLst>
</file>

<file path=ppt/tags/tag1718.xml><?xml version="1.0" encoding="utf-8"?>
<p:tagLst xmlns:a="http://schemas.openxmlformats.org/drawingml/2006/main" xmlns:r="http://schemas.openxmlformats.org/officeDocument/2006/relationships" xmlns:p="http://schemas.openxmlformats.org/presentationml/2006/main">
  <p:tag name="THINKCELLSHAPEDONOTDELETE" val="td2ttWmcFiosv2pnr4qp72A"/>
</p:tagLst>
</file>

<file path=ppt/tags/tag1719.xml><?xml version="1.0" encoding="utf-8"?>
<p:tagLst xmlns:a="http://schemas.openxmlformats.org/drawingml/2006/main" xmlns:r="http://schemas.openxmlformats.org/officeDocument/2006/relationships" xmlns:p="http://schemas.openxmlformats.org/presentationml/2006/main">
  <p:tag name="THINKCELLSHAPEDONOTDELETE" val="tycJutuEIfLAJ_xZ3Yippa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pOqw79iB_kTEkz03XMpWRA"/>
</p:tagLst>
</file>

<file path=ppt/tags/tag1720.xml><?xml version="1.0" encoding="utf-8"?>
<p:tagLst xmlns:a="http://schemas.openxmlformats.org/drawingml/2006/main" xmlns:r="http://schemas.openxmlformats.org/officeDocument/2006/relationships" xmlns:p="http://schemas.openxmlformats.org/presentationml/2006/main">
  <p:tag name="THINKCELLSHAPEDONOTDELETE" val="tWFM9xrJ1eLRt89dRI_yXeA"/>
</p:tagLst>
</file>

<file path=ppt/tags/tag1721.xml><?xml version="1.0" encoding="utf-8"?>
<p:tagLst xmlns:a="http://schemas.openxmlformats.org/drawingml/2006/main" xmlns:r="http://schemas.openxmlformats.org/officeDocument/2006/relationships" xmlns:p="http://schemas.openxmlformats.org/presentationml/2006/main">
  <p:tag name="THINKCELLSHAPEDONOTDELETE" val="tpD4Hc6OeQxP3bmDQKEYiSg"/>
</p:tagLst>
</file>

<file path=ppt/tags/tag1722.xml><?xml version="1.0" encoding="utf-8"?>
<p:tagLst xmlns:a="http://schemas.openxmlformats.org/drawingml/2006/main" xmlns:r="http://schemas.openxmlformats.org/officeDocument/2006/relationships" xmlns:p="http://schemas.openxmlformats.org/presentationml/2006/main">
  <p:tag name="THINKCELLSHAPEDONOTDELETE" val="tDciIPa8eeevP0hqNmQsqdA"/>
</p:tagLst>
</file>

<file path=ppt/tags/tag1723.xml><?xml version="1.0" encoding="utf-8"?>
<p:tagLst xmlns:a="http://schemas.openxmlformats.org/drawingml/2006/main" xmlns:r="http://schemas.openxmlformats.org/officeDocument/2006/relationships" xmlns:p="http://schemas.openxmlformats.org/presentationml/2006/main">
  <p:tag name="THINKCELLSHAPEDONOTDELETE" val="tOW0yX5PI62bNv1VK7v8G.g"/>
</p:tagLst>
</file>

<file path=ppt/tags/tag1724.xml><?xml version="1.0" encoding="utf-8"?>
<p:tagLst xmlns:a="http://schemas.openxmlformats.org/drawingml/2006/main" xmlns:r="http://schemas.openxmlformats.org/officeDocument/2006/relationships" xmlns:p="http://schemas.openxmlformats.org/presentationml/2006/main">
  <p:tag name="THINKCELLSHAPEDONOTDELETE" val="tywOsilhaLconMyIKsTeYVQ"/>
</p:tagLst>
</file>

<file path=ppt/tags/tag1725.xml><?xml version="1.0" encoding="utf-8"?>
<p:tagLst xmlns:a="http://schemas.openxmlformats.org/drawingml/2006/main" xmlns:r="http://schemas.openxmlformats.org/officeDocument/2006/relationships" xmlns:p="http://schemas.openxmlformats.org/presentationml/2006/main">
  <p:tag name="THINKCELLSHAPEDONOTDELETE" val="tS1rmt10uNiDiTyUg3q.6RA"/>
</p:tagLst>
</file>

<file path=ppt/tags/tag1726.xml><?xml version="1.0" encoding="utf-8"?>
<p:tagLst xmlns:a="http://schemas.openxmlformats.org/drawingml/2006/main" xmlns:r="http://schemas.openxmlformats.org/officeDocument/2006/relationships" xmlns:p="http://schemas.openxmlformats.org/presentationml/2006/main">
  <p:tag name="THINKCELLSHAPEDONOTDELETE" val="tGb7yUU7jKPUApg.0ubzzZw"/>
</p:tagLst>
</file>

<file path=ppt/tags/tag1727.xml><?xml version="1.0" encoding="utf-8"?>
<p:tagLst xmlns:a="http://schemas.openxmlformats.org/drawingml/2006/main" xmlns:r="http://schemas.openxmlformats.org/officeDocument/2006/relationships" xmlns:p="http://schemas.openxmlformats.org/presentationml/2006/main">
  <p:tag name="THINKCELLSHAPEDONOTDELETE" val="tyX9uWRtxUaJRU4Ew5P4xvw"/>
</p:tagLst>
</file>

<file path=ppt/tags/tag1728.xml><?xml version="1.0" encoding="utf-8"?>
<p:tagLst xmlns:a="http://schemas.openxmlformats.org/drawingml/2006/main" xmlns:r="http://schemas.openxmlformats.org/officeDocument/2006/relationships" xmlns:p="http://schemas.openxmlformats.org/presentationml/2006/main">
  <p:tag name="THINKCELLSHAPEDONOTDELETE" val="t7j_8794RVJxc8Hin9NwcDQ"/>
</p:tagLst>
</file>

<file path=ppt/tags/tag17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UFDF.ujDicJb2ROHshgE0w"/>
</p:tagLst>
</file>

<file path=ppt/tags/tag17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1.xml><?xml version="1.0" encoding="utf-8"?>
<p:tagLst xmlns:a="http://schemas.openxmlformats.org/drawingml/2006/main" xmlns:r="http://schemas.openxmlformats.org/officeDocument/2006/relationships" xmlns:p="http://schemas.openxmlformats.org/presentationml/2006/main">
  <p:tag name="THINKCELLSHAPEDONOTDELETE" val="ttFTwiPE5EF0IsRjwDvz4oA"/>
</p:tagLst>
</file>

<file path=ppt/tags/tag1732.xml><?xml version="1.0" encoding="utf-8"?>
<p:tagLst xmlns:a="http://schemas.openxmlformats.org/drawingml/2006/main" xmlns:r="http://schemas.openxmlformats.org/officeDocument/2006/relationships" xmlns:p="http://schemas.openxmlformats.org/presentationml/2006/main">
  <p:tag name="THINKCELLSHAPEDONOTDELETE" val="tMUg9lMNnmcumIcNWwnraiQ"/>
</p:tagLst>
</file>

<file path=ppt/tags/tag1733.xml><?xml version="1.0" encoding="utf-8"?>
<p:tagLst xmlns:a="http://schemas.openxmlformats.org/drawingml/2006/main" xmlns:r="http://schemas.openxmlformats.org/officeDocument/2006/relationships" xmlns:p="http://schemas.openxmlformats.org/presentationml/2006/main">
  <p:tag name="THINKCELLSHAPEDONOTDELETE" val="twPWrmcuyZCrIOE.uJgyf.Q"/>
</p:tagLst>
</file>

<file path=ppt/tags/tag1734.xml><?xml version="1.0" encoding="utf-8"?>
<p:tagLst xmlns:a="http://schemas.openxmlformats.org/drawingml/2006/main" xmlns:r="http://schemas.openxmlformats.org/officeDocument/2006/relationships" xmlns:p="http://schemas.openxmlformats.org/presentationml/2006/main">
  <p:tag name="THINKCELLSHAPEDONOTDELETE" val="tlScdH3iuF0usTccAmmgGNQ"/>
</p:tagLst>
</file>

<file path=ppt/tags/tag1735.xml><?xml version="1.0" encoding="utf-8"?>
<p:tagLst xmlns:a="http://schemas.openxmlformats.org/drawingml/2006/main" xmlns:r="http://schemas.openxmlformats.org/officeDocument/2006/relationships" xmlns:p="http://schemas.openxmlformats.org/presentationml/2006/main">
  <p:tag name="THINKCELLSHAPEDONOTDELETE" val="tim1Oxfvd8ggDkSUHnujpvA"/>
</p:tagLst>
</file>

<file path=ppt/tags/tag1736.xml><?xml version="1.0" encoding="utf-8"?>
<p:tagLst xmlns:a="http://schemas.openxmlformats.org/drawingml/2006/main" xmlns:r="http://schemas.openxmlformats.org/officeDocument/2006/relationships" xmlns:p="http://schemas.openxmlformats.org/presentationml/2006/main">
  <p:tag name="THINKCELLSHAPEDONOTDELETE" val="t0GiN4z84DVGD5x9_u2fPTQ"/>
</p:tagLst>
</file>

<file path=ppt/tags/tag1737.xml><?xml version="1.0" encoding="utf-8"?>
<p:tagLst xmlns:a="http://schemas.openxmlformats.org/drawingml/2006/main" xmlns:r="http://schemas.openxmlformats.org/officeDocument/2006/relationships" xmlns:p="http://schemas.openxmlformats.org/presentationml/2006/main">
  <p:tag name="THINKCELLSHAPEDONOTDELETE" val="tYRT8PYcDnKVCCrQGz1dNoQ"/>
</p:tagLst>
</file>

<file path=ppt/tags/tag1738.xml><?xml version="1.0" encoding="utf-8"?>
<p:tagLst xmlns:a="http://schemas.openxmlformats.org/drawingml/2006/main" xmlns:r="http://schemas.openxmlformats.org/officeDocument/2006/relationships" xmlns:p="http://schemas.openxmlformats.org/presentationml/2006/main">
  <p:tag name="THINKCELLSHAPEDONOTDELETE" val="t2w3BBHjeyhzaaKl6V5j4Ow"/>
</p:tagLst>
</file>

<file path=ppt/tags/tag1739.xml><?xml version="1.0" encoding="utf-8"?>
<p:tagLst xmlns:a="http://schemas.openxmlformats.org/drawingml/2006/main" xmlns:r="http://schemas.openxmlformats.org/officeDocument/2006/relationships" xmlns:p="http://schemas.openxmlformats.org/presentationml/2006/main">
  <p:tag name="THINKCELLSHAPEDONOTDELETE" val="tnpaUNdRlncbp0KjoJhff6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P9pYsTDxrbe693QQjgjT3w"/>
</p:tagLst>
</file>

<file path=ppt/tags/tag1740.xml><?xml version="1.0" encoding="utf-8"?>
<p:tagLst xmlns:a="http://schemas.openxmlformats.org/drawingml/2006/main" xmlns:r="http://schemas.openxmlformats.org/officeDocument/2006/relationships" xmlns:p="http://schemas.openxmlformats.org/presentationml/2006/main">
  <p:tag name="THINKCELLSHAPEDONOTDELETE" val="tFwRRnDysZno5kSIDblZGWA"/>
</p:tagLst>
</file>

<file path=ppt/tags/tag1741.xml><?xml version="1.0" encoding="utf-8"?>
<p:tagLst xmlns:a="http://schemas.openxmlformats.org/drawingml/2006/main" xmlns:r="http://schemas.openxmlformats.org/officeDocument/2006/relationships" xmlns:p="http://schemas.openxmlformats.org/presentationml/2006/main">
  <p:tag name="THINKCELLSHAPEDONOTDELETE" val="t.AHr0qbq2.qcGpWEXAnc9A"/>
</p:tagLst>
</file>

<file path=ppt/tags/tag1742.xml><?xml version="1.0" encoding="utf-8"?>
<p:tagLst xmlns:a="http://schemas.openxmlformats.org/drawingml/2006/main" xmlns:r="http://schemas.openxmlformats.org/officeDocument/2006/relationships" xmlns:p="http://schemas.openxmlformats.org/presentationml/2006/main">
  <p:tag name="THINKCELLSHAPEDONOTDELETE" val="tXTFSCTSA7qv2NmMopiF0Qw"/>
</p:tagLst>
</file>

<file path=ppt/tags/tag1743.xml><?xml version="1.0" encoding="utf-8"?>
<p:tagLst xmlns:a="http://schemas.openxmlformats.org/drawingml/2006/main" xmlns:r="http://schemas.openxmlformats.org/officeDocument/2006/relationships" xmlns:p="http://schemas.openxmlformats.org/presentationml/2006/main">
  <p:tag name="THINKCELLSHAPEDONOTDELETE" val="tGVRZdtTSnMdFzj7GSZmPug"/>
</p:tagLst>
</file>

<file path=ppt/tags/tag1744.xml><?xml version="1.0" encoding="utf-8"?>
<p:tagLst xmlns:a="http://schemas.openxmlformats.org/drawingml/2006/main" xmlns:r="http://schemas.openxmlformats.org/officeDocument/2006/relationships" xmlns:p="http://schemas.openxmlformats.org/presentationml/2006/main">
  <p:tag name="THINKCELLSHAPEDONOTDELETE" val="tHcJ4YEmu1PKoKdjeLCjxwQ"/>
</p:tagLst>
</file>

<file path=ppt/tags/tag1745.xml><?xml version="1.0" encoding="utf-8"?>
<p:tagLst xmlns:a="http://schemas.openxmlformats.org/drawingml/2006/main" xmlns:r="http://schemas.openxmlformats.org/officeDocument/2006/relationships" xmlns:p="http://schemas.openxmlformats.org/presentationml/2006/main">
  <p:tag name="THINKCELLSHAPEDONOTDELETE" val="tYlcWJqj1LX8DPRQwvok6Kg"/>
</p:tagLst>
</file>

<file path=ppt/tags/tag1746.xml><?xml version="1.0" encoding="utf-8"?>
<p:tagLst xmlns:a="http://schemas.openxmlformats.org/drawingml/2006/main" xmlns:r="http://schemas.openxmlformats.org/officeDocument/2006/relationships" xmlns:p="http://schemas.openxmlformats.org/presentationml/2006/main">
  <p:tag name="THINKCELLSHAPEDONOTDELETE" val="tClQaWGulAhgEf06a9vKOCQ"/>
</p:tagLst>
</file>

<file path=ppt/tags/tag1747.xml><?xml version="1.0" encoding="utf-8"?>
<p:tagLst xmlns:a="http://schemas.openxmlformats.org/drawingml/2006/main" xmlns:r="http://schemas.openxmlformats.org/officeDocument/2006/relationships" xmlns:p="http://schemas.openxmlformats.org/presentationml/2006/main">
  <p:tag name="THINKCELLSHAPEDONOTDELETE" val="t99fDNZ3e.63qWtcGSGJBMA"/>
</p:tagLst>
</file>

<file path=ppt/tags/tag17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CNd_skBuIvaRCtP3poiXWA"/>
</p:tagLst>
</file>

<file path=ppt/tags/tag1750.xml><?xml version="1.0" encoding="utf-8"?>
<p:tagLst xmlns:a="http://schemas.openxmlformats.org/drawingml/2006/main" xmlns:r="http://schemas.openxmlformats.org/officeDocument/2006/relationships" xmlns:p="http://schemas.openxmlformats.org/presentationml/2006/main">
  <p:tag name="THINKCELLSHAPEDONOTDELETE" val="tE9sB7NPsig4fUf8DKvFaDQ"/>
</p:tagLst>
</file>

<file path=ppt/tags/tag1751.xml><?xml version="1.0" encoding="utf-8"?>
<p:tagLst xmlns:a="http://schemas.openxmlformats.org/drawingml/2006/main" xmlns:r="http://schemas.openxmlformats.org/officeDocument/2006/relationships" xmlns:p="http://schemas.openxmlformats.org/presentationml/2006/main">
  <p:tag name="THINKCELLSHAPEDONOTDELETE" val="tRCqSA0dY6ALfHr5MuXXb9A"/>
</p:tagLst>
</file>

<file path=ppt/tags/tag1752.xml><?xml version="1.0" encoding="utf-8"?>
<p:tagLst xmlns:a="http://schemas.openxmlformats.org/drawingml/2006/main" xmlns:r="http://schemas.openxmlformats.org/officeDocument/2006/relationships" xmlns:p="http://schemas.openxmlformats.org/presentationml/2006/main">
  <p:tag name="THINKCELLSHAPEDONOTDELETE" val="t0.s.IJZEnUmJsKh7YE3DiA"/>
</p:tagLst>
</file>

<file path=ppt/tags/tag1753.xml><?xml version="1.0" encoding="utf-8"?>
<p:tagLst xmlns:a="http://schemas.openxmlformats.org/drawingml/2006/main" xmlns:r="http://schemas.openxmlformats.org/officeDocument/2006/relationships" xmlns:p="http://schemas.openxmlformats.org/presentationml/2006/main">
  <p:tag name="THINKCELLSHAPEDONOTDELETE" val="twwRCytSmqfebrkigdpmUbg"/>
</p:tagLst>
</file>

<file path=ppt/tags/tag1754.xml><?xml version="1.0" encoding="utf-8"?>
<p:tagLst xmlns:a="http://schemas.openxmlformats.org/drawingml/2006/main" xmlns:r="http://schemas.openxmlformats.org/officeDocument/2006/relationships" xmlns:p="http://schemas.openxmlformats.org/presentationml/2006/main">
  <p:tag name="THINKCELLSHAPEDONOTDELETE" val="t5cxUu4uFkIdbrnlgw.5PYw"/>
</p:tagLst>
</file>

<file path=ppt/tags/tag1755.xml><?xml version="1.0" encoding="utf-8"?>
<p:tagLst xmlns:a="http://schemas.openxmlformats.org/drawingml/2006/main" xmlns:r="http://schemas.openxmlformats.org/officeDocument/2006/relationships" xmlns:p="http://schemas.openxmlformats.org/presentationml/2006/main">
  <p:tag name="THINKCELLSHAPEDONOTDELETE" val="tw2JCzs2f.4Hp1_YYEraXew"/>
</p:tagLst>
</file>

<file path=ppt/tags/tag1756.xml><?xml version="1.0" encoding="utf-8"?>
<p:tagLst xmlns:a="http://schemas.openxmlformats.org/drawingml/2006/main" xmlns:r="http://schemas.openxmlformats.org/officeDocument/2006/relationships" xmlns:p="http://schemas.openxmlformats.org/presentationml/2006/main">
  <p:tag name="THINKCELLSHAPEDONOTDELETE" val="tokASxicIAUJjsQq11CE3oA"/>
</p:tagLst>
</file>

<file path=ppt/tags/tag1757.xml><?xml version="1.0" encoding="utf-8"?>
<p:tagLst xmlns:a="http://schemas.openxmlformats.org/drawingml/2006/main" xmlns:r="http://schemas.openxmlformats.org/officeDocument/2006/relationships" xmlns:p="http://schemas.openxmlformats.org/presentationml/2006/main">
  <p:tag name="THINKCELLSHAPEDONOTDELETE" val="tplsTCuHvWdR_iw85iRckig"/>
</p:tagLst>
</file>

<file path=ppt/tags/tag1758.xml><?xml version="1.0" encoding="utf-8"?>
<p:tagLst xmlns:a="http://schemas.openxmlformats.org/drawingml/2006/main" xmlns:r="http://schemas.openxmlformats.org/officeDocument/2006/relationships" xmlns:p="http://schemas.openxmlformats.org/presentationml/2006/main">
  <p:tag name="THINKCELLSHAPEDONOTDELETE" val="tr_jvPf6Q0mmLLIcemxEQKA"/>
</p:tagLst>
</file>

<file path=ppt/tags/tag1759.xml><?xml version="1.0" encoding="utf-8"?>
<p:tagLst xmlns:a="http://schemas.openxmlformats.org/drawingml/2006/main" xmlns:r="http://schemas.openxmlformats.org/officeDocument/2006/relationships" xmlns:p="http://schemas.openxmlformats.org/presentationml/2006/main">
  <p:tag name="THINKCELLSHAPEDONOTDELETE" val="t8gi0soattvpDqhoKrf_x4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ZClTXZDoEveKBWaoijGC1Q"/>
</p:tagLst>
</file>

<file path=ppt/tags/tag1760.xml><?xml version="1.0" encoding="utf-8"?>
<p:tagLst xmlns:a="http://schemas.openxmlformats.org/drawingml/2006/main" xmlns:r="http://schemas.openxmlformats.org/officeDocument/2006/relationships" xmlns:p="http://schemas.openxmlformats.org/presentationml/2006/main">
  <p:tag name="THINKCELLSHAPEDONOTDELETE" val="t5q0BZMuo3kOxqEZAB_5yWw"/>
</p:tagLst>
</file>

<file path=ppt/tags/tag1761.xml><?xml version="1.0" encoding="utf-8"?>
<p:tagLst xmlns:a="http://schemas.openxmlformats.org/drawingml/2006/main" xmlns:r="http://schemas.openxmlformats.org/officeDocument/2006/relationships" xmlns:p="http://schemas.openxmlformats.org/presentationml/2006/main">
  <p:tag name="THINKCELLSHAPEDONOTDELETE" val="tHyETwTp9YJSDj.ZfHgFELw"/>
</p:tagLst>
</file>

<file path=ppt/tags/tag1762.xml><?xml version="1.0" encoding="utf-8"?>
<p:tagLst xmlns:a="http://schemas.openxmlformats.org/drawingml/2006/main" xmlns:r="http://schemas.openxmlformats.org/officeDocument/2006/relationships" xmlns:p="http://schemas.openxmlformats.org/presentationml/2006/main">
  <p:tag name="THINKCELLSHAPEDONOTDELETE" val="t.7G6rN6Fbqqxu481vY9New"/>
</p:tagLst>
</file>

<file path=ppt/tags/tag1763.xml><?xml version="1.0" encoding="utf-8"?>
<p:tagLst xmlns:a="http://schemas.openxmlformats.org/drawingml/2006/main" xmlns:r="http://schemas.openxmlformats.org/officeDocument/2006/relationships" xmlns:p="http://schemas.openxmlformats.org/presentationml/2006/main">
  <p:tag name="THINKCELLSHAPEDONOTDELETE" val="t04rvJ_uyrNYpooID21tZrQ"/>
</p:tagLst>
</file>

<file path=ppt/tags/tag1764.xml><?xml version="1.0" encoding="utf-8"?>
<p:tagLst xmlns:a="http://schemas.openxmlformats.org/drawingml/2006/main" xmlns:r="http://schemas.openxmlformats.org/officeDocument/2006/relationships" xmlns:p="http://schemas.openxmlformats.org/presentationml/2006/main">
  <p:tag name="THINKCELLSHAPEDONOTDELETE" val="tdbRM60OrYnUasUSRBhPZ4w"/>
</p:tagLst>
</file>

<file path=ppt/tags/tag1765.xml><?xml version="1.0" encoding="utf-8"?>
<p:tagLst xmlns:a="http://schemas.openxmlformats.org/drawingml/2006/main" xmlns:r="http://schemas.openxmlformats.org/officeDocument/2006/relationships" xmlns:p="http://schemas.openxmlformats.org/presentationml/2006/main">
  <p:tag name="THINKCELLSHAPEDONOTDELETE" val="tX_mTTvUfvuyN1jN4pimOlA"/>
</p:tagLst>
</file>

<file path=ppt/tags/tag1766.xml><?xml version="1.0" encoding="utf-8"?>
<p:tagLst xmlns:a="http://schemas.openxmlformats.org/drawingml/2006/main" xmlns:r="http://schemas.openxmlformats.org/officeDocument/2006/relationships" xmlns:p="http://schemas.openxmlformats.org/presentationml/2006/main">
  <p:tag name="THINKCELLSHAPEDONOTDELETE" val="tKlA1cacb3yMB2_ERmp9V8A"/>
</p:tagLst>
</file>

<file path=ppt/tags/tag1767.xml><?xml version="1.0" encoding="utf-8"?>
<p:tagLst xmlns:a="http://schemas.openxmlformats.org/drawingml/2006/main" xmlns:r="http://schemas.openxmlformats.org/officeDocument/2006/relationships" xmlns:p="http://schemas.openxmlformats.org/presentationml/2006/main">
  <p:tag name="THINKCELLSHAPEDONOTDELETE" val="tPk77KGYwzp3WzWVOVjQT6w"/>
</p:tagLst>
</file>

<file path=ppt/tags/tag1768.xml><?xml version="1.0" encoding="utf-8"?>
<p:tagLst xmlns:a="http://schemas.openxmlformats.org/drawingml/2006/main" xmlns:r="http://schemas.openxmlformats.org/officeDocument/2006/relationships" xmlns:p="http://schemas.openxmlformats.org/presentationml/2006/main">
  <p:tag name="THINKCELLSHAPEDONOTDELETE" val="tlphGxkAJkoEf7oMTo5u0aw"/>
</p:tagLst>
</file>

<file path=ppt/tags/tag1769.xml><?xml version="1.0" encoding="utf-8"?>
<p:tagLst xmlns:a="http://schemas.openxmlformats.org/drawingml/2006/main" xmlns:r="http://schemas.openxmlformats.org/officeDocument/2006/relationships" xmlns:p="http://schemas.openxmlformats.org/presentationml/2006/main">
  <p:tag name="THINKCELLSHAPEDONOTDELETE" val="th8rS.dfULKel9G1.kl4Qm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AU4SaryOGnAn7pmmm_hV7w"/>
</p:tagLst>
</file>

<file path=ppt/tags/tag1770.xml><?xml version="1.0" encoding="utf-8"?>
<p:tagLst xmlns:a="http://schemas.openxmlformats.org/drawingml/2006/main" xmlns:r="http://schemas.openxmlformats.org/officeDocument/2006/relationships" xmlns:p="http://schemas.openxmlformats.org/presentationml/2006/main">
  <p:tag name="THINKCELLSHAPEDONOTDELETE" val="tHp572aOlpF0j7krLZJhoJw"/>
</p:tagLst>
</file>

<file path=ppt/tags/tag1771.xml><?xml version="1.0" encoding="utf-8"?>
<p:tagLst xmlns:a="http://schemas.openxmlformats.org/drawingml/2006/main" xmlns:r="http://schemas.openxmlformats.org/officeDocument/2006/relationships" xmlns:p="http://schemas.openxmlformats.org/presentationml/2006/main">
  <p:tag name="THINKCELLSHAPEDONOTDELETE" val="t_KJuYB5l9xqeieYZ15RuFA"/>
</p:tagLst>
</file>

<file path=ppt/tags/tag1772.xml><?xml version="1.0" encoding="utf-8"?>
<p:tagLst xmlns:a="http://schemas.openxmlformats.org/drawingml/2006/main" xmlns:r="http://schemas.openxmlformats.org/officeDocument/2006/relationships" xmlns:p="http://schemas.openxmlformats.org/presentationml/2006/main">
  <p:tag name="THINKCELLSHAPEDONOTDELETE" val="tzS43vCeglNE7tGRIaiXs1w"/>
</p:tagLst>
</file>

<file path=ppt/tags/tag1773.xml><?xml version="1.0" encoding="utf-8"?>
<p:tagLst xmlns:a="http://schemas.openxmlformats.org/drawingml/2006/main" xmlns:r="http://schemas.openxmlformats.org/officeDocument/2006/relationships" xmlns:p="http://schemas.openxmlformats.org/presentationml/2006/main">
  <p:tag name="THINKCELLSHAPEDONOTDELETE" val="tuTC1z_NuUyZPihm0iCWAyQ"/>
</p:tagLst>
</file>

<file path=ppt/tags/tag1774.xml><?xml version="1.0" encoding="utf-8"?>
<p:tagLst xmlns:a="http://schemas.openxmlformats.org/drawingml/2006/main" xmlns:r="http://schemas.openxmlformats.org/officeDocument/2006/relationships" xmlns:p="http://schemas.openxmlformats.org/presentationml/2006/main">
  <p:tag name="THINKCELLSHAPEDONOTDELETE" val="td0qC4pN1jTRt.kCukrscjQ"/>
</p:tagLst>
</file>

<file path=ppt/tags/tag1775.xml><?xml version="1.0" encoding="utf-8"?>
<p:tagLst xmlns:a="http://schemas.openxmlformats.org/drawingml/2006/main" xmlns:r="http://schemas.openxmlformats.org/officeDocument/2006/relationships" xmlns:p="http://schemas.openxmlformats.org/presentationml/2006/main">
  <p:tag name="THINKCELLSHAPEDONOTDELETE" val="tuDBTJ1x1DG5cxz.zSi6mSw"/>
</p:tagLst>
</file>

<file path=ppt/tags/tag1776.xml><?xml version="1.0" encoding="utf-8"?>
<p:tagLst xmlns:a="http://schemas.openxmlformats.org/drawingml/2006/main" xmlns:r="http://schemas.openxmlformats.org/officeDocument/2006/relationships" xmlns:p="http://schemas.openxmlformats.org/presentationml/2006/main">
  <p:tag name="THINKCELLSHAPEDONOTDELETE" val="t989Saim4HClaxlvRQ5xLIA"/>
</p:tagLst>
</file>

<file path=ppt/tags/tag1777.xml><?xml version="1.0" encoding="utf-8"?>
<p:tagLst xmlns:a="http://schemas.openxmlformats.org/drawingml/2006/main" xmlns:r="http://schemas.openxmlformats.org/officeDocument/2006/relationships" xmlns:p="http://schemas.openxmlformats.org/presentationml/2006/main">
  <p:tag name="THINKCELLSHAPEDONOTDELETE" val="tvCmS7d_aDsO_mS2RMg.MEg"/>
</p:tagLst>
</file>

<file path=ppt/tags/tag1778.xml><?xml version="1.0" encoding="utf-8"?>
<p:tagLst xmlns:a="http://schemas.openxmlformats.org/drawingml/2006/main" xmlns:r="http://schemas.openxmlformats.org/officeDocument/2006/relationships" xmlns:p="http://schemas.openxmlformats.org/presentationml/2006/main">
  <p:tag name="THINKCELLSHAPEDONOTDELETE" val="txERO1Impi1bsmFxlirTirA"/>
</p:tagLst>
</file>

<file path=ppt/tags/tag1779.xml><?xml version="1.0" encoding="utf-8"?>
<p:tagLst xmlns:a="http://schemas.openxmlformats.org/drawingml/2006/main" xmlns:r="http://schemas.openxmlformats.org/officeDocument/2006/relationships" xmlns:p="http://schemas.openxmlformats.org/presentationml/2006/main">
  <p:tag name="THINKCELLSHAPEDONOTDELETE" val="teoELrFIO3PZQ0HhhU80Lj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z4ax8Eo_FpkIv4dWjzg4_Q"/>
</p:tagLst>
</file>

<file path=ppt/tags/tag1780.xml><?xml version="1.0" encoding="utf-8"?>
<p:tagLst xmlns:a="http://schemas.openxmlformats.org/drawingml/2006/main" xmlns:r="http://schemas.openxmlformats.org/officeDocument/2006/relationships" xmlns:p="http://schemas.openxmlformats.org/presentationml/2006/main">
  <p:tag name="THINKCELLSHAPEDONOTDELETE" val="tW.5ElhorSNFjQal20DA2og"/>
</p:tagLst>
</file>

<file path=ppt/tags/tag1781.xml><?xml version="1.0" encoding="utf-8"?>
<p:tagLst xmlns:a="http://schemas.openxmlformats.org/drawingml/2006/main" xmlns:r="http://schemas.openxmlformats.org/officeDocument/2006/relationships" xmlns:p="http://schemas.openxmlformats.org/presentationml/2006/main">
  <p:tag name="THINKCELLSHAPEDONOTDELETE" val="tY9JtkMnAuLjWJVn0GNy0Yg"/>
</p:tagLst>
</file>

<file path=ppt/tags/tag1782.xml><?xml version="1.0" encoding="utf-8"?>
<p:tagLst xmlns:a="http://schemas.openxmlformats.org/drawingml/2006/main" xmlns:r="http://schemas.openxmlformats.org/officeDocument/2006/relationships" xmlns:p="http://schemas.openxmlformats.org/presentationml/2006/main">
  <p:tag name="THINKCELLSHAPEDONOTDELETE" val="txlJRmSGFnEswK3lhqDrxhQ"/>
</p:tagLst>
</file>

<file path=ppt/tags/tag1783.xml><?xml version="1.0" encoding="utf-8"?>
<p:tagLst xmlns:a="http://schemas.openxmlformats.org/drawingml/2006/main" xmlns:r="http://schemas.openxmlformats.org/officeDocument/2006/relationships" xmlns:p="http://schemas.openxmlformats.org/presentationml/2006/main">
  <p:tag name="THINKCELLSHAPEDONOTDELETE" val="tx9beYj3EaCwY3QqeMSiZIA"/>
</p:tagLst>
</file>

<file path=ppt/tags/tag1784.xml><?xml version="1.0" encoding="utf-8"?>
<p:tagLst xmlns:a="http://schemas.openxmlformats.org/drawingml/2006/main" xmlns:r="http://schemas.openxmlformats.org/officeDocument/2006/relationships" xmlns:p="http://schemas.openxmlformats.org/presentationml/2006/main">
  <p:tag name="THINKCELLSHAPEDONOTDELETE" val="td_fChpD.F8jq8rv3TaiGLQ"/>
</p:tagLst>
</file>

<file path=ppt/tags/tag1785.xml><?xml version="1.0" encoding="utf-8"?>
<p:tagLst xmlns:a="http://schemas.openxmlformats.org/drawingml/2006/main" xmlns:r="http://schemas.openxmlformats.org/officeDocument/2006/relationships" xmlns:p="http://schemas.openxmlformats.org/presentationml/2006/main">
  <p:tag name="THINKCELLSHAPEDONOTDELETE" val="twHTOpGGOm2cujv.3Sbw9zg"/>
</p:tagLst>
</file>

<file path=ppt/tags/tag1786.xml><?xml version="1.0" encoding="utf-8"?>
<p:tagLst xmlns:a="http://schemas.openxmlformats.org/drawingml/2006/main" xmlns:r="http://schemas.openxmlformats.org/officeDocument/2006/relationships" xmlns:p="http://schemas.openxmlformats.org/presentationml/2006/main">
  <p:tag name="THINKCELLSHAPEDONOTDELETE" val="t4CPwr9m5aBfyr6SiPQ06gQ"/>
</p:tagLst>
</file>

<file path=ppt/tags/tag1787.xml><?xml version="1.0" encoding="utf-8"?>
<p:tagLst xmlns:a="http://schemas.openxmlformats.org/drawingml/2006/main" xmlns:r="http://schemas.openxmlformats.org/officeDocument/2006/relationships" xmlns:p="http://schemas.openxmlformats.org/presentationml/2006/main">
  <p:tag name="THINKCELLSHAPEDONOTDELETE" val="tsuwhUcUSAklv6aE9XZaTbg"/>
</p:tagLst>
</file>

<file path=ppt/tags/tag1788.xml><?xml version="1.0" encoding="utf-8"?>
<p:tagLst xmlns:a="http://schemas.openxmlformats.org/drawingml/2006/main" xmlns:r="http://schemas.openxmlformats.org/officeDocument/2006/relationships" xmlns:p="http://schemas.openxmlformats.org/presentationml/2006/main">
  <p:tag name="THINKCELLSHAPEDONOTDELETE" val="t68605pGQ34Bbgrc.3s86yQ"/>
</p:tagLst>
</file>

<file path=ppt/tags/tag1789.xml><?xml version="1.0" encoding="utf-8"?>
<p:tagLst xmlns:a="http://schemas.openxmlformats.org/drawingml/2006/main" xmlns:r="http://schemas.openxmlformats.org/officeDocument/2006/relationships" xmlns:p="http://schemas.openxmlformats.org/presentationml/2006/main">
  <p:tag name="THINKCELLSHAPEDONOTDELETE" val="tpPY5LjFlu15Hg1uDzw5yi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suZzlDl5udCShEPXG9OZag"/>
</p:tagLst>
</file>

<file path=ppt/tags/tag1790.xml><?xml version="1.0" encoding="utf-8"?>
<p:tagLst xmlns:a="http://schemas.openxmlformats.org/drawingml/2006/main" xmlns:r="http://schemas.openxmlformats.org/officeDocument/2006/relationships" xmlns:p="http://schemas.openxmlformats.org/presentationml/2006/main">
  <p:tag name="THINKCELLSHAPEDONOTDELETE" val="tb_A7Vk5Tmw5x4ocGRRZxlQ"/>
</p:tagLst>
</file>

<file path=ppt/tags/tag1791.xml><?xml version="1.0" encoding="utf-8"?>
<p:tagLst xmlns:a="http://schemas.openxmlformats.org/drawingml/2006/main" xmlns:r="http://schemas.openxmlformats.org/officeDocument/2006/relationships" xmlns:p="http://schemas.openxmlformats.org/presentationml/2006/main">
  <p:tag name="THINKCELLSHAPEDONOTDELETE" val="tucPBdF7BLgZKzAqZZFn7aw"/>
</p:tagLst>
</file>

<file path=ppt/tags/tag1792.xml><?xml version="1.0" encoding="utf-8"?>
<p:tagLst xmlns:a="http://schemas.openxmlformats.org/drawingml/2006/main" xmlns:r="http://schemas.openxmlformats.org/officeDocument/2006/relationships" xmlns:p="http://schemas.openxmlformats.org/presentationml/2006/main">
  <p:tag name="THINKCELLSHAPEDONOTDELETE" val="t1HTFHU.3p1REPi84GcW92Q"/>
</p:tagLst>
</file>

<file path=ppt/tags/tag1793.xml><?xml version="1.0" encoding="utf-8"?>
<p:tagLst xmlns:a="http://schemas.openxmlformats.org/drawingml/2006/main" xmlns:r="http://schemas.openxmlformats.org/officeDocument/2006/relationships" xmlns:p="http://schemas.openxmlformats.org/presentationml/2006/main">
  <p:tag name="THINKCELLSHAPEDONOTDELETE" val="tt5bf54NWfhpQZFGUkCY1PQ"/>
</p:tagLst>
</file>

<file path=ppt/tags/tag1794.xml><?xml version="1.0" encoding="utf-8"?>
<p:tagLst xmlns:a="http://schemas.openxmlformats.org/drawingml/2006/main" xmlns:r="http://schemas.openxmlformats.org/officeDocument/2006/relationships" xmlns:p="http://schemas.openxmlformats.org/presentationml/2006/main">
  <p:tag name="THINKCELLSHAPEDONOTDELETE" val="tU5QstOzca2Vla76DVYFImg"/>
</p:tagLst>
</file>

<file path=ppt/tags/tag1795.xml><?xml version="1.0" encoding="utf-8"?>
<p:tagLst xmlns:a="http://schemas.openxmlformats.org/drawingml/2006/main" xmlns:r="http://schemas.openxmlformats.org/officeDocument/2006/relationships" xmlns:p="http://schemas.openxmlformats.org/presentationml/2006/main">
  <p:tag name="THINKCELLSHAPEDONOTDELETE" val="t7Ap3p_APMRVfZN7FvJ2dxA"/>
</p:tagLst>
</file>

<file path=ppt/tags/tag1796.xml><?xml version="1.0" encoding="utf-8"?>
<p:tagLst xmlns:a="http://schemas.openxmlformats.org/drawingml/2006/main" xmlns:r="http://schemas.openxmlformats.org/officeDocument/2006/relationships" xmlns:p="http://schemas.openxmlformats.org/presentationml/2006/main">
  <p:tag name="THINKCELLSHAPEDONOTDELETE" val="tcbZNMLEEKY2yqHiV1tM9Jw"/>
</p:tagLst>
</file>

<file path=ppt/tags/tag1797.xml><?xml version="1.0" encoding="utf-8"?>
<p:tagLst xmlns:a="http://schemas.openxmlformats.org/drawingml/2006/main" xmlns:r="http://schemas.openxmlformats.org/officeDocument/2006/relationships" xmlns:p="http://schemas.openxmlformats.org/presentationml/2006/main">
  <p:tag name="THINKCELLSHAPEDONOTDELETE" val="t6IUbaJYQZ48YGxde5JfMoA"/>
</p:tagLst>
</file>

<file path=ppt/tags/tag1798.xml><?xml version="1.0" encoding="utf-8"?>
<p:tagLst xmlns:a="http://schemas.openxmlformats.org/drawingml/2006/main" xmlns:r="http://schemas.openxmlformats.org/officeDocument/2006/relationships" xmlns:p="http://schemas.openxmlformats.org/presentationml/2006/main">
  <p:tag name="THINKCELLSHAPEDONOTDELETE" val="tgiSCCb659aQglMaTNkvd8A"/>
</p:tagLst>
</file>

<file path=ppt/tags/tag1799.xml><?xml version="1.0" encoding="utf-8"?>
<p:tagLst xmlns:a="http://schemas.openxmlformats.org/drawingml/2006/main" xmlns:r="http://schemas.openxmlformats.org/officeDocument/2006/relationships" xmlns:p="http://schemas.openxmlformats.org/presentationml/2006/main">
  <p:tag name="THINKCELLSHAPEDONOTDELETE" val="tWCCC3lBPr2iIBRQQs8HZp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BOwR4jg52qcLjE16OaGD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kZ47Fvmm9sSS98JBl9wkKQ"/>
</p:tagLst>
</file>

<file path=ppt/tags/tag1800.xml><?xml version="1.0" encoding="utf-8"?>
<p:tagLst xmlns:a="http://schemas.openxmlformats.org/drawingml/2006/main" xmlns:r="http://schemas.openxmlformats.org/officeDocument/2006/relationships" xmlns:p="http://schemas.openxmlformats.org/presentationml/2006/main">
  <p:tag name="THINKCELLSHAPEDONOTDELETE" val="t3066OKMskK2NVt.rzj3YMQ"/>
</p:tagLst>
</file>

<file path=ppt/tags/tag1801.xml><?xml version="1.0" encoding="utf-8"?>
<p:tagLst xmlns:a="http://schemas.openxmlformats.org/drawingml/2006/main" xmlns:r="http://schemas.openxmlformats.org/officeDocument/2006/relationships" xmlns:p="http://schemas.openxmlformats.org/presentationml/2006/main">
  <p:tag name="THINKCELLSHAPEDONOTDELETE" val="ti1.vINp6M7FEsK07U1oQKQ"/>
</p:tagLst>
</file>

<file path=ppt/tags/tag1802.xml><?xml version="1.0" encoding="utf-8"?>
<p:tagLst xmlns:a="http://schemas.openxmlformats.org/drawingml/2006/main" xmlns:r="http://schemas.openxmlformats.org/officeDocument/2006/relationships" xmlns:p="http://schemas.openxmlformats.org/presentationml/2006/main">
  <p:tag name="THINKCELLSHAPEDONOTDELETE" val="tA.QgOWgF1xAY2TKvRlQxkA"/>
</p:tagLst>
</file>

<file path=ppt/tags/tag1803.xml><?xml version="1.0" encoding="utf-8"?>
<p:tagLst xmlns:a="http://schemas.openxmlformats.org/drawingml/2006/main" xmlns:r="http://schemas.openxmlformats.org/officeDocument/2006/relationships" xmlns:p="http://schemas.openxmlformats.org/presentationml/2006/main">
  <p:tag name="THINKCELLSHAPEDONOTDELETE" val="thhjb1PgFx4AUvF1xuv5b9w"/>
</p:tagLst>
</file>

<file path=ppt/tags/tag1804.xml><?xml version="1.0" encoding="utf-8"?>
<p:tagLst xmlns:a="http://schemas.openxmlformats.org/drawingml/2006/main" xmlns:r="http://schemas.openxmlformats.org/officeDocument/2006/relationships" xmlns:p="http://schemas.openxmlformats.org/presentationml/2006/main">
  <p:tag name="THINKCELLSHAPEDONOTDELETE" val="twZeqXD9oQsSgmzyhpXa22A"/>
</p:tagLst>
</file>

<file path=ppt/tags/tag1805.xml><?xml version="1.0" encoding="utf-8"?>
<p:tagLst xmlns:a="http://schemas.openxmlformats.org/drawingml/2006/main" xmlns:r="http://schemas.openxmlformats.org/officeDocument/2006/relationships" xmlns:p="http://schemas.openxmlformats.org/presentationml/2006/main">
  <p:tag name="THINKCELLSHAPEDONOTDELETE" val="tYDBFPzhUf07NV9UkME5sIQ"/>
</p:tagLst>
</file>

<file path=ppt/tags/tag1806.xml><?xml version="1.0" encoding="utf-8"?>
<p:tagLst xmlns:a="http://schemas.openxmlformats.org/drawingml/2006/main" xmlns:r="http://schemas.openxmlformats.org/officeDocument/2006/relationships" xmlns:p="http://schemas.openxmlformats.org/presentationml/2006/main">
  <p:tag name="THINKCELLSHAPEDONOTDELETE" val="tAs.82s2vN_wm47NmyxWLBQ"/>
</p:tagLst>
</file>

<file path=ppt/tags/tag1807.xml><?xml version="1.0" encoding="utf-8"?>
<p:tagLst xmlns:a="http://schemas.openxmlformats.org/drawingml/2006/main" xmlns:r="http://schemas.openxmlformats.org/officeDocument/2006/relationships" xmlns:p="http://schemas.openxmlformats.org/presentationml/2006/main">
  <p:tag name="THINKCELLSHAPEDONOTDELETE" val="tPwdDF9pCG2nx3wyfXbEDew"/>
</p:tagLst>
</file>

<file path=ppt/tags/tag1808.xml><?xml version="1.0" encoding="utf-8"?>
<p:tagLst xmlns:a="http://schemas.openxmlformats.org/drawingml/2006/main" xmlns:r="http://schemas.openxmlformats.org/officeDocument/2006/relationships" xmlns:p="http://schemas.openxmlformats.org/presentationml/2006/main">
  <p:tag name="THINKCELLSHAPEDONOTDELETE" val="tE7ZgsrY45m2CPLkAVHxR.A"/>
</p:tagLst>
</file>

<file path=ppt/tags/tag1809.xml><?xml version="1.0" encoding="utf-8"?>
<p:tagLst xmlns:a="http://schemas.openxmlformats.org/drawingml/2006/main" xmlns:r="http://schemas.openxmlformats.org/officeDocument/2006/relationships" xmlns:p="http://schemas.openxmlformats.org/presentationml/2006/main">
  <p:tag name="THINKCELLSHAPEDONOTDELETE" val="tZLDFQZ8KQWFipxDaSICy9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SB2RQV7hrOc59UW4_pyyOA"/>
</p:tagLst>
</file>

<file path=ppt/tags/tag1810.xml><?xml version="1.0" encoding="utf-8"?>
<p:tagLst xmlns:a="http://schemas.openxmlformats.org/drawingml/2006/main" xmlns:r="http://schemas.openxmlformats.org/officeDocument/2006/relationships" xmlns:p="http://schemas.openxmlformats.org/presentationml/2006/main">
  <p:tag name="THINKCELLSHAPEDONOTDELETE" val="tKArco2o1TwRy74kIUlP3Uw"/>
</p:tagLst>
</file>

<file path=ppt/tags/tag1811.xml><?xml version="1.0" encoding="utf-8"?>
<p:tagLst xmlns:a="http://schemas.openxmlformats.org/drawingml/2006/main" xmlns:r="http://schemas.openxmlformats.org/officeDocument/2006/relationships" xmlns:p="http://schemas.openxmlformats.org/presentationml/2006/main">
  <p:tag name="THINKCELLSHAPEDONOTDELETE" val="ttn1L9n7lt4Y_.Uf0prpZ5A"/>
</p:tagLst>
</file>

<file path=ppt/tags/tag1812.xml><?xml version="1.0" encoding="utf-8"?>
<p:tagLst xmlns:a="http://schemas.openxmlformats.org/drawingml/2006/main" xmlns:r="http://schemas.openxmlformats.org/officeDocument/2006/relationships" xmlns:p="http://schemas.openxmlformats.org/presentationml/2006/main">
  <p:tag name="THINKCELLSHAPEDONOTDELETE" val="th4L_cGaf5ubb_XzX4PSKhA"/>
</p:tagLst>
</file>

<file path=ppt/tags/tag1813.xml><?xml version="1.0" encoding="utf-8"?>
<p:tagLst xmlns:a="http://schemas.openxmlformats.org/drawingml/2006/main" xmlns:r="http://schemas.openxmlformats.org/officeDocument/2006/relationships" xmlns:p="http://schemas.openxmlformats.org/presentationml/2006/main">
  <p:tag name="THINKCELLSHAPEDONOTDELETE" val="t3J0_Ibb6FHLp4oMLH.kohg"/>
</p:tagLst>
</file>

<file path=ppt/tags/tag1814.xml><?xml version="1.0" encoding="utf-8"?>
<p:tagLst xmlns:a="http://schemas.openxmlformats.org/drawingml/2006/main" xmlns:r="http://schemas.openxmlformats.org/officeDocument/2006/relationships" xmlns:p="http://schemas.openxmlformats.org/presentationml/2006/main">
  <p:tag name="THINKCELLSHAPEDONOTDELETE" val="tMBbGKwiqdKs4R3eqiWlUXQ"/>
</p:tagLst>
</file>

<file path=ppt/tags/tag1815.xml><?xml version="1.0" encoding="utf-8"?>
<p:tagLst xmlns:a="http://schemas.openxmlformats.org/drawingml/2006/main" xmlns:r="http://schemas.openxmlformats.org/officeDocument/2006/relationships" xmlns:p="http://schemas.openxmlformats.org/presentationml/2006/main">
  <p:tag name="THINKCELLSHAPEDONOTDELETE" val="t9xLvECOmOuaX487s0Sbjvw"/>
</p:tagLst>
</file>

<file path=ppt/tags/tag1816.xml><?xml version="1.0" encoding="utf-8"?>
<p:tagLst xmlns:a="http://schemas.openxmlformats.org/drawingml/2006/main" xmlns:r="http://schemas.openxmlformats.org/officeDocument/2006/relationships" xmlns:p="http://schemas.openxmlformats.org/presentationml/2006/main">
  <p:tag name="THINKCELLSHAPEDONOTDELETE" val="tvg1UrxHyr7sQu9.37tU59A"/>
</p:tagLst>
</file>

<file path=ppt/tags/tag1817.xml><?xml version="1.0" encoding="utf-8"?>
<p:tagLst xmlns:a="http://schemas.openxmlformats.org/drawingml/2006/main" xmlns:r="http://schemas.openxmlformats.org/officeDocument/2006/relationships" xmlns:p="http://schemas.openxmlformats.org/presentationml/2006/main">
  <p:tag name="THINKCELLSHAPEDONOTDELETE" val="tnqoukdVKALknpUX3p_VJfw"/>
</p:tagLst>
</file>

<file path=ppt/tags/tag1818.xml><?xml version="1.0" encoding="utf-8"?>
<p:tagLst xmlns:a="http://schemas.openxmlformats.org/drawingml/2006/main" xmlns:r="http://schemas.openxmlformats.org/officeDocument/2006/relationships" xmlns:p="http://schemas.openxmlformats.org/presentationml/2006/main">
  <p:tag name="THINKCELLSHAPEDONOTDELETE" val="tlHdAD.mUehc3PE7FMGwMzA"/>
</p:tagLst>
</file>

<file path=ppt/tags/tag1819.xml><?xml version="1.0" encoding="utf-8"?>
<p:tagLst xmlns:a="http://schemas.openxmlformats.org/drawingml/2006/main" xmlns:r="http://schemas.openxmlformats.org/officeDocument/2006/relationships" xmlns:p="http://schemas.openxmlformats.org/presentationml/2006/main">
  <p:tag name="THINKCELLSHAPEDONOTDELETE" val="tfB3S5RflEtU4htOXQzdMZ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KS7x2QhwioatB8f.akEkDw"/>
</p:tagLst>
</file>

<file path=ppt/tags/tag1820.xml><?xml version="1.0" encoding="utf-8"?>
<p:tagLst xmlns:a="http://schemas.openxmlformats.org/drawingml/2006/main" xmlns:r="http://schemas.openxmlformats.org/officeDocument/2006/relationships" xmlns:p="http://schemas.openxmlformats.org/presentationml/2006/main">
  <p:tag name="THINKCELLSHAPEDONOTDELETE" val="tsNxNYyoyfEzKqeyH7_pJLg"/>
</p:tagLst>
</file>

<file path=ppt/tags/tag1821.xml><?xml version="1.0" encoding="utf-8"?>
<p:tagLst xmlns:a="http://schemas.openxmlformats.org/drawingml/2006/main" xmlns:r="http://schemas.openxmlformats.org/officeDocument/2006/relationships" xmlns:p="http://schemas.openxmlformats.org/presentationml/2006/main">
  <p:tag name="THINKCELLSHAPEDONOTDELETE" val="tYMYmMyc2N9x.PnITcOWb7Q"/>
</p:tagLst>
</file>

<file path=ppt/tags/tag1822.xml><?xml version="1.0" encoding="utf-8"?>
<p:tagLst xmlns:a="http://schemas.openxmlformats.org/drawingml/2006/main" xmlns:r="http://schemas.openxmlformats.org/officeDocument/2006/relationships" xmlns:p="http://schemas.openxmlformats.org/presentationml/2006/main">
  <p:tag name="THINKCELLSHAPEDONOTDELETE" val="tRwGDLZzOHskXZJvwWLWQvQ"/>
</p:tagLst>
</file>

<file path=ppt/tags/tag1823.xml><?xml version="1.0" encoding="utf-8"?>
<p:tagLst xmlns:a="http://schemas.openxmlformats.org/drawingml/2006/main" xmlns:r="http://schemas.openxmlformats.org/officeDocument/2006/relationships" xmlns:p="http://schemas.openxmlformats.org/presentationml/2006/main">
  <p:tag name="THINKCELLSHAPEDONOTDELETE" val="t6HjKWkSB7KzD3u9MVs6T.Q"/>
</p:tagLst>
</file>

<file path=ppt/tags/tag1824.xml><?xml version="1.0" encoding="utf-8"?>
<p:tagLst xmlns:a="http://schemas.openxmlformats.org/drawingml/2006/main" xmlns:r="http://schemas.openxmlformats.org/officeDocument/2006/relationships" xmlns:p="http://schemas.openxmlformats.org/presentationml/2006/main">
  <p:tag name="THINKCELLSHAPEDONOTDELETE" val="tfpuiDfCYZyBGwbOIVD6kdw"/>
</p:tagLst>
</file>

<file path=ppt/tags/tag1825.xml><?xml version="1.0" encoding="utf-8"?>
<p:tagLst xmlns:a="http://schemas.openxmlformats.org/drawingml/2006/main" xmlns:r="http://schemas.openxmlformats.org/officeDocument/2006/relationships" xmlns:p="http://schemas.openxmlformats.org/presentationml/2006/main">
  <p:tag name="THINKCELLSHAPEDONOTDELETE" val="t923GCd1cA2X6AAWLv98nUA"/>
</p:tagLst>
</file>

<file path=ppt/tags/tag1826.xml><?xml version="1.0" encoding="utf-8"?>
<p:tagLst xmlns:a="http://schemas.openxmlformats.org/drawingml/2006/main" xmlns:r="http://schemas.openxmlformats.org/officeDocument/2006/relationships" xmlns:p="http://schemas.openxmlformats.org/presentationml/2006/main">
  <p:tag name="THINKCELLSHAPEDONOTDELETE" val="t6ds5rySLymRz6ws9q62FQg"/>
</p:tagLst>
</file>

<file path=ppt/tags/tag1827.xml><?xml version="1.0" encoding="utf-8"?>
<p:tagLst xmlns:a="http://schemas.openxmlformats.org/drawingml/2006/main" xmlns:r="http://schemas.openxmlformats.org/officeDocument/2006/relationships" xmlns:p="http://schemas.openxmlformats.org/presentationml/2006/main">
  <p:tag name="THINKCELLSHAPEDONOTDELETE" val="tC_Mw81Q1nwoSlIGogvG9Ng"/>
</p:tagLst>
</file>

<file path=ppt/tags/tag1828.xml><?xml version="1.0" encoding="utf-8"?>
<p:tagLst xmlns:a="http://schemas.openxmlformats.org/drawingml/2006/main" xmlns:r="http://schemas.openxmlformats.org/officeDocument/2006/relationships" xmlns:p="http://schemas.openxmlformats.org/presentationml/2006/main">
  <p:tag name="THINKCELLSHAPEDONOTDELETE" val="tIb2NGsVwfiw1M2Dmnc_3vA"/>
</p:tagLst>
</file>

<file path=ppt/tags/tag1829.xml><?xml version="1.0" encoding="utf-8"?>
<p:tagLst xmlns:a="http://schemas.openxmlformats.org/drawingml/2006/main" xmlns:r="http://schemas.openxmlformats.org/officeDocument/2006/relationships" xmlns:p="http://schemas.openxmlformats.org/presentationml/2006/main">
  <p:tag name="THINKCELLSHAPEDONOTDELETE" val="toM2Zdyq_jOvkdWqa3J_6C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Zdkzk.ltOEJ2y4lQL895Ow"/>
</p:tagLst>
</file>

<file path=ppt/tags/tag1830.xml><?xml version="1.0" encoding="utf-8"?>
<p:tagLst xmlns:a="http://schemas.openxmlformats.org/drawingml/2006/main" xmlns:r="http://schemas.openxmlformats.org/officeDocument/2006/relationships" xmlns:p="http://schemas.openxmlformats.org/presentationml/2006/main">
  <p:tag name="THINKCELLSHAPEDONOTDELETE" val="tihanvlFOcCuQLPbDHBbaKQ"/>
</p:tagLst>
</file>

<file path=ppt/tags/tag1831.xml><?xml version="1.0" encoding="utf-8"?>
<p:tagLst xmlns:a="http://schemas.openxmlformats.org/drawingml/2006/main" xmlns:r="http://schemas.openxmlformats.org/officeDocument/2006/relationships" xmlns:p="http://schemas.openxmlformats.org/presentationml/2006/main">
  <p:tag name="THINKCELLSHAPEDONOTDELETE" val="ti4jGqxTvzjmWPkRyldlq7g"/>
</p:tagLst>
</file>

<file path=ppt/tags/tag1832.xml><?xml version="1.0" encoding="utf-8"?>
<p:tagLst xmlns:a="http://schemas.openxmlformats.org/drawingml/2006/main" xmlns:r="http://schemas.openxmlformats.org/officeDocument/2006/relationships" xmlns:p="http://schemas.openxmlformats.org/presentationml/2006/main">
  <p:tag name="THINKCELLSHAPEDONOTDELETE" val="tQGI9tdFPIOl2O2BYq6kTAw"/>
</p:tagLst>
</file>

<file path=ppt/tags/tag1833.xml><?xml version="1.0" encoding="utf-8"?>
<p:tagLst xmlns:a="http://schemas.openxmlformats.org/drawingml/2006/main" xmlns:r="http://schemas.openxmlformats.org/officeDocument/2006/relationships" xmlns:p="http://schemas.openxmlformats.org/presentationml/2006/main">
  <p:tag name="THINKCELLSHAPEDONOTDELETE" val="t6i8HTO4BV8D8B3WwZFiphg"/>
</p:tagLst>
</file>

<file path=ppt/tags/tag1834.xml><?xml version="1.0" encoding="utf-8"?>
<p:tagLst xmlns:a="http://schemas.openxmlformats.org/drawingml/2006/main" xmlns:r="http://schemas.openxmlformats.org/officeDocument/2006/relationships" xmlns:p="http://schemas.openxmlformats.org/presentationml/2006/main">
  <p:tag name="THINKCELLSHAPEDONOTDELETE" val="tnC7yflNbIFrf3B4bCRhRJg"/>
</p:tagLst>
</file>

<file path=ppt/tags/tag1835.xml><?xml version="1.0" encoding="utf-8"?>
<p:tagLst xmlns:a="http://schemas.openxmlformats.org/drawingml/2006/main" xmlns:r="http://schemas.openxmlformats.org/officeDocument/2006/relationships" xmlns:p="http://schemas.openxmlformats.org/presentationml/2006/main">
  <p:tag name="THINKCELLSHAPEDONOTDELETE" val="tKRLS1h6xU.f4.gtrWlqcoA"/>
</p:tagLst>
</file>

<file path=ppt/tags/tag1836.xml><?xml version="1.0" encoding="utf-8"?>
<p:tagLst xmlns:a="http://schemas.openxmlformats.org/drawingml/2006/main" xmlns:r="http://schemas.openxmlformats.org/officeDocument/2006/relationships" xmlns:p="http://schemas.openxmlformats.org/presentationml/2006/main">
  <p:tag name="THINKCELLSHAPEDONOTDELETE" val="tTpib6V.F8.wDUKav45ldHg"/>
</p:tagLst>
</file>

<file path=ppt/tags/tag1837.xml><?xml version="1.0" encoding="utf-8"?>
<p:tagLst xmlns:a="http://schemas.openxmlformats.org/drawingml/2006/main" xmlns:r="http://schemas.openxmlformats.org/officeDocument/2006/relationships" xmlns:p="http://schemas.openxmlformats.org/presentationml/2006/main">
  <p:tag name="THINKCELLSHAPEDONOTDELETE" val="tw4uTkodPSpmAaMUjldyjRw"/>
</p:tagLst>
</file>

<file path=ppt/tags/tag1838.xml><?xml version="1.0" encoding="utf-8"?>
<p:tagLst xmlns:a="http://schemas.openxmlformats.org/drawingml/2006/main" xmlns:r="http://schemas.openxmlformats.org/officeDocument/2006/relationships" xmlns:p="http://schemas.openxmlformats.org/presentationml/2006/main">
  <p:tag name="THINKCELLSHAPEDONOTDELETE" val="tvS_MbIkRtVo.AGRZH9EaCA"/>
</p:tagLst>
</file>

<file path=ppt/tags/tag1839.xml><?xml version="1.0" encoding="utf-8"?>
<p:tagLst xmlns:a="http://schemas.openxmlformats.org/drawingml/2006/main" xmlns:r="http://schemas.openxmlformats.org/officeDocument/2006/relationships" xmlns:p="http://schemas.openxmlformats.org/presentationml/2006/main">
  <p:tag name="THINKCELLSHAPEDONOTDELETE" val="tiT8MhI84GdhtWmBovsHCl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nr2yOYcJdlEa1kM0V3TGw"/>
</p:tagLst>
</file>

<file path=ppt/tags/tag1840.xml><?xml version="1.0" encoding="utf-8"?>
<p:tagLst xmlns:a="http://schemas.openxmlformats.org/drawingml/2006/main" xmlns:r="http://schemas.openxmlformats.org/officeDocument/2006/relationships" xmlns:p="http://schemas.openxmlformats.org/presentationml/2006/main">
  <p:tag name="THINKCELLSHAPEDONOTDELETE" val="t0fqVWi3.iUdafxzkXFB7.Q"/>
</p:tagLst>
</file>

<file path=ppt/tags/tag1841.xml><?xml version="1.0" encoding="utf-8"?>
<p:tagLst xmlns:a="http://schemas.openxmlformats.org/drawingml/2006/main" xmlns:r="http://schemas.openxmlformats.org/officeDocument/2006/relationships" xmlns:p="http://schemas.openxmlformats.org/presentationml/2006/main">
  <p:tag name="THINKCELLSHAPEDONOTDELETE" val="tSaWy7AUjmtMs5F69sVIteg"/>
</p:tagLst>
</file>

<file path=ppt/tags/tag1842.xml><?xml version="1.0" encoding="utf-8"?>
<p:tagLst xmlns:a="http://schemas.openxmlformats.org/drawingml/2006/main" xmlns:r="http://schemas.openxmlformats.org/officeDocument/2006/relationships" xmlns:p="http://schemas.openxmlformats.org/presentationml/2006/main">
  <p:tag name="THINKCELLSHAPEDONOTDELETE" val="tG76JgQLh6jAqW7oFY.K_hw"/>
</p:tagLst>
</file>

<file path=ppt/tags/tag1843.xml><?xml version="1.0" encoding="utf-8"?>
<p:tagLst xmlns:a="http://schemas.openxmlformats.org/drawingml/2006/main" xmlns:r="http://schemas.openxmlformats.org/officeDocument/2006/relationships" xmlns:p="http://schemas.openxmlformats.org/presentationml/2006/main">
  <p:tag name="THINKCELLSHAPEDONOTDELETE" val="ts0Evvf.xmSkrmBuTsUNh1w"/>
</p:tagLst>
</file>

<file path=ppt/tags/tag1844.xml><?xml version="1.0" encoding="utf-8"?>
<p:tagLst xmlns:a="http://schemas.openxmlformats.org/drawingml/2006/main" xmlns:r="http://schemas.openxmlformats.org/officeDocument/2006/relationships" xmlns:p="http://schemas.openxmlformats.org/presentationml/2006/main">
  <p:tag name="THINKCELLSHAPEDONOTDELETE" val="t9Z7XGqU9YbOtmRxNfrJUAw"/>
</p:tagLst>
</file>

<file path=ppt/tags/tag1845.xml><?xml version="1.0" encoding="utf-8"?>
<p:tagLst xmlns:a="http://schemas.openxmlformats.org/drawingml/2006/main" xmlns:r="http://schemas.openxmlformats.org/officeDocument/2006/relationships" xmlns:p="http://schemas.openxmlformats.org/presentationml/2006/main">
  <p:tag name="THINKCELLSHAPEDONOTDELETE" val="tACqdEzuChsT3fDY5CxS2Fw"/>
</p:tagLst>
</file>

<file path=ppt/tags/tag1846.xml><?xml version="1.0" encoding="utf-8"?>
<p:tagLst xmlns:a="http://schemas.openxmlformats.org/drawingml/2006/main" xmlns:r="http://schemas.openxmlformats.org/officeDocument/2006/relationships" xmlns:p="http://schemas.openxmlformats.org/presentationml/2006/main">
  <p:tag name="THINKCELLSHAPEDONOTDELETE" val="t12_s7OBOjGtNr2w_PdcVOA"/>
</p:tagLst>
</file>

<file path=ppt/tags/tag1847.xml><?xml version="1.0" encoding="utf-8"?>
<p:tagLst xmlns:a="http://schemas.openxmlformats.org/drawingml/2006/main" xmlns:r="http://schemas.openxmlformats.org/officeDocument/2006/relationships" xmlns:p="http://schemas.openxmlformats.org/presentationml/2006/main">
  <p:tag name="THINKCELLSHAPEDONOTDELETE" val="tA_4syz7RMumL8byl7gW7wQ"/>
</p:tagLst>
</file>

<file path=ppt/tags/tag1848.xml><?xml version="1.0" encoding="utf-8"?>
<p:tagLst xmlns:a="http://schemas.openxmlformats.org/drawingml/2006/main" xmlns:r="http://schemas.openxmlformats.org/officeDocument/2006/relationships" xmlns:p="http://schemas.openxmlformats.org/presentationml/2006/main">
  <p:tag name="THINKCELLSHAPEDONOTDELETE" val="tQnjiGi9i4dBUHsD_BDJ.5A"/>
</p:tagLst>
</file>

<file path=ppt/tags/tag1849.xml><?xml version="1.0" encoding="utf-8"?>
<p:tagLst xmlns:a="http://schemas.openxmlformats.org/drawingml/2006/main" xmlns:r="http://schemas.openxmlformats.org/officeDocument/2006/relationships" xmlns:p="http://schemas.openxmlformats.org/presentationml/2006/main">
  <p:tag name="THINKCELLSHAPEDONOTDELETE" val="tbjchYpChsuF5yHjbiug6X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cwqorGuXrFy6jT2zs3Seig"/>
</p:tagLst>
</file>

<file path=ppt/tags/tag1850.xml><?xml version="1.0" encoding="utf-8"?>
<p:tagLst xmlns:a="http://schemas.openxmlformats.org/drawingml/2006/main" xmlns:r="http://schemas.openxmlformats.org/officeDocument/2006/relationships" xmlns:p="http://schemas.openxmlformats.org/presentationml/2006/main">
  <p:tag name="THINKCELLSHAPEDONOTDELETE" val="to85cjUV8C3rM97sKbNWCBQ"/>
</p:tagLst>
</file>

<file path=ppt/tags/tag1851.xml><?xml version="1.0" encoding="utf-8"?>
<p:tagLst xmlns:a="http://schemas.openxmlformats.org/drawingml/2006/main" xmlns:r="http://schemas.openxmlformats.org/officeDocument/2006/relationships" xmlns:p="http://schemas.openxmlformats.org/presentationml/2006/main">
  <p:tag name="THINKCELLSHAPEDONOTDELETE" val="tZ1IBzglNOvrc9iSDVI2iUQ"/>
</p:tagLst>
</file>

<file path=ppt/tags/tag1852.xml><?xml version="1.0" encoding="utf-8"?>
<p:tagLst xmlns:a="http://schemas.openxmlformats.org/drawingml/2006/main" xmlns:r="http://schemas.openxmlformats.org/officeDocument/2006/relationships" xmlns:p="http://schemas.openxmlformats.org/presentationml/2006/main">
  <p:tag name="THINKCELLSHAPEDONOTDELETE" val="tda_Na2BzCNicT6FrOjaS9g"/>
</p:tagLst>
</file>

<file path=ppt/tags/tag1853.xml><?xml version="1.0" encoding="utf-8"?>
<p:tagLst xmlns:a="http://schemas.openxmlformats.org/drawingml/2006/main" xmlns:r="http://schemas.openxmlformats.org/officeDocument/2006/relationships" xmlns:p="http://schemas.openxmlformats.org/presentationml/2006/main">
  <p:tag name="THINKCELLSHAPEDONOTDELETE" val="tQ45YT0BEhFPHuL7zuWkAwQ"/>
</p:tagLst>
</file>

<file path=ppt/tags/tag1854.xml><?xml version="1.0" encoding="utf-8"?>
<p:tagLst xmlns:a="http://schemas.openxmlformats.org/drawingml/2006/main" xmlns:r="http://schemas.openxmlformats.org/officeDocument/2006/relationships" xmlns:p="http://schemas.openxmlformats.org/presentationml/2006/main">
  <p:tag name="THINKCELLSHAPEDONOTDELETE" val="tQDz7Qs2Ne4bEN0R5nqQzUQ"/>
</p:tagLst>
</file>

<file path=ppt/tags/tag1855.xml><?xml version="1.0" encoding="utf-8"?>
<p:tagLst xmlns:a="http://schemas.openxmlformats.org/drawingml/2006/main" xmlns:r="http://schemas.openxmlformats.org/officeDocument/2006/relationships" xmlns:p="http://schemas.openxmlformats.org/presentationml/2006/main">
  <p:tag name="THINKCELLSHAPEDONOTDELETE" val="tenB4.fzVy_ZsGI2bBJqoCw"/>
</p:tagLst>
</file>

<file path=ppt/tags/tag1856.xml><?xml version="1.0" encoding="utf-8"?>
<p:tagLst xmlns:a="http://schemas.openxmlformats.org/drawingml/2006/main" xmlns:r="http://schemas.openxmlformats.org/officeDocument/2006/relationships" xmlns:p="http://schemas.openxmlformats.org/presentationml/2006/main">
  <p:tag name="THINKCELLSHAPEDONOTDELETE" val="t_mHZBtDxnrcrY18iRioIPw"/>
</p:tagLst>
</file>

<file path=ppt/tags/tag1857.xml><?xml version="1.0" encoding="utf-8"?>
<p:tagLst xmlns:a="http://schemas.openxmlformats.org/drawingml/2006/main" xmlns:r="http://schemas.openxmlformats.org/officeDocument/2006/relationships" xmlns:p="http://schemas.openxmlformats.org/presentationml/2006/main">
  <p:tag name="THINKCELLSHAPEDONOTDELETE" val="tymp3JE4eWkdfCHtFj5wNEQ"/>
</p:tagLst>
</file>

<file path=ppt/tags/tag1858.xml><?xml version="1.0" encoding="utf-8"?>
<p:tagLst xmlns:a="http://schemas.openxmlformats.org/drawingml/2006/main" xmlns:r="http://schemas.openxmlformats.org/officeDocument/2006/relationships" xmlns:p="http://schemas.openxmlformats.org/presentationml/2006/main">
  <p:tag name="THINKCELLSHAPEDONOTDELETE" val="t7nIeJ4HQPxnM_OcRSlnzOg"/>
</p:tagLst>
</file>

<file path=ppt/tags/tag1859.xml><?xml version="1.0" encoding="utf-8"?>
<p:tagLst xmlns:a="http://schemas.openxmlformats.org/drawingml/2006/main" xmlns:r="http://schemas.openxmlformats.org/officeDocument/2006/relationships" xmlns:p="http://schemas.openxmlformats.org/presentationml/2006/main">
  <p:tag name="THINKCELLSHAPEDONOTDELETE" val="tNCqDA44Tosb21bWGHK.8p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U1rWDP8a4vapgX48bWNHw"/>
</p:tagLst>
</file>

<file path=ppt/tags/tag1860.xml><?xml version="1.0" encoding="utf-8"?>
<p:tagLst xmlns:a="http://schemas.openxmlformats.org/drawingml/2006/main" xmlns:r="http://schemas.openxmlformats.org/officeDocument/2006/relationships" xmlns:p="http://schemas.openxmlformats.org/presentationml/2006/main">
  <p:tag name="THINKCELLSHAPEDONOTDELETE" val="ta93lkg9alCBsAhfSaN_8bQ"/>
</p:tagLst>
</file>

<file path=ppt/tags/tag1861.xml><?xml version="1.0" encoding="utf-8"?>
<p:tagLst xmlns:a="http://schemas.openxmlformats.org/drawingml/2006/main" xmlns:r="http://schemas.openxmlformats.org/officeDocument/2006/relationships" xmlns:p="http://schemas.openxmlformats.org/presentationml/2006/main">
  <p:tag name="THINKCELLSHAPEDONOTDELETE" val="t5HYvfZr0eMKE2nqFfXloTQ"/>
</p:tagLst>
</file>

<file path=ppt/tags/tag1862.xml><?xml version="1.0" encoding="utf-8"?>
<p:tagLst xmlns:a="http://schemas.openxmlformats.org/drawingml/2006/main" xmlns:r="http://schemas.openxmlformats.org/officeDocument/2006/relationships" xmlns:p="http://schemas.openxmlformats.org/presentationml/2006/main">
  <p:tag name="THINKCELLSHAPEDONOTDELETE" val="tf3Hu9O08k4gbsQi19quQNA"/>
</p:tagLst>
</file>

<file path=ppt/tags/tag1863.xml><?xml version="1.0" encoding="utf-8"?>
<p:tagLst xmlns:a="http://schemas.openxmlformats.org/drawingml/2006/main" xmlns:r="http://schemas.openxmlformats.org/officeDocument/2006/relationships" xmlns:p="http://schemas.openxmlformats.org/presentationml/2006/main">
  <p:tag name="THINKCELLSHAPEDONOTDELETE" val="taahGNrc7tarPzNJ19N2tTw"/>
</p:tagLst>
</file>

<file path=ppt/tags/tag1864.xml><?xml version="1.0" encoding="utf-8"?>
<p:tagLst xmlns:a="http://schemas.openxmlformats.org/drawingml/2006/main" xmlns:r="http://schemas.openxmlformats.org/officeDocument/2006/relationships" xmlns:p="http://schemas.openxmlformats.org/presentationml/2006/main">
  <p:tag name="THINKCELLSHAPEDONOTDELETE" val="tPsu2xIOqVDvFyJk56kzRKQ"/>
</p:tagLst>
</file>

<file path=ppt/tags/tag1865.xml><?xml version="1.0" encoding="utf-8"?>
<p:tagLst xmlns:a="http://schemas.openxmlformats.org/drawingml/2006/main" xmlns:r="http://schemas.openxmlformats.org/officeDocument/2006/relationships" xmlns:p="http://schemas.openxmlformats.org/presentationml/2006/main">
  <p:tag name="THINKCELLSHAPEDONOTDELETE" val="tR7OU.q4LovRhbHEcQKTPJg"/>
</p:tagLst>
</file>

<file path=ppt/tags/tag1866.xml><?xml version="1.0" encoding="utf-8"?>
<p:tagLst xmlns:a="http://schemas.openxmlformats.org/drawingml/2006/main" xmlns:r="http://schemas.openxmlformats.org/officeDocument/2006/relationships" xmlns:p="http://schemas.openxmlformats.org/presentationml/2006/main">
  <p:tag name="THINKCELLSHAPEDONOTDELETE" val="tg3EkpPQrbGQixe8PPnJd0g"/>
</p:tagLst>
</file>

<file path=ppt/tags/tag1867.xml><?xml version="1.0" encoding="utf-8"?>
<p:tagLst xmlns:a="http://schemas.openxmlformats.org/drawingml/2006/main" xmlns:r="http://schemas.openxmlformats.org/officeDocument/2006/relationships" xmlns:p="http://schemas.openxmlformats.org/presentationml/2006/main">
  <p:tag name="THINKCELLSHAPEDONOTDELETE" val="tbCy9G_5aeCtHEyWpBNKmVw"/>
</p:tagLst>
</file>

<file path=ppt/tags/tag1868.xml><?xml version="1.0" encoding="utf-8"?>
<p:tagLst xmlns:a="http://schemas.openxmlformats.org/drawingml/2006/main" xmlns:r="http://schemas.openxmlformats.org/officeDocument/2006/relationships" xmlns:p="http://schemas.openxmlformats.org/presentationml/2006/main">
  <p:tag name="THINKCELLSHAPEDONOTDELETE" val="tY2T.FouYdkSw_IUqB9bdew"/>
</p:tagLst>
</file>

<file path=ppt/tags/tag1869.xml><?xml version="1.0" encoding="utf-8"?>
<p:tagLst xmlns:a="http://schemas.openxmlformats.org/drawingml/2006/main" xmlns:r="http://schemas.openxmlformats.org/officeDocument/2006/relationships" xmlns:p="http://schemas.openxmlformats.org/presentationml/2006/main">
  <p:tag name="THINKCELLSHAPEDONOTDELETE" val="t_wr0o9GzHKeBL5VARnEyL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uMh5BZi94PwLC6qz4d9Jrg"/>
</p:tagLst>
</file>

<file path=ppt/tags/tag1870.xml><?xml version="1.0" encoding="utf-8"?>
<p:tagLst xmlns:a="http://schemas.openxmlformats.org/drawingml/2006/main" xmlns:r="http://schemas.openxmlformats.org/officeDocument/2006/relationships" xmlns:p="http://schemas.openxmlformats.org/presentationml/2006/main">
  <p:tag name="THINKCELLSHAPEDONOTDELETE" val="tdL9a62OxnpUvyIu8CKTosQ"/>
</p:tagLst>
</file>

<file path=ppt/tags/tag1871.xml><?xml version="1.0" encoding="utf-8"?>
<p:tagLst xmlns:a="http://schemas.openxmlformats.org/drawingml/2006/main" xmlns:r="http://schemas.openxmlformats.org/officeDocument/2006/relationships" xmlns:p="http://schemas.openxmlformats.org/presentationml/2006/main">
  <p:tag name="THINKCELLSHAPEDONOTDELETE" val="t.Imwj7EssfMfGVOT0L88ug"/>
</p:tagLst>
</file>

<file path=ppt/tags/tag1872.xml><?xml version="1.0" encoding="utf-8"?>
<p:tagLst xmlns:a="http://schemas.openxmlformats.org/drawingml/2006/main" xmlns:r="http://schemas.openxmlformats.org/officeDocument/2006/relationships" xmlns:p="http://schemas.openxmlformats.org/presentationml/2006/main">
  <p:tag name="THINKCELLSHAPEDONOTDELETE" val="tF9lUqPL_WRCzlAVKN1ZBNw"/>
</p:tagLst>
</file>

<file path=ppt/tags/tag1873.xml><?xml version="1.0" encoding="utf-8"?>
<p:tagLst xmlns:a="http://schemas.openxmlformats.org/drawingml/2006/main" xmlns:r="http://schemas.openxmlformats.org/officeDocument/2006/relationships" xmlns:p="http://schemas.openxmlformats.org/presentationml/2006/main">
  <p:tag name="THINKCELLSHAPEDONOTDELETE" val="tXYXELOkFnFdt3GNzMflweg"/>
</p:tagLst>
</file>

<file path=ppt/tags/tag1874.xml><?xml version="1.0" encoding="utf-8"?>
<p:tagLst xmlns:a="http://schemas.openxmlformats.org/drawingml/2006/main" xmlns:r="http://schemas.openxmlformats.org/officeDocument/2006/relationships" xmlns:p="http://schemas.openxmlformats.org/presentationml/2006/main">
  <p:tag name="THINKCELLSHAPEDONOTDELETE" val="t4YFx0VgKrH3JiOoz_JD_0A"/>
</p:tagLst>
</file>

<file path=ppt/tags/tag1875.xml><?xml version="1.0" encoding="utf-8"?>
<p:tagLst xmlns:a="http://schemas.openxmlformats.org/drawingml/2006/main" xmlns:r="http://schemas.openxmlformats.org/officeDocument/2006/relationships" xmlns:p="http://schemas.openxmlformats.org/presentationml/2006/main">
  <p:tag name="THINKCELLSHAPEDONOTDELETE" val="t76FxymDvampN4NHp97KKGA"/>
</p:tagLst>
</file>

<file path=ppt/tags/tag1876.xml><?xml version="1.0" encoding="utf-8"?>
<p:tagLst xmlns:a="http://schemas.openxmlformats.org/drawingml/2006/main" xmlns:r="http://schemas.openxmlformats.org/officeDocument/2006/relationships" xmlns:p="http://schemas.openxmlformats.org/presentationml/2006/main">
  <p:tag name="THINKCELLSHAPEDONOTDELETE" val="tnApHS.FdbDG8GIsIYbn2NQ"/>
</p:tagLst>
</file>

<file path=ppt/tags/tag1877.xml><?xml version="1.0" encoding="utf-8"?>
<p:tagLst xmlns:a="http://schemas.openxmlformats.org/drawingml/2006/main" xmlns:r="http://schemas.openxmlformats.org/officeDocument/2006/relationships" xmlns:p="http://schemas.openxmlformats.org/presentationml/2006/main">
  <p:tag name="THINKCELLSHAPEDONOTDELETE" val="tW6DrLhy6T4kHd7AtCBTB7A"/>
</p:tagLst>
</file>

<file path=ppt/tags/tag1878.xml><?xml version="1.0" encoding="utf-8"?>
<p:tagLst xmlns:a="http://schemas.openxmlformats.org/drawingml/2006/main" xmlns:r="http://schemas.openxmlformats.org/officeDocument/2006/relationships" xmlns:p="http://schemas.openxmlformats.org/presentationml/2006/main">
  <p:tag name="THINKCELLSHAPEDONOTDELETE" val="tNUe_8qjrfjIFs1eR5Sx_QA"/>
</p:tagLst>
</file>

<file path=ppt/tags/tag1879.xml><?xml version="1.0" encoding="utf-8"?>
<p:tagLst xmlns:a="http://schemas.openxmlformats.org/drawingml/2006/main" xmlns:r="http://schemas.openxmlformats.org/officeDocument/2006/relationships" xmlns:p="http://schemas.openxmlformats.org/presentationml/2006/main">
  <p:tag name="THINKCELLSHAPEDONOTDELETE" val="tEF9AorIb.4Q.MrbHjHl9R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B_KVlfaVYNGnN.a5ZQ7EzQ"/>
</p:tagLst>
</file>

<file path=ppt/tags/tag1880.xml><?xml version="1.0" encoding="utf-8"?>
<p:tagLst xmlns:a="http://schemas.openxmlformats.org/drawingml/2006/main" xmlns:r="http://schemas.openxmlformats.org/officeDocument/2006/relationships" xmlns:p="http://schemas.openxmlformats.org/presentationml/2006/main">
  <p:tag name="THINKCELLSHAPEDONOTDELETE" val="tPJr4bt3._qtfNooj_WSMjg"/>
</p:tagLst>
</file>

<file path=ppt/tags/tag1881.xml><?xml version="1.0" encoding="utf-8"?>
<p:tagLst xmlns:a="http://schemas.openxmlformats.org/drawingml/2006/main" xmlns:r="http://schemas.openxmlformats.org/officeDocument/2006/relationships" xmlns:p="http://schemas.openxmlformats.org/presentationml/2006/main">
  <p:tag name="THINKCELLSHAPEDONOTDELETE" val="t5TOHRSNDLRAKadytG21B0A"/>
</p:tagLst>
</file>

<file path=ppt/tags/tag1882.xml><?xml version="1.0" encoding="utf-8"?>
<p:tagLst xmlns:a="http://schemas.openxmlformats.org/drawingml/2006/main" xmlns:r="http://schemas.openxmlformats.org/officeDocument/2006/relationships" xmlns:p="http://schemas.openxmlformats.org/presentationml/2006/main">
  <p:tag name="THINKCELLSHAPEDONOTDELETE" val="tOWFBI3OK.WYDZ3FoKbX_Fw"/>
</p:tagLst>
</file>

<file path=ppt/tags/tag1883.xml><?xml version="1.0" encoding="utf-8"?>
<p:tagLst xmlns:a="http://schemas.openxmlformats.org/drawingml/2006/main" xmlns:r="http://schemas.openxmlformats.org/officeDocument/2006/relationships" xmlns:p="http://schemas.openxmlformats.org/presentationml/2006/main">
  <p:tag name="THINKCELLSHAPEDONOTDELETE" val="twNfK5IC75Cijois5NbJ_aA"/>
</p:tagLst>
</file>

<file path=ppt/tags/tag1884.xml><?xml version="1.0" encoding="utf-8"?>
<p:tagLst xmlns:a="http://schemas.openxmlformats.org/drawingml/2006/main" xmlns:r="http://schemas.openxmlformats.org/officeDocument/2006/relationships" xmlns:p="http://schemas.openxmlformats.org/presentationml/2006/main">
  <p:tag name="THINKCELLSHAPEDONOTDELETE" val="tFP_sZcco0dTjuqyvc1WzoA"/>
</p:tagLst>
</file>

<file path=ppt/tags/tag1885.xml><?xml version="1.0" encoding="utf-8"?>
<p:tagLst xmlns:a="http://schemas.openxmlformats.org/drawingml/2006/main" xmlns:r="http://schemas.openxmlformats.org/officeDocument/2006/relationships" xmlns:p="http://schemas.openxmlformats.org/presentationml/2006/main">
  <p:tag name="THINKCELLSHAPEDONOTDELETE" val="t9micnBuZVXQ5urqIKGdZiQ"/>
</p:tagLst>
</file>

<file path=ppt/tags/tag1886.xml><?xml version="1.0" encoding="utf-8"?>
<p:tagLst xmlns:a="http://schemas.openxmlformats.org/drawingml/2006/main" xmlns:r="http://schemas.openxmlformats.org/officeDocument/2006/relationships" xmlns:p="http://schemas.openxmlformats.org/presentationml/2006/main">
  <p:tag name="THINKCELLSHAPEDONOTDELETE" val="tbOrRbCxe0IEFFmyjbK7pRg"/>
</p:tagLst>
</file>

<file path=ppt/tags/tag1887.xml><?xml version="1.0" encoding="utf-8"?>
<p:tagLst xmlns:a="http://schemas.openxmlformats.org/drawingml/2006/main" xmlns:r="http://schemas.openxmlformats.org/officeDocument/2006/relationships" xmlns:p="http://schemas.openxmlformats.org/presentationml/2006/main">
  <p:tag name="THINKCELLSHAPEDONOTDELETE" val="trBrzfHtcg90zdTfGmVEWjw"/>
</p:tagLst>
</file>

<file path=ppt/tags/tag1888.xml><?xml version="1.0" encoding="utf-8"?>
<p:tagLst xmlns:a="http://schemas.openxmlformats.org/drawingml/2006/main" xmlns:r="http://schemas.openxmlformats.org/officeDocument/2006/relationships" xmlns:p="http://schemas.openxmlformats.org/presentationml/2006/main">
  <p:tag name="THINKCELLSHAPEDONOTDELETE" val="tTQb0TLLL3hwrqh3rUuLmTg"/>
</p:tagLst>
</file>

<file path=ppt/tags/tag1889.xml><?xml version="1.0" encoding="utf-8"?>
<p:tagLst xmlns:a="http://schemas.openxmlformats.org/drawingml/2006/main" xmlns:r="http://schemas.openxmlformats.org/officeDocument/2006/relationships" xmlns:p="http://schemas.openxmlformats.org/presentationml/2006/main">
  <p:tag name="THINKCELLSHAPEDONOTDELETE" val="tStypaDp9hAiKUDd74Ja69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fs..dtvyapPzoZLUfba2rg"/>
</p:tagLst>
</file>

<file path=ppt/tags/tag1890.xml><?xml version="1.0" encoding="utf-8"?>
<p:tagLst xmlns:a="http://schemas.openxmlformats.org/drawingml/2006/main" xmlns:r="http://schemas.openxmlformats.org/officeDocument/2006/relationships" xmlns:p="http://schemas.openxmlformats.org/presentationml/2006/main">
  <p:tag name="THINKCELLSHAPEDONOTDELETE" val="tjeJU5TjV1clTHMTMDztsJw"/>
</p:tagLst>
</file>

<file path=ppt/tags/tag1891.xml><?xml version="1.0" encoding="utf-8"?>
<p:tagLst xmlns:a="http://schemas.openxmlformats.org/drawingml/2006/main" xmlns:r="http://schemas.openxmlformats.org/officeDocument/2006/relationships" xmlns:p="http://schemas.openxmlformats.org/presentationml/2006/main">
  <p:tag name="THINKCELLSHAPEDONOTDELETE" val="tVoRYOPP3.d5mb20BkMq3lg"/>
</p:tagLst>
</file>

<file path=ppt/tags/tag1892.xml><?xml version="1.0" encoding="utf-8"?>
<p:tagLst xmlns:a="http://schemas.openxmlformats.org/drawingml/2006/main" xmlns:r="http://schemas.openxmlformats.org/officeDocument/2006/relationships" xmlns:p="http://schemas.openxmlformats.org/presentationml/2006/main">
  <p:tag name="THINKCELLSHAPEDONOTDELETE" val="tsDQmdP8mlDiNGyw5z2Nbpg"/>
</p:tagLst>
</file>

<file path=ppt/tags/tag1893.xml><?xml version="1.0" encoding="utf-8"?>
<p:tagLst xmlns:a="http://schemas.openxmlformats.org/drawingml/2006/main" xmlns:r="http://schemas.openxmlformats.org/officeDocument/2006/relationships" xmlns:p="http://schemas.openxmlformats.org/presentationml/2006/main">
  <p:tag name="THINKCELLSHAPEDONOTDELETE" val="t7mzKbU6DZb58UaOQY9AyBQ"/>
</p:tagLst>
</file>

<file path=ppt/tags/tag1894.xml><?xml version="1.0" encoding="utf-8"?>
<p:tagLst xmlns:a="http://schemas.openxmlformats.org/drawingml/2006/main" xmlns:r="http://schemas.openxmlformats.org/officeDocument/2006/relationships" xmlns:p="http://schemas.openxmlformats.org/presentationml/2006/main">
  <p:tag name="THINKCELLSHAPEDONOTDELETE" val="tYm4sBlp55CR3A3B3zyF6xw"/>
</p:tagLst>
</file>

<file path=ppt/tags/tag1895.xml><?xml version="1.0" encoding="utf-8"?>
<p:tagLst xmlns:a="http://schemas.openxmlformats.org/drawingml/2006/main" xmlns:r="http://schemas.openxmlformats.org/officeDocument/2006/relationships" xmlns:p="http://schemas.openxmlformats.org/presentationml/2006/main">
  <p:tag name="THINKCELLSHAPEDONOTDELETE" val="tZzhgNN044nMuY3UmyOzeNQ"/>
</p:tagLst>
</file>

<file path=ppt/tags/tag1896.xml><?xml version="1.0" encoding="utf-8"?>
<p:tagLst xmlns:a="http://schemas.openxmlformats.org/drawingml/2006/main" xmlns:r="http://schemas.openxmlformats.org/officeDocument/2006/relationships" xmlns:p="http://schemas.openxmlformats.org/presentationml/2006/main">
  <p:tag name="THINKCELLSHAPEDONOTDELETE" val="tRxeMynG2Lqe7XuL23LYl9A"/>
</p:tagLst>
</file>

<file path=ppt/tags/tag1897.xml><?xml version="1.0" encoding="utf-8"?>
<p:tagLst xmlns:a="http://schemas.openxmlformats.org/drawingml/2006/main" xmlns:r="http://schemas.openxmlformats.org/officeDocument/2006/relationships" xmlns:p="http://schemas.openxmlformats.org/presentationml/2006/main">
  <p:tag name="THINKCELLSHAPEDONOTDELETE" val="tN_sWi0EhPD3XI6D0z.1I1g"/>
</p:tagLst>
</file>

<file path=ppt/tags/tag1898.xml><?xml version="1.0" encoding="utf-8"?>
<p:tagLst xmlns:a="http://schemas.openxmlformats.org/drawingml/2006/main" xmlns:r="http://schemas.openxmlformats.org/officeDocument/2006/relationships" xmlns:p="http://schemas.openxmlformats.org/presentationml/2006/main">
  <p:tag name="THINKCELLSHAPEDONOTDELETE" val="tkypuyK14igTlUEbAq3AKJQ"/>
</p:tagLst>
</file>

<file path=ppt/tags/tag1899.xml><?xml version="1.0" encoding="utf-8"?>
<p:tagLst xmlns:a="http://schemas.openxmlformats.org/drawingml/2006/main" xmlns:r="http://schemas.openxmlformats.org/officeDocument/2006/relationships" xmlns:p="http://schemas.openxmlformats.org/presentationml/2006/main">
  <p:tag name="THINKCELLSHAPEDONOTDELETE" val="tBsljlMT08R9YNRmIFp7Gt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5tcO352Xnq_yUQZg.cfdg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xq78oz3mpHGdPAGjOzz13g"/>
</p:tagLst>
</file>

<file path=ppt/tags/tag1900.xml><?xml version="1.0" encoding="utf-8"?>
<p:tagLst xmlns:a="http://schemas.openxmlformats.org/drawingml/2006/main" xmlns:r="http://schemas.openxmlformats.org/officeDocument/2006/relationships" xmlns:p="http://schemas.openxmlformats.org/presentationml/2006/main">
  <p:tag name="THINKCELLSHAPEDONOTDELETE" val="tC2RpJnKxNooaQaOdUi8niw"/>
</p:tagLst>
</file>

<file path=ppt/tags/tag1901.xml><?xml version="1.0" encoding="utf-8"?>
<p:tagLst xmlns:a="http://schemas.openxmlformats.org/drawingml/2006/main" xmlns:r="http://schemas.openxmlformats.org/officeDocument/2006/relationships" xmlns:p="http://schemas.openxmlformats.org/presentationml/2006/main">
  <p:tag name="THINKCELLSHAPEDONOTDELETE" val="tsAvpTBiM9ZLufYdsXTZOuQ"/>
</p:tagLst>
</file>

<file path=ppt/tags/tag1902.xml><?xml version="1.0" encoding="utf-8"?>
<p:tagLst xmlns:a="http://schemas.openxmlformats.org/drawingml/2006/main" xmlns:r="http://schemas.openxmlformats.org/officeDocument/2006/relationships" xmlns:p="http://schemas.openxmlformats.org/presentationml/2006/main">
  <p:tag name="THINKCELLSHAPEDONOTDELETE" val="tZ9QZk7Lotxd7R3w5pxjYMw"/>
</p:tagLst>
</file>

<file path=ppt/tags/tag1903.xml><?xml version="1.0" encoding="utf-8"?>
<p:tagLst xmlns:a="http://schemas.openxmlformats.org/drawingml/2006/main" xmlns:r="http://schemas.openxmlformats.org/officeDocument/2006/relationships" xmlns:p="http://schemas.openxmlformats.org/presentationml/2006/main">
  <p:tag name="THINKCELLSHAPEDONOTDELETE" val="taTjgk1q3.Kyc5O.o2rsKww"/>
</p:tagLst>
</file>

<file path=ppt/tags/tag1904.xml><?xml version="1.0" encoding="utf-8"?>
<p:tagLst xmlns:a="http://schemas.openxmlformats.org/drawingml/2006/main" xmlns:r="http://schemas.openxmlformats.org/officeDocument/2006/relationships" xmlns:p="http://schemas.openxmlformats.org/presentationml/2006/main">
  <p:tag name="THINKCELLSHAPEDONOTDELETE" val="t0qkmu8Y75yHfhFcDnJxciw"/>
</p:tagLst>
</file>

<file path=ppt/tags/tag1905.xml><?xml version="1.0" encoding="utf-8"?>
<p:tagLst xmlns:a="http://schemas.openxmlformats.org/drawingml/2006/main" xmlns:r="http://schemas.openxmlformats.org/officeDocument/2006/relationships" xmlns:p="http://schemas.openxmlformats.org/presentationml/2006/main">
  <p:tag name="THINKCELLSHAPEDONOTDELETE" val="t67557wdCY2aqoQkrYq8lIw"/>
</p:tagLst>
</file>

<file path=ppt/tags/tag1906.xml><?xml version="1.0" encoding="utf-8"?>
<p:tagLst xmlns:a="http://schemas.openxmlformats.org/drawingml/2006/main" xmlns:r="http://schemas.openxmlformats.org/officeDocument/2006/relationships" xmlns:p="http://schemas.openxmlformats.org/presentationml/2006/main">
  <p:tag name="THINKCELLSHAPEDONOTDELETE" val="t0keTvwojvvXD.oapqDKFjg"/>
</p:tagLst>
</file>

<file path=ppt/tags/tag1907.xml><?xml version="1.0" encoding="utf-8"?>
<p:tagLst xmlns:a="http://schemas.openxmlformats.org/drawingml/2006/main" xmlns:r="http://schemas.openxmlformats.org/officeDocument/2006/relationships" xmlns:p="http://schemas.openxmlformats.org/presentationml/2006/main">
  <p:tag name="THINKCELLSHAPEDONOTDELETE" val="tkyWz5WovUHUe89YkhhssKw"/>
</p:tagLst>
</file>

<file path=ppt/tags/tag1908.xml><?xml version="1.0" encoding="utf-8"?>
<p:tagLst xmlns:a="http://schemas.openxmlformats.org/drawingml/2006/main" xmlns:r="http://schemas.openxmlformats.org/officeDocument/2006/relationships" xmlns:p="http://schemas.openxmlformats.org/presentationml/2006/main">
  <p:tag name="THINKCELLSHAPEDONOTDELETE" val="tHIxBlDUgYxm2KDexx6NF6A"/>
</p:tagLst>
</file>

<file path=ppt/tags/tag1909.xml><?xml version="1.0" encoding="utf-8"?>
<p:tagLst xmlns:a="http://schemas.openxmlformats.org/drawingml/2006/main" xmlns:r="http://schemas.openxmlformats.org/officeDocument/2006/relationships" xmlns:p="http://schemas.openxmlformats.org/presentationml/2006/main">
  <p:tag name="THINKCELLSHAPEDONOTDELETE" val="t8uYQJFnzvxVHInVnKXuAz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iYF5joZHwHygXbGf6a3kvg"/>
</p:tagLst>
</file>

<file path=ppt/tags/tag1910.xml><?xml version="1.0" encoding="utf-8"?>
<p:tagLst xmlns:a="http://schemas.openxmlformats.org/drawingml/2006/main" xmlns:r="http://schemas.openxmlformats.org/officeDocument/2006/relationships" xmlns:p="http://schemas.openxmlformats.org/presentationml/2006/main">
  <p:tag name="THINKCELLSHAPEDONOTDELETE" val="tKGPCdD8DV77yL5xlBQMb2g"/>
</p:tagLst>
</file>

<file path=ppt/tags/tag1911.xml><?xml version="1.0" encoding="utf-8"?>
<p:tagLst xmlns:a="http://schemas.openxmlformats.org/drawingml/2006/main" xmlns:r="http://schemas.openxmlformats.org/officeDocument/2006/relationships" xmlns:p="http://schemas.openxmlformats.org/presentationml/2006/main">
  <p:tag name="THINKCELLSHAPEDONOTDELETE" val="tpcmjqkQmqz.UACXDrIZHzw"/>
</p:tagLst>
</file>

<file path=ppt/tags/tag1912.xml><?xml version="1.0" encoding="utf-8"?>
<p:tagLst xmlns:a="http://schemas.openxmlformats.org/drawingml/2006/main" xmlns:r="http://schemas.openxmlformats.org/officeDocument/2006/relationships" xmlns:p="http://schemas.openxmlformats.org/presentationml/2006/main">
  <p:tag name="THINKCELLSHAPEDONOTDELETE" val="tAlkj0yRCQsT_OuOsT5DhoA"/>
</p:tagLst>
</file>

<file path=ppt/tags/tag1913.xml><?xml version="1.0" encoding="utf-8"?>
<p:tagLst xmlns:a="http://schemas.openxmlformats.org/drawingml/2006/main" xmlns:r="http://schemas.openxmlformats.org/officeDocument/2006/relationships" xmlns:p="http://schemas.openxmlformats.org/presentationml/2006/main">
  <p:tag name="THINKCELLSHAPEDONOTDELETE" val="tiw55FTyREAlPS_enzTr4Pg"/>
</p:tagLst>
</file>

<file path=ppt/tags/tag1914.xml><?xml version="1.0" encoding="utf-8"?>
<p:tagLst xmlns:a="http://schemas.openxmlformats.org/drawingml/2006/main" xmlns:r="http://schemas.openxmlformats.org/officeDocument/2006/relationships" xmlns:p="http://schemas.openxmlformats.org/presentationml/2006/main">
  <p:tag name="THINKCELLSHAPEDONOTDELETE" val="thfDZqGSDrdY_PTnBDGI6YQ"/>
</p:tagLst>
</file>

<file path=ppt/tags/tag1915.xml><?xml version="1.0" encoding="utf-8"?>
<p:tagLst xmlns:a="http://schemas.openxmlformats.org/drawingml/2006/main" xmlns:r="http://schemas.openxmlformats.org/officeDocument/2006/relationships" xmlns:p="http://schemas.openxmlformats.org/presentationml/2006/main">
  <p:tag name="THINKCELLSHAPEDONOTDELETE" val="thQO5x.ST88MCe9YT7kHUrA"/>
</p:tagLst>
</file>

<file path=ppt/tags/tag1916.xml><?xml version="1.0" encoding="utf-8"?>
<p:tagLst xmlns:a="http://schemas.openxmlformats.org/drawingml/2006/main" xmlns:r="http://schemas.openxmlformats.org/officeDocument/2006/relationships" xmlns:p="http://schemas.openxmlformats.org/presentationml/2006/main">
  <p:tag name="THINKCELLSHAPEDONOTDELETE" val="tH7USkbvYubBDqOB_1d2x3g"/>
</p:tagLst>
</file>

<file path=ppt/tags/tag1917.xml><?xml version="1.0" encoding="utf-8"?>
<p:tagLst xmlns:a="http://schemas.openxmlformats.org/drawingml/2006/main" xmlns:r="http://schemas.openxmlformats.org/officeDocument/2006/relationships" xmlns:p="http://schemas.openxmlformats.org/presentationml/2006/main">
  <p:tag name="THINKCELLSHAPEDONOTDELETE" val="tijNUL62_M_0fCOg33vQH_w"/>
</p:tagLst>
</file>

<file path=ppt/tags/tag1918.xml><?xml version="1.0" encoding="utf-8"?>
<p:tagLst xmlns:a="http://schemas.openxmlformats.org/drawingml/2006/main" xmlns:r="http://schemas.openxmlformats.org/officeDocument/2006/relationships" xmlns:p="http://schemas.openxmlformats.org/presentationml/2006/main">
  <p:tag name="THINKCELLSHAPEDONOTDELETE" val="tDspvBRHDNQcqylk4voDuTg"/>
</p:tagLst>
</file>

<file path=ppt/tags/tag19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YUwcyYpF9iiad_5rHRynKQ"/>
</p:tagLst>
</file>

<file path=ppt/tags/tag1920.xml><?xml version="1.0" encoding="utf-8"?>
<p:tagLst xmlns:a="http://schemas.openxmlformats.org/drawingml/2006/main" xmlns:r="http://schemas.openxmlformats.org/officeDocument/2006/relationships" xmlns:p="http://schemas.openxmlformats.org/presentationml/2006/main">
  <p:tag name="THINKCELLSHAPEDONOTDELETE" val="tE9sB7NPsig4fUf8DKvFaDQ"/>
</p:tagLst>
</file>

<file path=ppt/tags/tag1921.xml><?xml version="1.0" encoding="utf-8"?>
<p:tagLst xmlns:a="http://schemas.openxmlformats.org/drawingml/2006/main" xmlns:r="http://schemas.openxmlformats.org/officeDocument/2006/relationships" xmlns:p="http://schemas.openxmlformats.org/presentationml/2006/main">
  <p:tag name="THINKCELLSHAPEDONOTDELETE" val="tRCqSA0dY6ALfHr5MuXXb9A"/>
</p:tagLst>
</file>

<file path=ppt/tags/tag1922.xml><?xml version="1.0" encoding="utf-8"?>
<p:tagLst xmlns:a="http://schemas.openxmlformats.org/drawingml/2006/main" xmlns:r="http://schemas.openxmlformats.org/officeDocument/2006/relationships" xmlns:p="http://schemas.openxmlformats.org/presentationml/2006/main">
  <p:tag name="THINKCELLSHAPEDONOTDELETE" val="tigmHPNrGmrCTs4jDDJZT1g"/>
</p:tagLst>
</file>

<file path=ppt/tags/tag1923.xml><?xml version="1.0" encoding="utf-8"?>
<p:tagLst xmlns:a="http://schemas.openxmlformats.org/drawingml/2006/main" xmlns:r="http://schemas.openxmlformats.org/officeDocument/2006/relationships" xmlns:p="http://schemas.openxmlformats.org/presentationml/2006/main">
  <p:tag name="THINKCELLSHAPEDONOTDELETE" val="tvK5LOi_z_Eik5mWqIBnEbw"/>
</p:tagLst>
</file>

<file path=ppt/tags/tag1924.xml><?xml version="1.0" encoding="utf-8"?>
<p:tagLst xmlns:a="http://schemas.openxmlformats.org/drawingml/2006/main" xmlns:r="http://schemas.openxmlformats.org/officeDocument/2006/relationships" xmlns:p="http://schemas.openxmlformats.org/presentationml/2006/main">
  <p:tag name="THINKCELLSHAPEDONOTDELETE" val="tn9E._F6X8qfqAoTRetLeCA"/>
</p:tagLst>
</file>

<file path=ppt/tags/tag1925.xml><?xml version="1.0" encoding="utf-8"?>
<p:tagLst xmlns:a="http://schemas.openxmlformats.org/drawingml/2006/main" xmlns:r="http://schemas.openxmlformats.org/officeDocument/2006/relationships" xmlns:p="http://schemas.openxmlformats.org/presentationml/2006/main">
  <p:tag name="THINKCELLSHAPEDONOTDELETE" val="tPiC2HKqG8w6Vgl1O84cX8A"/>
</p:tagLst>
</file>

<file path=ppt/tags/tag1926.xml><?xml version="1.0" encoding="utf-8"?>
<p:tagLst xmlns:a="http://schemas.openxmlformats.org/drawingml/2006/main" xmlns:r="http://schemas.openxmlformats.org/officeDocument/2006/relationships" xmlns:p="http://schemas.openxmlformats.org/presentationml/2006/main">
  <p:tag name="THINKCELLSHAPEDONOTDELETE" val="tBU6J17j6r7kXouzu9PX66g"/>
</p:tagLst>
</file>

<file path=ppt/tags/tag1927.xml><?xml version="1.0" encoding="utf-8"?>
<p:tagLst xmlns:a="http://schemas.openxmlformats.org/drawingml/2006/main" xmlns:r="http://schemas.openxmlformats.org/officeDocument/2006/relationships" xmlns:p="http://schemas.openxmlformats.org/presentationml/2006/main">
  <p:tag name="THINKCELLSHAPEDONOTDELETE" val="tu7qFR8KJL9MbjoJLUyaIQw"/>
</p:tagLst>
</file>

<file path=ppt/tags/tag1928.xml><?xml version="1.0" encoding="utf-8"?>
<p:tagLst xmlns:a="http://schemas.openxmlformats.org/drawingml/2006/main" xmlns:r="http://schemas.openxmlformats.org/officeDocument/2006/relationships" xmlns:p="http://schemas.openxmlformats.org/presentationml/2006/main">
  <p:tag name="THINKCELLSHAPEDONOTDELETE" val="tiWqT8vHVG8SYmE1jGyZl0A"/>
</p:tagLst>
</file>

<file path=ppt/tags/tag1929.xml><?xml version="1.0" encoding="utf-8"?>
<p:tagLst xmlns:a="http://schemas.openxmlformats.org/drawingml/2006/main" xmlns:r="http://schemas.openxmlformats.org/officeDocument/2006/relationships" xmlns:p="http://schemas.openxmlformats.org/presentationml/2006/main">
  <p:tag name="THINKCELLSHAPEDONOTDELETE" val="t8gi0soattvpDqhoKrf_x4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pSksguJ5DBOvpDP0Cub0Sw"/>
</p:tagLst>
</file>

<file path=ppt/tags/tag1930.xml><?xml version="1.0" encoding="utf-8"?>
<p:tagLst xmlns:a="http://schemas.openxmlformats.org/drawingml/2006/main" xmlns:r="http://schemas.openxmlformats.org/officeDocument/2006/relationships" xmlns:p="http://schemas.openxmlformats.org/presentationml/2006/main">
  <p:tag name="THINKCELLSHAPEDONOTDELETE" val="t5q0BZMuo3kOxqEZAB_5yWw"/>
</p:tagLst>
</file>

<file path=ppt/tags/tag1931.xml><?xml version="1.0" encoding="utf-8"?>
<p:tagLst xmlns:a="http://schemas.openxmlformats.org/drawingml/2006/main" xmlns:r="http://schemas.openxmlformats.org/officeDocument/2006/relationships" xmlns:p="http://schemas.openxmlformats.org/presentationml/2006/main">
  <p:tag name="THINKCELLSHAPEDONOTDELETE" val="tHyETwTp9YJSDj.ZfHgFELw"/>
</p:tagLst>
</file>

<file path=ppt/tags/tag1932.xml><?xml version="1.0" encoding="utf-8"?>
<p:tagLst xmlns:a="http://schemas.openxmlformats.org/drawingml/2006/main" xmlns:r="http://schemas.openxmlformats.org/officeDocument/2006/relationships" xmlns:p="http://schemas.openxmlformats.org/presentationml/2006/main">
  <p:tag name="THINKCELLSHAPEDONOTDELETE" val="t.7G6rN6Fbqqxu481vY9New"/>
</p:tagLst>
</file>

<file path=ppt/tags/tag1933.xml><?xml version="1.0" encoding="utf-8"?>
<p:tagLst xmlns:a="http://schemas.openxmlformats.org/drawingml/2006/main" xmlns:r="http://schemas.openxmlformats.org/officeDocument/2006/relationships" xmlns:p="http://schemas.openxmlformats.org/presentationml/2006/main">
  <p:tag name="THINKCELLSHAPEDONOTDELETE" val="t04rvJ_uyrNYpooID21tZrQ"/>
</p:tagLst>
</file>

<file path=ppt/tags/tag1934.xml><?xml version="1.0" encoding="utf-8"?>
<p:tagLst xmlns:a="http://schemas.openxmlformats.org/drawingml/2006/main" xmlns:r="http://schemas.openxmlformats.org/officeDocument/2006/relationships" xmlns:p="http://schemas.openxmlformats.org/presentationml/2006/main">
  <p:tag name="THINKCELLSHAPEDONOTDELETE" val="tdbRM60OrYnUasUSRBhPZ4w"/>
</p:tagLst>
</file>

<file path=ppt/tags/tag1935.xml><?xml version="1.0" encoding="utf-8"?>
<p:tagLst xmlns:a="http://schemas.openxmlformats.org/drawingml/2006/main" xmlns:r="http://schemas.openxmlformats.org/officeDocument/2006/relationships" xmlns:p="http://schemas.openxmlformats.org/presentationml/2006/main">
  <p:tag name="THINKCELLSHAPEDONOTDELETE" val="tX_mTTvUfvuyN1jN4pimOlA"/>
</p:tagLst>
</file>

<file path=ppt/tags/tag1936.xml><?xml version="1.0" encoding="utf-8"?>
<p:tagLst xmlns:a="http://schemas.openxmlformats.org/drawingml/2006/main" xmlns:r="http://schemas.openxmlformats.org/officeDocument/2006/relationships" xmlns:p="http://schemas.openxmlformats.org/presentationml/2006/main">
  <p:tag name="THINKCELLSHAPEDONOTDELETE" val="tKlA1cacb3yMB2_ERmp9V8A"/>
</p:tagLst>
</file>

<file path=ppt/tags/tag1937.xml><?xml version="1.0" encoding="utf-8"?>
<p:tagLst xmlns:a="http://schemas.openxmlformats.org/drawingml/2006/main" xmlns:r="http://schemas.openxmlformats.org/officeDocument/2006/relationships" xmlns:p="http://schemas.openxmlformats.org/presentationml/2006/main">
  <p:tag name="THINKCELLSHAPEDONOTDELETE" val="tPk77KGYwzp3WzWVOVjQT6w"/>
</p:tagLst>
</file>

<file path=ppt/tags/tag1938.xml><?xml version="1.0" encoding="utf-8"?>
<p:tagLst xmlns:a="http://schemas.openxmlformats.org/drawingml/2006/main" xmlns:r="http://schemas.openxmlformats.org/officeDocument/2006/relationships" xmlns:p="http://schemas.openxmlformats.org/presentationml/2006/main">
  <p:tag name="THINKCELLSHAPEDONOTDELETE" val="tlphGxkAJkoEf7oMTo5u0aw"/>
</p:tagLst>
</file>

<file path=ppt/tags/tag1939.xml><?xml version="1.0" encoding="utf-8"?>
<p:tagLst xmlns:a="http://schemas.openxmlformats.org/drawingml/2006/main" xmlns:r="http://schemas.openxmlformats.org/officeDocument/2006/relationships" xmlns:p="http://schemas.openxmlformats.org/presentationml/2006/main">
  <p:tag name="THINKCELLSHAPEDONOTDELETE" val="th8rS.dfULKel9G1.kl4Qm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nc9jCYhE5s0c_uLy3bHVBQ"/>
</p:tagLst>
</file>

<file path=ppt/tags/tag1940.xml><?xml version="1.0" encoding="utf-8"?>
<p:tagLst xmlns:a="http://schemas.openxmlformats.org/drawingml/2006/main" xmlns:r="http://schemas.openxmlformats.org/officeDocument/2006/relationships" xmlns:p="http://schemas.openxmlformats.org/presentationml/2006/main">
  <p:tag name="THINKCELLSHAPEDONOTDELETE" val="tHp572aOlpF0j7krLZJhoJw"/>
</p:tagLst>
</file>

<file path=ppt/tags/tag1941.xml><?xml version="1.0" encoding="utf-8"?>
<p:tagLst xmlns:a="http://schemas.openxmlformats.org/drawingml/2006/main" xmlns:r="http://schemas.openxmlformats.org/officeDocument/2006/relationships" xmlns:p="http://schemas.openxmlformats.org/presentationml/2006/main">
  <p:tag name="THINKCELLSHAPEDONOTDELETE" val="t_KJuYB5l9xqeieYZ15RuFA"/>
</p:tagLst>
</file>

<file path=ppt/tags/tag1942.xml><?xml version="1.0" encoding="utf-8"?>
<p:tagLst xmlns:a="http://schemas.openxmlformats.org/drawingml/2006/main" xmlns:r="http://schemas.openxmlformats.org/officeDocument/2006/relationships" xmlns:p="http://schemas.openxmlformats.org/presentationml/2006/main">
  <p:tag name="THINKCELLSHAPEDONOTDELETE" val="tzS43vCeglNE7tGRIaiXs1w"/>
</p:tagLst>
</file>

<file path=ppt/tags/tag1943.xml><?xml version="1.0" encoding="utf-8"?>
<p:tagLst xmlns:a="http://schemas.openxmlformats.org/drawingml/2006/main" xmlns:r="http://schemas.openxmlformats.org/officeDocument/2006/relationships" xmlns:p="http://schemas.openxmlformats.org/presentationml/2006/main">
  <p:tag name="THINKCELLSHAPEDONOTDELETE" val="tuTC1z_NuUyZPihm0iCWAyQ"/>
</p:tagLst>
</file>

<file path=ppt/tags/tag1944.xml><?xml version="1.0" encoding="utf-8"?>
<p:tagLst xmlns:a="http://schemas.openxmlformats.org/drawingml/2006/main" xmlns:r="http://schemas.openxmlformats.org/officeDocument/2006/relationships" xmlns:p="http://schemas.openxmlformats.org/presentationml/2006/main">
  <p:tag name="THINKCELLSHAPEDONOTDELETE" val="td0qC4pN1jTRt.kCukrscjQ"/>
</p:tagLst>
</file>

<file path=ppt/tags/tag1945.xml><?xml version="1.0" encoding="utf-8"?>
<p:tagLst xmlns:a="http://schemas.openxmlformats.org/drawingml/2006/main" xmlns:r="http://schemas.openxmlformats.org/officeDocument/2006/relationships" xmlns:p="http://schemas.openxmlformats.org/presentationml/2006/main">
  <p:tag name="THINKCELLSHAPEDONOTDELETE" val="tuDBTJ1x1DG5cxz.zSi6mSw"/>
</p:tagLst>
</file>

<file path=ppt/tags/tag1946.xml><?xml version="1.0" encoding="utf-8"?>
<p:tagLst xmlns:a="http://schemas.openxmlformats.org/drawingml/2006/main" xmlns:r="http://schemas.openxmlformats.org/officeDocument/2006/relationships" xmlns:p="http://schemas.openxmlformats.org/presentationml/2006/main">
  <p:tag name="THINKCELLSHAPEDONOTDELETE" val="t989Saim4HClaxlvRQ5xLIA"/>
</p:tagLst>
</file>

<file path=ppt/tags/tag1947.xml><?xml version="1.0" encoding="utf-8"?>
<p:tagLst xmlns:a="http://schemas.openxmlformats.org/drawingml/2006/main" xmlns:r="http://schemas.openxmlformats.org/officeDocument/2006/relationships" xmlns:p="http://schemas.openxmlformats.org/presentationml/2006/main">
  <p:tag name="THINKCELLSHAPEDONOTDELETE" val="tvCmS7d_aDsO_mS2RMg.MEg"/>
</p:tagLst>
</file>

<file path=ppt/tags/tag1948.xml><?xml version="1.0" encoding="utf-8"?>
<p:tagLst xmlns:a="http://schemas.openxmlformats.org/drawingml/2006/main" xmlns:r="http://schemas.openxmlformats.org/officeDocument/2006/relationships" xmlns:p="http://schemas.openxmlformats.org/presentationml/2006/main">
  <p:tag name="THINKCELLSHAPEDONOTDELETE" val="txERO1Impi1bsmFxlirTirA"/>
</p:tagLst>
</file>

<file path=ppt/tags/tag1949.xml><?xml version="1.0" encoding="utf-8"?>
<p:tagLst xmlns:a="http://schemas.openxmlformats.org/drawingml/2006/main" xmlns:r="http://schemas.openxmlformats.org/officeDocument/2006/relationships" xmlns:p="http://schemas.openxmlformats.org/presentationml/2006/main">
  <p:tag name="THINKCELLSHAPEDONOTDELETE" val="teoELrFIO3PZQ0HhhU80Lj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Pz50_hRAEDSIe_cjb54Fpg"/>
</p:tagLst>
</file>

<file path=ppt/tags/tag1950.xml><?xml version="1.0" encoding="utf-8"?>
<p:tagLst xmlns:a="http://schemas.openxmlformats.org/drawingml/2006/main" xmlns:r="http://schemas.openxmlformats.org/officeDocument/2006/relationships" xmlns:p="http://schemas.openxmlformats.org/presentationml/2006/main">
  <p:tag name="THINKCELLSHAPEDONOTDELETE" val="tW.5ElhorSNFjQal20DA2og"/>
</p:tagLst>
</file>

<file path=ppt/tags/tag1951.xml><?xml version="1.0" encoding="utf-8"?>
<p:tagLst xmlns:a="http://schemas.openxmlformats.org/drawingml/2006/main" xmlns:r="http://schemas.openxmlformats.org/officeDocument/2006/relationships" xmlns:p="http://schemas.openxmlformats.org/presentationml/2006/main">
  <p:tag name="THINKCELLSHAPEDONOTDELETE" val="tY9JtkMnAuLjWJVn0GNy0Yg"/>
</p:tagLst>
</file>

<file path=ppt/tags/tag1952.xml><?xml version="1.0" encoding="utf-8"?>
<p:tagLst xmlns:a="http://schemas.openxmlformats.org/drawingml/2006/main" xmlns:r="http://schemas.openxmlformats.org/officeDocument/2006/relationships" xmlns:p="http://schemas.openxmlformats.org/presentationml/2006/main">
  <p:tag name="THINKCELLSHAPEDONOTDELETE" val="txlJRmSGFnEswK3lhqDrxhQ"/>
</p:tagLst>
</file>

<file path=ppt/tags/tag1953.xml><?xml version="1.0" encoding="utf-8"?>
<p:tagLst xmlns:a="http://schemas.openxmlformats.org/drawingml/2006/main" xmlns:r="http://schemas.openxmlformats.org/officeDocument/2006/relationships" xmlns:p="http://schemas.openxmlformats.org/presentationml/2006/main">
  <p:tag name="THINKCELLSHAPEDONOTDELETE" val="tx9beYj3EaCwY3QqeMSiZIA"/>
</p:tagLst>
</file>

<file path=ppt/tags/tag1954.xml><?xml version="1.0" encoding="utf-8"?>
<p:tagLst xmlns:a="http://schemas.openxmlformats.org/drawingml/2006/main" xmlns:r="http://schemas.openxmlformats.org/officeDocument/2006/relationships" xmlns:p="http://schemas.openxmlformats.org/presentationml/2006/main">
  <p:tag name="THINKCELLSHAPEDONOTDELETE" val="td_fChpD.F8jq8rv3TaiGLQ"/>
</p:tagLst>
</file>

<file path=ppt/tags/tag1955.xml><?xml version="1.0" encoding="utf-8"?>
<p:tagLst xmlns:a="http://schemas.openxmlformats.org/drawingml/2006/main" xmlns:r="http://schemas.openxmlformats.org/officeDocument/2006/relationships" xmlns:p="http://schemas.openxmlformats.org/presentationml/2006/main">
  <p:tag name="THINKCELLSHAPEDONOTDELETE" val="twHTOpGGOm2cujv.3Sbw9zg"/>
</p:tagLst>
</file>

<file path=ppt/tags/tag1956.xml><?xml version="1.0" encoding="utf-8"?>
<p:tagLst xmlns:a="http://schemas.openxmlformats.org/drawingml/2006/main" xmlns:r="http://schemas.openxmlformats.org/officeDocument/2006/relationships" xmlns:p="http://schemas.openxmlformats.org/presentationml/2006/main">
  <p:tag name="THINKCELLSHAPEDONOTDELETE" val="t4CPwr9m5aBfyr6SiPQ06gQ"/>
</p:tagLst>
</file>

<file path=ppt/tags/tag1957.xml><?xml version="1.0" encoding="utf-8"?>
<p:tagLst xmlns:a="http://schemas.openxmlformats.org/drawingml/2006/main" xmlns:r="http://schemas.openxmlformats.org/officeDocument/2006/relationships" xmlns:p="http://schemas.openxmlformats.org/presentationml/2006/main">
  <p:tag name="THINKCELLSHAPEDONOTDELETE" val="trKqnUJZhAMK_YunY8GhYdg"/>
</p:tagLst>
</file>

<file path=ppt/tags/tag1958.xml><?xml version="1.0" encoding="utf-8"?>
<p:tagLst xmlns:a="http://schemas.openxmlformats.org/drawingml/2006/main" xmlns:r="http://schemas.openxmlformats.org/officeDocument/2006/relationships" xmlns:p="http://schemas.openxmlformats.org/presentationml/2006/main">
  <p:tag name="THINKCELLSHAPEDONOTDELETE" val="tshsTLUME7vaB5nsbQ3Pv.g"/>
</p:tagLst>
</file>

<file path=ppt/tags/tag1959.xml><?xml version="1.0" encoding="utf-8"?>
<p:tagLst xmlns:a="http://schemas.openxmlformats.org/drawingml/2006/main" xmlns:r="http://schemas.openxmlformats.org/officeDocument/2006/relationships" xmlns:p="http://schemas.openxmlformats.org/presentationml/2006/main">
  <p:tag name="THINKCELLSHAPEDONOTDELETE" val="t2ReEd28jpntacNQxaAzCr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5S4AJF2FTWpNWW8RdLdVVQ"/>
</p:tagLst>
</file>

<file path=ppt/tags/tag1960.xml><?xml version="1.0" encoding="utf-8"?>
<p:tagLst xmlns:a="http://schemas.openxmlformats.org/drawingml/2006/main" xmlns:r="http://schemas.openxmlformats.org/officeDocument/2006/relationships" xmlns:p="http://schemas.openxmlformats.org/presentationml/2006/main">
  <p:tag name="THINKCELLSHAPEDONOTDELETE" val="t_mKt.jJwC4md3WTgzeehFg"/>
</p:tagLst>
</file>

<file path=ppt/tags/tag1961.xml><?xml version="1.0" encoding="utf-8"?>
<p:tagLst xmlns:a="http://schemas.openxmlformats.org/drawingml/2006/main" xmlns:r="http://schemas.openxmlformats.org/officeDocument/2006/relationships" xmlns:p="http://schemas.openxmlformats.org/presentationml/2006/main">
  <p:tag name="THINKCELLSHAPEDONOTDELETE" val="tMfTd6v3ni9GfASN_zc0zTw"/>
</p:tagLst>
</file>

<file path=ppt/tags/tag1962.xml><?xml version="1.0" encoding="utf-8"?>
<p:tagLst xmlns:a="http://schemas.openxmlformats.org/drawingml/2006/main" xmlns:r="http://schemas.openxmlformats.org/officeDocument/2006/relationships" xmlns:p="http://schemas.openxmlformats.org/presentationml/2006/main">
  <p:tag name="THINKCELLSHAPEDONOTDELETE" val="t52q1axTHUOq7YUwaUu1paw"/>
</p:tagLst>
</file>

<file path=ppt/tags/tag1963.xml><?xml version="1.0" encoding="utf-8"?>
<p:tagLst xmlns:a="http://schemas.openxmlformats.org/drawingml/2006/main" xmlns:r="http://schemas.openxmlformats.org/officeDocument/2006/relationships" xmlns:p="http://schemas.openxmlformats.org/presentationml/2006/main">
  <p:tag name="THINKCELLSHAPEDONOTDELETE" val="ts8DX4FRZYIKnXATmtHGtbw"/>
</p:tagLst>
</file>

<file path=ppt/tags/tag1964.xml><?xml version="1.0" encoding="utf-8"?>
<p:tagLst xmlns:a="http://schemas.openxmlformats.org/drawingml/2006/main" xmlns:r="http://schemas.openxmlformats.org/officeDocument/2006/relationships" xmlns:p="http://schemas.openxmlformats.org/presentationml/2006/main">
  <p:tag name="THINKCELLSHAPEDONOTDELETE" val="tt5bf54NWfhpQZFGUkCY1PQ"/>
</p:tagLst>
</file>

<file path=ppt/tags/tag1965.xml><?xml version="1.0" encoding="utf-8"?>
<p:tagLst xmlns:a="http://schemas.openxmlformats.org/drawingml/2006/main" xmlns:r="http://schemas.openxmlformats.org/officeDocument/2006/relationships" xmlns:p="http://schemas.openxmlformats.org/presentationml/2006/main">
  <p:tag name="THINKCELLSHAPEDONOTDELETE" val="tU5QstOzca2Vla76DVYFImg"/>
</p:tagLst>
</file>

<file path=ppt/tags/tag1966.xml><?xml version="1.0" encoding="utf-8"?>
<p:tagLst xmlns:a="http://schemas.openxmlformats.org/drawingml/2006/main" xmlns:r="http://schemas.openxmlformats.org/officeDocument/2006/relationships" xmlns:p="http://schemas.openxmlformats.org/presentationml/2006/main">
  <p:tag name="THINKCELLSHAPEDONOTDELETE" val="t7Ap3p_APMRVfZN7FvJ2dxA"/>
</p:tagLst>
</file>

<file path=ppt/tags/tag1967.xml><?xml version="1.0" encoding="utf-8"?>
<p:tagLst xmlns:a="http://schemas.openxmlformats.org/drawingml/2006/main" xmlns:r="http://schemas.openxmlformats.org/officeDocument/2006/relationships" xmlns:p="http://schemas.openxmlformats.org/presentationml/2006/main">
  <p:tag name="THINKCELLSHAPEDONOTDELETE" val="tcbZNMLEEKY2yqHiV1tM9Jw"/>
</p:tagLst>
</file>

<file path=ppt/tags/tag1968.xml><?xml version="1.0" encoding="utf-8"?>
<p:tagLst xmlns:a="http://schemas.openxmlformats.org/drawingml/2006/main" xmlns:r="http://schemas.openxmlformats.org/officeDocument/2006/relationships" xmlns:p="http://schemas.openxmlformats.org/presentationml/2006/main">
  <p:tag name="THINKCELLSHAPEDONOTDELETE" val="t6IUbaJYQZ48YGxde5JfMoA"/>
</p:tagLst>
</file>

<file path=ppt/tags/tag1969.xml><?xml version="1.0" encoding="utf-8"?>
<p:tagLst xmlns:a="http://schemas.openxmlformats.org/drawingml/2006/main" xmlns:r="http://schemas.openxmlformats.org/officeDocument/2006/relationships" xmlns:p="http://schemas.openxmlformats.org/presentationml/2006/main">
  <p:tag name="THINKCELLSHAPEDONOTDELETE" val="tgiSCCb659aQglMaTNkvd8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75GjmQExvWSmbAt3uu24Bg"/>
</p:tagLst>
</file>

<file path=ppt/tags/tag1970.xml><?xml version="1.0" encoding="utf-8"?>
<p:tagLst xmlns:a="http://schemas.openxmlformats.org/drawingml/2006/main" xmlns:r="http://schemas.openxmlformats.org/officeDocument/2006/relationships" xmlns:p="http://schemas.openxmlformats.org/presentationml/2006/main">
  <p:tag name="THINKCELLSHAPEDONOTDELETE" val="tWCCC3lBPr2iIBRQQs8HZpQ"/>
</p:tagLst>
</file>

<file path=ppt/tags/tag1971.xml><?xml version="1.0" encoding="utf-8"?>
<p:tagLst xmlns:a="http://schemas.openxmlformats.org/drawingml/2006/main" xmlns:r="http://schemas.openxmlformats.org/officeDocument/2006/relationships" xmlns:p="http://schemas.openxmlformats.org/presentationml/2006/main">
  <p:tag name="THINKCELLSHAPEDONOTDELETE" val="t3066OKMskK2NVt.rzj3YMQ"/>
</p:tagLst>
</file>

<file path=ppt/tags/tag1972.xml><?xml version="1.0" encoding="utf-8"?>
<p:tagLst xmlns:a="http://schemas.openxmlformats.org/drawingml/2006/main" xmlns:r="http://schemas.openxmlformats.org/officeDocument/2006/relationships" xmlns:p="http://schemas.openxmlformats.org/presentationml/2006/main">
  <p:tag name="THINKCELLSHAPEDONOTDELETE" val="ti1.vINp6M7FEsK07U1oQKQ"/>
</p:tagLst>
</file>

<file path=ppt/tags/tag1973.xml><?xml version="1.0" encoding="utf-8"?>
<p:tagLst xmlns:a="http://schemas.openxmlformats.org/drawingml/2006/main" xmlns:r="http://schemas.openxmlformats.org/officeDocument/2006/relationships" xmlns:p="http://schemas.openxmlformats.org/presentationml/2006/main">
  <p:tag name="THINKCELLSHAPEDONOTDELETE" val="tA.QgOWgF1xAY2TKvRlQxkA"/>
</p:tagLst>
</file>

<file path=ppt/tags/tag1974.xml><?xml version="1.0" encoding="utf-8"?>
<p:tagLst xmlns:a="http://schemas.openxmlformats.org/drawingml/2006/main" xmlns:r="http://schemas.openxmlformats.org/officeDocument/2006/relationships" xmlns:p="http://schemas.openxmlformats.org/presentationml/2006/main">
  <p:tag name="THINKCELLSHAPEDONOTDELETE" val="thhjb1PgFx4AUvF1xuv5b9w"/>
</p:tagLst>
</file>

<file path=ppt/tags/tag1975.xml><?xml version="1.0" encoding="utf-8"?>
<p:tagLst xmlns:a="http://schemas.openxmlformats.org/drawingml/2006/main" xmlns:r="http://schemas.openxmlformats.org/officeDocument/2006/relationships" xmlns:p="http://schemas.openxmlformats.org/presentationml/2006/main">
  <p:tag name="THINKCELLSHAPEDONOTDELETE" val="twZeqXD9oQsSgmzyhpXa22A"/>
</p:tagLst>
</file>

<file path=ppt/tags/tag1976.xml><?xml version="1.0" encoding="utf-8"?>
<p:tagLst xmlns:a="http://schemas.openxmlformats.org/drawingml/2006/main" xmlns:r="http://schemas.openxmlformats.org/officeDocument/2006/relationships" xmlns:p="http://schemas.openxmlformats.org/presentationml/2006/main">
  <p:tag name="THINKCELLSHAPEDONOTDELETE" val="tYDBFPzhUf07NV9UkME5sIQ"/>
</p:tagLst>
</file>

<file path=ppt/tags/tag1977.xml><?xml version="1.0" encoding="utf-8"?>
<p:tagLst xmlns:a="http://schemas.openxmlformats.org/drawingml/2006/main" xmlns:r="http://schemas.openxmlformats.org/officeDocument/2006/relationships" xmlns:p="http://schemas.openxmlformats.org/presentationml/2006/main">
  <p:tag name="THINKCELLSHAPEDONOTDELETE" val="tAs.82s2vN_wm47NmyxWLBQ"/>
</p:tagLst>
</file>

<file path=ppt/tags/tag1978.xml><?xml version="1.0" encoding="utf-8"?>
<p:tagLst xmlns:a="http://schemas.openxmlformats.org/drawingml/2006/main" xmlns:r="http://schemas.openxmlformats.org/officeDocument/2006/relationships" xmlns:p="http://schemas.openxmlformats.org/presentationml/2006/main">
  <p:tag name="THINKCELLSHAPEDONOTDELETE" val="tPwdDF9pCG2nx3wyfXbEDew"/>
</p:tagLst>
</file>

<file path=ppt/tags/tag1979.xml><?xml version="1.0" encoding="utf-8"?>
<p:tagLst xmlns:a="http://schemas.openxmlformats.org/drawingml/2006/main" xmlns:r="http://schemas.openxmlformats.org/officeDocument/2006/relationships" xmlns:p="http://schemas.openxmlformats.org/presentationml/2006/main">
  <p:tag name="THINKCELLSHAPEDONOTDELETE" val="tE7ZgsrY45m2CPLkAVHxR.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0.xml><?xml version="1.0" encoding="utf-8"?>
<p:tagLst xmlns:a="http://schemas.openxmlformats.org/drawingml/2006/main" xmlns:r="http://schemas.openxmlformats.org/officeDocument/2006/relationships" xmlns:p="http://schemas.openxmlformats.org/presentationml/2006/main">
  <p:tag name="THINKCELLSHAPEDONOTDELETE" val="tZLDFQZ8KQWFipxDaSICy9g"/>
</p:tagLst>
</file>

<file path=ppt/tags/tag1981.xml><?xml version="1.0" encoding="utf-8"?>
<p:tagLst xmlns:a="http://schemas.openxmlformats.org/drawingml/2006/main" xmlns:r="http://schemas.openxmlformats.org/officeDocument/2006/relationships" xmlns:p="http://schemas.openxmlformats.org/presentationml/2006/main">
  <p:tag name="THINKCELLSHAPEDONOTDELETE" val="tKArco2o1TwRy74kIUlP3Uw"/>
</p:tagLst>
</file>

<file path=ppt/tags/tag1982.xml><?xml version="1.0" encoding="utf-8"?>
<p:tagLst xmlns:a="http://schemas.openxmlformats.org/drawingml/2006/main" xmlns:r="http://schemas.openxmlformats.org/officeDocument/2006/relationships" xmlns:p="http://schemas.openxmlformats.org/presentationml/2006/main">
  <p:tag name="THINKCELLSHAPEDONOTDELETE" val="ttn1L9n7lt4Y_.Uf0prpZ5A"/>
</p:tagLst>
</file>

<file path=ppt/tags/tag1983.xml><?xml version="1.0" encoding="utf-8"?>
<p:tagLst xmlns:a="http://schemas.openxmlformats.org/drawingml/2006/main" xmlns:r="http://schemas.openxmlformats.org/officeDocument/2006/relationships" xmlns:p="http://schemas.openxmlformats.org/presentationml/2006/main">
  <p:tag name="THINKCELLSHAPEDONOTDELETE" val="th4L_cGaf5ubb_XzX4PSKhA"/>
</p:tagLst>
</file>

<file path=ppt/tags/tag1984.xml><?xml version="1.0" encoding="utf-8"?>
<p:tagLst xmlns:a="http://schemas.openxmlformats.org/drawingml/2006/main" xmlns:r="http://schemas.openxmlformats.org/officeDocument/2006/relationships" xmlns:p="http://schemas.openxmlformats.org/presentationml/2006/main">
  <p:tag name="THINKCELLSHAPEDONOTDELETE" val="t3J0_Ibb6FHLp4oMLH.kohg"/>
</p:tagLst>
</file>

<file path=ppt/tags/tag1985.xml><?xml version="1.0" encoding="utf-8"?>
<p:tagLst xmlns:a="http://schemas.openxmlformats.org/drawingml/2006/main" xmlns:r="http://schemas.openxmlformats.org/officeDocument/2006/relationships" xmlns:p="http://schemas.openxmlformats.org/presentationml/2006/main">
  <p:tag name="THINKCELLSHAPEDONOTDELETE" val="tMBbGKwiqdKs4R3eqiWlUXQ"/>
</p:tagLst>
</file>

<file path=ppt/tags/tag1986.xml><?xml version="1.0" encoding="utf-8"?>
<p:tagLst xmlns:a="http://schemas.openxmlformats.org/drawingml/2006/main" xmlns:r="http://schemas.openxmlformats.org/officeDocument/2006/relationships" xmlns:p="http://schemas.openxmlformats.org/presentationml/2006/main">
  <p:tag name="THINKCELLSHAPEDONOTDELETE" val="t9xLvECOmOuaX487s0Sbjvw"/>
</p:tagLst>
</file>

<file path=ppt/tags/tag1987.xml><?xml version="1.0" encoding="utf-8"?>
<p:tagLst xmlns:a="http://schemas.openxmlformats.org/drawingml/2006/main" xmlns:r="http://schemas.openxmlformats.org/officeDocument/2006/relationships" xmlns:p="http://schemas.openxmlformats.org/presentationml/2006/main">
  <p:tag name="THINKCELLSHAPEDONOTDELETE" val="tvg1UrxHyr7sQu9.37tU59A"/>
</p:tagLst>
</file>

<file path=ppt/tags/tag1988.xml><?xml version="1.0" encoding="utf-8"?>
<p:tagLst xmlns:a="http://schemas.openxmlformats.org/drawingml/2006/main" xmlns:r="http://schemas.openxmlformats.org/officeDocument/2006/relationships" xmlns:p="http://schemas.openxmlformats.org/presentationml/2006/main">
  <p:tag name="THINKCELLSHAPEDONOTDELETE" val="tcdzy_QOHUxVo9LXh461GNQ"/>
</p:tagLst>
</file>

<file path=ppt/tags/tag1989.xml><?xml version="1.0" encoding="utf-8"?>
<p:tagLst xmlns:a="http://schemas.openxmlformats.org/drawingml/2006/main" xmlns:r="http://schemas.openxmlformats.org/officeDocument/2006/relationships" xmlns:p="http://schemas.openxmlformats.org/presentationml/2006/main">
  <p:tag name="THINKCELLSHAPEDONOTDELETE" val="tYEjWQmNzgPKgErlgIgewe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0.xml><?xml version="1.0" encoding="utf-8"?>
<p:tagLst xmlns:a="http://schemas.openxmlformats.org/drawingml/2006/main" xmlns:r="http://schemas.openxmlformats.org/officeDocument/2006/relationships" xmlns:p="http://schemas.openxmlformats.org/presentationml/2006/main">
  <p:tag name="THINKCELLSHAPEDONOTDELETE" val="tD4qGK6a2RaeqNaUd09gXCA"/>
</p:tagLst>
</file>

<file path=ppt/tags/tag1991.xml><?xml version="1.0" encoding="utf-8"?>
<p:tagLst xmlns:a="http://schemas.openxmlformats.org/drawingml/2006/main" xmlns:r="http://schemas.openxmlformats.org/officeDocument/2006/relationships" xmlns:p="http://schemas.openxmlformats.org/presentationml/2006/main">
  <p:tag name="THINKCELLSHAPEDONOTDELETE" val="tiXDCWN1p54ctrB63TtW2Ng"/>
</p:tagLst>
</file>

<file path=ppt/tags/tag1992.xml><?xml version="1.0" encoding="utf-8"?>
<p:tagLst xmlns:a="http://schemas.openxmlformats.org/drawingml/2006/main" xmlns:r="http://schemas.openxmlformats.org/officeDocument/2006/relationships" xmlns:p="http://schemas.openxmlformats.org/presentationml/2006/main">
  <p:tag name="THINKCELLSHAPEDONOTDELETE" val="tnqoukdVKALknpUX3p_VJfw"/>
</p:tagLst>
</file>

<file path=ppt/tags/tag1993.xml><?xml version="1.0" encoding="utf-8"?>
<p:tagLst xmlns:a="http://schemas.openxmlformats.org/drawingml/2006/main" xmlns:r="http://schemas.openxmlformats.org/officeDocument/2006/relationships" xmlns:p="http://schemas.openxmlformats.org/presentationml/2006/main">
  <p:tag name="THINKCELLSHAPEDONOTDELETE" val="tpOAppDaF7yObd724iJAuTg"/>
</p:tagLst>
</file>

<file path=ppt/tags/tag1994.xml><?xml version="1.0" encoding="utf-8"?>
<p:tagLst xmlns:a="http://schemas.openxmlformats.org/drawingml/2006/main" xmlns:r="http://schemas.openxmlformats.org/officeDocument/2006/relationships" xmlns:p="http://schemas.openxmlformats.org/presentationml/2006/main">
  <p:tag name="THINKCELLSHAPEDONOTDELETE" val="tRFcBzJ8f8g18WFnqPMzGxQ"/>
</p:tagLst>
</file>

<file path=ppt/tags/tag1995.xml><?xml version="1.0" encoding="utf-8"?>
<p:tagLst xmlns:a="http://schemas.openxmlformats.org/drawingml/2006/main" xmlns:r="http://schemas.openxmlformats.org/officeDocument/2006/relationships" xmlns:p="http://schemas.openxmlformats.org/presentationml/2006/main">
  <p:tag name="THINKCELLSHAPEDONOTDELETE" val="tRwGDLZzOHskXZJvwWLWQvQ"/>
</p:tagLst>
</file>

<file path=ppt/tags/tag1996.xml><?xml version="1.0" encoding="utf-8"?>
<p:tagLst xmlns:a="http://schemas.openxmlformats.org/drawingml/2006/main" xmlns:r="http://schemas.openxmlformats.org/officeDocument/2006/relationships" xmlns:p="http://schemas.openxmlformats.org/presentationml/2006/main">
  <p:tag name="THINKCELLSHAPEDONOTDELETE" val="t6HjKWkSB7KzD3u9MVs6T.Q"/>
</p:tagLst>
</file>

<file path=ppt/tags/tag1997.xml><?xml version="1.0" encoding="utf-8"?>
<p:tagLst xmlns:a="http://schemas.openxmlformats.org/drawingml/2006/main" xmlns:r="http://schemas.openxmlformats.org/officeDocument/2006/relationships" xmlns:p="http://schemas.openxmlformats.org/presentationml/2006/main">
  <p:tag name="THINKCELLSHAPEDONOTDELETE" val="tfpuiDfCYZyBGwbOIVD6kdw"/>
</p:tagLst>
</file>

<file path=ppt/tags/tag1998.xml><?xml version="1.0" encoding="utf-8"?>
<p:tagLst xmlns:a="http://schemas.openxmlformats.org/drawingml/2006/main" xmlns:r="http://schemas.openxmlformats.org/officeDocument/2006/relationships" xmlns:p="http://schemas.openxmlformats.org/presentationml/2006/main">
  <p:tag name="THINKCELLSHAPEDONOTDELETE" val="t923GCd1cA2X6AAWLv98nUA"/>
</p:tagLst>
</file>

<file path=ppt/tags/tag1999.xml><?xml version="1.0" encoding="utf-8"?>
<p:tagLst xmlns:a="http://schemas.openxmlformats.org/drawingml/2006/main" xmlns:r="http://schemas.openxmlformats.org/officeDocument/2006/relationships" xmlns:p="http://schemas.openxmlformats.org/presentationml/2006/main">
  <p:tag name="THINKCELLSHAPEDONOTDELETE" val="t6ds5rySLymRz6ws9q62FQ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iDSc6ZglO6KKT3rRJPyWZ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0.xml><?xml version="1.0" encoding="utf-8"?>
<p:tagLst xmlns:a="http://schemas.openxmlformats.org/drawingml/2006/main" xmlns:r="http://schemas.openxmlformats.org/officeDocument/2006/relationships" xmlns:p="http://schemas.openxmlformats.org/presentationml/2006/main">
  <p:tag name="THINKCELLSHAPEDONOTDELETE" val="tC_Mw81Q1nwoSlIGogvG9Ng"/>
</p:tagLst>
</file>

<file path=ppt/tags/tag2001.xml><?xml version="1.0" encoding="utf-8"?>
<p:tagLst xmlns:a="http://schemas.openxmlformats.org/drawingml/2006/main" xmlns:r="http://schemas.openxmlformats.org/officeDocument/2006/relationships" xmlns:p="http://schemas.openxmlformats.org/presentationml/2006/main">
  <p:tag name="THINKCELLSHAPEDONOTDELETE" val="tIb2NGsVwfiw1M2Dmnc_3vA"/>
</p:tagLst>
</file>

<file path=ppt/tags/tag2002.xml><?xml version="1.0" encoding="utf-8"?>
<p:tagLst xmlns:a="http://schemas.openxmlformats.org/drawingml/2006/main" xmlns:r="http://schemas.openxmlformats.org/officeDocument/2006/relationships" xmlns:p="http://schemas.openxmlformats.org/presentationml/2006/main">
  <p:tag name="THINKCELLSHAPEDONOTDELETE" val="toM2Zdyq_jOvkdWqa3J_6CQ"/>
</p:tagLst>
</file>

<file path=ppt/tags/tag2003.xml><?xml version="1.0" encoding="utf-8"?>
<p:tagLst xmlns:a="http://schemas.openxmlformats.org/drawingml/2006/main" xmlns:r="http://schemas.openxmlformats.org/officeDocument/2006/relationships" xmlns:p="http://schemas.openxmlformats.org/presentationml/2006/main">
  <p:tag name="THINKCELLSHAPEDONOTDELETE" val="tihanvlFOcCuQLPbDHBbaKQ"/>
</p:tagLst>
</file>

<file path=ppt/tags/tag2004.xml><?xml version="1.0" encoding="utf-8"?>
<p:tagLst xmlns:a="http://schemas.openxmlformats.org/drawingml/2006/main" xmlns:r="http://schemas.openxmlformats.org/officeDocument/2006/relationships" xmlns:p="http://schemas.openxmlformats.org/presentationml/2006/main">
  <p:tag name="THINKCELLSHAPEDONOTDELETE" val="ti4jGqxTvzjmWPkRyldlq7g"/>
</p:tagLst>
</file>

<file path=ppt/tags/tag2005.xml><?xml version="1.0" encoding="utf-8"?>
<p:tagLst xmlns:a="http://schemas.openxmlformats.org/drawingml/2006/main" xmlns:r="http://schemas.openxmlformats.org/officeDocument/2006/relationships" xmlns:p="http://schemas.openxmlformats.org/presentationml/2006/main">
  <p:tag name="THINKCELLSHAPEDONOTDELETE" val="tQGI9tdFPIOl2O2BYq6kTAw"/>
</p:tagLst>
</file>

<file path=ppt/tags/tag2006.xml><?xml version="1.0" encoding="utf-8"?>
<p:tagLst xmlns:a="http://schemas.openxmlformats.org/drawingml/2006/main" xmlns:r="http://schemas.openxmlformats.org/officeDocument/2006/relationships" xmlns:p="http://schemas.openxmlformats.org/presentationml/2006/main">
  <p:tag name="THINKCELLSHAPEDONOTDELETE" val="t6i8HTO4BV8D8B3WwZFiphg"/>
</p:tagLst>
</file>

<file path=ppt/tags/tag2007.xml><?xml version="1.0" encoding="utf-8"?>
<p:tagLst xmlns:a="http://schemas.openxmlformats.org/drawingml/2006/main" xmlns:r="http://schemas.openxmlformats.org/officeDocument/2006/relationships" xmlns:p="http://schemas.openxmlformats.org/presentationml/2006/main">
  <p:tag name="THINKCELLSHAPEDONOTDELETE" val="tnC7yflNbIFrf3B4bCRhRJg"/>
</p:tagLst>
</file>

<file path=ppt/tags/tag2008.xml><?xml version="1.0" encoding="utf-8"?>
<p:tagLst xmlns:a="http://schemas.openxmlformats.org/drawingml/2006/main" xmlns:r="http://schemas.openxmlformats.org/officeDocument/2006/relationships" xmlns:p="http://schemas.openxmlformats.org/presentationml/2006/main">
  <p:tag name="THINKCELLSHAPEDONOTDELETE" val="tKRLS1h6xU.f4.gtrWlqcoA"/>
</p:tagLst>
</file>

<file path=ppt/tags/tag2009.xml><?xml version="1.0" encoding="utf-8"?>
<p:tagLst xmlns:a="http://schemas.openxmlformats.org/drawingml/2006/main" xmlns:r="http://schemas.openxmlformats.org/officeDocument/2006/relationships" xmlns:p="http://schemas.openxmlformats.org/presentationml/2006/main">
  <p:tag name="THINKCELLSHAPEDONOTDELETE" val="tTpib6V.F8.wDUKav45ldH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0.xml><?xml version="1.0" encoding="utf-8"?>
<p:tagLst xmlns:a="http://schemas.openxmlformats.org/drawingml/2006/main" xmlns:r="http://schemas.openxmlformats.org/officeDocument/2006/relationships" xmlns:p="http://schemas.openxmlformats.org/presentationml/2006/main">
  <p:tag name="THINKCELLSHAPEDONOTDELETE" val="tw4uTkodPSpmAaMUjldyjRw"/>
</p:tagLst>
</file>

<file path=ppt/tags/tag2011.xml><?xml version="1.0" encoding="utf-8"?>
<p:tagLst xmlns:a="http://schemas.openxmlformats.org/drawingml/2006/main" xmlns:r="http://schemas.openxmlformats.org/officeDocument/2006/relationships" xmlns:p="http://schemas.openxmlformats.org/presentationml/2006/main">
  <p:tag name="THINKCELLSHAPEDONOTDELETE" val="tvS_MbIkRtVo.AGRZH9EaCA"/>
</p:tagLst>
</file>

<file path=ppt/tags/tag2012.xml><?xml version="1.0" encoding="utf-8"?>
<p:tagLst xmlns:a="http://schemas.openxmlformats.org/drawingml/2006/main" xmlns:r="http://schemas.openxmlformats.org/officeDocument/2006/relationships" xmlns:p="http://schemas.openxmlformats.org/presentationml/2006/main">
  <p:tag name="THINKCELLSHAPEDONOTDELETE" val="tiT8MhI84GdhtWmBovsHClg"/>
</p:tagLst>
</file>

<file path=ppt/tags/tag2013.xml><?xml version="1.0" encoding="utf-8"?>
<p:tagLst xmlns:a="http://schemas.openxmlformats.org/drawingml/2006/main" xmlns:r="http://schemas.openxmlformats.org/officeDocument/2006/relationships" xmlns:p="http://schemas.openxmlformats.org/presentationml/2006/main">
  <p:tag name="THINKCELLSHAPEDONOTDELETE" val="t0fqVWi3.iUdafxzkXFB7.Q"/>
</p:tagLst>
</file>

<file path=ppt/tags/tag2014.xml><?xml version="1.0" encoding="utf-8"?>
<p:tagLst xmlns:a="http://schemas.openxmlformats.org/drawingml/2006/main" xmlns:r="http://schemas.openxmlformats.org/officeDocument/2006/relationships" xmlns:p="http://schemas.openxmlformats.org/presentationml/2006/main">
  <p:tag name="THINKCELLSHAPEDONOTDELETE" val="tSaWy7AUjmtMs5F69sVIteg"/>
</p:tagLst>
</file>

<file path=ppt/tags/tag2015.xml><?xml version="1.0" encoding="utf-8"?>
<p:tagLst xmlns:a="http://schemas.openxmlformats.org/drawingml/2006/main" xmlns:r="http://schemas.openxmlformats.org/officeDocument/2006/relationships" xmlns:p="http://schemas.openxmlformats.org/presentationml/2006/main">
  <p:tag name="THINKCELLSHAPEDONOTDELETE" val="tG76JgQLh6jAqW7oFY.K_hw"/>
</p:tagLst>
</file>

<file path=ppt/tags/tag2016.xml><?xml version="1.0" encoding="utf-8"?>
<p:tagLst xmlns:a="http://schemas.openxmlformats.org/drawingml/2006/main" xmlns:r="http://schemas.openxmlformats.org/officeDocument/2006/relationships" xmlns:p="http://schemas.openxmlformats.org/presentationml/2006/main">
  <p:tag name="THINKCELLSHAPEDONOTDELETE" val="ts0Evvf.xmSkrmBuTsUNh1w"/>
</p:tagLst>
</file>

<file path=ppt/tags/tag2017.xml><?xml version="1.0" encoding="utf-8"?>
<p:tagLst xmlns:a="http://schemas.openxmlformats.org/drawingml/2006/main" xmlns:r="http://schemas.openxmlformats.org/officeDocument/2006/relationships" xmlns:p="http://schemas.openxmlformats.org/presentationml/2006/main">
  <p:tag name="THINKCELLSHAPEDONOTDELETE" val="t9Z7XGqU9YbOtmRxNfrJUAw"/>
</p:tagLst>
</file>

<file path=ppt/tags/tag2018.xml><?xml version="1.0" encoding="utf-8"?>
<p:tagLst xmlns:a="http://schemas.openxmlformats.org/drawingml/2006/main" xmlns:r="http://schemas.openxmlformats.org/officeDocument/2006/relationships" xmlns:p="http://schemas.openxmlformats.org/presentationml/2006/main">
  <p:tag name="THINKCELLSHAPEDONOTDELETE" val="tACqdEzuChsT3fDY5CxS2Fw"/>
</p:tagLst>
</file>

<file path=ppt/tags/tag2019.xml><?xml version="1.0" encoding="utf-8"?>
<p:tagLst xmlns:a="http://schemas.openxmlformats.org/drawingml/2006/main" xmlns:r="http://schemas.openxmlformats.org/officeDocument/2006/relationships" xmlns:p="http://schemas.openxmlformats.org/presentationml/2006/main">
  <p:tag name="THINKCELLSHAPEDONOTDELETE" val="t12_s7OBOjGtNr2w_PdcVO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bKRIURh1_0Gm7QDRiyjPzw"/>
</p:tagLst>
</file>

<file path=ppt/tags/tag2020.xml><?xml version="1.0" encoding="utf-8"?>
<p:tagLst xmlns:a="http://schemas.openxmlformats.org/drawingml/2006/main" xmlns:r="http://schemas.openxmlformats.org/officeDocument/2006/relationships" xmlns:p="http://schemas.openxmlformats.org/presentationml/2006/main">
  <p:tag name="THINKCELLSHAPEDONOTDELETE" val="tA_4syz7RMumL8byl7gW7wQ"/>
</p:tagLst>
</file>

<file path=ppt/tags/tag2021.xml><?xml version="1.0" encoding="utf-8"?>
<p:tagLst xmlns:a="http://schemas.openxmlformats.org/drawingml/2006/main" xmlns:r="http://schemas.openxmlformats.org/officeDocument/2006/relationships" xmlns:p="http://schemas.openxmlformats.org/presentationml/2006/main">
  <p:tag name="THINKCELLSHAPEDONOTDELETE" val="tQnjiGi9i4dBUHsD_BDJ.5A"/>
</p:tagLst>
</file>

<file path=ppt/tags/tag2022.xml><?xml version="1.0" encoding="utf-8"?>
<p:tagLst xmlns:a="http://schemas.openxmlformats.org/drawingml/2006/main" xmlns:r="http://schemas.openxmlformats.org/officeDocument/2006/relationships" xmlns:p="http://schemas.openxmlformats.org/presentationml/2006/main">
  <p:tag name="THINKCELLSHAPEDONOTDELETE" val="tbjchYpChsuF5yHjbiug6Xg"/>
</p:tagLst>
</file>

<file path=ppt/tags/tag2023.xml><?xml version="1.0" encoding="utf-8"?>
<p:tagLst xmlns:a="http://schemas.openxmlformats.org/drawingml/2006/main" xmlns:r="http://schemas.openxmlformats.org/officeDocument/2006/relationships" xmlns:p="http://schemas.openxmlformats.org/presentationml/2006/main">
  <p:tag name="THINKCELLSHAPEDONOTDELETE" val="to85cjUV8C3rM97sKbNWCBQ"/>
</p:tagLst>
</file>

<file path=ppt/tags/tag2024.xml><?xml version="1.0" encoding="utf-8"?>
<p:tagLst xmlns:a="http://schemas.openxmlformats.org/drawingml/2006/main" xmlns:r="http://schemas.openxmlformats.org/officeDocument/2006/relationships" xmlns:p="http://schemas.openxmlformats.org/presentationml/2006/main">
  <p:tag name="THINKCELLSHAPEDONOTDELETE" val="tZ1IBzglNOvrc9iSDVI2iUQ"/>
</p:tagLst>
</file>

<file path=ppt/tags/tag2025.xml><?xml version="1.0" encoding="utf-8"?>
<p:tagLst xmlns:a="http://schemas.openxmlformats.org/drawingml/2006/main" xmlns:r="http://schemas.openxmlformats.org/officeDocument/2006/relationships" xmlns:p="http://schemas.openxmlformats.org/presentationml/2006/main">
  <p:tag name="THINKCELLSHAPEDONOTDELETE" val="tda_Na2BzCNicT6FrOjaS9g"/>
</p:tagLst>
</file>

<file path=ppt/tags/tag2026.xml><?xml version="1.0" encoding="utf-8"?>
<p:tagLst xmlns:a="http://schemas.openxmlformats.org/drawingml/2006/main" xmlns:r="http://schemas.openxmlformats.org/officeDocument/2006/relationships" xmlns:p="http://schemas.openxmlformats.org/presentationml/2006/main">
  <p:tag name="THINKCELLSHAPEDONOTDELETE" val="tQ45YT0BEhFPHuL7zuWkAwQ"/>
</p:tagLst>
</file>

<file path=ppt/tags/tag2027.xml><?xml version="1.0" encoding="utf-8"?>
<p:tagLst xmlns:a="http://schemas.openxmlformats.org/drawingml/2006/main" xmlns:r="http://schemas.openxmlformats.org/officeDocument/2006/relationships" xmlns:p="http://schemas.openxmlformats.org/presentationml/2006/main">
  <p:tag name="THINKCELLSHAPEDONOTDELETE" val="tRiB88irLVLLNsfYF4t0bxw"/>
</p:tagLst>
</file>

<file path=ppt/tags/tag2028.xml><?xml version="1.0" encoding="utf-8"?>
<p:tagLst xmlns:a="http://schemas.openxmlformats.org/drawingml/2006/main" xmlns:r="http://schemas.openxmlformats.org/officeDocument/2006/relationships" xmlns:p="http://schemas.openxmlformats.org/presentationml/2006/main">
  <p:tag name="THINKCELLSHAPEDONOTDELETE" val="tG2TuEIBM4rrghxqx4JZtrQ"/>
</p:tagLst>
</file>

<file path=ppt/tags/tag2029.xml><?xml version="1.0" encoding="utf-8"?>
<p:tagLst xmlns:a="http://schemas.openxmlformats.org/drawingml/2006/main" xmlns:r="http://schemas.openxmlformats.org/officeDocument/2006/relationships" xmlns:p="http://schemas.openxmlformats.org/presentationml/2006/main">
  <p:tag name="THINKCELLSHAPEDONOTDELETE" val="tZUTv0Zgy1DnHk7zB7F.6u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jutr49MTfTvvwWymfFVOqQ"/>
</p:tagLst>
</file>

<file path=ppt/tags/tag2030.xml><?xml version="1.0" encoding="utf-8"?>
<p:tagLst xmlns:a="http://schemas.openxmlformats.org/drawingml/2006/main" xmlns:r="http://schemas.openxmlformats.org/officeDocument/2006/relationships" xmlns:p="http://schemas.openxmlformats.org/presentationml/2006/main">
  <p:tag name="THINKCELLSHAPEDONOTDELETE" val="tDPf0EBuf0kGTFkTa8CsjqQ"/>
</p:tagLst>
</file>

<file path=ppt/tags/tag2031.xml><?xml version="1.0" encoding="utf-8"?>
<p:tagLst xmlns:a="http://schemas.openxmlformats.org/drawingml/2006/main" xmlns:r="http://schemas.openxmlformats.org/officeDocument/2006/relationships" xmlns:p="http://schemas.openxmlformats.org/presentationml/2006/main">
  <p:tag name="THINKCELLSHAPEDONOTDELETE" val="tN2lbevR1u1qrznSroHKXtg"/>
</p:tagLst>
</file>

<file path=ppt/tags/tag2032.xml><?xml version="1.0" encoding="utf-8"?>
<p:tagLst xmlns:a="http://schemas.openxmlformats.org/drawingml/2006/main" xmlns:r="http://schemas.openxmlformats.org/officeDocument/2006/relationships" xmlns:p="http://schemas.openxmlformats.org/presentationml/2006/main">
  <p:tag name="THINKCELLSHAPEDONOTDELETE" val="ta93lkg9alCBsAhfSaN_8bQ"/>
</p:tagLst>
</file>

<file path=ppt/tags/tag2033.xml><?xml version="1.0" encoding="utf-8"?>
<p:tagLst xmlns:a="http://schemas.openxmlformats.org/drawingml/2006/main" xmlns:r="http://schemas.openxmlformats.org/officeDocument/2006/relationships" xmlns:p="http://schemas.openxmlformats.org/presentationml/2006/main">
  <p:tag name="THINKCELLSHAPEDONOTDELETE" val="t5HYvfZr0eMKE2nqFfXloTQ"/>
</p:tagLst>
</file>

<file path=ppt/tags/tag2034.xml><?xml version="1.0" encoding="utf-8"?>
<p:tagLst xmlns:a="http://schemas.openxmlformats.org/drawingml/2006/main" xmlns:r="http://schemas.openxmlformats.org/officeDocument/2006/relationships" xmlns:p="http://schemas.openxmlformats.org/presentationml/2006/main">
  <p:tag name="THINKCELLSHAPEDONOTDELETE" val="tf3Hu9O08k4gbsQi19quQNA"/>
</p:tagLst>
</file>

<file path=ppt/tags/tag2035.xml><?xml version="1.0" encoding="utf-8"?>
<p:tagLst xmlns:a="http://schemas.openxmlformats.org/drawingml/2006/main" xmlns:r="http://schemas.openxmlformats.org/officeDocument/2006/relationships" xmlns:p="http://schemas.openxmlformats.org/presentationml/2006/main">
  <p:tag name="THINKCELLSHAPEDONOTDELETE" val="taahGNrc7tarPzNJ19N2tTw"/>
</p:tagLst>
</file>

<file path=ppt/tags/tag2036.xml><?xml version="1.0" encoding="utf-8"?>
<p:tagLst xmlns:a="http://schemas.openxmlformats.org/drawingml/2006/main" xmlns:r="http://schemas.openxmlformats.org/officeDocument/2006/relationships" xmlns:p="http://schemas.openxmlformats.org/presentationml/2006/main">
  <p:tag name="THINKCELLSHAPEDONOTDELETE" val="tPsu2xIOqVDvFyJk56kzRKQ"/>
</p:tagLst>
</file>

<file path=ppt/tags/tag2037.xml><?xml version="1.0" encoding="utf-8"?>
<p:tagLst xmlns:a="http://schemas.openxmlformats.org/drawingml/2006/main" xmlns:r="http://schemas.openxmlformats.org/officeDocument/2006/relationships" xmlns:p="http://schemas.openxmlformats.org/presentationml/2006/main">
  <p:tag name="THINKCELLSHAPEDONOTDELETE" val="tR7OU.q4LovRhbHEcQKTPJg"/>
</p:tagLst>
</file>

<file path=ppt/tags/tag2038.xml><?xml version="1.0" encoding="utf-8"?>
<p:tagLst xmlns:a="http://schemas.openxmlformats.org/drawingml/2006/main" xmlns:r="http://schemas.openxmlformats.org/officeDocument/2006/relationships" xmlns:p="http://schemas.openxmlformats.org/presentationml/2006/main">
  <p:tag name="THINKCELLSHAPEDONOTDELETE" val="tg3EkpPQrbGQixe8PPnJd0g"/>
</p:tagLst>
</file>

<file path=ppt/tags/tag2039.xml><?xml version="1.0" encoding="utf-8"?>
<p:tagLst xmlns:a="http://schemas.openxmlformats.org/drawingml/2006/main" xmlns:r="http://schemas.openxmlformats.org/officeDocument/2006/relationships" xmlns:p="http://schemas.openxmlformats.org/presentationml/2006/main">
  <p:tag name="THINKCELLSHAPEDONOTDELETE" val="tbCy9G_5aeCtHEyWpBNKmV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8VD9epzROiQ6cUYh7otT9g"/>
</p:tagLst>
</file>

<file path=ppt/tags/tag2040.xml><?xml version="1.0" encoding="utf-8"?>
<p:tagLst xmlns:a="http://schemas.openxmlformats.org/drawingml/2006/main" xmlns:r="http://schemas.openxmlformats.org/officeDocument/2006/relationships" xmlns:p="http://schemas.openxmlformats.org/presentationml/2006/main">
  <p:tag name="THINKCELLSHAPEDONOTDELETE" val="tY2T.FouYdkSw_IUqB9bdew"/>
</p:tagLst>
</file>

<file path=ppt/tags/tag2041.xml><?xml version="1.0" encoding="utf-8"?>
<p:tagLst xmlns:a="http://schemas.openxmlformats.org/drawingml/2006/main" xmlns:r="http://schemas.openxmlformats.org/officeDocument/2006/relationships" xmlns:p="http://schemas.openxmlformats.org/presentationml/2006/main">
  <p:tag name="THINKCELLSHAPEDONOTDELETE" val="t_wr0o9GzHKeBL5VARnEyLg"/>
</p:tagLst>
</file>

<file path=ppt/tags/tag2042.xml><?xml version="1.0" encoding="utf-8"?>
<p:tagLst xmlns:a="http://schemas.openxmlformats.org/drawingml/2006/main" xmlns:r="http://schemas.openxmlformats.org/officeDocument/2006/relationships" xmlns:p="http://schemas.openxmlformats.org/presentationml/2006/main">
  <p:tag name="THINKCELLSHAPEDONOTDELETE" val="tdL9a62OxnpUvyIu8CKTosQ"/>
</p:tagLst>
</file>

<file path=ppt/tags/tag2043.xml><?xml version="1.0" encoding="utf-8"?>
<p:tagLst xmlns:a="http://schemas.openxmlformats.org/drawingml/2006/main" xmlns:r="http://schemas.openxmlformats.org/officeDocument/2006/relationships" xmlns:p="http://schemas.openxmlformats.org/presentationml/2006/main">
  <p:tag name="THINKCELLSHAPEDONOTDELETE" val="t.Imwj7EssfMfGVOT0L88ug"/>
</p:tagLst>
</file>

<file path=ppt/tags/tag2044.xml><?xml version="1.0" encoding="utf-8"?>
<p:tagLst xmlns:a="http://schemas.openxmlformats.org/drawingml/2006/main" xmlns:r="http://schemas.openxmlformats.org/officeDocument/2006/relationships" xmlns:p="http://schemas.openxmlformats.org/presentationml/2006/main">
  <p:tag name="THINKCELLSHAPEDONOTDELETE" val="tF9lUqPL_WRCzlAVKN1ZBNw"/>
</p:tagLst>
</file>

<file path=ppt/tags/tag2045.xml><?xml version="1.0" encoding="utf-8"?>
<p:tagLst xmlns:a="http://schemas.openxmlformats.org/drawingml/2006/main" xmlns:r="http://schemas.openxmlformats.org/officeDocument/2006/relationships" xmlns:p="http://schemas.openxmlformats.org/presentationml/2006/main">
  <p:tag name="THINKCELLSHAPEDONOTDELETE" val="tXYXELOkFnFdt3GNzMflweg"/>
</p:tagLst>
</file>

<file path=ppt/tags/tag2046.xml><?xml version="1.0" encoding="utf-8"?>
<p:tagLst xmlns:a="http://schemas.openxmlformats.org/drawingml/2006/main" xmlns:r="http://schemas.openxmlformats.org/officeDocument/2006/relationships" xmlns:p="http://schemas.openxmlformats.org/presentationml/2006/main">
  <p:tag name="THINKCELLSHAPEDONOTDELETE" val="t4YFx0VgKrH3JiOoz_JD_0A"/>
</p:tagLst>
</file>

<file path=ppt/tags/tag2047.xml><?xml version="1.0" encoding="utf-8"?>
<p:tagLst xmlns:a="http://schemas.openxmlformats.org/drawingml/2006/main" xmlns:r="http://schemas.openxmlformats.org/officeDocument/2006/relationships" xmlns:p="http://schemas.openxmlformats.org/presentationml/2006/main">
  <p:tag name="THINKCELLSHAPEDONOTDELETE" val="t76FxymDvampN4NHp97KKGA"/>
</p:tagLst>
</file>

<file path=ppt/tags/tag2048.xml><?xml version="1.0" encoding="utf-8"?>
<p:tagLst xmlns:a="http://schemas.openxmlformats.org/drawingml/2006/main" xmlns:r="http://schemas.openxmlformats.org/officeDocument/2006/relationships" xmlns:p="http://schemas.openxmlformats.org/presentationml/2006/main">
  <p:tag name="THINKCELLSHAPEDONOTDELETE" val="tnApHS.FdbDG8GIsIYbn2NQ"/>
</p:tagLst>
</file>

<file path=ppt/tags/tag2049.xml><?xml version="1.0" encoding="utf-8"?>
<p:tagLst xmlns:a="http://schemas.openxmlformats.org/drawingml/2006/main" xmlns:r="http://schemas.openxmlformats.org/officeDocument/2006/relationships" xmlns:p="http://schemas.openxmlformats.org/presentationml/2006/main">
  <p:tag name="THINKCELLSHAPEDONOTDELETE" val="tW6DrLhy6T4kHd7AtCBTB7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R1JkyKEj6JZ01jwWmC3L4A"/>
</p:tagLst>
</file>

<file path=ppt/tags/tag2050.xml><?xml version="1.0" encoding="utf-8"?>
<p:tagLst xmlns:a="http://schemas.openxmlformats.org/drawingml/2006/main" xmlns:r="http://schemas.openxmlformats.org/officeDocument/2006/relationships" xmlns:p="http://schemas.openxmlformats.org/presentationml/2006/main">
  <p:tag name="THINKCELLSHAPEDONOTDELETE" val="tNUe_8qjrfjIFs1eR5Sx_QA"/>
</p:tagLst>
</file>

<file path=ppt/tags/tag2051.xml><?xml version="1.0" encoding="utf-8"?>
<p:tagLst xmlns:a="http://schemas.openxmlformats.org/drawingml/2006/main" xmlns:r="http://schemas.openxmlformats.org/officeDocument/2006/relationships" xmlns:p="http://schemas.openxmlformats.org/presentationml/2006/main">
  <p:tag name="THINKCELLSHAPEDONOTDELETE" val="tEF9AorIb.4Q.MrbHjHl9Rg"/>
</p:tagLst>
</file>

<file path=ppt/tags/tag2052.xml><?xml version="1.0" encoding="utf-8"?>
<p:tagLst xmlns:a="http://schemas.openxmlformats.org/drawingml/2006/main" xmlns:r="http://schemas.openxmlformats.org/officeDocument/2006/relationships" xmlns:p="http://schemas.openxmlformats.org/presentationml/2006/main">
  <p:tag name="THINKCELLSHAPEDONOTDELETE" val="tPJr4bt3._qtfNooj_WSMjg"/>
</p:tagLst>
</file>

<file path=ppt/tags/tag2053.xml><?xml version="1.0" encoding="utf-8"?>
<p:tagLst xmlns:a="http://schemas.openxmlformats.org/drawingml/2006/main" xmlns:r="http://schemas.openxmlformats.org/officeDocument/2006/relationships" xmlns:p="http://schemas.openxmlformats.org/presentationml/2006/main">
  <p:tag name="THINKCELLSHAPEDONOTDELETE" val="t5TOHRSNDLRAKadytG21B0A"/>
</p:tagLst>
</file>

<file path=ppt/tags/tag2054.xml><?xml version="1.0" encoding="utf-8"?>
<p:tagLst xmlns:a="http://schemas.openxmlformats.org/drawingml/2006/main" xmlns:r="http://schemas.openxmlformats.org/officeDocument/2006/relationships" xmlns:p="http://schemas.openxmlformats.org/presentationml/2006/main">
  <p:tag name="THINKCELLSHAPEDONOTDELETE" val="tOWFBI3OK.WYDZ3FoKbX_Fw"/>
</p:tagLst>
</file>

<file path=ppt/tags/tag2055.xml><?xml version="1.0" encoding="utf-8"?>
<p:tagLst xmlns:a="http://schemas.openxmlformats.org/drawingml/2006/main" xmlns:r="http://schemas.openxmlformats.org/officeDocument/2006/relationships" xmlns:p="http://schemas.openxmlformats.org/presentationml/2006/main">
  <p:tag name="THINKCELLSHAPEDONOTDELETE" val="twNfK5IC75Cijois5NbJ_aA"/>
</p:tagLst>
</file>

<file path=ppt/tags/tag2056.xml><?xml version="1.0" encoding="utf-8"?>
<p:tagLst xmlns:a="http://schemas.openxmlformats.org/drawingml/2006/main" xmlns:r="http://schemas.openxmlformats.org/officeDocument/2006/relationships" xmlns:p="http://schemas.openxmlformats.org/presentationml/2006/main">
  <p:tag name="THINKCELLSHAPEDONOTDELETE" val="tFP_sZcco0dTjuqyvc1WzoA"/>
</p:tagLst>
</file>

<file path=ppt/tags/tag2057.xml><?xml version="1.0" encoding="utf-8"?>
<p:tagLst xmlns:a="http://schemas.openxmlformats.org/drawingml/2006/main" xmlns:r="http://schemas.openxmlformats.org/officeDocument/2006/relationships" xmlns:p="http://schemas.openxmlformats.org/presentationml/2006/main">
  <p:tag name="THINKCELLSHAPEDONOTDELETE" val="t9micnBuZVXQ5urqIKGdZiQ"/>
</p:tagLst>
</file>

<file path=ppt/tags/tag2058.xml><?xml version="1.0" encoding="utf-8"?>
<p:tagLst xmlns:a="http://schemas.openxmlformats.org/drawingml/2006/main" xmlns:r="http://schemas.openxmlformats.org/officeDocument/2006/relationships" xmlns:p="http://schemas.openxmlformats.org/presentationml/2006/main">
  <p:tag name="THINKCELLSHAPEDONOTDELETE" val="tbOrRbCxe0IEFFmyjbK7pRg"/>
</p:tagLst>
</file>

<file path=ppt/tags/tag2059.xml><?xml version="1.0" encoding="utf-8"?>
<p:tagLst xmlns:a="http://schemas.openxmlformats.org/drawingml/2006/main" xmlns:r="http://schemas.openxmlformats.org/officeDocument/2006/relationships" xmlns:p="http://schemas.openxmlformats.org/presentationml/2006/main">
  <p:tag name="THINKCELLSHAPEDONOTDELETE" val="trBrzfHtcg90zdTfGmVEWj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rvDaMAQxA3dBy1tDXGRCmg"/>
</p:tagLst>
</file>

<file path=ppt/tags/tag2060.xml><?xml version="1.0" encoding="utf-8"?>
<p:tagLst xmlns:a="http://schemas.openxmlformats.org/drawingml/2006/main" xmlns:r="http://schemas.openxmlformats.org/officeDocument/2006/relationships" xmlns:p="http://schemas.openxmlformats.org/presentationml/2006/main">
  <p:tag name="THINKCELLSHAPEDONOTDELETE" val="tTQb0TLLL3hwrqh3rUuLmTg"/>
</p:tagLst>
</file>

<file path=ppt/tags/tag2061.xml><?xml version="1.0" encoding="utf-8"?>
<p:tagLst xmlns:a="http://schemas.openxmlformats.org/drawingml/2006/main" xmlns:r="http://schemas.openxmlformats.org/officeDocument/2006/relationships" xmlns:p="http://schemas.openxmlformats.org/presentationml/2006/main">
  <p:tag name="THINKCELLSHAPEDONOTDELETE" val="tStypaDp9hAiKUDd74Ja69g"/>
</p:tagLst>
</file>

<file path=ppt/tags/tag2062.xml><?xml version="1.0" encoding="utf-8"?>
<p:tagLst xmlns:a="http://schemas.openxmlformats.org/drawingml/2006/main" xmlns:r="http://schemas.openxmlformats.org/officeDocument/2006/relationships" xmlns:p="http://schemas.openxmlformats.org/presentationml/2006/main">
  <p:tag name="THINKCELLSHAPEDONOTDELETE" val="tjeJU5TjV1clTHMTMDztsJw"/>
</p:tagLst>
</file>

<file path=ppt/tags/tag2063.xml><?xml version="1.0" encoding="utf-8"?>
<p:tagLst xmlns:a="http://schemas.openxmlformats.org/drawingml/2006/main" xmlns:r="http://schemas.openxmlformats.org/officeDocument/2006/relationships" xmlns:p="http://schemas.openxmlformats.org/presentationml/2006/main">
  <p:tag name="THINKCELLSHAPEDONOTDELETE" val="tVoRYOPP3.d5mb20BkMq3lg"/>
</p:tagLst>
</file>

<file path=ppt/tags/tag2064.xml><?xml version="1.0" encoding="utf-8"?>
<p:tagLst xmlns:a="http://schemas.openxmlformats.org/drawingml/2006/main" xmlns:r="http://schemas.openxmlformats.org/officeDocument/2006/relationships" xmlns:p="http://schemas.openxmlformats.org/presentationml/2006/main">
  <p:tag name="THINKCELLSHAPEDONOTDELETE" val="tsDQmdP8mlDiNGyw5z2Nbpg"/>
</p:tagLst>
</file>

<file path=ppt/tags/tag2065.xml><?xml version="1.0" encoding="utf-8"?>
<p:tagLst xmlns:a="http://schemas.openxmlformats.org/drawingml/2006/main" xmlns:r="http://schemas.openxmlformats.org/officeDocument/2006/relationships" xmlns:p="http://schemas.openxmlformats.org/presentationml/2006/main">
  <p:tag name="THINKCELLSHAPEDONOTDELETE" val="t7mzKbU6DZb58UaOQY9AyBQ"/>
</p:tagLst>
</file>

<file path=ppt/tags/tag2066.xml><?xml version="1.0" encoding="utf-8"?>
<p:tagLst xmlns:a="http://schemas.openxmlformats.org/drawingml/2006/main" xmlns:r="http://schemas.openxmlformats.org/officeDocument/2006/relationships" xmlns:p="http://schemas.openxmlformats.org/presentationml/2006/main">
  <p:tag name="THINKCELLSHAPEDONOTDELETE" val="tYm4sBlp55CR3A3B3zyF6xw"/>
</p:tagLst>
</file>

<file path=ppt/tags/tag2067.xml><?xml version="1.0" encoding="utf-8"?>
<p:tagLst xmlns:a="http://schemas.openxmlformats.org/drawingml/2006/main" xmlns:r="http://schemas.openxmlformats.org/officeDocument/2006/relationships" xmlns:p="http://schemas.openxmlformats.org/presentationml/2006/main">
  <p:tag name="THINKCELLSHAPEDONOTDELETE" val="tZzhgNN044nMuY3UmyOzeNQ"/>
</p:tagLst>
</file>

<file path=ppt/tags/tag2068.xml><?xml version="1.0" encoding="utf-8"?>
<p:tagLst xmlns:a="http://schemas.openxmlformats.org/drawingml/2006/main" xmlns:r="http://schemas.openxmlformats.org/officeDocument/2006/relationships" xmlns:p="http://schemas.openxmlformats.org/presentationml/2006/main">
  <p:tag name="THINKCELLSHAPEDONOTDELETE" val="tRxeMynG2Lqe7XuL23LYl9A"/>
</p:tagLst>
</file>

<file path=ppt/tags/tag2069.xml><?xml version="1.0" encoding="utf-8"?>
<p:tagLst xmlns:a="http://schemas.openxmlformats.org/drawingml/2006/main" xmlns:r="http://schemas.openxmlformats.org/officeDocument/2006/relationships" xmlns:p="http://schemas.openxmlformats.org/presentationml/2006/main">
  <p:tag name="THINKCELLSHAPEDONOTDELETE" val="tN_sWi0EhPD3XI6D0z.1I1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WOYTB.LnFyLOCiCu5tJrcQ"/>
</p:tagLst>
</file>

<file path=ppt/tags/tag2070.xml><?xml version="1.0" encoding="utf-8"?>
<p:tagLst xmlns:a="http://schemas.openxmlformats.org/drawingml/2006/main" xmlns:r="http://schemas.openxmlformats.org/officeDocument/2006/relationships" xmlns:p="http://schemas.openxmlformats.org/presentationml/2006/main">
  <p:tag name="THINKCELLSHAPEDONOTDELETE" val="tkypuyK14igTlUEbAq3AKJQ"/>
</p:tagLst>
</file>

<file path=ppt/tags/tag2071.xml><?xml version="1.0" encoding="utf-8"?>
<p:tagLst xmlns:a="http://schemas.openxmlformats.org/drawingml/2006/main" xmlns:r="http://schemas.openxmlformats.org/officeDocument/2006/relationships" xmlns:p="http://schemas.openxmlformats.org/presentationml/2006/main">
  <p:tag name="THINKCELLSHAPEDONOTDELETE" val="tBsljlMT08R9YNRmIFp7Gtw"/>
</p:tagLst>
</file>

<file path=ppt/tags/tag2072.xml><?xml version="1.0" encoding="utf-8"?>
<p:tagLst xmlns:a="http://schemas.openxmlformats.org/drawingml/2006/main" xmlns:r="http://schemas.openxmlformats.org/officeDocument/2006/relationships" xmlns:p="http://schemas.openxmlformats.org/presentationml/2006/main">
  <p:tag name="THINKCELLSHAPEDONOTDELETE" val="tC2RpJnKxNooaQaOdUi8niw"/>
</p:tagLst>
</file>

<file path=ppt/tags/tag2073.xml><?xml version="1.0" encoding="utf-8"?>
<p:tagLst xmlns:a="http://schemas.openxmlformats.org/drawingml/2006/main" xmlns:r="http://schemas.openxmlformats.org/officeDocument/2006/relationships" xmlns:p="http://schemas.openxmlformats.org/presentationml/2006/main">
  <p:tag name="THINKCELLSHAPEDONOTDELETE" val="tsAvpTBiM9ZLufYdsXTZOuQ"/>
</p:tagLst>
</file>

<file path=ppt/tags/tag2074.xml><?xml version="1.0" encoding="utf-8"?>
<p:tagLst xmlns:a="http://schemas.openxmlformats.org/drawingml/2006/main" xmlns:r="http://schemas.openxmlformats.org/officeDocument/2006/relationships" xmlns:p="http://schemas.openxmlformats.org/presentationml/2006/main">
  <p:tag name="THINKCELLSHAPEDONOTDELETE" val="tZ9QZk7Lotxd7R3w5pxjYMw"/>
</p:tagLst>
</file>

<file path=ppt/tags/tag2075.xml><?xml version="1.0" encoding="utf-8"?>
<p:tagLst xmlns:a="http://schemas.openxmlformats.org/drawingml/2006/main" xmlns:r="http://schemas.openxmlformats.org/officeDocument/2006/relationships" xmlns:p="http://schemas.openxmlformats.org/presentationml/2006/main">
  <p:tag name="THINKCELLSHAPEDONOTDELETE" val="taTjgk1q3.Kyc5O.o2rsKww"/>
</p:tagLst>
</file>

<file path=ppt/tags/tag2076.xml><?xml version="1.0" encoding="utf-8"?>
<p:tagLst xmlns:a="http://schemas.openxmlformats.org/drawingml/2006/main" xmlns:r="http://schemas.openxmlformats.org/officeDocument/2006/relationships" xmlns:p="http://schemas.openxmlformats.org/presentationml/2006/main">
  <p:tag name="THINKCELLSHAPEDONOTDELETE" val="t0qkmu8Y75yHfhFcDnJxciw"/>
</p:tagLst>
</file>

<file path=ppt/tags/tag2077.xml><?xml version="1.0" encoding="utf-8"?>
<p:tagLst xmlns:a="http://schemas.openxmlformats.org/drawingml/2006/main" xmlns:r="http://schemas.openxmlformats.org/officeDocument/2006/relationships" xmlns:p="http://schemas.openxmlformats.org/presentationml/2006/main">
  <p:tag name="THINKCELLSHAPEDONOTDELETE" val="t67557wdCY2aqoQkrYq8lIw"/>
</p:tagLst>
</file>

<file path=ppt/tags/tag2078.xml><?xml version="1.0" encoding="utf-8"?>
<p:tagLst xmlns:a="http://schemas.openxmlformats.org/drawingml/2006/main" xmlns:r="http://schemas.openxmlformats.org/officeDocument/2006/relationships" xmlns:p="http://schemas.openxmlformats.org/presentationml/2006/main">
  <p:tag name="THINKCELLSHAPEDONOTDELETE" val="t0keTvwojvvXD.oapqDKFjg"/>
</p:tagLst>
</file>

<file path=ppt/tags/tag2079.xml><?xml version="1.0" encoding="utf-8"?>
<p:tagLst xmlns:a="http://schemas.openxmlformats.org/drawingml/2006/main" xmlns:r="http://schemas.openxmlformats.org/officeDocument/2006/relationships" xmlns:p="http://schemas.openxmlformats.org/presentationml/2006/main">
  <p:tag name="THINKCELLSHAPEDONOTDELETE" val="tkyWz5WovUHUe89YkhhssK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5ZDWXj3NVFtKk3QZS6KGYQ"/>
</p:tagLst>
</file>

<file path=ppt/tags/tag2080.xml><?xml version="1.0" encoding="utf-8"?>
<p:tagLst xmlns:a="http://schemas.openxmlformats.org/drawingml/2006/main" xmlns:r="http://schemas.openxmlformats.org/officeDocument/2006/relationships" xmlns:p="http://schemas.openxmlformats.org/presentationml/2006/main">
  <p:tag name="THINKCELLSHAPEDONOTDELETE" val="tHIxBlDUgYxm2KDexx6NF6A"/>
</p:tagLst>
</file>

<file path=ppt/tags/tag2081.xml><?xml version="1.0" encoding="utf-8"?>
<p:tagLst xmlns:a="http://schemas.openxmlformats.org/drawingml/2006/main" xmlns:r="http://schemas.openxmlformats.org/officeDocument/2006/relationships" xmlns:p="http://schemas.openxmlformats.org/presentationml/2006/main">
  <p:tag name="THINKCELLSHAPEDONOTDELETE" val="t8uYQJFnzvxVHInVnKXuAzQ"/>
</p:tagLst>
</file>

<file path=ppt/tags/tag2082.xml><?xml version="1.0" encoding="utf-8"?>
<p:tagLst xmlns:a="http://schemas.openxmlformats.org/drawingml/2006/main" xmlns:r="http://schemas.openxmlformats.org/officeDocument/2006/relationships" xmlns:p="http://schemas.openxmlformats.org/presentationml/2006/main">
  <p:tag name="THINKCELLSHAPEDONOTDELETE" val="tKGPCdD8DV77yL5xlBQMb2g"/>
</p:tagLst>
</file>

<file path=ppt/tags/tag2083.xml><?xml version="1.0" encoding="utf-8"?>
<p:tagLst xmlns:a="http://schemas.openxmlformats.org/drawingml/2006/main" xmlns:r="http://schemas.openxmlformats.org/officeDocument/2006/relationships" xmlns:p="http://schemas.openxmlformats.org/presentationml/2006/main">
  <p:tag name="THINKCELLSHAPEDONOTDELETE" val="tpcmjqkQmqz.UACXDrIZHzw"/>
</p:tagLst>
</file>

<file path=ppt/tags/tag2084.xml><?xml version="1.0" encoding="utf-8"?>
<p:tagLst xmlns:a="http://schemas.openxmlformats.org/drawingml/2006/main" xmlns:r="http://schemas.openxmlformats.org/officeDocument/2006/relationships" xmlns:p="http://schemas.openxmlformats.org/presentationml/2006/main">
  <p:tag name="THINKCELLSHAPEDONOTDELETE" val="tAlkj0yRCQsT_OuOsT5DhoA"/>
</p:tagLst>
</file>

<file path=ppt/tags/tag2085.xml><?xml version="1.0" encoding="utf-8"?>
<p:tagLst xmlns:a="http://schemas.openxmlformats.org/drawingml/2006/main" xmlns:r="http://schemas.openxmlformats.org/officeDocument/2006/relationships" xmlns:p="http://schemas.openxmlformats.org/presentationml/2006/main">
  <p:tag name="THINKCELLSHAPEDONOTDELETE" val="tiw55FTyREAlPS_enzTr4Pg"/>
</p:tagLst>
</file>

<file path=ppt/tags/tag2086.xml><?xml version="1.0" encoding="utf-8"?>
<p:tagLst xmlns:a="http://schemas.openxmlformats.org/drawingml/2006/main" xmlns:r="http://schemas.openxmlformats.org/officeDocument/2006/relationships" xmlns:p="http://schemas.openxmlformats.org/presentationml/2006/main">
  <p:tag name="THINKCELLSHAPEDONOTDELETE" val="thfDZqGSDrdY_PTnBDGI6YQ"/>
</p:tagLst>
</file>

<file path=ppt/tags/tag2087.xml><?xml version="1.0" encoding="utf-8"?>
<p:tagLst xmlns:a="http://schemas.openxmlformats.org/drawingml/2006/main" xmlns:r="http://schemas.openxmlformats.org/officeDocument/2006/relationships" xmlns:p="http://schemas.openxmlformats.org/presentationml/2006/main">
  <p:tag name="THINKCELLSHAPEDONOTDELETE" val="thQO5x.ST88MCe9YT7kHUrA"/>
</p:tagLst>
</file>

<file path=ppt/tags/tag2088.xml><?xml version="1.0" encoding="utf-8"?>
<p:tagLst xmlns:a="http://schemas.openxmlformats.org/drawingml/2006/main" xmlns:r="http://schemas.openxmlformats.org/officeDocument/2006/relationships" xmlns:p="http://schemas.openxmlformats.org/presentationml/2006/main">
  <p:tag name="THINKCELLSHAPEDONOTDELETE" val="tH7USkbvYubBDqOB_1d2x3g"/>
</p:tagLst>
</file>

<file path=ppt/tags/tag2089.xml><?xml version="1.0" encoding="utf-8"?>
<p:tagLst xmlns:a="http://schemas.openxmlformats.org/drawingml/2006/main" xmlns:r="http://schemas.openxmlformats.org/officeDocument/2006/relationships" xmlns:p="http://schemas.openxmlformats.org/presentationml/2006/main">
  <p:tag name="THINKCELLSHAPEDONOTDELETE" val="tijNUL62_M_0fCOg33vQH_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yJIZighKO4CDrfCzIjzuLw"/>
</p:tagLst>
</file>

<file path=ppt/tags/tag2090.xml><?xml version="1.0" encoding="utf-8"?>
<p:tagLst xmlns:a="http://schemas.openxmlformats.org/drawingml/2006/main" xmlns:r="http://schemas.openxmlformats.org/officeDocument/2006/relationships" xmlns:p="http://schemas.openxmlformats.org/presentationml/2006/main">
  <p:tag name="THINKCELLSHAPEDONOTDELETE" val="tDspvBRHDNQcqylk4voDuTg"/>
</p:tagLst>
</file>

<file path=ppt/tags/tag20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3.xml><?xml version="1.0" encoding="utf-8"?>
<p:tagLst xmlns:a="http://schemas.openxmlformats.org/drawingml/2006/main" xmlns:r="http://schemas.openxmlformats.org/officeDocument/2006/relationships" xmlns:p="http://schemas.openxmlformats.org/presentationml/2006/main">
  <p:tag name="THINKCELLSHAPEDONOTDELETE" val="tfzyy2K.Oxj4T863Y4EplpA"/>
</p:tagLst>
</file>

<file path=ppt/tags/tag2094.xml><?xml version="1.0" encoding="utf-8"?>
<p:tagLst xmlns:a="http://schemas.openxmlformats.org/drawingml/2006/main" xmlns:r="http://schemas.openxmlformats.org/officeDocument/2006/relationships" xmlns:p="http://schemas.openxmlformats.org/presentationml/2006/main">
  <p:tag name="THINKCELLSHAPEDONOTDELETE" val="tGTY4LKtIFh0zFJUcbLmFBg"/>
</p:tagLst>
</file>

<file path=ppt/tags/tag2095.xml><?xml version="1.0" encoding="utf-8"?>
<p:tagLst xmlns:a="http://schemas.openxmlformats.org/drawingml/2006/main" xmlns:r="http://schemas.openxmlformats.org/officeDocument/2006/relationships" xmlns:p="http://schemas.openxmlformats.org/presentationml/2006/main">
  <p:tag name="THINKCELLSHAPEDONOTDELETE" val="txrA60UUOXW_9klgoczqnGQ"/>
</p:tagLst>
</file>

<file path=ppt/tags/tag2096.xml><?xml version="1.0" encoding="utf-8"?>
<p:tagLst xmlns:a="http://schemas.openxmlformats.org/drawingml/2006/main" xmlns:r="http://schemas.openxmlformats.org/officeDocument/2006/relationships" xmlns:p="http://schemas.openxmlformats.org/presentationml/2006/main">
  <p:tag name="THINKCELLSHAPEDONOTDELETE" val="tXugsF3cOD0seqfN8d19qJw"/>
</p:tagLst>
</file>

<file path=ppt/tags/tag2097.xml><?xml version="1.0" encoding="utf-8"?>
<p:tagLst xmlns:a="http://schemas.openxmlformats.org/drawingml/2006/main" xmlns:r="http://schemas.openxmlformats.org/officeDocument/2006/relationships" xmlns:p="http://schemas.openxmlformats.org/presentationml/2006/main">
  <p:tag name="THINKCELLSHAPEDONOTDELETE" val="t6nM6rBxAuWHJXHr5S9mUEA"/>
</p:tagLst>
</file>

<file path=ppt/tags/tag2098.xml><?xml version="1.0" encoding="utf-8"?>
<p:tagLst xmlns:a="http://schemas.openxmlformats.org/drawingml/2006/main" xmlns:r="http://schemas.openxmlformats.org/officeDocument/2006/relationships" xmlns:p="http://schemas.openxmlformats.org/presentationml/2006/main">
  <p:tag name="THINKCELLSHAPEDONOTDELETE" val="tgmEBPS0KXBNNagp1CxP1lQ"/>
</p:tagLst>
</file>

<file path=ppt/tags/tag2099.xml><?xml version="1.0" encoding="utf-8"?>
<p:tagLst xmlns:a="http://schemas.openxmlformats.org/drawingml/2006/main" xmlns:r="http://schemas.openxmlformats.org/officeDocument/2006/relationships" xmlns:p="http://schemas.openxmlformats.org/presentationml/2006/main">
  <p:tag name="THINKCELLSHAPEDONOTDELETE" val="to0jZRRvW.U9rinReNnUn5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tdW5Y3CeYTxhct.Jc1TK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LupM4zT7UwaFM0Uk5ZjAbw"/>
</p:tagLst>
</file>

<file path=ppt/tags/tag2100.xml><?xml version="1.0" encoding="utf-8"?>
<p:tagLst xmlns:a="http://schemas.openxmlformats.org/drawingml/2006/main" xmlns:r="http://schemas.openxmlformats.org/officeDocument/2006/relationships" xmlns:p="http://schemas.openxmlformats.org/presentationml/2006/main">
  <p:tag name="THINKCELLSHAPEDONOTDELETE" val="t1TflxTkap6H5hkCVSimdWg"/>
</p:tagLst>
</file>

<file path=ppt/tags/tag2101.xml><?xml version="1.0" encoding="utf-8"?>
<p:tagLst xmlns:a="http://schemas.openxmlformats.org/drawingml/2006/main" xmlns:r="http://schemas.openxmlformats.org/officeDocument/2006/relationships" xmlns:p="http://schemas.openxmlformats.org/presentationml/2006/main">
  <p:tag name="THINKCELLSHAPEDONOTDELETE" val="t7ykndOBTfCkNgD3UPy.kYw"/>
</p:tagLst>
</file>

<file path=ppt/tags/tag2102.xml><?xml version="1.0" encoding="utf-8"?>
<p:tagLst xmlns:a="http://schemas.openxmlformats.org/drawingml/2006/main" xmlns:r="http://schemas.openxmlformats.org/officeDocument/2006/relationships" xmlns:p="http://schemas.openxmlformats.org/presentationml/2006/main">
  <p:tag name="THINKCELLSHAPEDONOTDELETE" val="tlhuD2_h.mbwd4Uh_tju3XA"/>
</p:tagLst>
</file>

<file path=ppt/tags/tag2103.xml><?xml version="1.0" encoding="utf-8"?>
<p:tagLst xmlns:a="http://schemas.openxmlformats.org/drawingml/2006/main" xmlns:r="http://schemas.openxmlformats.org/officeDocument/2006/relationships" xmlns:p="http://schemas.openxmlformats.org/presentationml/2006/main">
  <p:tag name="THINKCELLSHAPEDONOTDELETE" val="t3mjqaeLic7dWhMkjRFtOmg"/>
</p:tagLst>
</file>

<file path=ppt/tags/tag2104.xml><?xml version="1.0" encoding="utf-8"?>
<p:tagLst xmlns:a="http://schemas.openxmlformats.org/drawingml/2006/main" xmlns:r="http://schemas.openxmlformats.org/officeDocument/2006/relationships" xmlns:p="http://schemas.openxmlformats.org/presentationml/2006/main">
  <p:tag name="THINKCELLSHAPEDONOTDELETE" val="tG9DQsqV6uKwITJEaRYO6KA"/>
</p:tagLst>
</file>

<file path=ppt/tags/tag2105.xml><?xml version="1.0" encoding="utf-8"?>
<p:tagLst xmlns:a="http://schemas.openxmlformats.org/drawingml/2006/main" xmlns:r="http://schemas.openxmlformats.org/officeDocument/2006/relationships" xmlns:p="http://schemas.openxmlformats.org/presentationml/2006/main">
  <p:tag name="THINKCELLSHAPEDONOTDELETE" val="t1ww96srZRBO10a51XI7_CA"/>
</p:tagLst>
</file>

<file path=ppt/tags/tag2106.xml><?xml version="1.0" encoding="utf-8"?>
<p:tagLst xmlns:a="http://schemas.openxmlformats.org/drawingml/2006/main" xmlns:r="http://schemas.openxmlformats.org/officeDocument/2006/relationships" xmlns:p="http://schemas.openxmlformats.org/presentationml/2006/main">
  <p:tag name="THINKCELLSHAPEDONOTDELETE" val="tXPriwsHOSRirnKFLCmzSMg"/>
</p:tagLst>
</file>

<file path=ppt/tags/tag2107.xml><?xml version="1.0" encoding="utf-8"?>
<p:tagLst xmlns:a="http://schemas.openxmlformats.org/drawingml/2006/main" xmlns:r="http://schemas.openxmlformats.org/officeDocument/2006/relationships" xmlns:p="http://schemas.openxmlformats.org/presentationml/2006/main">
  <p:tag name="THINKCELLSHAPEDONOTDELETE" val="t5EVATsV1dK_kecjM6cQngA"/>
</p:tagLst>
</file>

<file path=ppt/tags/tag2108.xml><?xml version="1.0" encoding="utf-8"?>
<p:tagLst xmlns:a="http://schemas.openxmlformats.org/drawingml/2006/main" xmlns:r="http://schemas.openxmlformats.org/officeDocument/2006/relationships" xmlns:p="http://schemas.openxmlformats.org/presentationml/2006/main">
  <p:tag name="THINKCELLSHAPEDONOTDELETE" val="t5UjVOL5.YGMID4wJrScNIA"/>
</p:tagLst>
</file>

<file path=ppt/tags/tag2109.xml><?xml version="1.0" encoding="utf-8"?>
<p:tagLst xmlns:a="http://schemas.openxmlformats.org/drawingml/2006/main" xmlns:r="http://schemas.openxmlformats.org/officeDocument/2006/relationships" xmlns:p="http://schemas.openxmlformats.org/presentationml/2006/main">
  <p:tag name="THINKCELLSHAPEDONOTDELETE" val="tKY.5Lv4o7_dME1REbVo2F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pocz2pYLv9rTNbAxmSYGIg"/>
</p:tagLst>
</file>

<file path=ppt/tags/tag2110.xml><?xml version="1.0" encoding="utf-8"?>
<p:tagLst xmlns:a="http://schemas.openxmlformats.org/drawingml/2006/main" xmlns:r="http://schemas.openxmlformats.org/officeDocument/2006/relationships" xmlns:p="http://schemas.openxmlformats.org/presentationml/2006/main">
  <p:tag name="THINKCELLSHAPEDONOTDELETE" val="toEG2yhgOxn4Rjjh8bC8EVQ"/>
</p:tagLst>
</file>

<file path=ppt/tags/tag2111.xml><?xml version="1.0" encoding="utf-8"?>
<p:tagLst xmlns:a="http://schemas.openxmlformats.org/drawingml/2006/main" xmlns:r="http://schemas.openxmlformats.org/officeDocument/2006/relationships" xmlns:p="http://schemas.openxmlformats.org/presentationml/2006/main">
  <p:tag name="THINKCELLSHAPEDONOTDELETE" val="tsgsCAKh_ayAkYx2Ub6enHg"/>
</p:tagLst>
</file>

<file path=ppt/tags/tag2112.xml><?xml version="1.0" encoding="utf-8"?>
<p:tagLst xmlns:a="http://schemas.openxmlformats.org/drawingml/2006/main" xmlns:r="http://schemas.openxmlformats.org/officeDocument/2006/relationships" xmlns:p="http://schemas.openxmlformats.org/presentationml/2006/main">
  <p:tag name="THINKCELLSHAPEDONOTDELETE" val="tNftq4vJ_6v4VuXa0_HIcyA"/>
</p:tagLst>
</file>

<file path=ppt/tags/tag2113.xml><?xml version="1.0" encoding="utf-8"?>
<p:tagLst xmlns:a="http://schemas.openxmlformats.org/drawingml/2006/main" xmlns:r="http://schemas.openxmlformats.org/officeDocument/2006/relationships" xmlns:p="http://schemas.openxmlformats.org/presentationml/2006/main">
  <p:tag name="THINKCELLSHAPEDONOTDELETE" val="tu6MmYdGNIxF4LfLZA7yTmA"/>
</p:tagLst>
</file>

<file path=ppt/tags/tag2114.xml><?xml version="1.0" encoding="utf-8"?>
<p:tagLst xmlns:a="http://schemas.openxmlformats.org/drawingml/2006/main" xmlns:r="http://schemas.openxmlformats.org/officeDocument/2006/relationships" xmlns:p="http://schemas.openxmlformats.org/presentationml/2006/main">
  <p:tag name="THINKCELLSHAPEDONOTDELETE" val="t1I4yxe8G4lRsDpBjcogx2g"/>
</p:tagLst>
</file>

<file path=ppt/tags/tag2115.xml><?xml version="1.0" encoding="utf-8"?>
<p:tagLst xmlns:a="http://schemas.openxmlformats.org/drawingml/2006/main" xmlns:r="http://schemas.openxmlformats.org/officeDocument/2006/relationships" xmlns:p="http://schemas.openxmlformats.org/presentationml/2006/main">
  <p:tag name="THINKCELLSHAPEDONOTDELETE" val="t.TJ7PEIudy1NqXrzf5DnuA"/>
</p:tagLst>
</file>

<file path=ppt/tags/tag2116.xml><?xml version="1.0" encoding="utf-8"?>
<p:tagLst xmlns:a="http://schemas.openxmlformats.org/drawingml/2006/main" xmlns:r="http://schemas.openxmlformats.org/officeDocument/2006/relationships" xmlns:p="http://schemas.openxmlformats.org/presentationml/2006/main">
  <p:tag name="THINKCELLSHAPEDONOTDELETE" val="tD9mk6eEdhPsoPIVE8mn_XA"/>
</p:tagLst>
</file>

<file path=ppt/tags/tag2117.xml><?xml version="1.0" encoding="utf-8"?>
<p:tagLst xmlns:a="http://schemas.openxmlformats.org/drawingml/2006/main" xmlns:r="http://schemas.openxmlformats.org/officeDocument/2006/relationships" xmlns:p="http://schemas.openxmlformats.org/presentationml/2006/main">
  <p:tag name="THINKCELLSHAPEDONOTDELETE" val="tyahWlfVUfKveu7J5RUGyNw"/>
</p:tagLst>
</file>

<file path=ppt/tags/tag2118.xml><?xml version="1.0" encoding="utf-8"?>
<p:tagLst xmlns:a="http://schemas.openxmlformats.org/drawingml/2006/main" xmlns:r="http://schemas.openxmlformats.org/officeDocument/2006/relationships" xmlns:p="http://schemas.openxmlformats.org/presentationml/2006/main">
  <p:tag name="THINKCELLSHAPEDONOTDELETE" val="tbuRj4koBcRB8USzlOLP8jA"/>
</p:tagLst>
</file>

<file path=ppt/tags/tag2119.xml><?xml version="1.0" encoding="utf-8"?>
<p:tagLst xmlns:a="http://schemas.openxmlformats.org/drawingml/2006/main" xmlns:r="http://schemas.openxmlformats.org/officeDocument/2006/relationships" xmlns:p="http://schemas.openxmlformats.org/presentationml/2006/main">
  <p:tag name="THINKCELLSHAPEDONOTDELETE" val="tBqUibrKT5ln.bzwv7xyUe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PYPFJ3UsrkcfxsVTU.CKaA"/>
</p:tagLst>
</file>

<file path=ppt/tags/tag2120.xml><?xml version="1.0" encoding="utf-8"?>
<p:tagLst xmlns:a="http://schemas.openxmlformats.org/drawingml/2006/main" xmlns:r="http://schemas.openxmlformats.org/officeDocument/2006/relationships" xmlns:p="http://schemas.openxmlformats.org/presentationml/2006/main">
  <p:tag name="THINKCELLSHAPEDONOTDELETE" val="tOXr6ro6RnVx5U9E13JEebA"/>
</p:tagLst>
</file>

<file path=ppt/tags/tag2121.xml><?xml version="1.0" encoding="utf-8"?>
<p:tagLst xmlns:a="http://schemas.openxmlformats.org/drawingml/2006/main" xmlns:r="http://schemas.openxmlformats.org/officeDocument/2006/relationships" xmlns:p="http://schemas.openxmlformats.org/presentationml/2006/main">
  <p:tag name="THINKCELLSHAPEDONOTDELETE" val="tcCBryzbJjuN6d5qRMZQKqQ"/>
</p:tagLst>
</file>

<file path=ppt/tags/tag2122.xml><?xml version="1.0" encoding="utf-8"?>
<p:tagLst xmlns:a="http://schemas.openxmlformats.org/drawingml/2006/main" xmlns:r="http://schemas.openxmlformats.org/officeDocument/2006/relationships" xmlns:p="http://schemas.openxmlformats.org/presentationml/2006/main">
  <p:tag name="THINKCELLSHAPEDONOTDELETE" val="tZgJ1dGpMnYmbR788xUpgFw"/>
</p:tagLst>
</file>

<file path=ppt/tags/tag2123.xml><?xml version="1.0" encoding="utf-8"?>
<p:tagLst xmlns:a="http://schemas.openxmlformats.org/drawingml/2006/main" xmlns:r="http://schemas.openxmlformats.org/officeDocument/2006/relationships" xmlns:p="http://schemas.openxmlformats.org/presentationml/2006/main">
  <p:tag name="THINKCELLSHAPEDONOTDELETE" val="tr.kxs8PvQI4hS8GXvMfhpg"/>
</p:tagLst>
</file>

<file path=ppt/tags/tag2124.xml><?xml version="1.0" encoding="utf-8"?>
<p:tagLst xmlns:a="http://schemas.openxmlformats.org/drawingml/2006/main" xmlns:r="http://schemas.openxmlformats.org/officeDocument/2006/relationships" xmlns:p="http://schemas.openxmlformats.org/presentationml/2006/main">
  <p:tag name="THINKCELLSHAPEDONOTDELETE" val="taaloZXOhcQybFro57DmXrA"/>
</p:tagLst>
</file>

<file path=ppt/tags/tag2125.xml><?xml version="1.0" encoding="utf-8"?>
<p:tagLst xmlns:a="http://schemas.openxmlformats.org/drawingml/2006/main" xmlns:r="http://schemas.openxmlformats.org/officeDocument/2006/relationships" xmlns:p="http://schemas.openxmlformats.org/presentationml/2006/main">
  <p:tag name="THINKCELLSHAPEDONOTDELETE" val="tFPRmXTDKKGxiZIVl8EpbtA"/>
</p:tagLst>
</file>

<file path=ppt/tags/tag2126.xml><?xml version="1.0" encoding="utf-8"?>
<p:tagLst xmlns:a="http://schemas.openxmlformats.org/drawingml/2006/main" xmlns:r="http://schemas.openxmlformats.org/officeDocument/2006/relationships" xmlns:p="http://schemas.openxmlformats.org/presentationml/2006/main">
  <p:tag name="THINKCELLSHAPEDONOTDELETE" val="txymUFEOw0FcAtTkt6oeXog"/>
</p:tagLst>
</file>

<file path=ppt/tags/tag2127.xml><?xml version="1.0" encoding="utf-8"?>
<p:tagLst xmlns:a="http://schemas.openxmlformats.org/drawingml/2006/main" xmlns:r="http://schemas.openxmlformats.org/officeDocument/2006/relationships" xmlns:p="http://schemas.openxmlformats.org/presentationml/2006/main">
  <p:tag name="THINKCELLSHAPEDONOTDELETE" val="taTZlt_c_zWSquPN.Jg2USg"/>
</p:tagLst>
</file>

<file path=ppt/tags/tag2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XTPUHcBAM0ka2t8RZtK5pw"/>
</p:tagLst>
</file>

<file path=ppt/tags/tag2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4mOxXQzLsauTkEGEjxGB5w"/>
</p:tagLst>
</file>

<file path=ppt/tags/tag2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kXCsjszMsOiIzdsKn2Smq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aX60zZORvyYvOr2I0oWHN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ARgjHaEyz_.Q3jZr3qLI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wq1PQcdD9YbJyc8fNDVy.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oqwrEQSleJdOTRGOmHDnz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8OjsBY8qkl0uEGzW1cz2N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LSKKOLz6y1vqVTEhloHrt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jbIcJtCOa1C8OPfJAUugf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8xzkJTQmLJGJcYIWptXkh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pKSQFU8u2tT38pngUYSvO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I8wf7RdTAQrCyUp5kw9gf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AkAYDkPSKuYzUX2NMq_IB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oDblPwW.8vDwHE1vjTzC8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B1QzjIAX8dA_KIYcsPXHW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badvCE3vlv7us4JAA0LzO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6oXfm.tt7KzLHrVdcKwN6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YcWyAERGNOV2HUo2UGSee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K5wLGtwO4ML9L4JCvW6QD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WWDSjT_xaaEQ9nlc4X6Bx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_V.5v5rcgWF_lJyFbAIiv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NvACOND93pAXbCMEkNxBQ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XpLqRp800xmFyygiZqrZO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jiFgg9YS0guGpmlkAa0MK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5y6H2bY5Ln62RGFRoIMi8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4lSOTcFiYZG7rPkMlqZx6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IcmZOujZHgQ3Er9MlmY0U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iXm3miumO_Jk7CWZYSXxB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lXgyFNit97S8KyGCSvrG2Q"/>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axBrDG.yjJDoplcFVv9eO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jw_xIzMEAlDKoHJJsxIX.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w0sjOj00NaEtE1TsnKKRM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HGhipFDBZw_bUFjNgNgP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wGiDEkIr0GK6SR.skLVUu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Y49csnEzGcceMt87V3oTi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QubRdwzoAadlTXxQfV1Qa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pDsWNpWGOawe1dT4AFJYA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ugd8I8zyEeIpuOQU.2vjG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EZ4soPhF5zEePAo5ZEYS8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WHa5zowIafpR_amnnKRj2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iSBCi.rFAhIw1yo8O5hhg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U2FYgWdfmNuBvwUzwESyf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4ZB5AfxpA0QNPN39xwCzm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mHK.WtmRlr351mor0ALa1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iN2AIwx8Ubv.DvL3IGBo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KV7e3DkxaEwDxTfmugNER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G8zMvSP_WVyqxYeaNP2Lk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I49umZWKG2zlOu.c3YHSf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cqphxyDKDt1MqyejZD1Nr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unW9ZiBfb3_mpPsZaAWOD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gYsKIdcVGJ0n9vQ7xdzCw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D2FwJbbC1.cqrnOb8Q84k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xHJLZT1lu6seu2OlmWRZZ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lBkkVT9hbnMwvsrcq0Xhe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W369hzchTxczEcDfCBCv4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NGLovgkWM5WKjt5KkCVLC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2hG.C8G6VzLlbM8FK0Gzt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uOYpH7WBDrVvo2LcQDadt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_6QVFcbKxVJlNPMejbcy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LNCZWT3Tv3vCnMO1C9nFB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WyiQe.rJTpJonPzQsiUkr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OsueYCWpI922HttTu75XU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n8cbY3Y8XeptTl1_zBzL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u2O_Xa.HZloENoIazr_tD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9_WIfijyI_OmtIruc2hWK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PrQkRhDDTkhGp7J7jE0uo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ExOxp8hIe2gv6UW1o.jBs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DxQz.I6Mwn_ke.cerqj7P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9iafYSLZztGJcRuI2D6Y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T7wwWd0t4k_APezX7S4Ha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ewOqwk7ds77owwh3iCuRW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mWMeAgRuVv17Pe8hLX0C.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quux9I2iSc1IAGaoJ6SaP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UenxlYknybYaHS8hsxDMt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fiVfMiY4KqlQryoy6zfVt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p00JmypikJ95JIbyZ0b8R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YprMJ9akesULIvm_.3F_h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4pjowIM0MF8N7MpKE1ghx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Tc4ShaUITBp7yZVrZOqGN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O7M1N1xbVn_1_QYqWIPCX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XvyhEw1R5VXZ9wHi4Wyyq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Yo8vdH45hjV5x56QjoG6G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NOiwb1Wk1GFvsktzdSlbO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L4zrf_2bYvMoBbZg4TibR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0Ss5YvWUQ4Cd8Fa8R8jTo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lP4vnnuhX6WBGUqyhI08y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UwyN14RzUKTps2safPWQ7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OZNgDpSaVGLYxVI5mk5Wl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DxzubdJaga9w4N.XTBAqJg"/>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9WyX3WiFjg17MdhdfwBmA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9TW6D9jrn1VYXZY5wNBY.A"/>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pRJyKMnE1fb3LBP2.LV2S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1tXmwcd3D0RGrcS.qPJdQ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jix6KlSbgU.1oFeR9nCFm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cCLz_ddz.lMw9NO3gIIR5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mDKLXwVJJNZMy0Ns58.re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w7l.RtqWikXNwhstfFFAF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5yv0lWVvIYdfQjbZj55L1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BcBWiWD3xHxMqvB3BXSDV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Gx5fYYzoKa3XiVqd6UllK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tCGNDmXsl.Bl1zAdgz_w_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KI911VKow23yXoA7Rcos_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U5j5EsXCPl9CmPhobzT5s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EZEXtVkvcxc5COyqHxVC6Q"/>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67Tx6Xk0T7Za6bgLFadZ4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pSmMo_erMxZKdQaImZX5y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Li2o9kW91Hniqb5lmGQfq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s57Bs3vfT3FE_TPkaq6a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OvHVFaflMjD6c04i96.lTg"/>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uceXyjmQVFvJQe7Zbdadk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8RiiJM3DoCogfLjt6OfxL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QDRhlrBT33vLK2MBvgzdK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wV_I7galdCaqmk.OOjOB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Ez8NhnIkqqS6PptnzBHX6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2VNGzvV.u9d4TCSnPEHht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Od9LTIpnuWXn1s9qVv0Ckg"/>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UVSzUhAFA11SuvIvWpP75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_2Y.KDApd7eh_vCWmMlaQ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dROLC6grcXaQaHHZqAFGv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LZP5JUkalbg.7IFFQkrQW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nuWu8HEUgjD39MgPj0X7P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KNLhre.U7M300w1lsNitJ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iDMuHJ2KapM6c9Db60Yo6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fRMziDcY1_5_.3L.QHTmf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cHJFIcjx7ay_GRa0ZrYQK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98qRUPJGoH9E_mDXxTLbj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OZNgDpSaVGLYxVI5mk5Wl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DxzubdJaga9w4N.XTBAqJg"/>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0Ss5YvWUQ4Cd8Fa8R8jTo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lP4vnnuhX6WBGUqyhI08y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UwyN14RzUKTps2safPWQ7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ONa0nEzdZr0BaQ__L4sod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YP8cEiv.hJiRrAXaFwaEM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Qepgp1CRsxiDPsn.xSxTMA"/>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9WyX3WiFjg17MdhdfwBmA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5huP9J_XCHP78hTmL5Ez.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jix6KlSbgU.1oFeR9nCFm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POVo1gMkMN4OlplS.um3T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RZSBTX.uhA.IQ4ZYI.j4bQ"/>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lYoaZRoETDRYilB_JT5C6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3yxEfMj9F8qxcF_BSRmNR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U5j5EsXCPl9CmPhobzT5s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EZEXtVkvcxc5COyqHxVC6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67Tx6Xk0T7Za6bgLFadZ4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eoP1d4tl5QcPkVZSUxKC3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OvHVFaflMjD6c04i96.lT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Lv24jYPUs_mOKjLI5ErFn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pSmMo_erMxZKdQaImZX5y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s57Bs3vfT3FE_TPkaq6a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Li2o9kW91Hniqb5lmGQfqQ"/>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uceXyjmQVFvJQe7Zbdadk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8RiiJM3DoCogfLjt6OfxL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QDRhlrBT33vLK2MBvgzdK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LZP5JUkalbg.7IFFQkrQW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dROLC6grcXaQaHHZqAFGv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t4G1XX19CfweLsFy6zsGe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Od9LTIpnuWXn1s9qVv0Ck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ClSvYdACwPWCKL_chMJxL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gnGbv1x_sEk3k9gmJLV_U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UVSzUhAFA11SuvIvWpP75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2VNGzvV.u9d4TCSnPEHht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Ez8NhnIkqqS6PptnzBHX6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iDMuHJ2KapM6c9Db60Yo6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_2Y.KDApd7eh_vCWmMlaQ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nuWu8HEUgjD39MgPj0X7P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KNLhre.U7M300w1lsNitJ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olyNg11.eeor99LuSmI5v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cHJFIcjx7ay_GRa0ZrYQK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p7VQSk45zCjZCYJxneZVY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A0l2JH8bGXoYuFoPQt6_i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vtfmjU8vWdOWvs6o_ivzY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CW5kgPpfdi0RG96PM2GVI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U0eMup7lspvpwCMsooPQl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P80AofZ7ACz4fWAp_Vv.Q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EhQiFe32g251YPQ5jU79y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tfHB3aI5IIfaUkq7h.b6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iZYHyiISy7fNXhQ1hblbsQ"/>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ZvQrnYFazBBPgkz56N7wU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fV2.aSTQHDFCeKMqrMCuF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g6j8bHAgSr9pTqd.6bda.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xoKKR1A7oKESdOwqrEaxg"/>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6G5dfto4P599vPJEF8XWb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FMQHrx0azM8wdpJL4gN7R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3xB1JrJLr4qMNR8KfzB7ow"/>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tcllM8LZsmniidw1K7NvhA"/>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6eWzUxp4yL7HoM2JkFs6f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vMqebAU8RnnrO4JJ04cEA"/>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6vh.qsuiovGrNR.XarDdgg"/>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N7JwtBA1lzG.gSfT.6ZM.A"/>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ej2Om6KjGcN2pWQzRG7cx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CFKM._zPbl.G3nWe9QARoA"/>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AkEpE9NWUinZGXHL35pc_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Si91Ae749Je72zq2qvnBbA"/>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PpVtAhLbVKbYkvfZv1nT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kJH5E7dOa4DfiIPoq.njg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f4zxjaTaxNPFObaJmM1ZQ"/>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GXiqlxZp9M4Fnb2bXJof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c9Ei1.bNZGDHmm2SbQorPA"/>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5zjQmdmRSNBtabrEXxaEyw"/>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oR5vTzk4K2y4XQD0HkCVlA"/>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eOlKEAo_cJxH313W5SIUSw"/>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wQNHww3Qk06PoDOMpQutag"/>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L87sGXWG7SBOcnM3N45dR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zToHNJW8.QHY32rUIB6CIw"/>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9GiVIllA0haRO1rGG9rcvQ"/>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nLqKDKaQAtkwV5VaarHSK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YV8ZlEuA3aA6KKCNBChLp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diIHUcuzIttL0tPRjCrFw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YPjVL0y3AtjyXTiWDkwMgQ"/>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bcEQIY_kiYx7loszkDYeaw"/>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JAZCQD.5KWPfzeJhXeHJ_w"/>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xeuknnxXMbFb3EZ9ev4.8g"/>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M2_.e1AJ7YD3zuUlJHjSHQ"/>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USvHQO7GUNg_a5ZZjFuew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SpTctKXHSGoK8kNbjO2qsg"/>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fKDnmXcvKBVC27mms2LT0A"/>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Pp.yycMFejWvS4tZODuvu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NWNt_RbR4FBN82XeGR4LKA"/>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EFdJ2VYP31rzNLWhi_h5B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CtWLJFoPaSyMEvZvMDK7Kg"/>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TthO_mEEVVAqsFE0kw6eIQ"/>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39_GEPCrWgMypz9kSJvKE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OUkS.cblwfFChkJRwWbAvQ"/>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9pDXlLQ.CFm4gwJFqH9G1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epNJJdGN8YfC_5pzATALqg"/>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Ycex_EOrmIKv.p8avQEgfA"/>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OuC7KrdnWgqD7WoOjxn70Q"/>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4_dXDv79mUikn_mdjH_K5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mDO79tcc0IDohXIB_Vdgug"/>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IqGWQRZFc1.EUfDU3N6VD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S58ZssNvVQExFLVWw_hK4A"/>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9Oa39Mc9GMj3VoUbHmdQb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yC6evr.w3Sj0t6CJpIRUcQ"/>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4mezq0AHdXodrruGs8jj8A"/>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RBGgT_qvWX3N1zMmL2DPF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y2ZQkxDiY7U0Rm9.Sncju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Ud_pHznkTnXe7vG0eKygtw"/>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saqeFvVtIgXqbqk_SNLY2A"/>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eerZcBF0OQmZ4aAcUQq7rg"/>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YQY_hdLr5MzOJWC200NUYg"/>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A5SE1bJncX77p7EFHFzC8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IoWKPRQmWDG6RrOa1SqrOg"/>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BQmI06vyXZc6Li7U7BviOQ"/>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vwQ0BWxUNlTR4K7AjnIODA"/>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8AfBsRCd7T_c8wigBAK.d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Jy9ueJ8oNeYBAWu_AMtJkg"/>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UKgoY8lDfdTIOgvtKoq0_g"/>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M6_pqCRDy._R8V53vI5vWA"/>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6Ea2BLCfo0rYxeFa_qsu3w"/>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dHjVAY72Hqs6xxW2b39VeQ"/>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Bx9Gm9sJegcfgoUGHKJll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x3CSM4SHRv76VZ118GrGB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FEUMT8A1jZUOSKUdJScFpw"/>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cQn0zinWT85Uisu7LM.wvA"/>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ZK8RrdvkEZ8tbkP2KDDQwQ"/>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PyOc967yEa7C0RAaMs1MEA"/>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0EhcLFrcalMRrrIz0j5knw"/>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B9YafWsHSwZSMZuuMuIW6A"/>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rMV6bOhM6lOpNNJmGhgAhA"/>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2VMfGrNtkx1yZ0DcWoenGQ"/>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p2rKkNopF_3qmAxWMZ9hE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CRuXbyV4xP1iDkYXqntmsQ"/>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1ObNalaBUM.NmjWGCtax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mLK2GSeo2UZz.DgNMvw4.Q"/>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cTHKYnrEkaN1jaJHC9AoyQ"/>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VBv8ROp3kwkeODVXvc3i5Q"/>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jNzAoNUoinQbKuC6jfQTKQ"/>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7Yg0ghVZcai.0doxymuWMQ"/>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elbSaZhMlPu7m0jw.ONyU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QPA4ES6o8sONBx1WE6N2fg"/>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eS74tzbcaq.SUdYP5_kBPg"/>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efk6FJ4ys4ql9c6N.y7Z8A"/>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cdwkWd3cKiU_jvFvSvOl5Q"/>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7TskEQQnffj9lykId.fQV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GxNo_XbdKBVp6e6pGVsqg"/>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DcXF.ffinIGlPcvKi.ndP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giEpl6HYf0_5.bPC6ueE9A"/>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WOfIj7V6sBCMv50vEVeg8A"/>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hLE2AtBbAqhmzOAIkqzYw"/>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02ZAMw8QTG_koiE9985L_Q"/>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9TEEF24y3quIpugrl1rbO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01C3sPv23jHgdRMvuuCHng"/>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IpuixRdI5eSEpQRVUqh9fA"/>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z1vqE5WINbF5tsgD8Lz29w"/>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fpucy2T_B89HORRZ8DSjT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1uxvei5KiMEZSR9ivOB5kA"/>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OoL91rvfMutRmT_9vqkJB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ByErRm8gFA0.u.gkWIBkHA"/>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wU.0WecgPe3AUdpnTztk6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MDfZKp0htG0gpFfsravgVg"/>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rcTSZXwyK.LF5nDk5fbJrA"/>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dSn9E50TorwCpwXJfGETkw"/>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i5NgeC5P1vnQwISC4MvNzg"/>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R9kiMZuHepPdVBE9Jf5W7A"/>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sN6lftnarhluvajDcA67eA"/>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0BQyPKo8vsEMJphwn4wG5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BFY1DanLVUyS8Psh7p.v5w"/>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Fy8Jm1whBizqAY7_OpZBxg"/>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j3kpajgithZwVuo.fgdahg"/>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8sbRpkP_Cfy5Ktm3DB0kUA"/>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QR4T3SWEICDZ72jvvXwSMg"/>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Dt5NjsCvH98iWAcQtoUd9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1zMI0QOzCdAvD5QHYCsceA"/>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_QdrDg096TX9YGYpzwIVKw"/>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Imw30FSo.3zp5bkeeLc8O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19X_7oKhE16quaoZrHku8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fcmj4EzWYal95.P6NqNvP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UY8P_2ThZsydM4Aa5hjyOw"/>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iwQdUkp0QdSTJMvfE4Mk5w"/>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SHqUeklsuBsOVhrsjAmaXQ"/>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kBMRrDU5MW8K6wso1SqPfg"/>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5Jfh4zOH7aPAyy731s8FfA"/>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1cwsvd9i8KiI.WUIjpAt_g"/>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_voxDMfkOS1aZTsE6lsc.g"/>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BAGXC8NBEa3Ho6OF7jmKaQ"/>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HkJ6XS5ecQ21dMd6hn.DwA"/>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QKJGRflgI9oEXQA2VDPXpg"/>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tbOSh7NuYHbXJ4y8jmFSK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XI0LYHTV3odl3wGsn9SRuw"/>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LF98SdZHcdoaP.pefTSPtA"/>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2BecjsJrte_y0Sc2Zq1eQ"/>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xqoQluev1F6wLsuRXYhoIA"/>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A9XqO7AbpWWNPEXT4djUVw"/>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pfYPHg7Hs_iWq5LHzcd8.jA"/>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pzkC5J09YKMAQSNuGOwm.RQ"/>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14_ZHcA16I3saVr.PqV0m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G.DOfnMbZkhH.zyOOEUNEQ"/>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MsdIElj7OCHFk.AY_1cVdg"/>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WEMYxMSX0zddy0Q1Eh5pXA"/>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S7WfQv5GnQU.4kO5F24yOQ"/>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RGLh4YnRYpDOgXXvaBJslg"/>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v1lNYEphDbmqhNW8nY8siA"/>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cltF2FaCas4Clz7ZmVZtGw"/>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lsepxOu4oIxlfFSX0GNUdw"/>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f60BZDIVE7cNb7f1PCnYBA"/>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2D0SM_TJSOP_ElGrNzDpN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YyPY3fi24Az0zGuAMHW0BQ"/>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92Y2UPr5G6Y1pQPrHX6ROg"/>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Ah9WABcVOUu8W5CJE1lfQQ"/>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IDp.l45FdrnM505tF0_rw"/>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qVU_u.Q3Zn3GE.5cK4mCz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TFG1BqWc2fDKnNrJAOcev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5isr2ESW_Xkkjr_1CNwc7g"/>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lZ2oOaVexmqeeFg.676GiA"/>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CIlEZvLyCyYUcReptDbJag"/>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crIlqv3B8lwuDknrCTTrtg"/>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TNsSZUMXaLTOb02L2TuYI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AJKP1bdtbbpEY2ul7Kd6aA"/>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2pu3EWwEtOqtKB8ai4pV0w"/>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6FG7SxQSR_EaJ738pM4EQA"/>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pLC_1uVstUQOP.rF7VmXfQ"/>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xHejFP31brLbefHvAplxIg"/>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3ESByXLGSd8CQfg9z9rtmg"/>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ZOX0Knhc.aCrqs5rJbgLWQ"/>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xVWVGCXWzNaVZNZVKcLvcQ"/>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jeHbPwp_oRou2zQXoSEarQ"/>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AOfDO3G49AFn1xw5nifVhA"/>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PAd5h_v39dy14C1plBkg2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gk.tiwIT7tjhRf_OZm5kQ"/>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O0bqYLm3vhirglLcXXajWA"/>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xNyH4fPs4aK51TVMpn_GFQ"/>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ROTvI3eeFurtgaQMN1DLD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fvkIJoXcOsg5GwwttKFXOg"/>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s6wd.LGDOikA_KXniN3PkA"/>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WNbfBbyWFFT0sBpY2QHiQg"/>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99CByfGIyRzUCVl7Xu5dmA"/>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nsWFkXtxSO12X55y8jNqXA"/>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eXmG5H6szC5Va6SAxjJHJQ"/>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9BMBvrG7U9Z08eEKzQEyJ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1Wf7wkH3fmN_Pw_ryyT9ng"/>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yea9zDGEzbjNN_9pIUrw8A"/>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RGAH2jq7jYtCn0Da75CG_g"/>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8MsrwGjlQ_RytiotEwWYeg"/>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l_1AjMSJQqprDydtgIepqQ"/>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ALnDE1Sc5Sy_Md6tE6iRi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jUeujN19txFQtWJbLHLXWQ"/>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2c7XG7JeZKDC6aWZCpn2Tg"/>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4Zku.2aFHLOjzCame28B2w"/>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9TBiJZq_w5zxpVIQcrZfm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bYOU5o6Z9rZ6.1I8ggK_Q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rN3UURvHmTum429Gn7UpA"/>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zJZW06Rr8ePWxOcSod0qp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XYdSuMUlt.Lhx3k.d42q9w"/>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v62CYWxgfteIEJa_yhAkkw"/>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JVmzVyo_HTkpr3CHjOg09w"/>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ywDxuHo5aTGILjyIFhVnhA"/>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H7QLxATj8vlY5yU0sZ11cQ"/>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U9Tx4NUBtnPU276WcGQMr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iX3pQzAWaknUGRkV.LT95Q"/>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4_TdWfWZwmaxOP4ZPxMNug"/>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eu.Pv_VfMf2VGmdRBS002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mFAItCG9H3ZArTk8dc6YPQ"/>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dmEe5LXBH9HWiJ0e.fcCuw"/>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Dj9bC3LHTE5RnLB2PrOQrQ"/>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ilgSJzzvtw6sddlcy2eSsg"/>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DIw2JDTRneUhDrVOHdfp3g"/>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kZIiUBN6OHnkN.bY42Zb_Q"/>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AWezxW_JVU980UCvsGTbP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gApOpmwpP3nVWCQxltX..A"/>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7rHZapxOdYKUd1f5HdL2xQ"/>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7hOe9iENgDSGJvkEqKhbd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fDyk4OxKTGil9tYbt.Ffp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RYz35PjTGAijRWRW1Etk7A"/>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9Hzr20DgVZjSNOJG6vjeM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vnBICdwE.O2rg4i_dH457Q"/>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zNjFi0ivp3aR6xT07CpS7Q"/>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BwgtvzCTJNND5WSy6Lu0.w"/>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577PI1M5o79c5KGg.cfYD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YFh7R6lIOW6bDsM.2VsQgA"/>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IfK5LWyS0OL5lySqHjr96g"/>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CM7jo6RS.yCQ6Lydr9oktw"/>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CRMUuliiXbt5XNCDdVCuWg"/>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OTMqglmwpJDkhq.TGokOL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bBzpVjWRmH9sWSHqxU.uhg"/>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DyZAnx20piSd.K4jzezyZA"/>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cRc7PYNF5dRbsm0lwkjrdw"/>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Dn11z7x9cwYAB.5VpQ1dsw"/>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a15AtGqZmSgFZMGC00ueNA"/>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VSxF7ZqqOptugGN4MEIvhQ"/>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f8xrjcENrQhisY4CuA3yFQ"/>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moc0rq5_jqpG5Fa5I.fQAw"/>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Ob5siA53.LrMRFs_SieaeA"/>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Fg8876d9C2H47ZI3bEwZng"/>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IIuI7Q_kbfM6frvqpGe3MQ"/>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Z9uV9Yf3i5pgBesc43Pjw"/>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Ksh5evmV.smlWtXxdeCoq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om8UFW4f7NySrv6p8QBsAg"/>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SPOPg9Bjt3.jPFCooKeQVA"/>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Fly0ogkGFaUVEwS6VTHVw"/>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h_9pNSfhD6vPWYFKXqhjvg"/>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c99Yeo4QRvJXDmTMRwka3w"/>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ZkBD3Ojvpdj4z4Z6ItNWg"/>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wsanFWAOb1Tn_l0FqBmOm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whdn90uEnNjJf6hoPKFjCg"/>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FVol9vrvYpentu7ajgCWsQ"/>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GOzj9UvRiviM.Z3tMGITOw"/>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z7xgP4poWMa7Lg4smSeugg"/>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npqe.IjTj_M4TgFZ2Ujd5A"/>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cePqnbc47yr7jULOp1vsj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5pK_0tC68isR.WHtUTQ6Pg"/>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781coKzIMu_mReI8ioFknQ"/>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yDeAxWu.V8BXEwc9HGp9iA"/>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KiSeRBSHc8NaWjYl0iT7oQ"/>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bGrqu9KtF1_ilCwf5VypW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Xn1r4vZWv8D_GRsLDqLFkA"/>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MS986LJCqsYKc3LcRdsc6g"/>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E3njkYa9pVYHAdsIwnSt_Q"/>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j8HbWjQUnVkamFb2SDTFIw"/>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p1pnYPLuuNW5j5suHzHwjg"/>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TkhIt4bPmblIgb.C5Ku9oA"/>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wJqx8PJmOy7oKLRBIuOZ5w"/>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BMM7u9GeK1xba719mLVIH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cXqrZKmCHLKt2ibAkxXoxA"/>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nGl7td9PVqmg1NO6ofMsg"/>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FrwQMsbqgKMlt8qAWRmekg"/>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QkoM2FcR_nxw5r3gJqoQEQ"/>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v1DIpGua6IvEpLX8HhS5Dg"/>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e1lh1X_lPYyrDibd.wZ9VA"/>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FLeopYi8YIIPZd5XoyZpdg"/>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niWctuYhna2oMWSqIo33e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PpFCgwVdR6i32Fg.bqc_WQ"/>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umgpc1GBqXijFqig6WynRQ"/>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Qv286R5tQ6vCi3Ie8Hja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Mvefw8aHbBr9.PkFpu1CDA"/>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OBlcKnGJqI0.Pxd0vwZdBg"/>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O129ywiI0Y3AM_8_uQjveA"/>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_tjFrZAWJ47kRcA_pf2etQ"/>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OqmAjyN3A5ebv3XBTiGhc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MQDWihs8bhLMdHqmmq7bb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Tj_WiwyL0wm3yOZJXuE.wQ"/>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3fa987zOf4z7Uw5vKnyuXw"/>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c3ycZC2QwJrSQlKBzkc0GA"/>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GljLbrqlV7hxdKzhWh2oy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yp_N0IV60reT_g5toINO0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9ajje4iifHwFcoTnzeEwA"/>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rMOpCF3RQZmT5AppwSDhNg"/>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WMDIkn3QqXG5UR..fYAZQA"/>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bDSIvgpEkFeREkFQuHQrPQ"/>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5gbLTeccmQS.Igr9C0naCg"/>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SVogIBsjjuf4z3hQVlzyU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UMx8G7Kv4ZAUgPRMzwZkNQ"/>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8FT3fyZcTn1Mqu5IlSBtxg"/>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9oH.1L70TAszIp7DvwULgQ"/>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_Fg5B4YB3ESBHGTkoKvEp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wyyYLfKPZ8sV56JqBVKCr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E6IJdCfmn1WcQsRD6dtgpA"/>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ZlweJuwi6RRLD6kuCAT_Uw"/>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ky97UORFhsQg_8iVEDhOm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tUvt9ICfaY2tkJZ7YTu9i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0lgMgLlBBKDx4JhTgsLPiw"/>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dG7krndyNJwrFFF_76b67w"/>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ca635Lbn_muwKg28gcGwfw"/>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BH7RAyBHtJZt2W_y0B5L0w"/>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0eFTqwKSWp.heF2v9KF2Ew"/>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wux3M1Jm7zfYZ8WZtayXRg"/>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nnpQSsjZtnkyFcu9tsH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Vf6VYVj10YlrUD_hMtlfA"/>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6XXi5qL9Rod2zfpo8HXaLw"/>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ZJqwQD4lQppBvXXXCgnqCw"/>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6ZlnHZ3kMhA5Hd.Z4NV1.Q"/>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PaxENocBoExXgQ5EW2Zigw"/>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RHgfa41SloDlZUeK_OaCyg"/>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pbg_GwcZc6IKeyb7BbWWVg"/>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I2EJ4CW.DW0XhWmvj3gA7Q"/>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rOiDN6SvFPeMw6tu0SjHg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Ht6J7toCipwFCgaOrO_2QQ"/>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UkJVQV80LfA4xMhUodop6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QDIN5wZxDWA4LjRu6LcbQ"/>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LVES2NyJZom8eB0SF.ArX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An2bEWMG28XdXJERPK4Nvw"/>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UcYULgKeiD0HDiVq8CyN0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9j8237NocSpJraz2tQIl6w"/>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y2G8INI5hOGBJnEJJ3OIAQ"/>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bdRYYLFz4IUK1KtnpFvIsA"/>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00SrDBGrsgbQNCiZjxBTdQ"/>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Xv4_eKxI6xOJazTWyNhRe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VznRC1mjKeDm3nGh4Qij7w"/>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Z_09P3rdcuJJe.wVPVYaY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anFLz31iukTy2GtCepFTQA"/>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7VXUP8MOW6ZH29B8zwYQ1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TVJNiWC38Y3sMmMw_59YXQ"/>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5Krt_uMGWEPXHPa1XPFcIQ"/>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Ph.jKJmu.XSVAiszR.xy3g"/>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q1G4DEPoa.jF7u5i35L5k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4gFPldVCQDnqIWbpGR5ATw"/>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5PVqXW1gvUszcq0c4ZmHjQ"/>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JSmbCFDulw4ByZCbacKJzg"/>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7dZk1S3Lj_5fSYrjqnI7J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uPijs6r.rD3wTrCFGqejQ"/>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TE_0IdC.rKf2.EmBFOVXtQ"/>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kQ4EJ4KjGlYf5RIgg.H.uQ"/>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u55JC_DzkY2DXe_7N80gGg"/>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Kjpd9HIhC3s71F_DOIGdYQ"/>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Y64Vt5FukW.CXh9oKWB6B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vcWj0ehLiUpd_T4zWR4uAg"/>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YaRVi6DujCD6hdefZhTkwg"/>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4IgvgQ.FapOUkQL5oUqyeQ"/>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5NrRHEbxGPyhbtAhSCjy0A"/>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CA2SzUZZ5dA5VgDcPD0eE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Mxxutewf8dJsp6qGUOExsg"/>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C_X9U3N114Orm8rFhuafUw"/>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IlBCRUyiyN31Qo6echVyKg"/>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gigDuD13efBqCG7Nr._cnA"/>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gW4FycbuJjW.XYj1ybUUYw"/>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PWmMCP8GtZNs7vJ4h0xJyw"/>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qNplLD2Sl3EKqw8LWrQtAQ"/>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0FVfQ3X3tidd8PjozxtYjQ"/>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bjjHXDF5Xwv4aU_hCFQlww"/>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w3blpiOsIdfLRTt6iRNiWQ"/>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EvHgwZ7DKNOzHCrQ.y2Hc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ntY0d_XrWj7_VlJvDXcKqg"/>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4Tb.7f7u2GKQ07gZK1ZbnA"/>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Wr5DcKVBCwoiwAxVOORFsQ"/>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EpoHAlcGQCYU4wGeYmZS3g"/>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bvBcSgbaBJiNzxdcccgmxQ"/>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F4WaBh338GvUKEtdrpaMzw"/>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GZdrjmzwAOqzFRUwVr8Bkw"/>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J470YQ0xDQMrnU6QXEzyGw"/>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UdM.6v0RbbNLFejZwO3g.w"/>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sFgatjoIwZt60V8.aNQKS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dEYgXpLItn.BWeiICe7Cb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F.LVdD5E22C5vqEi7aaoXw"/>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xGLhtLDiEBIayCqknv9WLg"/>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__6eoKcMd2b8oiGSEv0ZPA"/>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6u2OH1ItfMs7TRHnxzviwA"/>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yr.vPfhRyfpcq4I6mioMJw"/>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q4_Hjg0AvGJeDx9McdbkA"/>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lYMEJeoHILbCdW3dqraAv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0kZ0FOPewMghS821DT8S1A"/>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Gp8C0kY1LqJtODGlnRNGng"/>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2p1xQRzCQvFgxAsLuz6Hb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nxsN8ja.MMCaBHFdUfDMHw"/>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cb6cHtpxAGAm7YKCUB4EOg"/>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2YOgzqqpN7Xjj5b.A1ntEA"/>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qoMz.1og7RE_7Z3kewkpQ"/>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QkIJj4v31Cw_98mBCcsRhg"/>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kDkdoupWbulgPYQFnfpFtw"/>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XeF.e38KOgKDlMlHZ85JIQ"/>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EGTXOuG5QrfDRUEsJd4eVQ"/>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Amaoe3FfLAhBMqdxzqlsuw"/>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OAXy9mgY_FhL.k9xEJjQJg"/>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mmDZuaDi7KWHAFO.ephot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e.usugDrAaNZlW4_8ZAuvQ"/>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EZ1nPCMUBBLWTnLtZldeKA"/>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31unHojH55m0erSFYPBdDw"/>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Pu6Dpzm6NovJb5j7NcAWng"/>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nkJWsVvpxT7qQlPwHWh0jg"/>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z0xjKGUUgEU04EVcaICwfw"/>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6UxJ8cDrNWy5AeeeRBFJEg"/>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vwWMnL7t.W8YYS7lCSg9f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rMe3D4rTUbPoNoAQovk35Q"/>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SYlP2ZUttuqk48STZIA0Dg"/>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WuTSgItHRNlUQMuCbY3p4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Oq.Hq9IW4B7OrvwgBKxQHQ"/>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JyzdXNRf7dJ6BY76OP6n6Q"/>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H.JKrrTaOOsRNaJEaKYbRQ"/>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GzCDdgrPAowy5HgWo4p.Uw"/>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h.zQT46Y5wgpqZ8QHLPtKQ"/>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zwC1CPJz3FD41M7xf4_VoQ"/>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8Rknkz2wunWNGu0vRXE4XQ"/>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Qelmhl3xbXi9pKbTZ55wbw"/>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sSJvSSxkQ4fPLG0fQlFyYw"/>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0732FzJo2n.Wkq4vAPmr9w"/>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dp4JoMg_fyL4sG4.vo32v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P2Ls5_8T9jqKfxhljLwBdw"/>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2lg5xf5_rXTUmmED_eahFQ"/>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KlqJJ7Vv1BQ2RfqK2AVL2w"/>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WVNkhjWf1vGjOXfcahG7DQ"/>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pfR36Bc7wftsUbXJt20ZSw"/>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UU8ZmOdOINjzWg_5.ifzUQ"/>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cr.2_1IugUBHYfEy351P0g"/>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FntcvwOfED3Cdj7jpdE32w"/>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O0sZsZw93OTgPntG9L2mjQ"/>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JekdbgYH30tVw8nnBdnz8w"/>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EnQhFL4ttAvb9anBGPVkp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b9QQPcqKBNHuWSChZfYVAQ"/>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v5xPQQLHkHxYIgv1e..79A"/>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d7uQ37vo_jfWLr86dTMcig"/>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_FtkHfYkPzxZZSdFtcSxbw"/>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tWtSvC9I0r5iCgtTKKAYKQ"/>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H55qdVQAOx1XRk9BW3AEuw"/>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F1x36._1xAfBL7b2xdSpfQ"/>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vj1xCWlFfnJJidKmeI4MEA"/>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hC10FGln8coXiEkO40rRHw"/>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y60LEPgTjbrEbmd2uJlncQ"/>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T5ljqurJN5GiZs3Gl6I8I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WOv.9SGs1.yD7Kwx.F2Vg"/>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T_GaqkY07YhxTmdu81SC2w"/>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i_XXMvvhC8JaNbmEhMtGdg"/>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pZzM1Y2FXoE4hk1zqDNnqg"/>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G3uEVftQlmxSmT47Yxzmww"/>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HMnuziJ_kA_N5C7jwc7I.Q"/>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yd8lHik7zf18Yt1M1EgSxg"/>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n4NPGnb9Y6Ng1T0SPl_xuQ"/>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8prFNonYclFgZtBBWikOgA"/>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Mt4GhzSUnBncWUzaeiu3RA"/>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ji15lb_09NhbE7gIh3g53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9.DxmNRyYNf6o8taXKdydg"/>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SHKdjGjpku8L.yuGM2BxkQ"/>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Tt5RAHN.h3Po9EkShQljhg"/>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cU3.0FE6yv0qpqd.qR2tKQ"/>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SjXg_YtoxIZpBfwoXFDHGg"/>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zVh1XuCQ56izeN1Kq2DWBQ"/>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KGtDaYlsk4volfjb0XxYyA"/>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VeeAShvly02B1EWbUoryDQ"/>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z9jvJv8LatjmZkSKXAaKRg"/>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lAfM1wn31o7Fwdwc1BiIjQ"/>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7Cdvr7JK0jnxHrmVnYj9H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w56.rXfkENgXna.7RXXJA"/>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shi_9CesDzGVqzTufkA9XA"/>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p1x2II6HT57.atKyjRITew"/>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xk9O3hPGvQQ3oGrrO40XhQ"/>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SOTYl.NQRLxGCOBKb0AeWA"/>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yGSzV3Zbq4fp9eriSSf07Q"/>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h4Z_6J2vXhATrzCmKOpoLQ"/>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u_IWXzzTWyHQeuYzrRJS3Q"/>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_VrsJRab2KJRAb3dF818e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pBzsfzLI1SOVioEbxX_viw"/>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cUFAX7DDnZZ0HF0KcXYsaQ"/>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U1HXJ6BLAIK_O8ut4uaG6w"/>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Wtmpmvn3WPOjZfYuvc4Kug"/>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qfnjzIKjrgyzb5oL05R5Kg"/>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BQ_FFpSK7tcYtdH7sVyuYQ"/>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rX54pujyod9tAi.JOnva8g"/>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pU.kd5L0SKSDJ6tU_9AOoQ"/>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iC5QneOvuFpbl5FaFiOAbA"/>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ikkF5jOSJ0H_K49wSvW40w"/>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INgTI42KnxhKKvlLyQEj9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xfnFxmJUHlSEX7melkMxEA"/>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V0WQX38TWC1ChlDHGpUlA"/>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cErr0GIFBWOe.O87Ek_hPA"/>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GqCblOf82mv_AsPiO65ISA"/>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adbJY_NmT7WaSIt7AM_zkA"/>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C2e7OBQr2ubtUP4snm_9Qw"/>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XCPDcnnZ8JVcJHZlhQKV4g"/>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WIv3dE87O5omoM_bYEUE4A"/>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uJvfWpKaje3qbfUwuCWRRQ"/>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0WcvIcHJPxgbUQ9beApp6w"/>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L.SAk.IgTtdStUbdgikwL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YkYL1KMoReQrMH29OKKJXA"/>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H1eNHgyreaIeg_wLtVy4uQ"/>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v1SHQ.BTtTIhUTBTjWM0nQ"/>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uZxNMmUqz3UbET1E2hbMJw"/>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kMMEqC_EgufCSJTjTxpcdQ"/>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TEaoZwV_PXOazVs8tOXq9w"/>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8puwriajOtnN7g2fcReEmg"/>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1.52RdDpoCdSwEzcDFzgVw"/>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A.iWp79mVy.kJXGF0mMiZA"/>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OCkcwNuRCm08MUheFrIOkw"/>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2Obky4k9ypwYa0TPVQqEV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sDy63xoldk934..KYLOm_w"/>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fwCe7Km3W8yJmsX4n8lDAQ"/>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ECpRjNoYaoEe5.TCYxX2QQ"/>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xsGs8ERHtt8L6_3Ur.ygrA"/>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wAAHP9mKEpMFJ89jmplCtA"/>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GdFFiRmuu.oJeiR1l9Qn1Q"/>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k_wc82_V9Qg2thXEj4mskA"/>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M6XFP_lBbRxfdqgQdhsHfA"/>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X7pU5i6LlRXGrZDs9OxmdQ"/>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3v1znNR_VOi0A_eu48Nr_Q"/>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Y3zTULtC4LP1ZmEWsDEWk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ryPiDduG7VzGgZBw4H9K1Q"/>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hB_b4ZnAzkhCqCx2hNfN7g"/>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hxyBkQL1hC5Bv4aFQkhwxw"/>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e67tq7cAWg7pzn6AcwFFfA"/>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z8.8jsnA2fpy2DSvF_Xw3w"/>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fMLMgRpcvZr5hkpjTU56pQ"/>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in9gJhuL7UUx_bNGUPPzRA"/>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c0JhWVzxYbNQDF2xCMg4uQ"/>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KS1B4nuKceHWU1fdwN8cvg"/>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liMg.3t6j_i6isl8HNxRIQ"/>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Gf8fPztpnj6dx80t0ErTP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tQ7zXl07j25IKcKd48Ms7w"/>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swlg3C6mT7qnvu0OvIT7pg"/>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t_WatofTkzfoy1C2OUeQmA"/>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zei9La7GUrEKTBHofjBmcw"/>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2wv_8Z.hDiZzqSkyQS1x6g"/>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ApigTOg_vIbpvJF1VExHiQ"/>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ke8eCsTE8h_cXr9kTjzK0A"/>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iK4FbRQSLDmj6rak_5Yzyg"/>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eS1o438G_8VM0uDJrh3_cg"/>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i.6Cn6PC.Hf2rnVz76KcFQ"/>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mSEf19I6RoYEdPevsmdpZ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a5X08nHmmd6HtTLuQo4zYQ"/>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MrxYj1Gxa_da4LlkWU9nnw"/>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tucmDX1PunkmlScPZjYfRVQ"/>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Q7yRBEQuVLM9fOUMTnRbZg"/>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ZD5ZRuar1mR8LBVpFmzbSg"/>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Ow_dXNSG76cfTYL3647wjA"/>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mNxswOjhRHiy0RrvW6TMNw"/>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RzqBwAL.NeP4z2uFUGYTiw"/>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bH.Q1B2oPCYYgtOntrqspw"/>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H8TqlE30AGYI64OOsMiOng"/>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OwD4bbjizD3DLM75Bth7X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Zp5XCfvIngFB4RofyYdwow"/>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iblEYxPfa9Wo6xW4klGN9w"/>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8i_W0agUdwggHgsDEY27hQ"/>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QhsO1V65vzuMME17J5Ab_Q"/>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kAchOKb6AQVRf4Ny0et5pw"/>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rh3CeeBUmZYqnz1bVBgZPA"/>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QKmdiqAQ8dcbNICmMmYNeg"/>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zHrZ6BNB3Sm4EHqbZx3XmA"/>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ofB.j_Bp_gGygBFLbQ.9Gg"/>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jbFAJ1StCHYTP9VhQPPqQw"/>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XoSsHW5SkrAvMTKqSoqJS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xurh_ZmLlGDM3SvT3bqemQ"/>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HOsvfJKZ_mrdZrVbkICImQ"/>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6TeUf_FsQzA75ITcDRTOgw"/>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khEtcd_tYMQoEm8jES021g"/>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pNyvoMqFZhpNzsKqS6giQw"/>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7vgQeMGMqwpDeSuIsF.jcg"/>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OM58BYTKZeHwGz_r_rOTPQ"/>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pYG6CjpD.vUrl1epZkqtAtg"/>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pGQyK3Xg.V2oZX8hoMoNPgA"/>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mQNxukkS30Cnwvk4YBdMMw"/>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1a971dgA2lcB9gwWnksd1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NknycWKJxCi3Btx8H7vZGA"/>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73RkehpHAvJVXMoGDciJ0A"/>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HJvxFv36_8QBimFtCbvpTg"/>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MktIoodjXpDBsweX20rmsg"/>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d2CEG_EhNQtD1nb4zAFtEw"/>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fs8LtqkTil2jLBjg66BUIQ"/>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40hXHcZxzgmTtWI_QF9bhw"/>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CCNZXgdOGRhj9ShUAx.geQ"/>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2Wn42pHt4HS_pU4.6wS2mg"/>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4HYDPfNTB4ArCvkyLBVD5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5KPAUEjJUehiJm1DmUbPRw"/>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mmwN9.RI.SmOCXmC3mkeqA"/>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stnr3GFqWmwGC5td1BCqGw"/>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mU5XFHAEtkkFwXEdroO.PQ"/>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g.B1nQ5AF8YjpzYm0ilgdw"/>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49S_JHURiil31p_LIS0ReA"/>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Q3e1EET__KbO3Wk0NbSHBw"/>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wEQpE2_T63pDTBw1reddYg"/>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oeFrxhuV0HP8TRxXyhnVLA"/>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n8vyzoNAwkoDLBBH5GG_nA"/>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bUOdYuLOlcJYGMi3vAq1p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a139023ZWYYIDUePTb8Fwg"/>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EmJn1TSa_ce89gsL1kNQVw"/>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8UwAlJ1a1yEzPKjLKzOgUA"/>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Wk0k.ZzpFqvo0Me_QEFbRg"/>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XI9ZoyBdy_10JuD75XIBVQ"/>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MTqQZk.GdU8bRpwDTFKeYQ"/>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TcbL_Zw3lZrfUG3_lDFvQw"/>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PHwdIvNRtMmHpJ841XehWg"/>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lShKX9NplNZ78OS9Wmi_yA"/>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09wddvi58w1NqqbWr8FlRQ"/>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09FLJ5eMWW9mkdzvgoIEc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1dRdl9lTqH1t9vFBytCry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5f78muek35bBa_3NIziL0A"/>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9Rbpi8L8E_iGAHt.Go8tcQ"/>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pAbH2DSmDa9lgom6eOo7sg"/>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YQ3P9YdW0t6cwvwtvocdkw"/>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S78yRJUjpZ6P7VO.vjfWxg"/>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PlHkVbYaHK2bdlNWhf6.0Q"/>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JcAWM5iKM1esXfdTK5IHOA"/>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ImLpz_W9KkXoxvdXN2gpFw"/>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7vIYI_vK41lNtTsKzbFWzg"/>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CITf7kNV.VW1cvqApy5tW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3M0phSo7jW_EXqaFbj.gsQ"/>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PFJ8GtSPwDpZ0yx7sfAuNg"/>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F6.43.1saO5GG9dPHoyvJg"/>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ZFp2qTULBBaqx0ZQpqtXtg"/>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tBE90hzuB0uBLvK.tsUsAA"/>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ZqpcDOHFjeELsExz3Feruw"/>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wu4T_TtU0EDQ_4HZs6_.jg"/>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Pg2SY6Ctmx6fo.TihJEZiw"/>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2LcG81JfPCdOJQpebOcuGw"/>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uKVBxON8lzHr.XiQxN6D5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e8Ee8XB46lYganOBa7vrcg"/>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lI3u9dAL6YFSab2g9Er0qw"/>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8eJeJX7wqjX9G405Uc8SSQ"/>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qRbthfAL5TYEiRoiWPC4_g"/>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3rEYgT5eqkwnb1kzF7SQJA"/>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7CC0qMxPRdDZQSuswr9VZw"/>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aBSVnWqc1VLP842.aTh0Pw"/>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lTcmvNJ_q7W7P1dB3goL8g"/>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mR5wz8KWbVEvsajkF.Zr2g"/>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uKIao1n40nTB_YWQ8qq41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1EqiAufbm9Cy4jRvubumTw"/>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rTSZSbhHe_.y3DRisCKOdQ"/>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pUstmNYR3O9iQd16uat76A"/>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wQy5wqrE8iuq8aipR0faUg"/>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LHZNzt_hiIyNJowuMxiKQ"/>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e70gphjuCZJTlenZ37Glkw"/>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Hmb1V1HvmzJP2JMNWVv5WQ"/>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OULUuPe3kAEjJlqsc.PEYA"/>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GRVY1ANPLpM_Mc707QTVcg"/>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zMibEi9bj7lICwDH88kbFQ"/>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NkXZuT2.JIZhPAnw1nZco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wExpJbAEpIlG5lUnrk_qvw"/>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C9zHRGjKVUw4qbi0sDPz1A"/>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p.Ooxf6wEOcoM0KkJ9ZmEAw"/>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prZsmNqmTP5CCG1HxvBKwJw"/>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vB5AXklRdgIgl5vp6923ZA"/>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V2T67vRSqYS9KOcdLQTghg"/>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j16nOZcrRdIf6_zfNN1Z1g"/>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_R.Rl90jEpQoK7EbGlZA2w"/>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TJnmXXnsc9OzxwYKZPhI3A"/>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C2CJ84T66gkjft6y2H.DHQ"/>
</p:tagLst>
</file>

<file path=ppt/theme/theme1.xml><?xml version="1.0" encoding="utf-8"?>
<a:theme xmlns:a="http://schemas.openxmlformats.org/drawingml/2006/main" name="IQVIA_V3.0.0">
  <a:themeElements>
    <a:clrScheme name="IQVIA Master Brand">
      <a:dk1>
        <a:srgbClr val="2B3A42"/>
      </a:dk1>
      <a:lt1>
        <a:srgbClr val="FFFFFF"/>
      </a:lt1>
      <a:dk2>
        <a:srgbClr val="606B71"/>
      </a:dk2>
      <a:lt2>
        <a:srgbClr val="F3F3F3"/>
      </a:lt2>
      <a:accent1>
        <a:srgbClr val="00A3E0"/>
      </a:accent1>
      <a:accent2>
        <a:srgbClr val="005587"/>
      </a:accent2>
      <a:accent3>
        <a:srgbClr val="43B02A"/>
      </a:accent3>
      <a:accent4>
        <a:srgbClr val="027123"/>
      </a:accent4>
      <a:accent5>
        <a:srgbClr val="00BFB3"/>
      </a:accent5>
      <a:accent6>
        <a:srgbClr val="F0B32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IQVIA Corporate PowerPoint Template" id="{CFB3A099-8EA2-4B2C-9200-1914E5D219C0}" vid="{D033992A-36D5-46E8-B564-F6DA75A1DC77}"/>
    </a:ext>
  </a:extLst>
</a:theme>
</file>

<file path=ppt/theme/theme2.xml><?xml version="1.0" encoding="utf-8"?>
<a:theme xmlns:a="http://schemas.openxmlformats.org/drawingml/2006/main" name="1_IQVIA_V3.0.0">
  <a:themeElements>
    <a:clrScheme name="IQVIA Master Brand">
      <a:dk1>
        <a:srgbClr val="2B3A42"/>
      </a:dk1>
      <a:lt1>
        <a:srgbClr val="FFFFFF"/>
      </a:lt1>
      <a:dk2>
        <a:srgbClr val="606B71"/>
      </a:dk2>
      <a:lt2>
        <a:srgbClr val="F3F3F3"/>
      </a:lt2>
      <a:accent1>
        <a:srgbClr val="00A3E0"/>
      </a:accent1>
      <a:accent2>
        <a:srgbClr val="005587"/>
      </a:accent2>
      <a:accent3>
        <a:srgbClr val="43B02A"/>
      </a:accent3>
      <a:accent4>
        <a:srgbClr val="027123"/>
      </a:accent4>
      <a:accent5>
        <a:srgbClr val="00BFB3"/>
      </a:accent5>
      <a:accent6>
        <a:srgbClr val="F0B32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IQVIA Corporate PowerPoint Template" id="{CFB3A099-8EA2-4B2C-9200-1914E5D219C0}" vid="{D033992A-36D5-46E8-B564-F6DA75A1DC77}"/>
    </a:ext>
  </a:extLst>
</a:theme>
</file>

<file path=ppt/theme/theme3.xml><?xml version="1.0" encoding="utf-8"?>
<a:theme xmlns:a="http://schemas.openxmlformats.org/drawingml/2006/main" name="1_IQVIA_V2.1.0">
  <a:themeElements>
    <a:clrScheme name="IQVIA Master Brand">
      <a:dk1>
        <a:srgbClr val="2B3A42"/>
      </a:dk1>
      <a:lt1>
        <a:srgbClr val="FFFFFF"/>
      </a:lt1>
      <a:dk2>
        <a:srgbClr val="606B71"/>
      </a:dk2>
      <a:lt2>
        <a:srgbClr val="F3F3F3"/>
      </a:lt2>
      <a:accent1>
        <a:srgbClr val="00A3E0"/>
      </a:accent1>
      <a:accent2>
        <a:srgbClr val="005587"/>
      </a:accent2>
      <a:accent3>
        <a:srgbClr val="43B02A"/>
      </a:accent3>
      <a:accent4>
        <a:srgbClr val="027123"/>
      </a:accent4>
      <a:accent5>
        <a:srgbClr val="00BFB3"/>
      </a:accent5>
      <a:accent6>
        <a:srgbClr val="F0B32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IQVIA Corporate PowerPoint Template" id="{77788B25-81C2-4600-AF4B-C2A54554EF40}" vid="{17C810AD-284A-4C3A-9DB6-DD9C537E3018}"/>
    </a:ext>
  </a:extLst>
</a:theme>
</file>

<file path=ppt/theme/theme4.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IQVIA">
      <a:dk1>
        <a:srgbClr val="2B3A42"/>
      </a:dk1>
      <a:lt1>
        <a:sysClr val="window" lastClr="FFFFFF"/>
      </a:lt1>
      <a:dk2>
        <a:srgbClr val="005587"/>
      </a:dk2>
      <a:lt2>
        <a:srgbClr val="00A3E0"/>
      </a:lt2>
      <a:accent1>
        <a:srgbClr val="FE8A12"/>
      </a:accent1>
      <a:accent2>
        <a:srgbClr val="43B02A"/>
      </a:accent2>
      <a:accent3>
        <a:srgbClr val="027223"/>
      </a:accent3>
      <a:accent4>
        <a:srgbClr val="00C7B1"/>
      </a:accent4>
      <a:accent5>
        <a:srgbClr val="FFD100"/>
      </a:accent5>
      <a:accent6>
        <a:srgbClr val="3F5765"/>
      </a:accent6>
      <a:hlink>
        <a:srgbClr val="2B3A42"/>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989ece0-f90e-40bf-9c79-1a7beccdb861}" enabled="0" method="" siteId="{5989ece0-f90e-40bf-9c79-1a7beccdb861}" removed="1"/>
</clbl:labelList>
</file>

<file path=docProps/app.xml><?xml version="1.0" encoding="utf-8"?>
<Properties xmlns="http://schemas.openxmlformats.org/officeDocument/2006/extended-properties" xmlns:vt="http://schemas.openxmlformats.org/officeDocument/2006/docPropsVTypes">
  <Template>blank</Template>
  <TotalTime>0</TotalTime>
  <Words>8969</Words>
  <Application>Microsoft Office PowerPoint</Application>
  <PresentationFormat>Widescreen</PresentationFormat>
  <Paragraphs>2950</Paragraphs>
  <Slides>91</Slides>
  <Notes>91</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91</vt:i4>
      </vt:variant>
    </vt:vector>
  </HeadingPairs>
  <TitlesOfParts>
    <vt:vector size="104" baseType="lpstr">
      <vt:lpstr>Arial</vt:lpstr>
      <vt:lpstr>Arial Narrow</vt:lpstr>
      <vt:lpstr>Calibri</vt:lpstr>
      <vt:lpstr>Corbel</vt:lpstr>
      <vt:lpstr>Lato</vt:lpstr>
      <vt:lpstr>Muli SemiBold</vt:lpstr>
      <vt:lpstr>System Font Regular</vt:lpstr>
      <vt:lpstr>Verdana</vt:lpstr>
      <vt:lpstr>Wingdings</vt:lpstr>
      <vt:lpstr>IQVIA_V3.0.0</vt:lpstr>
      <vt:lpstr>1_IQVIA_V3.0.0</vt:lpstr>
      <vt:lpstr>1_IQVIA_V2.1.0</vt:lpstr>
      <vt:lpstr>think-cell Slide</vt:lpstr>
      <vt:lpstr>Scan to receive a copy of the IQVIA presentation: 2025 Pharmaceutical Trends, Issues and Forecasts</vt:lpstr>
      <vt:lpstr>NACDS TSE Conference:  2025 Pharmaceutical Trends, Issues and Forecasts </vt:lpstr>
      <vt:lpstr>Table of contents</vt:lpstr>
      <vt:lpstr>Our industry is facing numerous challenges today</vt:lpstr>
      <vt:lpstr>Current Market Performance</vt:lpstr>
      <vt:lpstr>91% of the last year’s Retail sales growth came from volume increases</vt:lpstr>
      <vt:lpstr>The overall market has experienced sales expansion</vt:lpstr>
      <vt:lpstr>Retail has maintained a steady sales share; Mail sales share has increased while Rx share is on the decline</vt:lpstr>
      <vt:lpstr>Retail, Mail, and Non-Retail sales all show strong year-over-year growth</vt:lpstr>
      <vt:lpstr>Retail channels all show accelerating year-to-date growth</vt:lpstr>
      <vt:lpstr>Non-Retail channels also show accelerating growth, especially Home Health Care</vt:lpstr>
      <vt:lpstr>42.9% of the Market’s growth is coming from Retail; Retail’s growth is heavily weighted by GLP-1s and other traditional brands</vt:lpstr>
      <vt:lpstr>Immunology remained the top therapy class and experienced strong growth, driven by Skyrizi and Dupixent</vt:lpstr>
      <vt:lpstr>Four the of the top five fastest growing products are GLP-1s</vt:lpstr>
      <vt:lpstr>Product growth contributions vary greatly across the three major channels</vt:lpstr>
      <vt:lpstr>For the total market, specialty growth outpaced traditional growth and has 51.8% share of total non-discounted spend</vt:lpstr>
      <vt:lpstr>Specialty is showing the highest growth in Non-Retail</vt:lpstr>
      <vt:lpstr>Retail Performance</vt:lpstr>
      <vt:lpstr>Prevailing Retail trends</vt:lpstr>
      <vt:lpstr>In Retail, Food and Mass had the highest Rx volume growth</vt:lpstr>
      <vt:lpstr>In Retail, Med D had the largest growth and market share gains</vt:lpstr>
      <vt:lpstr>Medicaid enrollment has been consistently dropping</vt:lpstr>
      <vt:lpstr>Med D was the driver in Independents and Food while 3rd party was the driver in Chain and Mass</vt:lpstr>
      <vt:lpstr>The top five major therapy classes are the same with all four classes of trade</vt:lpstr>
      <vt:lpstr>Eliquis leads in Rx volume for every class of trade except for Mass, where the top product is Ozempic</vt:lpstr>
      <vt:lpstr>Atorvastatin Calcium leads in Rx volume for each class of trade</vt:lpstr>
      <vt:lpstr>Adjusted Rxs per patient increase across retail classes of trade for maintenance, acute, and vaccines</vt:lpstr>
      <vt:lpstr>Mass and Food had the highest generic growth, but both had drops in percentage of generic Rxs dispensed</vt:lpstr>
      <vt:lpstr>Adjusted Rxs per patient increase among most Regions except Midwest Independents</vt:lpstr>
      <vt:lpstr>GLP-1s</vt:lpstr>
      <vt:lpstr>GLP-1s are growing most in the Northeast with growth rates closely correlated to median incomes</vt:lpstr>
      <vt:lpstr>Women held a higher proportion of Weight Loss GLP-1 prescriptions in comparison to Diabetes GLP-1 prescriptions</vt:lpstr>
      <vt:lpstr>Sales of GLP-1 agonists accounted for 57.1% of the diabetes market, whereas the market share for insulin sales fell to 11.7%</vt:lpstr>
      <vt:lpstr>GLP-1 sales grew 41.8% over the last 12 months; 85% of sales is coming from Retail</vt:lpstr>
      <vt:lpstr>Mass saw the highest year-over-year Rx growth with both types of GLP-1s as well as all other products</vt:lpstr>
      <vt:lpstr>Retail and Mail over-index in share with both Diabetes and  Weight Loss GLP-1s</vt:lpstr>
      <vt:lpstr>GLP-1’s contribution to Retail growth is down slightly, but still contributes over 78%</vt:lpstr>
      <vt:lpstr>IQVIA’s data shows that while the trend is decreasing, 44% of Independent stores do not fill Weight Loss GLP-1 products</vt:lpstr>
      <vt:lpstr>Patients have consistently been switching out of non-insulin diabetes products for the last two years and primarily into GLP-1s</vt:lpstr>
      <vt:lpstr>There are 181 obesity medicines in development or marketed with multiple mechanisms beyond the leading GLP-1 therapies</vt:lpstr>
      <vt:lpstr>Generics and Biosimilars</vt:lpstr>
      <vt:lpstr>Our usual generic trends continue to remain consistent</vt:lpstr>
      <vt:lpstr>Year-over-year deflation is consistent with mid-single digits thus far in 2025</vt:lpstr>
      <vt:lpstr>The sales of the Adalimumab biosimilars lag in comparison to the usual pace of a generic drug adoption</vt:lpstr>
      <vt:lpstr>Sales of the six initial products that encountered biosimilar alternatives have significantly declined</vt:lpstr>
      <vt:lpstr>Sales have begun to decline for Humira</vt:lpstr>
      <vt:lpstr>There is one biosimilar in the pipeline for biologics with under $1B in forecast pre-expiry sales</vt:lpstr>
      <vt:lpstr>Biosimilar development is concentrated in high-sales biologics with near term patent expiries in the next five years</vt:lpstr>
      <vt:lpstr>Complex biologics represent another important segment of the biosimilar void where challenges exist to biosimilar competition</vt:lpstr>
      <vt:lpstr>Cough, Cold, Flu, and Vaccines</vt:lpstr>
      <vt:lpstr>Based on season to date information from Australia, they are trailing behind last season in flu</vt:lpstr>
      <vt:lpstr>FAN Total Affected Population 2017/18 through 2024/25</vt:lpstr>
      <vt:lpstr>IQVIA’s FAN® data shows the 2024/2025 season was weaker than prior seasons</vt:lpstr>
      <vt:lpstr>IQVIA’s FAN® data shows the 2024/2025 season was weaker than prior seasons</vt:lpstr>
      <vt:lpstr>Flu vaccine season trailed behind the previous four seasons; Pneumonia vaccines made a strong push in Q1 relative to past seasons</vt:lpstr>
      <vt:lpstr>Individuals aged 65 and older are up 4% with flu vaccines in the last year and make up almost half of the flu vaccines given</vt:lpstr>
      <vt:lpstr>COVID-19 vaccines are now mostly being received by individuals aged 65 and older; Food is the only COT trending higher</vt:lpstr>
      <vt:lpstr>Pneumonia vaccines are up 24.5% year-over-year, driven by individuals aged 45-64 and by Food and Mass</vt:lpstr>
      <vt:lpstr>Other vaccines at Retail exhibit consistent year-over-year growth</vt:lpstr>
      <vt:lpstr>IQVIA’s AAN - Allergy Activity Notification Program® forecasts an increase in allergy symptoms in the next weeks</vt:lpstr>
      <vt:lpstr>On the Radar</vt:lpstr>
      <vt:lpstr>The number of reported shortages has begun to slow; however, over 77% of shortages are ongoing over 2 years</vt:lpstr>
      <vt:lpstr>Emerging biopharma companies account for a larger share of generics launched following the announcement of a shortage</vt:lpstr>
      <vt:lpstr>Over half of the active pharmaceutical ingredients (API) for prescription medicines in the U.S. come from India and the European Union*</vt:lpstr>
      <vt:lpstr>Inspections of pharmaceutical manufacturing facilities were lower for most countries in 2024 but up in China</vt:lpstr>
      <vt:lpstr>Eliquis, Jardiance, and Farxiga have been experiencing high sales growth every year</vt:lpstr>
      <vt:lpstr>Sales growth has been steady for the two immunology products chosen for price negotiations, Stelara and Enbrel</vt:lpstr>
      <vt:lpstr>From 2018 to 2024, the 340B Drug Pricing Program grew 174.6%, reaching nearly $150B in sales at list price</vt:lpstr>
      <vt:lpstr>Post-pandemic launches underperform pre-pandemic trends for nearly all therapeutic categories</vt:lpstr>
      <vt:lpstr>Over half of new prescriptions for novel medicines go unfilled, and only 29% of patients remained on therapy for a year</vt:lpstr>
      <vt:lpstr>Outlook</vt:lpstr>
      <vt:lpstr>The impact of exclusivity losses will increase to $90.9Bn over 5 years including significant biosimilar entries</vt:lpstr>
      <vt:lpstr>Oncology and obesity will drive growth through 2029 while diabetes, immunology, and COVID-19 will contribute to slowing</vt:lpstr>
      <vt:lpstr>Spending on obesity drugs will reach $60Bn with a wide range of scenarios dependent on reimbursement and costs to patients</vt:lpstr>
      <vt:lpstr>Wrap-up</vt:lpstr>
      <vt:lpstr>Presentations like this could not be completed without the help of many teams across the IQVIA organization</vt:lpstr>
      <vt:lpstr>IQVIA Institute reports used in today’s presentation</vt:lpstr>
      <vt:lpstr>PowerPoint Presentation</vt:lpstr>
      <vt:lpstr>PowerPoint Presentation</vt:lpstr>
      <vt:lpstr>Disclaimer slide</vt:lpstr>
      <vt:lpstr>Disclaimer</vt:lpstr>
      <vt:lpstr>Appendix</vt:lpstr>
      <vt:lpstr>IQVIA Definition of a Specialty Drug</vt:lpstr>
      <vt:lpstr>Zepbound Pen has the greatest year over year sales growth in Retail</vt:lpstr>
      <vt:lpstr>The top 20 products total over 199 billion sales dollars</vt:lpstr>
      <vt:lpstr>Mounjaro &amp; Zepbound have the greatest absolute sales gains in Retail in the last 12 months</vt:lpstr>
      <vt:lpstr>Trulicity &amp; Arexvy has the greatest absolute sales loss in Retail within last 12 months</vt:lpstr>
      <vt:lpstr>Ozempic, Humira and Keytruda top super channels</vt:lpstr>
      <vt:lpstr>For Retail adjusted Rxs there are no changes for the top therapy and top product</vt:lpstr>
      <vt:lpstr>HIV Antivirals, Immunology, and Oncologics top super channels</vt:lpstr>
      <vt:lpstr>Immunology and Skyrizi top Specialty Mail sales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2025-08-20T19:09:14Z</dcterms:created>
  <dcterms:modified xsi:type="dcterms:W3CDTF">2025-08-20T19:09:30Z</dcterms:modified>
  <cp:category/>
</cp:coreProperties>
</file>