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0" r:id="rId2"/>
    <p:sldMasterId id="2147483733" r:id="rId3"/>
    <p:sldMasterId id="2147483745" r:id="rId4"/>
    <p:sldMasterId id="2147483761" r:id="rId5"/>
  </p:sldMasterIdLst>
  <p:notesMasterIdLst>
    <p:notesMasterId r:id="rId43"/>
  </p:notesMasterIdLst>
  <p:sldIdLst>
    <p:sldId id="256" r:id="rId6"/>
    <p:sldId id="2147483543" r:id="rId7"/>
    <p:sldId id="257" r:id="rId8"/>
    <p:sldId id="260" r:id="rId9"/>
    <p:sldId id="2147483522" r:id="rId10"/>
    <p:sldId id="262" r:id="rId11"/>
    <p:sldId id="259" r:id="rId12"/>
    <p:sldId id="364" r:id="rId13"/>
    <p:sldId id="385" r:id="rId14"/>
    <p:sldId id="2147483521" r:id="rId15"/>
    <p:sldId id="2147483548" r:id="rId16"/>
    <p:sldId id="1085" r:id="rId17"/>
    <p:sldId id="2147483523" r:id="rId18"/>
    <p:sldId id="2147472259" r:id="rId19"/>
    <p:sldId id="2147483515" r:id="rId20"/>
    <p:sldId id="2147483527" r:id="rId21"/>
    <p:sldId id="2147483529" r:id="rId22"/>
    <p:sldId id="2147483516" r:id="rId23"/>
    <p:sldId id="2147483530" r:id="rId24"/>
    <p:sldId id="2147483531" r:id="rId25"/>
    <p:sldId id="2147483547" r:id="rId26"/>
    <p:sldId id="2147483549" r:id="rId27"/>
    <p:sldId id="2147483525" r:id="rId28"/>
    <p:sldId id="2147483532" r:id="rId29"/>
    <p:sldId id="258" r:id="rId30"/>
    <p:sldId id="2147483539" r:id="rId31"/>
    <p:sldId id="2147483526" r:id="rId32"/>
    <p:sldId id="269" r:id="rId33"/>
    <p:sldId id="2147483503" r:id="rId34"/>
    <p:sldId id="2147483544" r:id="rId35"/>
    <p:sldId id="2147483545" r:id="rId36"/>
    <p:sldId id="2147483546" r:id="rId37"/>
    <p:sldId id="2147483537" r:id="rId38"/>
    <p:sldId id="2147483541" r:id="rId39"/>
    <p:sldId id="2147483520" r:id="rId40"/>
    <p:sldId id="2147483540" r:id="rId41"/>
    <p:sldId id="270" r:id="rId42"/>
  </p:sldIdLst>
  <p:sldSz cx="18288000" cy="10287000"/>
  <p:notesSz cx="6858000" cy="9144000"/>
  <p:embeddedFontLst>
    <p:embeddedFont>
      <p:font typeface="Garet" panose="020B0604020202020204" charset="0"/>
      <p:regular r:id="rId44"/>
    </p:embeddedFont>
    <p:embeddedFont>
      <p:font typeface="Garet Bold" panose="020B0604020202020204" charset="0"/>
      <p:regular r:id="rId45"/>
    </p:embeddedFont>
    <p:embeddedFont>
      <p:font typeface="Open Sans" panose="020B0606030504020204" pitchFamily="34" charset="0"/>
      <p:regular r:id="rId46"/>
      <p:bold r:id="rId47"/>
      <p:italic r:id="rId48"/>
      <p:boldItalic r:id="rId49"/>
    </p:embeddedFont>
    <p:embeddedFont>
      <p:font typeface="Open Sans Light" panose="020B0306030504020204" pitchFamily="34" charset="0"/>
      <p:regular r:id="rId50"/>
      <p:italic r:id="rId51"/>
    </p:embeddedFont>
    <p:embeddedFont>
      <p:font typeface="Plus Jakarta Sans" panose="020B0604020202020204" charset="0"/>
      <p:regular r:id="rId52"/>
      <p:bold r:id="rId53"/>
      <p:italic r:id="rId54"/>
      <p:boldItalic r:id="rId55"/>
    </p:embeddedFont>
    <p:embeddedFont>
      <p:font typeface="Poppins" panose="00000500000000000000" pitchFamily="2" charset="0"/>
      <p:regular r:id="rId56"/>
      <p:bold r:id="rId57"/>
      <p:italic r:id="rId58"/>
      <p:boldItalic r:id="rId59"/>
    </p:embeddedFont>
    <p:embeddedFont>
      <p:font typeface="Segoe UI" panose="020B0502040204020203"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7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B4937C-F699-45EC-A5B3-86B7D494B2BF}" v="516" dt="2025-08-24T20:44:37.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11" autoAdjust="0"/>
  </p:normalViewPr>
  <p:slideViewPr>
    <p:cSldViewPr snapToGrid="0">
      <p:cViewPr>
        <p:scale>
          <a:sx n="58" d="100"/>
          <a:sy n="58" d="100"/>
        </p:scale>
        <p:origin x="442" y="101"/>
      </p:cViewPr>
      <p:guideLst>
        <p:guide orient="horz" pos="2160"/>
        <p:guide pos="2880"/>
      </p:guideLst>
    </p:cSldViewPr>
  </p:slideViewPr>
  <p:notesTextViewPr>
    <p:cViewPr>
      <p:scale>
        <a:sx n="1" d="1"/>
        <a:sy n="1" d="1"/>
      </p:scale>
      <p:origin x="0" y="-307"/>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8.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8BA0D4-6C4A-4B28-95E6-43C219D6775E}" type="doc">
      <dgm:prSet loTypeId="urn:microsoft.com/office/officeart/2005/8/layout/radial6" loCatId="cycle" qsTypeId="urn:microsoft.com/office/officeart/2005/8/quickstyle/simple1" qsCatId="simple" csTypeId="urn:microsoft.com/office/officeart/2005/8/colors/accent1_1" csCatId="accent1" phldr="1"/>
      <dgm:spPr/>
      <dgm:t>
        <a:bodyPr/>
        <a:lstStyle/>
        <a:p>
          <a:endParaRPr lang="en-US"/>
        </a:p>
      </dgm:t>
    </dgm:pt>
    <dgm:pt modelId="{AD11DE82-E331-4396-8F9F-C3A87FF2FB6D}">
      <dgm:prSet phldrT="[Text]"/>
      <dgm:spPr/>
      <dgm:t>
        <a:bodyPr/>
        <a:lstStyle/>
        <a:p>
          <a:r>
            <a:rPr lang="en-US" b="1" dirty="0">
              <a:latin typeface="Garet" panose="020B0604020202020204" charset="0"/>
              <a:cs typeface="Segoe UI" panose="020B0502040204020203" pitchFamily="34" charset="0"/>
            </a:rPr>
            <a:t>Strategy &amp; Business Process</a:t>
          </a:r>
        </a:p>
      </dgm:t>
    </dgm:pt>
    <dgm:pt modelId="{4D95D00D-5622-4BE9-B63C-8A494700FC6F}" type="parTrans" cxnId="{0B1DC97E-E6FD-4D33-9563-4126B72FEB6D}">
      <dgm:prSet/>
      <dgm:spPr/>
      <dgm:t>
        <a:bodyPr/>
        <a:lstStyle/>
        <a:p>
          <a:endParaRPr lang="en-US">
            <a:latin typeface="Garet" panose="020B0604020202020204" charset="0"/>
          </a:endParaRPr>
        </a:p>
      </dgm:t>
    </dgm:pt>
    <dgm:pt modelId="{5018CE30-4C09-47A9-A76C-C28A4C371B1D}" type="sibTrans" cxnId="{0B1DC97E-E6FD-4D33-9563-4126B72FEB6D}">
      <dgm:prSet/>
      <dgm:spPr/>
      <dgm:t>
        <a:bodyPr/>
        <a:lstStyle/>
        <a:p>
          <a:endParaRPr lang="en-US">
            <a:latin typeface="Garet" panose="020B0604020202020204" charset="0"/>
          </a:endParaRPr>
        </a:p>
      </dgm:t>
    </dgm:pt>
    <dgm:pt modelId="{DF90CE28-F81E-46AD-AE4B-7F6E69A5F441}">
      <dgm:prSet phldrT="[Text]" custT="1"/>
      <dgm:spPr/>
      <dgm:t>
        <a:bodyPr/>
        <a:lstStyle/>
        <a:p>
          <a:r>
            <a:rPr lang="en-US" sz="1600" b="1" dirty="0">
              <a:latin typeface="Garet" panose="020B0604020202020204" charset="0"/>
              <a:cs typeface="Segoe UI" panose="020B0502040204020203" pitchFamily="34" charset="0"/>
            </a:rPr>
            <a:t>Information Technology</a:t>
          </a:r>
        </a:p>
      </dgm:t>
    </dgm:pt>
    <dgm:pt modelId="{AFD31A0F-D823-403F-8249-6C58D3BE5DDF}" type="parTrans" cxnId="{D6473018-D461-4AC7-8483-C2CBE13139C0}">
      <dgm:prSet/>
      <dgm:spPr/>
      <dgm:t>
        <a:bodyPr/>
        <a:lstStyle/>
        <a:p>
          <a:endParaRPr lang="en-US">
            <a:latin typeface="Garet" panose="020B0604020202020204" charset="0"/>
          </a:endParaRPr>
        </a:p>
      </dgm:t>
    </dgm:pt>
    <dgm:pt modelId="{5AC65187-E7C2-43EC-B2B2-DF422C67ACAB}" type="sibTrans" cxnId="{D6473018-D461-4AC7-8483-C2CBE13139C0}">
      <dgm:prSet/>
      <dgm:spPr/>
      <dgm:t>
        <a:bodyPr/>
        <a:lstStyle/>
        <a:p>
          <a:endParaRPr lang="en-US">
            <a:latin typeface="Garet" panose="020B0604020202020204" charset="0"/>
          </a:endParaRPr>
        </a:p>
      </dgm:t>
    </dgm:pt>
    <dgm:pt modelId="{078240BC-834D-4519-A0F5-9D9C49EAFB98}">
      <dgm:prSet phldrT="[Text]" custT="1"/>
      <dgm:spPr/>
      <dgm:t>
        <a:bodyPr/>
        <a:lstStyle/>
        <a:p>
          <a:r>
            <a:rPr lang="en-US" sz="1400" b="1" dirty="0">
              <a:latin typeface="Garet" panose="020B0604020202020204" charset="0"/>
              <a:cs typeface="Segoe UI" panose="020B0502040204020203" pitchFamily="34" charset="0"/>
            </a:rPr>
            <a:t>Organization Capabilities</a:t>
          </a:r>
        </a:p>
      </dgm:t>
    </dgm:pt>
    <dgm:pt modelId="{F428CEB2-1E82-4AF3-8575-F0CDEDCD6488}" type="parTrans" cxnId="{C3319688-813F-44D8-B8A0-27FABE26EBAB}">
      <dgm:prSet/>
      <dgm:spPr/>
      <dgm:t>
        <a:bodyPr/>
        <a:lstStyle/>
        <a:p>
          <a:endParaRPr lang="en-US">
            <a:latin typeface="Garet" panose="020B0604020202020204" charset="0"/>
          </a:endParaRPr>
        </a:p>
      </dgm:t>
    </dgm:pt>
    <dgm:pt modelId="{2770CF1A-4F76-445D-B2AB-F340325A2648}" type="sibTrans" cxnId="{C3319688-813F-44D8-B8A0-27FABE26EBAB}">
      <dgm:prSet/>
      <dgm:spPr/>
      <dgm:t>
        <a:bodyPr/>
        <a:lstStyle/>
        <a:p>
          <a:endParaRPr lang="en-US">
            <a:latin typeface="Garet" panose="020B0604020202020204" charset="0"/>
          </a:endParaRPr>
        </a:p>
      </dgm:t>
    </dgm:pt>
    <dgm:pt modelId="{73BCBF67-DFC3-4049-B460-7CCC70C14D9C}">
      <dgm:prSet phldrT="[Text]" custT="1"/>
      <dgm:spPr/>
      <dgm:t>
        <a:bodyPr/>
        <a:lstStyle/>
        <a:p>
          <a:r>
            <a:rPr lang="en-US" sz="1400" b="1" dirty="0">
              <a:latin typeface="Garet" panose="020B0604020202020204" charset="0"/>
              <a:cs typeface="Segoe UI" panose="020B0502040204020203" pitchFamily="34" charset="0"/>
            </a:rPr>
            <a:t>Collaborative Relationships</a:t>
          </a:r>
        </a:p>
      </dgm:t>
    </dgm:pt>
    <dgm:pt modelId="{993DEC32-5455-472E-80FF-8E81D1E058E8}" type="parTrans" cxnId="{A907A95F-E41D-4FFA-87C9-5825D7623DB9}">
      <dgm:prSet/>
      <dgm:spPr/>
      <dgm:t>
        <a:bodyPr/>
        <a:lstStyle/>
        <a:p>
          <a:endParaRPr lang="en-US">
            <a:latin typeface="Garet" panose="020B0604020202020204" charset="0"/>
          </a:endParaRPr>
        </a:p>
      </dgm:t>
    </dgm:pt>
    <dgm:pt modelId="{5DEE46BA-9B3E-4FD7-BEFB-4A2114BF2055}" type="sibTrans" cxnId="{A907A95F-E41D-4FFA-87C9-5825D7623DB9}">
      <dgm:prSet/>
      <dgm:spPr/>
      <dgm:t>
        <a:bodyPr/>
        <a:lstStyle/>
        <a:p>
          <a:endParaRPr lang="en-US">
            <a:latin typeface="Garet" panose="020B0604020202020204" charset="0"/>
          </a:endParaRPr>
        </a:p>
      </dgm:t>
    </dgm:pt>
    <dgm:pt modelId="{82642856-B0B8-4566-AD7B-BD11F8A9D26F}">
      <dgm:prSet phldrT="[Text]" custT="1"/>
      <dgm:spPr/>
      <dgm:t>
        <a:bodyPr/>
        <a:lstStyle/>
        <a:p>
          <a:r>
            <a:rPr lang="en-US" sz="1600" b="1" dirty="0">
              <a:latin typeface="Garet" panose="020B0604020202020204" charset="0"/>
              <a:cs typeface="Segoe UI" panose="020B0502040204020203" pitchFamily="34" charset="0"/>
            </a:rPr>
            <a:t>Scorecard</a:t>
          </a:r>
        </a:p>
      </dgm:t>
    </dgm:pt>
    <dgm:pt modelId="{8124A027-01B6-487D-97FA-D20CD26F2BBA}" type="sibTrans" cxnId="{1E5FFD2A-0D52-472B-B2E1-262A292AB9DB}">
      <dgm:prSet/>
      <dgm:spPr/>
      <dgm:t>
        <a:bodyPr/>
        <a:lstStyle/>
        <a:p>
          <a:endParaRPr lang="en-US">
            <a:latin typeface="Garet" panose="020B0604020202020204" charset="0"/>
          </a:endParaRPr>
        </a:p>
      </dgm:t>
    </dgm:pt>
    <dgm:pt modelId="{4DB4CA73-5B92-403B-8E26-9587B4D526E6}" type="parTrans" cxnId="{1E5FFD2A-0D52-472B-B2E1-262A292AB9DB}">
      <dgm:prSet/>
      <dgm:spPr/>
      <dgm:t>
        <a:bodyPr/>
        <a:lstStyle/>
        <a:p>
          <a:endParaRPr lang="en-US">
            <a:latin typeface="Garet" panose="020B0604020202020204" charset="0"/>
          </a:endParaRPr>
        </a:p>
      </dgm:t>
    </dgm:pt>
    <dgm:pt modelId="{E8DBC0DD-E545-46A2-AA53-D5A1E98604F5}" type="pres">
      <dgm:prSet presAssocID="{838BA0D4-6C4A-4B28-95E6-43C219D6775E}" presName="Name0" presStyleCnt="0">
        <dgm:presLayoutVars>
          <dgm:chMax val="1"/>
          <dgm:dir/>
          <dgm:animLvl val="ctr"/>
          <dgm:resizeHandles val="exact"/>
        </dgm:presLayoutVars>
      </dgm:prSet>
      <dgm:spPr/>
    </dgm:pt>
    <dgm:pt modelId="{9F1CECC0-CCFF-42E4-B2B0-A23DE12BA2BD}" type="pres">
      <dgm:prSet presAssocID="{AD11DE82-E331-4396-8F9F-C3A87FF2FB6D}" presName="centerShape" presStyleLbl="node0" presStyleIdx="0" presStyleCnt="1" custScaleX="113408" custLinFactNeighborX="1265" custLinFactNeighborY="770"/>
      <dgm:spPr/>
    </dgm:pt>
    <dgm:pt modelId="{2E145256-166F-4FAD-8BAE-6558FA2CB40E}" type="pres">
      <dgm:prSet presAssocID="{DF90CE28-F81E-46AD-AE4B-7F6E69A5F441}" presName="node" presStyleLbl="node1" presStyleIdx="0" presStyleCnt="4" custScaleX="160006" custRadScaleRad="97202" custRadScaleInc="2759">
        <dgm:presLayoutVars>
          <dgm:bulletEnabled val="1"/>
        </dgm:presLayoutVars>
      </dgm:prSet>
      <dgm:spPr/>
    </dgm:pt>
    <dgm:pt modelId="{A12D397E-CB01-43D3-B22C-3F14BE5FFF34}" type="pres">
      <dgm:prSet presAssocID="{DF90CE28-F81E-46AD-AE4B-7F6E69A5F441}" presName="dummy" presStyleCnt="0"/>
      <dgm:spPr/>
    </dgm:pt>
    <dgm:pt modelId="{1FD30145-CB67-425B-BF6C-7D5123A0CA90}" type="pres">
      <dgm:prSet presAssocID="{5AC65187-E7C2-43EC-B2B2-DF422C67ACAB}" presName="sibTrans" presStyleLbl="sibTrans2D1" presStyleIdx="0" presStyleCnt="4"/>
      <dgm:spPr/>
    </dgm:pt>
    <dgm:pt modelId="{B1C9E3AF-D1F8-438E-8628-ABBAADBF1859}" type="pres">
      <dgm:prSet presAssocID="{078240BC-834D-4519-A0F5-9D9C49EAFB98}" presName="node" presStyleLbl="node1" presStyleIdx="1" presStyleCnt="4" custScaleX="137132" custScaleY="108891" custRadScaleRad="106013" custRadScaleInc="-1440">
        <dgm:presLayoutVars>
          <dgm:bulletEnabled val="1"/>
        </dgm:presLayoutVars>
      </dgm:prSet>
      <dgm:spPr/>
    </dgm:pt>
    <dgm:pt modelId="{8F812E2F-C8BF-4642-B784-EC28028CEE11}" type="pres">
      <dgm:prSet presAssocID="{078240BC-834D-4519-A0F5-9D9C49EAFB98}" presName="dummy" presStyleCnt="0"/>
      <dgm:spPr/>
    </dgm:pt>
    <dgm:pt modelId="{520F7D08-9909-4DE3-8146-7D07C34F6ECE}" type="pres">
      <dgm:prSet presAssocID="{2770CF1A-4F76-445D-B2AB-F340325A2648}" presName="sibTrans" presStyleLbl="sibTrans2D1" presStyleIdx="1" presStyleCnt="4"/>
      <dgm:spPr/>
    </dgm:pt>
    <dgm:pt modelId="{8088B541-FF43-4223-A66B-712D8B0B73B1}" type="pres">
      <dgm:prSet presAssocID="{73BCBF67-DFC3-4049-B460-7CCC70C14D9C}" presName="node" presStyleLbl="node1" presStyleIdx="2" presStyleCnt="4" custScaleX="170575">
        <dgm:presLayoutVars>
          <dgm:bulletEnabled val="1"/>
        </dgm:presLayoutVars>
      </dgm:prSet>
      <dgm:spPr/>
    </dgm:pt>
    <dgm:pt modelId="{58B8D85F-A341-45A2-9B21-7341E48248A7}" type="pres">
      <dgm:prSet presAssocID="{73BCBF67-DFC3-4049-B460-7CCC70C14D9C}" presName="dummy" presStyleCnt="0"/>
      <dgm:spPr/>
    </dgm:pt>
    <dgm:pt modelId="{30798CAB-B88F-4374-96EB-3522A3F0B205}" type="pres">
      <dgm:prSet presAssocID="{5DEE46BA-9B3E-4FD7-BEFB-4A2114BF2055}" presName="sibTrans" presStyleLbl="sibTrans2D1" presStyleIdx="2" presStyleCnt="4"/>
      <dgm:spPr/>
    </dgm:pt>
    <dgm:pt modelId="{26AC1863-E397-4655-A7D0-AD821D9DBBA1}" type="pres">
      <dgm:prSet presAssocID="{82642856-B0B8-4566-AD7B-BD11F8A9D26F}" presName="node" presStyleLbl="node1" presStyleIdx="3" presStyleCnt="4" custScaleX="130603" custRadScaleRad="98596">
        <dgm:presLayoutVars>
          <dgm:bulletEnabled val="1"/>
        </dgm:presLayoutVars>
      </dgm:prSet>
      <dgm:spPr/>
    </dgm:pt>
    <dgm:pt modelId="{75F5E886-664D-4D3A-BE0D-F20270690991}" type="pres">
      <dgm:prSet presAssocID="{82642856-B0B8-4566-AD7B-BD11F8A9D26F}" presName="dummy" presStyleCnt="0"/>
      <dgm:spPr/>
    </dgm:pt>
    <dgm:pt modelId="{C1940F2F-EF13-4AD7-9632-5448ACA84D15}" type="pres">
      <dgm:prSet presAssocID="{8124A027-01B6-487D-97FA-D20CD26F2BBA}" presName="sibTrans" presStyleLbl="sibTrans2D1" presStyleIdx="3" presStyleCnt="4"/>
      <dgm:spPr/>
    </dgm:pt>
  </dgm:ptLst>
  <dgm:cxnLst>
    <dgm:cxn modelId="{A4866702-C0C2-4DE9-B53F-DD0E5FE0CED2}" type="presOf" srcId="{AD11DE82-E331-4396-8F9F-C3A87FF2FB6D}" destId="{9F1CECC0-CCFF-42E4-B2B0-A23DE12BA2BD}" srcOrd="0" destOrd="0" presId="urn:microsoft.com/office/officeart/2005/8/layout/radial6"/>
    <dgm:cxn modelId="{D6473018-D461-4AC7-8483-C2CBE13139C0}" srcId="{AD11DE82-E331-4396-8F9F-C3A87FF2FB6D}" destId="{DF90CE28-F81E-46AD-AE4B-7F6E69A5F441}" srcOrd="0" destOrd="0" parTransId="{AFD31A0F-D823-403F-8249-6C58D3BE5DDF}" sibTransId="{5AC65187-E7C2-43EC-B2B2-DF422C67ACAB}"/>
    <dgm:cxn modelId="{1E5FFD2A-0D52-472B-B2E1-262A292AB9DB}" srcId="{AD11DE82-E331-4396-8F9F-C3A87FF2FB6D}" destId="{82642856-B0B8-4566-AD7B-BD11F8A9D26F}" srcOrd="3" destOrd="0" parTransId="{4DB4CA73-5B92-403B-8E26-9587B4D526E6}" sibTransId="{8124A027-01B6-487D-97FA-D20CD26F2BBA}"/>
    <dgm:cxn modelId="{74FA9D2E-9C53-40B0-B142-B14647D64A0D}" type="presOf" srcId="{73BCBF67-DFC3-4049-B460-7CCC70C14D9C}" destId="{8088B541-FF43-4223-A66B-712D8B0B73B1}" srcOrd="0" destOrd="0" presId="urn:microsoft.com/office/officeart/2005/8/layout/radial6"/>
    <dgm:cxn modelId="{7E0CAA5C-41D8-4334-86E7-6F12C28151CE}" type="presOf" srcId="{5AC65187-E7C2-43EC-B2B2-DF422C67ACAB}" destId="{1FD30145-CB67-425B-BF6C-7D5123A0CA90}" srcOrd="0" destOrd="0" presId="urn:microsoft.com/office/officeart/2005/8/layout/radial6"/>
    <dgm:cxn modelId="{A907A95F-E41D-4FFA-87C9-5825D7623DB9}" srcId="{AD11DE82-E331-4396-8F9F-C3A87FF2FB6D}" destId="{73BCBF67-DFC3-4049-B460-7CCC70C14D9C}" srcOrd="2" destOrd="0" parTransId="{993DEC32-5455-472E-80FF-8E81D1E058E8}" sibTransId="{5DEE46BA-9B3E-4FD7-BEFB-4A2114BF2055}"/>
    <dgm:cxn modelId="{E205EA5F-3344-48A4-9EE5-3AA5BE18F778}" type="presOf" srcId="{8124A027-01B6-487D-97FA-D20CD26F2BBA}" destId="{C1940F2F-EF13-4AD7-9632-5448ACA84D15}" srcOrd="0" destOrd="0" presId="urn:microsoft.com/office/officeart/2005/8/layout/radial6"/>
    <dgm:cxn modelId="{00801565-C921-491A-8309-2E7C4FF592F7}" type="presOf" srcId="{DF90CE28-F81E-46AD-AE4B-7F6E69A5F441}" destId="{2E145256-166F-4FAD-8BAE-6558FA2CB40E}" srcOrd="0" destOrd="0" presId="urn:microsoft.com/office/officeart/2005/8/layout/radial6"/>
    <dgm:cxn modelId="{E5F6D74C-5794-40BD-89EC-9FFCE5D21A73}" type="presOf" srcId="{838BA0D4-6C4A-4B28-95E6-43C219D6775E}" destId="{E8DBC0DD-E545-46A2-AA53-D5A1E98604F5}" srcOrd="0" destOrd="0" presId="urn:microsoft.com/office/officeart/2005/8/layout/radial6"/>
    <dgm:cxn modelId="{0B1DC97E-E6FD-4D33-9563-4126B72FEB6D}" srcId="{838BA0D4-6C4A-4B28-95E6-43C219D6775E}" destId="{AD11DE82-E331-4396-8F9F-C3A87FF2FB6D}" srcOrd="0" destOrd="0" parTransId="{4D95D00D-5622-4BE9-B63C-8A494700FC6F}" sibTransId="{5018CE30-4C09-47A9-A76C-C28A4C371B1D}"/>
    <dgm:cxn modelId="{C3319688-813F-44D8-B8A0-27FABE26EBAB}" srcId="{AD11DE82-E331-4396-8F9F-C3A87FF2FB6D}" destId="{078240BC-834D-4519-A0F5-9D9C49EAFB98}" srcOrd="1" destOrd="0" parTransId="{F428CEB2-1E82-4AF3-8575-F0CDEDCD6488}" sibTransId="{2770CF1A-4F76-445D-B2AB-F340325A2648}"/>
    <dgm:cxn modelId="{91ED10A2-5F9F-4C83-BBBB-6CC9E1D6EDD6}" type="presOf" srcId="{5DEE46BA-9B3E-4FD7-BEFB-4A2114BF2055}" destId="{30798CAB-B88F-4374-96EB-3522A3F0B205}" srcOrd="0" destOrd="0" presId="urn:microsoft.com/office/officeart/2005/8/layout/radial6"/>
    <dgm:cxn modelId="{697FE0CE-4064-4082-AEEA-2A0CC787DB64}" type="presOf" srcId="{078240BC-834D-4519-A0F5-9D9C49EAFB98}" destId="{B1C9E3AF-D1F8-438E-8628-ABBAADBF1859}" srcOrd="0" destOrd="0" presId="urn:microsoft.com/office/officeart/2005/8/layout/radial6"/>
    <dgm:cxn modelId="{3D8D5CE2-0522-44D5-AAAD-709B7E9F801C}" type="presOf" srcId="{2770CF1A-4F76-445D-B2AB-F340325A2648}" destId="{520F7D08-9909-4DE3-8146-7D07C34F6ECE}" srcOrd="0" destOrd="0" presId="urn:microsoft.com/office/officeart/2005/8/layout/radial6"/>
    <dgm:cxn modelId="{82ADB4E9-499E-4044-B5F3-EBC21F34A4C1}" type="presOf" srcId="{82642856-B0B8-4566-AD7B-BD11F8A9D26F}" destId="{26AC1863-E397-4655-A7D0-AD821D9DBBA1}" srcOrd="0" destOrd="0" presId="urn:microsoft.com/office/officeart/2005/8/layout/radial6"/>
    <dgm:cxn modelId="{C149B62F-651A-4AC6-94F7-1413C14A7255}" type="presParOf" srcId="{E8DBC0DD-E545-46A2-AA53-D5A1E98604F5}" destId="{9F1CECC0-CCFF-42E4-B2B0-A23DE12BA2BD}" srcOrd="0" destOrd="0" presId="urn:microsoft.com/office/officeart/2005/8/layout/radial6"/>
    <dgm:cxn modelId="{9F500B94-4955-45F4-B169-C0F1F764DA77}" type="presParOf" srcId="{E8DBC0DD-E545-46A2-AA53-D5A1E98604F5}" destId="{2E145256-166F-4FAD-8BAE-6558FA2CB40E}" srcOrd="1" destOrd="0" presId="urn:microsoft.com/office/officeart/2005/8/layout/radial6"/>
    <dgm:cxn modelId="{A133FE3F-3D01-4907-B4B1-8D6DE91E4FE5}" type="presParOf" srcId="{E8DBC0DD-E545-46A2-AA53-D5A1E98604F5}" destId="{A12D397E-CB01-43D3-B22C-3F14BE5FFF34}" srcOrd="2" destOrd="0" presId="urn:microsoft.com/office/officeart/2005/8/layout/radial6"/>
    <dgm:cxn modelId="{6FB03982-8F9D-46D2-BF7C-8B05C927B46F}" type="presParOf" srcId="{E8DBC0DD-E545-46A2-AA53-D5A1E98604F5}" destId="{1FD30145-CB67-425B-BF6C-7D5123A0CA90}" srcOrd="3" destOrd="0" presId="urn:microsoft.com/office/officeart/2005/8/layout/radial6"/>
    <dgm:cxn modelId="{CA55D995-24A0-4162-BD86-2076FE98BBBA}" type="presParOf" srcId="{E8DBC0DD-E545-46A2-AA53-D5A1E98604F5}" destId="{B1C9E3AF-D1F8-438E-8628-ABBAADBF1859}" srcOrd="4" destOrd="0" presId="urn:microsoft.com/office/officeart/2005/8/layout/radial6"/>
    <dgm:cxn modelId="{40674AE8-A320-47D2-B22B-F2F88026F147}" type="presParOf" srcId="{E8DBC0DD-E545-46A2-AA53-D5A1E98604F5}" destId="{8F812E2F-C8BF-4642-B784-EC28028CEE11}" srcOrd="5" destOrd="0" presId="urn:microsoft.com/office/officeart/2005/8/layout/radial6"/>
    <dgm:cxn modelId="{BB71A7F1-1AD8-4E17-BFF4-B26BA8102DB4}" type="presParOf" srcId="{E8DBC0DD-E545-46A2-AA53-D5A1E98604F5}" destId="{520F7D08-9909-4DE3-8146-7D07C34F6ECE}" srcOrd="6" destOrd="0" presId="urn:microsoft.com/office/officeart/2005/8/layout/radial6"/>
    <dgm:cxn modelId="{4E804EDE-4ADD-429C-811F-55867AB063A7}" type="presParOf" srcId="{E8DBC0DD-E545-46A2-AA53-D5A1E98604F5}" destId="{8088B541-FF43-4223-A66B-712D8B0B73B1}" srcOrd="7" destOrd="0" presId="urn:microsoft.com/office/officeart/2005/8/layout/radial6"/>
    <dgm:cxn modelId="{472B6E34-2A68-4740-8B60-74EB5C229556}" type="presParOf" srcId="{E8DBC0DD-E545-46A2-AA53-D5A1E98604F5}" destId="{58B8D85F-A341-45A2-9B21-7341E48248A7}" srcOrd="8" destOrd="0" presId="urn:microsoft.com/office/officeart/2005/8/layout/radial6"/>
    <dgm:cxn modelId="{A28F5108-28A9-4CFE-90C8-DF70CCEB30B1}" type="presParOf" srcId="{E8DBC0DD-E545-46A2-AA53-D5A1E98604F5}" destId="{30798CAB-B88F-4374-96EB-3522A3F0B205}" srcOrd="9" destOrd="0" presId="urn:microsoft.com/office/officeart/2005/8/layout/radial6"/>
    <dgm:cxn modelId="{E7395229-D9D2-4202-A30A-FABF83640813}" type="presParOf" srcId="{E8DBC0DD-E545-46A2-AA53-D5A1E98604F5}" destId="{26AC1863-E397-4655-A7D0-AD821D9DBBA1}" srcOrd="10" destOrd="0" presId="urn:microsoft.com/office/officeart/2005/8/layout/radial6"/>
    <dgm:cxn modelId="{BFDA55E2-0D46-4C95-91A6-CA83E5E97EB4}" type="presParOf" srcId="{E8DBC0DD-E545-46A2-AA53-D5A1E98604F5}" destId="{75F5E886-664D-4D3A-BE0D-F20270690991}" srcOrd="11" destOrd="0" presId="urn:microsoft.com/office/officeart/2005/8/layout/radial6"/>
    <dgm:cxn modelId="{96832B53-4EC3-4B49-B809-BA19C2923E13}" type="presParOf" srcId="{E8DBC0DD-E545-46A2-AA53-D5A1E98604F5}" destId="{C1940F2F-EF13-4AD7-9632-5448ACA84D15}"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40F2F-EF13-4AD7-9632-5448ACA84D15}">
      <dsp:nvSpPr>
        <dsp:cNvPr id="0" name=""/>
        <dsp:cNvSpPr/>
      </dsp:nvSpPr>
      <dsp:spPr>
        <a:xfrm>
          <a:off x="2361256" y="723017"/>
          <a:ext cx="4417975" cy="4417975"/>
        </a:xfrm>
        <a:prstGeom prst="blockArc">
          <a:avLst>
            <a:gd name="adj1" fmla="val 10896549"/>
            <a:gd name="adj2" fmla="val 16201361"/>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798CAB-B88F-4374-96EB-3522A3F0B205}">
      <dsp:nvSpPr>
        <dsp:cNvPr id="0" name=""/>
        <dsp:cNvSpPr/>
      </dsp:nvSpPr>
      <dsp:spPr>
        <a:xfrm>
          <a:off x="2362106" y="662638"/>
          <a:ext cx="4417975" cy="4417975"/>
        </a:xfrm>
        <a:prstGeom prst="blockArc">
          <a:avLst>
            <a:gd name="adj1" fmla="val 5448268"/>
            <a:gd name="adj2" fmla="val 10800339"/>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0F7D08-9909-4DE3-8146-7D07C34F6ECE}">
      <dsp:nvSpPr>
        <dsp:cNvPr id="0" name=""/>
        <dsp:cNvSpPr/>
      </dsp:nvSpPr>
      <dsp:spPr>
        <a:xfrm>
          <a:off x="2461594" y="666332"/>
          <a:ext cx="4417975" cy="4417975"/>
        </a:xfrm>
        <a:prstGeom prst="blockArc">
          <a:avLst>
            <a:gd name="adj1" fmla="val 21566297"/>
            <a:gd name="adj2" fmla="val 5606898"/>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D30145-CB67-425B-BF6C-7D5123A0CA90}">
      <dsp:nvSpPr>
        <dsp:cNvPr id="0" name=""/>
        <dsp:cNvSpPr/>
      </dsp:nvSpPr>
      <dsp:spPr>
        <a:xfrm>
          <a:off x="2462811" y="720666"/>
          <a:ext cx="4417975" cy="4417975"/>
        </a:xfrm>
        <a:prstGeom prst="blockArc">
          <a:avLst>
            <a:gd name="adj1" fmla="val 16039500"/>
            <a:gd name="adj2" fmla="val 21479706"/>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1CECC0-CCFF-42E4-B2B0-A23DE12BA2BD}">
      <dsp:nvSpPr>
        <dsp:cNvPr id="0" name=""/>
        <dsp:cNvSpPr/>
      </dsp:nvSpPr>
      <dsp:spPr>
        <a:xfrm>
          <a:off x="3441659" y="1887314"/>
          <a:ext cx="2307462" cy="2034656"/>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Garet" panose="020B0604020202020204" charset="0"/>
              <a:cs typeface="Segoe UI" panose="020B0502040204020203" pitchFamily="34" charset="0"/>
            </a:rPr>
            <a:t>Strategy &amp; Business Process</a:t>
          </a:r>
        </a:p>
      </dsp:txBody>
      <dsp:txXfrm>
        <a:off x="3779579" y="2185282"/>
        <a:ext cx="1631622" cy="1438720"/>
      </dsp:txXfrm>
    </dsp:sp>
    <dsp:sp modelId="{2E145256-166F-4FAD-8BAE-6558FA2CB40E}">
      <dsp:nvSpPr>
        <dsp:cNvPr id="0" name=""/>
        <dsp:cNvSpPr/>
      </dsp:nvSpPr>
      <dsp:spPr>
        <a:xfrm>
          <a:off x="3431647" y="62160"/>
          <a:ext cx="2278900" cy="142425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aret" panose="020B0604020202020204" charset="0"/>
              <a:cs typeface="Segoe UI" panose="020B0502040204020203" pitchFamily="34" charset="0"/>
            </a:rPr>
            <a:t>Information Technology</a:t>
          </a:r>
        </a:p>
      </dsp:txBody>
      <dsp:txXfrm>
        <a:off x="3765384" y="270738"/>
        <a:ext cx="1611426" cy="1007103"/>
      </dsp:txXfrm>
    </dsp:sp>
    <dsp:sp modelId="{B1C9E3AF-D1F8-438E-8628-ABBAADBF1859}">
      <dsp:nvSpPr>
        <dsp:cNvPr id="0" name=""/>
        <dsp:cNvSpPr/>
      </dsp:nvSpPr>
      <dsp:spPr>
        <a:xfrm>
          <a:off x="5851635" y="2078721"/>
          <a:ext cx="1953115" cy="1550890"/>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aret" panose="020B0604020202020204" charset="0"/>
              <a:cs typeface="Segoe UI" panose="020B0502040204020203" pitchFamily="34" charset="0"/>
            </a:rPr>
            <a:t>Organization Capabilities</a:t>
          </a:r>
        </a:p>
      </dsp:txBody>
      <dsp:txXfrm>
        <a:off x="6137662" y="2305844"/>
        <a:ext cx="1381061" cy="1096644"/>
      </dsp:txXfrm>
    </dsp:sp>
    <dsp:sp modelId="{8088B541-FF43-4223-A66B-712D8B0B73B1}">
      <dsp:nvSpPr>
        <dsp:cNvPr id="0" name=""/>
        <dsp:cNvSpPr/>
      </dsp:nvSpPr>
      <dsp:spPr>
        <a:xfrm>
          <a:off x="3326085" y="4316998"/>
          <a:ext cx="2429430" cy="142425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aret" panose="020B0604020202020204" charset="0"/>
              <a:cs typeface="Segoe UI" panose="020B0502040204020203" pitchFamily="34" charset="0"/>
            </a:rPr>
            <a:t>Collaborative Relationships</a:t>
          </a:r>
        </a:p>
      </dsp:txBody>
      <dsp:txXfrm>
        <a:off x="3681867" y="4525576"/>
        <a:ext cx="1717866" cy="1007103"/>
      </dsp:txXfrm>
    </dsp:sp>
    <dsp:sp modelId="{26AC1863-E397-4655-A7D0-AD821D9DBBA1}">
      <dsp:nvSpPr>
        <dsp:cNvPr id="0" name=""/>
        <dsp:cNvSpPr/>
      </dsp:nvSpPr>
      <dsp:spPr>
        <a:xfrm>
          <a:off x="1483317" y="2159283"/>
          <a:ext cx="1860125" cy="142425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aret" panose="020B0604020202020204" charset="0"/>
              <a:cs typeface="Segoe UI" panose="020B0502040204020203" pitchFamily="34" charset="0"/>
            </a:rPr>
            <a:t>Scorecard</a:t>
          </a:r>
        </a:p>
      </dsp:txBody>
      <dsp:txXfrm>
        <a:off x="1755726" y="2367861"/>
        <a:ext cx="1315307" cy="100710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7T21:42:11.552"/>
    </inkml:context>
    <inkml:brush xml:id="br0">
      <inkml:brushProperty name="width" value="0.035" units="cm"/>
      <inkml:brushProperty name="height" value="0.035" units="cm"/>
      <inkml:brushProperty name="color" value="#AFABAB"/>
    </inkml:brush>
  </inkml:definitions>
  <inkml:trace contextRef="#ctx0" brushRef="#br0">3030 1218 24525,'0'48'0,"-4"0"0,-2-1 0,-2 1 0,-2-2 0,-2 2 0,-3-3 0,-3 2 0,-2-2 0,-1 0 0,-3-2 0,-3 1 0,0-2 0,-3-2 0,-3 1 0,0-2 0,-3 0 0,-3-3 0,0 0 0,-1-2 0,-4-1 0,-1-1 0,0-1 0,-3-2 0,-1-2 0,-1-2 0,-1-1 0,-1-1 0,-2-2 0,0-2 0,-2-1 0,-1-3 0,0-1 0,0-1 0,-1-4 0,-1 0 0,1-3 0,-2-1 0,1-2 0,-1-2 0,2-2 0,-2-2 0,0-2 0,1-1 0,1-3 0,-1 0 0,2-4 0,0-1 0,2-1 0,-1-3 0,1-1 0,2-2 0,1-2 0,-1-1 0,4-1 0,-1-2 0,4-2 0,-1-2 0,2-1 0,3-1 0,0-1 0,3-2 0,2 0 0,1-3 0,1 0 0,4-2 0,1 1 0,1-2 0,4-2 0,1 1 0,1-2 0,4 0 0,2-2 0,2 2 0,2-3 0,2 2 0,4-2 0,1 1 0,3-1 0,1 0 0,4 0 0,1 0 0,3 2 0,1-2 0,4 1 0,2-1 0,2 3 0,2-1 0,2 1 0,4 0 0,1 1 0,1 1 0,4 1 0,1 1 0,1 1 0,4 1 0,1 0 0,1 3 0,2 0 0,3 1 0,0 2 0,3 2 0,2-1 0,-1 4 0,4 1 0,-1 1 0,4 2 0,-1 2 0,1 1 0,2 1 0,1 2 0,-1 3 0,2 0 0,0 3 0,2 3 0,-1 0 0,1 3 0,1 2 0,0 1 0,-2 1 0,2 4 0,-1 1 0,1 1 0,-2 2 0,1 3 0,-1 0 0,-1 3 0,0 3 0,0 0 0,-1 3 0,-2 2 0,0 1 0,-2 1 0,-1 2 0,-1 2 0,-1 1 0,-1 1 0,-3 4 0,0-1 0,-1 2 0,-4 2 0,-1 1 0,0 0 0,-3 3 0,-3 0 0,0 1 0,-3 1 0,-3 1 0,0 1 0,-3 1 0,-3 1 0,-1 0 0,-2 1 0,-3-1 0,-3 3 0,-2-1 0,-2 1 0,-2-2 0,-2 2 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7CE9F-FF2E-4CCA-832A-CCC4235917C6}" type="datetimeFigureOut">
              <a:rPr lang="en-US" smtClean="0"/>
              <a:t>8/24/2025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D569B-8829-4894-9F37-A1E50410F05C}" type="slidenum">
              <a:rPr lang="en-US" smtClean="0"/>
              <a:t>‹#›</a:t>
            </a:fld>
            <a:endParaRPr lang="en-US" dirty="0"/>
          </a:p>
        </p:txBody>
      </p:sp>
    </p:spTree>
    <p:extLst>
      <p:ext uri="{BB962C8B-B14F-4D97-AF65-F5344CB8AC3E}">
        <p14:creationId xmlns:p14="http://schemas.microsoft.com/office/powerpoint/2010/main" val="3436973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publitas.com/blog/retailers-risk-losing-revenue-to-data-silos/?utm_source=chatgpt.com" TargetMode="External"/><Relationship Id="rId3" Type="http://schemas.openxmlformats.org/officeDocument/2006/relationships/hyperlink" Target="https://www.retailtouchpoints.com/topics/loyalty/consumer-surveys-confirm-covid-19-shaking-traditional-retailer-and-brand-loyalties?utm_source=chatgpt.com" TargetMode="External"/><Relationship Id="rId7" Type="http://schemas.openxmlformats.org/officeDocument/2006/relationships/hyperlink" Target="https://www.reuters.com/business/us-consumer-sentiment-weakens-august-inflation-expectations-rise-2025-08-15/?utm_source=chatgpt.com"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libertystreeteconomics.newyorkfed.org/2024/07/what-was-up-with-grocery-prices/?utm_source=chatgpt.com" TargetMode="External"/><Relationship Id="rId5" Type="http://schemas.openxmlformats.org/officeDocument/2006/relationships/hyperlink" Target="https://www.lafoodbank.org/stories/usa-food-prices-rose-by-25-percent-from-2019-to-2023/?utm_source=chatgpt.com" TargetMode="External"/><Relationship Id="rId4" Type="http://schemas.openxmlformats.org/officeDocument/2006/relationships/hyperlink" Target="https://www.mckinsey.com/capabilities/growth-marketing-and-sales/our-insights/emerging-consumer-trends-in-a-post-covid-19-world?utm_source=chatgpt.c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D569B-8829-4894-9F37-A1E50410F05C}" type="slidenum">
              <a:rPr lang="en-US" smtClean="0"/>
              <a:t>3</a:t>
            </a:fld>
            <a:endParaRPr lang="en-US" dirty="0"/>
          </a:p>
        </p:txBody>
      </p:sp>
    </p:spTree>
    <p:extLst>
      <p:ext uri="{BB962C8B-B14F-4D97-AF65-F5344CB8AC3E}">
        <p14:creationId xmlns:p14="http://schemas.microsoft.com/office/powerpoint/2010/main" val="3837828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p:txBody>
      </p:sp>
      <p:sp>
        <p:nvSpPr>
          <p:cNvPr id="4" name="Slide Number Placeholder 3"/>
          <p:cNvSpPr>
            <a:spLocks noGrp="1"/>
          </p:cNvSpPr>
          <p:nvPr>
            <p:ph type="sldNum" sz="quarter" idx="5"/>
          </p:nvPr>
        </p:nvSpPr>
        <p:spPr/>
        <p:txBody>
          <a:bodyPr/>
          <a:lstStyle/>
          <a:p>
            <a:fld id="{319D569B-8829-4894-9F37-A1E50410F05C}" type="slidenum">
              <a:rPr lang="en-US" smtClean="0"/>
              <a:t>24</a:t>
            </a:fld>
            <a:endParaRPr lang="en-US" dirty="0"/>
          </a:p>
        </p:txBody>
      </p:sp>
    </p:spTree>
    <p:extLst>
      <p:ext uri="{BB962C8B-B14F-4D97-AF65-F5344CB8AC3E}">
        <p14:creationId xmlns:p14="http://schemas.microsoft.com/office/powerpoint/2010/main" val="94487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a:p>
            <a:endParaRPr lang="en-US" dirty="0"/>
          </a:p>
          <a:p>
            <a:r>
              <a:rPr lang="en-US" dirty="0"/>
              <a:t>The industry can’t afford silos and slow, tactical processes anymore — it needs one intelligent system that unifies all the data, learns in real time, and drives strategy through execution. Nothing less will do.”</a:t>
            </a:r>
          </a:p>
          <a:p>
            <a:endParaRPr lang="en-US" dirty="0"/>
          </a:p>
          <a:p>
            <a:r>
              <a:rPr lang="en-US" dirty="0"/>
              <a:t>First one needs to emphasize the process necessity</a:t>
            </a:r>
          </a:p>
        </p:txBody>
      </p:sp>
      <p:sp>
        <p:nvSpPr>
          <p:cNvPr id="4" name="Slide Number Placeholder 3"/>
          <p:cNvSpPr>
            <a:spLocks noGrp="1"/>
          </p:cNvSpPr>
          <p:nvPr>
            <p:ph type="sldNum" sz="quarter" idx="5"/>
          </p:nvPr>
        </p:nvSpPr>
        <p:spPr/>
        <p:txBody>
          <a:bodyPr/>
          <a:lstStyle/>
          <a:p>
            <a:fld id="{319D569B-8829-4894-9F37-A1E50410F05C}" type="slidenum">
              <a:rPr lang="en-US" smtClean="0"/>
              <a:t>25</a:t>
            </a:fld>
            <a:endParaRPr lang="en-US" dirty="0"/>
          </a:p>
        </p:txBody>
      </p:sp>
    </p:spTree>
    <p:extLst>
      <p:ext uri="{BB962C8B-B14F-4D97-AF65-F5344CB8AC3E}">
        <p14:creationId xmlns:p14="http://schemas.microsoft.com/office/powerpoint/2010/main" val="3365226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tool that works in this way</a:t>
            </a:r>
          </a:p>
          <a:p>
            <a:endParaRPr lang="en-US" dirty="0"/>
          </a:p>
          <a:p>
            <a:r>
              <a:rPr lang="en-US" dirty="0"/>
              <a:t>Intent AI has 4 Elements </a:t>
            </a:r>
          </a:p>
          <a:p>
            <a:pPr marL="285750" indent="-285750">
              <a:buFont typeface="Arial,Sans-Serif"/>
              <a:buChar char="•"/>
            </a:pPr>
            <a:r>
              <a:rPr lang="en-US" dirty="0"/>
              <a:t>Strategic Framework is the foundation (next gen cat man)</a:t>
            </a:r>
          </a:p>
          <a:p>
            <a:pPr marL="285750" indent="-285750">
              <a:buFont typeface="Arial,Sans-Serif"/>
              <a:buChar char="•"/>
            </a:pPr>
            <a:r>
              <a:rPr lang="en-US" dirty="0"/>
              <a:t>Insights Engine to help define strategy. Leverages data (either from client or Intent AI)</a:t>
            </a:r>
            <a:endParaRPr lang="en-US" dirty="0">
              <a:ea typeface="Calibri"/>
              <a:cs typeface="Calibri"/>
            </a:endParaRPr>
          </a:p>
          <a:p>
            <a:pPr marL="742950" lvl="1" indent="-285750">
              <a:buFont typeface="Arial,Sans-Serif"/>
              <a:buChar char="•"/>
            </a:pPr>
            <a:r>
              <a:rPr lang="en-US" dirty="0"/>
              <a:t>Consumer behavioral insights</a:t>
            </a:r>
            <a:endParaRPr lang="en-US" dirty="0">
              <a:ea typeface="Calibri" panose="020F0502020204030204"/>
              <a:cs typeface="Calibri" panose="020F0502020204030204"/>
            </a:endParaRPr>
          </a:p>
          <a:p>
            <a:pPr marL="742950" lvl="1" indent="-285750">
              <a:buFont typeface="Arial,Sans-Serif"/>
              <a:buChar char="•"/>
            </a:pPr>
            <a:r>
              <a:rPr lang="en-US" dirty="0"/>
              <a:t>Consumer &amp; Shopper journeys</a:t>
            </a:r>
            <a:endParaRPr lang="en-US" dirty="0">
              <a:ea typeface="Calibri" panose="020F0502020204030204"/>
              <a:cs typeface="Calibri" panose="020F0502020204030204"/>
            </a:endParaRPr>
          </a:p>
          <a:p>
            <a:pPr marL="742950" lvl="1" indent="-285750">
              <a:buFont typeface="Arial,Sans-Serif"/>
              <a:buChar char="•"/>
            </a:pPr>
            <a:r>
              <a:rPr lang="en-US" dirty="0">
                <a:ea typeface="Calibri" panose="020F0502020204030204"/>
                <a:cs typeface="Calibri" panose="020F0502020204030204"/>
              </a:rPr>
              <a:t>MVS identification</a:t>
            </a:r>
            <a:endParaRPr lang="en-US" dirty="0"/>
          </a:p>
          <a:p>
            <a:pPr marL="742950" lvl="1" indent="-285750">
              <a:buFont typeface="Arial,Sans-Serif"/>
              <a:buChar char="•"/>
            </a:pPr>
            <a:r>
              <a:rPr lang="en-US" dirty="0">
                <a:ea typeface="Calibri"/>
                <a:cs typeface="Calibri"/>
              </a:rPr>
              <a:t>Growth platforms, etc.</a:t>
            </a:r>
            <a:endParaRPr lang="en-US" dirty="0"/>
          </a:p>
          <a:p>
            <a:pPr marL="285750" indent="-285750">
              <a:buFont typeface="Arial,Sans-Serif"/>
              <a:buChar char="•"/>
            </a:pPr>
            <a:r>
              <a:rPr lang="en-US" dirty="0"/>
              <a:t>Library of Key BQs – covers the entire spectrum from strategy to planning, &amp; to execution. The idea is to help merchants stay aligned with overall business strategy while making decisions daily. Key BQs are meant as a guide for the merchant</a:t>
            </a:r>
            <a:endParaRPr lang="en-US" dirty="0">
              <a:ea typeface="Calibri"/>
              <a:cs typeface="Calibri"/>
            </a:endParaRPr>
          </a:p>
          <a:p>
            <a:pPr marL="285750" indent="-285750">
              <a:buFont typeface="Arial,Sans-Serif"/>
              <a:buChar char="•"/>
            </a:pPr>
            <a:r>
              <a:rPr lang="en-US" dirty="0"/>
              <a:t>All of these are delivered thru AiRICA</a:t>
            </a:r>
            <a:endParaRPr lang="en-US" dirty="0">
              <a:ea typeface="Calibri"/>
              <a:cs typeface="Calibri"/>
            </a:endParaRPr>
          </a:p>
          <a:p>
            <a:pPr marL="742950" lvl="1" indent="-285750">
              <a:buFont typeface="Arial,Sans-Serif"/>
              <a:buChar char="•"/>
            </a:pPr>
            <a:r>
              <a:rPr lang="en-US" dirty="0"/>
              <a:t>Brings real-time data insights to merchants</a:t>
            </a:r>
            <a:endParaRPr lang="en-US" dirty="0">
              <a:ea typeface="Calibri"/>
              <a:cs typeface="Calibri"/>
            </a:endParaRPr>
          </a:p>
          <a:p>
            <a:pPr marL="742950" lvl="1" indent="-285750">
              <a:buFont typeface="Arial,Sans-Serif"/>
              <a:buChar char="•"/>
            </a:pPr>
            <a:r>
              <a:rPr lang="en-US" dirty="0"/>
              <a:t>Is an ally, coach, mentor who’s consistently helping drive better decisions, while staying aligned with the strategy</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616F1-6DF5-48CF-9FE2-65F46060890F}"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801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“AiRICA connects seamlessly to syndicated data. That said, access may vary depending on your contracts with providers, so part of our pilot process includes working with you to assess and address that together.”</a:t>
            </a:r>
            <a:endParaRPr lang="en-US" dirty="0"/>
          </a:p>
          <a:p>
            <a:endParaRPr lang="en-US" dirty="0"/>
          </a:p>
          <a:p>
            <a:r>
              <a:rPr lang="en-US" dirty="0"/>
              <a:t>AiRICA has an omni-channel front end – can sit on top of any application as a chat based virtual agent; but it can send reports via email; answer Qs or send notifications via text and also integrate with Teams as a channel or Slack for e.g.</a:t>
            </a:r>
          </a:p>
          <a:p>
            <a:r>
              <a:rPr lang="en-US" dirty="0"/>
              <a:t>At the heart of the solution is the Agentic Orchestrator that does the AI heavy lift.</a:t>
            </a:r>
          </a:p>
          <a:p>
            <a:r>
              <a:rPr lang="en-US" dirty="0"/>
              <a:t>AiRICA is integrated with the required backend systems – systems of record + third party data sets; that have the data necessary to provide answers to the user.</a:t>
            </a:r>
          </a:p>
          <a:p>
            <a:r>
              <a:rPr lang="en-US" dirty="0"/>
              <a:t>From AI perspective, solution is agnostic. We can leverage any of the leading LLMs. We also have an option to use client preferred GenAI stack – so we can integrate with your LLM hosted within your firewall through an AI Gateway.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616F1-6DF5-48CF-9FE2-65F46060890F}"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D"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192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curated questions, strategy will be focused one area of price perception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41E0C-103F-9546-BCE6-EDE82FEB84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0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Declining Consumer Loyalty</a:t>
            </a:r>
          </a:p>
          <a:p>
            <a:r>
              <a:rPr lang="en-US" b="1" dirty="0"/>
              <a:t>Data Point:</a:t>
            </a:r>
            <a:r>
              <a:rPr lang="en-US" dirty="0"/>
              <a:t> During the pandemic, approximately </a:t>
            </a:r>
            <a:r>
              <a:rPr lang="en-US" b="1" dirty="0"/>
              <a:t>75% of U.S. consumers tried a new shopping behavior</a:t>
            </a:r>
            <a:r>
              <a:rPr lang="en-US" dirty="0"/>
              <a:t>—like different channels or stores—and around </a:t>
            </a:r>
            <a:r>
              <a:rPr lang="en-US" b="1" dirty="0"/>
              <a:t>36–37% tried a new brand</a:t>
            </a:r>
            <a:r>
              <a:rPr lang="en-US" dirty="0"/>
              <a:t>, with most planning to continue that behavior post‑COVID.</a:t>
            </a:r>
            <a:br>
              <a:rPr lang="en-US" dirty="0"/>
            </a:br>
            <a:r>
              <a:rPr lang="en-US" dirty="0"/>
              <a:t>(</a:t>
            </a:r>
            <a:r>
              <a:rPr lang="en-US" dirty="0">
                <a:hlinkClick r:id="rId3" tooltip="Consumer Surveys Confirm: COVID-19 Shaking Traditional ..."/>
              </a:rPr>
              <a:t>Retail TouchPoints</a:t>
            </a:r>
            <a:r>
              <a:rPr lang="en-US" dirty="0"/>
              <a:t>, </a:t>
            </a:r>
            <a:r>
              <a:rPr lang="en-US" dirty="0">
                <a:hlinkClick r:id="rId4" tooltip="Emerging consumer trends in a post-COVID-19 world"/>
              </a:rPr>
              <a:t>McKinsey &amp; Company</a:t>
            </a:r>
            <a:r>
              <a:rPr lang="en-US" dirty="0"/>
              <a:t>)</a:t>
            </a:r>
          </a:p>
          <a:p>
            <a:r>
              <a:rPr lang="en-US" b="1" dirty="0"/>
              <a:t>Talking Point:</a:t>
            </a:r>
            <a:r>
              <a:rPr lang="en-US" dirty="0"/>
              <a:t> Brand loyalty has fractured. With so much experimentation around shopping behaviors, especially among younger demographics, consumers are less tethered to familiar brands and more open to alternatives offering better value, convenience, or alignment with personal values.</a:t>
            </a:r>
          </a:p>
          <a:p>
            <a:r>
              <a:rPr lang="en-US" b="1" dirty="0"/>
              <a:t>2. Slowed Growth, Margin Pressures Post-COVID</a:t>
            </a:r>
          </a:p>
          <a:p>
            <a:r>
              <a:rPr lang="en-US" b="1" dirty="0"/>
              <a:t>Data Point:</a:t>
            </a:r>
            <a:r>
              <a:rPr lang="en-US" dirty="0"/>
              <a:t> From 2019 to 2023, food-at-home prices rose about </a:t>
            </a:r>
            <a:r>
              <a:rPr lang="en-US" b="1" dirty="0"/>
              <a:t>25%</a:t>
            </a:r>
            <a:r>
              <a:rPr lang="en-US" dirty="0"/>
              <a:t>, while grocery store net profit margins remained slim—around </a:t>
            </a:r>
            <a:r>
              <a:rPr lang="en-US" b="1" dirty="0"/>
              <a:t>1–1.6%</a:t>
            </a:r>
            <a:r>
              <a:rPr lang="en-US" dirty="0"/>
              <a:t>, the lowest since 2019.</a:t>
            </a:r>
            <a:br>
              <a:rPr lang="en-US" dirty="0"/>
            </a:br>
            <a:r>
              <a:rPr lang="en-US" dirty="0"/>
              <a:t>(</a:t>
            </a:r>
            <a:r>
              <a:rPr lang="en-US" dirty="0">
                <a:hlinkClick r:id="rId4" tooltip="Emerging consumer trends in a post-COVID-19 world"/>
              </a:rPr>
              <a:t>McKinsey &amp; Company</a:t>
            </a:r>
            <a:r>
              <a:rPr lang="en-US" dirty="0"/>
              <a:t>, </a:t>
            </a:r>
            <a:r>
              <a:rPr lang="en-US" dirty="0">
                <a:hlinkClick r:id="rId5" tooltip="USA Food Prices Rose by 25 Percent From 2019 to 2023"/>
              </a:rPr>
              <a:t>Los Angeles Regional Food Bank</a:t>
            </a:r>
            <a:r>
              <a:rPr lang="en-US" dirty="0"/>
              <a:t>)</a:t>
            </a:r>
          </a:p>
          <a:p>
            <a:r>
              <a:rPr lang="en-US" b="1" dirty="0"/>
              <a:t>Additional Insight:</a:t>
            </a:r>
            <a:r>
              <a:rPr lang="en-US" dirty="0"/>
              <a:t> Food‑and‑beverage retail stores did see net margins improve slightly—from about </a:t>
            </a:r>
            <a:r>
              <a:rPr lang="en-US" b="1" dirty="0"/>
              <a:t>2.9% to 4.4%</a:t>
            </a:r>
            <a:r>
              <a:rPr lang="en-US" dirty="0"/>
              <a:t>—but this gain is modest relative to the </a:t>
            </a:r>
            <a:r>
              <a:rPr lang="en-US" b="1" dirty="0"/>
              <a:t>~$100 billion</a:t>
            </a:r>
            <a:r>
              <a:rPr lang="en-US" dirty="0"/>
              <a:t> revenue increase they experienced over the same period. A RACE TO THE BOTTOME:  </a:t>
            </a:r>
            <a:r>
              <a:rPr lang="en-US" sz="1200" b="0" i="0" kern="1200" dirty="0">
                <a:solidFill>
                  <a:schemeClr val="tx1"/>
                </a:solidFill>
                <a:effectLst/>
                <a:latin typeface="+mn-lt"/>
                <a:ea typeface="+mn-ea"/>
                <a:cs typeface="+mn-cs"/>
              </a:rPr>
              <a:t>Retailers copycat each other and can often be in a race to the bottom, with promotions outdoing each other further compressing margins by offering deeper promotions and discounts. If one retailer starts a promotion and discounting campaign, it will likely be one-upped by a competitor. As this happens, consumers shift their behaviors to spend only during promotions and discounts and wave off paying full price. This was one of the reason for Bed, Bath and Beyond (NASDAQ: BBBY) demise with their never expiring "20% off on a single item" coupons which trained shopped to always look for discounts.</a:t>
            </a:r>
            <a:br>
              <a:rPr lang="en-US" dirty="0"/>
            </a:br>
            <a:r>
              <a:rPr lang="en-US" dirty="0"/>
              <a:t>(</a:t>
            </a:r>
            <a:r>
              <a:rPr lang="en-US" dirty="0">
                <a:hlinkClick r:id="rId6" tooltip="What Was Up with Grocery Prices? - Liberty Street Economics"/>
              </a:rPr>
              <a:t>Liberty Street Economics</a:t>
            </a:r>
            <a:r>
              <a:rPr lang="en-US" dirty="0"/>
              <a:t>)</a:t>
            </a:r>
          </a:p>
          <a:p>
            <a:r>
              <a:rPr lang="en-US" b="1" dirty="0"/>
              <a:t>Talking Point:</a:t>
            </a:r>
            <a:r>
              <a:rPr lang="en-US" dirty="0"/>
              <a:t> While retailers have seen massive revenue due to inflation-driven price rises, their profit margins remain razor-thin. With growth flattening post-pandemic and costs rising across the board, both retailers and manufacturers are under pressure—forcing a sharper focus on cost optimization and strategic growth.</a:t>
            </a:r>
          </a:p>
          <a:p>
            <a:r>
              <a:rPr lang="en-US" b="1" dirty="0"/>
              <a:t>3. Economic Conditions Driving Uncertainties</a:t>
            </a:r>
          </a:p>
          <a:p>
            <a:r>
              <a:rPr lang="en-US" b="1" dirty="0"/>
              <a:t>Data Point:</a:t>
            </a:r>
            <a:r>
              <a:rPr lang="en-US" dirty="0"/>
              <a:t> U.S. consumer sentiment has recently declined, with the University of Michigan’s index falling to about </a:t>
            </a:r>
            <a:r>
              <a:rPr lang="en-US" b="1" dirty="0"/>
              <a:t>58.6</a:t>
            </a:r>
            <a:r>
              <a:rPr lang="en-US" dirty="0"/>
              <a:t>, along with </a:t>
            </a:r>
            <a:r>
              <a:rPr lang="en-US" b="1" dirty="0"/>
              <a:t>one‑year inflation expectations rising from ~4.5% to 4.9%</a:t>
            </a:r>
            <a:r>
              <a:rPr lang="en-US" dirty="0"/>
              <a:t>, and longer-term expectations increasing from </a:t>
            </a:r>
            <a:r>
              <a:rPr lang="en-US" b="1" dirty="0"/>
              <a:t>3.4% to 3.9%</a:t>
            </a:r>
            <a:r>
              <a:rPr lang="en-US" dirty="0"/>
              <a:t>.</a:t>
            </a:r>
            <a:br>
              <a:rPr lang="en-US" dirty="0"/>
            </a:br>
            <a:r>
              <a:rPr lang="en-US" dirty="0"/>
              <a:t>(</a:t>
            </a:r>
            <a:r>
              <a:rPr lang="en-US" dirty="0">
                <a:hlinkClick r:id="rId7" tooltip="US consumer sentiment weakens in August; inflation expectations rise"/>
              </a:rPr>
              <a:t>Reuters</a:t>
            </a:r>
            <a:r>
              <a:rPr lang="en-US" dirty="0"/>
              <a:t>)</a:t>
            </a:r>
          </a:p>
          <a:p>
            <a:r>
              <a:rPr lang="en-US" b="1" dirty="0"/>
              <a:t>Talking Point:</a:t>
            </a:r>
            <a:r>
              <a:rPr lang="en-US" dirty="0"/>
              <a:t> Consumers are growing anxious about inflation and the overall economy, eroding confidence in buying conditions—especially for durable goods. This unpredictability makes demand forecasting, assortment planning, and promotional strategies much more challenging.</a:t>
            </a:r>
          </a:p>
          <a:p>
            <a:r>
              <a:rPr lang="en-US" b="1" dirty="0"/>
              <a:t>4. Technology Only Offering Siloed Solutions</a:t>
            </a:r>
          </a:p>
          <a:p>
            <a:r>
              <a:rPr lang="en-US" b="1" dirty="0"/>
              <a:t>Data Point:</a:t>
            </a:r>
            <a:r>
              <a:rPr lang="en-US" dirty="0"/>
              <a:t> A PYMNTS Intelligence study found </a:t>
            </a:r>
            <a:r>
              <a:rPr lang="en-US" b="1" dirty="0"/>
              <a:t>over half of retail and grocery merchants</a:t>
            </a:r>
            <a:r>
              <a:rPr lang="en-US" dirty="0"/>
              <a:t> face challenges with data sharing across departments—limiting integration and value realization.</a:t>
            </a:r>
            <a:br>
              <a:rPr lang="en-US" dirty="0"/>
            </a:br>
            <a:r>
              <a:rPr lang="en-US" dirty="0"/>
              <a:t>(</a:t>
            </a:r>
            <a:r>
              <a:rPr lang="en-US" dirty="0">
                <a:hlinkClick r:id="rId7" tooltip="US consumer sentiment weakens in August; inflation expectations rise"/>
              </a:rPr>
              <a:t>Reuters</a:t>
            </a:r>
            <a:r>
              <a:rPr lang="en-US" dirty="0"/>
              <a:t>, </a:t>
            </a:r>
            <a:r>
              <a:rPr lang="en-US" dirty="0">
                <a:hlinkClick r:id="rId8" tooltip="Data Silos Put Retailers At Risk Of Losing Up To 5% In ..."/>
              </a:rPr>
              <a:t>publitas.com</a:t>
            </a:r>
            <a:r>
              <a:rPr lang="en-US" dirty="0"/>
              <a:t>)</a:t>
            </a:r>
          </a:p>
          <a:p>
            <a:r>
              <a:rPr lang="en-US" b="1" dirty="0"/>
              <a:t>Talking Point:</a:t>
            </a:r>
            <a:r>
              <a:rPr lang="en-US" dirty="0"/>
              <a:t> Despite significant tech investments across areas like loyalty, pricing, and analytics, many retailers find these systems don't communicate with each other—creating operational friction, siloed decision-making, and an inability to deliver seamless, shopper-centric experiences.</a:t>
            </a:r>
          </a:p>
          <a:p>
            <a:r>
              <a:rPr lang="en-US" b="1" dirty="0"/>
              <a:t>TL;DR Speaker-Note Summary:</a:t>
            </a:r>
          </a:p>
          <a:p>
            <a:r>
              <a:rPr lang="en-US" b="1" dirty="0"/>
              <a:t>Declining Loyalty:</a:t>
            </a:r>
            <a:r>
              <a:rPr lang="en-US" dirty="0"/>
              <a:t> 75% of consumers tried new behaviors; ~36% tried new brands, many continuing post-pandemic (McKinsey)</a:t>
            </a:r>
          </a:p>
          <a:p>
            <a:r>
              <a:rPr lang="en-US" b="1" dirty="0"/>
              <a:t>Margin Pressure:</a:t>
            </a:r>
            <a:r>
              <a:rPr lang="en-US" dirty="0"/>
              <a:t> Food-at-home prices up ~25%; margins still ~1–1.6% (grocers)</a:t>
            </a:r>
          </a:p>
          <a:p>
            <a:r>
              <a:rPr lang="en-US" b="1" dirty="0"/>
              <a:t>Uncertainty:</a:t>
            </a:r>
            <a:r>
              <a:rPr lang="en-US" dirty="0"/>
              <a:t> Sentiment index near 58; 1-year inflation expectations at ~4.9% (University of Michigan)</a:t>
            </a:r>
          </a:p>
          <a:p>
            <a:r>
              <a:rPr lang="en-US" b="1" dirty="0"/>
              <a:t>Siloed Tech:</a:t>
            </a:r>
            <a:r>
              <a:rPr lang="en-US" dirty="0"/>
              <a:t> Over 50% of merchants lack integrated systems (PYMNTS)</a:t>
            </a:r>
          </a:p>
          <a:p>
            <a:endParaRPr lang="en-US" dirty="0"/>
          </a:p>
        </p:txBody>
      </p:sp>
      <p:sp>
        <p:nvSpPr>
          <p:cNvPr id="4" name="Slide Number Placeholder 3"/>
          <p:cNvSpPr>
            <a:spLocks noGrp="1"/>
          </p:cNvSpPr>
          <p:nvPr>
            <p:ph type="sldNum" sz="quarter" idx="5"/>
          </p:nvPr>
        </p:nvSpPr>
        <p:spPr/>
        <p:txBody>
          <a:bodyPr/>
          <a:lstStyle/>
          <a:p>
            <a:fld id="{319D569B-8829-4894-9F37-A1E50410F05C}" type="slidenum">
              <a:rPr lang="en-US" smtClean="0"/>
              <a:t>8</a:t>
            </a:fld>
            <a:endParaRPr lang="en-US" dirty="0"/>
          </a:p>
        </p:txBody>
      </p:sp>
    </p:spTree>
    <p:extLst>
      <p:ext uri="{BB962C8B-B14F-4D97-AF65-F5344CB8AC3E}">
        <p14:creationId xmlns:p14="http://schemas.microsoft.com/office/powerpoint/2010/main" val="3822499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D569B-8829-4894-9F37-A1E50410F05C}" type="slidenum">
              <a:rPr lang="en-US" smtClean="0"/>
              <a:t>11</a:t>
            </a:fld>
            <a:endParaRPr lang="en-US" dirty="0"/>
          </a:p>
        </p:txBody>
      </p:sp>
    </p:spTree>
    <p:extLst>
      <p:ext uri="{BB962C8B-B14F-4D97-AF65-F5344CB8AC3E}">
        <p14:creationId xmlns:p14="http://schemas.microsoft.com/office/powerpoint/2010/main" val="267873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p:txBody>
      </p:sp>
      <p:sp>
        <p:nvSpPr>
          <p:cNvPr id="4" name="Slide Number Placeholder 3"/>
          <p:cNvSpPr>
            <a:spLocks noGrp="1"/>
          </p:cNvSpPr>
          <p:nvPr>
            <p:ph type="sldNum" sz="quarter" idx="5"/>
          </p:nvPr>
        </p:nvSpPr>
        <p:spPr/>
        <p:txBody>
          <a:bodyPr/>
          <a:lstStyle/>
          <a:p>
            <a:fld id="{319D569B-8829-4894-9F37-A1E50410F05C}" type="slidenum">
              <a:rPr lang="en-US" smtClean="0"/>
              <a:t>13</a:t>
            </a:fld>
            <a:endParaRPr lang="en-US" dirty="0"/>
          </a:p>
        </p:txBody>
      </p:sp>
    </p:spTree>
    <p:extLst>
      <p:ext uri="{BB962C8B-B14F-4D97-AF65-F5344CB8AC3E}">
        <p14:creationId xmlns:p14="http://schemas.microsoft.com/office/powerpoint/2010/main" val="4128570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color background</a:t>
            </a:r>
          </a:p>
        </p:txBody>
      </p:sp>
      <p:sp>
        <p:nvSpPr>
          <p:cNvPr id="4" name="Slide Number Placeholder 3"/>
          <p:cNvSpPr>
            <a:spLocks noGrp="1"/>
          </p:cNvSpPr>
          <p:nvPr>
            <p:ph type="sldNum" sz="quarter" idx="5"/>
          </p:nvPr>
        </p:nvSpPr>
        <p:spPr/>
        <p:txBody>
          <a:bodyPr/>
          <a:lstStyle/>
          <a:p>
            <a:fld id="{319D569B-8829-4894-9F37-A1E50410F05C}" type="slidenum">
              <a:rPr lang="en-US" smtClean="0"/>
              <a:t>14</a:t>
            </a:fld>
            <a:endParaRPr lang="en-US" dirty="0"/>
          </a:p>
        </p:txBody>
      </p:sp>
    </p:spTree>
    <p:extLst>
      <p:ext uri="{BB962C8B-B14F-4D97-AF65-F5344CB8AC3E}">
        <p14:creationId xmlns:p14="http://schemas.microsoft.com/office/powerpoint/2010/main" val="4119952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EU Partners have validated the Next Gen process to produce spectacular results for retailers and manufacturers</a:t>
            </a:r>
          </a:p>
        </p:txBody>
      </p:sp>
      <p:sp>
        <p:nvSpPr>
          <p:cNvPr id="4" name="Slide Number Placeholder 3"/>
          <p:cNvSpPr>
            <a:spLocks noGrp="1"/>
          </p:cNvSpPr>
          <p:nvPr>
            <p:ph type="sldNum" sz="quarter" idx="5"/>
          </p:nvPr>
        </p:nvSpPr>
        <p:spPr/>
        <p:txBody>
          <a:bodyPr/>
          <a:lstStyle/>
          <a:p>
            <a:fld id="{319D569B-8829-4894-9F37-A1E50410F05C}" type="slidenum">
              <a:rPr lang="en-US" smtClean="0"/>
              <a:t>15</a:t>
            </a:fld>
            <a:endParaRPr lang="en-US" dirty="0"/>
          </a:p>
        </p:txBody>
      </p:sp>
    </p:spTree>
    <p:extLst>
      <p:ext uri="{BB962C8B-B14F-4D97-AF65-F5344CB8AC3E}">
        <p14:creationId xmlns:p14="http://schemas.microsoft.com/office/powerpoint/2010/main" val="3907258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a:t>
            </a:r>
          </a:p>
        </p:txBody>
      </p:sp>
      <p:sp>
        <p:nvSpPr>
          <p:cNvPr id="4" name="Slide Number Placeholder 3"/>
          <p:cNvSpPr>
            <a:spLocks noGrp="1"/>
          </p:cNvSpPr>
          <p:nvPr>
            <p:ph type="sldNum" sz="quarter" idx="5"/>
          </p:nvPr>
        </p:nvSpPr>
        <p:spPr/>
        <p:txBody>
          <a:bodyPr/>
          <a:lstStyle/>
          <a:p>
            <a:fld id="{319D569B-8829-4894-9F37-A1E50410F05C}" type="slidenum">
              <a:rPr lang="en-US" smtClean="0"/>
              <a:t>16</a:t>
            </a:fld>
            <a:endParaRPr lang="en-US" dirty="0"/>
          </a:p>
        </p:txBody>
      </p:sp>
    </p:spTree>
    <p:extLst>
      <p:ext uri="{BB962C8B-B14F-4D97-AF65-F5344CB8AC3E}">
        <p14:creationId xmlns:p14="http://schemas.microsoft.com/office/powerpoint/2010/main" val="744776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there an updated version for GLP in Drug</a:t>
            </a:r>
          </a:p>
        </p:txBody>
      </p:sp>
      <p:sp>
        <p:nvSpPr>
          <p:cNvPr id="4" name="Slide Number Placeholder 3"/>
          <p:cNvSpPr>
            <a:spLocks noGrp="1"/>
          </p:cNvSpPr>
          <p:nvPr>
            <p:ph type="sldNum" sz="quarter" idx="5"/>
          </p:nvPr>
        </p:nvSpPr>
        <p:spPr/>
        <p:txBody>
          <a:bodyPr/>
          <a:lstStyle/>
          <a:p>
            <a:fld id="{319D569B-8829-4894-9F37-A1E50410F05C}" type="slidenum">
              <a:rPr lang="en-US" smtClean="0"/>
              <a:t>19</a:t>
            </a:fld>
            <a:endParaRPr lang="en-US" dirty="0"/>
          </a:p>
        </p:txBody>
      </p:sp>
    </p:spTree>
    <p:extLst>
      <p:ext uri="{BB962C8B-B14F-4D97-AF65-F5344CB8AC3E}">
        <p14:creationId xmlns:p14="http://schemas.microsoft.com/office/powerpoint/2010/main" val="258965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something about predictive; see things quicker and you can react</a:t>
            </a:r>
          </a:p>
        </p:txBody>
      </p:sp>
      <p:sp>
        <p:nvSpPr>
          <p:cNvPr id="4" name="Slide Number Placeholder 3"/>
          <p:cNvSpPr>
            <a:spLocks noGrp="1"/>
          </p:cNvSpPr>
          <p:nvPr>
            <p:ph type="sldNum" sz="quarter" idx="5"/>
          </p:nvPr>
        </p:nvSpPr>
        <p:spPr/>
        <p:txBody>
          <a:bodyPr/>
          <a:lstStyle/>
          <a:p>
            <a:fld id="{319D569B-8829-4894-9F37-A1E50410F05C}" type="slidenum">
              <a:rPr lang="en-US" smtClean="0"/>
              <a:t>23</a:t>
            </a:fld>
            <a:endParaRPr lang="en-US" dirty="0"/>
          </a:p>
        </p:txBody>
      </p:sp>
    </p:spTree>
    <p:extLst>
      <p:ext uri="{BB962C8B-B14F-4D97-AF65-F5344CB8AC3E}">
        <p14:creationId xmlns:p14="http://schemas.microsoft.com/office/powerpoint/2010/main" val="3509064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F7C86A-E2B4-435D-AF0B-D10292AC8357}" type="datetime1">
              <a:rPr lang="en-US" smtClean="0"/>
              <a:t>8/24/2025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7FBA9E-57FB-4AB9-9B30-20617ABF94A9}" type="datetime1">
              <a:rPr lang="en-US" smtClean="0"/>
              <a:t>8/24/2025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8" name="Rectangle 2"/>
          <p:cNvSpPr>
            <a:spLocks noGrp="1" noChangeArrowheads="1"/>
          </p:cNvSpPr>
          <p:nvPr>
            <p:ph type="title" hasCustomPrompt="1"/>
          </p:nvPr>
        </p:nvSpPr>
        <p:spPr bwMode="auto">
          <a:xfrm>
            <a:off x="1216028" y="914400"/>
            <a:ext cx="1585595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en-GB" noProof="0"/>
              <a:t>Use sentence case titles and bold key word/phrase</a:t>
            </a:r>
            <a:br>
              <a:rPr lang="en-GB" noProof="0"/>
            </a:br>
            <a:endParaRPr lang="en-GB" noProof="0"/>
          </a:p>
        </p:txBody>
      </p:sp>
      <p:sp>
        <p:nvSpPr>
          <p:cNvPr id="31" name="Content Placeholder 30"/>
          <p:cNvSpPr>
            <a:spLocks noGrp="1"/>
          </p:cNvSpPr>
          <p:nvPr>
            <p:ph sz="quarter" idx="11"/>
          </p:nvPr>
        </p:nvSpPr>
        <p:spPr>
          <a:xfrm>
            <a:off x="1216028" y="1943101"/>
            <a:ext cx="15855950" cy="742712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graphicFrame>
        <p:nvGraphicFramePr>
          <p:cNvPr id="2" name="Table 1"/>
          <p:cNvGraphicFramePr>
            <a:graphicFrameLocks noGrp="1"/>
          </p:cNvGraphicFramePr>
          <p:nvPr userDrawn="1">
            <p:extLst>
              <p:ext uri="{D42A27DB-BD31-4B8C-83A1-F6EECF244321}">
                <p14:modId xmlns:p14="http://schemas.microsoft.com/office/powerpoint/2010/main" val="819638528"/>
              </p:ext>
            </p:extLst>
          </p:nvPr>
        </p:nvGraphicFramePr>
        <p:xfrm>
          <a:off x="3048000" y="2095500"/>
          <a:ext cx="12192000" cy="1524000"/>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754380">
                <a:tc>
                  <a:txBody>
                    <a:bodyPr/>
                    <a:lstStyle/>
                    <a:p>
                      <a:endParaRPr lang="en-GB" sz="4100" dirty="0"/>
                    </a:p>
                  </a:txBody>
                  <a:tcPr marL="182880" marR="182880" marT="68580" marB="68580"/>
                </a:tc>
                <a:tc>
                  <a:txBody>
                    <a:bodyPr/>
                    <a:lstStyle/>
                    <a:p>
                      <a:endParaRPr lang="en-GB" sz="4100" dirty="0"/>
                    </a:p>
                  </a:txBody>
                  <a:tcPr marL="182880" marR="182880" marT="68580" marB="68580"/>
                </a:tc>
                <a:extLst>
                  <a:ext uri="{0D108BD9-81ED-4DB2-BD59-A6C34878D82A}">
                    <a16:rowId xmlns:a16="http://schemas.microsoft.com/office/drawing/2014/main" val="10000"/>
                  </a:ext>
                </a:extLst>
              </a:tr>
              <a:tr h="754380">
                <a:tc>
                  <a:txBody>
                    <a:bodyPr/>
                    <a:lstStyle/>
                    <a:p>
                      <a:endParaRPr lang="en-GB" sz="4100" dirty="0"/>
                    </a:p>
                  </a:txBody>
                  <a:tcPr marL="182880" marR="182880" marT="68580" marB="68580"/>
                </a:tc>
                <a:tc>
                  <a:txBody>
                    <a:bodyPr/>
                    <a:lstStyle/>
                    <a:p>
                      <a:endParaRPr lang="en-GB" sz="4100" dirty="0"/>
                    </a:p>
                  </a:txBody>
                  <a:tcPr marL="182880" marR="182880" marT="68580" marB="6858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282707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2A6C-C194-735F-3D46-194BDCF304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1B25C4-5B7C-2E5E-C7D5-85A01CBADDC1}"/>
              </a:ext>
            </a:extLst>
          </p:cNvPr>
          <p:cNvSpPr>
            <a:spLocks noGrp="1"/>
          </p:cNvSpPr>
          <p:nvPr>
            <p:ph type="dt" sz="half" idx="10"/>
          </p:nvPr>
        </p:nvSpPr>
        <p:spPr/>
        <p:txBody>
          <a:bodyPr/>
          <a:lstStyle/>
          <a:p>
            <a:fld id="{6D79974A-3F22-1D42-B38D-CD360C47B8C6}" type="datetimeFigureOut">
              <a:rPr lang="en-US" smtClean="0"/>
              <a:t>8/24/2025</a:t>
            </a:fld>
            <a:endParaRPr lang="en-US" dirty="0"/>
          </a:p>
        </p:txBody>
      </p:sp>
      <p:sp>
        <p:nvSpPr>
          <p:cNvPr id="4" name="Footer Placeholder 3">
            <a:extLst>
              <a:ext uri="{FF2B5EF4-FFF2-40B4-BE49-F238E27FC236}">
                <a16:creationId xmlns:a16="http://schemas.microsoft.com/office/drawing/2014/main" id="{B4B6C439-06C8-7033-7203-E59F8EDDED1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38537D2-0246-6775-A9BD-936DCF022960}"/>
              </a:ext>
            </a:extLst>
          </p:cNvPr>
          <p:cNvSpPr>
            <a:spLocks noGrp="1"/>
          </p:cNvSpPr>
          <p:nvPr>
            <p:ph type="sldNum" sz="quarter" idx="12"/>
          </p:nvPr>
        </p:nvSpPr>
        <p:spPr/>
        <p:txBody>
          <a:bodyPr/>
          <a:lstStyle/>
          <a:p>
            <a:fld id="{B7F6F4AE-FD5D-AA4F-B323-03EBF618D2F8}" type="slidenum">
              <a:rPr lang="en-US" smtClean="0"/>
              <a:t>‹#›</a:t>
            </a:fld>
            <a:endParaRPr lang="en-US" dirty="0"/>
          </a:p>
        </p:txBody>
      </p:sp>
    </p:spTree>
    <p:extLst>
      <p:ext uri="{BB962C8B-B14F-4D97-AF65-F5344CB8AC3E}">
        <p14:creationId xmlns:p14="http://schemas.microsoft.com/office/powerpoint/2010/main" val="38261158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8DDC6D6-1C8F-CAD6-DA34-08C717D88389}"/>
              </a:ext>
            </a:extLst>
          </p:cNvPr>
          <p:cNvSpPr>
            <a:spLocks noGrp="1"/>
          </p:cNvSpPr>
          <p:nvPr>
            <p:ph type="pic" sz="quarter" idx="10"/>
          </p:nvPr>
        </p:nvSpPr>
        <p:spPr>
          <a:xfrm>
            <a:off x="0" y="2"/>
            <a:ext cx="18288000" cy="8637815"/>
          </a:xfrm>
          <a:custGeom>
            <a:avLst/>
            <a:gdLst>
              <a:gd name="connsiteX0" fmla="*/ 0 w 12192000"/>
              <a:gd name="connsiteY0" fmla="*/ 0 h 5758543"/>
              <a:gd name="connsiteX1" fmla="*/ 12192000 w 12192000"/>
              <a:gd name="connsiteY1" fmla="*/ 0 h 5758543"/>
              <a:gd name="connsiteX2" fmla="*/ 12192000 w 12192000"/>
              <a:gd name="connsiteY2" fmla="*/ 5758543 h 5758543"/>
              <a:gd name="connsiteX3" fmla="*/ 0 w 12192000"/>
              <a:gd name="connsiteY3" fmla="*/ 5758543 h 5758543"/>
            </a:gdLst>
            <a:ahLst/>
            <a:cxnLst>
              <a:cxn ang="0">
                <a:pos x="connsiteX0" y="connsiteY0"/>
              </a:cxn>
              <a:cxn ang="0">
                <a:pos x="connsiteX1" y="connsiteY1"/>
              </a:cxn>
              <a:cxn ang="0">
                <a:pos x="connsiteX2" y="connsiteY2"/>
              </a:cxn>
              <a:cxn ang="0">
                <a:pos x="connsiteX3" y="connsiteY3"/>
              </a:cxn>
            </a:cxnLst>
            <a:rect l="l" t="t" r="r" b="b"/>
            <a:pathLst>
              <a:path w="12192000" h="5758543">
                <a:moveTo>
                  <a:pt x="0" y="0"/>
                </a:moveTo>
                <a:lnTo>
                  <a:pt x="12192000" y="0"/>
                </a:lnTo>
                <a:lnTo>
                  <a:pt x="12192000" y="5758543"/>
                </a:lnTo>
                <a:lnTo>
                  <a:pt x="0" y="5758543"/>
                </a:lnTo>
                <a:close/>
              </a:path>
            </a:pathLst>
          </a:custGeom>
        </p:spPr>
        <p:txBody>
          <a:bodyPr wrap="square">
            <a:noAutofit/>
          </a:bodyPr>
          <a:lstStyle/>
          <a:p>
            <a:endParaRPr lang="en-ID" dirty="0"/>
          </a:p>
        </p:txBody>
      </p:sp>
    </p:spTree>
    <p:extLst>
      <p:ext uri="{BB962C8B-B14F-4D97-AF65-F5344CB8AC3E}">
        <p14:creationId xmlns:p14="http://schemas.microsoft.com/office/powerpoint/2010/main" val="30047370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E26971F-0BF7-4613-A9C7-746EED8F7BAD}" type="datetimeFigureOut">
              <a:rPr lang="en-US" smtClean="0"/>
              <a:t>8/24/2025</a:t>
            </a:fld>
            <a:endParaRPr lang="en-US" dirty="0"/>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dirty="0"/>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595F008F-0B66-4386-A983-73E79F892545}" type="slidenum">
              <a:rPr lang="en-US" smtClean="0"/>
              <a:t>‹#›</a:t>
            </a:fld>
            <a:endParaRPr lang="en-US" dirty="0"/>
          </a:p>
        </p:txBody>
      </p:sp>
    </p:spTree>
    <p:extLst>
      <p:ext uri="{BB962C8B-B14F-4D97-AF65-F5344CB8AC3E}">
        <p14:creationId xmlns:p14="http://schemas.microsoft.com/office/powerpoint/2010/main" val="29257129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8416950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688495"/>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2B8388-98E9-EBD4-5136-E940FDF18FE4}"/>
              </a:ext>
            </a:extLst>
          </p:cNvPr>
          <p:cNvSpPr>
            <a:spLocks noGrp="1"/>
          </p:cNvSpPr>
          <p:nvPr>
            <p:ph type="pic" sz="quarter" idx="10"/>
          </p:nvPr>
        </p:nvSpPr>
        <p:spPr>
          <a:xfrm>
            <a:off x="1222967" y="2200698"/>
            <a:ext cx="15842067" cy="4951848"/>
          </a:xfrm>
          <a:prstGeom prst="roundRect">
            <a:avLst>
              <a:gd name="adj" fmla="val 4925"/>
            </a:avLst>
          </a:prstGeom>
        </p:spPr>
        <p:txBody>
          <a:bodyPr wrap="square">
            <a:noAutofit/>
          </a:bodyPr>
          <a:lstStyle/>
          <a:p>
            <a:endParaRPr lang="en-ID" dirty="0"/>
          </a:p>
        </p:txBody>
      </p:sp>
    </p:spTree>
    <p:extLst>
      <p:ext uri="{BB962C8B-B14F-4D97-AF65-F5344CB8AC3E}">
        <p14:creationId xmlns:p14="http://schemas.microsoft.com/office/powerpoint/2010/main" val="690815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and Blank">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14402" y="411961"/>
            <a:ext cx="13919201" cy="868202"/>
          </a:xfrm>
        </p:spPr>
        <p:txBody>
          <a:bodyPr vert="horz" lIns="0" tIns="0" rIns="0" bIns="0" rtlCol="0" anchor="ctr">
            <a:noAutofit/>
          </a:bodyPr>
          <a:lstStyle>
            <a:lvl1pPr>
              <a:defRPr lang="en-GB" b="1" i="0" dirty="0"/>
            </a:lvl1pPr>
          </a:lstStyle>
          <a:p>
            <a:pPr lvl="0"/>
            <a:r>
              <a:rPr lang="en-GB"/>
              <a:t>General Blank Slide</a:t>
            </a:r>
          </a:p>
        </p:txBody>
      </p:sp>
      <p:sp>
        <p:nvSpPr>
          <p:cNvPr id="2" name="Slide Number Placeholder 22">
            <a:extLst>
              <a:ext uri="{FF2B5EF4-FFF2-40B4-BE49-F238E27FC236}">
                <a16:creationId xmlns:a16="http://schemas.microsoft.com/office/drawing/2014/main" id="{3B029022-A4A7-0861-428D-365D6F2EC62E}"/>
              </a:ext>
            </a:extLst>
          </p:cNvPr>
          <p:cNvSpPr>
            <a:spLocks noGrp="1"/>
          </p:cNvSpPr>
          <p:nvPr>
            <p:ph type="sldNum" sz="quarter" idx="4"/>
          </p:nvPr>
        </p:nvSpPr>
        <p:spPr>
          <a:xfrm>
            <a:off x="12915900" y="9535480"/>
            <a:ext cx="4114800" cy="545783"/>
          </a:xfrm>
          <a:prstGeom prst="rect">
            <a:avLst/>
          </a:prstGeom>
        </p:spPr>
        <p:txBody>
          <a:bodyPr vert="horz" lIns="91440" tIns="45720" rIns="91440" bIns="45720" rtlCol="0" anchor="ctr"/>
          <a:lstStyle>
            <a:lvl1pPr algn="r">
              <a:defRPr sz="2400" b="0" i="0">
                <a:solidFill>
                  <a:schemeClr val="tx1">
                    <a:tint val="75000"/>
                  </a:schemeClr>
                </a:solidFill>
                <a:latin typeface="Plus Jakarta Sans" pitchFamily="2" charset="77"/>
              </a:defRPr>
            </a:lvl1pPr>
          </a:lstStyle>
          <a:p>
            <a:fld id="{50095471-1A15-4719-B1E9-F056E2DA7C24}" type="slidenum">
              <a:rPr lang="en-GB" smtClean="0"/>
              <a:pPr/>
              <a:t>‹#›</a:t>
            </a:fld>
            <a:endParaRPr lang="en-GB" dirty="0"/>
          </a:p>
        </p:txBody>
      </p:sp>
    </p:spTree>
    <p:extLst>
      <p:ext uri="{BB962C8B-B14F-4D97-AF65-F5344CB8AC3E}">
        <p14:creationId xmlns:p14="http://schemas.microsoft.com/office/powerpoint/2010/main" val="10224000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Uno-Heading -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33EA51-4B52-334F-88F3-7ECA4524793A}"/>
              </a:ext>
            </a:extLst>
          </p:cNvPr>
          <p:cNvSpPr>
            <a:spLocks noGrp="1"/>
          </p:cNvSpPr>
          <p:nvPr>
            <p:ph type="body" sz="quarter" idx="16"/>
          </p:nvPr>
        </p:nvSpPr>
        <p:spPr>
          <a:xfrm>
            <a:off x="705340" y="2043963"/>
            <a:ext cx="12795509" cy="6568458"/>
          </a:xfrm>
          <a:prstGeom prst="rect">
            <a:avLst/>
          </a:prstGeom>
        </p:spPr>
        <p:txBody>
          <a:bodyPr/>
          <a:lstStyle>
            <a:lvl1pPr marL="411957" indent="-411957">
              <a:lnSpc>
                <a:spcPct val="100000"/>
              </a:lnSpc>
              <a:spcBef>
                <a:spcPts val="0"/>
              </a:spcBef>
              <a:spcAft>
                <a:spcPts val="900"/>
              </a:spcAft>
              <a:buFont typeface="Arial" panose="020B0604020202020204" pitchFamily="34" charset="0"/>
              <a:buChar char="•"/>
              <a:tabLst/>
              <a:defRPr sz="3000" b="0" i="0">
                <a:latin typeface="Segoe UI" panose="020B0502040204020203" pitchFamily="34" charset="0"/>
              </a:defRPr>
            </a:lvl1pPr>
            <a:lvl2pPr>
              <a:lnSpc>
                <a:spcPct val="100000"/>
              </a:lnSpc>
              <a:spcBef>
                <a:spcPts val="0"/>
              </a:spcBef>
              <a:spcAft>
                <a:spcPts val="900"/>
              </a:spcAft>
              <a:defRPr sz="2700" b="0" i="0">
                <a:latin typeface="Segoe UI" panose="020B0502040204020203" pitchFamily="34" charset="0"/>
              </a:defRPr>
            </a:lvl2pPr>
            <a:lvl3pPr>
              <a:lnSpc>
                <a:spcPct val="100000"/>
              </a:lnSpc>
              <a:spcBef>
                <a:spcPts val="0"/>
              </a:spcBef>
              <a:spcAft>
                <a:spcPts val="900"/>
              </a:spcAft>
              <a:defRPr sz="2400" b="0" i="0">
                <a:latin typeface="Segoe UI" panose="020B0502040204020203" pitchFamily="34" charset="0"/>
              </a:defRPr>
            </a:lvl3pPr>
            <a:lvl4pPr>
              <a:lnSpc>
                <a:spcPct val="100000"/>
              </a:lnSpc>
              <a:spcBef>
                <a:spcPts val="0"/>
              </a:spcBef>
              <a:spcAft>
                <a:spcPts val="900"/>
              </a:spcAft>
              <a:defRPr sz="2100" b="0" i="0">
                <a:latin typeface="Segoe UI" panose="020B0502040204020203" pitchFamily="34" charset="0"/>
              </a:defRPr>
            </a:lvl4pPr>
            <a:lvl5pPr>
              <a:lnSpc>
                <a:spcPct val="100000"/>
              </a:lnSpc>
              <a:spcBef>
                <a:spcPts val="0"/>
              </a:spcBef>
              <a:spcAft>
                <a:spcPts val="900"/>
              </a:spcAft>
              <a:defRPr sz="2100" b="0" i="0">
                <a:latin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5F7CD69D-4650-3246-BC10-6F050AC188E4}"/>
              </a:ext>
            </a:extLst>
          </p:cNvPr>
          <p:cNvSpPr>
            <a:spLocks noGrp="1"/>
          </p:cNvSpPr>
          <p:nvPr>
            <p:ph type="title"/>
          </p:nvPr>
        </p:nvSpPr>
        <p:spPr>
          <a:xfrm>
            <a:off x="705340" y="665024"/>
            <a:ext cx="14501531" cy="827624"/>
          </a:xfrm>
          <a:prstGeom prst="rect">
            <a:avLst/>
          </a:prstGeom>
        </p:spPr>
        <p:txBody>
          <a:bodyPr/>
          <a:lstStyle>
            <a:lvl1pPr>
              <a:defRPr sz="4800">
                <a:latin typeface="Segoe UI" panose="020B0502040204020203" pitchFamily="34" charset="0"/>
                <a:cs typeface="Segoe UI" panose="020B0502040204020203" pitchFamily="34" charset="0"/>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9267D15D-71F0-F449-9E59-214052B219D3}"/>
              </a:ext>
            </a:extLst>
          </p:cNvPr>
          <p:cNvCxnSpPr>
            <a:cxnSpLocks/>
          </p:cNvCxnSpPr>
          <p:nvPr userDrawn="1"/>
        </p:nvCxnSpPr>
        <p:spPr>
          <a:xfrm>
            <a:off x="705342" y="1492647"/>
            <a:ext cx="1514425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7C7FAF-5F7E-90FC-E263-624F2F7350B4}"/>
              </a:ext>
            </a:extLst>
          </p:cNvPr>
          <p:cNvSpPr txBox="1"/>
          <p:nvPr userDrawn="1"/>
        </p:nvSpPr>
        <p:spPr>
          <a:xfrm>
            <a:off x="0" y="6824134"/>
            <a:ext cx="491067" cy="507831"/>
          </a:xfrm>
          <a:prstGeom prst="rect">
            <a:avLst/>
          </a:prstGeom>
          <a:solidFill>
            <a:schemeClr val="bg1"/>
          </a:solidFill>
        </p:spPr>
        <p:txBody>
          <a:bodyPr wrap="square" rtlCol="0">
            <a:spAutoFit/>
          </a:bodyPr>
          <a:lstStyle/>
          <a:p>
            <a:pPr algn="l"/>
            <a:endParaRPr lang="en-US" sz="2700" dirty="0">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93F7561F-975B-B86A-562F-03C0AC2091AB}"/>
              </a:ext>
            </a:extLst>
          </p:cNvPr>
          <p:cNvPicPr>
            <a:picLocks noChangeAspect="1"/>
          </p:cNvPicPr>
          <p:nvPr userDrawn="1"/>
        </p:nvPicPr>
        <p:blipFill>
          <a:blip r:embed="rId2"/>
          <a:srcRect b="29361"/>
          <a:stretch/>
        </p:blipFill>
        <p:spPr>
          <a:xfrm>
            <a:off x="15753427" y="9078539"/>
            <a:ext cx="2143958" cy="695778"/>
          </a:xfrm>
          <a:prstGeom prst="rect">
            <a:avLst/>
          </a:prstGeom>
        </p:spPr>
      </p:pic>
    </p:spTree>
    <p:extLst>
      <p:ext uri="{BB962C8B-B14F-4D97-AF65-F5344CB8AC3E}">
        <p14:creationId xmlns:p14="http://schemas.microsoft.com/office/powerpoint/2010/main" val="32861464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A9B4-08F3-0D42-F829-27879A7FDF7E}"/>
              </a:ext>
            </a:extLst>
          </p:cNvPr>
          <p:cNvSpPr>
            <a:spLocks noGrp="1"/>
          </p:cNvSpPr>
          <p:nvPr>
            <p:ph type="title"/>
          </p:nvPr>
        </p:nvSpPr>
        <p:spPr>
          <a:xfrm>
            <a:off x="339047" y="354461"/>
            <a:ext cx="17615043" cy="798065"/>
          </a:xfrm>
          <a:prstGeom prst="rect">
            <a:avLst/>
          </a:prstGeom>
        </p:spPr>
        <p:txBody>
          <a:bodyPr/>
          <a:lstStyle>
            <a:lvl1pPr>
              <a:defRPr sz="4800" b="0" i="0">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cxnSp>
        <p:nvCxnSpPr>
          <p:cNvPr id="3" name="Straight Connector 2">
            <a:extLst>
              <a:ext uri="{FF2B5EF4-FFF2-40B4-BE49-F238E27FC236}">
                <a16:creationId xmlns:a16="http://schemas.microsoft.com/office/drawing/2014/main" id="{6197D400-6346-0744-6EF8-DF490525CF3F}"/>
              </a:ext>
            </a:extLst>
          </p:cNvPr>
          <p:cNvCxnSpPr>
            <a:cxnSpLocks/>
          </p:cNvCxnSpPr>
          <p:nvPr userDrawn="1"/>
        </p:nvCxnSpPr>
        <p:spPr>
          <a:xfrm>
            <a:off x="705342" y="1492647"/>
            <a:ext cx="1514425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43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92F5F-12BA-4A72-BB74-76FE4C6A7078}" type="datetime1">
              <a:rPr lang="en-US" smtClean="0"/>
              <a:t>8/24/2025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9843853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Sequence Number, Photo 1">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6E3E36D-049D-0336-4B5E-9DB64D9DE6D3}"/>
              </a:ext>
            </a:extLst>
          </p:cNvPr>
          <p:cNvSpPr>
            <a:spLocks noGrp="1"/>
          </p:cNvSpPr>
          <p:nvPr>
            <p:ph type="body" sz="quarter" idx="29" hasCustomPrompt="1"/>
          </p:nvPr>
        </p:nvSpPr>
        <p:spPr>
          <a:xfrm>
            <a:off x="8386765" y="533400"/>
            <a:ext cx="1176338" cy="1009650"/>
          </a:xfrm>
        </p:spPr>
        <p:txBody>
          <a:bodyPr anchor="ctr"/>
          <a:lstStyle>
            <a:lvl1pPr marL="0" indent="0" algn="ctr">
              <a:lnSpc>
                <a:spcPct val="100000"/>
              </a:lnSpc>
              <a:buNone/>
              <a:defRPr sz="4800" b="1">
                <a:solidFill>
                  <a:schemeClr val="bg2"/>
                </a:solidFill>
                <a:latin typeface="+mj-lt"/>
              </a:defRPr>
            </a:lvl1pPr>
          </a:lstStyle>
          <a:p>
            <a:pPr lvl="0"/>
            <a:r>
              <a:rPr lang="en-US" altLang="zh-CN"/>
              <a:t>01</a:t>
            </a:r>
            <a:endParaRPr lang="zh-CN" altLang="en-US"/>
          </a:p>
        </p:txBody>
      </p:sp>
      <p:sp>
        <p:nvSpPr>
          <p:cNvPr id="8" name="Title 7">
            <a:extLst>
              <a:ext uri="{FF2B5EF4-FFF2-40B4-BE49-F238E27FC236}">
                <a16:creationId xmlns:a16="http://schemas.microsoft.com/office/drawing/2014/main" id="{8F8921EF-D008-97BC-E5BE-5056735440DD}"/>
              </a:ext>
            </a:extLst>
          </p:cNvPr>
          <p:cNvSpPr>
            <a:spLocks noGrp="1"/>
          </p:cNvSpPr>
          <p:nvPr>
            <p:ph type="title" hasCustomPrompt="1"/>
          </p:nvPr>
        </p:nvSpPr>
        <p:spPr>
          <a:xfrm>
            <a:off x="9563100" y="678583"/>
            <a:ext cx="8130540" cy="5846798"/>
          </a:xfrm>
        </p:spPr>
        <p:txBody>
          <a:bodyPr lIns="0" tIns="0" rIns="0" bIns="0" anchor="b" anchorCtr="0">
            <a:noAutofit/>
          </a:bodyPr>
          <a:lstStyle>
            <a:lvl1pPr algn="l">
              <a:defRPr sz="8100" b="1">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F6355481-CCC4-3C4D-A9BD-DF34116B179C}"/>
              </a:ext>
            </a:extLst>
          </p:cNvPr>
          <p:cNvSpPr>
            <a:spLocks noGrp="1"/>
          </p:cNvSpPr>
          <p:nvPr>
            <p:ph type="subTitle" idx="1"/>
          </p:nvPr>
        </p:nvSpPr>
        <p:spPr>
          <a:xfrm>
            <a:off x="9563100" y="6781802"/>
            <a:ext cx="8130540" cy="2352674"/>
          </a:xfrm>
        </p:spPr>
        <p:txBody>
          <a:bodyPr/>
          <a:lstStyle>
            <a:lvl1pPr marL="0" indent="0" algn="l">
              <a:buNone/>
              <a:defRPr sz="3900">
                <a:solidFill>
                  <a:schemeClr val="tx1"/>
                </a:solidFill>
              </a:defRPr>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endParaRPr lang="en-CN"/>
          </a:p>
        </p:txBody>
      </p:sp>
      <p:sp>
        <p:nvSpPr>
          <p:cNvPr id="27" name="Picture Placeholder 26">
            <a:extLst>
              <a:ext uri="{FF2B5EF4-FFF2-40B4-BE49-F238E27FC236}">
                <a16:creationId xmlns:a16="http://schemas.microsoft.com/office/drawing/2014/main" id="{73459998-3AA2-B134-8816-E21159D0BAD0}"/>
              </a:ext>
            </a:extLst>
          </p:cNvPr>
          <p:cNvSpPr>
            <a:spLocks noGrp="1"/>
          </p:cNvSpPr>
          <p:nvPr>
            <p:ph type="pic" sz="quarter" idx="28"/>
          </p:nvPr>
        </p:nvSpPr>
        <p:spPr>
          <a:xfrm>
            <a:off x="4" y="0"/>
            <a:ext cx="8385935" cy="10287000"/>
          </a:xfrm>
          <a:custGeom>
            <a:avLst/>
            <a:gdLst>
              <a:gd name="connsiteX0" fmla="*/ 0 w 5590623"/>
              <a:gd name="connsiteY0" fmla="*/ 0 h 6858000"/>
              <a:gd name="connsiteX1" fmla="*/ 5590623 w 5590623"/>
              <a:gd name="connsiteY1" fmla="*/ 0 h 6858000"/>
              <a:gd name="connsiteX2" fmla="*/ 5590623 w 5590623"/>
              <a:gd name="connsiteY2" fmla="*/ 5112985 h 6858000"/>
              <a:gd name="connsiteX3" fmla="*/ 3845608 w 5590623"/>
              <a:gd name="connsiteY3" fmla="*/ 6858000 h 6858000"/>
              <a:gd name="connsiteX4" fmla="*/ 99715 w 5590623"/>
              <a:gd name="connsiteY4" fmla="*/ 6858000 h 6858000"/>
              <a:gd name="connsiteX5" fmla="*/ 0 w 5590623"/>
              <a:gd name="connsiteY5" fmla="*/ 68529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0623" h="6858000">
                <a:moveTo>
                  <a:pt x="0" y="0"/>
                </a:moveTo>
                <a:lnTo>
                  <a:pt x="5590623" y="0"/>
                </a:lnTo>
                <a:lnTo>
                  <a:pt x="5590623" y="5112985"/>
                </a:lnTo>
                <a:cubicBezTo>
                  <a:pt x="5590623" y="6076730"/>
                  <a:pt x="4809354" y="6858000"/>
                  <a:pt x="3845608" y="6858000"/>
                </a:cubicBezTo>
                <a:lnTo>
                  <a:pt x="99715" y="6858000"/>
                </a:lnTo>
                <a:lnTo>
                  <a:pt x="0" y="6852965"/>
                </a:lnTo>
                <a:close/>
              </a:path>
            </a:pathLst>
          </a:custGeom>
        </p:spPr>
        <p:txBody>
          <a:bodyPr wrap="square">
            <a:noAutofit/>
          </a:bodyPr>
          <a:lstStyle/>
          <a:p>
            <a:endParaRPr lang="zh-CN" altLang="en-US"/>
          </a:p>
        </p:txBody>
      </p:sp>
      <p:sp>
        <p:nvSpPr>
          <p:cNvPr id="2" name="Date Placeholder 3">
            <a:extLst>
              <a:ext uri="{FF2B5EF4-FFF2-40B4-BE49-F238E27FC236}">
                <a16:creationId xmlns:a16="http://schemas.microsoft.com/office/drawing/2014/main" id="{D539F209-2985-7BF1-0F75-55A5560BCDD4}"/>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A51FC236-073A-4625-B9A7-BD94EF15CA7E}" type="datetime1">
              <a:rPr lang="en-US" smtClean="0"/>
              <a:t>8/24/2025</a:t>
            </a:fld>
            <a:endParaRPr lang="en-CN"/>
          </a:p>
        </p:txBody>
      </p:sp>
      <p:sp>
        <p:nvSpPr>
          <p:cNvPr id="3" name="Footer Placeholder 4">
            <a:extLst>
              <a:ext uri="{FF2B5EF4-FFF2-40B4-BE49-F238E27FC236}">
                <a16:creationId xmlns:a16="http://schemas.microsoft.com/office/drawing/2014/main" id="{67550591-5FE9-F140-4E34-5256EBCCB50C}"/>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4" name="Slide Number Placeholder 5">
            <a:extLst>
              <a:ext uri="{FF2B5EF4-FFF2-40B4-BE49-F238E27FC236}">
                <a16:creationId xmlns:a16="http://schemas.microsoft.com/office/drawing/2014/main" id="{19EC5884-5885-014A-39B9-D4A0445EFCCC}"/>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3738097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2B8388-98E9-EBD4-5136-E940FDF18FE4}"/>
              </a:ext>
            </a:extLst>
          </p:cNvPr>
          <p:cNvSpPr>
            <a:spLocks noGrp="1"/>
          </p:cNvSpPr>
          <p:nvPr>
            <p:ph type="pic" sz="quarter" idx="10"/>
          </p:nvPr>
        </p:nvSpPr>
        <p:spPr>
          <a:xfrm>
            <a:off x="1222967" y="2200698"/>
            <a:ext cx="15842067" cy="4951848"/>
          </a:xfrm>
          <a:prstGeom prst="roundRect">
            <a:avLst>
              <a:gd name="adj" fmla="val 4925"/>
            </a:avLst>
          </a:prstGeom>
        </p:spPr>
        <p:txBody>
          <a:bodyPr wrap="square">
            <a:noAutofit/>
          </a:bodyPr>
          <a:lstStyle/>
          <a:p>
            <a:endParaRPr lang="en-ID" dirty="0"/>
          </a:p>
        </p:txBody>
      </p:sp>
    </p:spTree>
    <p:extLst>
      <p:ext uri="{BB962C8B-B14F-4D97-AF65-F5344CB8AC3E}">
        <p14:creationId xmlns:p14="http://schemas.microsoft.com/office/powerpoint/2010/main" val="507258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4056377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1371600" y="1400175"/>
            <a:ext cx="15544800" cy="609600"/>
          </a:xfrm>
        </p:spPr>
        <p:txBody>
          <a:bodyPr>
            <a:normAutofit/>
          </a:bodyPr>
          <a:lstStyle>
            <a:lvl1pPr marL="0" indent="0" algn="ctr">
              <a:lnSpc>
                <a:spcPct val="86000"/>
              </a:lnSpc>
              <a:spcBef>
                <a:spcPts val="0"/>
              </a:spcBef>
              <a:buNone/>
              <a:defRPr sz="2700" baseline="0"/>
            </a:lvl1pPr>
          </a:lstStyle>
          <a:p>
            <a:pPr lvl="0"/>
            <a:r>
              <a:rPr lang="en-US"/>
              <a:t>Click here to edit subtitle</a:t>
            </a:r>
          </a:p>
        </p:txBody>
      </p:sp>
    </p:spTree>
    <p:extLst>
      <p:ext uri="{BB962C8B-B14F-4D97-AF65-F5344CB8AC3E}">
        <p14:creationId xmlns:p14="http://schemas.microsoft.com/office/powerpoint/2010/main" val="1834608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128F4A2-EE01-4CBA-242B-892F9376B804}"/>
              </a:ext>
            </a:extLst>
          </p:cNvPr>
          <p:cNvSpPr>
            <a:spLocks noGrp="1"/>
          </p:cNvSpPr>
          <p:nvPr>
            <p:ph type="ctrTitle"/>
          </p:nvPr>
        </p:nvSpPr>
        <p:spPr>
          <a:xfrm>
            <a:off x="980375" y="574734"/>
            <a:ext cx="16297976" cy="5652330"/>
          </a:xfrm>
        </p:spPr>
        <p:txBody>
          <a:bodyPr anchor="b"/>
          <a:lstStyle>
            <a:lvl1pPr algn="l">
              <a:defRPr sz="8100">
                <a:solidFill>
                  <a:schemeClr val="tx1"/>
                </a:solidFill>
              </a:defRPr>
            </a:lvl1pPr>
          </a:lstStyle>
          <a:p>
            <a:r>
              <a:rPr lang="en-US"/>
              <a:t>Click to edit Master title style</a:t>
            </a:r>
            <a:endParaRPr lang="en-CN"/>
          </a:p>
        </p:txBody>
      </p:sp>
      <p:sp>
        <p:nvSpPr>
          <p:cNvPr id="19" name="Subtitle 2">
            <a:extLst>
              <a:ext uri="{FF2B5EF4-FFF2-40B4-BE49-F238E27FC236}">
                <a16:creationId xmlns:a16="http://schemas.microsoft.com/office/drawing/2014/main" id="{06F3E6C8-C3BA-6487-EC36-6942C4DAAAA9}"/>
              </a:ext>
            </a:extLst>
          </p:cNvPr>
          <p:cNvSpPr>
            <a:spLocks noGrp="1"/>
          </p:cNvSpPr>
          <p:nvPr>
            <p:ph type="subTitle" idx="1"/>
          </p:nvPr>
        </p:nvSpPr>
        <p:spPr>
          <a:xfrm>
            <a:off x="980375" y="6379676"/>
            <a:ext cx="16297976" cy="1761336"/>
          </a:xfrm>
        </p:spPr>
        <p:txBody>
          <a:bodyPr/>
          <a:lstStyle>
            <a:lvl1pPr marL="0" indent="0" algn="l">
              <a:buNone/>
              <a:defRPr sz="39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CN"/>
          </a:p>
        </p:txBody>
      </p:sp>
      <p:sp>
        <p:nvSpPr>
          <p:cNvPr id="21" name="Text Placeholder 3">
            <a:extLst>
              <a:ext uri="{FF2B5EF4-FFF2-40B4-BE49-F238E27FC236}">
                <a16:creationId xmlns:a16="http://schemas.microsoft.com/office/drawing/2014/main" id="{02B64614-3490-74B5-758E-8582A71C07E7}"/>
              </a:ext>
            </a:extLst>
          </p:cNvPr>
          <p:cNvSpPr>
            <a:spLocks noGrp="1"/>
          </p:cNvSpPr>
          <p:nvPr>
            <p:ph type="body" sz="quarter" idx="19"/>
          </p:nvPr>
        </p:nvSpPr>
        <p:spPr>
          <a:xfrm>
            <a:off x="980375" y="8609277"/>
            <a:ext cx="2743200" cy="411480"/>
          </a:xfrm>
        </p:spPr>
        <p:txBody>
          <a:bodyPr lIns="0" tIns="0" rIns="0" bIns="0">
            <a:noAutofit/>
          </a:bodyPr>
          <a:lstStyle>
            <a:lvl1pPr marL="0" indent="0" algn="l">
              <a:buNone/>
              <a:defRPr sz="2100">
                <a:solidFill>
                  <a:schemeClr val="tx1"/>
                </a:solidFill>
                <a:latin typeface="+mn-lt"/>
              </a:defRPr>
            </a:lvl1pPr>
          </a:lstStyle>
          <a:p>
            <a:r>
              <a:rPr lang="en-GB" sz="2400"/>
              <a:t>Presenter Name</a:t>
            </a:r>
          </a:p>
        </p:txBody>
      </p:sp>
      <p:sp>
        <p:nvSpPr>
          <p:cNvPr id="41" name="Date Placeholder 3">
            <a:extLst>
              <a:ext uri="{FF2B5EF4-FFF2-40B4-BE49-F238E27FC236}">
                <a16:creationId xmlns:a16="http://schemas.microsoft.com/office/drawing/2014/main" id="{1B0611EC-60B3-4B52-5BE8-A3E876EC97A0}"/>
              </a:ext>
            </a:extLst>
          </p:cNvPr>
          <p:cNvSpPr>
            <a:spLocks noGrp="1"/>
          </p:cNvSpPr>
          <p:nvPr>
            <p:ph type="dt" sz="half" idx="10"/>
          </p:nvPr>
        </p:nvSpPr>
        <p:spPr>
          <a:xfrm>
            <a:off x="1257300" y="9534526"/>
            <a:ext cx="4114800" cy="547688"/>
          </a:xfrm>
          <a:prstGeom prst="rect">
            <a:avLst/>
          </a:prstGeom>
        </p:spPr>
        <p:txBody>
          <a:bodyPr/>
          <a:lstStyle/>
          <a:p>
            <a:r>
              <a:rPr lang="en-US" altLang="zh-CN" dirty="0"/>
              <a:t>03/12/2025</a:t>
            </a:r>
            <a:fld id="{F366AD60-5EC6-42E0-8F31-4057AFE3906D}" type="datetime1">
              <a:rPr lang="en-US" smtClean="0"/>
              <a:t>8/24/2025</a:t>
            </a:fld>
            <a:endParaRPr lang="en-CN"/>
          </a:p>
        </p:txBody>
      </p:sp>
      <p:sp>
        <p:nvSpPr>
          <p:cNvPr id="42" name="Footer Placeholder 4">
            <a:extLst>
              <a:ext uri="{FF2B5EF4-FFF2-40B4-BE49-F238E27FC236}">
                <a16:creationId xmlns:a16="http://schemas.microsoft.com/office/drawing/2014/main" id="{13590703-55FF-F73B-5303-1591B4AEDD9D}"/>
              </a:ext>
            </a:extLst>
          </p:cNvPr>
          <p:cNvSpPr>
            <a:spLocks noGrp="1"/>
          </p:cNvSpPr>
          <p:nvPr>
            <p:ph type="ftr" sz="quarter" idx="11"/>
          </p:nvPr>
        </p:nvSpPr>
        <p:spPr>
          <a:xfrm>
            <a:off x="6057900" y="9534526"/>
            <a:ext cx="6172200" cy="547688"/>
          </a:xfrm>
          <a:prstGeom prst="rect">
            <a:avLst/>
          </a:prstGeom>
        </p:spPr>
        <p:txBody>
          <a:bodyPr/>
          <a:lstStyle/>
          <a:p>
            <a:endParaRPr lang="en-US" altLang="zh-CN" dirty="0"/>
          </a:p>
        </p:txBody>
      </p:sp>
      <p:sp>
        <p:nvSpPr>
          <p:cNvPr id="43" name="Slide Number Placeholder 5">
            <a:extLst>
              <a:ext uri="{FF2B5EF4-FFF2-40B4-BE49-F238E27FC236}">
                <a16:creationId xmlns:a16="http://schemas.microsoft.com/office/drawing/2014/main" id="{7A28125E-23C5-98AD-F07E-1C566FF150E5}"/>
              </a:ext>
            </a:extLst>
          </p:cNvPr>
          <p:cNvSpPr>
            <a:spLocks noGrp="1"/>
          </p:cNvSpPr>
          <p:nvPr>
            <p:ph type="sldNum" sz="quarter" idx="12"/>
          </p:nvPr>
        </p:nvSpPr>
        <p:spPr>
          <a:xfrm>
            <a:off x="12915900" y="9534526"/>
            <a:ext cx="4114800" cy="547688"/>
          </a:xfrm>
        </p:spPr>
        <p:txBody>
          <a:bodyPr/>
          <a:lstStyle/>
          <a:p>
            <a:fld id="{4CC7497A-8219-D24C-A0EB-E9A5CBD8030E}" type="slidenum">
              <a:rPr lang="en-CN" smtClean="0"/>
              <a:t>‹#›</a:t>
            </a:fld>
            <a:endParaRPr lang="en-CN"/>
          </a:p>
        </p:txBody>
      </p:sp>
      <p:cxnSp>
        <p:nvCxnSpPr>
          <p:cNvPr id="17" name="Straight Connector 31">
            <a:extLst>
              <a:ext uri="{FF2B5EF4-FFF2-40B4-BE49-F238E27FC236}">
                <a16:creationId xmlns:a16="http://schemas.microsoft.com/office/drawing/2014/main" id="{7D1D96DE-89C2-BD2A-B692-1F230A408BE6}"/>
              </a:ext>
              <a:ext uri="{C183D7F6-B498-43B3-948B-1728B52AA6E4}">
                <adec:decorative xmlns:adec="http://schemas.microsoft.com/office/drawing/2017/decorative" val="1"/>
              </a:ext>
            </a:extLst>
          </p:cNvPr>
          <p:cNvCxnSpPr>
            <a:cxnSpLocks/>
          </p:cNvCxnSpPr>
          <p:nvPr userDrawn="1"/>
        </p:nvCxnSpPr>
        <p:spPr>
          <a:xfrm>
            <a:off x="-7125" y="1000125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32">
            <a:extLst>
              <a:ext uri="{FF2B5EF4-FFF2-40B4-BE49-F238E27FC236}">
                <a16:creationId xmlns:a16="http://schemas.microsoft.com/office/drawing/2014/main" id="{13D87E77-30FE-04FB-AEB9-3EA6403692F8}"/>
              </a:ext>
              <a:ext uri="{C183D7F6-B498-43B3-948B-1728B52AA6E4}">
                <adec:decorative xmlns:adec="http://schemas.microsoft.com/office/drawing/2017/decorative" val="1"/>
              </a:ext>
            </a:extLst>
          </p:cNvPr>
          <p:cNvCxnSpPr>
            <a:cxnSpLocks/>
          </p:cNvCxnSpPr>
          <p:nvPr userDrawn="1"/>
        </p:nvCxnSpPr>
        <p:spPr>
          <a:xfrm>
            <a:off x="35782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64986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62B6FC0-CD1A-BD65-FEB7-E284C451FDF0}"/>
              </a:ext>
            </a:extLst>
          </p:cNvPr>
          <p:cNvSpPr>
            <a:spLocks noGrp="1"/>
          </p:cNvSpPr>
          <p:nvPr>
            <p:ph type="body" sz="quarter" idx="19"/>
          </p:nvPr>
        </p:nvSpPr>
        <p:spPr>
          <a:xfrm>
            <a:off x="14610936" y="8609277"/>
            <a:ext cx="2743200" cy="411480"/>
          </a:xfrm>
        </p:spPr>
        <p:txBody>
          <a:bodyPr lIns="0" tIns="0" rIns="0" bIns="0">
            <a:noAutofit/>
          </a:bodyPr>
          <a:lstStyle>
            <a:lvl1pPr marL="0" indent="0" algn="r">
              <a:buNone/>
              <a:defRPr sz="2100">
                <a:solidFill>
                  <a:schemeClr val="tx1"/>
                </a:solidFill>
                <a:latin typeface="+mn-lt"/>
              </a:defRPr>
            </a:lvl1pPr>
          </a:lstStyle>
          <a:p>
            <a:r>
              <a:rPr lang="en-GB" sz="2400"/>
              <a:t>Presenter Name</a:t>
            </a:r>
          </a:p>
        </p:txBody>
      </p:sp>
      <p:sp>
        <p:nvSpPr>
          <p:cNvPr id="4" name="Subtitle 2">
            <a:extLst>
              <a:ext uri="{FF2B5EF4-FFF2-40B4-BE49-F238E27FC236}">
                <a16:creationId xmlns:a16="http://schemas.microsoft.com/office/drawing/2014/main" id="{127A418C-2617-BA69-B155-E2F7C513BF97}"/>
              </a:ext>
            </a:extLst>
          </p:cNvPr>
          <p:cNvSpPr>
            <a:spLocks noGrp="1"/>
          </p:cNvSpPr>
          <p:nvPr>
            <p:ph type="subTitle" idx="1"/>
          </p:nvPr>
        </p:nvSpPr>
        <p:spPr>
          <a:xfrm>
            <a:off x="985838" y="6379676"/>
            <a:ext cx="16368299" cy="1761336"/>
          </a:xfrm>
        </p:spPr>
        <p:txBody>
          <a:bodyPr/>
          <a:lstStyle>
            <a:lvl1pPr marL="0" indent="0" algn="r">
              <a:buNone/>
              <a:defRPr sz="39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CN"/>
          </a:p>
        </p:txBody>
      </p:sp>
      <p:sp>
        <p:nvSpPr>
          <p:cNvPr id="5" name="Title 1">
            <a:extLst>
              <a:ext uri="{FF2B5EF4-FFF2-40B4-BE49-F238E27FC236}">
                <a16:creationId xmlns:a16="http://schemas.microsoft.com/office/drawing/2014/main" id="{F49CB64D-D719-084C-2B74-BFFBB84F6AA5}"/>
              </a:ext>
            </a:extLst>
          </p:cNvPr>
          <p:cNvSpPr>
            <a:spLocks noGrp="1"/>
          </p:cNvSpPr>
          <p:nvPr>
            <p:ph type="ctrTitle" hasCustomPrompt="1"/>
          </p:nvPr>
        </p:nvSpPr>
        <p:spPr>
          <a:xfrm>
            <a:off x="985838" y="574734"/>
            <a:ext cx="16368299" cy="5652330"/>
          </a:xfrm>
        </p:spPr>
        <p:txBody>
          <a:bodyPr anchor="b"/>
          <a:lstStyle>
            <a:lvl1pPr algn="r">
              <a:defRPr sz="8100">
                <a:solidFill>
                  <a:schemeClr val="tx1"/>
                </a:solidFill>
              </a:defRPr>
            </a:lvl1pPr>
          </a:lstStyle>
          <a:p>
            <a:r>
              <a:rPr lang="en-US"/>
              <a:t>Click to edit Master title style</a:t>
            </a:r>
            <a:endParaRPr lang="en-CN"/>
          </a:p>
        </p:txBody>
      </p:sp>
      <p:sp>
        <p:nvSpPr>
          <p:cNvPr id="10" name="Date Placeholder 3">
            <a:extLst>
              <a:ext uri="{FF2B5EF4-FFF2-40B4-BE49-F238E27FC236}">
                <a16:creationId xmlns:a16="http://schemas.microsoft.com/office/drawing/2014/main" id="{AA6442EC-060A-D246-CC1B-D250262DD9C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E0521165-6AF0-4CD9-93BF-97A411E5FB5F}" type="datetime1">
              <a:rPr lang="en-US" smtClean="0"/>
              <a:t>8/24/2025</a:t>
            </a:fld>
            <a:endParaRPr lang="en-CN"/>
          </a:p>
        </p:txBody>
      </p:sp>
      <p:sp>
        <p:nvSpPr>
          <p:cNvPr id="11" name="Footer Placeholder 4">
            <a:extLst>
              <a:ext uri="{FF2B5EF4-FFF2-40B4-BE49-F238E27FC236}">
                <a16:creationId xmlns:a16="http://schemas.microsoft.com/office/drawing/2014/main" id="{1C3DCF65-6641-B724-7326-DD1DD9AC9E1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5" name="Slide Number Placeholder 5">
            <a:extLst>
              <a:ext uri="{FF2B5EF4-FFF2-40B4-BE49-F238E27FC236}">
                <a16:creationId xmlns:a16="http://schemas.microsoft.com/office/drawing/2014/main" id="{DE701096-2A85-8EA8-A5EC-D38F540D6A6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22" name="Straight Connector 32">
            <a:extLst>
              <a:ext uri="{FF2B5EF4-FFF2-40B4-BE49-F238E27FC236}">
                <a16:creationId xmlns:a16="http://schemas.microsoft.com/office/drawing/2014/main" id="{13D87E77-30FE-04FB-AEB9-3EA6403692F8}"/>
              </a:ext>
              <a:ext uri="{C183D7F6-B498-43B3-948B-1728B52AA6E4}">
                <adec:decorative xmlns:adec="http://schemas.microsoft.com/office/drawing/2017/decorative" val="1"/>
              </a:ext>
            </a:extLst>
          </p:cNvPr>
          <p:cNvCxnSpPr>
            <a:cxnSpLocks/>
          </p:cNvCxnSpPr>
          <p:nvPr userDrawn="1"/>
        </p:nvCxnSpPr>
        <p:spPr>
          <a:xfrm>
            <a:off x="17852846"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7D1D96DE-89C2-BD2A-B692-1F230A408BE6}"/>
              </a:ext>
              <a:ext uri="{C183D7F6-B498-43B3-948B-1728B52AA6E4}">
                <adec:decorative xmlns:adec="http://schemas.microsoft.com/office/drawing/2017/decorative" val="1"/>
              </a:ext>
            </a:extLst>
          </p:cNvPr>
          <p:cNvCxnSpPr>
            <a:cxnSpLocks/>
          </p:cNvCxnSpPr>
          <p:nvPr userDrawn="1"/>
        </p:nvCxnSpPr>
        <p:spPr>
          <a:xfrm>
            <a:off x="1" y="10001250"/>
            <a:ext cx="18363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34799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506746-8C45-7F37-9AFA-B89A7E4B4131}"/>
              </a:ext>
            </a:extLst>
          </p:cNvPr>
          <p:cNvSpPr>
            <a:spLocks noGrp="1"/>
          </p:cNvSpPr>
          <p:nvPr>
            <p:ph type="ctrTitle"/>
          </p:nvPr>
        </p:nvSpPr>
        <p:spPr>
          <a:xfrm>
            <a:off x="2628901" y="388487"/>
            <a:ext cx="13001624" cy="5804942"/>
          </a:xfrm>
        </p:spPr>
        <p:txBody>
          <a:bodyPr anchor="b"/>
          <a:lstStyle>
            <a:lvl1pPr algn="ctr">
              <a:defRPr sz="8100">
                <a:solidFill>
                  <a:schemeClr val="tx1"/>
                </a:solidFill>
              </a:defRPr>
            </a:lvl1pPr>
          </a:lstStyle>
          <a:p>
            <a:r>
              <a:rPr lang="en-US"/>
              <a:t>Click to edit Master title style</a:t>
            </a:r>
            <a:endParaRPr lang="en-CN"/>
          </a:p>
        </p:txBody>
      </p:sp>
      <p:sp>
        <p:nvSpPr>
          <p:cNvPr id="4" name="Subtitle 2">
            <a:extLst>
              <a:ext uri="{FF2B5EF4-FFF2-40B4-BE49-F238E27FC236}">
                <a16:creationId xmlns:a16="http://schemas.microsoft.com/office/drawing/2014/main" id="{61F45EC4-F660-165A-7E92-5E4D61FF293E}"/>
              </a:ext>
            </a:extLst>
          </p:cNvPr>
          <p:cNvSpPr>
            <a:spLocks noGrp="1"/>
          </p:cNvSpPr>
          <p:nvPr>
            <p:ph type="subTitle" idx="1"/>
          </p:nvPr>
        </p:nvSpPr>
        <p:spPr>
          <a:xfrm>
            <a:off x="2628901" y="6379676"/>
            <a:ext cx="13001624" cy="1761336"/>
          </a:xfrm>
        </p:spPr>
        <p:txBody>
          <a:bodyPr/>
          <a:lstStyle>
            <a:lvl1pPr marL="0" indent="0" algn="ctr">
              <a:buNone/>
              <a:defRPr sz="39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CN"/>
          </a:p>
        </p:txBody>
      </p:sp>
      <p:sp>
        <p:nvSpPr>
          <p:cNvPr id="16" name="Text Placeholder 3">
            <a:extLst>
              <a:ext uri="{FF2B5EF4-FFF2-40B4-BE49-F238E27FC236}">
                <a16:creationId xmlns:a16="http://schemas.microsoft.com/office/drawing/2014/main" id="{BBDC9E52-28EA-4972-BBAC-559097CE3A48}"/>
              </a:ext>
            </a:extLst>
          </p:cNvPr>
          <p:cNvSpPr>
            <a:spLocks noGrp="1"/>
          </p:cNvSpPr>
          <p:nvPr>
            <p:ph type="body" sz="quarter" idx="19"/>
          </p:nvPr>
        </p:nvSpPr>
        <p:spPr>
          <a:xfrm>
            <a:off x="2628900" y="8252859"/>
            <a:ext cx="2743200" cy="411480"/>
          </a:xfrm>
        </p:spPr>
        <p:txBody>
          <a:bodyPr lIns="0" tIns="0" rIns="0" bIns="0">
            <a:noAutofit/>
          </a:bodyPr>
          <a:lstStyle>
            <a:lvl1pPr marL="0" indent="0" algn="ctr">
              <a:buNone/>
              <a:defRPr sz="2100">
                <a:solidFill>
                  <a:schemeClr val="tx1"/>
                </a:solidFill>
                <a:latin typeface="+mn-lt"/>
              </a:defRPr>
            </a:lvl1pPr>
          </a:lstStyle>
          <a:p>
            <a:r>
              <a:rPr lang="en-GB" sz="2400"/>
              <a:t>Presenter Name</a:t>
            </a:r>
          </a:p>
        </p:txBody>
      </p:sp>
      <p:sp>
        <p:nvSpPr>
          <p:cNvPr id="17" name="Date Placeholder 3">
            <a:extLst>
              <a:ext uri="{FF2B5EF4-FFF2-40B4-BE49-F238E27FC236}">
                <a16:creationId xmlns:a16="http://schemas.microsoft.com/office/drawing/2014/main" id="{05735AC1-FB26-8EA1-D027-17E089CC713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F5AA621E-9184-4F93-8426-9C94ABB9725C}" type="datetime1">
              <a:rPr lang="en-US" smtClean="0"/>
              <a:t>8/24/2025</a:t>
            </a:fld>
            <a:endParaRPr lang="en-CN"/>
          </a:p>
        </p:txBody>
      </p:sp>
      <p:sp>
        <p:nvSpPr>
          <p:cNvPr id="18" name="Footer Placeholder 4">
            <a:extLst>
              <a:ext uri="{FF2B5EF4-FFF2-40B4-BE49-F238E27FC236}">
                <a16:creationId xmlns:a16="http://schemas.microsoft.com/office/drawing/2014/main" id="{48419612-CEB2-94CD-7A31-DCA2B214A83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9" name="Slide Number Placeholder 5">
            <a:extLst>
              <a:ext uri="{FF2B5EF4-FFF2-40B4-BE49-F238E27FC236}">
                <a16:creationId xmlns:a16="http://schemas.microsoft.com/office/drawing/2014/main" id="{22EF214D-7620-1A42-7B18-3AB9F24AB6C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20" name="Straight Connector 31">
            <a:extLst>
              <a:ext uri="{FF2B5EF4-FFF2-40B4-BE49-F238E27FC236}">
                <a16:creationId xmlns:a16="http://schemas.microsoft.com/office/drawing/2014/main" id="{5405B0AF-EA77-026D-D39C-F2BDC1C05CDA}"/>
              </a:ext>
              <a:ext uri="{C183D7F6-B498-43B3-948B-1728B52AA6E4}">
                <adec:decorative xmlns:adec="http://schemas.microsoft.com/office/drawing/2017/decorative" val="1"/>
              </a:ext>
            </a:extLst>
          </p:cNvPr>
          <p:cNvCxnSpPr>
            <a:cxnSpLocks/>
          </p:cNvCxnSpPr>
          <p:nvPr userDrawn="1"/>
        </p:nvCxnSpPr>
        <p:spPr>
          <a:xfrm>
            <a:off x="1" y="10001250"/>
            <a:ext cx="18363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32">
            <a:extLst>
              <a:ext uri="{FF2B5EF4-FFF2-40B4-BE49-F238E27FC236}">
                <a16:creationId xmlns:a16="http://schemas.microsoft.com/office/drawing/2014/main" id="{1A7CF60F-B95D-2C6B-49CD-826DAEBA8C0E}"/>
              </a:ext>
              <a:ext uri="{C183D7F6-B498-43B3-948B-1728B52AA6E4}">
                <adec:decorative xmlns:adec="http://schemas.microsoft.com/office/drawing/2017/decorative" val="1"/>
              </a:ext>
            </a:extLst>
          </p:cNvPr>
          <p:cNvCxnSpPr>
            <a:cxnSpLocks/>
          </p:cNvCxnSpPr>
          <p:nvPr userDrawn="1"/>
        </p:nvCxnSpPr>
        <p:spPr>
          <a:xfrm>
            <a:off x="17852846"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298554"/>
      </p:ext>
    </p:extLst>
  </p:cSld>
  <p:clrMapOvr>
    <a:masterClrMapping/>
  </p:clrMapOvr>
  <p:extLst>
    <p:ext uri="{DCECCB84-F9BA-43D5-87BE-67443E8EF086}">
      <p15:sldGuideLst xmlns:p15="http://schemas.microsoft.com/office/powerpoint/2012/main">
        <p15:guide id="5" orient="horz" pos="2137">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hoto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AFF9E1B-D277-3CD7-0505-70A3DF503C86}"/>
              </a:ext>
            </a:extLst>
          </p:cNvPr>
          <p:cNvSpPr>
            <a:spLocks noGrp="1"/>
          </p:cNvSpPr>
          <p:nvPr>
            <p:ph type="ctrTitle" hasCustomPrompt="1"/>
          </p:nvPr>
        </p:nvSpPr>
        <p:spPr>
          <a:xfrm>
            <a:off x="489857" y="5909552"/>
            <a:ext cx="17275629" cy="2137170"/>
          </a:xfrm>
        </p:spPr>
        <p:txBody>
          <a:bodyPr anchor="b"/>
          <a:lstStyle>
            <a:lvl1pPr algn="ctr">
              <a:defRPr sz="8100">
                <a:solidFill>
                  <a:schemeClr val="tx1"/>
                </a:solidFill>
              </a:defRPr>
            </a:lvl1pPr>
          </a:lstStyle>
          <a:p>
            <a:r>
              <a:rPr lang="en-US"/>
              <a:t>Click to edit Master title style</a:t>
            </a:r>
            <a:endParaRPr lang="en-CN"/>
          </a:p>
        </p:txBody>
      </p:sp>
      <p:sp>
        <p:nvSpPr>
          <p:cNvPr id="9" name="Subtitle 2">
            <a:extLst>
              <a:ext uri="{FF2B5EF4-FFF2-40B4-BE49-F238E27FC236}">
                <a16:creationId xmlns:a16="http://schemas.microsoft.com/office/drawing/2014/main" id="{D3C34CE9-1C8A-039B-8096-4B97AF95A74E}"/>
              </a:ext>
            </a:extLst>
          </p:cNvPr>
          <p:cNvSpPr>
            <a:spLocks noGrp="1"/>
          </p:cNvSpPr>
          <p:nvPr>
            <p:ph type="subTitle" idx="1"/>
          </p:nvPr>
        </p:nvSpPr>
        <p:spPr>
          <a:xfrm>
            <a:off x="489857" y="8080596"/>
            <a:ext cx="17275629" cy="657735"/>
          </a:xfrm>
        </p:spPr>
        <p:txBody>
          <a:bodyPr/>
          <a:lstStyle>
            <a:lvl1pPr marL="0" indent="0" algn="ctr">
              <a:buNone/>
              <a:defRPr sz="39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CN"/>
          </a:p>
        </p:txBody>
      </p:sp>
      <p:sp>
        <p:nvSpPr>
          <p:cNvPr id="23" name="Picture Placeholder 22">
            <a:extLst>
              <a:ext uri="{FF2B5EF4-FFF2-40B4-BE49-F238E27FC236}">
                <a16:creationId xmlns:a16="http://schemas.microsoft.com/office/drawing/2014/main" id="{8BAD26A8-E2F7-88F3-1B9C-84798D9CA708}"/>
              </a:ext>
            </a:extLst>
          </p:cNvPr>
          <p:cNvSpPr>
            <a:spLocks noGrp="1"/>
          </p:cNvSpPr>
          <p:nvPr>
            <p:ph type="pic" sz="quarter" idx="21"/>
          </p:nvPr>
        </p:nvSpPr>
        <p:spPr>
          <a:xfrm>
            <a:off x="2" y="0"/>
            <a:ext cx="18288002" cy="5657850"/>
          </a:xfrm>
          <a:custGeom>
            <a:avLst/>
            <a:gdLst>
              <a:gd name="connsiteX0" fmla="*/ 2060179 w 12192001"/>
              <a:gd name="connsiteY0" fmla="*/ 2536316 h 3771900"/>
              <a:gd name="connsiteX1" fmla="*/ 12192001 w 12192001"/>
              <a:gd name="connsiteY1" fmla="*/ 2536316 h 3771900"/>
              <a:gd name="connsiteX2" fmla="*/ 12192001 w 12192001"/>
              <a:gd name="connsiteY2" fmla="*/ 3771900 h 3771900"/>
              <a:gd name="connsiteX3" fmla="*/ 2060179 w 12192001"/>
              <a:gd name="connsiteY3" fmla="*/ 3771900 h 3771900"/>
              <a:gd name="connsiteX4" fmla="*/ 6112791 w 12192001"/>
              <a:gd name="connsiteY4" fmla="*/ 1262587 h 3771900"/>
              <a:gd name="connsiteX5" fmla="*/ 12192000 w 12192001"/>
              <a:gd name="connsiteY5" fmla="*/ 1262587 h 3771900"/>
              <a:gd name="connsiteX6" fmla="*/ 12192000 w 12192001"/>
              <a:gd name="connsiteY6" fmla="*/ 2498171 h 3771900"/>
              <a:gd name="connsiteX7" fmla="*/ 6112791 w 12192001"/>
              <a:gd name="connsiteY7" fmla="*/ 2498171 h 3771900"/>
              <a:gd name="connsiteX8" fmla="*/ 0 w 12192001"/>
              <a:gd name="connsiteY8" fmla="*/ 1262587 h 3771900"/>
              <a:gd name="connsiteX9" fmla="*/ 6079209 w 12192001"/>
              <a:gd name="connsiteY9" fmla="*/ 1262587 h 3771900"/>
              <a:gd name="connsiteX10" fmla="*/ 6079209 w 12192001"/>
              <a:gd name="connsiteY10" fmla="*/ 2498171 h 3771900"/>
              <a:gd name="connsiteX11" fmla="*/ 0 w 12192001"/>
              <a:gd name="connsiteY11" fmla="*/ 2498171 h 3771900"/>
              <a:gd name="connsiteX12" fmla="*/ 0 w 12192001"/>
              <a:gd name="connsiteY12" fmla="*/ 0 h 3771900"/>
              <a:gd name="connsiteX13" fmla="*/ 10131822 w 12192001"/>
              <a:gd name="connsiteY13" fmla="*/ 0 h 3771900"/>
              <a:gd name="connsiteX14" fmla="*/ 10131822 w 12192001"/>
              <a:gd name="connsiteY14" fmla="*/ 1235584 h 3771900"/>
              <a:gd name="connsiteX15" fmla="*/ 0 w 12192001"/>
              <a:gd name="connsiteY15" fmla="*/ 1235584 h 377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1" h="3771900">
                <a:moveTo>
                  <a:pt x="2060179" y="2536316"/>
                </a:moveTo>
                <a:lnTo>
                  <a:pt x="12192001" y="2536316"/>
                </a:lnTo>
                <a:lnTo>
                  <a:pt x="12192001" y="3771900"/>
                </a:lnTo>
                <a:lnTo>
                  <a:pt x="2060179" y="3771900"/>
                </a:lnTo>
                <a:close/>
                <a:moveTo>
                  <a:pt x="6112791" y="1262587"/>
                </a:moveTo>
                <a:lnTo>
                  <a:pt x="12192000" y="1262587"/>
                </a:lnTo>
                <a:lnTo>
                  <a:pt x="12192000" y="2498171"/>
                </a:lnTo>
                <a:lnTo>
                  <a:pt x="6112791" y="2498171"/>
                </a:lnTo>
                <a:close/>
                <a:moveTo>
                  <a:pt x="0" y="1262587"/>
                </a:moveTo>
                <a:lnTo>
                  <a:pt x="6079209" y="1262587"/>
                </a:lnTo>
                <a:lnTo>
                  <a:pt x="6079209" y="2498171"/>
                </a:lnTo>
                <a:lnTo>
                  <a:pt x="0" y="2498171"/>
                </a:lnTo>
                <a:close/>
                <a:moveTo>
                  <a:pt x="0" y="0"/>
                </a:moveTo>
                <a:lnTo>
                  <a:pt x="10131822" y="0"/>
                </a:lnTo>
                <a:lnTo>
                  <a:pt x="10131822" y="1235584"/>
                </a:lnTo>
                <a:lnTo>
                  <a:pt x="0" y="1235584"/>
                </a:lnTo>
                <a:close/>
              </a:path>
            </a:pathLst>
          </a:custGeom>
        </p:spPr>
        <p:txBody>
          <a:bodyPr wrap="square">
            <a:noAutofit/>
          </a:bodyPr>
          <a:lstStyle/>
          <a:p>
            <a:endParaRPr lang="zh-CN" altLang="en-US"/>
          </a:p>
        </p:txBody>
      </p:sp>
      <p:sp>
        <p:nvSpPr>
          <p:cNvPr id="12" name="Text Placeholder 3">
            <a:extLst>
              <a:ext uri="{FF2B5EF4-FFF2-40B4-BE49-F238E27FC236}">
                <a16:creationId xmlns:a16="http://schemas.microsoft.com/office/drawing/2014/main" id="{26AA2219-FD98-03D2-BB5C-E2321D2249C0}"/>
              </a:ext>
            </a:extLst>
          </p:cNvPr>
          <p:cNvSpPr>
            <a:spLocks noGrp="1"/>
          </p:cNvSpPr>
          <p:nvPr>
            <p:ph type="body" sz="quarter" idx="19"/>
          </p:nvPr>
        </p:nvSpPr>
        <p:spPr>
          <a:xfrm>
            <a:off x="489857" y="9045125"/>
            <a:ext cx="2600411" cy="411480"/>
          </a:xfrm>
        </p:spPr>
        <p:txBody>
          <a:bodyPr lIns="0" tIns="0" rIns="0" bIns="0">
            <a:noAutofit/>
          </a:bodyPr>
          <a:lstStyle>
            <a:lvl1pPr marL="0" indent="0" algn="l">
              <a:buNone/>
              <a:defRPr sz="2100">
                <a:solidFill>
                  <a:schemeClr val="tx1"/>
                </a:solidFill>
                <a:latin typeface="+mn-lt"/>
              </a:defRPr>
            </a:lvl1pPr>
          </a:lstStyle>
          <a:p>
            <a:r>
              <a:rPr lang="en-GB" sz="2400"/>
              <a:t>Presenter Name</a:t>
            </a:r>
          </a:p>
        </p:txBody>
      </p:sp>
      <p:sp>
        <p:nvSpPr>
          <p:cNvPr id="14" name="Date Placeholder 3">
            <a:extLst>
              <a:ext uri="{FF2B5EF4-FFF2-40B4-BE49-F238E27FC236}">
                <a16:creationId xmlns:a16="http://schemas.microsoft.com/office/drawing/2014/main" id="{CD31E19E-99D1-8CD0-E566-4E2F20A4711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B58CFFA7-E177-4311-9AD1-DF848C409371}" type="datetime1">
              <a:rPr lang="en-US" smtClean="0"/>
              <a:t>8/24/2025</a:t>
            </a:fld>
            <a:endParaRPr lang="en-CN"/>
          </a:p>
        </p:txBody>
      </p:sp>
      <p:sp>
        <p:nvSpPr>
          <p:cNvPr id="15" name="Footer Placeholder 4">
            <a:extLst>
              <a:ext uri="{FF2B5EF4-FFF2-40B4-BE49-F238E27FC236}">
                <a16:creationId xmlns:a16="http://schemas.microsoft.com/office/drawing/2014/main" id="{3698B7D1-C36E-DFB0-A661-A5E474A68D5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6" name="Slide Number Placeholder 5">
            <a:extLst>
              <a:ext uri="{FF2B5EF4-FFF2-40B4-BE49-F238E27FC236}">
                <a16:creationId xmlns:a16="http://schemas.microsoft.com/office/drawing/2014/main" id="{DC35F19D-FD15-4BE1-660D-0643E54DA9A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37332203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DB78E43-591B-FC77-A959-A64AB0D49B14}"/>
              </a:ext>
            </a:extLst>
          </p:cNvPr>
          <p:cNvSpPr>
            <a:spLocks noGrp="1"/>
          </p:cNvSpPr>
          <p:nvPr>
            <p:ph type="ctrTitle"/>
          </p:nvPr>
        </p:nvSpPr>
        <p:spPr>
          <a:xfrm>
            <a:off x="8726805" y="574734"/>
            <a:ext cx="9034146" cy="5652330"/>
          </a:xfrm>
        </p:spPr>
        <p:txBody>
          <a:bodyPr anchor="b"/>
          <a:lstStyle>
            <a:lvl1pPr algn="r">
              <a:defRPr sz="8100">
                <a:solidFill>
                  <a:schemeClr val="tx1"/>
                </a:solidFill>
              </a:defRPr>
            </a:lvl1pPr>
          </a:lstStyle>
          <a:p>
            <a:r>
              <a:rPr lang="en-US"/>
              <a:t>Click to edit Master title style</a:t>
            </a:r>
            <a:endParaRPr lang="en-CN"/>
          </a:p>
        </p:txBody>
      </p:sp>
      <p:sp>
        <p:nvSpPr>
          <p:cNvPr id="10" name="Subtitle 2">
            <a:extLst>
              <a:ext uri="{FF2B5EF4-FFF2-40B4-BE49-F238E27FC236}">
                <a16:creationId xmlns:a16="http://schemas.microsoft.com/office/drawing/2014/main" id="{15093B11-F806-67DA-C9D7-48A738FD975F}"/>
              </a:ext>
            </a:extLst>
          </p:cNvPr>
          <p:cNvSpPr>
            <a:spLocks noGrp="1"/>
          </p:cNvSpPr>
          <p:nvPr>
            <p:ph type="subTitle" idx="1"/>
          </p:nvPr>
        </p:nvSpPr>
        <p:spPr>
          <a:xfrm>
            <a:off x="8726805" y="6379676"/>
            <a:ext cx="9034146" cy="1761336"/>
          </a:xfrm>
        </p:spPr>
        <p:txBody>
          <a:bodyPr/>
          <a:lstStyle>
            <a:lvl1pPr marL="0" indent="0" algn="r">
              <a:buNone/>
              <a:defRPr sz="39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CN"/>
          </a:p>
        </p:txBody>
      </p:sp>
      <p:sp>
        <p:nvSpPr>
          <p:cNvPr id="2" name="Picture Placeholder 19">
            <a:extLst>
              <a:ext uri="{FF2B5EF4-FFF2-40B4-BE49-F238E27FC236}">
                <a16:creationId xmlns:a16="http://schemas.microsoft.com/office/drawing/2014/main" id="{70C32A11-D80D-8895-B299-F84B774E25E8}"/>
              </a:ext>
            </a:extLst>
          </p:cNvPr>
          <p:cNvSpPr>
            <a:spLocks noGrp="1"/>
          </p:cNvSpPr>
          <p:nvPr>
            <p:ph type="pic" sz="quarter" idx="23"/>
          </p:nvPr>
        </p:nvSpPr>
        <p:spPr>
          <a:xfrm>
            <a:off x="19051" y="-19050"/>
            <a:ext cx="8519021" cy="10313655"/>
          </a:xfrm>
          <a:custGeom>
            <a:avLst/>
            <a:gdLst>
              <a:gd name="connsiteX0" fmla="*/ 2855788 w 5679347"/>
              <a:gd name="connsiteY0" fmla="*/ 3447486 h 6875770"/>
              <a:gd name="connsiteX1" fmla="*/ 4251452 w 5679347"/>
              <a:gd name="connsiteY1" fmla="*/ 3447486 h 6875770"/>
              <a:gd name="connsiteX2" fmla="*/ 4251452 w 5679347"/>
              <a:gd name="connsiteY2" fmla="*/ 6864339 h 6875770"/>
              <a:gd name="connsiteX3" fmla="*/ 2855788 w 5679347"/>
              <a:gd name="connsiteY3" fmla="*/ 6864339 h 6875770"/>
              <a:gd name="connsiteX4" fmla="*/ 1427894 w 5679347"/>
              <a:gd name="connsiteY4" fmla="*/ 3447486 h 6875770"/>
              <a:gd name="connsiteX5" fmla="*/ 2823558 w 5679347"/>
              <a:gd name="connsiteY5" fmla="*/ 3447486 h 6875770"/>
              <a:gd name="connsiteX6" fmla="*/ 2823558 w 5679347"/>
              <a:gd name="connsiteY6" fmla="*/ 6864339 h 6875770"/>
              <a:gd name="connsiteX7" fmla="*/ 1427894 w 5679347"/>
              <a:gd name="connsiteY7" fmla="*/ 6864339 h 6875770"/>
              <a:gd name="connsiteX8" fmla="*/ 4283683 w 5679347"/>
              <a:gd name="connsiteY8" fmla="*/ 1442090 h 6875770"/>
              <a:gd name="connsiteX9" fmla="*/ 5001917 w 5679347"/>
              <a:gd name="connsiteY9" fmla="*/ 1442090 h 6875770"/>
              <a:gd name="connsiteX10" fmla="*/ 5098111 w 5679347"/>
              <a:gd name="connsiteY10" fmla="*/ 1451787 h 6875770"/>
              <a:gd name="connsiteX11" fmla="*/ 5679347 w 5679347"/>
              <a:gd name="connsiteY11" fmla="*/ 2164940 h 6875770"/>
              <a:gd name="connsiteX12" fmla="*/ 5679347 w 5679347"/>
              <a:gd name="connsiteY12" fmla="*/ 6875770 h 6875770"/>
              <a:gd name="connsiteX13" fmla="*/ 4283683 w 5679347"/>
              <a:gd name="connsiteY13" fmla="*/ 6875770 h 6875770"/>
              <a:gd name="connsiteX14" fmla="*/ 2855788 w 5679347"/>
              <a:gd name="connsiteY14" fmla="*/ 0 h 6875770"/>
              <a:gd name="connsiteX15" fmla="*/ 4251452 w 5679347"/>
              <a:gd name="connsiteY15" fmla="*/ 0 h 6875770"/>
              <a:gd name="connsiteX16" fmla="*/ 4251452 w 5679347"/>
              <a:gd name="connsiteY16" fmla="*/ 3416853 h 6875770"/>
              <a:gd name="connsiteX17" fmla="*/ 2855788 w 5679347"/>
              <a:gd name="connsiteY17" fmla="*/ 3416853 h 6875770"/>
              <a:gd name="connsiteX18" fmla="*/ 1427894 w 5679347"/>
              <a:gd name="connsiteY18" fmla="*/ 0 h 6875770"/>
              <a:gd name="connsiteX19" fmla="*/ 2823558 w 5679347"/>
              <a:gd name="connsiteY19" fmla="*/ 0 h 6875770"/>
              <a:gd name="connsiteX20" fmla="*/ 2823558 w 5679347"/>
              <a:gd name="connsiteY20" fmla="*/ 3416853 h 6875770"/>
              <a:gd name="connsiteX21" fmla="*/ 1427894 w 5679347"/>
              <a:gd name="connsiteY21" fmla="*/ 3416853 h 6875770"/>
              <a:gd name="connsiteX22" fmla="*/ 0 w 5679347"/>
              <a:gd name="connsiteY22" fmla="*/ 0 h 6875770"/>
              <a:gd name="connsiteX23" fmla="*/ 1395664 w 5679347"/>
              <a:gd name="connsiteY23" fmla="*/ 0 h 6875770"/>
              <a:gd name="connsiteX24" fmla="*/ 1395664 w 5679347"/>
              <a:gd name="connsiteY24" fmla="*/ 5433680 h 6875770"/>
              <a:gd name="connsiteX25" fmla="*/ 727933 w 5679347"/>
              <a:gd name="connsiteY25" fmla="*/ 5433680 h 6875770"/>
              <a:gd name="connsiteX26" fmla="*/ 581236 w 5679347"/>
              <a:gd name="connsiteY26" fmla="*/ 5418892 h 6875770"/>
              <a:gd name="connsiteX27" fmla="*/ 0 w 5679347"/>
              <a:gd name="connsiteY27" fmla="*/ 4705739 h 687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79347" h="6875770">
                <a:moveTo>
                  <a:pt x="2855788" y="3447486"/>
                </a:moveTo>
                <a:lnTo>
                  <a:pt x="4251452" y="3447486"/>
                </a:lnTo>
                <a:lnTo>
                  <a:pt x="4251452" y="6864339"/>
                </a:lnTo>
                <a:lnTo>
                  <a:pt x="2855788" y="6864339"/>
                </a:lnTo>
                <a:close/>
                <a:moveTo>
                  <a:pt x="1427894" y="3447486"/>
                </a:moveTo>
                <a:lnTo>
                  <a:pt x="2823558" y="3447486"/>
                </a:lnTo>
                <a:lnTo>
                  <a:pt x="2823558" y="6864339"/>
                </a:lnTo>
                <a:lnTo>
                  <a:pt x="1427894" y="6864339"/>
                </a:lnTo>
                <a:close/>
                <a:moveTo>
                  <a:pt x="4283683" y="1442090"/>
                </a:moveTo>
                <a:lnTo>
                  <a:pt x="5001917" y="1442090"/>
                </a:lnTo>
                <a:lnTo>
                  <a:pt x="5098111" y="1451787"/>
                </a:lnTo>
                <a:cubicBezTo>
                  <a:pt x="5429822" y="1519665"/>
                  <a:pt x="5679347" y="1813163"/>
                  <a:pt x="5679347" y="2164940"/>
                </a:cubicBezTo>
                <a:lnTo>
                  <a:pt x="5679347" y="6875770"/>
                </a:lnTo>
                <a:lnTo>
                  <a:pt x="4283683" y="6875770"/>
                </a:lnTo>
                <a:close/>
                <a:moveTo>
                  <a:pt x="2855788" y="0"/>
                </a:moveTo>
                <a:lnTo>
                  <a:pt x="4251452" y="0"/>
                </a:lnTo>
                <a:lnTo>
                  <a:pt x="4251452" y="3416853"/>
                </a:lnTo>
                <a:lnTo>
                  <a:pt x="2855788" y="3416853"/>
                </a:lnTo>
                <a:close/>
                <a:moveTo>
                  <a:pt x="1427894" y="0"/>
                </a:moveTo>
                <a:lnTo>
                  <a:pt x="2823558" y="0"/>
                </a:lnTo>
                <a:lnTo>
                  <a:pt x="2823558" y="3416853"/>
                </a:lnTo>
                <a:lnTo>
                  <a:pt x="1427894" y="3416853"/>
                </a:lnTo>
                <a:close/>
                <a:moveTo>
                  <a:pt x="0" y="0"/>
                </a:moveTo>
                <a:lnTo>
                  <a:pt x="1395664" y="0"/>
                </a:lnTo>
                <a:lnTo>
                  <a:pt x="1395664" y="5433680"/>
                </a:lnTo>
                <a:lnTo>
                  <a:pt x="727933" y="5433680"/>
                </a:lnTo>
                <a:lnTo>
                  <a:pt x="581236" y="5418892"/>
                </a:lnTo>
                <a:cubicBezTo>
                  <a:pt x="249526" y="5351014"/>
                  <a:pt x="0" y="5057516"/>
                  <a:pt x="0" y="4705739"/>
                </a:cubicBezTo>
                <a:close/>
              </a:path>
            </a:pathLst>
          </a:custGeom>
        </p:spPr>
        <p:txBody>
          <a:bodyPr wrap="square">
            <a:noAutofit/>
          </a:bodyPr>
          <a:lstStyle/>
          <a:p>
            <a:endParaRPr lang="zh-CN" altLang="en-US"/>
          </a:p>
        </p:txBody>
      </p:sp>
      <p:sp>
        <p:nvSpPr>
          <p:cNvPr id="14" name="Text Placeholder 3">
            <a:extLst>
              <a:ext uri="{FF2B5EF4-FFF2-40B4-BE49-F238E27FC236}">
                <a16:creationId xmlns:a16="http://schemas.microsoft.com/office/drawing/2014/main" id="{1274702A-06E8-AD73-62B2-B3A4A32E5DB2}"/>
              </a:ext>
            </a:extLst>
          </p:cNvPr>
          <p:cNvSpPr>
            <a:spLocks noGrp="1"/>
          </p:cNvSpPr>
          <p:nvPr>
            <p:ph type="body" sz="quarter" idx="19"/>
          </p:nvPr>
        </p:nvSpPr>
        <p:spPr>
          <a:xfrm>
            <a:off x="14896178" y="8609277"/>
            <a:ext cx="2864772" cy="411480"/>
          </a:xfrm>
        </p:spPr>
        <p:txBody>
          <a:bodyPr lIns="0" tIns="0" rIns="0" bIns="0">
            <a:noAutofit/>
          </a:bodyPr>
          <a:lstStyle>
            <a:lvl1pPr marL="0" indent="0" algn="r">
              <a:buNone/>
              <a:defRPr sz="2100">
                <a:solidFill>
                  <a:schemeClr val="tx1"/>
                </a:solidFill>
                <a:latin typeface="+mn-lt"/>
              </a:defRPr>
            </a:lvl1pPr>
          </a:lstStyle>
          <a:p>
            <a:r>
              <a:rPr lang="en-GB" sz="2400"/>
              <a:t>Presenter Name</a:t>
            </a:r>
          </a:p>
        </p:txBody>
      </p:sp>
      <p:sp>
        <p:nvSpPr>
          <p:cNvPr id="9" name="Date Placeholder 3">
            <a:extLst>
              <a:ext uri="{FF2B5EF4-FFF2-40B4-BE49-F238E27FC236}">
                <a16:creationId xmlns:a16="http://schemas.microsoft.com/office/drawing/2014/main" id="{70A1C19A-4E5E-C742-32A1-2115149FC11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EE59F9C6-0D6E-46C9-8D6F-9D7E05DF2D1F}" type="datetime1">
              <a:rPr lang="en-US" smtClean="0"/>
              <a:t>8/24/2025</a:t>
            </a:fld>
            <a:endParaRPr lang="en-CN"/>
          </a:p>
        </p:txBody>
      </p:sp>
      <p:sp>
        <p:nvSpPr>
          <p:cNvPr id="12" name="Footer Placeholder 4">
            <a:extLst>
              <a:ext uri="{FF2B5EF4-FFF2-40B4-BE49-F238E27FC236}">
                <a16:creationId xmlns:a16="http://schemas.microsoft.com/office/drawing/2014/main" id="{A9A9E029-23F0-CEC4-BA46-3EEC97738EB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3" name="Slide Number Placeholder 5">
            <a:extLst>
              <a:ext uri="{FF2B5EF4-FFF2-40B4-BE49-F238E27FC236}">
                <a16:creationId xmlns:a16="http://schemas.microsoft.com/office/drawing/2014/main" id="{2D900CB6-F919-93D0-C1AC-3EFB92BA754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344158276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99C617-CDE7-406D-9E22-91CD9C29FD79}" type="datetime1">
              <a:rPr lang="en-US" smtClean="0"/>
              <a:t>8/24/2025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hoto 3">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13277B1-D0ED-1F93-2B04-7EF3B1638647}"/>
              </a:ext>
            </a:extLst>
          </p:cNvPr>
          <p:cNvSpPr>
            <a:spLocks noGrp="1"/>
          </p:cNvSpPr>
          <p:nvPr>
            <p:ph type="ctrTitle" hasCustomPrompt="1"/>
          </p:nvPr>
        </p:nvSpPr>
        <p:spPr>
          <a:xfrm>
            <a:off x="983147" y="285750"/>
            <a:ext cx="8666163" cy="5941314"/>
          </a:xfrm>
        </p:spPr>
        <p:txBody>
          <a:bodyPr anchor="b"/>
          <a:lstStyle>
            <a:lvl1pPr algn="l">
              <a:spcBef>
                <a:spcPts val="0"/>
              </a:spcBef>
              <a:defRPr sz="8100">
                <a:solidFill>
                  <a:schemeClr val="tx1"/>
                </a:solidFill>
              </a:defRPr>
            </a:lvl1pPr>
          </a:lstStyle>
          <a:p>
            <a:r>
              <a:rPr lang="en-US"/>
              <a:t>Click to edit Master title style</a:t>
            </a:r>
            <a:endParaRPr lang="en-CN"/>
          </a:p>
        </p:txBody>
      </p:sp>
      <p:sp>
        <p:nvSpPr>
          <p:cNvPr id="12" name="Subtitle 2">
            <a:extLst>
              <a:ext uri="{FF2B5EF4-FFF2-40B4-BE49-F238E27FC236}">
                <a16:creationId xmlns:a16="http://schemas.microsoft.com/office/drawing/2014/main" id="{3530B387-44F6-F673-C06B-5BE9725D9B36}"/>
              </a:ext>
            </a:extLst>
          </p:cNvPr>
          <p:cNvSpPr>
            <a:spLocks noGrp="1"/>
          </p:cNvSpPr>
          <p:nvPr>
            <p:ph type="subTitle" idx="1"/>
          </p:nvPr>
        </p:nvSpPr>
        <p:spPr>
          <a:xfrm>
            <a:off x="983147" y="6379676"/>
            <a:ext cx="8668971" cy="1761336"/>
          </a:xfrm>
        </p:spPr>
        <p:txBody>
          <a:bodyPr/>
          <a:lstStyle>
            <a:lvl1pPr marL="0" indent="0" algn="l">
              <a:spcBef>
                <a:spcPts val="0"/>
              </a:spcBef>
              <a:buNone/>
              <a:defRPr sz="39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CN"/>
          </a:p>
        </p:txBody>
      </p:sp>
      <p:sp>
        <p:nvSpPr>
          <p:cNvPr id="4" name="Text Placeholder 3">
            <a:extLst>
              <a:ext uri="{FF2B5EF4-FFF2-40B4-BE49-F238E27FC236}">
                <a16:creationId xmlns:a16="http://schemas.microsoft.com/office/drawing/2014/main" id="{AECFB4E9-DF6F-079B-673E-93FD784A7E59}"/>
              </a:ext>
            </a:extLst>
          </p:cNvPr>
          <p:cNvSpPr>
            <a:spLocks noGrp="1"/>
          </p:cNvSpPr>
          <p:nvPr>
            <p:ph type="body" sz="quarter" idx="19"/>
          </p:nvPr>
        </p:nvSpPr>
        <p:spPr>
          <a:xfrm>
            <a:off x="983147" y="8609277"/>
            <a:ext cx="2607125" cy="411480"/>
          </a:xfrm>
        </p:spPr>
        <p:txBody>
          <a:bodyPr lIns="0" tIns="0" rIns="0" bIns="0">
            <a:noAutofit/>
          </a:bodyPr>
          <a:lstStyle>
            <a:lvl1pPr marL="0" indent="0">
              <a:buNone/>
              <a:defRPr sz="2100">
                <a:solidFill>
                  <a:schemeClr val="tx1"/>
                </a:solidFill>
                <a:latin typeface="+mn-lt"/>
              </a:defRPr>
            </a:lvl1pPr>
          </a:lstStyle>
          <a:p>
            <a:r>
              <a:rPr lang="en-GB" sz="2400"/>
              <a:t>Presenter Name</a:t>
            </a:r>
          </a:p>
        </p:txBody>
      </p:sp>
      <p:sp>
        <p:nvSpPr>
          <p:cNvPr id="20" name="Picture Placeholder 19">
            <a:extLst>
              <a:ext uri="{FF2B5EF4-FFF2-40B4-BE49-F238E27FC236}">
                <a16:creationId xmlns:a16="http://schemas.microsoft.com/office/drawing/2014/main" id="{995CACC6-5EE3-524B-F9DF-9D1D8C066A58}"/>
              </a:ext>
            </a:extLst>
          </p:cNvPr>
          <p:cNvSpPr>
            <a:spLocks noGrp="1"/>
          </p:cNvSpPr>
          <p:nvPr>
            <p:ph type="pic" sz="quarter" idx="23"/>
          </p:nvPr>
        </p:nvSpPr>
        <p:spPr>
          <a:xfrm>
            <a:off x="9768980" y="0"/>
            <a:ext cx="8519021" cy="10313655"/>
          </a:xfrm>
          <a:custGeom>
            <a:avLst/>
            <a:gdLst>
              <a:gd name="connsiteX0" fmla="*/ 2855788 w 5679347"/>
              <a:gd name="connsiteY0" fmla="*/ 3447486 h 6875770"/>
              <a:gd name="connsiteX1" fmla="*/ 4251452 w 5679347"/>
              <a:gd name="connsiteY1" fmla="*/ 3447486 h 6875770"/>
              <a:gd name="connsiteX2" fmla="*/ 4251452 w 5679347"/>
              <a:gd name="connsiteY2" fmla="*/ 6864339 h 6875770"/>
              <a:gd name="connsiteX3" fmla="*/ 2855788 w 5679347"/>
              <a:gd name="connsiteY3" fmla="*/ 6864339 h 6875770"/>
              <a:gd name="connsiteX4" fmla="*/ 1427894 w 5679347"/>
              <a:gd name="connsiteY4" fmla="*/ 3447486 h 6875770"/>
              <a:gd name="connsiteX5" fmla="*/ 2823558 w 5679347"/>
              <a:gd name="connsiteY5" fmla="*/ 3447486 h 6875770"/>
              <a:gd name="connsiteX6" fmla="*/ 2823558 w 5679347"/>
              <a:gd name="connsiteY6" fmla="*/ 6864339 h 6875770"/>
              <a:gd name="connsiteX7" fmla="*/ 1427894 w 5679347"/>
              <a:gd name="connsiteY7" fmla="*/ 6864339 h 6875770"/>
              <a:gd name="connsiteX8" fmla="*/ 4283683 w 5679347"/>
              <a:gd name="connsiteY8" fmla="*/ 1442090 h 6875770"/>
              <a:gd name="connsiteX9" fmla="*/ 5001917 w 5679347"/>
              <a:gd name="connsiteY9" fmla="*/ 1442090 h 6875770"/>
              <a:gd name="connsiteX10" fmla="*/ 5098111 w 5679347"/>
              <a:gd name="connsiteY10" fmla="*/ 1451787 h 6875770"/>
              <a:gd name="connsiteX11" fmla="*/ 5679347 w 5679347"/>
              <a:gd name="connsiteY11" fmla="*/ 2164940 h 6875770"/>
              <a:gd name="connsiteX12" fmla="*/ 5679347 w 5679347"/>
              <a:gd name="connsiteY12" fmla="*/ 6875770 h 6875770"/>
              <a:gd name="connsiteX13" fmla="*/ 4283683 w 5679347"/>
              <a:gd name="connsiteY13" fmla="*/ 6875770 h 6875770"/>
              <a:gd name="connsiteX14" fmla="*/ 2855788 w 5679347"/>
              <a:gd name="connsiteY14" fmla="*/ 0 h 6875770"/>
              <a:gd name="connsiteX15" fmla="*/ 4251452 w 5679347"/>
              <a:gd name="connsiteY15" fmla="*/ 0 h 6875770"/>
              <a:gd name="connsiteX16" fmla="*/ 4251452 w 5679347"/>
              <a:gd name="connsiteY16" fmla="*/ 3416853 h 6875770"/>
              <a:gd name="connsiteX17" fmla="*/ 2855788 w 5679347"/>
              <a:gd name="connsiteY17" fmla="*/ 3416853 h 6875770"/>
              <a:gd name="connsiteX18" fmla="*/ 1427894 w 5679347"/>
              <a:gd name="connsiteY18" fmla="*/ 0 h 6875770"/>
              <a:gd name="connsiteX19" fmla="*/ 2823558 w 5679347"/>
              <a:gd name="connsiteY19" fmla="*/ 0 h 6875770"/>
              <a:gd name="connsiteX20" fmla="*/ 2823558 w 5679347"/>
              <a:gd name="connsiteY20" fmla="*/ 3416853 h 6875770"/>
              <a:gd name="connsiteX21" fmla="*/ 1427894 w 5679347"/>
              <a:gd name="connsiteY21" fmla="*/ 3416853 h 6875770"/>
              <a:gd name="connsiteX22" fmla="*/ 0 w 5679347"/>
              <a:gd name="connsiteY22" fmla="*/ 0 h 6875770"/>
              <a:gd name="connsiteX23" fmla="*/ 1395664 w 5679347"/>
              <a:gd name="connsiteY23" fmla="*/ 0 h 6875770"/>
              <a:gd name="connsiteX24" fmla="*/ 1395664 w 5679347"/>
              <a:gd name="connsiteY24" fmla="*/ 5433680 h 6875770"/>
              <a:gd name="connsiteX25" fmla="*/ 727933 w 5679347"/>
              <a:gd name="connsiteY25" fmla="*/ 5433680 h 6875770"/>
              <a:gd name="connsiteX26" fmla="*/ 581236 w 5679347"/>
              <a:gd name="connsiteY26" fmla="*/ 5418892 h 6875770"/>
              <a:gd name="connsiteX27" fmla="*/ 0 w 5679347"/>
              <a:gd name="connsiteY27" fmla="*/ 4705739 h 687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79347" h="6875770">
                <a:moveTo>
                  <a:pt x="2855788" y="3447486"/>
                </a:moveTo>
                <a:lnTo>
                  <a:pt x="4251452" y="3447486"/>
                </a:lnTo>
                <a:lnTo>
                  <a:pt x="4251452" y="6864339"/>
                </a:lnTo>
                <a:lnTo>
                  <a:pt x="2855788" y="6864339"/>
                </a:lnTo>
                <a:close/>
                <a:moveTo>
                  <a:pt x="1427894" y="3447486"/>
                </a:moveTo>
                <a:lnTo>
                  <a:pt x="2823558" y="3447486"/>
                </a:lnTo>
                <a:lnTo>
                  <a:pt x="2823558" y="6864339"/>
                </a:lnTo>
                <a:lnTo>
                  <a:pt x="1427894" y="6864339"/>
                </a:lnTo>
                <a:close/>
                <a:moveTo>
                  <a:pt x="4283683" y="1442090"/>
                </a:moveTo>
                <a:lnTo>
                  <a:pt x="5001917" y="1442090"/>
                </a:lnTo>
                <a:lnTo>
                  <a:pt x="5098111" y="1451787"/>
                </a:lnTo>
                <a:cubicBezTo>
                  <a:pt x="5429822" y="1519665"/>
                  <a:pt x="5679347" y="1813163"/>
                  <a:pt x="5679347" y="2164940"/>
                </a:cubicBezTo>
                <a:lnTo>
                  <a:pt x="5679347" y="6875770"/>
                </a:lnTo>
                <a:lnTo>
                  <a:pt x="4283683" y="6875770"/>
                </a:lnTo>
                <a:close/>
                <a:moveTo>
                  <a:pt x="2855788" y="0"/>
                </a:moveTo>
                <a:lnTo>
                  <a:pt x="4251452" y="0"/>
                </a:lnTo>
                <a:lnTo>
                  <a:pt x="4251452" y="3416853"/>
                </a:lnTo>
                <a:lnTo>
                  <a:pt x="2855788" y="3416853"/>
                </a:lnTo>
                <a:close/>
                <a:moveTo>
                  <a:pt x="1427894" y="0"/>
                </a:moveTo>
                <a:lnTo>
                  <a:pt x="2823558" y="0"/>
                </a:lnTo>
                <a:lnTo>
                  <a:pt x="2823558" y="3416853"/>
                </a:lnTo>
                <a:lnTo>
                  <a:pt x="1427894" y="3416853"/>
                </a:lnTo>
                <a:close/>
                <a:moveTo>
                  <a:pt x="0" y="0"/>
                </a:moveTo>
                <a:lnTo>
                  <a:pt x="1395664" y="0"/>
                </a:lnTo>
                <a:lnTo>
                  <a:pt x="1395664" y="5433680"/>
                </a:lnTo>
                <a:lnTo>
                  <a:pt x="727933" y="5433680"/>
                </a:lnTo>
                <a:lnTo>
                  <a:pt x="581236" y="5418892"/>
                </a:lnTo>
                <a:cubicBezTo>
                  <a:pt x="249526" y="5351014"/>
                  <a:pt x="0" y="5057516"/>
                  <a:pt x="0" y="4705739"/>
                </a:cubicBezTo>
                <a:close/>
              </a:path>
            </a:pathLst>
          </a:custGeom>
        </p:spPr>
        <p:txBody>
          <a:bodyPr wrap="square">
            <a:noAutofit/>
          </a:bodyPr>
          <a:lstStyle/>
          <a:p>
            <a:endParaRPr lang="zh-CN" altLang="en-US"/>
          </a:p>
        </p:txBody>
      </p:sp>
      <p:sp>
        <p:nvSpPr>
          <p:cNvPr id="7" name="Date Placeholder 3">
            <a:extLst>
              <a:ext uri="{FF2B5EF4-FFF2-40B4-BE49-F238E27FC236}">
                <a16:creationId xmlns:a16="http://schemas.microsoft.com/office/drawing/2014/main" id="{3AA858DD-5732-D62C-5397-EBE1E9F3B2B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ED89D2F1-667F-448B-AD18-8C7DC8594AFD}" type="datetime1">
              <a:rPr lang="en-US" smtClean="0"/>
              <a:t>8/24/2025</a:t>
            </a:fld>
            <a:endParaRPr lang="en-CN"/>
          </a:p>
        </p:txBody>
      </p:sp>
      <p:sp>
        <p:nvSpPr>
          <p:cNvPr id="8" name="Footer Placeholder 4">
            <a:extLst>
              <a:ext uri="{FF2B5EF4-FFF2-40B4-BE49-F238E27FC236}">
                <a16:creationId xmlns:a16="http://schemas.microsoft.com/office/drawing/2014/main" id="{820142DC-7CAA-D291-2AD5-EB9A2A176CF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8E63FE10-3EE7-C466-9C34-9CB62B95E05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248022443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quence Number, Photo 1">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6E3E36D-049D-0336-4B5E-9DB64D9DE6D3}"/>
              </a:ext>
            </a:extLst>
          </p:cNvPr>
          <p:cNvSpPr>
            <a:spLocks noGrp="1"/>
          </p:cNvSpPr>
          <p:nvPr>
            <p:ph type="body" sz="quarter" idx="29" hasCustomPrompt="1"/>
          </p:nvPr>
        </p:nvSpPr>
        <p:spPr>
          <a:xfrm>
            <a:off x="8386763" y="533400"/>
            <a:ext cx="1176338" cy="1009650"/>
          </a:xfrm>
        </p:spPr>
        <p:txBody>
          <a:bodyPr anchor="ctr"/>
          <a:lstStyle>
            <a:lvl1pPr marL="0" indent="0" algn="ctr">
              <a:lnSpc>
                <a:spcPct val="100000"/>
              </a:lnSpc>
              <a:buNone/>
              <a:defRPr sz="4800" b="1">
                <a:solidFill>
                  <a:schemeClr val="bg2"/>
                </a:solidFill>
                <a:latin typeface="+mj-lt"/>
              </a:defRPr>
            </a:lvl1pPr>
          </a:lstStyle>
          <a:p>
            <a:pPr lvl="0"/>
            <a:r>
              <a:rPr lang="en-US" altLang="zh-CN"/>
              <a:t>01</a:t>
            </a:r>
            <a:endParaRPr lang="zh-CN" altLang="en-US"/>
          </a:p>
        </p:txBody>
      </p:sp>
      <p:sp>
        <p:nvSpPr>
          <p:cNvPr id="8" name="Title 7">
            <a:extLst>
              <a:ext uri="{FF2B5EF4-FFF2-40B4-BE49-F238E27FC236}">
                <a16:creationId xmlns:a16="http://schemas.microsoft.com/office/drawing/2014/main" id="{8F8921EF-D008-97BC-E5BE-5056735440DD}"/>
              </a:ext>
            </a:extLst>
          </p:cNvPr>
          <p:cNvSpPr>
            <a:spLocks noGrp="1"/>
          </p:cNvSpPr>
          <p:nvPr>
            <p:ph type="title" hasCustomPrompt="1"/>
          </p:nvPr>
        </p:nvSpPr>
        <p:spPr>
          <a:xfrm>
            <a:off x="9563100" y="678581"/>
            <a:ext cx="8130540" cy="5846798"/>
          </a:xfrm>
        </p:spPr>
        <p:txBody>
          <a:bodyPr lIns="0" tIns="0" rIns="0" bIns="0" anchor="b" anchorCtr="0">
            <a:noAutofit/>
          </a:bodyPr>
          <a:lstStyle>
            <a:lvl1pPr algn="l">
              <a:defRPr sz="8100" b="1">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F6355481-CCC4-3C4D-A9BD-DF34116B179C}"/>
              </a:ext>
            </a:extLst>
          </p:cNvPr>
          <p:cNvSpPr>
            <a:spLocks noGrp="1"/>
          </p:cNvSpPr>
          <p:nvPr>
            <p:ph type="subTitle" idx="1"/>
          </p:nvPr>
        </p:nvSpPr>
        <p:spPr>
          <a:xfrm>
            <a:off x="9563100" y="6781801"/>
            <a:ext cx="8130540" cy="2352674"/>
          </a:xfrm>
        </p:spPr>
        <p:txBody>
          <a:bodyPr/>
          <a:lstStyle>
            <a:lvl1pPr marL="0" indent="0" algn="l">
              <a:buNone/>
              <a:defRPr sz="39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CN"/>
          </a:p>
        </p:txBody>
      </p:sp>
      <p:sp>
        <p:nvSpPr>
          <p:cNvPr id="27" name="Picture Placeholder 26">
            <a:extLst>
              <a:ext uri="{FF2B5EF4-FFF2-40B4-BE49-F238E27FC236}">
                <a16:creationId xmlns:a16="http://schemas.microsoft.com/office/drawing/2014/main" id="{73459998-3AA2-B134-8816-E21159D0BAD0}"/>
              </a:ext>
            </a:extLst>
          </p:cNvPr>
          <p:cNvSpPr>
            <a:spLocks noGrp="1"/>
          </p:cNvSpPr>
          <p:nvPr>
            <p:ph type="pic" sz="quarter" idx="28"/>
          </p:nvPr>
        </p:nvSpPr>
        <p:spPr>
          <a:xfrm>
            <a:off x="2" y="0"/>
            <a:ext cx="8385935" cy="10287000"/>
          </a:xfrm>
          <a:custGeom>
            <a:avLst/>
            <a:gdLst>
              <a:gd name="connsiteX0" fmla="*/ 0 w 5590623"/>
              <a:gd name="connsiteY0" fmla="*/ 0 h 6858000"/>
              <a:gd name="connsiteX1" fmla="*/ 5590623 w 5590623"/>
              <a:gd name="connsiteY1" fmla="*/ 0 h 6858000"/>
              <a:gd name="connsiteX2" fmla="*/ 5590623 w 5590623"/>
              <a:gd name="connsiteY2" fmla="*/ 5112985 h 6858000"/>
              <a:gd name="connsiteX3" fmla="*/ 3845608 w 5590623"/>
              <a:gd name="connsiteY3" fmla="*/ 6858000 h 6858000"/>
              <a:gd name="connsiteX4" fmla="*/ 99715 w 5590623"/>
              <a:gd name="connsiteY4" fmla="*/ 6858000 h 6858000"/>
              <a:gd name="connsiteX5" fmla="*/ 0 w 5590623"/>
              <a:gd name="connsiteY5" fmla="*/ 68529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0623" h="6858000">
                <a:moveTo>
                  <a:pt x="0" y="0"/>
                </a:moveTo>
                <a:lnTo>
                  <a:pt x="5590623" y="0"/>
                </a:lnTo>
                <a:lnTo>
                  <a:pt x="5590623" y="5112985"/>
                </a:lnTo>
                <a:cubicBezTo>
                  <a:pt x="5590623" y="6076730"/>
                  <a:pt x="4809354" y="6858000"/>
                  <a:pt x="3845608" y="6858000"/>
                </a:cubicBezTo>
                <a:lnTo>
                  <a:pt x="99715" y="6858000"/>
                </a:lnTo>
                <a:lnTo>
                  <a:pt x="0" y="6852965"/>
                </a:lnTo>
                <a:close/>
              </a:path>
            </a:pathLst>
          </a:custGeom>
        </p:spPr>
        <p:txBody>
          <a:bodyPr wrap="square">
            <a:noAutofit/>
          </a:bodyPr>
          <a:lstStyle/>
          <a:p>
            <a:endParaRPr lang="zh-CN" altLang="en-US"/>
          </a:p>
        </p:txBody>
      </p:sp>
      <p:sp>
        <p:nvSpPr>
          <p:cNvPr id="2" name="Date Placeholder 3">
            <a:extLst>
              <a:ext uri="{FF2B5EF4-FFF2-40B4-BE49-F238E27FC236}">
                <a16:creationId xmlns:a16="http://schemas.microsoft.com/office/drawing/2014/main" id="{D539F209-2985-7BF1-0F75-55A5560BCDD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A51FC236-073A-4625-B9A7-BD94EF15CA7E}" type="datetime1">
              <a:rPr lang="en-US" smtClean="0"/>
              <a:t>8/24/2025</a:t>
            </a:fld>
            <a:endParaRPr lang="en-CN"/>
          </a:p>
        </p:txBody>
      </p:sp>
      <p:sp>
        <p:nvSpPr>
          <p:cNvPr id="3" name="Footer Placeholder 4">
            <a:extLst>
              <a:ext uri="{FF2B5EF4-FFF2-40B4-BE49-F238E27FC236}">
                <a16:creationId xmlns:a16="http://schemas.microsoft.com/office/drawing/2014/main" id="{67550591-5FE9-F140-4E34-5256EBCCB50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4" name="Slide Number Placeholder 5">
            <a:extLst>
              <a:ext uri="{FF2B5EF4-FFF2-40B4-BE49-F238E27FC236}">
                <a16:creationId xmlns:a16="http://schemas.microsoft.com/office/drawing/2014/main" id="{19EC5884-5885-014A-39B9-D4A0445EFCC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260924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quence Number, Photo 2">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F65BDE1-4C58-E0CC-97CA-4695152C2FDC}"/>
              </a:ext>
              <a:ext uri="{C183D7F6-B498-43B3-948B-1728B52AA6E4}">
                <adec:decorative xmlns:adec="http://schemas.microsoft.com/office/drawing/2017/decorative" val="1"/>
              </a:ext>
            </a:extLst>
          </p:cNvPr>
          <p:cNvSpPr/>
          <p:nvPr userDrawn="1"/>
        </p:nvSpPr>
        <p:spPr>
          <a:xfrm>
            <a:off x="8724902" y="0"/>
            <a:ext cx="1177164" cy="1943100"/>
          </a:xfrm>
          <a:custGeom>
            <a:avLst/>
            <a:gdLst>
              <a:gd name="connsiteX0" fmla="*/ 0 w 784776"/>
              <a:gd name="connsiteY0" fmla="*/ 0 h 1295400"/>
              <a:gd name="connsiteX1" fmla="*/ 784776 w 784776"/>
              <a:gd name="connsiteY1" fmla="*/ 0 h 1295400"/>
              <a:gd name="connsiteX2" fmla="*/ 784776 w 784776"/>
              <a:gd name="connsiteY2" fmla="*/ 1295400 h 1295400"/>
              <a:gd name="connsiteX3" fmla="*/ 0 w 784776"/>
              <a:gd name="connsiteY3" fmla="*/ 1295400 h 1295400"/>
            </a:gdLst>
            <a:ahLst/>
            <a:cxnLst>
              <a:cxn ang="0">
                <a:pos x="connsiteX0" y="connsiteY0"/>
              </a:cxn>
              <a:cxn ang="0">
                <a:pos x="connsiteX1" y="connsiteY1"/>
              </a:cxn>
              <a:cxn ang="0">
                <a:pos x="connsiteX2" y="connsiteY2"/>
              </a:cxn>
              <a:cxn ang="0">
                <a:pos x="connsiteX3" y="connsiteY3"/>
              </a:cxn>
            </a:cxnLst>
            <a:rect l="l" t="t" r="r" b="b"/>
            <a:pathLst>
              <a:path w="784776" h="1295400">
                <a:moveTo>
                  <a:pt x="0" y="0"/>
                </a:moveTo>
                <a:lnTo>
                  <a:pt x="784776" y="0"/>
                </a:lnTo>
                <a:lnTo>
                  <a:pt x="784776" y="1295400"/>
                </a:lnTo>
                <a:lnTo>
                  <a:pt x="0" y="129540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700"/>
          </a:p>
        </p:txBody>
      </p:sp>
      <p:sp>
        <p:nvSpPr>
          <p:cNvPr id="8" name="Text Placeholder 7">
            <a:extLst>
              <a:ext uri="{FF2B5EF4-FFF2-40B4-BE49-F238E27FC236}">
                <a16:creationId xmlns:a16="http://schemas.microsoft.com/office/drawing/2014/main" id="{E517E50D-F7E2-253D-428F-1DA3EFBC2850}"/>
              </a:ext>
            </a:extLst>
          </p:cNvPr>
          <p:cNvSpPr>
            <a:spLocks noGrp="1"/>
          </p:cNvSpPr>
          <p:nvPr>
            <p:ph type="body" sz="quarter" idx="29" hasCustomPrompt="1"/>
          </p:nvPr>
        </p:nvSpPr>
        <p:spPr>
          <a:xfrm>
            <a:off x="8724901" y="533400"/>
            <a:ext cx="1176338" cy="1009650"/>
          </a:xfrm>
        </p:spPr>
        <p:txBody>
          <a:bodyPr anchor="ctr"/>
          <a:lstStyle>
            <a:lvl1pPr marL="0" indent="0" algn="ctr">
              <a:lnSpc>
                <a:spcPct val="100000"/>
              </a:lnSpc>
              <a:buNone/>
              <a:defRPr sz="4800" b="1">
                <a:solidFill>
                  <a:schemeClr val="bg2"/>
                </a:solidFill>
                <a:latin typeface="+mj-lt"/>
              </a:defRPr>
            </a:lvl1pPr>
          </a:lstStyle>
          <a:p>
            <a:pPr lvl="0"/>
            <a:r>
              <a:rPr lang="en-US" altLang="zh-CN"/>
              <a:t>01</a:t>
            </a:r>
            <a:endParaRPr lang="zh-CN" altLang="en-US"/>
          </a:p>
        </p:txBody>
      </p:sp>
      <p:sp>
        <p:nvSpPr>
          <p:cNvPr id="4" name="Title 1">
            <a:extLst>
              <a:ext uri="{FF2B5EF4-FFF2-40B4-BE49-F238E27FC236}">
                <a16:creationId xmlns:a16="http://schemas.microsoft.com/office/drawing/2014/main" id="{777D0816-A0A9-20C1-B42A-95D1C13F84D3}"/>
              </a:ext>
            </a:extLst>
          </p:cNvPr>
          <p:cNvSpPr>
            <a:spLocks noGrp="1"/>
          </p:cNvSpPr>
          <p:nvPr>
            <p:ph type="ctrTitle" hasCustomPrompt="1"/>
          </p:nvPr>
        </p:nvSpPr>
        <p:spPr>
          <a:xfrm>
            <a:off x="647700" y="426720"/>
            <a:ext cx="8077200" cy="6150291"/>
          </a:xfrm>
        </p:spPr>
        <p:txBody>
          <a:bodyPr anchor="b">
            <a:noAutofit/>
          </a:bodyPr>
          <a:lstStyle>
            <a:lvl1pPr algn="l">
              <a:defRPr sz="81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D51E97C1-0EB0-B109-7BE3-9012BD59B8FC}"/>
              </a:ext>
            </a:extLst>
          </p:cNvPr>
          <p:cNvSpPr>
            <a:spLocks noGrp="1"/>
          </p:cNvSpPr>
          <p:nvPr>
            <p:ph type="subTitle" idx="1"/>
          </p:nvPr>
        </p:nvSpPr>
        <p:spPr>
          <a:xfrm>
            <a:off x="647700" y="6781801"/>
            <a:ext cx="8077200" cy="2352674"/>
          </a:xfrm>
        </p:spPr>
        <p:txBody>
          <a:bodyPr/>
          <a:lstStyle>
            <a:lvl1pPr marL="0" indent="0" algn="l">
              <a:buNone/>
              <a:defRPr sz="39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CN"/>
          </a:p>
        </p:txBody>
      </p:sp>
      <p:sp>
        <p:nvSpPr>
          <p:cNvPr id="2" name="Picture Placeholder 1">
            <a:extLst>
              <a:ext uri="{FF2B5EF4-FFF2-40B4-BE49-F238E27FC236}">
                <a16:creationId xmlns:a16="http://schemas.microsoft.com/office/drawing/2014/main" id="{A8ED90A8-7525-1B2C-FACF-0A70191543F4}"/>
              </a:ext>
            </a:extLst>
          </p:cNvPr>
          <p:cNvSpPr>
            <a:spLocks noGrp="1"/>
          </p:cNvSpPr>
          <p:nvPr>
            <p:ph type="pic" sz="quarter" idx="28"/>
          </p:nvPr>
        </p:nvSpPr>
        <p:spPr>
          <a:xfrm flipH="1">
            <a:off x="9902066" y="0"/>
            <a:ext cx="8385935" cy="10287000"/>
          </a:xfrm>
          <a:custGeom>
            <a:avLst/>
            <a:gdLst>
              <a:gd name="connsiteX0" fmla="*/ 0 w 5590623"/>
              <a:gd name="connsiteY0" fmla="*/ 0 h 6858000"/>
              <a:gd name="connsiteX1" fmla="*/ 5590623 w 5590623"/>
              <a:gd name="connsiteY1" fmla="*/ 0 h 6858000"/>
              <a:gd name="connsiteX2" fmla="*/ 5590623 w 5590623"/>
              <a:gd name="connsiteY2" fmla="*/ 5112985 h 6858000"/>
              <a:gd name="connsiteX3" fmla="*/ 3845608 w 5590623"/>
              <a:gd name="connsiteY3" fmla="*/ 6858000 h 6858000"/>
              <a:gd name="connsiteX4" fmla="*/ 99715 w 5590623"/>
              <a:gd name="connsiteY4" fmla="*/ 6858000 h 6858000"/>
              <a:gd name="connsiteX5" fmla="*/ 0 w 5590623"/>
              <a:gd name="connsiteY5" fmla="*/ 68529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0623" h="6858000">
                <a:moveTo>
                  <a:pt x="0" y="0"/>
                </a:moveTo>
                <a:lnTo>
                  <a:pt x="5590623" y="0"/>
                </a:lnTo>
                <a:lnTo>
                  <a:pt x="5590623" y="5112985"/>
                </a:lnTo>
                <a:cubicBezTo>
                  <a:pt x="5590623" y="6076730"/>
                  <a:pt x="4809354" y="6858000"/>
                  <a:pt x="3845608" y="6858000"/>
                </a:cubicBezTo>
                <a:lnTo>
                  <a:pt x="99715" y="6858000"/>
                </a:lnTo>
                <a:lnTo>
                  <a:pt x="0" y="6852965"/>
                </a:lnTo>
                <a:close/>
              </a:path>
            </a:pathLst>
          </a:custGeom>
        </p:spPr>
        <p:txBody>
          <a:bodyPr wrap="square">
            <a:noAutofit/>
          </a:bodyPr>
          <a:lstStyle/>
          <a:p>
            <a:endParaRPr lang="zh-CN" altLang="en-US"/>
          </a:p>
        </p:txBody>
      </p:sp>
      <p:sp>
        <p:nvSpPr>
          <p:cNvPr id="22" name="Date Placeholder 3">
            <a:extLst>
              <a:ext uri="{FF2B5EF4-FFF2-40B4-BE49-F238E27FC236}">
                <a16:creationId xmlns:a16="http://schemas.microsoft.com/office/drawing/2014/main" id="{EC5FC4FE-969C-3430-8E2D-D1961B0E5B6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DB9355D7-1198-4609-AAF6-C4DDCF3A6EF7}" type="datetime1">
              <a:rPr lang="en-US" smtClean="0"/>
              <a:t>8/24/2025</a:t>
            </a:fld>
            <a:endParaRPr lang="en-CN"/>
          </a:p>
        </p:txBody>
      </p:sp>
      <p:sp>
        <p:nvSpPr>
          <p:cNvPr id="23" name="Footer Placeholder 4">
            <a:extLst>
              <a:ext uri="{FF2B5EF4-FFF2-40B4-BE49-F238E27FC236}">
                <a16:creationId xmlns:a16="http://schemas.microsoft.com/office/drawing/2014/main" id="{02AF8041-59E3-15F2-6902-E9C22C33311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24" name="Slide Number Placeholder 5">
            <a:extLst>
              <a:ext uri="{FF2B5EF4-FFF2-40B4-BE49-F238E27FC236}">
                <a16:creationId xmlns:a16="http://schemas.microsoft.com/office/drawing/2014/main" id="{D27CEAE8-ACAD-92D0-B0A7-F2FED32A531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376946918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quence Number 1">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04FD6E8-9410-CD68-AD6A-4F21B02BAA97}"/>
              </a:ext>
              <a:ext uri="{C183D7F6-B498-43B3-948B-1728B52AA6E4}">
                <adec:decorative xmlns:adec="http://schemas.microsoft.com/office/drawing/2017/decorative" val="1"/>
              </a:ext>
            </a:extLst>
          </p:cNvPr>
          <p:cNvSpPr/>
          <p:nvPr userDrawn="1"/>
        </p:nvSpPr>
        <p:spPr>
          <a:xfrm>
            <a:off x="8143875" y="2"/>
            <a:ext cx="2000250" cy="1569197"/>
          </a:xfrm>
          <a:custGeom>
            <a:avLst/>
            <a:gdLst>
              <a:gd name="connsiteX0" fmla="*/ 0 w 1333500"/>
              <a:gd name="connsiteY0" fmla="*/ 0 h 1046131"/>
              <a:gd name="connsiteX1" fmla="*/ 1333500 w 1333500"/>
              <a:gd name="connsiteY1" fmla="*/ 0 h 1046131"/>
              <a:gd name="connsiteX2" fmla="*/ 1333500 w 1333500"/>
              <a:gd name="connsiteY2" fmla="*/ 828110 h 1046131"/>
              <a:gd name="connsiteX3" fmla="*/ 1115479 w 1333500"/>
              <a:gd name="connsiteY3" fmla="*/ 1046131 h 1046131"/>
              <a:gd name="connsiteX4" fmla="*/ 218021 w 1333500"/>
              <a:gd name="connsiteY4" fmla="*/ 1046131 h 1046131"/>
              <a:gd name="connsiteX5" fmla="*/ 0 w 1333500"/>
              <a:gd name="connsiteY5" fmla="*/ 828110 h 104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0" h="1046131">
                <a:moveTo>
                  <a:pt x="0" y="0"/>
                </a:moveTo>
                <a:lnTo>
                  <a:pt x="1333500" y="0"/>
                </a:lnTo>
                <a:lnTo>
                  <a:pt x="1333500" y="828110"/>
                </a:lnTo>
                <a:cubicBezTo>
                  <a:pt x="1333500" y="948520"/>
                  <a:pt x="1235889" y="1046131"/>
                  <a:pt x="1115479" y="1046131"/>
                </a:cubicBezTo>
                <a:lnTo>
                  <a:pt x="218021" y="1046131"/>
                </a:lnTo>
                <a:cubicBezTo>
                  <a:pt x="97611" y="1046131"/>
                  <a:pt x="0" y="948520"/>
                  <a:pt x="0" y="82811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700">
              <a:solidFill>
                <a:schemeClr val="tx1"/>
              </a:solidFill>
            </a:endParaRPr>
          </a:p>
        </p:txBody>
      </p:sp>
      <p:sp>
        <p:nvSpPr>
          <p:cNvPr id="5" name="Text Placeholder 7">
            <a:extLst>
              <a:ext uri="{FF2B5EF4-FFF2-40B4-BE49-F238E27FC236}">
                <a16:creationId xmlns:a16="http://schemas.microsoft.com/office/drawing/2014/main" id="{E0C08F07-3AD6-984D-4638-073B6C0B8599}"/>
              </a:ext>
            </a:extLst>
          </p:cNvPr>
          <p:cNvSpPr>
            <a:spLocks noGrp="1"/>
          </p:cNvSpPr>
          <p:nvPr>
            <p:ph type="body" sz="quarter" idx="29" hasCustomPrompt="1"/>
          </p:nvPr>
        </p:nvSpPr>
        <p:spPr>
          <a:xfrm>
            <a:off x="8574881" y="248067"/>
            <a:ext cx="1176338" cy="1009650"/>
          </a:xfrm>
        </p:spPr>
        <p:txBody>
          <a:bodyPr anchor="ctr"/>
          <a:lstStyle>
            <a:lvl1pPr marL="0" indent="0" algn="ctr">
              <a:lnSpc>
                <a:spcPct val="100000"/>
              </a:lnSpc>
              <a:buNone/>
              <a:defRPr sz="4800" b="1">
                <a:solidFill>
                  <a:schemeClr val="bg2"/>
                </a:solidFill>
                <a:latin typeface="+mj-lt"/>
              </a:defRPr>
            </a:lvl1pPr>
          </a:lstStyle>
          <a:p>
            <a:pPr lvl="0"/>
            <a:r>
              <a:rPr lang="en-US" altLang="zh-CN"/>
              <a:t>01</a:t>
            </a:r>
            <a:endParaRPr lang="zh-CN" alt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2838450" y="1543049"/>
            <a:ext cx="12649200" cy="5524502"/>
          </a:xfrm>
        </p:spPr>
        <p:txBody>
          <a:bodyPr anchor="b">
            <a:noAutofit/>
          </a:bodyPr>
          <a:lstStyle>
            <a:lvl1pPr algn="ctr">
              <a:lnSpc>
                <a:spcPct val="100000"/>
              </a:lnSpc>
              <a:defRPr sz="81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2838450" y="7315199"/>
            <a:ext cx="12649200" cy="1648664"/>
          </a:xfrm>
        </p:spPr>
        <p:txBody>
          <a:bodyPr anchor="t">
            <a:noAutofit/>
          </a:bodyPr>
          <a:lstStyle>
            <a:lvl1pPr marL="0" indent="0" algn="ctr">
              <a:lnSpc>
                <a:spcPct val="100000"/>
              </a:lnSpc>
              <a:buNone/>
              <a:defRPr sz="39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1" name="Date Placeholder 3">
            <a:extLst>
              <a:ext uri="{FF2B5EF4-FFF2-40B4-BE49-F238E27FC236}">
                <a16:creationId xmlns:a16="http://schemas.microsoft.com/office/drawing/2014/main" id="{20EA5083-CBDA-234C-ADF4-DE0F10961CA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8895C753-0CA0-4346-B98B-1610B6C9CCD4}" type="datetime1">
              <a:rPr lang="en-US" smtClean="0"/>
              <a:t>8/24/2025</a:t>
            </a:fld>
            <a:endParaRPr lang="en-CN"/>
          </a:p>
        </p:txBody>
      </p:sp>
      <p:sp>
        <p:nvSpPr>
          <p:cNvPr id="12" name="Footer Placeholder 4">
            <a:extLst>
              <a:ext uri="{FF2B5EF4-FFF2-40B4-BE49-F238E27FC236}">
                <a16:creationId xmlns:a16="http://schemas.microsoft.com/office/drawing/2014/main" id="{3B46CB32-AE1A-C161-F8AD-B5C4C197C05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3" name="Slide Number Placeholder 5">
            <a:extLst>
              <a:ext uri="{FF2B5EF4-FFF2-40B4-BE49-F238E27FC236}">
                <a16:creationId xmlns:a16="http://schemas.microsoft.com/office/drawing/2014/main" id="{DB321B52-8912-5727-807C-9B371A898AC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139831777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F8921EF-D008-97BC-E5BE-5056735440DD}"/>
              </a:ext>
            </a:extLst>
          </p:cNvPr>
          <p:cNvSpPr>
            <a:spLocks noGrp="1"/>
          </p:cNvSpPr>
          <p:nvPr>
            <p:ph type="title" hasCustomPrompt="1"/>
          </p:nvPr>
        </p:nvSpPr>
        <p:spPr>
          <a:xfrm>
            <a:off x="9144000" y="678581"/>
            <a:ext cx="8549640" cy="5846798"/>
          </a:xfrm>
        </p:spPr>
        <p:txBody>
          <a:bodyPr lIns="0" tIns="0" rIns="0" bIns="0" anchor="b" anchorCtr="0">
            <a:noAutofit/>
          </a:bodyPr>
          <a:lstStyle>
            <a:lvl1pPr algn="l">
              <a:defRPr sz="8100" b="1">
                <a:solidFill>
                  <a:schemeClr val="tx1"/>
                </a:solidFill>
              </a:defRPr>
            </a:lvl1pPr>
          </a:lstStyle>
          <a:p>
            <a:r>
              <a:rPr lang="en-US"/>
              <a:t>Click to edit Master title style</a:t>
            </a:r>
          </a:p>
        </p:txBody>
      </p:sp>
      <p:sp>
        <p:nvSpPr>
          <p:cNvPr id="5" name="Subtitle 2">
            <a:extLst>
              <a:ext uri="{FF2B5EF4-FFF2-40B4-BE49-F238E27FC236}">
                <a16:creationId xmlns:a16="http://schemas.microsoft.com/office/drawing/2014/main" id="{032671BA-90EF-59B5-C249-F7C365215572}"/>
              </a:ext>
            </a:extLst>
          </p:cNvPr>
          <p:cNvSpPr>
            <a:spLocks noGrp="1"/>
          </p:cNvSpPr>
          <p:nvPr>
            <p:ph type="subTitle" idx="1"/>
          </p:nvPr>
        </p:nvSpPr>
        <p:spPr>
          <a:xfrm>
            <a:off x="9144000" y="6781801"/>
            <a:ext cx="8549640" cy="2352674"/>
          </a:xfrm>
        </p:spPr>
        <p:txBody>
          <a:bodyPr/>
          <a:lstStyle>
            <a:lvl1pPr marL="0" indent="0" algn="l">
              <a:buNone/>
              <a:defRPr sz="39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CN"/>
          </a:p>
        </p:txBody>
      </p:sp>
      <p:sp>
        <p:nvSpPr>
          <p:cNvPr id="27" name="Picture Placeholder 26">
            <a:extLst>
              <a:ext uri="{FF2B5EF4-FFF2-40B4-BE49-F238E27FC236}">
                <a16:creationId xmlns:a16="http://schemas.microsoft.com/office/drawing/2014/main" id="{73459998-3AA2-B134-8816-E21159D0BAD0}"/>
              </a:ext>
            </a:extLst>
          </p:cNvPr>
          <p:cNvSpPr>
            <a:spLocks noGrp="1"/>
          </p:cNvSpPr>
          <p:nvPr>
            <p:ph type="pic" sz="quarter" idx="28"/>
          </p:nvPr>
        </p:nvSpPr>
        <p:spPr>
          <a:xfrm>
            <a:off x="2" y="0"/>
            <a:ext cx="8385935" cy="10287000"/>
          </a:xfrm>
          <a:custGeom>
            <a:avLst/>
            <a:gdLst>
              <a:gd name="connsiteX0" fmla="*/ 0 w 5590623"/>
              <a:gd name="connsiteY0" fmla="*/ 0 h 6858000"/>
              <a:gd name="connsiteX1" fmla="*/ 5590623 w 5590623"/>
              <a:gd name="connsiteY1" fmla="*/ 0 h 6858000"/>
              <a:gd name="connsiteX2" fmla="*/ 5590623 w 5590623"/>
              <a:gd name="connsiteY2" fmla="*/ 5112985 h 6858000"/>
              <a:gd name="connsiteX3" fmla="*/ 3845608 w 5590623"/>
              <a:gd name="connsiteY3" fmla="*/ 6858000 h 6858000"/>
              <a:gd name="connsiteX4" fmla="*/ 99715 w 5590623"/>
              <a:gd name="connsiteY4" fmla="*/ 6858000 h 6858000"/>
              <a:gd name="connsiteX5" fmla="*/ 0 w 5590623"/>
              <a:gd name="connsiteY5" fmla="*/ 68529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0623" h="6858000">
                <a:moveTo>
                  <a:pt x="0" y="0"/>
                </a:moveTo>
                <a:lnTo>
                  <a:pt x="5590623" y="0"/>
                </a:lnTo>
                <a:lnTo>
                  <a:pt x="5590623" y="5112985"/>
                </a:lnTo>
                <a:cubicBezTo>
                  <a:pt x="5590623" y="6076730"/>
                  <a:pt x="4809354" y="6858000"/>
                  <a:pt x="3845608" y="6858000"/>
                </a:cubicBezTo>
                <a:lnTo>
                  <a:pt x="99715" y="6858000"/>
                </a:lnTo>
                <a:lnTo>
                  <a:pt x="0" y="6852965"/>
                </a:lnTo>
                <a:close/>
              </a:path>
            </a:pathLst>
          </a:custGeom>
        </p:spPr>
        <p:txBody>
          <a:bodyPr wrap="square">
            <a:noAutofit/>
          </a:bodyPr>
          <a:lstStyle/>
          <a:p>
            <a:endParaRPr lang="zh-CN" altLang="en-US"/>
          </a:p>
        </p:txBody>
      </p:sp>
      <p:sp>
        <p:nvSpPr>
          <p:cNvPr id="2" name="Date Placeholder 3">
            <a:extLst>
              <a:ext uri="{FF2B5EF4-FFF2-40B4-BE49-F238E27FC236}">
                <a16:creationId xmlns:a16="http://schemas.microsoft.com/office/drawing/2014/main" id="{D539F209-2985-7BF1-0F75-55A5560BCDD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FFCEBAA4-13FA-4413-BFAE-50C39544193F}" type="datetime1">
              <a:rPr lang="en-US" smtClean="0"/>
              <a:t>8/24/2025</a:t>
            </a:fld>
            <a:endParaRPr lang="en-CN"/>
          </a:p>
        </p:txBody>
      </p:sp>
      <p:sp>
        <p:nvSpPr>
          <p:cNvPr id="3" name="Footer Placeholder 4">
            <a:extLst>
              <a:ext uri="{FF2B5EF4-FFF2-40B4-BE49-F238E27FC236}">
                <a16:creationId xmlns:a16="http://schemas.microsoft.com/office/drawing/2014/main" id="{67550591-5FE9-F140-4E34-5256EBCCB50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4" name="Slide Number Placeholder 5">
            <a:extLst>
              <a:ext uri="{FF2B5EF4-FFF2-40B4-BE49-F238E27FC236}">
                <a16:creationId xmlns:a16="http://schemas.microsoft.com/office/drawing/2014/main" id="{19EC5884-5885-014A-39B9-D4A0445EFCC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1793315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7D0816-A0A9-20C1-B42A-95D1C13F84D3}"/>
              </a:ext>
            </a:extLst>
          </p:cNvPr>
          <p:cNvSpPr>
            <a:spLocks noGrp="1"/>
          </p:cNvSpPr>
          <p:nvPr>
            <p:ph type="ctrTitle" hasCustomPrompt="1"/>
          </p:nvPr>
        </p:nvSpPr>
        <p:spPr>
          <a:xfrm>
            <a:off x="647700" y="320802"/>
            <a:ext cx="8915400" cy="5966460"/>
          </a:xfrm>
        </p:spPr>
        <p:txBody>
          <a:bodyPr anchor="b">
            <a:noAutofit/>
          </a:bodyPr>
          <a:lstStyle>
            <a:lvl1pPr algn="l">
              <a:defRPr sz="8100">
                <a:solidFill>
                  <a:schemeClr val="tx1"/>
                </a:solidFill>
              </a:defRPr>
            </a:lvl1pPr>
          </a:lstStyle>
          <a:p>
            <a:r>
              <a:rPr lang="en-US"/>
              <a:t>Click to edit Master title style</a:t>
            </a:r>
          </a:p>
        </p:txBody>
      </p:sp>
      <p:sp>
        <p:nvSpPr>
          <p:cNvPr id="5" name="Subtitle 2">
            <a:extLst>
              <a:ext uri="{FF2B5EF4-FFF2-40B4-BE49-F238E27FC236}">
                <a16:creationId xmlns:a16="http://schemas.microsoft.com/office/drawing/2014/main" id="{1F53C620-9E4A-9463-32D9-EAB787FF6164}"/>
              </a:ext>
            </a:extLst>
          </p:cNvPr>
          <p:cNvSpPr>
            <a:spLocks noGrp="1"/>
          </p:cNvSpPr>
          <p:nvPr>
            <p:ph type="subTitle" idx="1" hasCustomPrompt="1"/>
          </p:nvPr>
        </p:nvSpPr>
        <p:spPr>
          <a:xfrm>
            <a:off x="634325" y="6608064"/>
            <a:ext cx="8928284" cy="2231136"/>
          </a:xfrm>
        </p:spPr>
        <p:txBody>
          <a:bodyPr anchor="t">
            <a:noAutofit/>
          </a:bodyPr>
          <a:lstStyle>
            <a:lvl1pPr marL="0" indent="0" algn="l">
              <a:buNone/>
              <a:defRPr sz="3900">
                <a:solidFill>
                  <a:schemeClr val="tx1"/>
                </a:solidFill>
                <a:latin typeface="+mn-lt"/>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2" name="Picture Placeholder 1">
            <a:extLst>
              <a:ext uri="{FF2B5EF4-FFF2-40B4-BE49-F238E27FC236}">
                <a16:creationId xmlns:a16="http://schemas.microsoft.com/office/drawing/2014/main" id="{A8ED90A8-7525-1B2C-FACF-0A70191543F4}"/>
              </a:ext>
            </a:extLst>
          </p:cNvPr>
          <p:cNvSpPr>
            <a:spLocks noGrp="1"/>
          </p:cNvSpPr>
          <p:nvPr>
            <p:ph type="pic" sz="quarter" idx="28"/>
          </p:nvPr>
        </p:nvSpPr>
        <p:spPr>
          <a:xfrm flipH="1">
            <a:off x="9902066" y="0"/>
            <a:ext cx="8385935" cy="10287000"/>
          </a:xfrm>
          <a:custGeom>
            <a:avLst/>
            <a:gdLst>
              <a:gd name="connsiteX0" fmla="*/ 0 w 5590623"/>
              <a:gd name="connsiteY0" fmla="*/ 0 h 6858000"/>
              <a:gd name="connsiteX1" fmla="*/ 5590623 w 5590623"/>
              <a:gd name="connsiteY1" fmla="*/ 0 h 6858000"/>
              <a:gd name="connsiteX2" fmla="*/ 5590623 w 5590623"/>
              <a:gd name="connsiteY2" fmla="*/ 5112985 h 6858000"/>
              <a:gd name="connsiteX3" fmla="*/ 3845608 w 5590623"/>
              <a:gd name="connsiteY3" fmla="*/ 6858000 h 6858000"/>
              <a:gd name="connsiteX4" fmla="*/ 99715 w 5590623"/>
              <a:gd name="connsiteY4" fmla="*/ 6858000 h 6858000"/>
              <a:gd name="connsiteX5" fmla="*/ 0 w 5590623"/>
              <a:gd name="connsiteY5" fmla="*/ 68529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0623" h="6858000">
                <a:moveTo>
                  <a:pt x="0" y="0"/>
                </a:moveTo>
                <a:lnTo>
                  <a:pt x="5590623" y="0"/>
                </a:lnTo>
                <a:lnTo>
                  <a:pt x="5590623" y="5112985"/>
                </a:lnTo>
                <a:cubicBezTo>
                  <a:pt x="5590623" y="6076730"/>
                  <a:pt x="4809354" y="6858000"/>
                  <a:pt x="3845608" y="6858000"/>
                </a:cubicBezTo>
                <a:lnTo>
                  <a:pt x="99715" y="6858000"/>
                </a:lnTo>
                <a:lnTo>
                  <a:pt x="0" y="6852965"/>
                </a:lnTo>
                <a:close/>
              </a:path>
            </a:pathLst>
          </a:custGeom>
        </p:spPr>
        <p:txBody>
          <a:bodyPr wrap="square">
            <a:noAutofit/>
          </a:bodyPr>
          <a:lstStyle/>
          <a:p>
            <a:endParaRPr lang="zh-CN" altLang="en-US"/>
          </a:p>
        </p:txBody>
      </p:sp>
      <p:sp>
        <p:nvSpPr>
          <p:cNvPr id="22" name="Date Placeholder 3">
            <a:extLst>
              <a:ext uri="{FF2B5EF4-FFF2-40B4-BE49-F238E27FC236}">
                <a16:creationId xmlns:a16="http://schemas.microsoft.com/office/drawing/2014/main" id="{EC5FC4FE-969C-3430-8E2D-D1961B0E5B6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3B427247-D0A7-4B85-AE4F-08528C4E322A}" type="datetime1">
              <a:rPr lang="en-US" smtClean="0"/>
              <a:t>8/24/2025</a:t>
            </a:fld>
            <a:endParaRPr lang="en-CN"/>
          </a:p>
        </p:txBody>
      </p:sp>
      <p:sp>
        <p:nvSpPr>
          <p:cNvPr id="23" name="Footer Placeholder 4">
            <a:extLst>
              <a:ext uri="{FF2B5EF4-FFF2-40B4-BE49-F238E27FC236}">
                <a16:creationId xmlns:a16="http://schemas.microsoft.com/office/drawing/2014/main" id="{02AF8041-59E3-15F2-6902-E9C22C33311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24" name="Slide Number Placeholder 5">
            <a:extLst>
              <a:ext uri="{FF2B5EF4-FFF2-40B4-BE49-F238E27FC236}">
                <a16:creationId xmlns:a16="http://schemas.microsoft.com/office/drawing/2014/main" id="{D27CEAE8-ACAD-92D0-B0A7-F2FED32A531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206089951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2838450" y="1543049"/>
            <a:ext cx="12649200" cy="5524502"/>
          </a:xfrm>
        </p:spPr>
        <p:txBody>
          <a:bodyPr anchor="b">
            <a:noAutofit/>
          </a:bodyPr>
          <a:lstStyle>
            <a:lvl1pPr algn="ctr">
              <a:lnSpc>
                <a:spcPct val="100000"/>
              </a:lnSpc>
              <a:defRPr sz="81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2838450" y="7315199"/>
            <a:ext cx="12649200" cy="1648664"/>
          </a:xfrm>
        </p:spPr>
        <p:txBody>
          <a:bodyPr anchor="t">
            <a:noAutofit/>
          </a:bodyPr>
          <a:lstStyle>
            <a:lvl1pPr marL="0" indent="0" algn="ctr">
              <a:lnSpc>
                <a:spcPct val="100000"/>
              </a:lnSpc>
              <a:buNone/>
              <a:defRPr sz="39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1" name="Date Placeholder 3">
            <a:extLst>
              <a:ext uri="{FF2B5EF4-FFF2-40B4-BE49-F238E27FC236}">
                <a16:creationId xmlns:a16="http://schemas.microsoft.com/office/drawing/2014/main" id="{20EA5083-CBDA-234C-ADF4-DE0F10961CA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5ABAF4D2-3940-40DE-9773-995009AE73D1}" type="datetime1">
              <a:rPr lang="en-US" smtClean="0"/>
              <a:t>8/24/2025</a:t>
            </a:fld>
            <a:endParaRPr lang="en-CN"/>
          </a:p>
        </p:txBody>
      </p:sp>
      <p:sp>
        <p:nvSpPr>
          <p:cNvPr id="12" name="Footer Placeholder 4">
            <a:extLst>
              <a:ext uri="{FF2B5EF4-FFF2-40B4-BE49-F238E27FC236}">
                <a16:creationId xmlns:a16="http://schemas.microsoft.com/office/drawing/2014/main" id="{3B46CB32-AE1A-C161-F8AD-B5C4C197C05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3" name="Slide Number Placeholder 5">
            <a:extLst>
              <a:ext uri="{FF2B5EF4-FFF2-40B4-BE49-F238E27FC236}">
                <a16:creationId xmlns:a16="http://schemas.microsoft.com/office/drawing/2014/main" id="{DB321B52-8912-5727-807C-9B371A898AC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111164536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5 Textboxes">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D3B1BB6E-B06C-A17C-8C3E-79EABCBE4EF7}"/>
              </a:ext>
              <a:ext uri="{C183D7F6-B498-43B3-948B-1728B52AA6E4}">
                <adec:decorative xmlns:adec="http://schemas.microsoft.com/office/drawing/2017/decorative" val="1"/>
              </a:ext>
            </a:extLst>
          </p:cNvPr>
          <p:cNvSpPr>
            <a:spLocks noChangeArrowheads="1"/>
          </p:cNvSpPr>
          <p:nvPr userDrawn="1"/>
        </p:nvSpPr>
        <p:spPr bwMode="auto">
          <a:xfrm>
            <a:off x="1480169" y="3865490"/>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17" name="Rectangle 40">
            <a:extLst>
              <a:ext uri="{FF2B5EF4-FFF2-40B4-BE49-F238E27FC236}">
                <a16:creationId xmlns:a16="http://schemas.microsoft.com/office/drawing/2014/main" id="{0731A7D4-E0B1-9EFC-60E9-55B28D5F0295}"/>
              </a:ext>
              <a:ext uri="{C183D7F6-B498-43B3-948B-1728B52AA6E4}">
                <adec:decorative xmlns:adec="http://schemas.microsoft.com/office/drawing/2017/decorative" val="1"/>
              </a:ext>
            </a:extLst>
          </p:cNvPr>
          <p:cNvSpPr>
            <a:spLocks noChangeArrowheads="1"/>
          </p:cNvSpPr>
          <p:nvPr userDrawn="1"/>
        </p:nvSpPr>
        <p:spPr bwMode="auto">
          <a:xfrm>
            <a:off x="1480169" y="5589864"/>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18" name="Rectangle 48">
            <a:extLst>
              <a:ext uri="{FF2B5EF4-FFF2-40B4-BE49-F238E27FC236}">
                <a16:creationId xmlns:a16="http://schemas.microsoft.com/office/drawing/2014/main" id="{F379DD77-5A9A-AFFB-A8F9-07D52E7790AB}"/>
              </a:ext>
              <a:ext uri="{C183D7F6-B498-43B3-948B-1728B52AA6E4}">
                <adec:decorative xmlns:adec="http://schemas.microsoft.com/office/drawing/2017/decorative" val="1"/>
              </a:ext>
            </a:extLst>
          </p:cNvPr>
          <p:cNvSpPr>
            <a:spLocks noChangeArrowheads="1"/>
          </p:cNvSpPr>
          <p:nvPr userDrawn="1"/>
        </p:nvSpPr>
        <p:spPr bwMode="auto">
          <a:xfrm>
            <a:off x="1480169" y="7335855"/>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20" name="Rectangle 89">
            <a:extLst>
              <a:ext uri="{FF2B5EF4-FFF2-40B4-BE49-F238E27FC236}">
                <a16:creationId xmlns:a16="http://schemas.microsoft.com/office/drawing/2014/main" id="{8D81854D-7A68-8152-BE67-C5FD9CA58AA9}"/>
              </a:ext>
              <a:ext uri="{C183D7F6-B498-43B3-948B-1728B52AA6E4}">
                <adec:decorative xmlns:adec="http://schemas.microsoft.com/office/drawing/2017/decorative" val="1"/>
              </a:ext>
            </a:extLst>
          </p:cNvPr>
          <p:cNvSpPr>
            <a:spLocks noChangeArrowheads="1"/>
          </p:cNvSpPr>
          <p:nvPr userDrawn="1"/>
        </p:nvSpPr>
        <p:spPr bwMode="auto">
          <a:xfrm>
            <a:off x="9461109" y="3865490"/>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19" name="Rectangle 81">
            <a:extLst>
              <a:ext uri="{FF2B5EF4-FFF2-40B4-BE49-F238E27FC236}">
                <a16:creationId xmlns:a16="http://schemas.microsoft.com/office/drawing/2014/main" id="{EA9BC805-8AC0-6973-6307-402D4873D258}"/>
              </a:ext>
              <a:ext uri="{C183D7F6-B498-43B3-948B-1728B52AA6E4}">
                <adec:decorative xmlns:adec="http://schemas.microsoft.com/office/drawing/2017/decorative" val="1"/>
              </a:ext>
            </a:extLst>
          </p:cNvPr>
          <p:cNvSpPr>
            <a:spLocks noChangeArrowheads="1"/>
          </p:cNvSpPr>
          <p:nvPr userDrawn="1"/>
        </p:nvSpPr>
        <p:spPr bwMode="auto">
          <a:xfrm>
            <a:off x="9461109" y="5589864"/>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1472873" y="1588462"/>
            <a:ext cx="11758800" cy="1221419"/>
          </a:xfrm>
        </p:spPr>
        <p:txBody>
          <a:bodyPr lIns="0" tIns="0" rIns="0" bIns="0" anchor="b">
            <a:noAutofit/>
          </a:bodyPr>
          <a:lstStyle>
            <a:lvl1pPr>
              <a:defRPr sz="54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922A121-F74E-1DBB-F90E-9ECA5D27387F}"/>
              </a:ext>
            </a:extLst>
          </p:cNvPr>
          <p:cNvSpPr>
            <a:spLocks noGrp="1"/>
          </p:cNvSpPr>
          <p:nvPr>
            <p:ph type="body" sz="quarter" idx="28" hasCustomPrompt="1"/>
          </p:nvPr>
        </p:nvSpPr>
        <p:spPr>
          <a:xfrm>
            <a:off x="1447412" y="3881539"/>
            <a:ext cx="767511" cy="667145"/>
          </a:xfrm>
        </p:spPr>
        <p:txBody>
          <a:bodyPr anchor="ctr"/>
          <a:lstStyle>
            <a:lvl1pPr marL="0" indent="0" algn="ctr">
              <a:buNone/>
              <a:defRPr sz="2700" b="1">
                <a:solidFill>
                  <a:schemeClr val="bg2"/>
                </a:solidFill>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01</a:t>
            </a:r>
          </a:p>
        </p:txBody>
      </p:sp>
      <p:sp>
        <p:nvSpPr>
          <p:cNvPr id="9" name="Text Placeholder 7">
            <a:extLst>
              <a:ext uri="{FF2B5EF4-FFF2-40B4-BE49-F238E27FC236}">
                <a16:creationId xmlns:a16="http://schemas.microsoft.com/office/drawing/2014/main" id="{41A28972-BB4A-9DE5-EC1C-17EC2CEC12C1}"/>
              </a:ext>
            </a:extLst>
          </p:cNvPr>
          <p:cNvSpPr>
            <a:spLocks noGrp="1"/>
          </p:cNvSpPr>
          <p:nvPr>
            <p:ph type="body" sz="quarter" idx="18"/>
          </p:nvPr>
        </p:nvSpPr>
        <p:spPr>
          <a:xfrm>
            <a:off x="2583657" y="3383757"/>
            <a:ext cx="6572250" cy="1666875"/>
          </a:xfrm>
        </p:spPr>
        <p:txBody>
          <a:bodyPr anchor="ctr"/>
          <a:lstStyle>
            <a:lvl1pPr marL="0" indent="0">
              <a:lnSpc>
                <a:spcPct val="100000"/>
              </a:lnSpc>
              <a:buFontTx/>
              <a:buNone/>
              <a:defRPr sz="2700" b="1">
                <a:latin typeface="+mj-lt"/>
              </a:defRPr>
            </a:lvl1pPr>
            <a:lvl2pPr>
              <a:lnSpc>
                <a:spcPct val="100000"/>
              </a:lnSpc>
              <a:defRPr sz="2700" b="1"/>
            </a:lvl2pPr>
            <a:lvl3pPr>
              <a:lnSpc>
                <a:spcPct val="100000"/>
              </a:lnSpc>
              <a:defRPr sz="2700" b="1"/>
            </a:lvl3pPr>
            <a:lvl4pPr>
              <a:lnSpc>
                <a:spcPct val="100000"/>
              </a:lnSpc>
              <a:defRPr sz="2700" b="1"/>
            </a:lvl4pPr>
            <a:lvl5pPr>
              <a:lnSpc>
                <a:spcPct val="100000"/>
              </a:lnSpc>
              <a:defRPr sz="2700" b="1"/>
            </a:lvl5pPr>
          </a:lstStyle>
          <a:p>
            <a:pPr lvl="0"/>
            <a:r>
              <a:rPr lang="en-GB" altLang="zh-CN"/>
              <a:t>Click to edit Master text styles</a:t>
            </a:r>
          </a:p>
        </p:txBody>
      </p:sp>
      <p:sp>
        <p:nvSpPr>
          <p:cNvPr id="5" name="Text Placeholder 3">
            <a:extLst>
              <a:ext uri="{FF2B5EF4-FFF2-40B4-BE49-F238E27FC236}">
                <a16:creationId xmlns:a16="http://schemas.microsoft.com/office/drawing/2014/main" id="{A1934284-00BE-576C-F2BA-050CD34490BA}"/>
              </a:ext>
            </a:extLst>
          </p:cNvPr>
          <p:cNvSpPr>
            <a:spLocks noGrp="1"/>
          </p:cNvSpPr>
          <p:nvPr>
            <p:ph type="body" sz="quarter" idx="29" hasCustomPrompt="1"/>
          </p:nvPr>
        </p:nvSpPr>
        <p:spPr>
          <a:xfrm>
            <a:off x="1447412" y="5605102"/>
            <a:ext cx="767511" cy="667145"/>
          </a:xfrm>
        </p:spPr>
        <p:txBody>
          <a:bodyPr anchor="ctr"/>
          <a:lstStyle>
            <a:lvl1pPr marL="0" indent="0" algn="ctr">
              <a:buNone/>
              <a:defRPr sz="2700" b="1">
                <a:solidFill>
                  <a:schemeClr val="bg2"/>
                </a:solidFill>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02</a:t>
            </a:r>
          </a:p>
        </p:txBody>
      </p:sp>
      <p:sp>
        <p:nvSpPr>
          <p:cNvPr id="22" name="Text Placeholder 7">
            <a:extLst>
              <a:ext uri="{FF2B5EF4-FFF2-40B4-BE49-F238E27FC236}">
                <a16:creationId xmlns:a16="http://schemas.microsoft.com/office/drawing/2014/main" id="{2D4614F8-0641-9496-CFCF-28C79812257F}"/>
              </a:ext>
            </a:extLst>
          </p:cNvPr>
          <p:cNvSpPr>
            <a:spLocks noGrp="1"/>
          </p:cNvSpPr>
          <p:nvPr>
            <p:ph type="body" sz="quarter" idx="20"/>
          </p:nvPr>
        </p:nvSpPr>
        <p:spPr>
          <a:xfrm>
            <a:off x="2583657" y="5114337"/>
            <a:ext cx="6572250" cy="1666875"/>
          </a:xfrm>
        </p:spPr>
        <p:txBody>
          <a:bodyPr anchor="ctr"/>
          <a:lstStyle>
            <a:lvl1pPr marL="0" indent="0">
              <a:lnSpc>
                <a:spcPct val="100000"/>
              </a:lnSpc>
              <a:buFontTx/>
              <a:buNone/>
              <a:defRPr sz="2700" b="1">
                <a:latin typeface="+mj-lt"/>
              </a:defRPr>
            </a:lvl1pPr>
            <a:lvl2pPr marL="685800" indent="0">
              <a:lnSpc>
                <a:spcPct val="100000"/>
              </a:lnSpc>
              <a:buFontTx/>
              <a:buNone/>
              <a:defRPr sz="2700" b="1"/>
            </a:lvl2pPr>
            <a:lvl3pPr marL="1371600" indent="0">
              <a:lnSpc>
                <a:spcPct val="100000"/>
              </a:lnSpc>
              <a:buFontTx/>
              <a:buNone/>
              <a:defRPr sz="2700" b="1"/>
            </a:lvl3pPr>
            <a:lvl4pPr marL="2057400" indent="0">
              <a:lnSpc>
                <a:spcPct val="100000"/>
              </a:lnSpc>
              <a:buFontTx/>
              <a:buNone/>
              <a:defRPr sz="2700" b="1"/>
            </a:lvl4pPr>
            <a:lvl5pPr marL="2743200" indent="0">
              <a:lnSpc>
                <a:spcPct val="100000"/>
              </a:lnSpc>
              <a:buFontTx/>
              <a:buNone/>
              <a:defRPr sz="2700" b="1"/>
            </a:lvl5pPr>
          </a:lstStyle>
          <a:p>
            <a:pPr lvl="0"/>
            <a:r>
              <a:rPr lang="en-GB" altLang="zh-CN"/>
              <a:t>Click to edit Master text styles</a:t>
            </a:r>
          </a:p>
        </p:txBody>
      </p:sp>
      <p:sp>
        <p:nvSpPr>
          <p:cNvPr id="11" name="Text Placeholder 3">
            <a:extLst>
              <a:ext uri="{FF2B5EF4-FFF2-40B4-BE49-F238E27FC236}">
                <a16:creationId xmlns:a16="http://schemas.microsoft.com/office/drawing/2014/main" id="{104425C6-1E3A-2D07-F971-EA5DD926CB83}"/>
              </a:ext>
            </a:extLst>
          </p:cNvPr>
          <p:cNvSpPr>
            <a:spLocks noGrp="1"/>
          </p:cNvSpPr>
          <p:nvPr>
            <p:ph type="body" sz="quarter" idx="30" hasCustomPrompt="1"/>
          </p:nvPr>
        </p:nvSpPr>
        <p:spPr>
          <a:xfrm>
            <a:off x="1447412" y="7333070"/>
            <a:ext cx="767511" cy="667145"/>
          </a:xfrm>
        </p:spPr>
        <p:txBody>
          <a:bodyPr anchor="ctr"/>
          <a:lstStyle>
            <a:lvl1pPr marL="0" indent="0" algn="ctr">
              <a:buNone/>
              <a:defRPr sz="2700" b="1">
                <a:solidFill>
                  <a:schemeClr val="bg2"/>
                </a:solidFill>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03</a:t>
            </a:r>
          </a:p>
        </p:txBody>
      </p:sp>
      <p:sp>
        <p:nvSpPr>
          <p:cNvPr id="24" name="Text Placeholder 7">
            <a:extLst>
              <a:ext uri="{FF2B5EF4-FFF2-40B4-BE49-F238E27FC236}">
                <a16:creationId xmlns:a16="http://schemas.microsoft.com/office/drawing/2014/main" id="{F10C586E-C370-0572-962A-51D7AD99CB16}"/>
              </a:ext>
            </a:extLst>
          </p:cNvPr>
          <p:cNvSpPr>
            <a:spLocks noGrp="1"/>
          </p:cNvSpPr>
          <p:nvPr>
            <p:ph type="body" sz="quarter" idx="22"/>
          </p:nvPr>
        </p:nvSpPr>
        <p:spPr>
          <a:xfrm>
            <a:off x="2583657" y="6844917"/>
            <a:ext cx="6572250" cy="1666875"/>
          </a:xfrm>
        </p:spPr>
        <p:txBody>
          <a:bodyPr anchor="ctr"/>
          <a:lstStyle>
            <a:lvl1pPr marL="0" indent="0">
              <a:lnSpc>
                <a:spcPct val="100000"/>
              </a:lnSpc>
              <a:buFontTx/>
              <a:buNone/>
              <a:defRPr sz="2700" b="1">
                <a:latin typeface="+mj-lt"/>
              </a:defRPr>
            </a:lvl1pPr>
            <a:lvl2pPr marL="685800" indent="0">
              <a:lnSpc>
                <a:spcPct val="100000"/>
              </a:lnSpc>
              <a:buFontTx/>
              <a:buNone/>
              <a:defRPr sz="2700" b="1"/>
            </a:lvl2pPr>
            <a:lvl3pPr marL="1371600" indent="0">
              <a:lnSpc>
                <a:spcPct val="100000"/>
              </a:lnSpc>
              <a:buFontTx/>
              <a:buNone/>
              <a:defRPr sz="2700" b="1"/>
            </a:lvl3pPr>
            <a:lvl4pPr marL="2057400" indent="0">
              <a:lnSpc>
                <a:spcPct val="100000"/>
              </a:lnSpc>
              <a:buFontTx/>
              <a:buNone/>
              <a:defRPr sz="2700" b="1"/>
            </a:lvl4pPr>
            <a:lvl5pPr marL="2743200" indent="0">
              <a:lnSpc>
                <a:spcPct val="100000"/>
              </a:lnSpc>
              <a:buFontTx/>
              <a:buNone/>
              <a:defRPr sz="2700" b="1"/>
            </a:lvl5pPr>
          </a:lstStyle>
          <a:p>
            <a:pPr lvl="0"/>
            <a:r>
              <a:rPr lang="en-GB" altLang="zh-CN"/>
              <a:t>Click to edit Master text styles</a:t>
            </a:r>
          </a:p>
        </p:txBody>
      </p:sp>
      <p:sp>
        <p:nvSpPr>
          <p:cNvPr id="12" name="Text Placeholder 3">
            <a:extLst>
              <a:ext uri="{FF2B5EF4-FFF2-40B4-BE49-F238E27FC236}">
                <a16:creationId xmlns:a16="http://schemas.microsoft.com/office/drawing/2014/main" id="{676BF66F-CB64-BBEF-FBC9-3B4A250FF543}"/>
              </a:ext>
            </a:extLst>
          </p:cNvPr>
          <p:cNvSpPr>
            <a:spLocks noGrp="1"/>
          </p:cNvSpPr>
          <p:nvPr>
            <p:ph type="body" sz="quarter" idx="31" hasCustomPrompt="1"/>
          </p:nvPr>
        </p:nvSpPr>
        <p:spPr>
          <a:xfrm>
            <a:off x="9428315" y="3885281"/>
            <a:ext cx="767511" cy="667145"/>
          </a:xfrm>
        </p:spPr>
        <p:txBody>
          <a:bodyPr anchor="ctr"/>
          <a:lstStyle>
            <a:lvl1pPr marL="0" indent="0" algn="ctr">
              <a:buNone/>
              <a:defRPr sz="2700" b="1">
                <a:solidFill>
                  <a:schemeClr val="bg2"/>
                </a:solidFill>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04</a:t>
            </a:r>
          </a:p>
        </p:txBody>
      </p:sp>
      <p:sp>
        <p:nvSpPr>
          <p:cNvPr id="10" name="Text Placeholder 7">
            <a:extLst>
              <a:ext uri="{FF2B5EF4-FFF2-40B4-BE49-F238E27FC236}">
                <a16:creationId xmlns:a16="http://schemas.microsoft.com/office/drawing/2014/main" id="{C15F872C-5958-E6E3-B049-C7D76BD6022C}"/>
              </a:ext>
            </a:extLst>
          </p:cNvPr>
          <p:cNvSpPr>
            <a:spLocks noGrp="1"/>
          </p:cNvSpPr>
          <p:nvPr>
            <p:ph type="body" sz="quarter" idx="19"/>
          </p:nvPr>
        </p:nvSpPr>
        <p:spPr>
          <a:xfrm>
            <a:off x="10570977" y="3366434"/>
            <a:ext cx="6572250" cy="1666875"/>
          </a:xfrm>
        </p:spPr>
        <p:txBody>
          <a:bodyPr anchor="ctr"/>
          <a:lstStyle>
            <a:lvl1pPr marL="0" indent="0">
              <a:lnSpc>
                <a:spcPct val="100000"/>
              </a:lnSpc>
              <a:buFontTx/>
              <a:buNone/>
              <a:defRPr sz="2700" b="1">
                <a:latin typeface="+mj-lt"/>
              </a:defRPr>
            </a:lvl1pPr>
            <a:lvl2pPr marL="685800" indent="0">
              <a:lnSpc>
                <a:spcPct val="100000"/>
              </a:lnSpc>
              <a:buFontTx/>
              <a:buNone/>
              <a:defRPr sz="2700" b="1"/>
            </a:lvl2pPr>
            <a:lvl3pPr marL="1371600" indent="0">
              <a:lnSpc>
                <a:spcPct val="100000"/>
              </a:lnSpc>
              <a:buFontTx/>
              <a:buNone/>
              <a:defRPr sz="2700" b="1"/>
            </a:lvl3pPr>
            <a:lvl4pPr marL="2057400" indent="0">
              <a:lnSpc>
                <a:spcPct val="100000"/>
              </a:lnSpc>
              <a:buFontTx/>
              <a:buNone/>
              <a:defRPr sz="2700" b="1"/>
            </a:lvl4pPr>
            <a:lvl5pPr marL="2743200" indent="0">
              <a:lnSpc>
                <a:spcPct val="100000"/>
              </a:lnSpc>
              <a:buFontTx/>
              <a:buNone/>
              <a:defRPr sz="2700" b="1"/>
            </a:lvl5pPr>
          </a:lstStyle>
          <a:p>
            <a:pPr lvl="0"/>
            <a:r>
              <a:rPr lang="en-GB" altLang="zh-CN"/>
              <a:t>Click to edit Master text styles</a:t>
            </a:r>
          </a:p>
        </p:txBody>
      </p:sp>
      <p:sp>
        <p:nvSpPr>
          <p:cNvPr id="13" name="Text Placeholder 3">
            <a:extLst>
              <a:ext uri="{FF2B5EF4-FFF2-40B4-BE49-F238E27FC236}">
                <a16:creationId xmlns:a16="http://schemas.microsoft.com/office/drawing/2014/main" id="{09563155-4732-CF95-38F9-9E62545CF208}"/>
              </a:ext>
            </a:extLst>
          </p:cNvPr>
          <p:cNvSpPr>
            <a:spLocks noGrp="1"/>
          </p:cNvSpPr>
          <p:nvPr>
            <p:ph type="body" sz="quarter" idx="32" hasCustomPrompt="1"/>
          </p:nvPr>
        </p:nvSpPr>
        <p:spPr>
          <a:xfrm>
            <a:off x="9428315" y="5605102"/>
            <a:ext cx="767511" cy="667145"/>
          </a:xfrm>
        </p:spPr>
        <p:txBody>
          <a:bodyPr anchor="ctr"/>
          <a:lstStyle>
            <a:lvl1pPr marL="0" indent="0" algn="ctr">
              <a:buNone/>
              <a:defRPr sz="2700" b="1">
                <a:solidFill>
                  <a:schemeClr val="bg2"/>
                </a:solidFill>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05</a:t>
            </a:r>
          </a:p>
        </p:txBody>
      </p:sp>
      <p:sp>
        <p:nvSpPr>
          <p:cNvPr id="23" name="Text Placeholder 7">
            <a:extLst>
              <a:ext uri="{FF2B5EF4-FFF2-40B4-BE49-F238E27FC236}">
                <a16:creationId xmlns:a16="http://schemas.microsoft.com/office/drawing/2014/main" id="{48632D52-9F72-E6F7-9843-8646F95B5FA3}"/>
              </a:ext>
            </a:extLst>
          </p:cNvPr>
          <p:cNvSpPr>
            <a:spLocks noGrp="1"/>
          </p:cNvSpPr>
          <p:nvPr>
            <p:ph type="body" sz="quarter" idx="21"/>
          </p:nvPr>
        </p:nvSpPr>
        <p:spPr>
          <a:xfrm>
            <a:off x="10570977" y="5097014"/>
            <a:ext cx="6572250" cy="1666875"/>
          </a:xfrm>
        </p:spPr>
        <p:txBody>
          <a:bodyPr anchor="ctr"/>
          <a:lstStyle>
            <a:lvl1pPr marL="0" indent="0">
              <a:lnSpc>
                <a:spcPct val="100000"/>
              </a:lnSpc>
              <a:buFontTx/>
              <a:buNone/>
              <a:defRPr sz="2700" b="1">
                <a:latin typeface="+mj-lt"/>
              </a:defRPr>
            </a:lvl1pPr>
            <a:lvl2pPr marL="685800" indent="0">
              <a:lnSpc>
                <a:spcPct val="100000"/>
              </a:lnSpc>
              <a:buFontTx/>
              <a:buNone/>
              <a:defRPr sz="2700" b="1"/>
            </a:lvl2pPr>
            <a:lvl3pPr marL="1371600" indent="0">
              <a:lnSpc>
                <a:spcPct val="100000"/>
              </a:lnSpc>
              <a:buFontTx/>
              <a:buNone/>
              <a:defRPr sz="2700" b="1"/>
            </a:lvl3pPr>
            <a:lvl4pPr marL="2057400" indent="0">
              <a:lnSpc>
                <a:spcPct val="100000"/>
              </a:lnSpc>
              <a:buFontTx/>
              <a:buNone/>
              <a:defRPr sz="2700" b="1"/>
            </a:lvl4pPr>
            <a:lvl5pPr marL="2743200" indent="0">
              <a:lnSpc>
                <a:spcPct val="100000"/>
              </a:lnSpc>
              <a:buFontTx/>
              <a:buNone/>
              <a:defRPr sz="2700" b="1"/>
            </a:lvl5pPr>
          </a:lstStyle>
          <a:p>
            <a:pPr lvl="0"/>
            <a:r>
              <a:rPr lang="en-GB" altLang="zh-CN"/>
              <a:t>Click to edit Master text styles</a:t>
            </a:r>
          </a:p>
        </p:txBody>
      </p:sp>
      <p:sp>
        <p:nvSpPr>
          <p:cNvPr id="6" name="Date Placeholder 3">
            <a:extLst>
              <a:ext uri="{FF2B5EF4-FFF2-40B4-BE49-F238E27FC236}">
                <a16:creationId xmlns:a16="http://schemas.microsoft.com/office/drawing/2014/main" id="{CE8E960A-184B-47C0-C68F-43E1F03C64C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A3AC46BF-164A-4F3E-AA0D-FEE2AD5BF442}" type="datetime1">
              <a:rPr lang="en-US" smtClean="0"/>
              <a:t>8/24/2025</a:t>
            </a:fld>
            <a:endParaRPr lang="en-CN"/>
          </a:p>
        </p:txBody>
      </p:sp>
      <p:sp>
        <p:nvSpPr>
          <p:cNvPr id="7" name="Footer Placeholder 4">
            <a:extLst>
              <a:ext uri="{FF2B5EF4-FFF2-40B4-BE49-F238E27FC236}">
                <a16:creationId xmlns:a16="http://schemas.microsoft.com/office/drawing/2014/main" id="{34D0DFAE-ECB5-DB29-9C6B-1662CE06537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8" name="Slide Number Placeholder 5">
            <a:extLst>
              <a:ext uri="{FF2B5EF4-FFF2-40B4-BE49-F238E27FC236}">
                <a16:creationId xmlns:a16="http://schemas.microsoft.com/office/drawing/2014/main" id="{909268C7-DA35-8A6D-469A-DEC704288E2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32" name="Straight Connector 31">
            <a:extLst>
              <a:ext uri="{FF2B5EF4-FFF2-40B4-BE49-F238E27FC236}">
                <a16:creationId xmlns:a16="http://schemas.microsoft.com/office/drawing/2014/main" id="{EF0DBA6A-1CB5-96D5-F35C-B3AFB4AB3705}"/>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5ED06C3-D451-CC0C-50D8-69D1AB8723A9}"/>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736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1472873" y="1588462"/>
            <a:ext cx="11758800" cy="1221419"/>
          </a:xfrm>
        </p:spPr>
        <p:txBody>
          <a:bodyPr lIns="0" tIns="0" rIns="0" bIns="0" anchor="b">
            <a:noAutofit/>
          </a:bodyPr>
          <a:lstStyle>
            <a:lvl1pPr>
              <a:defRPr sz="5400">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021915AA-7D4E-CEF2-0E27-CA6FB479DB37}"/>
              </a:ext>
            </a:extLst>
          </p:cNvPr>
          <p:cNvSpPr>
            <a:spLocks noGrp="1"/>
          </p:cNvSpPr>
          <p:nvPr>
            <p:ph sz="quarter" idx="10"/>
          </p:nvPr>
        </p:nvSpPr>
        <p:spPr>
          <a:xfrm>
            <a:off x="1472872" y="3048001"/>
            <a:ext cx="15557825" cy="5974559"/>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Date Placeholder 3">
            <a:extLst>
              <a:ext uri="{FF2B5EF4-FFF2-40B4-BE49-F238E27FC236}">
                <a16:creationId xmlns:a16="http://schemas.microsoft.com/office/drawing/2014/main" id="{CE8E960A-184B-47C0-C68F-43E1F03C64C7}"/>
              </a:ext>
            </a:extLst>
          </p:cNvPr>
          <p:cNvSpPr>
            <a:spLocks noGrp="1"/>
          </p:cNvSpPr>
          <p:nvPr>
            <p:ph type="dt" sz="half" idx="2"/>
          </p:nvPr>
        </p:nvSpPr>
        <p:spPr>
          <a:xfrm>
            <a:off x="1467008"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B09B8025-5918-4626-B49C-99F7CCA40B5F}" type="datetime1">
              <a:rPr lang="en-US" smtClean="0"/>
              <a:t>8/24/2025</a:t>
            </a:fld>
            <a:endParaRPr lang="en-CN"/>
          </a:p>
        </p:txBody>
      </p:sp>
      <p:sp>
        <p:nvSpPr>
          <p:cNvPr id="7" name="Footer Placeholder 4">
            <a:extLst>
              <a:ext uri="{FF2B5EF4-FFF2-40B4-BE49-F238E27FC236}">
                <a16:creationId xmlns:a16="http://schemas.microsoft.com/office/drawing/2014/main" id="{34D0DFAE-ECB5-DB29-9C6B-1662CE06537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8" name="Slide Number Placeholder 5">
            <a:extLst>
              <a:ext uri="{FF2B5EF4-FFF2-40B4-BE49-F238E27FC236}">
                <a16:creationId xmlns:a16="http://schemas.microsoft.com/office/drawing/2014/main" id="{909268C7-DA35-8A6D-469A-DEC704288E2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32" name="Straight Connector 31">
            <a:extLst>
              <a:ext uri="{FF2B5EF4-FFF2-40B4-BE49-F238E27FC236}">
                <a16:creationId xmlns:a16="http://schemas.microsoft.com/office/drawing/2014/main" id="{EF0DBA6A-1CB5-96D5-F35C-B3AFB4AB3705}"/>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5ED06C3-D451-CC0C-50D8-69D1AB8723A9}"/>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91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66002" y="1247879"/>
            <a:ext cx="15756000" cy="792279"/>
          </a:xfrm>
        </p:spPr>
        <p:txBody>
          <a:bodyPr anchor="ctr">
            <a:noAutofit/>
          </a:bodyPr>
          <a:lstStyle>
            <a:lvl1pPr>
              <a:defRPr sz="5400">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05E18C40-517B-C014-D81B-823BAE2FD5AD}"/>
              </a:ext>
            </a:extLst>
          </p:cNvPr>
          <p:cNvSpPr>
            <a:spLocks noGrp="1"/>
          </p:cNvSpPr>
          <p:nvPr>
            <p:ph sz="quarter" idx="10"/>
          </p:nvPr>
        </p:nvSpPr>
        <p:spPr>
          <a:xfrm>
            <a:off x="1274697" y="2313711"/>
            <a:ext cx="15756000" cy="6708849"/>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10" name="Date Placeholder 3">
            <a:extLst>
              <a:ext uri="{FF2B5EF4-FFF2-40B4-BE49-F238E27FC236}">
                <a16:creationId xmlns:a16="http://schemas.microsoft.com/office/drawing/2014/main" id="{5526D3A9-25EF-273F-0E13-35245346850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77E11A4F-8513-4113-80E2-51A931DBFF1E}" type="datetime1">
              <a:rPr lang="en-US" smtClean="0"/>
              <a:t>8/24/2025</a:t>
            </a:fld>
            <a:endParaRPr lang="en-CN"/>
          </a:p>
        </p:txBody>
      </p:sp>
      <p:sp>
        <p:nvSpPr>
          <p:cNvPr id="11" name="Footer Placeholder 4">
            <a:extLst>
              <a:ext uri="{FF2B5EF4-FFF2-40B4-BE49-F238E27FC236}">
                <a16:creationId xmlns:a16="http://schemas.microsoft.com/office/drawing/2014/main" id="{3636B9F0-0AA4-2C68-C74E-D1921EFEE70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2" name="Slide Number Placeholder 5">
            <a:extLst>
              <a:ext uri="{FF2B5EF4-FFF2-40B4-BE49-F238E27FC236}">
                <a16:creationId xmlns:a16="http://schemas.microsoft.com/office/drawing/2014/main" id="{DA9B5B83-6D7B-707F-F948-6BD7127720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32" name="Straight Connector 31">
            <a:extLst>
              <a:ext uri="{FF2B5EF4-FFF2-40B4-BE49-F238E27FC236}">
                <a16:creationId xmlns:a16="http://schemas.microsoft.com/office/drawing/2014/main" id="{4E29DE8E-07F5-D1B2-C0AF-4DDB3060CABE}"/>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AFC956-0159-EEB8-6BC1-9C3F1B1AE455}"/>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757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933782-2C8E-4B9D-94EB-F17044FEE163}" type="datetime1">
              <a:rPr lang="en-US" smtClean="0"/>
              <a:t>8/24/2025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61872" y="-1988820"/>
            <a:ext cx="15773400" cy="1988820"/>
          </a:xfrm>
        </p:spPr>
        <p:txBody>
          <a:bodyPr anchor="ctr">
            <a:normAutofit/>
          </a:bodyPr>
          <a:lstStyle>
            <a:lvl1pPr>
              <a:defRPr sz="5400">
                <a:solidFill>
                  <a:schemeClr val="tx1"/>
                </a:solidFill>
              </a:defRPr>
            </a:lvl1pPr>
          </a:lstStyle>
          <a:p>
            <a:r>
              <a:rPr lang="en-US"/>
              <a:t>Click to edit Master title style</a:t>
            </a:r>
          </a:p>
        </p:txBody>
      </p:sp>
      <p:sp>
        <p:nvSpPr>
          <p:cNvPr id="7" name="Content Placeholder 3">
            <a:extLst>
              <a:ext uri="{FF2B5EF4-FFF2-40B4-BE49-F238E27FC236}">
                <a16:creationId xmlns:a16="http://schemas.microsoft.com/office/drawing/2014/main" id="{04095B0E-61E1-13CE-6F7F-EE3F7FD0FD93}"/>
              </a:ext>
            </a:extLst>
          </p:cNvPr>
          <p:cNvSpPr>
            <a:spLocks noGrp="1"/>
          </p:cNvSpPr>
          <p:nvPr>
            <p:ph sz="quarter" idx="10"/>
          </p:nvPr>
        </p:nvSpPr>
        <p:spPr>
          <a:xfrm>
            <a:off x="1257297" y="471055"/>
            <a:ext cx="15773400" cy="8551505"/>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E379A793-2C0E-8F06-4362-96A1983B584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C29060BC-E927-4546-B050-E2234A824630}" type="datetime1">
              <a:rPr lang="en-US" smtClean="0"/>
              <a:t>8/24/2025</a:t>
            </a:fld>
            <a:endParaRPr lang="en-CN"/>
          </a:p>
        </p:txBody>
      </p:sp>
      <p:sp>
        <p:nvSpPr>
          <p:cNvPr id="5" name="Footer Placeholder 4">
            <a:extLst>
              <a:ext uri="{FF2B5EF4-FFF2-40B4-BE49-F238E27FC236}">
                <a16:creationId xmlns:a16="http://schemas.microsoft.com/office/drawing/2014/main" id="{302C9044-6596-30C3-95FD-F186F8096A9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6" name="Slide Number Placeholder 5">
            <a:extLst>
              <a:ext uri="{FF2B5EF4-FFF2-40B4-BE49-F238E27FC236}">
                <a16:creationId xmlns:a16="http://schemas.microsoft.com/office/drawing/2014/main" id="{06E5F415-CF39-9236-9576-0DF9F95C159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2553771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66000" y="1247878"/>
            <a:ext cx="15756000" cy="1273469"/>
          </a:xfrm>
        </p:spPr>
        <p:txBody>
          <a:bodyPr/>
          <a:lstStyle>
            <a:lvl1pPr>
              <a:defRPr sz="5400">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3304FB75-D5E0-9511-4FD2-C68C1C091E54}"/>
              </a:ext>
            </a:extLst>
          </p:cNvPr>
          <p:cNvSpPr>
            <a:spLocks noGrp="1"/>
          </p:cNvSpPr>
          <p:nvPr>
            <p:ph sz="quarter" idx="10"/>
          </p:nvPr>
        </p:nvSpPr>
        <p:spPr>
          <a:xfrm>
            <a:off x="1274699" y="2770914"/>
            <a:ext cx="15747303" cy="6251646"/>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15" name="Date Placeholder 3">
            <a:extLst>
              <a:ext uri="{FF2B5EF4-FFF2-40B4-BE49-F238E27FC236}">
                <a16:creationId xmlns:a16="http://schemas.microsoft.com/office/drawing/2014/main" id="{C1F12379-188A-C977-1150-3E5925DBE4B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D3CBA8B2-1AA6-4645-9B6A-55045CFA29C5}" type="datetime1">
              <a:rPr lang="en-US" smtClean="0"/>
              <a:t>8/24/2025</a:t>
            </a:fld>
            <a:endParaRPr lang="en-CN"/>
          </a:p>
        </p:txBody>
      </p:sp>
      <p:sp>
        <p:nvSpPr>
          <p:cNvPr id="16" name="Footer Placeholder 4">
            <a:extLst>
              <a:ext uri="{FF2B5EF4-FFF2-40B4-BE49-F238E27FC236}">
                <a16:creationId xmlns:a16="http://schemas.microsoft.com/office/drawing/2014/main" id="{CBBEF7DA-BA6D-A07F-F03E-2BC9F8B311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7" name="Slide Number Placeholder 5">
            <a:extLst>
              <a:ext uri="{FF2B5EF4-FFF2-40B4-BE49-F238E27FC236}">
                <a16:creationId xmlns:a16="http://schemas.microsoft.com/office/drawing/2014/main" id="{FC858912-AA2F-5EAF-FCD4-B77FA992F0B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1" name="Straight Connector 31">
            <a:extLst>
              <a:ext uri="{FF2B5EF4-FFF2-40B4-BE49-F238E27FC236}">
                <a16:creationId xmlns:a16="http://schemas.microsoft.com/office/drawing/2014/main" id="{D429890D-AAF9-8BC9-BD12-23ABDAA04540}"/>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32">
            <a:extLst>
              <a:ext uri="{FF2B5EF4-FFF2-40B4-BE49-F238E27FC236}">
                <a16:creationId xmlns:a16="http://schemas.microsoft.com/office/drawing/2014/main" id="{4611981F-BBC7-0DC8-FC22-8FF2B06CB483}"/>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977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1542521" y="3578963"/>
            <a:ext cx="6487668" cy="3682194"/>
          </a:xfrm>
        </p:spPr>
        <p:txBody>
          <a:bodyPr anchor="t">
            <a:normAutofit/>
          </a:bodyPr>
          <a:lstStyle>
            <a:lvl1pPr>
              <a:defRPr sz="5400">
                <a:solidFill>
                  <a:schemeClr val="tx1"/>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74D1E701-C09D-5C9D-D6F0-B24CF24DE81B}"/>
              </a:ext>
            </a:extLst>
          </p:cNvPr>
          <p:cNvSpPr>
            <a:spLocks noGrp="1"/>
          </p:cNvSpPr>
          <p:nvPr>
            <p:ph sz="quarter" idx="10"/>
          </p:nvPr>
        </p:nvSpPr>
        <p:spPr>
          <a:xfrm>
            <a:off x="8437424" y="3578963"/>
            <a:ext cx="8593272" cy="3682193"/>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3" name="Date Placeholder 3">
            <a:extLst>
              <a:ext uri="{FF2B5EF4-FFF2-40B4-BE49-F238E27FC236}">
                <a16:creationId xmlns:a16="http://schemas.microsoft.com/office/drawing/2014/main" id="{DFB65093-A00A-3EDD-C0C5-4CDFFD32BAB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CAA15B49-67D3-42D9-B6BE-EAA3F79A5584}" type="datetime1">
              <a:rPr lang="en-US" smtClean="0"/>
              <a:t>8/24/2025</a:t>
            </a:fld>
            <a:endParaRPr lang="en-CN"/>
          </a:p>
        </p:txBody>
      </p:sp>
      <p:sp>
        <p:nvSpPr>
          <p:cNvPr id="4" name="Footer Placeholder 4">
            <a:extLst>
              <a:ext uri="{FF2B5EF4-FFF2-40B4-BE49-F238E27FC236}">
                <a16:creationId xmlns:a16="http://schemas.microsoft.com/office/drawing/2014/main" id="{83D35FF5-CE2E-247E-ACA9-67EA0D25845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5" name="Slide Number Placeholder 5">
            <a:extLst>
              <a:ext uri="{FF2B5EF4-FFF2-40B4-BE49-F238E27FC236}">
                <a16:creationId xmlns:a16="http://schemas.microsoft.com/office/drawing/2014/main" id="{AC35B66F-F94E-7191-89B2-9BC080EC537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9" name="Straight Connector 31">
            <a:extLst>
              <a:ext uri="{FF2B5EF4-FFF2-40B4-BE49-F238E27FC236}">
                <a16:creationId xmlns:a16="http://schemas.microsoft.com/office/drawing/2014/main" id="{318DEC2A-2948-AEF3-C9E8-2ED520DE083B}"/>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32">
            <a:extLst>
              <a:ext uri="{FF2B5EF4-FFF2-40B4-BE49-F238E27FC236}">
                <a16:creationId xmlns:a16="http://schemas.microsoft.com/office/drawing/2014/main" id="{6F8E1B26-93AA-F87D-FBC9-B4B64DEAF7D9}"/>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819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1542521" y="3387852"/>
            <a:ext cx="5719572" cy="5335524"/>
          </a:xfrm>
        </p:spPr>
        <p:txBody>
          <a:bodyPr anchor="t">
            <a:normAutofit/>
          </a:bodyPr>
          <a:lstStyle>
            <a:lvl1pPr>
              <a:defRPr sz="5400">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67179A23-77F8-DF71-F294-EBB8C50418C9}"/>
              </a:ext>
            </a:extLst>
          </p:cNvPr>
          <p:cNvSpPr>
            <a:spLocks noGrp="1"/>
          </p:cNvSpPr>
          <p:nvPr>
            <p:ph sz="quarter" idx="10"/>
          </p:nvPr>
        </p:nvSpPr>
        <p:spPr>
          <a:xfrm>
            <a:off x="7689283" y="3387854"/>
            <a:ext cx="9341414" cy="5335524"/>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FBDE5B8C-BD87-04ED-9CEF-4AFD2D0C891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90D06E36-D332-4E12-B235-462D7D6F2305}" type="datetime1">
              <a:rPr lang="en-US" smtClean="0"/>
              <a:t>8/24/2025</a:t>
            </a:fld>
            <a:endParaRPr lang="en-CN"/>
          </a:p>
        </p:txBody>
      </p:sp>
      <p:sp>
        <p:nvSpPr>
          <p:cNvPr id="5" name="Footer Placeholder 4">
            <a:extLst>
              <a:ext uri="{FF2B5EF4-FFF2-40B4-BE49-F238E27FC236}">
                <a16:creationId xmlns:a16="http://schemas.microsoft.com/office/drawing/2014/main" id="{8671EFC9-7505-F7FF-CF6B-86AB994377B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6" name="Slide Number Placeholder 5">
            <a:extLst>
              <a:ext uri="{FF2B5EF4-FFF2-40B4-BE49-F238E27FC236}">
                <a16:creationId xmlns:a16="http://schemas.microsoft.com/office/drawing/2014/main" id="{511F0AB1-6FFC-E765-BFAA-96D02996322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2" name="Straight Connector 31">
            <a:extLst>
              <a:ext uri="{FF2B5EF4-FFF2-40B4-BE49-F238E27FC236}">
                <a16:creationId xmlns:a16="http://schemas.microsoft.com/office/drawing/2014/main" id="{4489C308-841C-D2A7-8515-411CB0168665}"/>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2">
            <a:extLst>
              <a:ext uri="{FF2B5EF4-FFF2-40B4-BE49-F238E27FC236}">
                <a16:creationId xmlns:a16="http://schemas.microsoft.com/office/drawing/2014/main" id="{B60E0D5B-082D-4EB9-B1D4-EF2D236B05E3}"/>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2">
            <a:extLst>
              <a:ext uri="{FF2B5EF4-FFF2-40B4-BE49-F238E27FC236}">
                <a16:creationId xmlns:a16="http://schemas.microsoft.com/office/drawing/2014/main" id="{5B814A6C-6187-44A9-CE55-07E0F6A33C05}"/>
              </a:ext>
              <a:ext uri="{C183D7F6-B498-43B3-948B-1728B52AA6E4}">
                <adec:decorative xmlns:adec="http://schemas.microsoft.com/office/drawing/2017/decorative" val="1"/>
              </a:ext>
            </a:extLst>
          </p:cNvPr>
          <p:cNvCxnSpPr>
            <a:cxnSpLocks/>
          </p:cNvCxnSpPr>
          <p:nvPr userDrawn="1"/>
        </p:nvCxnSpPr>
        <p:spPr>
          <a:xfrm>
            <a:off x="305117"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31">
            <a:extLst>
              <a:ext uri="{FF2B5EF4-FFF2-40B4-BE49-F238E27FC236}">
                <a16:creationId xmlns:a16="http://schemas.microsoft.com/office/drawing/2014/main" id="{CCF56FCA-E9F5-CED2-901F-8A806CBEC2E8}"/>
              </a:ext>
              <a:ext uri="{C183D7F6-B498-43B3-948B-1728B52AA6E4}">
                <adec:decorative xmlns:adec="http://schemas.microsoft.com/office/drawing/2017/decorative" val="1"/>
              </a:ext>
            </a:extLst>
          </p:cNvPr>
          <p:cNvCxnSpPr>
            <a:cxnSpLocks/>
          </p:cNvCxnSpPr>
          <p:nvPr userDrawn="1"/>
        </p:nvCxnSpPr>
        <p:spPr>
          <a:xfrm>
            <a:off x="0" y="996188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466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1266000" y="1664381"/>
            <a:ext cx="6218373" cy="6958238"/>
          </a:xfrm>
        </p:spPr>
        <p:txBody>
          <a:bodyPr anchor="t">
            <a:normAutofit/>
          </a:bodyPr>
          <a:lstStyle>
            <a:lvl1pPr>
              <a:defRPr sz="5400">
                <a:solidFill>
                  <a:schemeClr val="tx1"/>
                </a:solidFill>
              </a:defRPr>
            </a:lvl1pPr>
          </a:lstStyle>
          <a:p>
            <a:r>
              <a:rPr lang="en-US"/>
              <a:t>Click to edit Master title style</a:t>
            </a:r>
          </a:p>
        </p:txBody>
      </p:sp>
      <p:sp>
        <p:nvSpPr>
          <p:cNvPr id="3" name="Date Placeholder 3">
            <a:extLst>
              <a:ext uri="{FF2B5EF4-FFF2-40B4-BE49-F238E27FC236}">
                <a16:creationId xmlns:a16="http://schemas.microsoft.com/office/drawing/2014/main" id="{8BE3F9A9-6F1E-9A87-9F34-719BDBBB170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ECC383DF-3FBA-452F-A4E0-F510F1876005}" type="datetime1">
              <a:rPr lang="en-US" smtClean="0"/>
              <a:t>8/24/2025</a:t>
            </a:fld>
            <a:endParaRPr lang="en-CN"/>
          </a:p>
        </p:txBody>
      </p:sp>
      <p:sp>
        <p:nvSpPr>
          <p:cNvPr id="4" name="Footer Placeholder 4">
            <a:extLst>
              <a:ext uri="{FF2B5EF4-FFF2-40B4-BE49-F238E27FC236}">
                <a16:creationId xmlns:a16="http://schemas.microsoft.com/office/drawing/2014/main" id="{A034BEAC-979B-C481-66E0-57CBE849F20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5" name="Slide Number Placeholder 5">
            <a:extLst>
              <a:ext uri="{FF2B5EF4-FFF2-40B4-BE49-F238E27FC236}">
                <a16:creationId xmlns:a16="http://schemas.microsoft.com/office/drawing/2014/main" id="{1633B9A1-B856-0C6C-BE29-3F7047578BE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7" name="Straight Connector 31">
            <a:extLst>
              <a:ext uri="{FF2B5EF4-FFF2-40B4-BE49-F238E27FC236}">
                <a16:creationId xmlns:a16="http://schemas.microsoft.com/office/drawing/2014/main" id="{574AC177-8C09-79F3-8CC6-DA60495C4467}"/>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32">
            <a:extLst>
              <a:ext uri="{FF2B5EF4-FFF2-40B4-BE49-F238E27FC236}">
                <a16:creationId xmlns:a16="http://schemas.microsoft.com/office/drawing/2014/main" id="{B15B36F5-13CB-A1A3-0ECD-756964BC0688}"/>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32">
            <a:extLst>
              <a:ext uri="{FF2B5EF4-FFF2-40B4-BE49-F238E27FC236}">
                <a16:creationId xmlns:a16="http://schemas.microsoft.com/office/drawing/2014/main" id="{8D56DEF8-59B1-77EC-4BF9-9B1E066C8774}"/>
              </a:ext>
              <a:ext uri="{C183D7F6-B498-43B3-948B-1728B52AA6E4}">
                <adec:decorative xmlns:adec="http://schemas.microsoft.com/office/drawing/2017/decorative" val="1"/>
              </a:ext>
            </a:extLst>
          </p:cNvPr>
          <p:cNvCxnSpPr>
            <a:cxnSpLocks/>
          </p:cNvCxnSpPr>
          <p:nvPr userDrawn="1"/>
        </p:nvCxnSpPr>
        <p:spPr>
          <a:xfrm>
            <a:off x="305117"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31">
            <a:extLst>
              <a:ext uri="{FF2B5EF4-FFF2-40B4-BE49-F238E27FC236}">
                <a16:creationId xmlns:a16="http://schemas.microsoft.com/office/drawing/2014/main" id="{EAC0D963-F67D-C0B7-83D7-35313281638F}"/>
              </a:ext>
              <a:ext uri="{C183D7F6-B498-43B3-948B-1728B52AA6E4}">
                <adec:decorative xmlns:adec="http://schemas.microsoft.com/office/drawing/2017/decorative" val="1"/>
              </a:ext>
            </a:extLst>
          </p:cNvPr>
          <p:cNvCxnSpPr>
            <a:cxnSpLocks/>
          </p:cNvCxnSpPr>
          <p:nvPr userDrawn="1"/>
        </p:nvCxnSpPr>
        <p:spPr>
          <a:xfrm>
            <a:off x="0" y="996188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18E2A2FC-47FE-82C3-DDCE-775263AF6B3C}"/>
              </a:ext>
            </a:extLst>
          </p:cNvPr>
          <p:cNvSpPr>
            <a:spLocks noGrp="1"/>
          </p:cNvSpPr>
          <p:nvPr>
            <p:ph sz="quarter" idx="10"/>
          </p:nvPr>
        </p:nvSpPr>
        <p:spPr>
          <a:xfrm>
            <a:off x="7841677" y="1664382"/>
            <a:ext cx="9189020" cy="6958233"/>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Tree>
    <p:extLst>
      <p:ext uri="{BB962C8B-B14F-4D97-AF65-F5344CB8AC3E}">
        <p14:creationId xmlns:p14="http://schemas.microsoft.com/office/powerpoint/2010/main" val="3314693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1266000" y="1316185"/>
            <a:ext cx="6213348" cy="7410992"/>
          </a:xfrm>
        </p:spPr>
        <p:txBody>
          <a:bodyPr anchor="t">
            <a:normAutofit/>
          </a:bodyPr>
          <a:lstStyle>
            <a:lvl1pPr>
              <a:defRPr sz="5400">
                <a:solidFill>
                  <a:schemeClr val="tx1"/>
                </a:solidFill>
              </a:defRPr>
            </a:lvl1pPr>
          </a:lstStyle>
          <a:p>
            <a:r>
              <a:rPr lang="en-US"/>
              <a:t>Click to edit Master title style</a:t>
            </a:r>
          </a:p>
        </p:txBody>
      </p:sp>
      <p:sp>
        <p:nvSpPr>
          <p:cNvPr id="11" name="Date Placeholder 3">
            <a:extLst>
              <a:ext uri="{FF2B5EF4-FFF2-40B4-BE49-F238E27FC236}">
                <a16:creationId xmlns:a16="http://schemas.microsoft.com/office/drawing/2014/main" id="{24B042FA-40F9-5B1B-253A-F9E4CE1EFE0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6DC0F729-00F9-4FA1-BE4F-D9E77305FEC5}" type="datetime1">
              <a:rPr lang="en-US" smtClean="0"/>
              <a:t>8/24/2025</a:t>
            </a:fld>
            <a:endParaRPr lang="en-CN"/>
          </a:p>
        </p:txBody>
      </p:sp>
      <p:sp>
        <p:nvSpPr>
          <p:cNvPr id="12" name="Footer Placeholder 4">
            <a:extLst>
              <a:ext uri="{FF2B5EF4-FFF2-40B4-BE49-F238E27FC236}">
                <a16:creationId xmlns:a16="http://schemas.microsoft.com/office/drawing/2014/main" id="{8217913B-B30A-FA59-DEB0-EE00CE0E244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3" name="Slide Number Placeholder 5">
            <a:extLst>
              <a:ext uri="{FF2B5EF4-FFF2-40B4-BE49-F238E27FC236}">
                <a16:creationId xmlns:a16="http://schemas.microsoft.com/office/drawing/2014/main" id="{E0BC0D2D-F6C3-AAB2-BE9B-976038A3675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8" name="Straight Connector 31">
            <a:extLst>
              <a:ext uri="{FF2B5EF4-FFF2-40B4-BE49-F238E27FC236}">
                <a16:creationId xmlns:a16="http://schemas.microsoft.com/office/drawing/2014/main" id="{233E3486-94FE-93B7-B905-AD9FCF0CBC27}"/>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32">
            <a:extLst>
              <a:ext uri="{FF2B5EF4-FFF2-40B4-BE49-F238E27FC236}">
                <a16:creationId xmlns:a16="http://schemas.microsoft.com/office/drawing/2014/main" id="{911974C7-CCAB-1907-BE37-42979777A4C2}"/>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32">
            <a:extLst>
              <a:ext uri="{FF2B5EF4-FFF2-40B4-BE49-F238E27FC236}">
                <a16:creationId xmlns:a16="http://schemas.microsoft.com/office/drawing/2014/main" id="{06A3D12A-2FB9-F068-52F8-5ECB59CF790C}"/>
              </a:ext>
              <a:ext uri="{C183D7F6-B498-43B3-948B-1728B52AA6E4}">
                <adec:decorative xmlns:adec="http://schemas.microsoft.com/office/drawing/2017/decorative" val="1"/>
              </a:ext>
            </a:extLst>
          </p:cNvPr>
          <p:cNvCxnSpPr>
            <a:cxnSpLocks/>
          </p:cNvCxnSpPr>
          <p:nvPr userDrawn="1"/>
        </p:nvCxnSpPr>
        <p:spPr>
          <a:xfrm>
            <a:off x="305117"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F5C18F72-C84F-D063-4732-84EC0978CB83}"/>
              </a:ext>
              <a:ext uri="{C183D7F6-B498-43B3-948B-1728B52AA6E4}">
                <adec:decorative xmlns:adec="http://schemas.microsoft.com/office/drawing/2017/decorative" val="1"/>
              </a:ext>
            </a:extLst>
          </p:cNvPr>
          <p:cNvCxnSpPr>
            <a:cxnSpLocks/>
          </p:cNvCxnSpPr>
          <p:nvPr userDrawn="1"/>
        </p:nvCxnSpPr>
        <p:spPr>
          <a:xfrm>
            <a:off x="0" y="996188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9D273858-FBFD-DEAE-AD96-5C657A6EFD3B}"/>
              </a:ext>
            </a:extLst>
          </p:cNvPr>
          <p:cNvSpPr>
            <a:spLocks noGrp="1"/>
          </p:cNvSpPr>
          <p:nvPr>
            <p:ph sz="quarter" idx="10"/>
          </p:nvPr>
        </p:nvSpPr>
        <p:spPr>
          <a:xfrm>
            <a:off x="7827823" y="1316186"/>
            <a:ext cx="9202874" cy="7410990"/>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Tree>
    <p:extLst>
      <p:ext uri="{BB962C8B-B14F-4D97-AF65-F5344CB8AC3E}">
        <p14:creationId xmlns:p14="http://schemas.microsoft.com/office/powerpoint/2010/main" val="3416747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66000" y="1247879"/>
            <a:ext cx="5241471" cy="7791242"/>
          </a:xfrm>
        </p:spPr>
        <p:txBody>
          <a:bodyPr anchor="ctr">
            <a:normAutofit/>
          </a:bodyPr>
          <a:lstStyle>
            <a:lvl1pPr>
              <a:defRPr sz="5400">
                <a:solidFill>
                  <a:schemeClr val="tx1"/>
                </a:solidFill>
              </a:defRPr>
            </a:lvl1pPr>
          </a:lstStyle>
          <a:p>
            <a:r>
              <a:rPr lang="en-US"/>
              <a:t>Click to edit Master title style</a:t>
            </a:r>
          </a:p>
        </p:txBody>
      </p:sp>
      <p:sp>
        <p:nvSpPr>
          <p:cNvPr id="10" name="Date Placeholder 3">
            <a:extLst>
              <a:ext uri="{FF2B5EF4-FFF2-40B4-BE49-F238E27FC236}">
                <a16:creationId xmlns:a16="http://schemas.microsoft.com/office/drawing/2014/main" id="{ADE26A1A-0C2E-AA4F-2BFD-2FC457BEE9F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1B6F783C-2495-4936-B2BD-ED156C3209DC}" type="datetime1">
              <a:rPr lang="en-US" smtClean="0"/>
              <a:t>8/24/2025</a:t>
            </a:fld>
            <a:endParaRPr lang="en-CN"/>
          </a:p>
        </p:txBody>
      </p:sp>
      <p:sp>
        <p:nvSpPr>
          <p:cNvPr id="14" name="Footer Placeholder 4">
            <a:extLst>
              <a:ext uri="{FF2B5EF4-FFF2-40B4-BE49-F238E27FC236}">
                <a16:creationId xmlns:a16="http://schemas.microsoft.com/office/drawing/2014/main" id="{CE13558B-C550-D97A-0993-90E482774FB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5" name="Slide Number Placeholder 5">
            <a:extLst>
              <a:ext uri="{FF2B5EF4-FFF2-40B4-BE49-F238E27FC236}">
                <a16:creationId xmlns:a16="http://schemas.microsoft.com/office/drawing/2014/main" id="{FB01AD3E-A936-38B4-4A48-03DBD2461E9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1" name="Straight Connector 31">
            <a:extLst>
              <a:ext uri="{FF2B5EF4-FFF2-40B4-BE49-F238E27FC236}">
                <a16:creationId xmlns:a16="http://schemas.microsoft.com/office/drawing/2014/main" id="{6F7CAE20-16AA-488D-A148-9F47CEF0D16B}"/>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32">
            <a:extLst>
              <a:ext uri="{FF2B5EF4-FFF2-40B4-BE49-F238E27FC236}">
                <a16:creationId xmlns:a16="http://schemas.microsoft.com/office/drawing/2014/main" id="{11F815CC-EECB-FB5B-68C1-C48FC508C717}"/>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2">
            <a:extLst>
              <a:ext uri="{FF2B5EF4-FFF2-40B4-BE49-F238E27FC236}">
                <a16:creationId xmlns:a16="http://schemas.microsoft.com/office/drawing/2014/main" id="{EF9D6568-E832-17EE-6E8D-6D4F80BEF1AD}"/>
              </a:ext>
              <a:ext uri="{C183D7F6-B498-43B3-948B-1728B52AA6E4}">
                <adec:decorative xmlns:adec="http://schemas.microsoft.com/office/drawing/2017/decorative" val="1"/>
              </a:ext>
            </a:extLst>
          </p:cNvPr>
          <p:cNvCxnSpPr>
            <a:cxnSpLocks/>
          </p:cNvCxnSpPr>
          <p:nvPr userDrawn="1"/>
        </p:nvCxnSpPr>
        <p:spPr>
          <a:xfrm>
            <a:off x="305117"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31">
            <a:extLst>
              <a:ext uri="{FF2B5EF4-FFF2-40B4-BE49-F238E27FC236}">
                <a16:creationId xmlns:a16="http://schemas.microsoft.com/office/drawing/2014/main" id="{2EC9985A-8A31-E099-A519-A003E3B94C4D}"/>
              </a:ext>
              <a:ext uri="{C183D7F6-B498-43B3-948B-1728B52AA6E4}">
                <adec:decorative xmlns:adec="http://schemas.microsoft.com/office/drawing/2017/decorative" val="1"/>
              </a:ext>
            </a:extLst>
          </p:cNvPr>
          <p:cNvCxnSpPr>
            <a:cxnSpLocks/>
          </p:cNvCxnSpPr>
          <p:nvPr userDrawn="1"/>
        </p:nvCxnSpPr>
        <p:spPr>
          <a:xfrm>
            <a:off x="0" y="996188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0781B36D-31CE-2315-D28B-4F83E6A86916}"/>
              </a:ext>
            </a:extLst>
          </p:cNvPr>
          <p:cNvSpPr>
            <a:spLocks noGrp="1"/>
          </p:cNvSpPr>
          <p:nvPr>
            <p:ph sz="quarter" idx="10"/>
          </p:nvPr>
        </p:nvSpPr>
        <p:spPr>
          <a:xfrm>
            <a:off x="6788744" y="1247879"/>
            <a:ext cx="10233255" cy="7791239"/>
          </a:xfrm>
        </p:spPr>
        <p:txBody>
          <a:bodyPr anchor="ct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Tree>
    <p:extLst>
      <p:ext uri="{BB962C8B-B14F-4D97-AF65-F5344CB8AC3E}">
        <p14:creationId xmlns:p14="http://schemas.microsoft.com/office/powerpoint/2010/main" val="1085663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5255" y="1110003"/>
            <a:ext cx="15997488" cy="1663199"/>
          </a:xfrm>
        </p:spPr>
        <p:txBody>
          <a:bodyPr anchor="b">
            <a:normAutofit/>
          </a:bodyPr>
          <a:lstStyle>
            <a:lvl1pPr>
              <a:defRPr sz="5400">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FBB123-E35D-F0AD-599A-36331CA67F5B}"/>
              </a:ext>
            </a:extLst>
          </p:cNvPr>
          <p:cNvSpPr>
            <a:spLocks noGrp="1"/>
          </p:cNvSpPr>
          <p:nvPr>
            <p:ph sz="quarter" idx="10"/>
          </p:nvPr>
        </p:nvSpPr>
        <p:spPr>
          <a:xfrm>
            <a:off x="1145255" y="2895602"/>
            <a:ext cx="15997472" cy="1663197"/>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16" name="Picture Placeholder 15">
            <a:extLst>
              <a:ext uri="{FF2B5EF4-FFF2-40B4-BE49-F238E27FC236}">
                <a16:creationId xmlns:a16="http://schemas.microsoft.com/office/drawing/2014/main" id="{FAD5CE30-2042-C9F0-1D52-67FF1CCCF5B8}"/>
              </a:ext>
            </a:extLst>
          </p:cNvPr>
          <p:cNvSpPr>
            <a:spLocks noGrp="1"/>
          </p:cNvSpPr>
          <p:nvPr>
            <p:ph type="pic" sz="quarter" idx="18"/>
          </p:nvPr>
        </p:nvSpPr>
        <p:spPr>
          <a:xfrm flipH="1">
            <a:off x="1145255" y="4688184"/>
            <a:ext cx="15997485" cy="4505823"/>
          </a:xfrm>
          <a:custGeom>
            <a:avLst/>
            <a:gdLst>
              <a:gd name="connsiteX0" fmla="*/ 717565 w 10664990"/>
              <a:gd name="connsiteY0" fmla="*/ 0 h 3003882"/>
              <a:gd name="connsiteX1" fmla="*/ 10664990 w 10664990"/>
              <a:gd name="connsiteY1" fmla="*/ 0 h 3003882"/>
              <a:gd name="connsiteX2" fmla="*/ 10664990 w 10664990"/>
              <a:gd name="connsiteY2" fmla="*/ 2040791 h 3003882"/>
              <a:gd name="connsiteX3" fmla="*/ 9701899 w 10664990"/>
              <a:gd name="connsiteY3" fmla="*/ 3003882 h 3003882"/>
              <a:gd name="connsiteX4" fmla="*/ 0 w 10664990"/>
              <a:gd name="connsiteY4" fmla="*/ 3003882 h 3003882"/>
              <a:gd name="connsiteX5" fmla="*/ 0 w 10664990"/>
              <a:gd name="connsiteY5" fmla="*/ 807576 h 3003882"/>
              <a:gd name="connsiteX6" fmla="*/ 6866 w 10664990"/>
              <a:gd name="connsiteY6" fmla="*/ 739470 h 3003882"/>
              <a:gd name="connsiteX7" fmla="*/ 663997 w 10664990"/>
              <a:gd name="connsiteY7" fmla="*/ 13774 h 300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4990" h="3003882">
                <a:moveTo>
                  <a:pt x="717565" y="0"/>
                </a:moveTo>
                <a:lnTo>
                  <a:pt x="10664990" y="0"/>
                </a:lnTo>
                <a:lnTo>
                  <a:pt x="10664990" y="2040791"/>
                </a:lnTo>
                <a:cubicBezTo>
                  <a:pt x="10664990" y="2572691"/>
                  <a:pt x="10233799" y="3003882"/>
                  <a:pt x="9701899" y="3003882"/>
                </a:cubicBezTo>
                <a:lnTo>
                  <a:pt x="0" y="3003882"/>
                </a:lnTo>
                <a:lnTo>
                  <a:pt x="0" y="807576"/>
                </a:lnTo>
                <a:lnTo>
                  <a:pt x="6866" y="739470"/>
                </a:lnTo>
                <a:cubicBezTo>
                  <a:pt x="77427" y="394648"/>
                  <a:pt x="332267" y="116953"/>
                  <a:pt x="663997" y="13774"/>
                </a:cubicBezTo>
                <a:close/>
              </a:path>
            </a:pathLst>
          </a:custGeom>
        </p:spPr>
        <p:txBody>
          <a:bodyPr wrap="square">
            <a:noAutofit/>
          </a:bodyPr>
          <a:lstStyle/>
          <a:p>
            <a:endParaRPr lang="zh-CN" altLang="en-US"/>
          </a:p>
        </p:txBody>
      </p:sp>
      <p:sp>
        <p:nvSpPr>
          <p:cNvPr id="10" name="Date Placeholder 3">
            <a:extLst>
              <a:ext uri="{FF2B5EF4-FFF2-40B4-BE49-F238E27FC236}">
                <a16:creationId xmlns:a16="http://schemas.microsoft.com/office/drawing/2014/main" id="{8CA2A0CC-FD1D-090E-B032-2727A33C28F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5A9B4CBB-1D1E-4F2E-9E05-5BC5374F0D70}" type="datetime1">
              <a:rPr lang="en-US" smtClean="0"/>
              <a:t>8/24/2025</a:t>
            </a:fld>
            <a:endParaRPr lang="en-CN"/>
          </a:p>
        </p:txBody>
      </p:sp>
      <p:sp>
        <p:nvSpPr>
          <p:cNvPr id="11" name="Footer Placeholder 4">
            <a:extLst>
              <a:ext uri="{FF2B5EF4-FFF2-40B4-BE49-F238E27FC236}">
                <a16:creationId xmlns:a16="http://schemas.microsoft.com/office/drawing/2014/main" id="{614E31B0-796E-475E-1937-AD368956E3E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2" name="Slide Number Placeholder 5">
            <a:extLst>
              <a:ext uri="{FF2B5EF4-FFF2-40B4-BE49-F238E27FC236}">
                <a16:creationId xmlns:a16="http://schemas.microsoft.com/office/drawing/2014/main" id="{AF8FA102-64A1-8ADA-C519-B41858DD31A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21" name="Straight Connector 31">
            <a:extLst>
              <a:ext uri="{FF2B5EF4-FFF2-40B4-BE49-F238E27FC236}">
                <a16:creationId xmlns:a16="http://schemas.microsoft.com/office/drawing/2014/main" id="{EBE4D70A-6370-D227-8C8A-E57CB8CE7182}"/>
              </a:ext>
              <a:ext uri="{C183D7F6-B498-43B3-948B-1728B52AA6E4}">
                <adec:decorative xmlns:adec="http://schemas.microsoft.com/office/drawing/2017/decorative" val="1"/>
              </a:ext>
            </a:extLst>
          </p:cNvPr>
          <p:cNvCxnSpPr>
            <a:cxnSpLocks/>
          </p:cNvCxnSpPr>
          <p:nvPr userDrawn="1"/>
        </p:nvCxnSpPr>
        <p:spPr>
          <a:xfrm>
            <a:off x="0" y="443229"/>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32">
            <a:extLst>
              <a:ext uri="{FF2B5EF4-FFF2-40B4-BE49-F238E27FC236}">
                <a16:creationId xmlns:a16="http://schemas.microsoft.com/office/drawing/2014/main" id="{270487BC-62D0-8122-EE28-32BF73CE6AC2}"/>
              </a:ext>
              <a:ext uri="{C183D7F6-B498-43B3-948B-1728B52AA6E4}">
                <adec:decorative xmlns:adec="http://schemas.microsoft.com/office/drawing/2017/decorative" val="1"/>
              </a:ext>
            </a:extLst>
          </p:cNvPr>
          <p:cNvCxnSpPr>
            <a:cxnSpLocks/>
          </p:cNvCxnSpPr>
          <p:nvPr userDrawn="1"/>
        </p:nvCxnSpPr>
        <p:spPr>
          <a:xfrm>
            <a:off x="381318"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191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1020659" y="2170586"/>
            <a:ext cx="8925546" cy="3050685"/>
          </a:xfrm>
        </p:spPr>
        <p:txBody>
          <a:bodyPr anchor="b"/>
          <a:lstStyle>
            <a:lvl1pPr>
              <a:defRPr sz="5400">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07F25448-0DAF-84AF-957A-8B7DD3CAE29A}"/>
              </a:ext>
            </a:extLst>
          </p:cNvPr>
          <p:cNvSpPr>
            <a:spLocks noGrp="1"/>
          </p:cNvSpPr>
          <p:nvPr>
            <p:ph sz="quarter" idx="10"/>
          </p:nvPr>
        </p:nvSpPr>
        <p:spPr>
          <a:xfrm>
            <a:off x="1020661" y="5500265"/>
            <a:ext cx="8925542" cy="2672169"/>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24" name="Picture Placeholder 23">
            <a:extLst>
              <a:ext uri="{FF2B5EF4-FFF2-40B4-BE49-F238E27FC236}">
                <a16:creationId xmlns:a16="http://schemas.microsoft.com/office/drawing/2014/main" id="{F619FEFE-FA24-AF33-24CC-8CF8C2EA533E}"/>
              </a:ext>
              <a:ext uri="{C183D7F6-B498-43B3-948B-1728B52AA6E4}">
                <adec:decorative xmlns:adec="http://schemas.microsoft.com/office/drawing/2017/decorative" val="0"/>
              </a:ext>
            </a:extLst>
          </p:cNvPr>
          <p:cNvSpPr>
            <a:spLocks noGrp="1"/>
          </p:cNvSpPr>
          <p:nvPr>
            <p:ph type="pic" sz="quarter" idx="13"/>
          </p:nvPr>
        </p:nvSpPr>
        <p:spPr>
          <a:xfrm>
            <a:off x="10411745" y="2170586"/>
            <a:ext cx="6855597" cy="6001848"/>
          </a:xfrm>
          <a:custGeom>
            <a:avLst/>
            <a:gdLst>
              <a:gd name="connsiteX0" fmla="*/ 850828 w 4570398"/>
              <a:gd name="connsiteY0" fmla="*/ 0 h 4001232"/>
              <a:gd name="connsiteX1" fmla="*/ 4570398 w 4570398"/>
              <a:gd name="connsiteY1" fmla="*/ 0 h 4001232"/>
              <a:gd name="connsiteX2" fmla="*/ 4570398 w 4570398"/>
              <a:gd name="connsiteY2" fmla="*/ 4001232 h 4001232"/>
              <a:gd name="connsiteX3" fmla="*/ 0 w 4570398"/>
              <a:gd name="connsiteY3" fmla="*/ 4001232 h 4001232"/>
              <a:gd name="connsiteX4" fmla="*/ 0 w 4570398"/>
              <a:gd name="connsiteY4" fmla="*/ 850828 h 4001232"/>
              <a:gd name="connsiteX5" fmla="*/ 850828 w 4570398"/>
              <a:gd name="connsiteY5" fmla="*/ 0 h 400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0398" h="4001232">
                <a:moveTo>
                  <a:pt x="850828" y="0"/>
                </a:moveTo>
                <a:lnTo>
                  <a:pt x="4570398" y="0"/>
                </a:lnTo>
                <a:lnTo>
                  <a:pt x="4570398" y="4001232"/>
                </a:lnTo>
                <a:lnTo>
                  <a:pt x="0" y="4001232"/>
                </a:lnTo>
                <a:lnTo>
                  <a:pt x="0" y="850828"/>
                </a:lnTo>
                <a:cubicBezTo>
                  <a:pt x="0" y="380929"/>
                  <a:pt x="380929" y="0"/>
                  <a:pt x="850828" y="0"/>
                </a:cubicBezTo>
                <a:close/>
              </a:path>
            </a:pathLst>
          </a:custGeom>
        </p:spPr>
        <p:txBody>
          <a:bodyPr wrap="square">
            <a:noAutofit/>
          </a:bodyPr>
          <a:lstStyle>
            <a:lvl1pPr>
              <a:defRPr>
                <a:solidFill>
                  <a:schemeClr val="tx1"/>
                </a:solidFill>
              </a:defRPr>
            </a:lvl1pPr>
          </a:lstStyle>
          <a:p>
            <a:endParaRPr lang="en-US" dirty="0"/>
          </a:p>
        </p:txBody>
      </p:sp>
      <p:sp>
        <p:nvSpPr>
          <p:cNvPr id="10" name="Date Placeholder 3">
            <a:extLst>
              <a:ext uri="{FF2B5EF4-FFF2-40B4-BE49-F238E27FC236}">
                <a16:creationId xmlns:a16="http://schemas.microsoft.com/office/drawing/2014/main" id="{4ABCDF30-736E-DDCD-8995-04081136DC6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7D2FD6A4-A55F-4855-877A-6E7E6C5D32F0}" type="datetime1">
              <a:rPr lang="en-US" smtClean="0"/>
              <a:t>8/24/2025</a:t>
            </a:fld>
            <a:endParaRPr lang="en-CN"/>
          </a:p>
        </p:txBody>
      </p:sp>
      <p:sp>
        <p:nvSpPr>
          <p:cNvPr id="11" name="Footer Placeholder 4">
            <a:extLst>
              <a:ext uri="{FF2B5EF4-FFF2-40B4-BE49-F238E27FC236}">
                <a16:creationId xmlns:a16="http://schemas.microsoft.com/office/drawing/2014/main" id="{4DCB8639-0E62-F8EE-441C-1B7A70F4DE1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2" name="Slide Number Placeholder 5">
            <a:extLst>
              <a:ext uri="{FF2B5EF4-FFF2-40B4-BE49-F238E27FC236}">
                <a16:creationId xmlns:a16="http://schemas.microsoft.com/office/drawing/2014/main" id="{E1946413-27AA-1378-FE96-418D83493E0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46" name="Straight Connector 31">
            <a:extLst>
              <a:ext uri="{FF2B5EF4-FFF2-40B4-BE49-F238E27FC236}">
                <a16:creationId xmlns:a16="http://schemas.microsoft.com/office/drawing/2014/main" id="{6E886974-A437-755C-8DD2-D1FAF1F4CD29}"/>
              </a:ext>
              <a:ext uri="{C183D7F6-B498-43B3-948B-1728B52AA6E4}">
                <adec:decorative xmlns:adec="http://schemas.microsoft.com/office/drawing/2017/decorative" val="1"/>
              </a:ext>
            </a:extLst>
          </p:cNvPr>
          <p:cNvCxnSpPr>
            <a:cxnSpLocks/>
          </p:cNvCxnSpPr>
          <p:nvPr userDrawn="1"/>
        </p:nvCxnSpPr>
        <p:spPr>
          <a:xfrm>
            <a:off x="-7125" y="405131"/>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32">
            <a:extLst>
              <a:ext uri="{FF2B5EF4-FFF2-40B4-BE49-F238E27FC236}">
                <a16:creationId xmlns:a16="http://schemas.microsoft.com/office/drawing/2014/main" id="{A9ECFDDC-497E-4477-382E-22B08D2D266C}"/>
              </a:ext>
              <a:ext uri="{C183D7F6-B498-43B3-948B-1728B52AA6E4}">
                <adec:decorative xmlns:adec="http://schemas.microsoft.com/office/drawing/2017/decorative" val="1"/>
              </a:ext>
            </a:extLst>
          </p:cNvPr>
          <p:cNvCxnSpPr>
            <a:cxnSpLocks/>
          </p:cNvCxnSpPr>
          <p:nvPr userDrawn="1"/>
        </p:nvCxnSpPr>
        <p:spPr>
          <a:xfrm>
            <a:off x="17982882" y="25401"/>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588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735000" y="1238433"/>
            <a:ext cx="10287000" cy="1399032"/>
          </a:xfrm>
        </p:spPr>
        <p:txBody>
          <a:bodyPr anchor="b"/>
          <a:lstStyle>
            <a:lvl1pPr>
              <a:defRPr sz="54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1266001" y="1247879"/>
            <a:ext cx="5061059" cy="7791242"/>
          </a:xfrm>
        </p:spPr>
        <p:txBody>
          <a:bodyPr/>
          <a:lstStyle/>
          <a:p>
            <a:endParaRPr lang="en-US" dirty="0"/>
          </a:p>
        </p:txBody>
      </p:sp>
      <p:sp>
        <p:nvSpPr>
          <p:cNvPr id="3" name="Content Placeholder 3">
            <a:extLst>
              <a:ext uri="{FF2B5EF4-FFF2-40B4-BE49-F238E27FC236}">
                <a16:creationId xmlns:a16="http://schemas.microsoft.com/office/drawing/2014/main" id="{0173E1F8-C04C-8FCF-9E14-B4E1DB2FFAA8}"/>
              </a:ext>
            </a:extLst>
          </p:cNvPr>
          <p:cNvSpPr>
            <a:spLocks noGrp="1"/>
          </p:cNvSpPr>
          <p:nvPr>
            <p:ph sz="quarter" idx="10"/>
          </p:nvPr>
        </p:nvSpPr>
        <p:spPr>
          <a:xfrm>
            <a:off x="6735002" y="2814132"/>
            <a:ext cx="10287000" cy="6208427"/>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9" name="Date Placeholder 3">
            <a:extLst>
              <a:ext uri="{FF2B5EF4-FFF2-40B4-BE49-F238E27FC236}">
                <a16:creationId xmlns:a16="http://schemas.microsoft.com/office/drawing/2014/main" id="{FC540298-18F9-BB50-4F7D-8DBF53B1A0C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F96996BD-0779-4388-B6A0-B75A85C6EE45}" type="datetime1">
              <a:rPr lang="en-US" smtClean="0"/>
              <a:t>8/24/2025</a:t>
            </a:fld>
            <a:endParaRPr lang="en-CN"/>
          </a:p>
        </p:txBody>
      </p:sp>
      <p:sp>
        <p:nvSpPr>
          <p:cNvPr id="10" name="Footer Placeholder 4">
            <a:extLst>
              <a:ext uri="{FF2B5EF4-FFF2-40B4-BE49-F238E27FC236}">
                <a16:creationId xmlns:a16="http://schemas.microsoft.com/office/drawing/2014/main" id="{3470C8BC-9567-FE0B-27FF-87FC864EAB6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5" name="Slide Number Placeholder 5">
            <a:extLst>
              <a:ext uri="{FF2B5EF4-FFF2-40B4-BE49-F238E27FC236}">
                <a16:creationId xmlns:a16="http://schemas.microsoft.com/office/drawing/2014/main" id="{D7C8A89B-AF92-C4D9-9581-EF8D76660C7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
        <p:nvSpPr>
          <p:cNvPr id="20" name="Freeform: Shape 8">
            <a:extLst>
              <a:ext uri="{FF2B5EF4-FFF2-40B4-BE49-F238E27FC236}">
                <a16:creationId xmlns:a16="http://schemas.microsoft.com/office/drawing/2014/main" id="{6D6A59D5-A266-1465-E5EF-E8F22D2CF908}"/>
              </a:ext>
              <a:ext uri="{C183D7F6-B498-43B3-948B-1728B52AA6E4}">
                <adec:decorative xmlns:adec="http://schemas.microsoft.com/office/drawing/2017/decorative" val="1"/>
              </a:ext>
            </a:extLst>
          </p:cNvPr>
          <p:cNvSpPr/>
          <p:nvPr userDrawn="1"/>
        </p:nvSpPr>
        <p:spPr>
          <a:xfrm>
            <a:off x="17532000" y="1822563"/>
            <a:ext cx="756000" cy="991569"/>
          </a:xfrm>
          <a:custGeom>
            <a:avLst/>
            <a:gdLst>
              <a:gd name="connsiteX0" fmla="*/ 0 w 3383176"/>
              <a:gd name="connsiteY0" fmla="*/ 0 h 661046"/>
              <a:gd name="connsiteX1" fmla="*/ 3383176 w 3383176"/>
              <a:gd name="connsiteY1" fmla="*/ 0 h 661046"/>
              <a:gd name="connsiteX2" fmla="*/ 3383176 w 3383176"/>
              <a:gd name="connsiteY2" fmla="*/ 661046 h 661046"/>
              <a:gd name="connsiteX3" fmla="*/ 0 w 3383176"/>
              <a:gd name="connsiteY3" fmla="*/ 661046 h 661046"/>
            </a:gdLst>
            <a:ahLst/>
            <a:cxnLst>
              <a:cxn ang="0">
                <a:pos x="connsiteX0" y="connsiteY0"/>
              </a:cxn>
              <a:cxn ang="0">
                <a:pos x="connsiteX1" y="connsiteY1"/>
              </a:cxn>
              <a:cxn ang="0">
                <a:pos x="connsiteX2" y="connsiteY2"/>
              </a:cxn>
              <a:cxn ang="0">
                <a:pos x="connsiteX3" y="connsiteY3"/>
              </a:cxn>
            </a:cxnLst>
            <a:rect l="l" t="t" r="r" b="b"/>
            <a:pathLst>
              <a:path w="3383176" h="661046">
                <a:moveTo>
                  <a:pt x="0" y="0"/>
                </a:moveTo>
                <a:lnTo>
                  <a:pt x="3383176" y="0"/>
                </a:lnTo>
                <a:lnTo>
                  <a:pt x="3383176" y="661046"/>
                </a:lnTo>
                <a:lnTo>
                  <a:pt x="0" y="661046"/>
                </a:lnTo>
                <a:close/>
              </a:path>
            </a:pathLst>
          </a:custGeom>
          <a:solidFill>
            <a:schemeClr val="bg2"/>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p>
        </p:txBody>
      </p:sp>
      <p:cxnSp>
        <p:nvCxnSpPr>
          <p:cNvPr id="12" name="Straight Connector 31">
            <a:extLst>
              <a:ext uri="{FF2B5EF4-FFF2-40B4-BE49-F238E27FC236}">
                <a16:creationId xmlns:a16="http://schemas.microsoft.com/office/drawing/2014/main" id="{AC124138-469D-E937-2DC9-483425874815}"/>
              </a:ext>
              <a:ext uri="{C183D7F6-B498-43B3-948B-1728B52AA6E4}">
                <adec:decorative xmlns:adec="http://schemas.microsoft.com/office/drawing/2017/decorative" val="1"/>
              </a:ext>
            </a:extLst>
          </p:cNvPr>
          <p:cNvCxnSpPr>
            <a:cxnSpLocks/>
          </p:cNvCxnSpPr>
          <p:nvPr userDrawn="1"/>
        </p:nvCxnSpPr>
        <p:spPr>
          <a:xfrm>
            <a:off x="0" y="443229"/>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2">
            <a:extLst>
              <a:ext uri="{FF2B5EF4-FFF2-40B4-BE49-F238E27FC236}">
                <a16:creationId xmlns:a16="http://schemas.microsoft.com/office/drawing/2014/main" id="{4DCD94ED-A7C3-B922-5276-E0CFC541EDDB}"/>
              </a:ext>
              <a:ext uri="{C183D7F6-B498-43B3-948B-1728B52AA6E4}">
                <adec:decorative xmlns:adec="http://schemas.microsoft.com/office/drawing/2017/decorative" val="1"/>
              </a:ext>
            </a:extLst>
          </p:cNvPr>
          <p:cNvCxnSpPr>
            <a:cxnSpLocks/>
          </p:cNvCxnSpPr>
          <p:nvPr userDrawn="1"/>
        </p:nvCxnSpPr>
        <p:spPr>
          <a:xfrm>
            <a:off x="381318"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51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52BA44-2BED-4348-AAC4-DA2B1DCE0CBA}" type="datetime1">
              <a:rPr lang="en-US" smtClean="0"/>
              <a:t>8/24/2025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Photo 4">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416DC19-3EE2-3837-631A-80C6DAE26E1C}"/>
              </a:ext>
            </a:extLst>
          </p:cNvPr>
          <p:cNvSpPr>
            <a:spLocks noGrp="1"/>
          </p:cNvSpPr>
          <p:nvPr>
            <p:ph type="title" hasCustomPrompt="1"/>
          </p:nvPr>
        </p:nvSpPr>
        <p:spPr>
          <a:xfrm>
            <a:off x="1020659" y="2170586"/>
            <a:ext cx="8925546" cy="3050685"/>
          </a:xfrm>
        </p:spPr>
        <p:txBody>
          <a:bodyPr anchor="b"/>
          <a:lstStyle>
            <a:lvl1pPr>
              <a:defRPr sz="5400">
                <a:solidFill>
                  <a:schemeClr val="tx1"/>
                </a:solidFill>
              </a:defRPr>
            </a:lvl1pPr>
          </a:lstStyle>
          <a:p>
            <a:r>
              <a:rPr lang="en-US"/>
              <a:t>Click to edit Master title style</a:t>
            </a:r>
          </a:p>
        </p:txBody>
      </p:sp>
      <p:sp>
        <p:nvSpPr>
          <p:cNvPr id="2" name="Content Placeholder 3">
            <a:extLst>
              <a:ext uri="{FF2B5EF4-FFF2-40B4-BE49-F238E27FC236}">
                <a16:creationId xmlns:a16="http://schemas.microsoft.com/office/drawing/2014/main" id="{DFD5174A-D175-9F7D-91D2-BF215C7FAC78}"/>
              </a:ext>
            </a:extLst>
          </p:cNvPr>
          <p:cNvSpPr>
            <a:spLocks noGrp="1"/>
          </p:cNvSpPr>
          <p:nvPr>
            <p:ph sz="quarter" idx="10"/>
          </p:nvPr>
        </p:nvSpPr>
        <p:spPr>
          <a:xfrm>
            <a:off x="990602" y="5444852"/>
            <a:ext cx="8955603" cy="2727557"/>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25" name="Freeform: Shape 23">
            <a:extLst>
              <a:ext uri="{FF2B5EF4-FFF2-40B4-BE49-F238E27FC236}">
                <a16:creationId xmlns:a16="http://schemas.microsoft.com/office/drawing/2014/main" id="{89FDD3A7-399A-2E72-FF25-BF24500FF674}"/>
              </a:ext>
              <a:ext uri="{C183D7F6-B498-43B3-948B-1728B52AA6E4}">
                <adec:decorative xmlns:adec="http://schemas.microsoft.com/office/drawing/2017/decorative" val="0"/>
              </a:ext>
            </a:extLst>
          </p:cNvPr>
          <p:cNvSpPr>
            <a:spLocks noGrp="1"/>
          </p:cNvSpPr>
          <p:nvPr>
            <p:ph type="pic" sz="quarter" idx="13"/>
          </p:nvPr>
        </p:nvSpPr>
        <p:spPr>
          <a:xfrm>
            <a:off x="10411745" y="2170586"/>
            <a:ext cx="6855597" cy="6001848"/>
          </a:xfrm>
          <a:custGeom>
            <a:avLst/>
            <a:gdLst>
              <a:gd name="connsiteX0" fmla="*/ 850828 w 4570398"/>
              <a:gd name="connsiteY0" fmla="*/ 0 h 4001232"/>
              <a:gd name="connsiteX1" fmla="*/ 4570398 w 4570398"/>
              <a:gd name="connsiteY1" fmla="*/ 0 h 4001232"/>
              <a:gd name="connsiteX2" fmla="*/ 4570398 w 4570398"/>
              <a:gd name="connsiteY2" fmla="*/ 4001232 h 4001232"/>
              <a:gd name="connsiteX3" fmla="*/ 0 w 4570398"/>
              <a:gd name="connsiteY3" fmla="*/ 4001232 h 4001232"/>
              <a:gd name="connsiteX4" fmla="*/ 0 w 4570398"/>
              <a:gd name="connsiteY4" fmla="*/ 850828 h 4001232"/>
              <a:gd name="connsiteX5" fmla="*/ 850828 w 4570398"/>
              <a:gd name="connsiteY5" fmla="*/ 0 h 400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0398" h="4001232">
                <a:moveTo>
                  <a:pt x="850828" y="0"/>
                </a:moveTo>
                <a:lnTo>
                  <a:pt x="4570398" y="0"/>
                </a:lnTo>
                <a:lnTo>
                  <a:pt x="4570398" y="4001232"/>
                </a:lnTo>
                <a:lnTo>
                  <a:pt x="0" y="4001232"/>
                </a:lnTo>
                <a:lnTo>
                  <a:pt x="0" y="850828"/>
                </a:lnTo>
                <a:cubicBezTo>
                  <a:pt x="0" y="380929"/>
                  <a:pt x="380929" y="0"/>
                  <a:pt x="850828" y="0"/>
                </a:cubicBezTo>
                <a:close/>
              </a:path>
            </a:pathLst>
          </a:custGeom>
        </p:spPr>
        <p:txBody>
          <a:bodyPr wrap="square">
            <a:noAutofit/>
          </a:bodyPr>
          <a:lstStyle>
            <a:lvl1pPr>
              <a:defRPr>
                <a:solidFill>
                  <a:schemeClr val="tx1"/>
                </a:solidFill>
              </a:defRPr>
            </a:lvl1pPr>
          </a:lstStyle>
          <a:p>
            <a:endParaRPr lang="en-US" dirty="0"/>
          </a:p>
        </p:txBody>
      </p:sp>
      <p:sp>
        <p:nvSpPr>
          <p:cNvPr id="6" name="Date Placeholder 3">
            <a:extLst>
              <a:ext uri="{FF2B5EF4-FFF2-40B4-BE49-F238E27FC236}">
                <a16:creationId xmlns:a16="http://schemas.microsoft.com/office/drawing/2014/main" id="{6CF167BF-3D71-20AF-2E69-EA5752A6EF1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715E76EC-EB37-4ECB-8A7D-36D672ECA2D0}" type="datetime1">
              <a:rPr lang="en-US" smtClean="0"/>
              <a:t>8/24/2025</a:t>
            </a:fld>
            <a:endParaRPr lang="en-CN"/>
          </a:p>
        </p:txBody>
      </p:sp>
      <p:sp>
        <p:nvSpPr>
          <p:cNvPr id="7" name="Footer Placeholder 4">
            <a:extLst>
              <a:ext uri="{FF2B5EF4-FFF2-40B4-BE49-F238E27FC236}">
                <a16:creationId xmlns:a16="http://schemas.microsoft.com/office/drawing/2014/main" id="{BC953D09-438D-5340-80C3-D1668C25A4E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8" name="Slide Number Placeholder 5">
            <a:extLst>
              <a:ext uri="{FF2B5EF4-FFF2-40B4-BE49-F238E27FC236}">
                <a16:creationId xmlns:a16="http://schemas.microsoft.com/office/drawing/2014/main" id="{91737F91-61A6-9573-FAEE-32AB394D0BF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22" name="Straight Connector 32">
            <a:extLst>
              <a:ext uri="{FF2B5EF4-FFF2-40B4-BE49-F238E27FC236}">
                <a16:creationId xmlns:a16="http://schemas.microsoft.com/office/drawing/2014/main" id="{143CB0A4-DCC7-ECD1-D1DC-7A37717979BB}"/>
              </a:ext>
              <a:ext uri="{C183D7F6-B498-43B3-948B-1728B52AA6E4}">
                <adec:decorative xmlns:adec="http://schemas.microsoft.com/office/drawing/2017/decorative" val="1"/>
              </a:ext>
            </a:extLst>
          </p:cNvPr>
          <p:cNvCxnSpPr>
            <a:cxnSpLocks/>
          </p:cNvCxnSpPr>
          <p:nvPr userDrawn="1"/>
        </p:nvCxnSpPr>
        <p:spPr>
          <a:xfrm>
            <a:off x="305117"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31">
            <a:extLst>
              <a:ext uri="{FF2B5EF4-FFF2-40B4-BE49-F238E27FC236}">
                <a16:creationId xmlns:a16="http://schemas.microsoft.com/office/drawing/2014/main" id="{A52A0D3B-29E2-5893-0F38-FC610A31DC1B}"/>
              </a:ext>
              <a:ext uri="{C183D7F6-B498-43B3-948B-1728B52AA6E4}">
                <adec:decorative xmlns:adec="http://schemas.microsoft.com/office/drawing/2017/decorative" val="1"/>
              </a:ext>
            </a:extLst>
          </p:cNvPr>
          <p:cNvCxnSpPr>
            <a:cxnSpLocks/>
          </p:cNvCxnSpPr>
          <p:nvPr userDrawn="1"/>
        </p:nvCxnSpPr>
        <p:spPr>
          <a:xfrm>
            <a:off x="0" y="996188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922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478420" y="1247877"/>
            <a:ext cx="6542532" cy="2290572"/>
          </a:xfrm>
        </p:spPr>
        <p:txBody>
          <a:bodyPr anchor="b"/>
          <a:lstStyle>
            <a:lvl1pPr>
              <a:defRPr sz="54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1266001" y="1247878"/>
            <a:ext cx="8651264" cy="7791242"/>
          </a:xfrm>
        </p:spPr>
        <p:txBody>
          <a:bodyPr/>
          <a:lstStyle/>
          <a:p>
            <a:endParaRPr lang="en-US" dirty="0"/>
          </a:p>
        </p:txBody>
      </p:sp>
      <p:sp>
        <p:nvSpPr>
          <p:cNvPr id="3" name="Content Placeholder 3">
            <a:extLst>
              <a:ext uri="{FF2B5EF4-FFF2-40B4-BE49-F238E27FC236}">
                <a16:creationId xmlns:a16="http://schemas.microsoft.com/office/drawing/2014/main" id="{3D902598-98B0-111E-C570-D294DFF63A03}"/>
              </a:ext>
            </a:extLst>
          </p:cNvPr>
          <p:cNvSpPr>
            <a:spLocks noGrp="1"/>
          </p:cNvSpPr>
          <p:nvPr>
            <p:ph sz="quarter" idx="10"/>
          </p:nvPr>
        </p:nvSpPr>
        <p:spPr>
          <a:xfrm>
            <a:off x="10478420" y="3796147"/>
            <a:ext cx="6542532" cy="5226411"/>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9" name="Date Placeholder 3">
            <a:extLst>
              <a:ext uri="{FF2B5EF4-FFF2-40B4-BE49-F238E27FC236}">
                <a16:creationId xmlns:a16="http://schemas.microsoft.com/office/drawing/2014/main" id="{F530FC37-80EF-0A07-0887-E72EE2F2EAB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2A3D2620-FB84-43F4-9B2A-D369CCF2D6B0}" type="datetime1">
              <a:rPr lang="en-US" smtClean="0"/>
              <a:t>8/24/2025</a:t>
            </a:fld>
            <a:endParaRPr lang="en-CN"/>
          </a:p>
        </p:txBody>
      </p:sp>
      <p:sp>
        <p:nvSpPr>
          <p:cNvPr id="10" name="Footer Placeholder 4">
            <a:extLst>
              <a:ext uri="{FF2B5EF4-FFF2-40B4-BE49-F238E27FC236}">
                <a16:creationId xmlns:a16="http://schemas.microsoft.com/office/drawing/2014/main" id="{5B5D7C95-B96F-1B15-0186-8CF2D27B0DC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5" name="Slide Number Placeholder 5">
            <a:extLst>
              <a:ext uri="{FF2B5EF4-FFF2-40B4-BE49-F238E27FC236}">
                <a16:creationId xmlns:a16="http://schemas.microsoft.com/office/drawing/2014/main" id="{E8935CD5-5B1B-FE89-B83F-E43E648ADA7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7" name="Straight Connector 31">
            <a:extLst>
              <a:ext uri="{FF2B5EF4-FFF2-40B4-BE49-F238E27FC236}">
                <a16:creationId xmlns:a16="http://schemas.microsoft.com/office/drawing/2014/main" id="{CFFC6615-4187-7A83-63EE-BF6CF6B2BD19}"/>
              </a:ext>
              <a:ext uri="{C183D7F6-B498-43B3-948B-1728B52AA6E4}">
                <adec:decorative xmlns:adec="http://schemas.microsoft.com/office/drawing/2017/decorative" val="1"/>
              </a:ext>
            </a:extLst>
          </p:cNvPr>
          <p:cNvCxnSpPr>
            <a:cxnSpLocks/>
          </p:cNvCxnSpPr>
          <p:nvPr userDrawn="1"/>
        </p:nvCxnSpPr>
        <p:spPr>
          <a:xfrm>
            <a:off x="0" y="443229"/>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2">
            <a:extLst>
              <a:ext uri="{FF2B5EF4-FFF2-40B4-BE49-F238E27FC236}">
                <a16:creationId xmlns:a16="http://schemas.microsoft.com/office/drawing/2014/main" id="{4A13F58F-07D6-B33D-BD64-C72F39E3D60D}"/>
              </a:ext>
              <a:ext uri="{C183D7F6-B498-43B3-948B-1728B52AA6E4}">
                <adec:decorative xmlns:adec="http://schemas.microsoft.com/office/drawing/2017/decorative" val="1"/>
              </a:ext>
            </a:extLst>
          </p:cNvPr>
          <p:cNvCxnSpPr>
            <a:cxnSpLocks/>
          </p:cNvCxnSpPr>
          <p:nvPr userDrawn="1"/>
        </p:nvCxnSpPr>
        <p:spPr>
          <a:xfrm>
            <a:off x="381318"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98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hoto 6">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0E64AB3-51D9-9992-E51A-78ADA62E241F}"/>
              </a:ext>
            </a:extLst>
          </p:cNvPr>
          <p:cNvSpPr>
            <a:spLocks noGrp="1"/>
          </p:cNvSpPr>
          <p:nvPr>
            <p:ph type="title"/>
          </p:nvPr>
        </p:nvSpPr>
        <p:spPr>
          <a:xfrm>
            <a:off x="1266095" y="1247877"/>
            <a:ext cx="6542532" cy="2290572"/>
          </a:xfrm>
        </p:spPr>
        <p:txBody>
          <a:bodyPr anchor="b"/>
          <a:lstStyle>
            <a:lvl1pPr>
              <a:defRPr sz="5400">
                <a:solidFill>
                  <a:schemeClr val="tx1"/>
                </a:solidFill>
              </a:defRPr>
            </a:lvl1pPr>
          </a:lstStyle>
          <a:p>
            <a:r>
              <a:rPr lang="en-US"/>
              <a:t>Click to edit Master title style</a:t>
            </a:r>
          </a:p>
        </p:txBody>
      </p:sp>
      <p:sp>
        <p:nvSpPr>
          <p:cNvPr id="2" name="Content Placeholder 3">
            <a:extLst>
              <a:ext uri="{FF2B5EF4-FFF2-40B4-BE49-F238E27FC236}">
                <a16:creationId xmlns:a16="http://schemas.microsoft.com/office/drawing/2014/main" id="{C65082D8-BAB5-0BFE-8BA8-E50FFE04E274}"/>
              </a:ext>
            </a:extLst>
          </p:cNvPr>
          <p:cNvSpPr>
            <a:spLocks noGrp="1"/>
          </p:cNvSpPr>
          <p:nvPr>
            <p:ph sz="quarter" idx="10"/>
          </p:nvPr>
        </p:nvSpPr>
        <p:spPr>
          <a:xfrm>
            <a:off x="1257302" y="3782294"/>
            <a:ext cx="6542532" cy="5240265"/>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13" name="Picture Placeholder 10">
            <a:extLst>
              <a:ext uri="{FF2B5EF4-FFF2-40B4-BE49-F238E27FC236}">
                <a16:creationId xmlns:a16="http://schemas.microsoft.com/office/drawing/2014/main" id="{992B4E0B-09D2-1770-AF0A-79593CF5C03A}"/>
              </a:ext>
              <a:ext uri="{C183D7F6-B498-43B3-948B-1728B52AA6E4}">
                <adec:decorative xmlns:adec="http://schemas.microsoft.com/office/drawing/2017/decorative" val="0"/>
              </a:ext>
            </a:extLst>
          </p:cNvPr>
          <p:cNvSpPr>
            <a:spLocks noGrp="1"/>
          </p:cNvSpPr>
          <p:nvPr>
            <p:ph type="pic" sz="quarter" idx="13"/>
          </p:nvPr>
        </p:nvSpPr>
        <p:spPr>
          <a:xfrm>
            <a:off x="8370643" y="1247878"/>
            <a:ext cx="8651264" cy="7791242"/>
          </a:xfrm>
        </p:spPr>
        <p:txBody>
          <a:bodyPr/>
          <a:lstStyle/>
          <a:p>
            <a:endParaRPr lang="en-US" dirty="0"/>
          </a:p>
        </p:txBody>
      </p:sp>
      <p:sp>
        <p:nvSpPr>
          <p:cNvPr id="10" name="Date Placeholder 3">
            <a:extLst>
              <a:ext uri="{FF2B5EF4-FFF2-40B4-BE49-F238E27FC236}">
                <a16:creationId xmlns:a16="http://schemas.microsoft.com/office/drawing/2014/main" id="{F3135D21-9D7B-C592-F9B1-C45527BFFF1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05921947-8B82-4B63-9648-7D0CA569D29A}" type="datetime1">
              <a:rPr lang="en-US" smtClean="0"/>
              <a:t>8/24/2025</a:t>
            </a:fld>
            <a:endParaRPr lang="en-CN"/>
          </a:p>
        </p:txBody>
      </p:sp>
      <p:sp>
        <p:nvSpPr>
          <p:cNvPr id="11" name="Footer Placeholder 4">
            <a:extLst>
              <a:ext uri="{FF2B5EF4-FFF2-40B4-BE49-F238E27FC236}">
                <a16:creationId xmlns:a16="http://schemas.microsoft.com/office/drawing/2014/main" id="{076E13FC-6FF0-0B11-2B96-ECCD78FC3A0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5" name="Slide Number Placeholder 5">
            <a:extLst>
              <a:ext uri="{FF2B5EF4-FFF2-40B4-BE49-F238E27FC236}">
                <a16:creationId xmlns:a16="http://schemas.microsoft.com/office/drawing/2014/main" id="{0F63308A-4914-FAA4-AF71-EA8AB8B74D2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7" name="Straight Connector 31">
            <a:extLst>
              <a:ext uri="{FF2B5EF4-FFF2-40B4-BE49-F238E27FC236}">
                <a16:creationId xmlns:a16="http://schemas.microsoft.com/office/drawing/2014/main" id="{1BFCDEF0-A571-1775-D666-DD70D4326BAF}"/>
              </a:ext>
              <a:ext uri="{C183D7F6-B498-43B3-948B-1728B52AA6E4}">
                <adec:decorative xmlns:adec="http://schemas.microsoft.com/office/drawing/2017/decorative" val="1"/>
              </a:ext>
            </a:extLst>
          </p:cNvPr>
          <p:cNvCxnSpPr>
            <a:cxnSpLocks/>
          </p:cNvCxnSpPr>
          <p:nvPr userDrawn="1"/>
        </p:nvCxnSpPr>
        <p:spPr>
          <a:xfrm>
            <a:off x="0" y="443229"/>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32">
            <a:extLst>
              <a:ext uri="{FF2B5EF4-FFF2-40B4-BE49-F238E27FC236}">
                <a16:creationId xmlns:a16="http://schemas.microsoft.com/office/drawing/2014/main" id="{B6AF83C9-36E2-6852-74FB-AB9B9B4846CE}"/>
              </a:ext>
              <a:ext uri="{C183D7F6-B498-43B3-948B-1728B52AA6E4}">
                <adec:decorative xmlns:adec="http://schemas.microsoft.com/office/drawing/2017/decorative" val="1"/>
              </a:ext>
            </a:extLst>
          </p:cNvPr>
          <p:cNvCxnSpPr>
            <a:cxnSpLocks/>
          </p:cNvCxnSpPr>
          <p:nvPr userDrawn="1"/>
        </p:nvCxnSpPr>
        <p:spPr>
          <a:xfrm>
            <a:off x="381318"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899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237596" y="1238433"/>
            <a:ext cx="6784404" cy="1399032"/>
          </a:xfrm>
        </p:spPr>
        <p:txBody>
          <a:bodyPr anchor="b"/>
          <a:lstStyle>
            <a:lvl1pPr>
              <a:defRPr sz="54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1265999" y="1247878"/>
            <a:ext cx="8472363" cy="7791242"/>
          </a:xfrm>
        </p:spPr>
        <p:txBody>
          <a:bodyPr/>
          <a:lstStyle/>
          <a:p>
            <a:endParaRPr lang="en-US" dirty="0"/>
          </a:p>
        </p:txBody>
      </p:sp>
      <p:sp>
        <p:nvSpPr>
          <p:cNvPr id="3" name="Content Placeholder 3">
            <a:extLst>
              <a:ext uri="{FF2B5EF4-FFF2-40B4-BE49-F238E27FC236}">
                <a16:creationId xmlns:a16="http://schemas.microsoft.com/office/drawing/2014/main" id="{E1EB3780-5266-3444-3317-22ACFFCE499B}"/>
              </a:ext>
            </a:extLst>
          </p:cNvPr>
          <p:cNvSpPr>
            <a:spLocks noGrp="1"/>
          </p:cNvSpPr>
          <p:nvPr>
            <p:ph sz="quarter" idx="10"/>
          </p:nvPr>
        </p:nvSpPr>
        <p:spPr>
          <a:xfrm>
            <a:off x="10237598" y="2854047"/>
            <a:ext cx="6784404" cy="6168513"/>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9" name="Date Placeholder 3">
            <a:extLst>
              <a:ext uri="{FF2B5EF4-FFF2-40B4-BE49-F238E27FC236}">
                <a16:creationId xmlns:a16="http://schemas.microsoft.com/office/drawing/2014/main" id="{27B9E5B2-7325-82CA-6062-3169FE7D581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79A03F73-2EA3-47FE-814E-F115C9CC2C13}" type="datetime1">
              <a:rPr lang="en-US" smtClean="0"/>
              <a:t>8/24/2025</a:t>
            </a:fld>
            <a:endParaRPr lang="en-CN"/>
          </a:p>
        </p:txBody>
      </p:sp>
      <p:sp>
        <p:nvSpPr>
          <p:cNvPr id="10" name="Footer Placeholder 4">
            <a:extLst>
              <a:ext uri="{FF2B5EF4-FFF2-40B4-BE49-F238E27FC236}">
                <a16:creationId xmlns:a16="http://schemas.microsoft.com/office/drawing/2014/main" id="{4C01CB96-C098-D789-185D-0A6FED880F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5" name="Slide Number Placeholder 5">
            <a:extLst>
              <a:ext uri="{FF2B5EF4-FFF2-40B4-BE49-F238E27FC236}">
                <a16:creationId xmlns:a16="http://schemas.microsoft.com/office/drawing/2014/main" id="{D270D577-1A93-F8B5-EC60-749030FF6F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6" name="Straight Connector 31">
            <a:extLst>
              <a:ext uri="{FF2B5EF4-FFF2-40B4-BE49-F238E27FC236}">
                <a16:creationId xmlns:a16="http://schemas.microsoft.com/office/drawing/2014/main" id="{F95D4149-5D4A-C071-F2F9-529F92199B34}"/>
              </a:ext>
              <a:ext uri="{C183D7F6-B498-43B3-948B-1728B52AA6E4}">
                <adec:decorative xmlns:adec="http://schemas.microsoft.com/office/drawing/2017/decorative" val="1"/>
              </a:ext>
            </a:extLst>
          </p:cNvPr>
          <p:cNvCxnSpPr>
            <a:cxnSpLocks/>
          </p:cNvCxnSpPr>
          <p:nvPr userDrawn="1"/>
        </p:nvCxnSpPr>
        <p:spPr>
          <a:xfrm>
            <a:off x="0" y="443229"/>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2">
            <a:extLst>
              <a:ext uri="{FF2B5EF4-FFF2-40B4-BE49-F238E27FC236}">
                <a16:creationId xmlns:a16="http://schemas.microsoft.com/office/drawing/2014/main" id="{5F2CF751-80F5-AC12-9235-FEBCA21CF7F5}"/>
              </a:ext>
              <a:ext uri="{C183D7F6-B498-43B3-948B-1728B52AA6E4}">
                <adec:decorative xmlns:adec="http://schemas.microsoft.com/office/drawing/2017/decorative" val="1"/>
              </a:ext>
            </a:extLst>
          </p:cNvPr>
          <p:cNvCxnSpPr>
            <a:cxnSpLocks/>
          </p:cNvCxnSpPr>
          <p:nvPr userDrawn="1"/>
        </p:nvCxnSpPr>
        <p:spPr>
          <a:xfrm>
            <a:off x="381318"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666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310235" y="1247879"/>
            <a:ext cx="6858000" cy="1399032"/>
          </a:xfrm>
        </p:spPr>
        <p:txBody>
          <a:bodyPr anchor="b"/>
          <a:lstStyle>
            <a:lvl1pPr>
              <a:defRPr sz="5400"/>
            </a:lvl1pPr>
          </a:lstStyle>
          <a:p>
            <a:r>
              <a:rPr lang="en-US"/>
              <a:t>Click to edit Master title style</a:t>
            </a:r>
          </a:p>
        </p:txBody>
      </p:sp>
      <p:sp>
        <p:nvSpPr>
          <p:cNvPr id="3" name="Content Placeholder 3">
            <a:extLst>
              <a:ext uri="{FF2B5EF4-FFF2-40B4-BE49-F238E27FC236}">
                <a16:creationId xmlns:a16="http://schemas.microsoft.com/office/drawing/2014/main" id="{B882F52C-7359-FD40-71A5-15E3C8B2A175}"/>
              </a:ext>
            </a:extLst>
          </p:cNvPr>
          <p:cNvSpPr>
            <a:spLocks noGrp="1"/>
          </p:cNvSpPr>
          <p:nvPr>
            <p:ph sz="quarter" idx="10"/>
          </p:nvPr>
        </p:nvSpPr>
        <p:spPr>
          <a:xfrm>
            <a:off x="1310237" y="2881747"/>
            <a:ext cx="6858000" cy="6140813"/>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8876582" y="1247879"/>
            <a:ext cx="8145420" cy="7791243"/>
          </a:xfrm>
        </p:spPr>
        <p:txBody>
          <a:bodyPr/>
          <a:lstStyle/>
          <a:p>
            <a:endParaRPr lang="en-US" dirty="0"/>
          </a:p>
        </p:txBody>
      </p:sp>
      <p:sp>
        <p:nvSpPr>
          <p:cNvPr id="4" name="Date Placeholder 3">
            <a:extLst>
              <a:ext uri="{FF2B5EF4-FFF2-40B4-BE49-F238E27FC236}">
                <a16:creationId xmlns:a16="http://schemas.microsoft.com/office/drawing/2014/main" id="{21FFE30C-67A7-0896-8382-BABCD703403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5556D90E-90EE-4854-ABCD-41E14737B4B8}" type="datetime1">
              <a:rPr lang="en-US" smtClean="0"/>
              <a:t>8/24/2025</a:t>
            </a:fld>
            <a:endParaRPr lang="en-CN"/>
          </a:p>
        </p:txBody>
      </p:sp>
      <p:sp>
        <p:nvSpPr>
          <p:cNvPr id="5" name="Footer Placeholder 4">
            <a:extLst>
              <a:ext uri="{FF2B5EF4-FFF2-40B4-BE49-F238E27FC236}">
                <a16:creationId xmlns:a16="http://schemas.microsoft.com/office/drawing/2014/main" id="{204E6BC6-9D59-8976-032A-6B639BC50DE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6" name="Slide Number Placeholder 5">
            <a:extLst>
              <a:ext uri="{FF2B5EF4-FFF2-40B4-BE49-F238E27FC236}">
                <a16:creationId xmlns:a16="http://schemas.microsoft.com/office/drawing/2014/main" id="{6E030EEB-A8D0-4D9B-FDE5-0FCE3DC7DD1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7" name="Straight Connector 31">
            <a:extLst>
              <a:ext uri="{FF2B5EF4-FFF2-40B4-BE49-F238E27FC236}">
                <a16:creationId xmlns:a16="http://schemas.microsoft.com/office/drawing/2014/main" id="{FA6FBC27-AA27-A480-F758-AA0A0E348760}"/>
              </a:ext>
              <a:ext uri="{C183D7F6-B498-43B3-948B-1728B52AA6E4}">
                <adec:decorative xmlns:adec="http://schemas.microsoft.com/office/drawing/2017/decorative" val="1"/>
              </a:ext>
            </a:extLst>
          </p:cNvPr>
          <p:cNvCxnSpPr>
            <a:cxnSpLocks/>
          </p:cNvCxnSpPr>
          <p:nvPr userDrawn="1"/>
        </p:nvCxnSpPr>
        <p:spPr>
          <a:xfrm>
            <a:off x="0" y="443229"/>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2">
            <a:extLst>
              <a:ext uri="{FF2B5EF4-FFF2-40B4-BE49-F238E27FC236}">
                <a16:creationId xmlns:a16="http://schemas.microsoft.com/office/drawing/2014/main" id="{3181070F-26E0-0C0D-6747-547B88616A0F}"/>
              </a:ext>
              <a:ext uri="{C183D7F6-B498-43B3-948B-1728B52AA6E4}">
                <adec:decorative xmlns:adec="http://schemas.microsoft.com/office/drawing/2017/decorative" val="1"/>
              </a:ext>
            </a:extLst>
          </p:cNvPr>
          <p:cNvCxnSpPr>
            <a:cxnSpLocks/>
          </p:cNvCxnSpPr>
          <p:nvPr userDrawn="1"/>
        </p:nvCxnSpPr>
        <p:spPr>
          <a:xfrm>
            <a:off x="381318"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4011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919648" y="1247877"/>
            <a:ext cx="5102352" cy="2290572"/>
          </a:xfrm>
        </p:spPr>
        <p:txBody>
          <a:bodyPr anchor="b">
            <a:normAutofit/>
          </a:bodyPr>
          <a:lstStyle>
            <a:lvl1pPr>
              <a:defRPr sz="54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1266000" y="1247878"/>
            <a:ext cx="10110216" cy="7791242"/>
          </a:xfrm>
        </p:spPr>
        <p:txBody>
          <a:bodyPr/>
          <a:lstStyle/>
          <a:p>
            <a:endParaRPr lang="en-US" dirty="0"/>
          </a:p>
        </p:txBody>
      </p:sp>
      <p:sp>
        <p:nvSpPr>
          <p:cNvPr id="6" name="Content Placeholder 3">
            <a:extLst>
              <a:ext uri="{FF2B5EF4-FFF2-40B4-BE49-F238E27FC236}">
                <a16:creationId xmlns:a16="http://schemas.microsoft.com/office/drawing/2014/main" id="{265AB92A-BAA8-BA88-5315-6CDEB9B7170A}"/>
              </a:ext>
            </a:extLst>
          </p:cNvPr>
          <p:cNvSpPr>
            <a:spLocks noGrp="1"/>
          </p:cNvSpPr>
          <p:nvPr>
            <p:ph sz="quarter" idx="10"/>
          </p:nvPr>
        </p:nvSpPr>
        <p:spPr>
          <a:xfrm>
            <a:off x="11919650" y="3768440"/>
            <a:ext cx="5102352" cy="5254119"/>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3" name="Date Placeholder 3">
            <a:extLst>
              <a:ext uri="{FF2B5EF4-FFF2-40B4-BE49-F238E27FC236}">
                <a16:creationId xmlns:a16="http://schemas.microsoft.com/office/drawing/2014/main" id="{ECD858A2-3AA3-29EC-34E4-F6890BAEEF3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CB082CFD-BCDE-46B7-B340-DB67179D9A4A}" type="datetime1">
              <a:rPr lang="en-US" smtClean="0"/>
              <a:t>8/24/2025</a:t>
            </a:fld>
            <a:endParaRPr lang="en-CN"/>
          </a:p>
        </p:txBody>
      </p:sp>
      <p:sp>
        <p:nvSpPr>
          <p:cNvPr id="4" name="Footer Placeholder 4">
            <a:extLst>
              <a:ext uri="{FF2B5EF4-FFF2-40B4-BE49-F238E27FC236}">
                <a16:creationId xmlns:a16="http://schemas.microsoft.com/office/drawing/2014/main" id="{43321516-7241-6346-DEBE-42DAA310AB8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5" name="Slide Number Placeholder 5">
            <a:extLst>
              <a:ext uri="{FF2B5EF4-FFF2-40B4-BE49-F238E27FC236}">
                <a16:creationId xmlns:a16="http://schemas.microsoft.com/office/drawing/2014/main" id="{44A23FE0-8FD5-337D-C29C-60458812C07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0" name="Straight Connector 31">
            <a:extLst>
              <a:ext uri="{FF2B5EF4-FFF2-40B4-BE49-F238E27FC236}">
                <a16:creationId xmlns:a16="http://schemas.microsoft.com/office/drawing/2014/main" id="{01CF247D-9042-90FD-312C-A1D50781EA0F}"/>
              </a:ext>
              <a:ext uri="{C183D7F6-B498-43B3-948B-1728B52AA6E4}">
                <adec:decorative xmlns:adec="http://schemas.microsoft.com/office/drawing/2017/decorative" val="1"/>
              </a:ext>
            </a:extLst>
          </p:cNvPr>
          <p:cNvCxnSpPr>
            <a:cxnSpLocks/>
          </p:cNvCxnSpPr>
          <p:nvPr userDrawn="1"/>
        </p:nvCxnSpPr>
        <p:spPr>
          <a:xfrm>
            <a:off x="0" y="443229"/>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2">
            <a:extLst>
              <a:ext uri="{FF2B5EF4-FFF2-40B4-BE49-F238E27FC236}">
                <a16:creationId xmlns:a16="http://schemas.microsoft.com/office/drawing/2014/main" id="{DB84D435-085C-D7FE-B28F-B6977BBEA6DA}"/>
              </a:ext>
              <a:ext uri="{C183D7F6-B498-43B3-948B-1728B52AA6E4}">
                <adec:decorative xmlns:adec="http://schemas.microsoft.com/office/drawing/2017/decorative" val="1"/>
              </a:ext>
            </a:extLst>
          </p:cNvPr>
          <p:cNvCxnSpPr>
            <a:cxnSpLocks/>
          </p:cNvCxnSpPr>
          <p:nvPr userDrawn="1"/>
        </p:nvCxnSpPr>
        <p:spPr>
          <a:xfrm>
            <a:off x="381318"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623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66000" y="1247879"/>
            <a:ext cx="5102352" cy="2290572"/>
          </a:xfrm>
        </p:spPr>
        <p:txBody>
          <a:bodyPr anchor="b">
            <a:normAutofit/>
          </a:bodyPr>
          <a:lstStyle>
            <a:lvl1pPr>
              <a:defRPr sz="5400">
                <a:solidFill>
                  <a:schemeClr val="tx1"/>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D69C6F0A-B174-5013-4DDB-AB20BA8268BF}"/>
              </a:ext>
            </a:extLst>
          </p:cNvPr>
          <p:cNvSpPr>
            <a:spLocks noGrp="1"/>
          </p:cNvSpPr>
          <p:nvPr>
            <p:ph sz="quarter" idx="10"/>
          </p:nvPr>
        </p:nvSpPr>
        <p:spPr>
          <a:xfrm>
            <a:off x="1257302" y="3823855"/>
            <a:ext cx="5102352" cy="5198705"/>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7142672" y="1247879"/>
            <a:ext cx="9879330" cy="7791243"/>
          </a:xfrm>
        </p:spPr>
        <p:txBody>
          <a:bodyPr/>
          <a:lstStyle/>
          <a:p>
            <a:endParaRPr lang="en-US" dirty="0"/>
          </a:p>
        </p:txBody>
      </p:sp>
      <p:sp>
        <p:nvSpPr>
          <p:cNvPr id="3" name="Date Placeholder 3">
            <a:extLst>
              <a:ext uri="{FF2B5EF4-FFF2-40B4-BE49-F238E27FC236}">
                <a16:creationId xmlns:a16="http://schemas.microsoft.com/office/drawing/2014/main" id="{33E85C36-1ED6-1795-08DB-23696B53026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56C892B2-F6BB-4896-BB3E-28696CF92F27}" type="datetime1">
              <a:rPr lang="en-US" smtClean="0"/>
              <a:t>8/24/2025</a:t>
            </a:fld>
            <a:endParaRPr lang="en-CN"/>
          </a:p>
        </p:txBody>
      </p:sp>
      <p:sp>
        <p:nvSpPr>
          <p:cNvPr id="4" name="Footer Placeholder 4">
            <a:extLst>
              <a:ext uri="{FF2B5EF4-FFF2-40B4-BE49-F238E27FC236}">
                <a16:creationId xmlns:a16="http://schemas.microsoft.com/office/drawing/2014/main" id="{192E76A4-FFBE-61B8-F59B-EC1CE3BFDED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5" name="Slide Number Placeholder 5">
            <a:extLst>
              <a:ext uri="{FF2B5EF4-FFF2-40B4-BE49-F238E27FC236}">
                <a16:creationId xmlns:a16="http://schemas.microsoft.com/office/drawing/2014/main" id="{F082745D-51FE-069C-245E-4F44EB77982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6" name="Straight Connector 31">
            <a:extLst>
              <a:ext uri="{FF2B5EF4-FFF2-40B4-BE49-F238E27FC236}">
                <a16:creationId xmlns:a16="http://schemas.microsoft.com/office/drawing/2014/main" id="{E4F783A1-78AA-BF8E-8A22-FCBFCE05B01D}"/>
              </a:ext>
              <a:ext uri="{C183D7F6-B498-43B3-948B-1728B52AA6E4}">
                <adec:decorative xmlns:adec="http://schemas.microsoft.com/office/drawing/2017/decorative" val="1"/>
              </a:ext>
            </a:extLst>
          </p:cNvPr>
          <p:cNvCxnSpPr>
            <a:cxnSpLocks/>
          </p:cNvCxnSpPr>
          <p:nvPr userDrawn="1"/>
        </p:nvCxnSpPr>
        <p:spPr>
          <a:xfrm>
            <a:off x="0" y="443229"/>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32">
            <a:extLst>
              <a:ext uri="{FF2B5EF4-FFF2-40B4-BE49-F238E27FC236}">
                <a16:creationId xmlns:a16="http://schemas.microsoft.com/office/drawing/2014/main" id="{F749601C-05D8-E636-3210-CF2A8713AE71}"/>
              </a:ext>
              <a:ext uri="{C183D7F6-B498-43B3-948B-1728B52AA6E4}">
                <adec:decorative xmlns:adec="http://schemas.microsoft.com/office/drawing/2017/decorative" val="1"/>
              </a:ext>
            </a:extLst>
          </p:cNvPr>
          <p:cNvCxnSpPr>
            <a:cxnSpLocks/>
          </p:cNvCxnSpPr>
          <p:nvPr userDrawn="1"/>
        </p:nvCxnSpPr>
        <p:spPr>
          <a:xfrm>
            <a:off x="381318"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17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110181" y="1247879"/>
            <a:ext cx="4910328" cy="3053544"/>
          </a:xfrm>
        </p:spPr>
        <p:txBody>
          <a:bodyPr anchor="b"/>
          <a:lstStyle>
            <a:lvl1pPr>
              <a:defRPr sz="54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1266001" y="1247879"/>
            <a:ext cx="10406048" cy="7637528"/>
          </a:xfrm>
        </p:spPr>
        <p:txBody>
          <a:bodyPr/>
          <a:lstStyle/>
          <a:p>
            <a:endParaRPr lang="en-US" dirty="0"/>
          </a:p>
        </p:txBody>
      </p:sp>
      <p:sp>
        <p:nvSpPr>
          <p:cNvPr id="3" name="Content Placeholder 3">
            <a:extLst>
              <a:ext uri="{FF2B5EF4-FFF2-40B4-BE49-F238E27FC236}">
                <a16:creationId xmlns:a16="http://schemas.microsoft.com/office/drawing/2014/main" id="{A1A6011F-285F-BCE2-F758-C63F33675A0A}"/>
              </a:ext>
            </a:extLst>
          </p:cNvPr>
          <p:cNvSpPr>
            <a:spLocks noGrp="1"/>
          </p:cNvSpPr>
          <p:nvPr>
            <p:ph sz="quarter" idx="10"/>
          </p:nvPr>
        </p:nvSpPr>
        <p:spPr>
          <a:xfrm>
            <a:off x="12120368" y="4475018"/>
            <a:ext cx="4910328" cy="4547541"/>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F609FF9B-D63D-5137-0473-E4C0988E77F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89A3F0E7-DA95-406A-804E-3B9A8804F6F9}" type="datetime1">
              <a:rPr lang="en-US" smtClean="0"/>
              <a:t>8/24/2025</a:t>
            </a:fld>
            <a:endParaRPr lang="en-CN"/>
          </a:p>
        </p:txBody>
      </p:sp>
      <p:sp>
        <p:nvSpPr>
          <p:cNvPr id="7" name="Footer Placeholder 4">
            <a:extLst>
              <a:ext uri="{FF2B5EF4-FFF2-40B4-BE49-F238E27FC236}">
                <a16:creationId xmlns:a16="http://schemas.microsoft.com/office/drawing/2014/main" id="{8104BA7A-7438-73D7-F9C7-AB3C9A7E00C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96204760-0885-A02F-0067-BD4AC55CCCD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6" name="Straight Connector 31">
            <a:extLst>
              <a:ext uri="{FF2B5EF4-FFF2-40B4-BE49-F238E27FC236}">
                <a16:creationId xmlns:a16="http://schemas.microsoft.com/office/drawing/2014/main" id="{385EA8A6-8678-1948-5F2D-5CF4833E07BD}"/>
              </a:ext>
              <a:ext uri="{C183D7F6-B498-43B3-948B-1728B52AA6E4}">
                <adec:decorative xmlns:adec="http://schemas.microsoft.com/office/drawing/2017/decorative" val="1"/>
              </a:ext>
            </a:extLst>
          </p:cNvPr>
          <p:cNvCxnSpPr>
            <a:cxnSpLocks/>
          </p:cNvCxnSpPr>
          <p:nvPr userDrawn="1"/>
        </p:nvCxnSpPr>
        <p:spPr>
          <a:xfrm>
            <a:off x="0" y="443229"/>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32">
            <a:extLst>
              <a:ext uri="{FF2B5EF4-FFF2-40B4-BE49-F238E27FC236}">
                <a16:creationId xmlns:a16="http://schemas.microsoft.com/office/drawing/2014/main" id="{3B9F398C-FAF1-1B27-836C-F97B88F78213}"/>
              </a:ext>
              <a:ext uri="{C183D7F6-B498-43B3-948B-1728B52AA6E4}">
                <adec:decorative xmlns:adec="http://schemas.microsoft.com/office/drawing/2017/decorative" val="1"/>
              </a:ext>
            </a:extLst>
          </p:cNvPr>
          <p:cNvCxnSpPr>
            <a:cxnSpLocks/>
          </p:cNvCxnSpPr>
          <p:nvPr userDrawn="1"/>
        </p:nvCxnSpPr>
        <p:spPr>
          <a:xfrm>
            <a:off x="381318"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38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Photo 1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1265999" y="1247879"/>
            <a:ext cx="15756002" cy="5208101"/>
          </a:xfrm>
        </p:spPr>
        <p:txBody>
          <a:bodyPr/>
          <a:lstStyle/>
          <a:p>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65998" y="6764339"/>
            <a:ext cx="6869009" cy="2274783"/>
          </a:xfrm>
        </p:spPr>
        <p:txBody>
          <a:bodyPr anchor="t">
            <a:normAutofit/>
          </a:bodyPr>
          <a:lstStyle>
            <a:lvl1pPr>
              <a:defRPr sz="5400">
                <a:solidFill>
                  <a:schemeClr val="tx1"/>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3F99E67D-47D5-3842-1385-6C2F08D20EE8}"/>
              </a:ext>
            </a:extLst>
          </p:cNvPr>
          <p:cNvSpPr>
            <a:spLocks noGrp="1"/>
          </p:cNvSpPr>
          <p:nvPr>
            <p:ph sz="quarter" idx="10"/>
          </p:nvPr>
        </p:nvSpPr>
        <p:spPr>
          <a:xfrm>
            <a:off x="8354297" y="6764338"/>
            <a:ext cx="8667699" cy="2274770"/>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3" name="Date Placeholder 3">
            <a:extLst>
              <a:ext uri="{FF2B5EF4-FFF2-40B4-BE49-F238E27FC236}">
                <a16:creationId xmlns:a16="http://schemas.microsoft.com/office/drawing/2014/main" id="{BD78DFD8-B1C6-7604-1671-4CDAC39128E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966A7AC6-7BC4-47B0-A83C-87D96D1A7B37}" type="datetime1">
              <a:rPr lang="en-US" smtClean="0"/>
              <a:t>8/24/2025</a:t>
            </a:fld>
            <a:endParaRPr lang="en-CN"/>
          </a:p>
        </p:txBody>
      </p:sp>
      <p:sp>
        <p:nvSpPr>
          <p:cNvPr id="4" name="Footer Placeholder 4">
            <a:extLst>
              <a:ext uri="{FF2B5EF4-FFF2-40B4-BE49-F238E27FC236}">
                <a16:creationId xmlns:a16="http://schemas.microsoft.com/office/drawing/2014/main" id="{B9921C03-3153-09AF-0D57-A0D96EBE1D5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E86E0734-2C6E-8C3B-65F2-133B94CFCF3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2" name="Straight Connector 31">
            <a:extLst>
              <a:ext uri="{FF2B5EF4-FFF2-40B4-BE49-F238E27FC236}">
                <a16:creationId xmlns:a16="http://schemas.microsoft.com/office/drawing/2014/main" id="{BE6A6E60-0F31-180B-5E3F-E85797977EC5}"/>
              </a:ext>
              <a:ext uri="{C183D7F6-B498-43B3-948B-1728B52AA6E4}">
                <adec:decorative xmlns:adec="http://schemas.microsoft.com/office/drawing/2017/decorative" val="1"/>
              </a:ext>
            </a:extLst>
          </p:cNvPr>
          <p:cNvCxnSpPr>
            <a:cxnSpLocks/>
          </p:cNvCxnSpPr>
          <p:nvPr userDrawn="1"/>
        </p:nvCxnSpPr>
        <p:spPr>
          <a:xfrm>
            <a:off x="-1" y="10001250"/>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2">
            <a:extLst>
              <a:ext uri="{FF2B5EF4-FFF2-40B4-BE49-F238E27FC236}">
                <a16:creationId xmlns:a16="http://schemas.microsoft.com/office/drawing/2014/main" id="{DE8990BD-673C-BFDE-354D-14C949F2431E}"/>
              </a:ext>
              <a:ext uri="{C183D7F6-B498-43B3-948B-1728B52AA6E4}">
                <adec:decorative xmlns:adec="http://schemas.microsoft.com/office/drawing/2017/decorative" val="1"/>
              </a:ext>
            </a:extLst>
          </p:cNvPr>
          <p:cNvCxnSpPr>
            <a:cxnSpLocks/>
          </p:cNvCxnSpPr>
          <p:nvPr userDrawn="1"/>
        </p:nvCxnSpPr>
        <p:spPr>
          <a:xfrm>
            <a:off x="1794996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345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hoto 1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1265999" y="1298907"/>
            <a:ext cx="15756002" cy="3834006"/>
          </a:xfrm>
        </p:spPr>
        <p:txBody>
          <a:bodyPr/>
          <a:lstStyle/>
          <a:p>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65999" y="5678700"/>
            <a:ext cx="4430427" cy="3360420"/>
          </a:xfrm>
        </p:spPr>
        <p:txBody>
          <a:bodyPr anchor="t">
            <a:normAutofit/>
          </a:bodyPr>
          <a:lstStyle>
            <a:lvl1pPr>
              <a:defRPr sz="5400">
                <a:solidFill>
                  <a:schemeClr val="tx1"/>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BC2A94BD-34CC-6470-1478-1D549D046B82}"/>
              </a:ext>
            </a:extLst>
          </p:cNvPr>
          <p:cNvSpPr>
            <a:spLocks noGrp="1"/>
          </p:cNvSpPr>
          <p:nvPr>
            <p:ph sz="quarter" idx="10"/>
          </p:nvPr>
        </p:nvSpPr>
        <p:spPr>
          <a:xfrm>
            <a:off x="5943601" y="5678693"/>
            <a:ext cx="11087096" cy="3360420"/>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3" name="Date Placeholder 3">
            <a:extLst>
              <a:ext uri="{FF2B5EF4-FFF2-40B4-BE49-F238E27FC236}">
                <a16:creationId xmlns:a16="http://schemas.microsoft.com/office/drawing/2014/main" id="{182F43E7-55DC-C610-6DA1-02512373511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64695C49-E6E8-4694-8C5F-FC7F257A373B}" type="datetime1">
              <a:rPr lang="en-US" smtClean="0"/>
              <a:t>8/24/2025</a:t>
            </a:fld>
            <a:endParaRPr lang="en-CN"/>
          </a:p>
        </p:txBody>
      </p:sp>
      <p:sp>
        <p:nvSpPr>
          <p:cNvPr id="4" name="Footer Placeholder 4">
            <a:extLst>
              <a:ext uri="{FF2B5EF4-FFF2-40B4-BE49-F238E27FC236}">
                <a16:creationId xmlns:a16="http://schemas.microsoft.com/office/drawing/2014/main" id="{4AE1085B-0F8A-711E-D721-A4D350D7940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0738CBE5-2DAC-95AD-3EE9-B0A0F534017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2" name="Straight Connector 31">
            <a:extLst>
              <a:ext uri="{FF2B5EF4-FFF2-40B4-BE49-F238E27FC236}">
                <a16:creationId xmlns:a16="http://schemas.microsoft.com/office/drawing/2014/main" id="{F8884F71-7DBC-7C26-DB2C-731FCBC2EA65}"/>
              </a:ext>
              <a:ext uri="{C183D7F6-B498-43B3-948B-1728B52AA6E4}">
                <adec:decorative xmlns:adec="http://schemas.microsoft.com/office/drawing/2017/decorative" val="1"/>
              </a:ext>
            </a:extLst>
          </p:cNvPr>
          <p:cNvCxnSpPr>
            <a:cxnSpLocks/>
          </p:cNvCxnSpPr>
          <p:nvPr userDrawn="1"/>
        </p:nvCxnSpPr>
        <p:spPr>
          <a:xfrm>
            <a:off x="-1" y="10015688"/>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2">
            <a:extLst>
              <a:ext uri="{FF2B5EF4-FFF2-40B4-BE49-F238E27FC236}">
                <a16:creationId xmlns:a16="http://schemas.microsoft.com/office/drawing/2014/main" id="{813CFB62-5831-FDE1-34F0-38FCD7614D8C}"/>
              </a:ext>
              <a:ext uri="{C183D7F6-B498-43B3-948B-1728B52AA6E4}">
                <adec:decorative xmlns:adec="http://schemas.microsoft.com/office/drawing/2017/decorative" val="1"/>
              </a:ext>
            </a:extLst>
          </p:cNvPr>
          <p:cNvCxnSpPr>
            <a:cxnSpLocks/>
          </p:cNvCxnSpPr>
          <p:nvPr userDrawn="1"/>
        </p:nvCxnSpPr>
        <p:spPr>
          <a:xfrm>
            <a:off x="17949962" y="1443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02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608EB7-718E-404C-B73D-4AC017DAE3FA}" type="datetime1">
              <a:rPr lang="en-US" smtClean="0"/>
              <a:t>8/24/2025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66000" y="1247878"/>
            <a:ext cx="4430427" cy="3360419"/>
          </a:xfrm>
        </p:spPr>
        <p:txBody>
          <a:bodyPr anchor="t">
            <a:normAutofit/>
          </a:bodyPr>
          <a:lstStyle>
            <a:lvl1pPr>
              <a:defRPr sz="5400">
                <a:solidFill>
                  <a:schemeClr val="tx1"/>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03CBF087-ADB9-D746-ED3D-8EAC47AF3E13}"/>
              </a:ext>
            </a:extLst>
          </p:cNvPr>
          <p:cNvSpPr>
            <a:spLocks noGrp="1"/>
          </p:cNvSpPr>
          <p:nvPr>
            <p:ph sz="quarter" idx="10"/>
          </p:nvPr>
        </p:nvSpPr>
        <p:spPr>
          <a:xfrm>
            <a:off x="5957459" y="1236585"/>
            <a:ext cx="11064539" cy="3371712"/>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1265999" y="4966139"/>
            <a:ext cx="15756002" cy="4084278"/>
          </a:xfrm>
        </p:spPr>
        <p:txBody>
          <a:bodyPr/>
          <a:lstStyle/>
          <a:p>
            <a:endParaRPr lang="en-US" dirty="0"/>
          </a:p>
        </p:txBody>
      </p:sp>
      <p:sp>
        <p:nvSpPr>
          <p:cNvPr id="3" name="Date Placeholder 3">
            <a:extLst>
              <a:ext uri="{FF2B5EF4-FFF2-40B4-BE49-F238E27FC236}">
                <a16:creationId xmlns:a16="http://schemas.microsoft.com/office/drawing/2014/main" id="{79BA7EC8-1425-F948-FB17-5F51DEC987B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2F02E2E5-CDCB-49DF-94AE-E99281214223}" type="datetime1">
              <a:rPr lang="en-US" smtClean="0"/>
              <a:t>8/24/2025</a:t>
            </a:fld>
            <a:endParaRPr lang="en-CN"/>
          </a:p>
        </p:txBody>
      </p:sp>
      <p:sp>
        <p:nvSpPr>
          <p:cNvPr id="4" name="Footer Placeholder 4">
            <a:extLst>
              <a:ext uri="{FF2B5EF4-FFF2-40B4-BE49-F238E27FC236}">
                <a16:creationId xmlns:a16="http://schemas.microsoft.com/office/drawing/2014/main" id="{694AE2EC-59C3-D91C-8CD6-658F68BC549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36BBD3BD-F630-46F9-25B2-85A0E608D8C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4" name="Straight Connector 31">
            <a:extLst>
              <a:ext uri="{FF2B5EF4-FFF2-40B4-BE49-F238E27FC236}">
                <a16:creationId xmlns:a16="http://schemas.microsoft.com/office/drawing/2014/main" id="{76BDEB52-5B02-AD88-F4C8-F7406429984C}"/>
              </a:ext>
              <a:ext uri="{C183D7F6-B498-43B3-948B-1728B52AA6E4}">
                <adec:decorative xmlns:adec="http://schemas.microsoft.com/office/drawing/2017/decorative" val="1"/>
              </a:ext>
            </a:extLst>
          </p:cNvPr>
          <p:cNvCxnSpPr>
            <a:cxnSpLocks/>
          </p:cNvCxnSpPr>
          <p:nvPr userDrawn="1"/>
        </p:nvCxnSpPr>
        <p:spPr>
          <a:xfrm>
            <a:off x="-1" y="10001250"/>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32">
            <a:extLst>
              <a:ext uri="{FF2B5EF4-FFF2-40B4-BE49-F238E27FC236}">
                <a16:creationId xmlns:a16="http://schemas.microsoft.com/office/drawing/2014/main" id="{3778D6D3-2293-3FE4-3124-63EF2E3A5E33}"/>
              </a:ext>
              <a:ext uri="{C183D7F6-B498-43B3-948B-1728B52AA6E4}">
                <adec:decorative xmlns:adec="http://schemas.microsoft.com/office/drawing/2017/decorative" val="1"/>
              </a:ext>
            </a:extLst>
          </p:cNvPr>
          <p:cNvCxnSpPr>
            <a:cxnSpLocks/>
          </p:cNvCxnSpPr>
          <p:nvPr userDrawn="1"/>
        </p:nvCxnSpPr>
        <p:spPr>
          <a:xfrm>
            <a:off x="1794996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671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310945" y="1287506"/>
            <a:ext cx="15756000" cy="1455695"/>
          </a:xfrm>
        </p:spPr>
        <p:txBody>
          <a:bodyPr anchor="ctr"/>
          <a:lstStyle>
            <a:lvl1pPr>
              <a:defRPr sz="54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1310945" y="3121572"/>
            <a:ext cx="9236187" cy="5917548"/>
          </a:xfrm>
        </p:spPr>
        <p:txBody>
          <a:bodyPr/>
          <a:lstStyle/>
          <a:p>
            <a:endParaRPr lang="en-US" dirty="0"/>
          </a:p>
        </p:txBody>
      </p:sp>
      <p:sp>
        <p:nvSpPr>
          <p:cNvPr id="5" name="Content Placeholder 3">
            <a:extLst>
              <a:ext uri="{FF2B5EF4-FFF2-40B4-BE49-F238E27FC236}">
                <a16:creationId xmlns:a16="http://schemas.microsoft.com/office/drawing/2014/main" id="{EF023DEB-EBD2-ECA5-19D2-F448BDC7606E}"/>
              </a:ext>
            </a:extLst>
          </p:cNvPr>
          <p:cNvSpPr>
            <a:spLocks noGrp="1"/>
          </p:cNvSpPr>
          <p:nvPr>
            <p:ph sz="quarter" idx="10"/>
          </p:nvPr>
        </p:nvSpPr>
        <p:spPr>
          <a:xfrm>
            <a:off x="10858497" y="3121572"/>
            <a:ext cx="6172200" cy="5917545"/>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3" name="Date Placeholder 3">
            <a:extLst>
              <a:ext uri="{FF2B5EF4-FFF2-40B4-BE49-F238E27FC236}">
                <a16:creationId xmlns:a16="http://schemas.microsoft.com/office/drawing/2014/main" id="{524FB994-9B85-2B55-198D-4925FB1F215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1EC56D04-310E-45EF-ACB6-F88F4C1E0662}" type="datetime1">
              <a:rPr lang="en-US" smtClean="0"/>
              <a:t>8/24/2025</a:t>
            </a:fld>
            <a:endParaRPr lang="en-CN"/>
          </a:p>
        </p:txBody>
      </p:sp>
      <p:sp>
        <p:nvSpPr>
          <p:cNvPr id="4" name="Footer Placeholder 4">
            <a:extLst>
              <a:ext uri="{FF2B5EF4-FFF2-40B4-BE49-F238E27FC236}">
                <a16:creationId xmlns:a16="http://schemas.microsoft.com/office/drawing/2014/main" id="{9FCC0375-2AE8-A777-C3E0-7D2E3B0F618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0637823D-6C6E-38BE-B6BE-096424E8DF4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5" name="Straight Connector 31">
            <a:extLst>
              <a:ext uri="{FF2B5EF4-FFF2-40B4-BE49-F238E27FC236}">
                <a16:creationId xmlns:a16="http://schemas.microsoft.com/office/drawing/2014/main" id="{BE6A6E60-0F31-180B-5E3F-E85797977EC5}"/>
              </a:ext>
              <a:ext uri="{C183D7F6-B498-43B3-948B-1728B52AA6E4}">
                <adec:decorative xmlns:adec="http://schemas.microsoft.com/office/drawing/2017/decorative" val="1"/>
              </a:ext>
            </a:extLst>
          </p:cNvPr>
          <p:cNvCxnSpPr>
            <a:cxnSpLocks/>
          </p:cNvCxnSpPr>
          <p:nvPr userDrawn="1"/>
        </p:nvCxnSpPr>
        <p:spPr>
          <a:xfrm>
            <a:off x="19250" y="10001250"/>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32">
            <a:extLst>
              <a:ext uri="{FF2B5EF4-FFF2-40B4-BE49-F238E27FC236}">
                <a16:creationId xmlns:a16="http://schemas.microsoft.com/office/drawing/2014/main" id="{DE8990BD-673C-BFDE-354D-14C949F2431E}"/>
              </a:ext>
              <a:ext uri="{C183D7F6-B498-43B3-948B-1728B52AA6E4}">
                <adec:decorative xmlns:adec="http://schemas.microsoft.com/office/drawing/2017/decorative" val="1"/>
              </a:ext>
            </a:extLst>
          </p:cNvPr>
          <p:cNvCxnSpPr>
            <a:cxnSpLocks/>
          </p:cNvCxnSpPr>
          <p:nvPr userDrawn="1"/>
        </p:nvCxnSpPr>
        <p:spPr>
          <a:xfrm>
            <a:off x="17969213"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100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66000" y="1279326"/>
            <a:ext cx="7008876" cy="2180844"/>
          </a:xfrm>
        </p:spPr>
        <p:txBody>
          <a:bodyPr>
            <a:normAutofit/>
          </a:bodyPr>
          <a:lstStyle>
            <a:lvl1pPr>
              <a:defRPr sz="54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1266000" y="3689131"/>
            <a:ext cx="7008876" cy="5318543"/>
          </a:xfrm>
        </p:spPr>
        <p:txBody>
          <a:bodyPr/>
          <a:lstStyle/>
          <a:p>
            <a:endParaRPr lang="en-US" dirty="0"/>
          </a:p>
        </p:txBody>
      </p:sp>
      <p:sp>
        <p:nvSpPr>
          <p:cNvPr id="5" name="Content Placeholder 3">
            <a:extLst>
              <a:ext uri="{FF2B5EF4-FFF2-40B4-BE49-F238E27FC236}">
                <a16:creationId xmlns:a16="http://schemas.microsoft.com/office/drawing/2014/main" id="{5D55DF58-60BC-15D0-99C3-6E7F78EBD703}"/>
              </a:ext>
            </a:extLst>
          </p:cNvPr>
          <p:cNvSpPr>
            <a:spLocks noGrp="1"/>
          </p:cNvSpPr>
          <p:nvPr>
            <p:ph sz="quarter" idx="10"/>
          </p:nvPr>
        </p:nvSpPr>
        <p:spPr>
          <a:xfrm>
            <a:off x="8562110" y="1279327"/>
            <a:ext cx="8468586" cy="7743233"/>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3" name="Date Placeholder 3">
            <a:extLst>
              <a:ext uri="{FF2B5EF4-FFF2-40B4-BE49-F238E27FC236}">
                <a16:creationId xmlns:a16="http://schemas.microsoft.com/office/drawing/2014/main" id="{D12407CB-320D-5895-BDF5-2C4178E05B0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13453E22-A05F-4AEC-814A-4D74A7B831C9}" type="datetime1">
              <a:rPr lang="en-US" smtClean="0"/>
              <a:t>8/24/2025</a:t>
            </a:fld>
            <a:endParaRPr lang="en-CN"/>
          </a:p>
        </p:txBody>
      </p:sp>
      <p:sp>
        <p:nvSpPr>
          <p:cNvPr id="4" name="Footer Placeholder 4">
            <a:extLst>
              <a:ext uri="{FF2B5EF4-FFF2-40B4-BE49-F238E27FC236}">
                <a16:creationId xmlns:a16="http://schemas.microsoft.com/office/drawing/2014/main" id="{4CFCA35D-4F04-2227-AD9D-98F1BD01B73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C8A1129D-5B96-F258-CFFC-CF58226A72E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6" name="Straight Connector 31">
            <a:extLst>
              <a:ext uri="{FF2B5EF4-FFF2-40B4-BE49-F238E27FC236}">
                <a16:creationId xmlns:a16="http://schemas.microsoft.com/office/drawing/2014/main" id="{BE6A6E60-0F31-180B-5E3F-E85797977EC5}"/>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32">
            <a:extLst>
              <a:ext uri="{FF2B5EF4-FFF2-40B4-BE49-F238E27FC236}">
                <a16:creationId xmlns:a16="http://schemas.microsoft.com/office/drawing/2014/main" id="{DE8990BD-673C-BFDE-354D-14C949F2431E}"/>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14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66001" y="1310588"/>
            <a:ext cx="5486405" cy="2180844"/>
          </a:xfrm>
        </p:spPr>
        <p:txBody>
          <a:bodyPr anchor="t">
            <a:normAutofit/>
          </a:bodyPr>
          <a:lstStyle>
            <a:lvl1pPr>
              <a:defRPr sz="54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 uri="{C183D7F6-B498-43B3-948B-1728B52AA6E4}">
                <adec:decorative xmlns:adec="http://schemas.microsoft.com/office/drawing/2017/decorative" val="0"/>
              </a:ext>
            </a:extLst>
          </p:cNvPr>
          <p:cNvSpPr>
            <a:spLocks noGrp="1"/>
          </p:cNvSpPr>
          <p:nvPr>
            <p:ph type="pic" sz="quarter" idx="13"/>
          </p:nvPr>
        </p:nvSpPr>
        <p:spPr>
          <a:xfrm>
            <a:off x="1265999" y="3736427"/>
            <a:ext cx="5486405" cy="5239985"/>
          </a:xfrm>
        </p:spPr>
        <p:txBody>
          <a:bodyPr/>
          <a:lstStyle/>
          <a:p>
            <a:endParaRPr lang="en-US" dirty="0"/>
          </a:p>
        </p:txBody>
      </p:sp>
      <p:sp>
        <p:nvSpPr>
          <p:cNvPr id="5" name="Content Placeholder 3">
            <a:extLst>
              <a:ext uri="{FF2B5EF4-FFF2-40B4-BE49-F238E27FC236}">
                <a16:creationId xmlns:a16="http://schemas.microsoft.com/office/drawing/2014/main" id="{39B8D2C3-5A67-946F-8429-CD7583E6B230}"/>
              </a:ext>
            </a:extLst>
          </p:cNvPr>
          <p:cNvSpPr>
            <a:spLocks noGrp="1"/>
          </p:cNvSpPr>
          <p:nvPr>
            <p:ph sz="quarter" idx="10"/>
          </p:nvPr>
        </p:nvSpPr>
        <p:spPr>
          <a:xfrm>
            <a:off x="7010401" y="1310589"/>
            <a:ext cx="10020296" cy="7711971"/>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3" name="Date Placeholder 3">
            <a:extLst>
              <a:ext uri="{FF2B5EF4-FFF2-40B4-BE49-F238E27FC236}">
                <a16:creationId xmlns:a16="http://schemas.microsoft.com/office/drawing/2014/main" id="{7E0A59B4-299A-C00C-5665-5D12C9EBBAE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D579D899-F9E8-4606-9EE8-E47E3C6C252E}" type="datetime1">
              <a:rPr lang="en-US" smtClean="0"/>
              <a:t>8/24/2025</a:t>
            </a:fld>
            <a:endParaRPr lang="en-CN"/>
          </a:p>
        </p:txBody>
      </p:sp>
      <p:sp>
        <p:nvSpPr>
          <p:cNvPr id="4" name="Footer Placeholder 4">
            <a:extLst>
              <a:ext uri="{FF2B5EF4-FFF2-40B4-BE49-F238E27FC236}">
                <a16:creationId xmlns:a16="http://schemas.microsoft.com/office/drawing/2014/main" id="{E9C32A1D-8E68-C458-3E60-D6054C92047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E1D864DC-4F3D-BA46-DED4-8D088584F2E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24" name="Straight Connector 31">
            <a:extLst>
              <a:ext uri="{FF2B5EF4-FFF2-40B4-BE49-F238E27FC236}">
                <a16:creationId xmlns:a16="http://schemas.microsoft.com/office/drawing/2014/main" id="{E5C9C418-CC1A-8074-2930-D5627551538F}"/>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32">
            <a:extLst>
              <a:ext uri="{FF2B5EF4-FFF2-40B4-BE49-F238E27FC236}">
                <a16:creationId xmlns:a16="http://schemas.microsoft.com/office/drawing/2014/main" id="{87758AAB-3FDA-3A2F-37ED-381B84536B9F}"/>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241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Big Numb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266000" y="1247878"/>
            <a:ext cx="15782988" cy="6103898"/>
          </a:xfrm>
        </p:spPr>
        <p:txBody>
          <a:bodyPr anchor="b">
            <a:normAutofit/>
          </a:bodyPr>
          <a:lstStyle>
            <a:lvl1pPr algn="l">
              <a:defRPr sz="34800">
                <a:solidFill>
                  <a:schemeClr val="tx1"/>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265999" y="7614745"/>
            <a:ext cx="11338532" cy="1424375"/>
          </a:xfrm>
        </p:spPr>
        <p:txBody>
          <a:bodyPr anchor="t">
            <a:normAutofit/>
          </a:bodyPr>
          <a:lstStyle>
            <a:lvl1pPr marL="0" indent="0" algn="l">
              <a:buNone/>
              <a:defRPr sz="4200" cap="none" baseline="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7" name="Date Placeholder 3">
            <a:extLst>
              <a:ext uri="{FF2B5EF4-FFF2-40B4-BE49-F238E27FC236}">
                <a16:creationId xmlns:a16="http://schemas.microsoft.com/office/drawing/2014/main" id="{8607FA20-5F9E-5F1A-2995-42DE292E258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9AEB1B45-8E48-47E7-8B59-67BE7CBBAEAB}" type="datetime1">
              <a:rPr lang="en-US" smtClean="0"/>
              <a:t>8/24/2025</a:t>
            </a:fld>
            <a:endParaRPr lang="en-CN"/>
          </a:p>
        </p:txBody>
      </p:sp>
      <p:sp>
        <p:nvSpPr>
          <p:cNvPr id="8" name="Footer Placeholder 4">
            <a:extLst>
              <a:ext uri="{FF2B5EF4-FFF2-40B4-BE49-F238E27FC236}">
                <a16:creationId xmlns:a16="http://schemas.microsoft.com/office/drawing/2014/main" id="{EE53118E-49A5-7AAB-EB8C-E3E57CD9F9B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1" name="Slide Number Placeholder 5">
            <a:extLst>
              <a:ext uri="{FF2B5EF4-FFF2-40B4-BE49-F238E27FC236}">
                <a16:creationId xmlns:a16="http://schemas.microsoft.com/office/drawing/2014/main" id="{8D755146-626F-5951-A77D-DC3012AB504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9" name="Straight Connector 31">
            <a:extLst>
              <a:ext uri="{FF2B5EF4-FFF2-40B4-BE49-F238E27FC236}">
                <a16:creationId xmlns:a16="http://schemas.microsoft.com/office/drawing/2014/main" id="{2F96DE7D-2B90-57E1-B338-BE484C519322}"/>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32">
            <a:extLst>
              <a:ext uri="{FF2B5EF4-FFF2-40B4-BE49-F238E27FC236}">
                <a16:creationId xmlns:a16="http://schemas.microsoft.com/office/drawing/2014/main" id="{92356EB0-27E3-E63B-5A46-EF32523AD5C6}"/>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36632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292988" y="1247878"/>
            <a:ext cx="15729012" cy="5966738"/>
          </a:xfrm>
        </p:spPr>
        <p:txBody>
          <a:bodyPr anchor="b">
            <a:normAutofit/>
          </a:bodyPr>
          <a:lstStyle>
            <a:lvl1pPr algn="ctr">
              <a:defRPr sz="34800">
                <a:solidFill>
                  <a:schemeClr val="tx1"/>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566160" y="7496503"/>
            <a:ext cx="11288268" cy="1542617"/>
          </a:xfrm>
        </p:spPr>
        <p:txBody>
          <a:bodyPr anchor="t">
            <a:normAutofit/>
          </a:bodyPr>
          <a:lstStyle>
            <a:lvl1pPr marL="0" indent="0" algn="ctr">
              <a:buNone/>
              <a:defRPr sz="4200" cap="none" baseline="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7" name="Date Placeholder 3">
            <a:extLst>
              <a:ext uri="{FF2B5EF4-FFF2-40B4-BE49-F238E27FC236}">
                <a16:creationId xmlns:a16="http://schemas.microsoft.com/office/drawing/2014/main" id="{54679631-7C3B-D21E-7FA5-358FCF45E94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996D2FE7-55B2-4DBB-B332-EFA32FDBBD87}" type="datetime1">
              <a:rPr lang="en-US" smtClean="0"/>
              <a:t>8/24/2025</a:t>
            </a:fld>
            <a:endParaRPr lang="en-CN"/>
          </a:p>
        </p:txBody>
      </p:sp>
      <p:sp>
        <p:nvSpPr>
          <p:cNvPr id="8" name="Footer Placeholder 4">
            <a:extLst>
              <a:ext uri="{FF2B5EF4-FFF2-40B4-BE49-F238E27FC236}">
                <a16:creationId xmlns:a16="http://schemas.microsoft.com/office/drawing/2014/main" id="{EBEAF229-1E32-0FE6-E4A3-E02C9FAAAFF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1" name="Slide Number Placeholder 5">
            <a:extLst>
              <a:ext uri="{FF2B5EF4-FFF2-40B4-BE49-F238E27FC236}">
                <a16:creationId xmlns:a16="http://schemas.microsoft.com/office/drawing/2014/main" id="{9676071C-D183-B427-F1DA-639AE2B3489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9" name="Straight Connector 31">
            <a:extLst>
              <a:ext uri="{FF2B5EF4-FFF2-40B4-BE49-F238E27FC236}">
                <a16:creationId xmlns:a16="http://schemas.microsoft.com/office/drawing/2014/main" id="{47BC41E4-A5C6-BE0D-6E66-8326796424A5}"/>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32">
            <a:extLst>
              <a:ext uri="{FF2B5EF4-FFF2-40B4-BE49-F238E27FC236}">
                <a16:creationId xmlns:a16="http://schemas.microsoft.com/office/drawing/2014/main" id="{8E0779B7-1774-CFF8-ED50-658BA7EEBF83}"/>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60421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Number 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4F8927-891C-4D7A-C2D3-6EB5EF6712FF}"/>
              </a:ext>
            </a:extLst>
          </p:cNvPr>
          <p:cNvSpPr>
            <a:spLocks noGrp="1"/>
          </p:cNvSpPr>
          <p:nvPr>
            <p:ph type="ctrTitle" hasCustomPrompt="1"/>
          </p:nvPr>
        </p:nvSpPr>
        <p:spPr>
          <a:xfrm>
            <a:off x="1292988" y="1247878"/>
            <a:ext cx="15729012" cy="5966738"/>
          </a:xfrm>
        </p:spPr>
        <p:txBody>
          <a:bodyPr anchor="b">
            <a:normAutofit/>
          </a:bodyPr>
          <a:lstStyle>
            <a:lvl1pPr algn="ctr">
              <a:defRPr sz="34800">
                <a:solidFill>
                  <a:schemeClr val="tx1"/>
                </a:solidFill>
              </a:defRPr>
            </a:lvl1pPr>
          </a:lstStyle>
          <a:p>
            <a:r>
              <a:rPr lang="en-US"/>
              <a:t>##%</a:t>
            </a:r>
          </a:p>
        </p:txBody>
      </p:sp>
      <p:sp>
        <p:nvSpPr>
          <p:cNvPr id="10" name="Subtitle 2">
            <a:extLst>
              <a:ext uri="{FF2B5EF4-FFF2-40B4-BE49-F238E27FC236}">
                <a16:creationId xmlns:a16="http://schemas.microsoft.com/office/drawing/2014/main" id="{0489314B-CDC1-7F7E-C4DD-AAC0E5222B03}"/>
              </a:ext>
            </a:extLst>
          </p:cNvPr>
          <p:cNvSpPr>
            <a:spLocks noGrp="1"/>
          </p:cNvSpPr>
          <p:nvPr>
            <p:ph type="subTitle" idx="1"/>
          </p:nvPr>
        </p:nvSpPr>
        <p:spPr>
          <a:xfrm>
            <a:off x="3566160" y="7496503"/>
            <a:ext cx="11288268" cy="1542617"/>
          </a:xfrm>
        </p:spPr>
        <p:txBody>
          <a:bodyPr anchor="t">
            <a:normAutofit/>
          </a:bodyPr>
          <a:lstStyle>
            <a:lvl1pPr marL="0" indent="0" algn="ctr">
              <a:buNone/>
              <a:defRPr sz="4200" cap="none" baseline="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2" name="Date Placeholder 3">
            <a:extLst>
              <a:ext uri="{FF2B5EF4-FFF2-40B4-BE49-F238E27FC236}">
                <a16:creationId xmlns:a16="http://schemas.microsoft.com/office/drawing/2014/main" id="{F81D3DD9-10C8-C207-1E50-5F75DFD0520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C034F6CE-F4BA-4F75-9F67-D8A96905074E}" type="datetime1">
              <a:rPr lang="en-US" smtClean="0"/>
              <a:t>8/24/2025</a:t>
            </a:fld>
            <a:endParaRPr lang="en-CN"/>
          </a:p>
        </p:txBody>
      </p:sp>
      <p:sp>
        <p:nvSpPr>
          <p:cNvPr id="3" name="Footer Placeholder 4">
            <a:extLst>
              <a:ext uri="{FF2B5EF4-FFF2-40B4-BE49-F238E27FC236}">
                <a16:creationId xmlns:a16="http://schemas.microsoft.com/office/drawing/2014/main" id="{5AA3F5E3-D7B9-CD19-945F-38980AEB924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7" name="Slide Number Placeholder 5">
            <a:extLst>
              <a:ext uri="{FF2B5EF4-FFF2-40B4-BE49-F238E27FC236}">
                <a16:creationId xmlns:a16="http://schemas.microsoft.com/office/drawing/2014/main" id="{4FC4A806-42ED-564D-542E-AAAA4EAFD36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8" name="Straight Connector 31">
            <a:extLst>
              <a:ext uri="{FF2B5EF4-FFF2-40B4-BE49-F238E27FC236}">
                <a16:creationId xmlns:a16="http://schemas.microsoft.com/office/drawing/2014/main" id="{36CD38AE-A66F-08B7-774A-86EA48DC6D3F}"/>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32">
            <a:extLst>
              <a:ext uri="{FF2B5EF4-FFF2-40B4-BE49-F238E27FC236}">
                <a16:creationId xmlns:a16="http://schemas.microsoft.com/office/drawing/2014/main" id="{96229C75-1749-7A15-57EA-3F40239C0723}"/>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16437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918972" y="-1700784"/>
            <a:ext cx="15979140" cy="1700784"/>
          </a:xfrm>
        </p:spPr>
        <p:txBody>
          <a:bodyPr/>
          <a:lstStyle>
            <a:lvl1pPr>
              <a:defRPr>
                <a:solidFill>
                  <a:schemeClr val="tx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918972" y="946404"/>
            <a:ext cx="12399264" cy="8407908"/>
          </a:xfrm>
        </p:spPr>
        <p:txBody>
          <a:bodyPr anchor="ctr">
            <a:noAutofit/>
          </a:bodyPr>
          <a:lstStyle>
            <a:lvl1pPr marL="0" indent="0">
              <a:lnSpc>
                <a:spcPct val="100000"/>
              </a:lnSpc>
              <a:buNone/>
              <a:defRPr sz="8100" b="1"/>
            </a:lvl1pPr>
            <a:lvl2pPr marL="342900" indent="0">
              <a:lnSpc>
                <a:spcPct val="100000"/>
              </a:lnSpc>
              <a:buNone/>
              <a:defRPr sz="7200" b="1"/>
            </a:lvl2pPr>
            <a:lvl3pPr marL="685800" indent="0">
              <a:lnSpc>
                <a:spcPct val="100000"/>
              </a:lnSpc>
              <a:buNone/>
              <a:defRPr sz="6600" b="1"/>
            </a:lvl3pPr>
            <a:lvl4pPr marL="1028700" indent="0">
              <a:lnSpc>
                <a:spcPct val="100000"/>
              </a:lnSpc>
              <a:buNone/>
              <a:defRPr sz="6000" b="1"/>
            </a:lvl4pPr>
            <a:lvl5pPr marL="1371600" indent="0">
              <a:lnSpc>
                <a:spcPct val="100000"/>
              </a:lnSpc>
              <a:buNone/>
              <a:defRPr sz="54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1103858D-9532-D59F-FE73-A52EB24F301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0BE2E1D8-74C8-4EF3-ADFE-AAC92F15387B}" type="datetime1">
              <a:rPr lang="en-US" smtClean="0"/>
              <a:t>8/24/2025</a:t>
            </a:fld>
            <a:endParaRPr lang="en-CN"/>
          </a:p>
        </p:txBody>
      </p:sp>
      <p:sp>
        <p:nvSpPr>
          <p:cNvPr id="8" name="Footer Placeholder 4">
            <a:extLst>
              <a:ext uri="{FF2B5EF4-FFF2-40B4-BE49-F238E27FC236}">
                <a16:creationId xmlns:a16="http://schemas.microsoft.com/office/drawing/2014/main" id="{BA34F1EA-1A45-A729-FE88-FBF390F44E5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57189E61-2D87-C5BC-948B-835B50188AD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4" name="Straight Connector 31">
            <a:extLst>
              <a:ext uri="{FF2B5EF4-FFF2-40B4-BE49-F238E27FC236}">
                <a16:creationId xmlns:a16="http://schemas.microsoft.com/office/drawing/2014/main" id="{B99A632E-EAA8-D126-AC93-60A78F8F8DC4}"/>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32">
            <a:extLst>
              <a:ext uri="{FF2B5EF4-FFF2-40B4-BE49-F238E27FC236}">
                <a16:creationId xmlns:a16="http://schemas.microsoft.com/office/drawing/2014/main" id="{28CDBC42-8DE5-DE9A-947A-15C0C6B2D5F0}"/>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6916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918972" y="-1700784"/>
            <a:ext cx="15979140" cy="1700784"/>
          </a:xfrm>
        </p:spPr>
        <p:txBody>
          <a:bodyPr/>
          <a:lstStyle>
            <a:lvl1pPr>
              <a:defRPr>
                <a:solidFill>
                  <a:schemeClr val="tx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918972" y="2894076"/>
            <a:ext cx="12399264" cy="6213348"/>
          </a:xfrm>
        </p:spPr>
        <p:txBody>
          <a:bodyPr anchor="b">
            <a:noAutofit/>
          </a:bodyPr>
          <a:lstStyle>
            <a:lvl1pPr marL="0" indent="0">
              <a:lnSpc>
                <a:spcPct val="100000"/>
              </a:lnSpc>
              <a:buNone/>
              <a:defRPr sz="7500" b="1"/>
            </a:lvl1pPr>
            <a:lvl2pPr marL="342900" indent="0">
              <a:lnSpc>
                <a:spcPct val="100000"/>
              </a:lnSpc>
              <a:buNone/>
              <a:defRPr sz="6600" b="1"/>
            </a:lvl2pPr>
            <a:lvl3pPr marL="685800" indent="0">
              <a:lnSpc>
                <a:spcPct val="100000"/>
              </a:lnSpc>
              <a:buNone/>
              <a:defRPr sz="6000" b="1"/>
            </a:lvl3pPr>
            <a:lvl4pPr marL="1028700" indent="0">
              <a:lnSpc>
                <a:spcPct val="100000"/>
              </a:lnSpc>
              <a:buNone/>
              <a:defRPr sz="5400" b="1"/>
            </a:lvl4pPr>
            <a:lvl5pPr marL="1371600" indent="0">
              <a:lnSpc>
                <a:spcPct val="100000"/>
              </a:lnSpc>
              <a:buNone/>
              <a:defRPr sz="48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A2BA1728-455B-BDAB-6419-C04536C197E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D1150786-B942-4EC1-A08D-20B94D0C4309}" type="datetime1">
              <a:rPr lang="en-US" smtClean="0"/>
              <a:t>8/24/2025</a:t>
            </a:fld>
            <a:endParaRPr lang="en-CN"/>
          </a:p>
        </p:txBody>
      </p:sp>
      <p:sp>
        <p:nvSpPr>
          <p:cNvPr id="8" name="Footer Placeholder 4">
            <a:extLst>
              <a:ext uri="{FF2B5EF4-FFF2-40B4-BE49-F238E27FC236}">
                <a16:creationId xmlns:a16="http://schemas.microsoft.com/office/drawing/2014/main" id="{ADDBA5A5-E947-E342-A677-E3AFE378DD9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EEDC2686-2DAB-B424-F10D-506D01DFE84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4" name="Straight Connector 31">
            <a:extLst>
              <a:ext uri="{FF2B5EF4-FFF2-40B4-BE49-F238E27FC236}">
                <a16:creationId xmlns:a16="http://schemas.microsoft.com/office/drawing/2014/main" id="{6D22A03E-28FE-53DA-5B6A-383215ED1336}"/>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32">
            <a:extLst>
              <a:ext uri="{FF2B5EF4-FFF2-40B4-BE49-F238E27FC236}">
                <a16:creationId xmlns:a16="http://schemas.microsoft.com/office/drawing/2014/main" id="{81A987AB-C78C-597A-CC63-6E545EDEC9D1}"/>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995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918972" y="-1700784"/>
            <a:ext cx="15979140" cy="1700784"/>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918972" y="822960"/>
            <a:ext cx="12399264" cy="8407908"/>
          </a:xfrm>
        </p:spPr>
        <p:txBody>
          <a:bodyPr anchor="t">
            <a:noAutofit/>
          </a:bodyPr>
          <a:lstStyle>
            <a:lvl1pPr marL="0" indent="0">
              <a:lnSpc>
                <a:spcPct val="100000"/>
              </a:lnSpc>
              <a:buNone/>
              <a:defRPr sz="7500" b="1"/>
            </a:lvl1pPr>
            <a:lvl2pPr marL="342900" indent="0">
              <a:lnSpc>
                <a:spcPct val="100000"/>
              </a:lnSpc>
              <a:buNone/>
              <a:defRPr sz="6600" b="1"/>
            </a:lvl2pPr>
            <a:lvl3pPr marL="685800" indent="0">
              <a:lnSpc>
                <a:spcPct val="100000"/>
              </a:lnSpc>
              <a:buNone/>
              <a:defRPr sz="6000" b="1"/>
            </a:lvl3pPr>
            <a:lvl4pPr marL="1028700" indent="0">
              <a:lnSpc>
                <a:spcPct val="100000"/>
              </a:lnSpc>
              <a:buNone/>
              <a:defRPr sz="5400" b="1"/>
            </a:lvl4pPr>
            <a:lvl5pPr marL="1371600" indent="0">
              <a:lnSpc>
                <a:spcPct val="100000"/>
              </a:lnSpc>
              <a:buNone/>
              <a:defRPr sz="48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E4E269EE-28E5-BB8D-160A-2C905B350D1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9FB73791-0E27-44EC-82EF-01507637DD73}" type="datetime1">
              <a:rPr lang="en-US" smtClean="0"/>
              <a:t>8/24/2025</a:t>
            </a:fld>
            <a:endParaRPr lang="en-CN"/>
          </a:p>
        </p:txBody>
      </p:sp>
      <p:sp>
        <p:nvSpPr>
          <p:cNvPr id="8" name="Footer Placeholder 4">
            <a:extLst>
              <a:ext uri="{FF2B5EF4-FFF2-40B4-BE49-F238E27FC236}">
                <a16:creationId xmlns:a16="http://schemas.microsoft.com/office/drawing/2014/main" id="{A2D3A4CC-2170-D513-478A-C60C50FE1FB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7F018A10-98B1-2374-E4F2-709B641CBA3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3" name="Straight Connector 31">
            <a:extLst>
              <a:ext uri="{FF2B5EF4-FFF2-40B4-BE49-F238E27FC236}">
                <a16:creationId xmlns:a16="http://schemas.microsoft.com/office/drawing/2014/main" id="{173B7D00-3E0F-D372-F868-E62DE8E2C9FA}"/>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2">
            <a:extLst>
              <a:ext uri="{FF2B5EF4-FFF2-40B4-BE49-F238E27FC236}">
                <a16:creationId xmlns:a16="http://schemas.microsoft.com/office/drawing/2014/main" id="{D187FA62-E4DF-283A-B2BB-2DADBA4EECE2}"/>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767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E797AA-FECA-4D75-9A14-46AF7E3C6232}" type="datetime1">
              <a:rPr lang="en-US" smtClean="0"/>
              <a:t>8/24/2025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2249424" y="1783080"/>
            <a:ext cx="13798296" cy="5486400"/>
          </a:xfrm>
        </p:spPr>
        <p:txBody>
          <a:bodyPr anchor="ctr">
            <a:normAutofit/>
          </a:bodyPr>
          <a:lstStyle>
            <a:lvl1pPr algn="l">
              <a:lnSpc>
                <a:spcPct val="100000"/>
              </a:lnSpc>
              <a:defRPr sz="5400" b="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2249424" y="8143128"/>
            <a:ext cx="13798296" cy="699516"/>
          </a:xfrm>
        </p:spPr>
        <p:txBody>
          <a:bodyPr anchor="ctr">
            <a:normAutofit/>
          </a:bodyPr>
          <a:lstStyle>
            <a:lvl1pPr marL="0" indent="0" algn="l">
              <a:buNone/>
              <a:defRPr sz="3600" b="1">
                <a:solidFill>
                  <a:schemeClr val="accent1">
                    <a:lumMod val="75000"/>
                  </a:schemeClr>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Quote Author</a:t>
            </a:r>
          </a:p>
        </p:txBody>
      </p:sp>
      <p:sp>
        <p:nvSpPr>
          <p:cNvPr id="7" name="Date Placeholder 3">
            <a:extLst>
              <a:ext uri="{FF2B5EF4-FFF2-40B4-BE49-F238E27FC236}">
                <a16:creationId xmlns:a16="http://schemas.microsoft.com/office/drawing/2014/main" id="{C9EFA2AD-E749-9F60-705D-DE0941E2620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8628F177-0831-40CD-8882-3AA9AF03AC21}" type="datetime1">
              <a:rPr lang="en-US" smtClean="0"/>
              <a:t>8/24/2025</a:t>
            </a:fld>
            <a:endParaRPr lang="en-CN"/>
          </a:p>
        </p:txBody>
      </p:sp>
      <p:sp>
        <p:nvSpPr>
          <p:cNvPr id="8" name="Footer Placeholder 4">
            <a:extLst>
              <a:ext uri="{FF2B5EF4-FFF2-40B4-BE49-F238E27FC236}">
                <a16:creationId xmlns:a16="http://schemas.microsoft.com/office/drawing/2014/main" id="{98138B0B-E7B2-93DE-E6AD-66530C4A9CD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708BC1B4-A19E-EF55-F8A5-8DB265F1C16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24" name="Straight Connector 31">
            <a:extLst>
              <a:ext uri="{FF2B5EF4-FFF2-40B4-BE49-F238E27FC236}">
                <a16:creationId xmlns:a16="http://schemas.microsoft.com/office/drawing/2014/main" id="{B3027282-55C0-23E2-F9D0-56E4079574A7}"/>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32">
            <a:extLst>
              <a:ext uri="{FF2B5EF4-FFF2-40B4-BE49-F238E27FC236}">
                <a16:creationId xmlns:a16="http://schemas.microsoft.com/office/drawing/2014/main" id="{DC379414-CF7D-9895-A99E-1AA396B90C45}"/>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87436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Quo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2249424" y="2016252"/>
            <a:ext cx="13798296" cy="4937760"/>
          </a:xfrm>
        </p:spPr>
        <p:txBody>
          <a:bodyPr anchor="ctr">
            <a:normAutofit/>
          </a:bodyPr>
          <a:lstStyle>
            <a:lvl1pPr algn="l">
              <a:lnSpc>
                <a:spcPct val="100000"/>
              </a:lnSpc>
              <a:defRPr sz="60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2249424" y="8023860"/>
            <a:ext cx="13798296" cy="699516"/>
          </a:xfrm>
        </p:spPr>
        <p:txBody>
          <a:bodyPr anchor="ctr">
            <a:normAutofit/>
          </a:bodyPr>
          <a:lstStyle>
            <a:lvl1pPr marL="0" indent="0" algn="l">
              <a:buNone/>
              <a:defRPr sz="3300" b="1">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Quote Author</a:t>
            </a:r>
          </a:p>
        </p:txBody>
      </p:sp>
      <p:sp>
        <p:nvSpPr>
          <p:cNvPr id="7" name="Date Placeholder 3">
            <a:extLst>
              <a:ext uri="{FF2B5EF4-FFF2-40B4-BE49-F238E27FC236}">
                <a16:creationId xmlns:a16="http://schemas.microsoft.com/office/drawing/2014/main" id="{FC19029B-E3E6-1F4D-FA22-F5BD8741769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78FDFF2C-0EBB-45CC-BDD5-2A5DC9A0CAF5}" type="datetime1">
              <a:rPr lang="en-US" smtClean="0"/>
              <a:t>8/24/2025</a:t>
            </a:fld>
            <a:endParaRPr lang="en-CN"/>
          </a:p>
        </p:txBody>
      </p:sp>
      <p:sp>
        <p:nvSpPr>
          <p:cNvPr id="8" name="Footer Placeholder 4">
            <a:extLst>
              <a:ext uri="{FF2B5EF4-FFF2-40B4-BE49-F238E27FC236}">
                <a16:creationId xmlns:a16="http://schemas.microsoft.com/office/drawing/2014/main" id="{B740A4B2-F740-621D-1480-FB55668AE47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A1A48FF9-74DF-1DDE-C86D-58BAE32E8BB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5" name="Straight Connector 31">
            <a:extLst>
              <a:ext uri="{FF2B5EF4-FFF2-40B4-BE49-F238E27FC236}">
                <a16:creationId xmlns:a16="http://schemas.microsoft.com/office/drawing/2014/main" id="{43E09413-BF03-4EDB-7DA9-C0CBF04FEE0E}"/>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32">
            <a:extLst>
              <a:ext uri="{FF2B5EF4-FFF2-40B4-BE49-F238E27FC236}">
                <a16:creationId xmlns:a16="http://schemas.microsoft.com/office/drawing/2014/main" id="{873150D4-24A2-988A-C893-A637A2FA9112}"/>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82603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266000" y="1851660"/>
            <a:ext cx="13441680" cy="4754880"/>
          </a:xfrm>
        </p:spPr>
        <p:txBody>
          <a:bodyPr anchor="ctr">
            <a:normAutofit/>
          </a:bodyPr>
          <a:lstStyle>
            <a:lvl1pPr algn="l">
              <a:lnSpc>
                <a:spcPct val="100000"/>
              </a:lnSpc>
              <a:defRPr sz="66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262690" y="8310039"/>
            <a:ext cx="13441680" cy="699516"/>
          </a:xfrm>
        </p:spPr>
        <p:txBody>
          <a:bodyPr anchor="ctr">
            <a:normAutofit/>
          </a:bodyPr>
          <a:lstStyle>
            <a:lvl1pPr marL="0" indent="0" algn="l">
              <a:buNone/>
              <a:defRPr sz="3300" b="1">
                <a:solidFill>
                  <a:schemeClr val="accent1">
                    <a:lumMod val="75000"/>
                  </a:schemeClr>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Quote Author</a:t>
            </a:r>
          </a:p>
        </p:txBody>
      </p:sp>
      <p:sp>
        <p:nvSpPr>
          <p:cNvPr id="7" name="Date Placeholder 3">
            <a:extLst>
              <a:ext uri="{FF2B5EF4-FFF2-40B4-BE49-F238E27FC236}">
                <a16:creationId xmlns:a16="http://schemas.microsoft.com/office/drawing/2014/main" id="{824B5ABA-190E-BEB5-573F-F64D2D575BB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BCFF911C-D385-43DD-B80F-CB60AEB958A6}" type="datetime1">
              <a:rPr lang="en-US" smtClean="0"/>
              <a:t>8/24/2025</a:t>
            </a:fld>
            <a:endParaRPr lang="en-CN"/>
          </a:p>
        </p:txBody>
      </p:sp>
      <p:sp>
        <p:nvSpPr>
          <p:cNvPr id="8" name="Footer Placeholder 4">
            <a:extLst>
              <a:ext uri="{FF2B5EF4-FFF2-40B4-BE49-F238E27FC236}">
                <a16:creationId xmlns:a16="http://schemas.microsoft.com/office/drawing/2014/main" id="{1FB98919-5529-CCFE-1092-A9D62454CE3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81631FAD-95BD-D50C-3496-63D8FB39DB5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1" name="Straight Connector 31">
            <a:extLst>
              <a:ext uri="{FF2B5EF4-FFF2-40B4-BE49-F238E27FC236}">
                <a16:creationId xmlns:a16="http://schemas.microsoft.com/office/drawing/2014/main" id="{68B23DD3-BCFF-9795-0CA9-AE9401F88321}"/>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32">
            <a:extLst>
              <a:ext uri="{FF2B5EF4-FFF2-40B4-BE49-F238E27FC236}">
                <a16:creationId xmlns:a16="http://schemas.microsoft.com/office/drawing/2014/main" id="{535FCD9B-34CE-58F0-8CB6-B7CB1EEF848B}"/>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26215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57300" y="1247878"/>
            <a:ext cx="15773400" cy="1698387"/>
          </a:xfrm>
        </p:spPr>
        <p:txBody>
          <a:bodyPr/>
          <a:lstStyle>
            <a:lvl1pPr>
              <a:defRPr sz="5400">
                <a:solidFill>
                  <a:schemeClr val="tx1"/>
                </a:solidFill>
              </a:defRPr>
            </a:lvl1pPr>
          </a:lstStyle>
          <a:p>
            <a:r>
              <a:rPr lang="en-US"/>
              <a:t>Click to edit Master title style</a:t>
            </a:r>
          </a:p>
        </p:txBody>
      </p:sp>
      <p:sp>
        <p:nvSpPr>
          <p:cNvPr id="5" name="Text Placeholder 10">
            <a:extLst>
              <a:ext uri="{FF2B5EF4-FFF2-40B4-BE49-F238E27FC236}">
                <a16:creationId xmlns:a16="http://schemas.microsoft.com/office/drawing/2014/main" id="{0961250B-543A-6F37-305B-5397B2D57B76}"/>
              </a:ext>
            </a:extLst>
          </p:cNvPr>
          <p:cNvSpPr>
            <a:spLocks noGrp="1"/>
          </p:cNvSpPr>
          <p:nvPr>
            <p:ph type="body" sz="quarter" idx="13"/>
          </p:nvPr>
        </p:nvSpPr>
        <p:spPr>
          <a:xfrm>
            <a:off x="1266000" y="3172692"/>
            <a:ext cx="7736682" cy="5855828"/>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101C122A-4474-6AF3-590D-B93E5FF99B65}"/>
              </a:ext>
            </a:extLst>
          </p:cNvPr>
          <p:cNvSpPr>
            <a:spLocks noGrp="1"/>
          </p:cNvSpPr>
          <p:nvPr>
            <p:ph type="body" sz="quarter" idx="14"/>
          </p:nvPr>
        </p:nvSpPr>
        <p:spPr>
          <a:xfrm>
            <a:off x="9247218" y="3172692"/>
            <a:ext cx="7774782" cy="5855828"/>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A7404D35-FA36-303B-9506-3CD0CAF6EC0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B8766DDC-874A-48FA-A168-D1253F275CCB}" type="datetime1">
              <a:rPr lang="en-US" smtClean="0"/>
              <a:t>8/24/2025</a:t>
            </a:fld>
            <a:endParaRPr lang="en-CN"/>
          </a:p>
        </p:txBody>
      </p:sp>
      <p:sp>
        <p:nvSpPr>
          <p:cNvPr id="4" name="Footer Placeholder 4">
            <a:extLst>
              <a:ext uri="{FF2B5EF4-FFF2-40B4-BE49-F238E27FC236}">
                <a16:creationId xmlns:a16="http://schemas.microsoft.com/office/drawing/2014/main" id="{AABACB02-8504-5F46-9D13-168C82E2BC8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8" name="Slide Number Placeholder 5">
            <a:extLst>
              <a:ext uri="{FF2B5EF4-FFF2-40B4-BE49-F238E27FC236}">
                <a16:creationId xmlns:a16="http://schemas.microsoft.com/office/drawing/2014/main" id="{7F408501-24D6-36DD-2B2F-A53D1749AB0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2" name="Straight Connector 31">
            <a:extLst>
              <a:ext uri="{FF2B5EF4-FFF2-40B4-BE49-F238E27FC236}">
                <a16:creationId xmlns:a16="http://schemas.microsoft.com/office/drawing/2014/main" id="{6295426D-7EC9-29C7-0CAD-C64EF81840DF}"/>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2">
            <a:extLst>
              <a:ext uri="{FF2B5EF4-FFF2-40B4-BE49-F238E27FC236}">
                <a16:creationId xmlns:a16="http://schemas.microsoft.com/office/drawing/2014/main" id="{692CB063-86B6-5775-3AD2-DF4E29DD1CB4}"/>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3925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329561" y="1258482"/>
            <a:ext cx="15692439" cy="1714938"/>
          </a:xfrm>
        </p:spPr>
        <p:txBody>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1266001" y="3214402"/>
            <a:ext cx="7736681" cy="839751"/>
          </a:xfrm>
        </p:spPr>
        <p:txBody>
          <a:bodyPr anchor="b">
            <a:normAutofit/>
          </a:bodyPr>
          <a:lstStyle>
            <a:lvl1pPr marL="0" indent="0">
              <a:lnSpc>
                <a:spcPct val="90000"/>
              </a:lnSpc>
              <a:buNone/>
              <a:defRPr sz="3000" b="1" cap="all" baseline="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1266000" y="4267202"/>
            <a:ext cx="7736682" cy="4761318"/>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9247218" y="3214402"/>
            <a:ext cx="7774782" cy="839751"/>
          </a:xfrm>
        </p:spPr>
        <p:txBody>
          <a:bodyPr anchor="b">
            <a:normAutofit/>
          </a:bodyPr>
          <a:lstStyle>
            <a:lvl1pPr marL="0" indent="0">
              <a:lnSpc>
                <a:spcPct val="90000"/>
              </a:lnSpc>
              <a:buNone/>
              <a:defRPr sz="3000" b="1" cap="all" baseline="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9247218" y="4267202"/>
            <a:ext cx="7774782" cy="4761318"/>
          </a:xfrm>
        </p:spPr>
        <p:txBody>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415B9C-3B12-7D73-101A-B7FF5D45622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D091710B-0DEE-4917-98F6-F288DAD58454}" type="datetime1">
              <a:rPr lang="en-US" smtClean="0"/>
              <a:t>8/24/2025</a:t>
            </a:fld>
            <a:endParaRPr lang="en-CN"/>
          </a:p>
        </p:txBody>
      </p:sp>
      <p:sp>
        <p:nvSpPr>
          <p:cNvPr id="6" name="Footer Placeholder 4">
            <a:extLst>
              <a:ext uri="{FF2B5EF4-FFF2-40B4-BE49-F238E27FC236}">
                <a16:creationId xmlns:a16="http://schemas.microsoft.com/office/drawing/2014/main" id="{D95282CE-2FB9-AAD9-5683-E23E63D4438D}"/>
              </a:ext>
            </a:extLst>
          </p:cNvPr>
          <p:cNvSpPr>
            <a:spLocks noGrp="1"/>
          </p:cNvSpPr>
          <p:nvPr>
            <p:ph type="ftr" sz="quarter" idx="15"/>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0" name="Slide Number Placeholder 5">
            <a:extLst>
              <a:ext uri="{FF2B5EF4-FFF2-40B4-BE49-F238E27FC236}">
                <a16:creationId xmlns:a16="http://schemas.microsoft.com/office/drawing/2014/main" id="{5607876E-CDDA-8EC2-D2D8-B041DA0D03F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8" name="Straight Connector 31">
            <a:extLst>
              <a:ext uri="{FF2B5EF4-FFF2-40B4-BE49-F238E27FC236}">
                <a16:creationId xmlns:a16="http://schemas.microsoft.com/office/drawing/2014/main" id="{54FAAA69-6617-A985-B5BC-8A450B7E45DE}"/>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32">
            <a:extLst>
              <a:ext uri="{FF2B5EF4-FFF2-40B4-BE49-F238E27FC236}">
                <a16:creationId xmlns:a16="http://schemas.microsoft.com/office/drawing/2014/main" id="{F7CDD230-E1EB-AB97-AA97-B6811E8B3A83}"/>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606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6-item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1266000" y="1243509"/>
            <a:ext cx="15756000" cy="1652091"/>
          </a:xfrm>
        </p:spPr>
        <p:txBody>
          <a:bodyPr/>
          <a:lstStyle>
            <a:lvl1pPr algn="ctr">
              <a:defRPr sz="5400">
                <a:solidFill>
                  <a:schemeClr val="tx1"/>
                </a:solidFill>
              </a:defRPr>
            </a:lvl1pPr>
          </a:lstStyle>
          <a:p>
            <a:r>
              <a:rPr lang="en-US"/>
              <a:t>Click to edit Master title style</a:t>
            </a:r>
          </a:p>
        </p:txBody>
      </p:sp>
      <p:sp>
        <p:nvSpPr>
          <p:cNvPr id="18" name="Rectangle 18">
            <a:extLst>
              <a:ext uri="{FF2B5EF4-FFF2-40B4-BE49-F238E27FC236}">
                <a16:creationId xmlns:a16="http://schemas.microsoft.com/office/drawing/2014/main" id="{8208A5D7-2403-1350-DEF6-007D02B92870}"/>
              </a:ext>
              <a:ext uri="{C183D7F6-B498-43B3-948B-1728B52AA6E4}">
                <adec:decorative xmlns:adec="http://schemas.microsoft.com/office/drawing/2017/decorative" val="1"/>
              </a:ext>
            </a:extLst>
          </p:cNvPr>
          <p:cNvSpPr>
            <a:spLocks noChangeArrowheads="1"/>
          </p:cNvSpPr>
          <p:nvPr userDrawn="1"/>
        </p:nvSpPr>
        <p:spPr bwMode="auto">
          <a:xfrm>
            <a:off x="6794058" y="3898614"/>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7" name="Text Placeholder 6">
            <a:extLst>
              <a:ext uri="{FF2B5EF4-FFF2-40B4-BE49-F238E27FC236}">
                <a16:creationId xmlns:a16="http://schemas.microsoft.com/office/drawing/2014/main" id="{1CA25D2A-079E-516D-CCAD-9201655031B8}"/>
              </a:ext>
            </a:extLst>
          </p:cNvPr>
          <p:cNvSpPr>
            <a:spLocks noGrp="1"/>
          </p:cNvSpPr>
          <p:nvPr>
            <p:ph type="body" sz="quarter" idx="25" hasCustomPrompt="1"/>
          </p:nvPr>
        </p:nvSpPr>
        <p:spPr>
          <a:xfrm>
            <a:off x="6793709" y="3898107"/>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01</a:t>
            </a:r>
            <a:endParaRPr lang="zh-CN" altLang="en-US"/>
          </a:p>
        </p:txBody>
      </p:sp>
      <p:sp>
        <p:nvSpPr>
          <p:cNvPr id="39" name="Text Placeholder 10">
            <a:extLst>
              <a:ext uri="{FF2B5EF4-FFF2-40B4-BE49-F238E27FC236}">
                <a16:creationId xmlns:a16="http://schemas.microsoft.com/office/drawing/2014/main" id="{BC32326B-44AF-69A5-8950-3E83EB14E481}"/>
              </a:ext>
            </a:extLst>
          </p:cNvPr>
          <p:cNvSpPr>
            <a:spLocks noGrp="1"/>
          </p:cNvSpPr>
          <p:nvPr>
            <p:ph type="body" sz="quarter" idx="13"/>
          </p:nvPr>
        </p:nvSpPr>
        <p:spPr>
          <a:xfrm>
            <a:off x="1249185" y="3115334"/>
            <a:ext cx="5295702" cy="1109076"/>
          </a:xfrm>
        </p:spPr>
        <p:txBody>
          <a:bodyPr anchor="b"/>
          <a:lstStyle>
            <a:lvl1pPr marL="0" indent="0" algn="r">
              <a:lnSpc>
                <a:spcPct val="100000"/>
              </a:lnSpc>
              <a:buNone/>
              <a:defRPr sz="2700" b="1">
                <a:latin typeface="+mj-lt"/>
              </a:defRPr>
            </a:lvl1pPr>
            <a:lvl2pPr algn="r">
              <a:lnSpc>
                <a:spcPct val="100000"/>
              </a:lnSpc>
              <a:defRPr sz="2700" b="1">
                <a:latin typeface="+mj-lt"/>
              </a:defRPr>
            </a:lvl2pPr>
            <a:lvl3pPr algn="r">
              <a:lnSpc>
                <a:spcPct val="100000"/>
              </a:lnSpc>
              <a:defRPr sz="2700" b="1">
                <a:latin typeface="+mj-lt"/>
              </a:defRPr>
            </a:lvl3pPr>
            <a:lvl4pPr algn="r">
              <a:lnSpc>
                <a:spcPct val="100000"/>
              </a:lnSpc>
              <a:defRPr sz="2700" b="1">
                <a:latin typeface="+mj-lt"/>
              </a:defRPr>
            </a:lvl4pPr>
            <a:lvl5pPr algn="r">
              <a:lnSpc>
                <a:spcPct val="100000"/>
              </a:lnSpc>
              <a:defRPr sz="2700" b="1">
                <a:latin typeface="+mj-lt"/>
              </a:defRPr>
            </a:lvl5pPr>
          </a:lstStyle>
          <a:p>
            <a:pPr marL="0" marR="0" lvl="0" indent="0" algn="r"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38" name="Text Placeholder 10">
            <a:extLst>
              <a:ext uri="{FF2B5EF4-FFF2-40B4-BE49-F238E27FC236}">
                <a16:creationId xmlns:a16="http://schemas.microsoft.com/office/drawing/2014/main" id="{CCC11960-F75C-F63F-D4E4-8C19C5B89901}"/>
              </a:ext>
            </a:extLst>
          </p:cNvPr>
          <p:cNvSpPr>
            <a:spLocks noGrp="1"/>
          </p:cNvSpPr>
          <p:nvPr>
            <p:ph type="body" sz="quarter" idx="14"/>
          </p:nvPr>
        </p:nvSpPr>
        <p:spPr>
          <a:xfrm>
            <a:off x="1249188" y="4277040"/>
            <a:ext cx="5295699" cy="838548"/>
          </a:xfrm>
        </p:spPr>
        <p:txBody>
          <a:bodyPr anchor="t"/>
          <a:lstStyle>
            <a:lvl1pPr marL="0" indent="0" algn="r">
              <a:lnSpc>
                <a:spcPct val="120000"/>
              </a:lnSpc>
              <a:spcBef>
                <a:spcPts val="0"/>
              </a:spcBef>
              <a:buNone/>
              <a:defRPr sz="2100" b="0">
                <a:latin typeface="+mn-lt"/>
              </a:defRPr>
            </a:lvl1pPr>
            <a:lvl2pPr marL="0" algn="r">
              <a:lnSpc>
                <a:spcPct val="120000"/>
              </a:lnSpc>
              <a:spcBef>
                <a:spcPts val="0"/>
              </a:spcBef>
              <a:defRPr sz="2100" b="0">
                <a:latin typeface="+mn-lt"/>
              </a:defRPr>
            </a:lvl2pPr>
            <a:lvl3pPr marL="0" algn="r">
              <a:lnSpc>
                <a:spcPct val="120000"/>
              </a:lnSpc>
              <a:spcBef>
                <a:spcPts val="0"/>
              </a:spcBef>
              <a:defRPr sz="2100" b="0">
                <a:latin typeface="+mn-lt"/>
              </a:defRPr>
            </a:lvl3pPr>
            <a:lvl4pPr marL="0" algn="r">
              <a:lnSpc>
                <a:spcPct val="120000"/>
              </a:lnSpc>
              <a:spcBef>
                <a:spcPts val="0"/>
              </a:spcBef>
              <a:defRPr sz="2100" b="0">
                <a:latin typeface="+mn-lt"/>
              </a:defRPr>
            </a:lvl4pPr>
            <a:lvl5pPr marL="0" algn="r">
              <a:lnSpc>
                <a:spcPct val="120000"/>
              </a:lnSpc>
              <a:spcBef>
                <a:spcPts val="0"/>
              </a:spcBef>
              <a:defRPr sz="2100" b="0">
                <a:latin typeface="+mn-lt"/>
              </a:defRPr>
            </a:lvl5pPr>
          </a:lstStyle>
          <a:p>
            <a:pPr marL="0" marR="0" lvl="0" indent="0" algn="r"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19" name="Rectangle 40">
            <a:extLst>
              <a:ext uri="{FF2B5EF4-FFF2-40B4-BE49-F238E27FC236}">
                <a16:creationId xmlns:a16="http://schemas.microsoft.com/office/drawing/2014/main" id="{FF347C45-9CAA-BA8B-3731-BEB81073E148}"/>
              </a:ext>
              <a:ext uri="{C183D7F6-B498-43B3-948B-1728B52AA6E4}">
                <adec:decorative xmlns:adec="http://schemas.microsoft.com/office/drawing/2017/decorative" val="1"/>
              </a:ext>
            </a:extLst>
          </p:cNvPr>
          <p:cNvSpPr>
            <a:spLocks noChangeArrowheads="1"/>
          </p:cNvSpPr>
          <p:nvPr userDrawn="1"/>
        </p:nvSpPr>
        <p:spPr bwMode="auto">
          <a:xfrm>
            <a:off x="6794058" y="5886300"/>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8" name="Text Placeholder 6">
            <a:extLst>
              <a:ext uri="{FF2B5EF4-FFF2-40B4-BE49-F238E27FC236}">
                <a16:creationId xmlns:a16="http://schemas.microsoft.com/office/drawing/2014/main" id="{6CDFDE77-EF7F-9B62-D5CB-295BB8C3EBBD}"/>
              </a:ext>
            </a:extLst>
          </p:cNvPr>
          <p:cNvSpPr>
            <a:spLocks noGrp="1"/>
          </p:cNvSpPr>
          <p:nvPr>
            <p:ph type="body" sz="quarter" idx="26" hasCustomPrompt="1"/>
          </p:nvPr>
        </p:nvSpPr>
        <p:spPr>
          <a:xfrm>
            <a:off x="6793709" y="5883238"/>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02</a:t>
            </a:r>
            <a:endParaRPr lang="zh-CN" altLang="en-US"/>
          </a:p>
        </p:txBody>
      </p:sp>
      <p:sp>
        <p:nvSpPr>
          <p:cNvPr id="44" name="Text Placeholder 10">
            <a:extLst>
              <a:ext uri="{FF2B5EF4-FFF2-40B4-BE49-F238E27FC236}">
                <a16:creationId xmlns:a16="http://schemas.microsoft.com/office/drawing/2014/main" id="{0290AD35-CF09-6504-D01E-4C05D706F1C1}"/>
              </a:ext>
            </a:extLst>
          </p:cNvPr>
          <p:cNvSpPr>
            <a:spLocks noGrp="1"/>
          </p:cNvSpPr>
          <p:nvPr>
            <p:ph type="body" sz="quarter" idx="18"/>
          </p:nvPr>
        </p:nvSpPr>
        <p:spPr>
          <a:xfrm>
            <a:off x="1248243" y="5111034"/>
            <a:ext cx="5295702" cy="1109076"/>
          </a:xfrm>
        </p:spPr>
        <p:txBody>
          <a:bodyPr anchor="b"/>
          <a:lstStyle>
            <a:lvl1pPr marL="0" indent="0" algn="r">
              <a:lnSpc>
                <a:spcPct val="100000"/>
              </a:lnSpc>
              <a:buNone/>
              <a:defRPr sz="2700" b="1">
                <a:latin typeface="+mj-lt"/>
              </a:defRPr>
            </a:lvl1pPr>
            <a:lvl2pPr algn="r">
              <a:lnSpc>
                <a:spcPct val="100000"/>
              </a:lnSpc>
              <a:defRPr sz="2700" b="1">
                <a:latin typeface="+mj-lt"/>
              </a:defRPr>
            </a:lvl2pPr>
            <a:lvl3pPr algn="r">
              <a:lnSpc>
                <a:spcPct val="100000"/>
              </a:lnSpc>
              <a:defRPr sz="2700" b="1">
                <a:latin typeface="+mj-lt"/>
              </a:defRPr>
            </a:lvl3pPr>
            <a:lvl4pPr algn="r">
              <a:lnSpc>
                <a:spcPct val="100000"/>
              </a:lnSpc>
              <a:defRPr sz="2700" b="1">
                <a:latin typeface="+mj-lt"/>
              </a:defRPr>
            </a:lvl4pPr>
            <a:lvl5pPr algn="r">
              <a:lnSpc>
                <a:spcPct val="100000"/>
              </a:lnSpc>
              <a:defRPr sz="2700" b="1">
                <a:latin typeface="+mj-lt"/>
              </a:defRPr>
            </a:lvl5pPr>
          </a:lstStyle>
          <a:p>
            <a:pPr marL="0" marR="0" lvl="0" indent="0" algn="r"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43" name="Text Placeholder 10">
            <a:extLst>
              <a:ext uri="{FF2B5EF4-FFF2-40B4-BE49-F238E27FC236}">
                <a16:creationId xmlns:a16="http://schemas.microsoft.com/office/drawing/2014/main" id="{05368349-BD70-533F-1B19-8FD3F67FB75C}"/>
              </a:ext>
            </a:extLst>
          </p:cNvPr>
          <p:cNvSpPr>
            <a:spLocks noGrp="1"/>
          </p:cNvSpPr>
          <p:nvPr>
            <p:ph type="body" sz="quarter" idx="17"/>
          </p:nvPr>
        </p:nvSpPr>
        <p:spPr>
          <a:xfrm>
            <a:off x="1248246" y="6272741"/>
            <a:ext cx="5295699" cy="838548"/>
          </a:xfrm>
        </p:spPr>
        <p:txBody>
          <a:bodyPr anchor="t"/>
          <a:lstStyle>
            <a:lvl1pPr marL="0" indent="0" algn="r">
              <a:lnSpc>
                <a:spcPct val="120000"/>
              </a:lnSpc>
              <a:spcBef>
                <a:spcPts val="0"/>
              </a:spcBef>
              <a:buNone/>
              <a:defRPr sz="2100" b="0">
                <a:latin typeface="+mn-lt"/>
              </a:defRPr>
            </a:lvl1pPr>
            <a:lvl2pPr marL="0" algn="r">
              <a:lnSpc>
                <a:spcPct val="120000"/>
              </a:lnSpc>
              <a:spcBef>
                <a:spcPts val="0"/>
              </a:spcBef>
              <a:defRPr sz="2100" b="0">
                <a:latin typeface="+mn-lt"/>
              </a:defRPr>
            </a:lvl2pPr>
            <a:lvl3pPr marL="0" algn="r">
              <a:lnSpc>
                <a:spcPct val="120000"/>
              </a:lnSpc>
              <a:spcBef>
                <a:spcPts val="0"/>
              </a:spcBef>
              <a:defRPr sz="2100" b="0">
                <a:latin typeface="+mn-lt"/>
              </a:defRPr>
            </a:lvl3pPr>
            <a:lvl4pPr marL="0" algn="r">
              <a:lnSpc>
                <a:spcPct val="120000"/>
              </a:lnSpc>
              <a:spcBef>
                <a:spcPts val="0"/>
              </a:spcBef>
              <a:defRPr sz="2100" b="0">
                <a:latin typeface="+mn-lt"/>
              </a:defRPr>
            </a:lvl4pPr>
            <a:lvl5pPr marL="0" algn="r">
              <a:lnSpc>
                <a:spcPct val="120000"/>
              </a:lnSpc>
              <a:spcBef>
                <a:spcPts val="0"/>
              </a:spcBef>
              <a:defRPr sz="2100" b="0">
                <a:latin typeface="+mn-lt"/>
              </a:defRPr>
            </a:lvl5pPr>
          </a:lstStyle>
          <a:p>
            <a:pPr marL="0" marR="0" lvl="0" indent="0" algn="r"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20" name="Rectangle 48">
            <a:extLst>
              <a:ext uri="{FF2B5EF4-FFF2-40B4-BE49-F238E27FC236}">
                <a16:creationId xmlns:a16="http://schemas.microsoft.com/office/drawing/2014/main" id="{CAC0BE5A-3FD4-01C0-EFCD-142421774C08}"/>
              </a:ext>
              <a:ext uri="{C183D7F6-B498-43B3-948B-1728B52AA6E4}">
                <adec:decorative xmlns:adec="http://schemas.microsoft.com/office/drawing/2017/decorative" val="1"/>
              </a:ext>
            </a:extLst>
          </p:cNvPr>
          <p:cNvSpPr>
            <a:spLocks noChangeArrowheads="1"/>
          </p:cNvSpPr>
          <p:nvPr userDrawn="1"/>
        </p:nvSpPr>
        <p:spPr bwMode="auto">
          <a:xfrm>
            <a:off x="6794058" y="7874123"/>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9" name="Text Placeholder 6">
            <a:extLst>
              <a:ext uri="{FF2B5EF4-FFF2-40B4-BE49-F238E27FC236}">
                <a16:creationId xmlns:a16="http://schemas.microsoft.com/office/drawing/2014/main" id="{867C06B3-86F3-BA14-C074-170923D252F1}"/>
              </a:ext>
            </a:extLst>
          </p:cNvPr>
          <p:cNvSpPr>
            <a:spLocks noGrp="1"/>
          </p:cNvSpPr>
          <p:nvPr>
            <p:ph type="body" sz="quarter" idx="27" hasCustomPrompt="1"/>
          </p:nvPr>
        </p:nvSpPr>
        <p:spPr>
          <a:xfrm>
            <a:off x="6793709" y="7868371"/>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03</a:t>
            </a:r>
            <a:endParaRPr lang="zh-CN" altLang="en-US"/>
          </a:p>
        </p:txBody>
      </p:sp>
      <p:sp>
        <p:nvSpPr>
          <p:cNvPr id="49" name="Text Placeholder 10">
            <a:extLst>
              <a:ext uri="{FF2B5EF4-FFF2-40B4-BE49-F238E27FC236}">
                <a16:creationId xmlns:a16="http://schemas.microsoft.com/office/drawing/2014/main" id="{C7E3638A-E47B-2C16-051A-8CB00B9F895C}"/>
              </a:ext>
            </a:extLst>
          </p:cNvPr>
          <p:cNvSpPr>
            <a:spLocks noGrp="1"/>
          </p:cNvSpPr>
          <p:nvPr>
            <p:ph type="body" sz="quarter" idx="22"/>
          </p:nvPr>
        </p:nvSpPr>
        <p:spPr>
          <a:xfrm>
            <a:off x="1248243" y="7098877"/>
            <a:ext cx="5295702" cy="1109076"/>
          </a:xfrm>
        </p:spPr>
        <p:txBody>
          <a:bodyPr anchor="b"/>
          <a:lstStyle>
            <a:lvl1pPr marL="0" indent="0" algn="r">
              <a:lnSpc>
                <a:spcPct val="100000"/>
              </a:lnSpc>
              <a:buNone/>
              <a:defRPr sz="2700" b="1">
                <a:latin typeface="+mj-lt"/>
              </a:defRPr>
            </a:lvl1pPr>
            <a:lvl2pPr algn="r">
              <a:lnSpc>
                <a:spcPct val="100000"/>
              </a:lnSpc>
              <a:defRPr sz="2700" b="1">
                <a:latin typeface="+mj-lt"/>
              </a:defRPr>
            </a:lvl2pPr>
            <a:lvl3pPr algn="r">
              <a:lnSpc>
                <a:spcPct val="100000"/>
              </a:lnSpc>
              <a:defRPr sz="2700" b="1">
                <a:latin typeface="+mj-lt"/>
              </a:defRPr>
            </a:lvl3pPr>
            <a:lvl4pPr algn="r">
              <a:lnSpc>
                <a:spcPct val="100000"/>
              </a:lnSpc>
              <a:defRPr sz="2700" b="1">
                <a:latin typeface="+mj-lt"/>
              </a:defRPr>
            </a:lvl4pPr>
            <a:lvl5pPr algn="r">
              <a:lnSpc>
                <a:spcPct val="100000"/>
              </a:lnSpc>
              <a:defRPr sz="2700" b="1">
                <a:latin typeface="+mj-lt"/>
              </a:defRPr>
            </a:lvl5pPr>
          </a:lstStyle>
          <a:p>
            <a:pPr marL="0" marR="0" lvl="0" indent="0" algn="r"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48" name="Text Placeholder 10">
            <a:extLst>
              <a:ext uri="{FF2B5EF4-FFF2-40B4-BE49-F238E27FC236}">
                <a16:creationId xmlns:a16="http://schemas.microsoft.com/office/drawing/2014/main" id="{5A4CC468-3A85-49F0-099C-BC1F0F566DC3}"/>
              </a:ext>
            </a:extLst>
          </p:cNvPr>
          <p:cNvSpPr>
            <a:spLocks noGrp="1"/>
          </p:cNvSpPr>
          <p:nvPr>
            <p:ph type="body" sz="quarter" idx="21"/>
          </p:nvPr>
        </p:nvSpPr>
        <p:spPr>
          <a:xfrm>
            <a:off x="1248246" y="8260584"/>
            <a:ext cx="5295699" cy="838548"/>
          </a:xfrm>
        </p:spPr>
        <p:txBody>
          <a:bodyPr anchor="t"/>
          <a:lstStyle>
            <a:lvl1pPr marL="0" indent="0" algn="r">
              <a:lnSpc>
                <a:spcPct val="120000"/>
              </a:lnSpc>
              <a:spcBef>
                <a:spcPts val="0"/>
              </a:spcBef>
              <a:buNone/>
              <a:defRPr sz="2100" b="0">
                <a:latin typeface="+mn-lt"/>
              </a:defRPr>
            </a:lvl1pPr>
            <a:lvl2pPr marL="0" algn="r">
              <a:lnSpc>
                <a:spcPct val="120000"/>
              </a:lnSpc>
              <a:spcBef>
                <a:spcPts val="0"/>
              </a:spcBef>
              <a:defRPr sz="2100" b="0">
                <a:latin typeface="+mn-lt"/>
              </a:defRPr>
            </a:lvl2pPr>
            <a:lvl3pPr marL="0" algn="r">
              <a:lnSpc>
                <a:spcPct val="120000"/>
              </a:lnSpc>
              <a:spcBef>
                <a:spcPts val="0"/>
              </a:spcBef>
              <a:defRPr sz="2100" b="0">
                <a:latin typeface="+mn-lt"/>
              </a:defRPr>
            </a:lvl3pPr>
            <a:lvl4pPr marL="0" algn="r">
              <a:lnSpc>
                <a:spcPct val="120000"/>
              </a:lnSpc>
              <a:spcBef>
                <a:spcPts val="0"/>
              </a:spcBef>
              <a:defRPr sz="2100" b="0">
                <a:latin typeface="+mn-lt"/>
              </a:defRPr>
            </a:lvl4pPr>
            <a:lvl5pPr marL="0" algn="r">
              <a:lnSpc>
                <a:spcPct val="120000"/>
              </a:lnSpc>
              <a:spcBef>
                <a:spcPts val="0"/>
              </a:spcBef>
              <a:defRPr sz="2100" b="0">
                <a:latin typeface="+mn-lt"/>
              </a:defRPr>
            </a:lvl5pPr>
          </a:lstStyle>
          <a:p>
            <a:pPr marL="0" marR="0" lvl="0" indent="0" algn="r"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23" name="Rectangle 89">
            <a:extLst>
              <a:ext uri="{FF2B5EF4-FFF2-40B4-BE49-F238E27FC236}">
                <a16:creationId xmlns:a16="http://schemas.microsoft.com/office/drawing/2014/main" id="{B592A1D3-2017-F169-B0A7-3173FF77C1A7}"/>
              </a:ext>
              <a:ext uri="{C183D7F6-B498-43B3-948B-1728B52AA6E4}">
                <adec:decorative xmlns:adec="http://schemas.microsoft.com/office/drawing/2017/decorative" val="1"/>
              </a:ext>
            </a:extLst>
          </p:cNvPr>
          <p:cNvSpPr>
            <a:spLocks noChangeArrowheads="1"/>
          </p:cNvSpPr>
          <p:nvPr userDrawn="1"/>
        </p:nvSpPr>
        <p:spPr bwMode="auto">
          <a:xfrm>
            <a:off x="10772747" y="7874123"/>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15" name="Text Placeholder 6">
            <a:extLst>
              <a:ext uri="{FF2B5EF4-FFF2-40B4-BE49-F238E27FC236}">
                <a16:creationId xmlns:a16="http://schemas.microsoft.com/office/drawing/2014/main" id="{2E5F3B0A-2795-1AB7-EDA7-048B8FFC1801}"/>
              </a:ext>
            </a:extLst>
          </p:cNvPr>
          <p:cNvSpPr>
            <a:spLocks noGrp="1"/>
          </p:cNvSpPr>
          <p:nvPr>
            <p:ph type="body" sz="quarter" idx="30" hasCustomPrompt="1"/>
          </p:nvPr>
        </p:nvSpPr>
        <p:spPr>
          <a:xfrm>
            <a:off x="10771805" y="7868371"/>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04</a:t>
            </a:r>
            <a:endParaRPr lang="zh-CN" altLang="en-US"/>
          </a:p>
        </p:txBody>
      </p:sp>
      <p:sp>
        <p:nvSpPr>
          <p:cNvPr id="51" name="Text Placeholder 10">
            <a:extLst>
              <a:ext uri="{FF2B5EF4-FFF2-40B4-BE49-F238E27FC236}">
                <a16:creationId xmlns:a16="http://schemas.microsoft.com/office/drawing/2014/main" id="{0F680350-5C6D-05CD-2861-1CBCFF6E39DA}"/>
              </a:ext>
            </a:extLst>
          </p:cNvPr>
          <p:cNvSpPr>
            <a:spLocks noGrp="1"/>
          </p:cNvSpPr>
          <p:nvPr>
            <p:ph type="body" sz="quarter" idx="24"/>
          </p:nvPr>
        </p:nvSpPr>
        <p:spPr>
          <a:xfrm>
            <a:off x="11726298" y="7098877"/>
            <a:ext cx="5295702" cy="1109076"/>
          </a:xfrm>
        </p:spPr>
        <p:txBody>
          <a:bodyPr anchor="b"/>
          <a:lstStyle>
            <a:lvl1pPr marL="0" indent="0" algn="l">
              <a:lnSpc>
                <a:spcPct val="100000"/>
              </a:lnSpc>
              <a:buNone/>
              <a:defRPr sz="2700" b="1">
                <a:latin typeface="+mj-lt"/>
              </a:defRPr>
            </a:lvl1pPr>
            <a:lvl2pPr algn="l">
              <a:lnSpc>
                <a:spcPct val="100000"/>
              </a:lnSpc>
              <a:defRPr sz="2700" b="1">
                <a:latin typeface="+mj-lt"/>
              </a:defRPr>
            </a:lvl2pPr>
            <a:lvl3pPr algn="l">
              <a:lnSpc>
                <a:spcPct val="100000"/>
              </a:lnSpc>
              <a:defRPr sz="2700" b="1">
                <a:latin typeface="+mj-lt"/>
              </a:defRPr>
            </a:lvl3pPr>
            <a:lvl4pPr algn="l">
              <a:lnSpc>
                <a:spcPct val="100000"/>
              </a:lnSpc>
              <a:defRPr sz="2700" b="1">
                <a:latin typeface="+mj-lt"/>
              </a:defRPr>
            </a:lvl4pPr>
            <a:lvl5pPr algn="l">
              <a:lnSpc>
                <a:spcPct val="100000"/>
              </a:lnSpc>
              <a:defRPr sz="2700" b="1">
                <a:latin typeface="+mj-lt"/>
              </a:defRPr>
            </a:lvl5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50" name="Text Placeholder 10">
            <a:extLst>
              <a:ext uri="{FF2B5EF4-FFF2-40B4-BE49-F238E27FC236}">
                <a16:creationId xmlns:a16="http://schemas.microsoft.com/office/drawing/2014/main" id="{66541D57-A12D-E924-D596-DE278CD7F4D7}"/>
              </a:ext>
            </a:extLst>
          </p:cNvPr>
          <p:cNvSpPr>
            <a:spLocks noGrp="1"/>
          </p:cNvSpPr>
          <p:nvPr>
            <p:ph type="body" sz="quarter" idx="23"/>
          </p:nvPr>
        </p:nvSpPr>
        <p:spPr>
          <a:xfrm>
            <a:off x="11726301" y="8260584"/>
            <a:ext cx="5295699" cy="838548"/>
          </a:xfrm>
        </p:spPr>
        <p:txBody>
          <a:bodyPr anchor="t"/>
          <a:lstStyle>
            <a:lvl1pPr marL="0" indent="0" algn="l">
              <a:lnSpc>
                <a:spcPct val="120000"/>
              </a:lnSpc>
              <a:spcBef>
                <a:spcPts val="0"/>
              </a:spcBef>
              <a:buNone/>
              <a:defRPr sz="2100" b="0">
                <a:latin typeface="+mn-lt"/>
              </a:defRPr>
            </a:lvl1pPr>
            <a:lvl2pPr marL="0" algn="l">
              <a:lnSpc>
                <a:spcPct val="120000"/>
              </a:lnSpc>
              <a:spcBef>
                <a:spcPts val="0"/>
              </a:spcBef>
              <a:defRPr sz="2100" b="0">
                <a:latin typeface="+mn-lt"/>
              </a:defRPr>
            </a:lvl2pPr>
            <a:lvl3pPr marL="0" algn="l">
              <a:lnSpc>
                <a:spcPct val="120000"/>
              </a:lnSpc>
              <a:spcBef>
                <a:spcPts val="0"/>
              </a:spcBef>
              <a:defRPr sz="2100" b="0">
                <a:latin typeface="+mn-lt"/>
              </a:defRPr>
            </a:lvl3pPr>
            <a:lvl4pPr marL="0" algn="l">
              <a:lnSpc>
                <a:spcPct val="120000"/>
              </a:lnSpc>
              <a:spcBef>
                <a:spcPts val="0"/>
              </a:spcBef>
              <a:defRPr sz="2100" b="0">
                <a:latin typeface="+mn-lt"/>
              </a:defRPr>
            </a:lvl4pPr>
            <a:lvl5pPr marL="0" algn="l">
              <a:lnSpc>
                <a:spcPct val="120000"/>
              </a:lnSpc>
              <a:spcBef>
                <a:spcPts val="0"/>
              </a:spcBef>
              <a:defRPr sz="2100" b="0">
                <a:latin typeface="+mn-lt"/>
              </a:defRPr>
            </a:lvl5pPr>
          </a:lstStyle>
          <a:p>
            <a:pPr marL="0" marR="0" lvl="0" indent="0" algn="l"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22" name="Rectangle 81">
            <a:extLst>
              <a:ext uri="{FF2B5EF4-FFF2-40B4-BE49-F238E27FC236}">
                <a16:creationId xmlns:a16="http://schemas.microsoft.com/office/drawing/2014/main" id="{E8A6C772-C164-3CEA-A046-D9723CBD9FC6}"/>
              </a:ext>
              <a:ext uri="{C183D7F6-B498-43B3-948B-1728B52AA6E4}">
                <adec:decorative xmlns:adec="http://schemas.microsoft.com/office/drawing/2017/decorative" val="1"/>
              </a:ext>
            </a:extLst>
          </p:cNvPr>
          <p:cNvSpPr>
            <a:spLocks noChangeArrowheads="1"/>
          </p:cNvSpPr>
          <p:nvPr userDrawn="1"/>
        </p:nvSpPr>
        <p:spPr bwMode="auto">
          <a:xfrm>
            <a:off x="10772747" y="5886300"/>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14" name="Text Placeholder 6">
            <a:extLst>
              <a:ext uri="{FF2B5EF4-FFF2-40B4-BE49-F238E27FC236}">
                <a16:creationId xmlns:a16="http://schemas.microsoft.com/office/drawing/2014/main" id="{E73C2B03-4A5F-AABA-EC88-7F080083184F}"/>
              </a:ext>
            </a:extLst>
          </p:cNvPr>
          <p:cNvSpPr>
            <a:spLocks noGrp="1"/>
          </p:cNvSpPr>
          <p:nvPr>
            <p:ph type="body" sz="quarter" idx="29" hasCustomPrompt="1"/>
          </p:nvPr>
        </p:nvSpPr>
        <p:spPr>
          <a:xfrm>
            <a:off x="10771805" y="5883240"/>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05</a:t>
            </a:r>
            <a:endParaRPr lang="zh-CN" altLang="en-US"/>
          </a:p>
        </p:txBody>
      </p:sp>
      <p:sp>
        <p:nvSpPr>
          <p:cNvPr id="46" name="Text Placeholder 10">
            <a:extLst>
              <a:ext uri="{FF2B5EF4-FFF2-40B4-BE49-F238E27FC236}">
                <a16:creationId xmlns:a16="http://schemas.microsoft.com/office/drawing/2014/main" id="{9EBEE5F4-6259-F130-927E-7FFB60A40FD6}"/>
              </a:ext>
            </a:extLst>
          </p:cNvPr>
          <p:cNvSpPr>
            <a:spLocks noGrp="1"/>
          </p:cNvSpPr>
          <p:nvPr>
            <p:ph type="body" sz="quarter" idx="20"/>
          </p:nvPr>
        </p:nvSpPr>
        <p:spPr>
          <a:xfrm>
            <a:off x="11726298" y="5111034"/>
            <a:ext cx="5295702" cy="1109076"/>
          </a:xfrm>
        </p:spPr>
        <p:txBody>
          <a:bodyPr anchor="b"/>
          <a:lstStyle>
            <a:lvl1pPr marL="0" indent="0" algn="l">
              <a:lnSpc>
                <a:spcPct val="100000"/>
              </a:lnSpc>
              <a:buNone/>
              <a:defRPr sz="2700" b="1">
                <a:latin typeface="+mj-lt"/>
              </a:defRPr>
            </a:lvl1pPr>
            <a:lvl2pPr algn="l">
              <a:lnSpc>
                <a:spcPct val="100000"/>
              </a:lnSpc>
              <a:defRPr sz="2700" b="1">
                <a:latin typeface="+mj-lt"/>
              </a:defRPr>
            </a:lvl2pPr>
            <a:lvl3pPr algn="l">
              <a:lnSpc>
                <a:spcPct val="100000"/>
              </a:lnSpc>
              <a:defRPr sz="2700" b="1">
                <a:latin typeface="+mj-lt"/>
              </a:defRPr>
            </a:lvl3pPr>
            <a:lvl4pPr algn="l">
              <a:lnSpc>
                <a:spcPct val="100000"/>
              </a:lnSpc>
              <a:defRPr sz="2700" b="1">
                <a:latin typeface="+mj-lt"/>
              </a:defRPr>
            </a:lvl4pPr>
            <a:lvl5pPr algn="l">
              <a:lnSpc>
                <a:spcPct val="100000"/>
              </a:lnSpc>
              <a:defRPr sz="2700" b="1">
                <a:latin typeface="+mj-lt"/>
              </a:defRPr>
            </a:lvl5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45" name="Text Placeholder 10">
            <a:extLst>
              <a:ext uri="{FF2B5EF4-FFF2-40B4-BE49-F238E27FC236}">
                <a16:creationId xmlns:a16="http://schemas.microsoft.com/office/drawing/2014/main" id="{66237AC4-EBD4-DD9E-69D9-8D385F6C75A6}"/>
              </a:ext>
            </a:extLst>
          </p:cNvPr>
          <p:cNvSpPr>
            <a:spLocks noGrp="1"/>
          </p:cNvSpPr>
          <p:nvPr>
            <p:ph type="body" sz="quarter" idx="19"/>
          </p:nvPr>
        </p:nvSpPr>
        <p:spPr>
          <a:xfrm>
            <a:off x="11726301" y="6272741"/>
            <a:ext cx="5295699" cy="838548"/>
          </a:xfrm>
        </p:spPr>
        <p:txBody>
          <a:bodyPr anchor="t"/>
          <a:lstStyle>
            <a:lvl1pPr marL="0" indent="0" algn="l">
              <a:lnSpc>
                <a:spcPct val="120000"/>
              </a:lnSpc>
              <a:spcBef>
                <a:spcPts val="0"/>
              </a:spcBef>
              <a:buNone/>
              <a:defRPr sz="2100" b="0">
                <a:latin typeface="+mn-lt"/>
              </a:defRPr>
            </a:lvl1pPr>
            <a:lvl2pPr marL="0" algn="l">
              <a:lnSpc>
                <a:spcPct val="120000"/>
              </a:lnSpc>
              <a:spcBef>
                <a:spcPts val="0"/>
              </a:spcBef>
              <a:defRPr sz="2100" b="0">
                <a:latin typeface="+mn-lt"/>
              </a:defRPr>
            </a:lvl2pPr>
            <a:lvl3pPr marL="0" algn="l">
              <a:lnSpc>
                <a:spcPct val="120000"/>
              </a:lnSpc>
              <a:spcBef>
                <a:spcPts val="0"/>
              </a:spcBef>
              <a:defRPr sz="2100" b="0">
                <a:latin typeface="+mn-lt"/>
              </a:defRPr>
            </a:lvl3pPr>
            <a:lvl4pPr marL="0" algn="l">
              <a:lnSpc>
                <a:spcPct val="120000"/>
              </a:lnSpc>
              <a:spcBef>
                <a:spcPts val="0"/>
              </a:spcBef>
              <a:defRPr sz="2100" b="0">
                <a:latin typeface="+mn-lt"/>
              </a:defRPr>
            </a:lvl4pPr>
            <a:lvl5pPr marL="0" algn="l">
              <a:lnSpc>
                <a:spcPct val="120000"/>
              </a:lnSpc>
              <a:spcBef>
                <a:spcPts val="0"/>
              </a:spcBef>
              <a:defRPr sz="2100" b="0">
                <a:latin typeface="+mn-lt"/>
              </a:defRPr>
            </a:lvl5pPr>
          </a:lstStyle>
          <a:p>
            <a:pPr marL="0" marR="0" lvl="0" indent="0" algn="l"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21" name="Rectangle 56">
            <a:extLst>
              <a:ext uri="{FF2B5EF4-FFF2-40B4-BE49-F238E27FC236}">
                <a16:creationId xmlns:a16="http://schemas.microsoft.com/office/drawing/2014/main" id="{3C5137EE-3743-D56F-8A63-2370A4C0D4E1}"/>
              </a:ext>
              <a:ext uri="{C183D7F6-B498-43B3-948B-1728B52AA6E4}">
                <adec:decorative xmlns:adec="http://schemas.microsoft.com/office/drawing/2017/decorative" val="1"/>
              </a:ext>
            </a:extLst>
          </p:cNvPr>
          <p:cNvSpPr>
            <a:spLocks noChangeArrowheads="1"/>
          </p:cNvSpPr>
          <p:nvPr userDrawn="1"/>
        </p:nvSpPr>
        <p:spPr bwMode="auto">
          <a:xfrm>
            <a:off x="10772747" y="3898614"/>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13" name="Text Placeholder 6">
            <a:extLst>
              <a:ext uri="{FF2B5EF4-FFF2-40B4-BE49-F238E27FC236}">
                <a16:creationId xmlns:a16="http://schemas.microsoft.com/office/drawing/2014/main" id="{5DB5C80C-26F8-0C95-154F-6DEEEDB32371}"/>
              </a:ext>
            </a:extLst>
          </p:cNvPr>
          <p:cNvSpPr>
            <a:spLocks noGrp="1"/>
          </p:cNvSpPr>
          <p:nvPr>
            <p:ph type="body" sz="quarter" idx="28" hasCustomPrompt="1"/>
          </p:nvPr>
        </p:nvSpPr>
        <p:spPr>
          <a:xfrm>
            <a:off x="10771805" y="3898107"/>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06</a:t>
            </a:r>
            <a:endParaRPr lang="zh-CN" altLang="en-US"/>
          </a:p>
        </p:txBody>
      </p:sp>
      <p:sp>
        <p:nvSpPr>
          <p:cNvPr id="41" name="Text Placeholder 10">
            <a:extLst>
              <a:ext uri="{FF2B5EF4-FFF2-40B4-BE49-F238E27FC236}">
                <a16:creationId xmlns:a16="http://schemas.microsoft.com/office/drawing/2014/main" id="{1580A2FB-D18E-CCE5-D7D5-AB29B0225C05}"/>
              </a:ext>
            </a:extLst>
          </p:cNvPr>
          <p:cNvSpPr>
            <a:spLocks noGrp="1"/>
          </p:cNvSpPr>
          <p:nvPr>
            <p:ph type="body" sz="quarter" idx="16"/>
          </p:nvPr>
        </p:nvSpPr>
        <p:spPr>
          <a:xfrm>
            <a:off x="11727240" y="3115334"/>
            <a:ext cx="5295702" cy="1109076"/>
          </a:xfrm>
        </p:spPr>
        <p:txBody>
          <a:bodyPr anchor="b"/>
          <a:lstStyle>
            <a:lvl1pPr marL="0" indent="0" algn="l">
              <a:lnSpc>
                <a:spcPct val="100000"/>
              </a:lnSpc>
              <a:buNone/>
              <a:defRPr sz="2700" b="1">
                <a:latin typeface="+mj-lt"/>
              </a:defRPr>
            </a:lvl1pPr>
            <a:lvl2pPr algn="l">
              <a:lnSpc>
                <a:spcPct val="100000"/>
              </a:lnSpc>
              <a:defRPr sz="2700" b="1">
                <a:latin typeface="+mj-lt"/>
              </a:defRPr>
            </a:lvl2pPr>
            <a:lvl3pPr algn="l">
              <a:lnSpc>
                <a:spcPct val="100000"/>
              </a:lnSpc>
              <a:defRPr sz="2700" b="1">
                <a:latin typeface="+mj-lt"/>
              </a:defRPr>
            </a:lvl3pPr>
            <a:lvl4pPr algn="l">
              <a:lnSpc>
                <a:spcPct val="100000"/>
              </a:lnSpc>
              <a:defRPr sz="2700" b="1">
                <a:latin typeface="+mj-lt"/>
              </a:defRPr>
            </a:lvl4pPr>
            <a:lvl5pPr algn="l">
              <a:lnSpc>
                <a:spcPct val="100000"/>
              </a:lnSpc>
              <a:defRPr sz="2700" b="1">
                <a:latin typeface="+mj-lt"/>
              </a:defRPr>
            </a:lvl5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40" name="Text Placeholder 10">
            <a:extLst>
              <a:ext uri="{FF2B5EF4-FFF2-40B4-BE49-F238E27FC236}">
                <a16:creationId xmlns:a16="http://schemas.microsoft.com/office/drawing/2014/main" id="{8B832846-EB9F-5EFA-F397-ED05D7CD5CBB}"/>
              </a:ext>
            </a:extLst>
          </p:cNvPr>
          <p:cNvSpPr>
            <a:spLocks noGrp="1"/>
          </p:cNvSpPr>
          <p:nvPr>
            <p:ph type="body" sz="quarter" idx="15"/>
          </p:nvPr>
        </p:nvSpPr>
        <p:spPr>
          <a:xfrm>
            <a:off x="11727243" y="4277040"/>
            <a:ext cx="5295699" cy="838548"/>
          </a:xfrm>
        </p:spPr>
        <p:txBody>
          <a:bodyPr anchor="t"/>
          <a:lstStyle>
            <a:lvl1pPr marL="0" indent="0" algn="l">
              <a:lnSpc>
                <a:spcPct val="120000"/>
              </a:lnSpc>
              <a:spcBef>
                <a:spcPts val="0"/>
              </a:spcBef>
              <a:buNone/>
              <a:defRPr sz="2100" b="0">
                <a:latin typeface="+mn-lt"/>
              </a:defRPr>
            </a:lvl1pPr>
            <a:lvl2pPr marL="0" algn="l">
              <a:lnSpc>
                <a:spcPct val="120000"/>
              </a:lnSpc>
              <a:spcBef>
                <a:spcPts val="0"/>
              </a:spcBef>
              <a:defRPr sz="2100" b="0">
                <a:latin typeface="+mn-lt"/>
              </a:defRPr>
            </a:lvl2pPr>
            <a:lvl3pPr marL="0" algn="l">
              <a:lnSpc>
                <a:spcPct val="120000"/>
              </a:lnSpc>
              <a:spcBef>
                <a:spcPts val="0"/>
              </a:spcBef>
              <a:defRPr sz="2100" b="0">
                <a:latin typeface="+mn-lt"/>
              </a:defRPr>
            </a:lvl3pPr>
            <a:lvl4pPr marL="0" algn="l">
              <a:lnSpc>
                <a:spcPct val="120000"/>
              </a:lnSpc>
              <a:spcBef>
                <a:spcPts val="0"/>
              </a:spcBef>
              <a:defRPr sz="2100" b="0">
                <a:latin typeface="+mn-lt"/>
              </a:defRPr>
            </a:lvl4pPr>
            <a:lvl5pPr marL="0" algn="l">
              <a:lnSpc>
                <a:spcPct val="120000"/>
              </a:lnSpc>
              <a:spcBef>
                <a:spcPts val="0"/>
              </a:spcBef>
              <a:defRPr sz="2100" b="0">
                <a:latin typeface="+mn-lt"/>
              </a:defRPr>
            </a:lvl5pPr>
          </a:lstStyle>
          <a:p>
            <a:pPr marL="0" marR="0" lvl="0" indent="0" algn="l"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6" name="Date Placeholder 3">
            <a:extLst>
              <a:ext uri="{FF2B5EF4-FFF2-40B4-BE49-F238E27FC236}">
                <a16:creationId xmlns:a16="http://schemas.microsoft.com/office/drawing/2014/main" id="{0B4CA34A-70A6-28B9-6E95-DFAAFE588C6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7E86FDC1-BF8A-46D8-B061-7BD9439A7499}" type="datetime1">
              <a:rPr lang="en-US" smtClean="0"/>
              <a:t>8/24/2025</a:t>
            </a:fld>
            <a:endParaRPr lang="en-CN"/>
          </a:p>
        </p:txBody>
      </p:sp>
      <p:sp>
        <p:nvSpPr>
          <p:cNvPr id="10" name="Footer Placeholder 4">
            <a:extLst>
              <a:ext uri="{FF2B5EF4-FFF2-40B4-BE49-F238E27FC236}">
                <a16:creationId xmlns:a16="http://schemas.microsoft.com/office/drawing/2014/main" id="{53CF4D40-3350-82F9-020E-252774AD810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1" name="Slide Number Placeholder 5">
            <a:extLst>
              <a:ext uri="{FF2B5EF4-FFF2-40B4-BE49-F238E27FC236}">
                <a16:creationId xmlns:a16="http://schemas.microsoft.com/office/drawing/2014/main" id="{74E27F63-E2E4-6C68-FD7F-46614FECBAE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
        <p:nvSpPr>
          <p:cNvPr id="24" name="Oval 14">
            <a:extLst>
              <a:ext uri="{FF2B5EF4-FFF2-40B4-BE49-F238E27FC236}">
                <a16:creationId xmlns:a16="http://schemas.microsoft.com/office/drawing/2014/main" id="{6F924045-417C-C278-4D5D-0671DFFEA1D0}"/>
              </a:ext>
              <a:ext uri="{C183D7F6-B498-43B3-948B-1728B52AA6E4}">
                <adec:decorative xmlns:adec="http://schemas.microsoft.com/office/drawing/2017/decorative" val="1"/>
              </a:ext>
            </a:extLst>
          </p:cNvPr>
          <p:cNvSpPr/>
          <p:nvPr userDrawn="1"/>
        </p:nvSpPr>
        <p:spPr>
          <a:xfrm>
            <a:off x="7644461" y="4153608"/>
            <a:ext cx="192012" cy="192012"/>
          </a:xfrm>
          <a:prstGeom prst="ellipse">
            <a:avLst/>
          </a:prstGeom>
          <a:solidFill>
            <a:schemeClr val="tx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00"/>
          </a:p>
        </p:txBody>
      </p:sp>
      <p:sp>
        <p:nvSpPr>
          <p:cNvPr id="25" name="Oval 42">
            <a:extLst>
              <a:ext uri="{FF2B5EF4-FFF2-40B4-BE49-F238E27FC236}">
                <a16:creationId xmlns:a16="http://schemas.microsoft.com/office/drawing/2014/main" id="{5BC3F4C5-4FB3-F517-627A-E393C3CE2B6C}"/>
              </a:ext>
              <a:ext uri="{C183D7F6-B498-43B3-948B-1728B52AA6E4}">
                <adec:decorative xmlns:adec="http://schemas.microsoft.com/office/drawing/2017/decorative" val="1"/>
              </a:ext>
            </a:extLst>
          </p:cNvPr>
          <p:cNvSpPr/>
          <p:nvPr userDrawn="1"/>
        </p:nvSpPr>
        <p:spPr>
          <a:xfrm>
            <a:off x="7644461" y="6141294"/>
            <a:ext cx="192012" cy="192012"/>
          </a:xfrm>
          <a:prstGeom prst="ellipse">
            <a:avLst/>
          </a:prstGeom>
          <a:solidFill>
            <a:schemeClr val="tx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00"/>
          </a:p>
        </p:txBody>
      </p:sp>
      <p:sp>
        <p:nvSpPr>
          <p:cNvPr id="26" name="Oval 50">
            <a:extLst>
              <a:ext uri="{FF2B5EF4-FFF2-40B4-BE49-F238E27FC236}">
                <a16:creationId xmlns:a16="http://schemas.microsoft.com/office/drawing/2014/main" id="{1B466D3D-3E71-2F97-7F18-51F8A46E48EF}"/>
              </a:ext>
              <a:ext uri="{C183D7F6-B498-43B3-948B-1728B52AA6E4}">
                <adec:decorative xmlns:adec="http://schemas.microsoft.com/office/drawing/2017/decorative" val="1"/>
              </a:ext>
            </a:extLst>
          </p:cNvPr>
          <p:cNvSpPr/>
          <p:nvPr userDrawn="1"/>
        </p:nvSpPr>
        <p:spPr>
          <a:xfrm>
            <a:off x="7714310" y="8129117"/>
            <a:ext cx="192012" cy="192012"/>
          </a:xfrm>
          <a:prstGeom prst="ellipse">
            <a:avLst/>
          </a:prstGeom>
          <a:solidFill>
            <a:schemeClr val="tx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00"/>
          </a:p>
        </p:txBody>
      </p:sp>
      <p:sp>
        <p:nvSpPr>
          <p:cNvPr id="27" name="Oval 58">
            <a:extLst>
              <a:ext uri="{FF2B5EF4-FFF2-40B4-BE49-F238E27FC236}">
                <a16:creationId xmlns:a16="http://schemas.microsoft.com/office/drawing/2014/main" id="{00CD6578-9EEA-5E52-3E03-6000B3C4C6E1}"/>
              </a:ext>
              <a:ext uri="{C183D7F6-B498-43B3-948B-1728B52AA6E4}">
                <adec:decorative xmlns:adec="http://schemas.microsoft.com/office/drawing/2017/decorative" val="1"/>
              </a:ext>
            </a:extLst>
          </p:cNvPr>
          <p:cNvSpPr/>
          <p:nvPr userDrawn="1"/>
        </p:nvSpPr>
        <p:spPr>
          <a:xfrm flipH="1">
            <a:off x="10389110" y="4153608"/>
            <a:ext cx="192012" cy="192012"/>
          </a:xfrm>
          <a:prstGeom prst="ellipse">
            <a:avLst/>
          </a:prstGeom>
          <a:solidFill>
            <a:schemeClr val="tx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00"/>
          </a:p>
        </p:txBody>
      </p:sp>
      <p:sp>
        <p:nvSpPr>
          <p:cNvPr id="28" name="Oval 83">
            <a:extLst>
              <a:ext uri="{FF2B5EF4-FFF2-40B4-BE49-F238E27FC236}">
                <a16:creationId xmlns:a16="http://schemas.microsoft.com/office/drawing/2014/main" id="{CD7CB540-1BF1-F1AC-AE10-C8B626E0A592}"/>
              </a:ext>
              <a:ext uri="{C183D7F6-B498-43B3-948B-1728B52AA6E4}">
                <adec:decorative xmlns:adec="http://schemas.microsoft.com/office/drawing/2017/decorative" val="1"/>
              </a:ext>
            </a:extLst>
          </p:cNvPr>
          <p:cNvSpPr/>
          <p:nvPr userDrawn="1"/>
        </p:nvSpPr>
        <p:spPr>
          <a:xfrm flipH="1">
            <a:off x="10389110" y="6141294"/>
            <a:ext cx="192012" cy="192012"/>
          </a:xfrm>
          <a:prstGeom prst="ellipse">
            <a:avLst/>
          </a:prstGeom>
          <a:solidFill>
            <a:schemeClr val="tx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00"/>
          </a:p>
        </p:txBody>
      </p:sp>
      <p:sp>
        <p:nvSpPr>
          <p:cNvPr id="29" name="Oval 91">
            <a:extLst>
              <a:ext uri="{FF2B5EF4-FFF2-40B4-BE49-F238E27FC236}">
                <a16:creationId xmlns:a16="http://schemas.microsoft.com/office/drawing/2014/main" id="{B18690F7-0CC3-4A81-2333-82F55190063E}"/>
              </a:ext>
              <a:ext uri="{C183D7F6-B498-43B3-948B-1728B52AA6E4}">
                <adec:decorative xmlns:adec="http://schemas.microsoft.com/office/drawing/2017/decorative" val="1"/>
              </a:ext>
            </a:extLst>
          </p:cNvPr>
          <p:cNvSpPr/>
          <p:nvPr userDrawn="1"/>
        </p:nvSpPr>
        <p:spPr>
          <a:xfrm flipH="1">
            <a:off x="10319261" y="8129117"/>
            <a:ext cx="192012" cy="192012"/>
          </a:xfrm>
          <a:prstGeom prst="ellipse">
            <a:avLst/>
          </a:prstGeom>
          <a:solidFill>
            <a:schemeClr val="tx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00"/>
          </a:p>
        </p:txBody>
      </p:sp>
      <p:sp>
        <p:nvSpPr>
          <p:cNvPr id="30" name="Freeform: Shape 8">
            <a:extLst>
              <a:ext uri="{FF2B5EF4-FFF2-40B4-BE49-F238E27FC236}">
                <a16:creationId xmlns:a16="http://schemas.microsoft.com/office/drawing/2014/main" id="{2AD7E1B5-43F5-AA4B-C9F4-7A7B6668FB3E}"/>
              </a:ext>
              <a:ext uri="{C183D7F6-B498-43B3-948B-1728B52AA6E4}">
                <adec:decorative xmlns:adec="http://schemas.microsoft.com/office/drawing/2017/decorative" val="1"/>
              </a:ext>
            </a:extLst>
          </p:cNvPr>
          <p:cNvSpPr/>
          <p:nvPr userDrawn="1"/>
        </p:nvSpPr>
        <p:spPr>
          <a:xfrm flipV="1">
            <a:off x="7740467" y="3141404"/>
            <a:ext cx="2747790" cy="5982452"/>
          </a:xfrm>
          <a:custGeom>
            <a:avLst/>
            <a:gdLst>
              <a:gd name="connsiteX0" fmla="*/ 1134319 w 2268638"/>
              <a:gd name="connsiteY0" fmla="*/ 0 h 5034987"/>
              <a:gd name="connsiteX1" fmla="*/ 2268638 w 2268638"/>
              <a:gd name="connsiteY1" fmla="*/ 1134319 h 5034987"/>
              <a:gd name="connsiteX2" fmla="*/ 2268637 w 2268638"/>
              <a:gd name="connsiteY2" fmla="*/ 5034987 h 5034987"/>
              <a:gd name="connsiteX3" fmla="*/ 0 w 2268638"/>
              <a:gd name="connsiteY3" fmla="*/ 5034987 h 5034987"/>
              <a:gd name="connsiteX4" fmla="*/ 0 w 2268638"/>
              <a:gd name="connsiteY4" fmla="*/ 1134319 h 5034987"/>
              <a:gd name="connsiteX5" fmla="*/ 1134319 w 2268638"/>
              <a:gd name="connsiteY5" fmla="*/ 0 h 5034987"/>
              <a:gd name="connsiteX0" fmla="*/ 1134319 w 2268638"/>
              <a:gd name="connsiteY0" fmla="*/ 0 h 5034987"/>
              <a:gd name="connsiteX1" fmla="*/ 2268638 w 2268638"/>
              <a:gd name="connsiteY1" fmla="*/ 1134319 h 5034987"/>
              <a:gd name="connsiteX2" fmla="*/ 2268637 w 2268638"/>
              <a:gd name="connsiteY2" fmla="*/ 5034987 h 5034987"/>
              <a:gd name="connsiteX3" fmla="*/ 486137 w 2268638"/>
              <a:gd name="connsiteY3" fmla="*/ 5023412 h 5034987"/>
              <a:gd name="connsiteX4" fmla="*/ 0 w 2268638"/>
              <a:gd name="connsiteY4" fmla="*/ 5034987 h 5034987"/>
              <a:gd name="connsiteX5" fmla="*/ 0 w 2268638"/>
              <a:gd name="connsiteY5" fmla="*/ 1134319 h 5034987"/>
              <a:gd name="connsiteX6" fmla="*/ 1134319 w 2268638"/>
              <a:gd name="connsiteY6" fmla="*/ 0 h 5034987"/>
              <a:gd name="connsiteX0" fmla="*/ 486137 w 2268638"/>
              <a:gd name="connsiteY0" fmla="*/ 5023412 h 5114852"/>
              <a:gd name="connsiteX1" fmla="*/ 0 w 2268638"/>
              <a:gd name="connsiteY1" fmla="*/ 5034987 h 5114852"/>
              <a:gd name="connsiteX2" fmla="*/ 0 w 2268638"/>
              <a:gd name="connsiteY2" fmla="*/ 1134319 h 5114852"/>
              <a:gd name="connsiteX3" fmla="*/ 1134319 w 2268638"/>
              <a:gd name="connsiteY3" fmla="*/ 0 h 5114852"/>
              <a:gd name="connsiteX4" fmla="*/ 2268638 w 2268638"/>
              <a:gd name="connsiteY4" fmla="*/ 1134319 h 5114852"/>
              <a:gd name="connsiteX5" fmla="*/ 2268637 w 2268638"/>
              <a:gd name="connsiteY5" fmla="*/ 5034987 h 5114852"/>
              <a:gd name="connsiteX6" fmla="*/ 577577 w 2268638"/>
              <a:gd name="connsiteY6" fmla="*/ 5114852 h 5114852"/>
              <a:gd name="connsiteX0" fmla="*/ 486137 w 2268638"/>
              <a:gd name="connsiteY0" fmla="*/ 5023412 h 5034987"/>
              <a:gd name="connsiteX1" fmla="*/ 0 w 2268638"/>
              <a:gd name="connsiteY1" fmla="*/ 5034987 h 5034987"/>
              <a:gd name="connsiteX2" fmla="*/ 0 w 2268638"/>
              <a:gd name="connsiteY2" fmla="*/ 1134319 h 5034987"/>
              <a:gd name="connsiteX3" fmla="*/ 1134319 w 2268638"/>
              <a:gd name="connsiteY3" fmla="*/ 0 h 5034987"/>
              <a:gd name="connsiteX4" fmla="*/ 2268638 w 2268638"/>
              <a:gd name="connsiteY4" fmla="*/ 1134319 h 5034987"/>
              <a:gd name="connsiteX5" fmla="*/ 2268637 w 2268638"/>
              <a:gd name="connsiteY5" fmla="*/ 5034987 h 5034987"/>
              <a:gd name="connsiteX0" fmla="*/ 0 w 2268638"/>
              <a:gd name="connsiteY0" fmla="*/ 5034987 h 5034987"/>
              <a:gd name="connsiteX1" fmla="*/ 0 w 2268638"/>
              <a:gd name="connsiteY1" fmla="*/ 1134319 h 5034987"/>
              <a:gd name="connsiteX2" fmla="*/ 1134319 w 2268638"/>
              <a:gd name="connsiteY2" fmla="*/ 0 h 5034987"/>
              <a:gd name="connsiteX3" fmla="*/ 2268638 w 2268638"/>
              <a:gd name="connsiteY3" fmla="*/ 1134319 h 5034987"/>
              <a:gd name="connsiteX4" fmla="*/ 2268637 w 2268638"/>
              <a:gd name="connsiteY4" fmla="*/ 5034987 h 5034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638" h="5034987">
                <a:moveTo>
                  <a:pt x="0" y="5034987"/>
                </a:moveTo>
                <a:lnTo>
                  <a:pt x="0" y="1134319"/>
                </a:lnTo>
                <a:cubicBezTo>
                  <a:pt x="0" y="507852"/>
                  <a:pt x="507852" y="0"/>
                  <a:pt x="1134319" y="0"/>
                </a:cubicBezTo>
                <a:cubicBezTo>
                  <a:pt x="1760786" y="0"/>
                  <a:pt x="2268638" y="507852"/>
                  <a:pt x="2268638" y="1134319"/>
                </a:cubicBezTo>
                <a:cubicBezTo>
                  <a:pt x="2268638" y="2434542"/>
                  <a:pt x="2268637" y="3734764"/>
                  <a:pt x="2268637" y="5034987"/>
                </a:cubicBezTo>
              </a:path>
            </a:pathLst>
          </a:custGeom>
          <a:noFill/>
          <a:ln>
            <a:solidFill>
              <a:schemeClr val="tx1">
                <a:alpha val="40000"/>
              </a:schemeClr>
            </a:solidFill>
            <a:prstDash val="dash"/>
            <a:tailEnd type="arrow"/>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00"/>
          </a:p>
        </p:txBody>
      </p:sp>
      <p:cxnSp>
        <p:nvCxnSpPr>
          <p:cNvPr id="34" name="Straight Connector 31">
            <a:extLst>
              <a:ext uri="{FF2B5EF4-FFF2-40B4-BE49-F238E27FC236}">
                <a16:creationId xmlns:a16="http://schemas.microsoft.com/office/drawing/2014/main" id="{170072F3-485C-71D2-6614-C68EABC5F061}"/>
              </a:ext>
              <a:ext uri="{C183D7F6-B498-43B3-948B-1728B52AA6E4}">
                <adec:decorative xmlns:adec="http://schemas.microsoft.com/office/drawing/2017/decorative" val="1"/>
              </a:ext>
            </a:extLst>
          </p:cNvPr>
          <p:cNvCxnSpPr>
            <a:cxnSpLocks/>
          </p:cNvCxnSpPr>
          <p:nvPr userDrawn="1"/>
        </p:nvCxnSpPr>
        <p:spPr>
          <a:xfrm>
            <a:off x="-4813" y="10001243"/>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2">
            <a:extLst>
              <a:ext uri="{FF2B5EF4-FFF2-40B4-BE49-F238E27FC236}">
                <a16:creationId xmlns:a16="http://schemas.microsoft.com/office/drawing/2014/main" id="{2CED45EB-CA8D-2EBD-0965-E6FEC4272529}"/>
              </a:ext>
              <a:ext uri="{C183D7F6-B498-43B3-948B-1728B52AA6E4}">
                <adec:decorative xmlns:adec="http://schemas.microsoft.com/office/drawing/2017/decorative" val="1"/>
              </a:ext>
            </a:extLst>
          </p:cNvPr>
          <p:cNvCxnSpPr>
            <a:cxnSpLocks/>
          </p:cNvCxnSpPr>
          <p:nvPr userDrawn="1"/>
        </p:nvCxnSpPr>
        <p:spPr>
          <a:xfrm>
            <a:off x="17945150" y="-8"/>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0336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4-item List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1278020" y="1253975"/>
            <a:ext cx="15756000" cy="1652091"/>
          </a:xfrm>
        </p:spPr>
        <p:txBody>
          <a:bodyPr anchor="b"/>
          <a:lstStyle>
            <a:lvl1pPr algn="ctr">
              <a:defRPr sz="5400">
                <a:solidFill>
                  <a:schemeClr val="tx1"/>
                </a:solidFill>
              </a:defRPr>
            </a:lvl1pPr>
          </a:lstStyle>
          <a:p>
            <a:r>
              <a:rPr lang="en-US"/>
              <a:t>Click to edit Master title style</a:t>
            </a:r>
          </a:p>
        </p:txBody>
      </p:sp>
      <p:sp>
        <p:nvSpPr>
          <p:cNvPr id="42" name="Picture Placeholder 41">
            <a:extLst>
              <a:ext uri="{FF2B5EF4-FFF2-40B4-BE49-F238E27FC236}">
                <a16:creationId xmlns:a16="http://schemas.microsoft.com/office/drawing/2014/main" id="{FC3AD345-5725-4194-30F5-9464DB0F892D}"/>
              </a:ext>
            </a:extLst>
          </p:cNvPr>
          <p:cNvSpPr>
            <a:spLocks noGrp="1"/>
          </p:cNvSpPr>
          <p:nvPr>
            <p:ph type="pic" sz="quarter" idx="21"/>
          </p:nvPr>
        </p:nvSpPr>
        <p:spPr>
          <a:xfrm>
            <a:off x="1684027" y="3600086"/>
            <a:ext cx="2362209" cy="2624934"/>
          </a:xfrm>
          <a:custGeom>
            <a:avLst/>
            <a:gdLst>
              <a:gd name="connsiteX0" fmla="*/ 0 w 1574806"/>
              <a:gd name="connsiteY0" fmla="*/ 0 h 1749956"/>
              <a:gd name="connsiteX1" fmla="*/ 1574806 w 1574806"/>
              <a:gd name="connsiteY1" fmla="*/ 0 h 1749956"/>
              <a:gd name="connsiteX2" fmla="*/ 1574805 w 1574806"/>
              <a:gd name="connsiteY2" fmla="*/ 962553 h 1749956"/>
              <a:gd name="connsiteX3" fmla="*/ 787402 w 1574806"/>
              <a:gd name="connsiteY3" fmla="*/ 1749956 h 1749956"/>
              <a:gd name="connsiteX4" fmla="*/ 787403 w 1574806"/>
              <a:gd name="connsiteY4" fmla="*/ 1749955 h 1749956"/>
              <a:gd name="connsiteX5" fmla="*/ 0 w 1574806"/>
              <a:gd name="connsiteY5" fmla="*/ 962552 h 174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806" h="1749956">
                <a:moveTo>
                  <a:pt x="0" y="0"/>
                </a:moveTo>
                <a:lnTo>
                  <a:pt x="1574806" y="0"/>
                </a:lnTo>
                <a:lnTo>
                  <a:pt x="1574805" y="962553"/>
                </a:lnTo>
                <a:cubicBezTo>
                  <a:pt x="1574805" y="1397424"/>
                  <a:pt x="1222273" y="1749956"/>
                  <a:pt x="787402" y="1749956"/>
                </a:cubicBezTo>
                <a:lnTo>
                  <a:pt x="787403" y="1749955"/>
                </a:lnTo>
                <a:cubicBezTo>
                  <a:pt x="352532" y="1749955"/>
                  <a:pt x="0" y="1397423"/>
                  <a:pt x="0" y="962552"/>
                </a:cubicBezTo>
                <a:close/>
              </a:path>
            </a:pathLst>
          </a:custGeom>
        </p:spPr>
        <p:txBody>
          <a:bodyPr wrap="square">
            <a:noAutofit/>
          </a:bodyPr>
          <a:lstStyle/>
          <a:p>
            <a:endParaRPr lang="zh-CN" altLang="en-US"/>
          </a:p>
        </p:txBody>
      </p:sp>
      <p:sp>
        <p:nvSpPr>
          <p:cNvPr id="27" name="Text Placeholder 10">
            <a:extLst>
              <a:ext uri="{FF2B5EF4-FFF2-40B4-BE49-F238E27FC236}">
                <a16:creationId xmlns:a16="http://schemas.microsoft.com/office/drawing/2014/main" id="{F0B2A43A-4011-3150-37FF-CDAA00D1FCBF}"/>
              </a:ext>
            </a:extLst>
          </p:cNvPr>
          <p:cNvSpPr>
            <a:spLocks noGrp="1"/>
          </p:cNvSpPr>
          <p:nvPr>
            <p:ph type="body" sz="quarter" idx="13"/>
          </p:nvPr>
        </p:nvSpPr>
        <p:spPr>
          <a:xfrm>
            <a:off x="1179376" y="6268945"/>
            <a:ext cx="3371516" cy="967733"/>
          </a:xfrm>
        </p:spPr>
        <p:txBody>
          <a:bodyPr anchor="b"/>
          <a:lstStyle>
            <a:lvl1pPr marL="0" indent="0" algn="ctr">
              <a:lnSpc>
                <a:spcPct val="100000"/>
              </a:lnSpc>
              <a:buNone/>
              <a:defRPr sz="2700" b="1">
                <a:latin typeface="+mj-lt"/>
              </a:defRPr>
            </a:lvl1pPr>
            <a:lvl2pPr algn="ctr">
              <a:lnSpc>
                <a:spcPct val="100000"/>
              </a:lnSpc>
              <a:defRPr sz="2700" b="1">
                <a:latin typeface="+mj-lt"/>
              </a:defRPr>
            </a:lvl2pPr>
            <a:lvl3pPr algn="ctr">
              <a:lnSpc>
                <a:spcPct val="100000"/>
              </a:lnSpc>
              <a:defRPr sz="2700" b="1">
                <a:latin typeface="+mj-lt"/>
              </a:defRPr>
            </a:lvl3pPr>
            <a:lvl4pPr algn="ctr">
              <a:lnSpc>
                <a:spcPct val="100000"/>
              </a:lnSpc>
              <a:defRPr sz="2700" b="1">
                <a:latin typeface="+mj-lt"/>
              </a:defRPr>
            </a:lvl4pPr>
            <a:lvl5pPr algn="ctr">
              <a:lnSpc>
                <a:spcPct val="100000"/>
              </a:lnSpc>
              <a:defRPr sz="2700" b="1">
                <a:latin typeface="+mj-lt"/>
              </a:defRPr>
            </a:lvl5pPr>
          </a:lstStyle>
          <a:p>
            <a:pPr marL="0" marR="0" lvl="0" indent="0" algn="ctr"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28" name="Text Placeholder 10">
            <a:extLst>
              <a:ext uri="{FF2B5EF4-FFF2-40B4-BE49-F238E27FC236}">
                <a16:creationId xmlns:a16="http://schemas.microsoft.com/office/drawing/2014/main" id="{3CF7AD25-AB7B-EDB3-88D7-930BD82D9987}"/>
              </a:ext>
            </a:extLst>
          </p:cNvPr>
          <p:cNvSpPr>
            <a:spLocks noGrp="1"/>
          </p:cNvSpPr>
          <p:nvPr>
            <p:ph type="body" sz="quarter" idx="14"/>
          </p:nvPr>
        </p:nvSpPr>
        <p:spPr>
          <a:xfrm>
            <a:off x="1179375" y="7378027"/>
            <a:ext cx="3371514" cy="1979849"/>
          </a:xfrm>
        </p:spPr>
        <p:txBody>
          <a:bodyPr anchor="t"/>
          <a:lstStyle>
            <a:lvl1pPr marL="0" indent="0" algn="ctr">
              <a:lnSpc>
                <a:spcPct val="120000"/>
              </a:lnSpc>
              <a:spcBef>
                <a:spcPts val="0"/>
              </a:spcBef>
              <a:buNone/>
              <a:defRPr sz="2100" b="0">
                <a:latin typeface="+mn-lt"/>
              </a:defRPr>
            </a:lvl1pPr>
            <a:lvl2pPr marL="0" algn="ctr">
              <a:lnSpc>
                <a:spcPct val="120000"/>
              </a:lnSpc>
              <a:spcBef>
                <a:spcPts val="0"/>
              </a:spcBef>
              <a:defRPr sz="2100" b="0">
                <a:latin typeface="+mn-lt"/>
              </a:defRPr>
            </a:lvl2pPr>
            <a:lvl3pPr marL="0" algn="ctr">
              <a:lnSpc>
                <a:spcPct val="120000"/>
              </a:lnSpc>
              <a:spcBef>
                <a:spcPts val="0"/>
              </a:spcBef>
              <a:defRPr sz="2100" b="0">
                <a:latin typeface="+mn-lt"/>
              </a:defRPr>
            </a:lvl3pPr>
            <a:lvl4pPr marL="0" algn="ctr">
              <a:lnSpc>
                <a:spcPct val="120000"/>
              </a:lnSpc>
              <a:spcBef>
                <a:spcPts val="0"/>
              </a:spcBef>
              <a:defRPr sz="2100" b="0">
                <a:latin typeface="+mn-lt"/>
              </a:defRPr>
            </a:lvl4pPr>
            <a:lvl5pPr marL="0" algn="ctr">
              <a:lnSpc>
                <a:spcPct val="120000"/>
              </a:lnSpc>
              <a:spcBef>
                <a:spcPts val="0"/>
              </a:spcBef>
              <a:defRPr sz="2100" b="0">
                <a:latin typeface="+mn-lt"/>
              </a:defRPr>
            </a:lvl5pPr>
          </a:lstStyle>
          <a:p>
            <a:pPr marL="0" marR="0" lvl="0" indent="0" algn="ctr"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43" name="Picture Placeholder 42">
            <a:extLst>
              <a:ext uri="{FF2B5EF4-FFF2-40B4-BE49-F238E27FC236}">
                <a16:creationId xmlns:a16="http://schemas.microsoft.com/office/drawing/2014/main" id="{CA43D5B7-B43F-3988-E9BA-9EC6DD74C150}"/>
              </a:ext>
            </a:extLst>
          </p:cNvPr>
          <p:cNvSpPr>
            <a:spLocks noGrp="1"/>
          </p:cNvSpPr>
          <p:nvPr>
            <p:ph type="pic" sz="quarter" idx="22"/>
          </p:nvPr>
        </p:nvSpPr>
        <p:spPr>
          <a:xfrm>
            <a:off x="5816922" y="3600086"/>
            <a:ext cx="2362209" cy="2624934"/>
          </a:xfrm>
          <a:custGeom>
            <a:avLst/>
            <a:gdLst>
              <a:gd name="connsiteX0" fmla="*/ 0 w 1574806"/>
              <a:gd name="connsiteY0" fmla="*/ 0 h 1749956"/>
              <a:gd name="connsiteX1" fmla="*/ 1574806 w 1574806"/>
              <a:gd name="connsiteY1" fmla="*/ 0 h 1749956"/>
              <a:gd name="connsiteX2" fmla="*/ 1574805 w 1574806"/>
              <a:gd name="connsiteY2" fmla="*/ 962553 h 1749956"/>
              <a:gd name="connsiteX3" fmla="*/ 787402 w 1574806"/>
              <a:gd name="connsiteY3" fmla="*/ 1749956 h 1749956"/>
              <a:gd name="connsiteX4" fmla="*/ 787403 w 1574806"/>
              <a:gd name="connsiteY4" fmla="*/ 1749955 h 1749956"/>
              <a:gd name="connsiteX5" fmla="*/ 0 w 1574806"/>
              <a:gd name="connsiteY5" fmla="*/ 962552 h 174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806" h="1749956">
                <a:moveTo>
                  <a:pt x="0" y="0"/>
                </a:moveTo>
                <a:lnTo>
                  <a:pt x="1574806" y="0"/>
                </a:lnTo>
                <a:lnTo>
                  <a:pt x="1574805" y="962553"/>
                </a:lnTo>
                <a:cubicBezTo>
                  <a:pt x="1574805" y="1397424"/>
                  <a:pt x="1222273" y="1749956"/>
                  <a:pt x="787402" y="1749956"/>
                </a:cubicBezTo>
                <a:lnTo>
                  <a:pt x="787403" y="1749955"/>
                </a:lnTo>
                <a:cubicBezTo>
                  <a:pt x="352532" y="1749955"/>
                  <a:pt x="0" y="1397423"/>
                  <a:pt x="0" y="962552"/>
                </a:cubicBezTo>
                <a:close/>
              </a:path>
            </a:pathLst>
          </a:custGeom>
        </p:spPr>
        <p:txBody>
          <a:bodyPr wrap="square">
            <a:noAutofit/>
          </a:bodyPr>
          <a:lstStyle/>
          <a:p>
            <a:endParaRPr lang="zh-CN" altLang="en-US"/>
          </a:p>
        </p:txBody>
      </p:sp>
      <p:sp>
        <p:nvSpPr>
          <p:cNvPr id="29" name="Text Placeholder 10">
            <a:extLst>
              <a:ext uri="{FF2B5EF4-FFF2-40B4-BE49-F238E27FC236}">
                <a16:creationId xmlns:a16="http://schemas.microsoft.com/office/drawing/2014/main" id="{C28D490E-BCD9-F5BD-3001-E54CAE548880}"/>
              </a:ext>
            </a:extLst>
          </p:cNvPr>
          <p:cNvSpPr>
            <a:spLocks noGrp="1"/>
          </p:cNvSpPr>
          <p:nvPr>
            <p:ph type="body" sz="quarter" idx="15"/>
          </p:nvPr>
        </p:nvSpPr>
        <p:spPr>
          <a:xfrm>
            <a:off x="5319070" y="6268945"/>
            <a:ext cx="3371516" cy="967733"/>
          </a:xfrm>
        </p:spPr>
        <p:txBody>
          <a:bodyPr anchor="b"/>
          <a:lstStyle>
            <a:lvl1pPr marL="0" indent="0" algn="ctr">
              <a:lnSpc>
                <a:spcPct val="100000"/>
              </a:lnSpc>
              <a:buNone/>
              <a:defRPr sz="2700" b="1">
                <a:latin typeface="+mj-lt"/>
              </a:defRPr>
            </a:lvl1pPr>
            <a:lvl2pPr algn="ctr">
              <a:lnSpc>
                <a:spcPct val="100000"/>
              </a:lnSpc>
              <a:defRPr sz="2700" b="1">
                <a:latin typeface="+mj-lt"/>
              </a:defRPr>
            </a:lvl2pPr>
            <a:lvl3pPr algn="ctr">
              <a:lnSpc>
                <a:spcPct val="100000"/>
              </a:lnSpc>
              <a:defRPr sz="2700" b="1">
                <a:latin typeface="+mj-lt"/>
              </a:defRPr>
            </a:lvl3pPr>
            <a:lvl4pPr algn="ctr">
              <a:lnSpc>
                <a:spcPct val="100000"/>
              </a:lnSpc>
              <a:defRPr sz="2700" b="1">
                <a:latin typeface="+mj-lt"/>
              </a:defRPr>
            </a:lvl4pPr>
            <a:lvl5pPr algn="ctr">
              <a:lnSpc>
                <a:spcPct val="100000"/>
              </a:lnSpc>
              <a:defRPr sz="2700" b="1">
                <a:latin typeface="+mj-lt"/>
              </a:defRPr>
            </a:lvl5pPr>
          </a:lstStyle>
          <a:p>
            <a:pPr marL="0" marR="0" lvl="0" indent="0" algn="ctr"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30" name="Text Placeholder 10">
            <a:extLst>
              <a:ext uri="{FF2B5EF4-FFF2-40B4-BE49-F238E27FC236}">
                <a16:creationId xmlns:a16="http://schemas.microsoft.com/office/drawing/2014/main" id="{2E90F1AF-FABC-69A4-57F9-02FEEC2D804D}"/>
              </a:ext>
            </a:extLst>
          </p:cNvPr>
          <p:cNvSpPr>
            <a:spLocks noGrp="1"/>
          </p:cNvSpPr>
          <p:nvPr>
            <p:ph type="body" sz="quarter" idx="16"/>
          </p:nvPr>
        </p:nvSpPr>
        <p:spPr>
          <a:xfrm>
            <a:off x="5319069" y="7378027"/>
            <a:ext cx="3371514" cy="1979849"/>
          </a:xfrm>
        </p:spPr>
        <p:txBody>
          <a:bodyPr anchor="t"/>
          <a:lstStyle>
            <a:lvl1pPr marL="0" indent="0" algn="ctr">
              <a:lnSpc>
                <a:spcPct val="120000"/>
              </a:lnSpc>
              <a:spcBef>
                <a:spcPts val="0"/>
              </a:spcBef>
              <a:buNone/>
              <a:defRPr sz="2100" b="0">
                <a:latin typeface="+mn-lt"/>
              </a:defRPr>
            </a:lvl1pPr>
            <a:lvl2pPr marL="0" algn="ctr">
              <a:lnSpc>
                <a:spcPct val="120000"/>
              </a:lnSpc>
              <a:spcBef>
                <a:spcPts val="0"/>
              </a:spcBef>
              <a:defRPr sz="2100" b="0">
                <a:latin typeface="+mn-lt"/>
              </a:defRPr>
            </a:lvl2pPr>
            <a:lvl3pPr marL="0" algn="ctr">
              <a:lnSpc>
                <a:spcPct val="120000"/>
              </a:lnSpc>
              <a:spcBef>
                <a:spcPts val="0"/>
              </a:spcBef>
              <a:defRPr sz="2100" b="0">
                <a:latin typeface="+mn-lt"/>
              </a:defRPr>
            </a:lvl3pPr>
            <a:lvl4pPr marL="0" algn="ctr">
              <a:lnSpc>
                <a:spcPct val="120000"/>
              </a:lnSpc>
              <a:spcBef>
                <a:spcPts val="0"/>
              </a:spcBef>
              <a:defRPr sz="2100" b="0">
                <a:latin typeface="+mn-lt"/>
              </a:defRPr>
            </a:lvl4pPr>
            <a:lvl5pPr marL="0" algn="ctr">
              <a:lnSpc>
                <a:spcPct val="120000"/>
              </a:lnSpc>
              <a:spcBef>
                <a:spcPts val="0"/>
              </a:spcBef>
              <a:defRPr sz="2100" b="0">
                <a:latin typeface="+mn-lt"/>
              </a:defRPr>
            </a:lvl5pPr>
          </a:lstStyle>
          <a:p>
            <a:pPr marL="0" marR="0" lvl="0" indent="0" algn="ctr"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44" name="Picture Placeholder 43">
            <a:extLst>
              <a:ext uri="{FF2B5EF4-FFF2-40B4-BE49-F238E27FC236}">
                <a16:creationId xmlns:a16="http://schemas.microsoft.com/office/drawing/2014/main" id="{A248B268-9019-F21D-A6D5-820E2928E5F2}"/>
              </a:ext>
            </a:extLst>
          </p:cNvPr>
          <p:cNvSpPr>
            <a:spLocks noGrp="1"/>
          </p:cNvSpPr>
          <p:nvPr>
            <p:ph type="pic" sz="quarter" idx="23"/>
          </p:nvPr>
        </p:nvSpPr>
        <p:spPr>
          <a:xfrm>
            <a:off x="9949817" y="3600086"/>
            <a:ext cx="2362209" cy="2624934"/>
          </a:xfrm>
          <a:custGeom>
            <a:avLst/>
            <a:gdLst>
              <a:gd name="connsiteX0" fmla="*/ 0 w 1574806"/>
              <a:gd name="connsiteY0" fmla="*/ 0 h 1749956"/>
              <a:gd name="connsiteX1" fmla="*/ 1574806 w 1574806"/>
              <a:gd name="connsiteY1" fmla="*/ 0 h 1749956"/>
              <a:gd name="connsiteX2" fmla="*/ 1574805 w 1574806"/>
              <a:gd name="connsiteY2" fmla="*/ 962553 h 1749956"/>
              <a:gd name="connsiteX3" fmla="*/ 787402 w 1574806"/>
              <a:gd name="connsiteY3" fmla="*/ 1749956 h 1749956"/>
              <a:gd name="connsiteX4" fmla="*/ 787403 w 1574806"/>
              <a:gd name="connsiteY4" fmla="*/ 1749955 h 1749956"/>
              <a:gd name="connsiteX5" fmla="*/ 0 w 1574806"/>
              <a:gd name="connsiteY5" fmla="*/ 962552 h 174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806" h="1749956">
                <a:moveTo>
                  <a:pt x="0" y="0"/>
                </a:moveTo>
                <a:lnTo>
                  <a:pt x="1574806" y="0"/>
                </a:lnTo>
                <a:lnTo>
                  <a:pt x="1574805" y="962553"/>
                </a:lnTo>
                <a:cubicBezTo>
                  <a:pt x="1574805" y="1397424"/>
                  <a:pt x="1222273" y="1749956"/>
                  <a:pt x="787402" y="1749956"/>
                </a:cubicBezTo>
                <a:lnTo>
                  <a:pt x="787403" y="1749955"/>
                </a:lnTo>
                <a:cubicBezTo>
                  <a:pt x="352532" y="1749955"/>
                  <a:pt x="0" y="1397423"/>
                  <a:pt x="0" y="962552"/>
                </a:cubicBezTo>
                <a:close/>
              </a:path>
            </a:pathLst>
          </a:custGeom>
        </p:spPr>
        <p:txBody>
          <a:bodyPr wrap="square">
            <a:noAutofit/>
          </a:bodyPr>
          <a:lstStyle/>
          <a:p>
            <a:endParaRPr lang="zh-CN" altLang="en-US"/>
          </a:p>
        </p:txBody>
      </p:sp>
      <p:sp>
        <p:nvSpPr>
          <p:cNvPr id="31" name="Text Placeholder 10">
            <a:extLst>
              <a:ext uri="{FF2B5EF4-FFF2-40B4-BE49-F238E27FC236}">
                <a16:creationId xmlns:a16="http://schemas.microsoft.com/office/drawing/2014/main" id="{ACC85C39-CD2C-6707-E229-98AD380D0A5B}"/>
              </a:ext>
            </a:extLst>
          </p:cNvPr>
          <p:cNvSpPr>
            <a:spLocks noGrp="1"/>
          </p:cNvSpPr>
          <p:nvPr>
            <p:ph type="body" sz="quarter" idx="17"/>
          </p:nvPr>
        </p:nvSpPr>
        <p:spPr>
          <a:xfrm>
            <a:off x="9453215" y="6268945"/>
            <a:ext cx="3371516" cy="967733"/>
          </a:xfrm>
        </p:spPr>
        <p:txBody>
          <a:bodyPr anchor="b"/>
          <a:lstStyle>
            <a:lvl1pPr marL="0" indent="0" algn="ctr">
              <a:lnSpc>
                <a:spcPct val="100000"/>
              </a:lnSpc>
              <a:buNone/>
              <a:defRPr sz="2700" b="1">
                <a:latin typeface="+mj-lt"/>
              </a:defRPr>
            </a:lvl1pPr>
            <a:lvl2pPr algn="ctr">
              <a:lnSpc>
                <a:spcPct val="100000"/>
              </a:lnSpc>
              <a:defRPr sz="2700" b="1">
                <a:latin typeface="+mj-lt"/>
              </a:defRPr>
            </a:lvl2pPr>
            <a:lvl3pPr algn="ctr">
              <a:lnSpc>
                <a:spcPct val="100000"/>
              </a:lnSpc>
              <a:defRPr sz="2700" b="1">
                <a:latin typeface="+mj-lt"/>
              </a:defRPr>
            </a:lvl3pPr>
            <a:lvl4pPr algn="ctr">
              <a:lnSpc>
                <a:spcPct val="100000"/>
              </a:lnSpc>
              <a:defRPr sz="2700" b="1">
                <a:latin typeface="+mj-lt"/>
              </a:defRPr>
            </a:lvl4pPr>
            <a:lvl5pPr algn="ctr">
              <a:lnSpc>
                <a:spcPct val="100000"/>
              </a:lnSpc>
              <a:defRPr sz="2700" b="1">
                <a:latin typeface="+mj-lt"/>
              </a:defRPr>
            </a:lvl5pPr>
          </a:lstStyle>
          <a:p>
            <a:pPr marL="0" marR="0" lvl="0" indent="0" algn="ctr"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32" name="Text Placeholder 10">
            <a:extLst>
              <a:ext uri="{FF2B5EF4-FFF2-40B4-BE49-F238E27FC236}">
                <a16:creationId xmlns:a16="http://schemas.microsoft.com/office/drawing/2014/main" id="{A5BCFE58-E213-AF4E-97E9-0F38693F3E95}"/>
              </a:ext>
            </a:extLst>
          </p:cNvPr>
          <p:cNvSpPr>
            <a:spLocks noGrp="1"/>
          </p:cNvSpPr>
          <p:nvPr>
            <p:ph type="body" sz="quarter" idx="18"/>
          </p:nvPr>
        </p:nvSpPr>
        <p:spPr>
          <a:xfrm>
            <a:off x="9453215" y="7378027"/>
            <a:ext cx="3371514" cy="1979849"/>
          </a:xfrm>
        </p:spPr>
        <p:txBody>
          <a:bodyPr anchor="t"/>
          <a:lstStyle>
            <a:lvl1pPr marL="0" indent="0" algn="ctr">
              <a:lnSpc>
                <a:spcPct val="120000"/>
              </a:lnSpc>
              <a:spcBef>
                <a:spcPts val="0"/>
              </a:spcBef>
              <a:buNone/>
              <a:defRPr sz="2100" b="0">
                <a:latin typeface="+mn-lt"/>
              </a:defRPr>
            </a:lvl1pPr>
            <a:lvl2pPr marL="0" algn="ctr">
              <a:lnSpc>
                <a:spcPct val="120000"/>
              </a:lnSpc>
              <a:spcBef>
                <a:spcPts val="0"/>
              </a:spcBef>
              <a:defRPr sz="2100" b="0">
                <a:latin typeface="+mn-lt"/>
              </a:defRPr>
            </a:lvl2pPr>
            <a:lvl3pPr marL="0" algn="ctr">
              <a:lnSpc>
                <a:spcPct val="120000"/>
              </a:lnSpc>
              <a:spcBef>
                <a:spcPts val="0"/>
              </a:spcBef>
              <a:defRPr sz="2100" b="0">
                <a:latin typeface="+mn-lt"/>
              </a:defRPr>
            </a:lvl3pPr>
            <a:lvl4pPr marL="0" algn="ctr">
              <a:lnSpc>
                <a:spcPct val="120000"/>
              </a:lnSpc>
              <a:spcBef>
                <a:spcPts val="0"/>
              </a:spcBef>
              <a:defRPr sz="2100" b="0">
                <a:latin typeface="+mn-lt"/>
              </a:defRPr>
            </a:lvl4pPr>
            <a:lvl5pPr marL="0" algn="ctr">
              <a:lnSpc>
                <a:spcPct val="120000"/>
              </a:lnSpc>
              <a:spcBef>
                <a:spcPts val="0"/>
              </a:spcBef>
              <a:defRPr sz="2100" b="0">
                <a:latin typeface="+mn-lt"/>
              </a:defRPr>
            </a:lvl5pPr>
          </a:lstStyle>
          <a:p>
            <a:pPr marL="0" marR="0" lvl="0" indent="0" algn="ctr"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45" name="Picture Placeholder 44">
            <a:extLst>
              <a:ext uri="{FF2B5EF4-FFF2-40B4-BE49-F238E27FC236}">
                <a16:creationId xmlns:a16="http://schemas.microsoft.com/office/drawing/2014/main" id="{526F3044-7765-F477-D32C-4962CDBB2954}"/>
              </a:ext>
            </a:extLst>
          </p:cNvPr>
          <p:cNvSpPr>
            <a:spLocks noGrp="1"/>
          </p:cNvSpPr>
          <p:nvPr>
            <p:ph type="pic" sz="quarter" idx="24"/>
          </p:nvPr>
        </p:nvSpPr>
        <p:spPr>
          <a:xfrm>
            <a:off x="14082710" y="3600086"/>
            <a:ext cx="2362209" cy="2624934"/>
          </a:xfrm>
          <a:custGeom>
            <a:avLst/>
            <a:gdLst>
              <a:gd name="connsiteX0" fmla="*/ 0 w 1574806"/>
              <a:gd name="connsiteY0" fmla="*/ 0 h 1749956"/>
              <a:gd name="connsiteX1" fmla="*/ 1574806 w 1574806"/>
              <a:gd name="connsiteY1" fmla="*/ 0 h 1749956"/>
              <a:gd name="connsiteX2" fmla="*/ 1574805 w 1574806"/>
              <a:gd name="connsiteY2" fmla="*/ 962553 h 1749956"/>
              <a:gd name="connsiteX3" fmla="*/ 787402 w 1574806"/>
              <a:gd name="connsiteY3" fmla="*/ 1749956 h 1749956"/>
              <a:gd name="connsiteX4" fmla="*/ 787403 w 1574806"/>
              <a:gd name="connsiteY4" fmla="*/ 1749955 h 1749956"/>
              <a:gd name="connsiteX5" fmla="*/ 0 w 1574806"/>
              <a:gd name="connsiteY5" fmla="*/ 962552 h 174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806" h="1749956">
                <a:moveTo>
                  <a:pt x="0" y="0"/>
                </a:moveTo>
                <a:lnTo>
                  <a:pt x="1574806" y="0"/>
                </a:lnTo>
                <a:lnTo>
                  <a:pt x="1574805" y="962553"/>
                </a:lnTo>
                <a:cubicBezTo>
                  <a:pt x="1574805" y="1397424"/>
                  <a:pt x="1222273" y="1749956"/>
                  <a:pt x="787402" y="1749956"/>
                </a:cubicBezTo>
                <a:lnTo>
                  <a:pt x="787403" y="1749955"/>
                </a:lnTo>
                <a:cubicBezTo>
                  <a:pt x="352532" y="1749955"/>
                  <a:pt x="0" y="1397423"/>
                  <a:pt x="0" y="962552"/>
                </a:cubicBezTo>
                <a:close/>
              </a:path>
            </a:pathLst>
          </a:custGeom>
        </p:spPr>
        <p:txBody>
          <a:bodyPr wrap="square">
            <a:noAutofit/>
          </a:bodyPr>
          <a:lstStyle/>
          <a:p>
            <a:endParaRPr lang="zh-CN" altLang="en-US"/>
          </a:p>
        </p:txBody>
      </p:sp>
      <p:sp>
        <p:nvSpPr>
          <p:cNvPr id="33" name="Text Placeholder 10">
            <a:extLst>
              <a:ext uri="{FF2B5EF4-FFF2-40B4-BE49-F238E27FC236}">
                <a16:creationId xmlns:a16="http://schemas.microsoft.com/office/drawing/2014/main" id="{A098182F-B410-1A03-C48A-02C44658BDA3}"/>
              </a:ext>
            </a:extLst>
          </p:cNvPr>
          <p:cNvSpPr>
            <a:spLocks noGrp="1"/>
          </p:cNvSpPr>
          <p:nvPr>
            <p:ph type="body" sz="quarter" idx="19"/>
          </p:nvPr>
        </p:nvSpPr>
        <p:spPr>
          <a:xfrm>
            <a:off x="13607347" y="6268945"/>
            <a:ext cx="3371516" cy="967733"/>
          </a:xfrm>
        </p:spPr>
        <p:txBody>
          <a:bodyPr anchor="b"/>
          <a:lstStyle>
            <a:lvl1pPr marL="0" indent="0" algn="ctr">
              <a:lnSpc>
                <a:spcPct val="100000"/>
              </a:lnSpc>
              <a:buNone/>
              <a:defRPr sz="2700" b="1">
                <a:latin typeface="+mj-lt"/>
              </a:defRPr>
            </a:lvl1pPr>
            <a:lvl2pPr algn="ctr">
              <a:lnSpc>
                <a:spcPct val="100000"/>
              </a:lnSpc>
              <a:defRPr sz="2700" b="1">
                <a:latin typeface="+mj-lt"/>
              </a:defRPr>
            </a:lvl2pPr>
            <a:lvl3pPr algn="ctr">
              <a:lnSpc>
                <a:spcPct val="100000"/>
              </a:lnSpc>
              <a:defRPr sz="2700" b="1">
                <a:latin typeface="+mj-lt"/>
              </a:defRPr>
            </a:lvl3pPr>
            <a:lvl4pPr algn="ctr">
              <a:lnSpc>
                <a:spcPct val="100000"/>
              </a:lnSpc>
              <a:defRPr sz="2700" b="1">
                <a:latin typeface="+mj-lt"/>
              </a:defRPr>
            </a:lvl4pPr>
            <a:lvl5pPr algn="ctr">
              <a:lnSpc>
                <a:spcPct val="100000"/>
              </a:lnSpc>
              <a:defRPr sz="2700" b="1">
                <a:latin typeface="+mj-lt"/>
              </a:defRPr>
            </a:lvl5pPr>
          </a:lstStyle>
          <a:p>
            <a:pPr marL="0" marR="0" lvl="0" indent="0" algn="ctr"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34" name="Text Placeholder 10">
            <a:extLst>
              <a:ext uri="{FF2B5EF4-FFF2-40B4-BE49-F238E27FC236}">
                <a16:creationId xmlns:a16="http://schemas.microsoft.com/office/drawing/2014/main" id="{DF18BA57-4ECA-6719-5A69-A5A04C9F2245}"/>
              </a:ext>
            </a:extLst>
          </p:cNvPr>
          <p:cNvSpPr>
            <a:spLocks noGrp="1"/>
          </p:cNvSpPr>
          <p:nvPr>
            <p:ph type="body" sz="quarter" idx="20"/>
          </p:nvPr>
        </p:nvSpPr>
        <p:spPr>
          <a:xfrm>
            <a:off x="13607346" y="7378027"/>
            <a:ext cx="3371514" cy="1979849"/>
          </a:xfrm>
        </p:spPr>
        <p:txBody>
          <a:bodyPr anchor="t"/>
          <a:lstStyle>
            <a:lvl1pPr marL="0" indent="0" algn="ctr">
              <a:lnSpc>
                <a:spcPct val="120000"/>
              </a:lnSpc>
              <a:spcBef>
                <a:spcPts val="0"/>
              </a:spcBef>
              <a:buNone/>
              <a:defRPr sz="2100" b="0">
                <a:latin typeface="+mn-lt"/>
              </a:defRPr>
            </a:lvl1pPr>
            <a:lvl2pPr marL="0" algn="ctr">
              <a:lnSpc>
                <a:spcPct val="120000"/>
              </a:lnSpc>
              <a:spcBef>
                <a:spcPts val="0"/>
              </a:spcBef>
              <a:defRPr sz="2100" b="0">
                <a:latin typeface="+mn-lt"/>
              </a:defRPr>
            </a:lvl2pPr>
            <a:lvl3pPr marL="0" algn="ctr">
              <a:lnSpc>
                <a:spcPct val="120000"/>
              </a:lnSpc>
              <a:spcBef>
                <a:spcPts val="0"/>
              </a:spcBef>
              <a:defRPr sz="2100" b="0">
                <a:latin typeface="+mn-lt"/>
              </a:defRPr>
            </a:lvl3pPr>
            <a:lvl4pPr marL="0" algn="ctr">
              <a:lnSpc>
                <a:spcPct val="120000"/>
              </a:lnSpc>
              <a:spcBef>
                <a:spcPts val="0"/>
              </a:spcBef>
              <a:defRPr sz="2100" b="0">
                <a:latin typeface="+mn-lt"/>
              </a:defRPr>
            </a:lvl4pPr>
            <a:lvl5pPr marL="0" algn="ctr">
              <a:lnSpc>
                <a:spcPct val="120000"/>
              </a:lnSpc>
              <a:spcBef>
                <a:spcPts val="0"/>
              </a:spcBef>
              <a:defRPr sz="2100" b="0">
                <a:latin typeface="+mn-lt"/>
              </a:defRPr>
            </a:lvl5pPr>
          </a:lstStyle>
          <a:p>
            <a:pPr marL="0" marR="0" lvl="0" indent="0" algn="ctr"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6" name="Date Placeholder 3">
            <a:extLst>
              <a:ext uri="{FF2B5EF4-FFF2-40B4-BE49-F238E27FC236}">
                <a16:creationId xmlns:a16="http://schemas.microsoft.com/office/drawing/2014/main" id="{4F9CFA80-D4AA-3368-BD6D-83BCAE936C6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18A5E2D3-3FB1-4456-99EC-FBC78D68706C}" type="datetime1">
              <a:rPr lang="en-US" smtClean="0"/>
              <a:t>8/24/2025</a:t>
            </a:fld>
            <a:endParaRPr lang="en-CN"/>
          </a:p>
        </p:txBody>
      </p:sp>
      <p:sp>
        <p:nvSpPr>
          <p:cNvPr id="7" name="Footer Placeholder 4">
            <a:extLst>
              <a:ext uri="{FF2B5EF4-FFF2-40B4-BE49-F238E27FC236}">
                <a16:creationId xmlns:a16="http://schemas.microsoft.com/office/drawing/2014/main" id="{EA3242F8-9F2E-AD2D-10CD-37A53D94FF5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8" name="Slide Number Placeholder 5">
            <a:extLst>
              <a:ext uri="{FF2B5EF4-FFF2-40B4-BE49-F238E27FC236}">
                <a16:creationId xmlns:a16="http://schemas.microsoft.com/office/drawing/2014/main" id="{331078A5-5A4A-623A-01B6-2AAAAF90E9F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8" name="Straight Connector 14">
            <a:extLst>
              <a:ext uri="{FF2B5EF4-FFF2-40B4-BE49-F238E27FC236}">
                <a16:creationId xmlns:a16="http://schemas.microsoft.com/office/drawing/2014/main" id="{31074CC2-5937-AFC8-1A1A-7A015DAE7ED0}"/>
              </a:ext>
              <a:ext uri="{C183D7F6-B498-43B3-948B-1728B52AA6E4}">
                <adec:decorative xmlns:adec="http://schemas.microsoft.com/office/drawing/2017/decorative" val="1"/>
              </a:ext>
            </a:extLst>
          </p:cNvPr>
          <p:cNvCxnSpPr>
            <a:cxnSpLocks/>
          </p:cNvCxnSpPr>
          <p:nvPr userDrawn="1"/>
        </p:nvCxnSpPr>
        <p:spPr>
          <a:xfrm>
            <a:off x="4923063" y="3316271"/>
            <a:ext cx="0" cy="4743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5">
            <a:extLst>
              <a:ext uri="{FF2B5EF4-FFF2-40B4-BE49-F238E27FC236}">
                <a16:creationId xmlns:a16="http://schemas.microsoft.com/office/drawing/2014/main" id="{64DE9D23-BE63-F4BA-C094-88F0662C2EEC}"/>
              </a:ext>
              <a:ext uri="{C183D7F6-B498-43B3-948B-1728B52AA6E4}">
                <adec:decorative xmlns:adec="http://schemas.microsoft.com/office/drawing/2017/decorative" val="1"/>
              </a:ext>
            </a:extLst>
          </p:cNvPr>
          <p:cNvCxnSpPr>
            <a:cxnSpLocks/>
          </p:cNvCxnSpPr>
          <p:nvPr userDrawn="1"/>
        </p:nvCxnSpPr>
        <p:spPr>
          <a:xfrm>
            <a:off x="9062706" y="3316271"/>
            <a:ext cx="0" cy="4743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6">
            <a:extLst>
              <a:ext uri="{FF2B5EF4-FFF2-40B4-BE49-F238E27FC236}">
                <a16:creationId xmlns:a16="http://schemas.microsoft.com/office/drawing/2014/main" id="{EE609DF1-B11E-F16C-4627-773F9ED60CCC}"/>
              </a:ext>
              <a:ext uri="{C183D7F6-B498-43B3-948B-1728B52AA6E4}">
                <adec:decorative xmlns:adec="http://schemas.microsoft.com/office/drawing/2017/decorative" val="1"/>
              </a:ext>
            </a:extLst>
          </p:cNvPr>
          <p:cNvCxnSpPr>
            <a:cxnSpLocks/>
          </p:cNvCxnSpPr>
          <p:nvPr userDrawn="1"/>
        </p:nvCxnSpPr>
        <p:spPr>
          <a:xfrm>
            <a:off x="13202349" y="3316271"/>
            <a:ext cx="0" cy="4743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1">
            <a:extLst>
              <a:ext uri="{FF2B5EF4-FFF2-40B4-BE49-F238E27FC236}">
                <a16:creationId xmlns:a16="http://schemas.microsoft.com/office/drawing/2014/main" id="{4489C308-841C-D2A7-8515-411CB0168665}"/>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2">
            <a:extLst>
              <a:ext uri="{FF2B5EF4-FFF2-40B4-BE49-F238E27FC236}">
                <a16:creationId xmlns:a16="http://schemas.microsoft.com/office/drawing/2014/main" id="{B60E0D5B-082D-4EB9-B1D4-EF2D236B05E3}"/>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2">
            <a:extLst>
              <a:ext uri="{FF2B5EF4-FFF2-40B4-BE49-F238E27FC236}">
                <a16:creationId xmlns:a16="http://schemas.microsoft.com/office/drawing/2014/main" id="{5B814A6C-6187-44A9-CE55-07E0F6A33C05}"/>
              </a:ext>
              <a:ext uri="{C183D7F6-B498-43B3-948B-1728B52AA6E4}">
                <adec:decorative xmlns:adec="http://schemas.microsoft.com/office/drawing/2017/decorative" val="1"/>
              </a:ext>
            </a:extLst>
          </p:cNvPr>
          <p:cNvCxnSpPr>
            <a:cxnSpLocks/>
          </p:cNvCxnSpPr>
          <p:nvPr userDrawn="1"/>
        </p:nvCxnSpPr>
        <p:spPr>
          <a:xfrm>
            <a:off x="305117"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1">
            <a:extLst>
              <a:ext uri="{FF2B5EF4-FFF2-40B4-BE49-F238E27FC236}">
                <a16:creationId xmlns:a16="http://schemas.microsoft.com/office/drawing/2014/main" id="{CCF56FCA-E9F5-CED2-901F-8A806CBEC2E8}"/>
              </a:ext>
              <a:ext uri="{C183D7F6-B498-43B3-948B-1728B52AA6E4}">
                <adec:decorative xmlns:adec="http://schemas.microsoft.com/office/drawing/2017/decorative" val="1"/>
              </a:ext>
            </a:extLst>
          </p:cNvPr>
          <p:cNvCxnSpPr>
            <a:cxnSpLocks/>
          </p:cNvCxnSpPr>
          <p:nvPr userDrawn="1"/>
        </p:nvCxnSpPr>
        <p:spPr>
          <a:xfrm>
            <a:off x="0" y="996188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5427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4-item Lis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1266000" y="1262171"/>
            <a:ext cx="15756000" cy="1652091"/>
          </a:xfrm>
        </p:spPr>
        <p:txBody>
          <a:bodyPr/>
          <a:lstStyle>
            <a:lvl1pPr algn="ctr">
              <a:defRPr sz="5400">
                <a:solidFill>
                  <a:schemeClr val="tx1"/>
                </a:solidFill>
              </a:defRPr>
            </a:lvl1pPr>
          </a:lstStyle>
          <a:p>
            <a:r>
              <a:rPr lang="en-US"/>
              <a:t>Click to edit Master title style</a:t>
            </a:r>
          </a:p>
        </p:txBody>
      </p:sp>
      <p:sp>
        <p:nvSpPr>
          <p:cNvPr id="21" name="Text Placeholder 10">
            <a:extLst>
              <a:ext uri="{FF2B5EF4-FFF2-40B4-BE49-F238E27FC236}">
                <a16:creationId xmlns:a16="http://schemas.microsoft.com/office/drawing/2014/main" id="{D7EF3883-1825-BE98-6A0D-E5F37120BEC1}"/>
              </a:ext>
            </a:extLst>
          </p:cNvPr>
          <p:cNvSpPr>
            <a:spLocks noGrp="1"/>
          </p:cNvSpPr>
          <p:nvPr>
            <p:ph type="body" sz="quarter" idx="22"/>
          </p:nvPr>
        </p:nvSpPr>
        <p:spPr>
          <a:xfrm>
            <a:off x="1769715" y="3729723"/>
            <a:ext cx="6507855" cy="1109076"/>
          </a:xfrm>
        </p:spPr>
        <p:txBody>
          <a:bodyPr anchor="ctr"/>
          <a:lstStyle>
            <a:lvl1pPr marL="0" indent="0" algn="r">
              <a:lnSpc>
                <a:spcPct val="100000"/>
              </a:lnSpc>
              <a:buNone/>
              <a:defRPr sz="2700" b="1">
                <a:latin typeface="+mj-lt"/>
              </a:defRPr>
            </a:lvl1pPr>
            <a:lvl2pPr algn="r">
              <a:lnSpc>
                <a:spcPct val="100000"/>
              </a:lnSpc>
              <a:defRPr sz="2700" b="1">
                <a:latin typeface="+mj-lt"/>
              </a:defRPr>
            </a:lvl2pPr>
            <a:lvl3pPr algn="r">
              <a:lnSpc>
                <a:spcPct val="100000"/>
              </a:lnSpc>
              <a:defRPr sz="2700" b="1">
                <a:latin typeface="+mj-lt"/>
              </a:defRPr>
            </a:lvl3pPr>
            <a:lvl4pPr algn="r">
              <a:lnSpc>
                <a:spcPct val="100000"/>
              </a:lnSpc>
              <a:defRPr sz="2700" b="1">
                <a:latin typeface="+mj-lt"/>
              </a:defRPr>
            </a:lvl4pPr>
            <a:lvl5pPr algn="r">
              <a:lnSpc>
                <a:spcPct val="100000"/>
              </a:lnSpc>
              <a:defRPr sz="2700" b="1">
                <a:latin typeface="+mj-lt"/>
              </a:defRPr>
            </a:lvl5pPr>
          </a:lstStyle>
          <a:p>
            <a:pPr marL="0" marR="0" lvl="0" indent="0" algn="r"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20" name="Text Placeholder 10">
            <a:extLst>
              <a:ext uri="{FF2B5EF4-FFF2-40B4-BE49-F238E27FC236}">
                <a16:creationId xmlns:a16="http://schemas.microsoft.com/office/drawing/2014/main" id="{9B5B1545-4ACF-EE87-EB8A-9B9EA972A530}"/>
              </a:ext>
            </a:extLst>
          </p:cNvPr>
          <p:cNvSpPr>
            <a:spLocks noGrp="1"/>
          </p:cNvSpPr>
          <p:nvPr>
            <p:ph type="body" sz="quarter" idx="21"/>
          </p:nvPr>
        </p:nvSpPr>
        <p:spPr>
          <a:xfrm>
            <a:off x="1769718" y="4856920"/>
            <a:ext cx="6507852" cy="1210409"/>
          </a:xfrm>
        </p:spPr>
        <p:txBody>
          <a:bodyPr anchor="t"/>
          <a:lstStyle>
            <a:lvl1pPr marL="0" indent="0" algn="r">
              <a:lnSpc>
                <a:spcPct val="120000"/>
              </a:lnSpc>
              <a:spcBef>
                <a:spcPts val="0"/>
              </a:spcBef>
              <a:buNone/>
              <a:defRPr sz="2100" b="0">
                <a:latin typeface="+mn-lt"/>
              </a:defRPr>
            </a:lvl1pPr>
            <a:lvl2pPr marL="0" algn="r">
              <a:lnSpc>
                <a:spcPct val="120000"/>
              </a:lnSpc>
              <a:spcBef>
                <a:spcPts val="0"/>
              </a:spcBef>
              <a:defRPr sz="2100" b="0">
                <a:latin typeface="+mn-lt"/>
              </a:defRPr>
            </a:lvl2pPr>
            <a:lvl3pPr marL="0" algn="r">
              <a:lnSpc>
                <a:spcPct val="120000"/>
              </a:lnSpc>
              <a:spcBef>
                <a:spcPts val="0"/>
              </a:spcBef>
              <a:defRPr sz="2100" b="0">
                <a:latin typeface="+mn-lt"/>
              </a:defRPr>
            </a:lvl3pPr>
            <a:lvl4pPr marL="0" algn="r">
              <a:lnSpc>
                <a:spcPct val="120000"/>
              </a:lnSpc>
              <a:spcBef>
                <a:spcPts val="0"/>
              </a:spcBef>
              <a:defRPr sz="2100" b="0">
                <a:latin typeface="+mn-lt"/>
              </a:defRPr>
            </a:lvl4pPr>
            <a:lvl5pPr marL="0" algn="r">
              <a:lnSpc>
                <a:spcPct val="120000"/>
              </a:lnSpc>
              <a:spcBef>
                <a:spcPts val="0"/>
              </a:spcBef>
              <a:defRPr sz="2100" b="0">
                <a:latin typeface="+mn-lt"/>
              </a:defRPr>
            </a:lvl5pPr>
          </a:lstStyle>
          <a:p>
            <a:pPr marL="0" marR="0" lvl="0" indent="0" algn="r"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23" name="Text Placeholder 10">
            <a:extLst>
              <a:ext uri="{FF2B5EF4-FFF2-40B4-BE49-F238E27FC236}">
                <a16:creationId xmlns:a16="http://schemas.microsoft.com/office/drawing/2014/main" id="{A356766D-F5E2-7904-2225-4694EA488330}"/>
              </a:ext>
            </a:extLst>
          </p:cNvPr>
          <p:cNvSpPr>
            <a:spLocks noGrp="1"/>
          </p:cNvSpPr>
          <p:nvPr>
            <p:ph type="body" sz="quarter" idx="24"/>
          </p:nvPr>
        </p:nvSpPr>
        <p:spPr>
          <a:xfrm>
            <a:off x="1769715" y="6271578"/>
            <a:ext cx="6507855" cy="1109076"/>
          </a:xfrm>
        </p:spPr>
        <p:txBody>
          <a:bodyPr anchor="ctr"/>
          <a:lstStyle>
            <a:lvl1pPr marL="0" indent="0" algn="r">
              <a:lnSpc>
                <a:spcPct val="100000"/>
              </a:lnSpc>
              <a:buNone/>
              <a:defRPr sz="2700" b="1">
                <a:latin typeface="+mj-lt"/>
              </a:defRPr>
            </a:lvl1pPr>
            <a:lvl2pPr algn="r">
              <a:lnSpc>
                <a:spcPct val="100000"/>
              </a:lnSpc>
              <a:defRPr sz="2700" b="1">
                <a:latin typeface="+mj-lt"/>
              </a:defRPr>
            </a:lvl2pPr>
            <a:lvl3pPr algn="r">
              <a:lnSpc>
                <a:spcPct val="100000"/>
              </a:lnSpc>
              <a:defRPr sz="2700" b="1">
                <a:latin typeface="+mj-lt"/>
              </a:defRPr>
            </a:lvl3pPr>
            <a:lvl4pPr algn="r">
              <a:lnSpc>
                <a:spcPct val="100000"/>
              </a:lnSpc>
              <a:defRPr sz="2700" b="1">
                <a:latin typeface="+mj-lt"/>
              </a:defRPr>
            </a:lvl4pPr>
            <a:lvl5pPr algn="r">
              <a:lnSpc>
                <a:spcPct val="100000"/>
              </a:lnSpc>
              <a:defRPr sz="2700" b="1">
                <a:latin typeface="+mj-lt"/>
              </a:defRPr>
            </a:lvl5pPr>
          </a:lstStyle>
          <a:p>
            <a:pPr marL="0" marR="0" lvl="0" indent="0" algn="r"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22" name="Text Placeholder 10">
            <a:extLst>
              <a:ext uri="{FF2B5EF4-FFF2-40B4-BE49-F238E27FC236}">
                <a16:creationId xmlns:a16="http://schemas.microsoft.com/office/drawing/2014/main" id="{47425909-B584-C128-E335-0223B010439C}"/>
              </a:ext>
            </a:extLst>
          </p:cNvPr>
          <p:cNvSpPr>
            <a:spLocks noGrp="1"/>
          </p:cNvSpPr>
          <p:nvPr>
            <p:ph type="body" sz="quarter" idx="23"/>
          </p:nvPr>
        </p:nvSpPr>
        <p:spPr>
          <a:xfrm>
            <a:off x="1769718" y="7398775"/>
            <a:ext cx="6507852" cy="1210409"/>
          </a:xfrm>
        </p:spPr>
        <p:txBody>
          <a:bodyPr anchor="t"/>
          <a:lstStyle>
            <a:lvl1pPr marL="0" indent="0" algn="r">
              <a:lnSpc>
                <a:spcPct val="120000"/>
              </a:lnSpc>
              <a:spcBef>
                <a:spcPts val="0"/>
              </a:spcBef>
              <a:buNone/>
              <a:defRPr sz="2100" b="0">
                <a:latin typeface="+mn-lt"/>
              </a:defRPr>
            </a:lvl1pPr>
            <a:lvl2pPr marL="0" algn="r">
              <a:lnSpc>
                <a:spcPct val="120000"/>
              </a:lnSpc>
              <a:spcBef>
                <a:spcPts val="0"/>
              </a:spcBef>
              <a:defRPr sz="2100" b="0">
                <a:latin typeface="+mn-lt"/>
              </a:defRPr>
            </a:lvl2pPr>
            <a:lvl3pPr marL="0" algn="r">
              <a:lnSpc>
                <a:spcPct val="120000"/>
              </a:lnSpc>
              <a:spcBef>
                <a:spcPts val="0"/>
              </a:spcBef>
              <a:defRPr sz="2100" b="0">
                <a:latin typeface="+mn-lt"/>
              </a:defRPr>
            </a:lvl3pPr>
            <a:lvl4pPr marL="0" algn="r">
              <a:lnSpc>
                <a:spcPct val="120000"/>
              </a:lnSpc>
              <a:spcBef>
                <a:spcPts val="0"/>
              </a:spcBef>
              <a:defRPr sz="2100" b="0">
                <a:latin typeface="+mn-lt"/>
              </a:defRPr>
            </a:lvl4pPr>
            <a:lvl5pPr marL="0" algn="r">
              <a:lnSpc>
                <a:spcPct val="120000"/>
              </a:lnSpc>
              <a:spcBef>
                <a:spcPts val="0"/>
              </a:spcBef>
              <a:defRPr sz="2100" b="0">
                <a:latin typeface="+mn-lt"/>
              </a:defRPr>
            </a:lvl5pPr>
          </a:lstStyle>
          <a:p>
            <a:pPr marL="0" marR="0" lvl="0" indent="0" algn="r"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25" name="Text Placeholder 10">
            <a:extLst>
              <a:ext uri="{FF2B5EF4-FFF2-40B4-BE49-F238E27FC236}">
                <a16:creationId xmlns:a16="http://schemas.microsoft.com/office/drawing/2014/main" id="{FBF39DC5-6867-0012-C4D0-DEE4708FC8EC}"/>
              </a:ext>
            </a:extLst>
          </p:cNvPr>
          <p:cNvSpPr>
            <a:spLocks noGrp="1"/>
          </p:cNvSpPr>
          <p:nvPr>
            <p:ph type="body" sz="quarter" idx="26"/>
          </p:nvPr>
        </p:nvSpPr>
        <p:spPr>
          <a:xfrm>
            <a:off x="10010427" y="3680375"/>
            <a:ext cx="6507855" cy="1109076"/>
          </a:xfrm>
        </p:spPr>
        <p:txBody>
          <a:bodyPr anchor="ctr"/>
          <a:lstStyle>
            <a:lvl1pPr marL="0" indent="0" algn="l">
              <a:lnSpc>
                <a:spcPct val="100000"/>
              </a:lnSpc>
              <a:buNone/>
              <a:defRPr sz="2700" b="1">
                <a:latin typeface="+mj-lt"/>
              </a:defRPr>
            </a:lvl1pPr>
            <a:lvl2pPr algn="l">
              <a:lnSpc>
                <a:spcPct val="100000"/>
              </a:lnSpc>
              <a:defRPr sz="2700" b="1">
                <a:latin typeface="+mj-lt"/>
              </a:defRPr>
            </a:lvl2pPr>
            <a:lvl3pPr algn="l">
              <a:lnSpc>
                <a:spcPct val="100000"/>
              </a:lnSpc>
              <a:defRPr sz="2700" b="1">
                <a:latin typeface="+mj-lt"/>
              </a:defRPr>
            </a:lvl3pPr>
            <a:lvl4pPr algn="l">
              <a:lnSpc>
                <a:spcPct val="100000"/>
              </a:lnSpc>
              <a:defRPr sz="2700" b="1">
                <a:latin typeface="+mj-lt"/>
              </a:defRPr>
            </a:lvl4pPr>
            <a:lvl5pPr algn="l">
              <a:lnSpc>
                <a:spcPct val="100000"/>
              </a:lnSpc>
              <a:defRPr sz="2700" b="1">
                <a:latin typeface="+mj-lt"/>
              </a:defRPr>
            </a:lvl5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24" name="Text Placeholder 10">
            <a:extLst>
              <a:ext uri="{FF2B5EF4-FFF2-40B4-BE49-F238E27FC236}">
                <a16:creationId xmlns:a16="http://schemas.microsoft.com/office/drawing/2014/main" id="{1B999FF2-3B3C-CAE5-8C40-0534622067F0}"/>
              </a:ext>
            </a:extLst>
          </p:cNvPr>
          <p:cNvSpPr>
            <a:spLocks noGrp="1"/>
          </p:cNvSpPr>
          <p:nvPr>
            <p:ph type="body" sz="quarter" idx="25"/>
          </p:nvPr>
        </p:nvSpPr>
        <p:spPr>
          <a:xfrm>
            <a:off x="10010427" y="4807571"/>
            <a:ext cx="6507852" cy="1210409"/>
          </a:xfrm>
        </p:spPr>
        <p:txBody>
          <a:bodyPr anchor="t"/>
          <a:lstStyle>
            <a:lvl1pPr marL="0" indent="0" algn="l">
              <a:lnSpc>
                <a:spcPct val="120000"/>
              </a:lnSpc>
              <a:spcBef>
                <a:spcPts val="0"/>
              </a:spcBef>
              <a:buNone/>
              <a:defRPr sz="2100" b="0">
                <a:latin typeface="+mn-lt"/>
              </a:defRPr>
            </a:lvl1pPr>
            <a:lvl2pPr marL="0" algn="l">
              <a:lnSpc>
                <a:spcPct val="120000"/>
              </a:lnSpc>
              <a:spcBef>
                <a:spcPts val="0"/>
              </a:spcBef>
              <a:defRPr sz="2100" b="0">
                <a:latin typeface="+mn-lt"/>
              </a:defRPr>
            </a:lvl2pPr>
            <a:lvl3pPr marL="0" algn="l">
              <a:lnSpc>
                <a:spcPct val="120000"/>
              </a:lnSpc>
              <a:spcBef>
                <a:spcPts val="0"/>
              </a:spcBef>
              <a:defRPr sz="2100" b="0">
                <a:latin typeface="+mn-lt"/>
              </a:defRPr>
            </a:lvl3pPr>
            <a:lvl4pPr marL="0" algn="l">
              <a:lnSpc>
                <a:spcPct val="120000"/>
              </a:lnSpc>
              <a:spcBef>
                <a:spcPts val="0"/>
              </a:spcBef>
              <a:defRPr sz="2100" b="0">
                <a:latin typeface="+mn-lt"/>
              </a:defRPr>
            </a:lvl4pPr>
            <a:lvl5pPr marL="0" algn="l">
              <a:lnSpc>
                <a:spcPct val="120000"/>
              </a:lnSpc>
              <a:spcBef>
                <a:spcPts val="0"/>
              </a:spcBef>
              <a:defRPr sz="2100" b="0">
                <a:latin typeface="+mn-lt"/>
              </a:defRPr>
            </a:lvl5pPr>
          </a:lstStyle>
          <a:p>
            <a:pPr marL="0" marR="0" lvl="0" indent="0" algn="l"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27" name="Text Placeholder 10">
            <a:extLst>
              <a:ext uri="{FF2B5EF4-FFF2-40B4-BE49-F238E27FC236}">
                <a16:creationId xmlns:a16="http://schemas.microsoft.com/office/drawing/2014/main" id="{7278CD6C-407A-4526-79EE-4485678B97A0}"/>
              </a:ext>
            </a:extLst>
          </p:cNvPr>
          <p:cNvSpPr>
            <a:spLocks noGrp="1"/>
          </p:cNvSpPr>
          <p:nvPr>
            <p:ph type="body" sz="quarter" idx="28"/>
          </p:nvPr>
        </p:nvSpPr>
        <p:spPr>
          <a:xfrm>
            <a:off x="10010427" y="6222229"/>
            <a:ext cx="6507855" cy="1109076"/>
          </a:xfrm>
        </p:spPr>
        <p:txBody>
          <a:bodyPr anchor="ctr"/>
          <a:lstStyle>
            <a:lvl1pPr marL="0" indent="0" algn="l">
              <a:lnSpc>
                <a:spcPct val="100000"/>
              </a:lnSpc>
              <a:buNone/>
              <a:defRPr sz="2700" b="1">
                <a:latin typeface="+mj-lt"/>
              </a:defRPr>
            </a:lvl1pPr>
            <a:lvl2pPr algn="l">
              <a:lnSpc>
                <a:spcPct val="100000"/>
              </a:lnSpc>
              <a:defRPr sz="2700" b="1">
                <a:latin typeface="+mj-lt"/>
              </a:defRPr>
            </a:lvl2pPr>
            <a:lvl3pPr algn="l">
              <a:lnSpc>
                <a:spcPct val="100000"/>
              </a:lnSpc>
              <a:defRPr sz="2700" b="1">
                <a:latin typeface="+mj-lt"/>
              </a:defRPr>
            </a:lvl3pPr>
            <a:lvl4pPr algn="l">
              <a:lnSpc>
                <a:spcPct val="100000"/>
              </a:lnSpc>
              <a:defRPr sz="2700" b="1">
                <a:latin typeface="+mj-lt"/>
              </a:defRPr>
            </a:lvl4pPr>
            <a:lvl5pPr algn="l">
              <a:lnSpc>
                <a:spcPct val="100000"/>
              </a:lnSpc>
              <a:defRPr sz="2700" b="1">
                <a:latin typeface="+mj-lt"/>
              </a:defRPr>
            </a:lvl5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26" name="Text Placeholder 10">
            <a:extLst>
              <a:ext uri="{FF2B5EF4-FFF2-40B4-BE49-F238E27FC236}">
                <a16:creationId xmlns:a16="http://schemas.microsoft.com/office/drawing/2014/main" id="{CAD15B38-6459-7007-6121-FBC970B53336}"/>
              </a:ext>
            </a:extLst>
          </p:cNvPr>
          <p:cNvSpPr>
            <a:spLocks noGrp="1"/>
          </p:cNvSpPr>
          <p:nvPr>
            <p:ph type="body" sz="quarter" idx="27"/>
          </p:nvPr>
        </p:nvSpPr>
        <p:spPr>
          <a:xfrm>
            <a:off x="10010427" y="7349426"/>
            <a:ext cx="6507852" cy="1210409"/>
          </a:xfrm>
        </p:spPr>
        <p:txBody>
          <a:bodyPr anchor="t"/>
          <a:lstStyle>
            <a:lvl1pPr marL="0" indent="0" algn="l">
              <a:lnSpc>
                <a:spcPct val="120000"/>
              </a:lnSpc>
              <a:spcBef>
                <a:spcPts val="0"/>
              </a:spcBef>
              <a:buNone/>
              <a:defRPr sz="2100" b="0">
                <a:latin typeface="+mn-lt"/>
              </a:defRPr>
            </a:lvl1pPr>
            <a:lvl2pPr marL="0" algn="l">
              <a:lnSpc>
                <a:spcPct val="120000"/>
              </a:lnSpc>
              <a:spcBef>
                <a:spcPts val="0"/>
              </a:spcBef>
              <a:defRPr sz="2100" b="0">
                <a:latin typeface="+mn-lt"/>
              </a:defRPr>
            </a:lvl2pPr>
            <a:lvl3pPr marL="0" algn="l">
              <a:lnSpc>
                <a:spcPct val="120000"/>
              </a:lnSpc>
              <a:spcBef>
                <a:spcPts val="0"/>
              </a:spcBef>
              <a:defRPr sz="2100" b="0">
                <a:latin typeface="+mn-lt"/>
              </a:defRPr>
            </a:lvl3pPr>
            <a:lvl4pPr marL="0" algn="l">
              <a:lnSpc>
                <a:spcPct val="120000"/>
              </a:lnSpc>
              <a:spcBef>
                <a:spcPts val="0"/>
              </a:spcBef>
              <a:defRPr sz="2100" b="0">
                <a:latin typeface="+mn-lt"/>
              </a:defRPr>
            </a:lvl4pPr>
            <a:lvl5pPr marL="0" algn="l">
              <a:lnSpc>
                <a:spcPct val="120000"/>
              </a:lnSpc>
              <a:spcBef>
                <a:spcPts val="0"/>
              </a:spcBef>
              <a:defRPr sz="2100" b="0">
                <a:latin typeface="+mn-lt"/>
              </a:defRPr>
            </a:lvl5pPr>
          </a:lstStyle>
          <a:p>
            <a:pPr marL="0" marR="0" lvl="0" indent="0" algn="l"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6" name="Date Placeholder 3">
            <a:extLst>
              <a:ext uri="{FF2B5EF4-FFF2-40B4-BE49-F238E27FC236}">
                <a16:creationId xmlns:a16="http://schemas.microsoft.com/office/drawing/2014/main" id="{CD31E811-3CD5-0EFF-DE01-1A00973F081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E8BEB5D2-37A3-4E37-85B9-CE731D979A61}" type="datetime1">
              <a:rPr lang="en-US" smtClean="0"/>
              <a:t>8/24/2025</a:t>
            </a:fld>
            <a:endParaRPr lang="en-CN"/>
          </a:p>
        </p:txBody>
      </p:sp>
      <p:sp>
        <p:nvSpPr>
          <p:cNvPr id="7" name="Footer Placeholder 4">
            <a:extLst>
              <a:ext uri="{FF2B5EF4-FFF2-40B4-BE49-F238E27FC236}">
                <a16:creationId xmlns:a16="http://schemas.microsoft.com/office/drawing/2014/main" id="{029B724C-47BD-4F2A-3B9E-0708E9CC809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8" name="Slide Number Placeholder 5">
            <a:extLst>
              <a:ext uri="{FF2B5EF4-FFF2-40B4-BE49-F238E27FC236}">
                <a16:creationId xmlns:a16="http://schemas.microsoft.com/office/drawing/2014/main" id="{4C7665F0-017D-E5C3-9424-10E68875DAE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34" name="Straight Connector 31">
            <a:extLst>
              <a:ext uri="{FF2B5EF4-FFF2-40B4-BE49-F238E27FC236}">
                <a16:creationId xmlns:a16="http://schemas.microsoft.com/office/drawing/2014/main" id="{05921472-2B94-11CA-0EA0-AF6AEF589FE3}"/>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2">
            <a:extLst>
              <a:ext uri="{FF2B5EF4-FFF2-40B4-BE49-F238E27FC236}">
                <a16:creationId xmlns:a16="http://schemas.microsoft.com/office/drawing/2014/main" id="{03DC96CF-757E-BC05-38D0-8715C9F696D3}"/>
              </a:ext>
              <a:ext uri="{C183D7F6-B498-43B3-948B-1728B52AA6E4}">
                <adec:decorative xmlns:adec="http://schemas.microsoft.com/office/drawing/2017/decorative" val="1"/>
              </a:ext>
            </a:extLst>
          </p:cNvPr>
          <p:cNvCxnSpPr>
            <a:cxnSpLocks/>
          </p:cNvCxnSpPr>
          <p:nvPr userDrawn="1"/>
        </p:nvCxnSpPr>
        <p:spPr>
          <a:xfrm>
            <a:off x="305117"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2">
            <a:extLst>
              <a:ext uri="{FF2B5EF4-FFF2-40B4-BE49-F238E27FC236}">
                <a16:creationId xmlns:a16="http://schemas.microsoft.com/office/drawing/2014/main" id="{237CA06D-1180-342A-AFB2-C32BF9EEB712}"/>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1">
            <a:extLst>
              <a:ext uri="{FF2B5EF4-FFF2-40B4-BE49-F238E27FC236}">
                <a16:creationId xmlns:a16="http://schemas.microsoft.com/office/drawing/2014/main" id="{62DA1D6D-422E-EEDA-8DC9-5C5EAC47371A}"/>
              </a:ext>
              <a:ext uri="{C183D7F6-B498-43B3-948B-1728B52AA6E4}">
                <adec:decorative xmlns:adec="http://schemas.microsoft.com/office/drawing/2017/decorative" val="1"/>
              </a:ext>
            </a:extLst>
          </p:cNvPr>
          <p:cNvCxnSpPr>
            <a:cxnSpLocks/>
          </p:cNvCxnSpPr>
          <p:nvPr userDrawn="1"/>
        </p:nvCxnSpPr>
        <p:spPr>
          <a:xfrm>
            <a:off x="0" y="996188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840308-043D-3A53-DA0F-093E337CA8B1}"/>
              </a:ext>
              <a:ext uri="{C183D7F6-B498-43B3-948B-1728B52AA6E4}">
                <adec:decorative xmlns:adec="http://schemas.microsoft.com/office/drawing/2017/decorative" val="1"/>
              </a:ext>
            </a:extLst>
          </p:cNvPr>
          <p:cNvCxnSpPr>
            <a:cxnSpLocks/>
          </p:cNvCxnSpPr>
          <p:nvPr userDrawn="1"/>
        </p:nvCxnSpPr>
        <p:spPr>
          <a:xfrm>
            <a:off x="2352103" y="6106697"/>
            <a:ext cx="13583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E90AB7-76A7-3140-4836-F21F77720228}"/>
              </a:ext>
              <a:ext uri="{C183D7F6-B498-43B3-948B-1728B52AA6E4}">
                <adec:decorative xmlns:adec="http://schemas.microsoft.com/office/drawing/2017/decorative" val="1"/>
              </a:ext>
            </a:extLst>
          </p:cNvPr>
          <p:cNvCxnSpPr>
            <a:cxnSpLocks/>
          </p:cNvCxnSpPr>
          <p:nvPr userDrawn="1"/>
        </p:nvCxnSpPr>
        <p:spPr>
          <a:xfrm flipV="1">
            <a:off x="9144000" y="3898134"/>
            <a:ext cx="0" cy="4908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2914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4-item Lists 3">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312063DD-D3D1-D48D-11EA-EDAC9FBACD34}"/>
              </a:ext>
              <a:ext uri="{C183D7F6-B498-43B3-948B-1728B52AA6E4}">
                <adec:decorative xmlns:adec="http://schemas.microsoft.com/office/drawing/2017/decorative" val="1"/>
              </a:ext>
            </a:extLst>
          </p:cNvPr>
          <p:cNvSpPr>
            <a:spLocks noChangeArrowheads="1"/>
          </p:cNvSpPr>
          <p:nvPr userDrawn="1"/>
        </p:nvSpPr>
        <p:spPr bwMode="auto">
          <a:xfrm>
            <a:off x="7045572" y="3879177"/>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17" name="Rectangle 40">
            <a:extLst>
              <a:ext uri="{FF2B5EF4-FFF2-40B4-BE49-F238E27FC236}">
                <a16:creationId xmlns:a16="http://schemas.microsoft.com/office/drawing/2014/main" id="{4C921615-3B06-6595-B602-0F0849223C9D}"/>
              </a:ext>
              <a:ext uri="{C183D7F6-B498-43B3-948B-1728B52AA6E4}">
                <adec:decorative xmlns:adec="http://schemas.microsoft.com/office/drawing/2017/decorative" val="1"/>
              </a:ext>
            </a:extLst>
          </p:cNvPr>
          <p:cNvSpPr>
            <a:spLocks noChangeArrowheads="1"/>
          </p:cNvSpPr>
          <p:nvPr userDrawn="1"/>
        </p:nvSpPr>
        <p:spPr bwMode="auto">
          <a:xfrm>
            <a:off x="7045572" y="5322734"/>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18" name="Rectangle 48">
            <a:extLst>
              <a:ext uri="{FF2B5EF4-FFF2-40B4-BE49-F238E27FC236}">
                <a16:creationId xmlns:a16="http://schemas.microsoft.com/office/drawing/2014/main" id="{E9E2CA2E-652A-8147-2CBE-16BDA07231F8}"/>
              </a:ext>
              <a:ext uri="{C183D7F6-B498-43B3-948B-1728B52AA6E4}">
                <adec:decorative xmlns:adec="http://schemas.microsoft.com/office/drawing/2017/decorative" val="1"/>
              </a:ext>
            </a:extLst>
          </p:cNvPr>
          <p:cNvSpPr>
            <a:spLocks noChangeArrowheads="1"/>
          </p:cNvSpPr>
          <p:nvPr userDrawn="1"/>
        </p:nvSpPr>
        <p:spPr bwMode="auto">
          <a:xfrm>
            <a:off x="7045572" y="6756770"/>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19" name="Rectangle 89">
            <a:extLst>
              <a:ext uri="{FF2B5EF4-FFF2-40B4-BE49-F238E27FC236}">
                <a16:creationId xmlns:a16="http://schemas.microsoft.com/office/drawing/2014/main" id="{1DF87C2B-8C15-4832-1A18-30D66F9D5F18}"/>
              </a:ext>
              <a:ext uri="{C183D7F6-B498-43B3-948B-1728B52AA6E4}">
                <adec:decorative xmlns:adec="http://schemas.microsoft.com/office/drawing/2017/decorative" val="1"/>
              </a:ext>
            </a:extLst>
          </p:cNvPr>
          <p:cNvSpPr>
            <a:spLocks noChangeArrowheads="1"/>
          </p:cNvSpPr>
          <p:nvPr userDrawn="1"/>
        </p:nvSpPr>
        <p:spPr bwMode="auto">
          <a:xfrm>
            <a:off x="7045572" y="8209847"/>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7045572" y="722469"/>
            <a:ext cx="10525224" cy="2463801"/>
          </a:xfrm>
        </p:spPr>
        <p:txBody>
          <a:bodyPr/>
          <a:lstStyle>
            <a:lvl1pPr>
              <a:defRPr sz="5400">
                <a:solidFill>
                  <a:schemeClr val="tx1"/>
                </a:solidFill>
              </a:defRPr>
            </a:lvl1pPr>
          </a:lstStyle>
          <a:p>
            <a:r>
              <a:rPr lang="en-US"/>
              <a:t>Click to edit Master title style</a:t>
            </a:r>
          </a:p>
        </p:txBody>
      </p:sp>
      <p:sp>
        <p:nvSpPr>
          <p:cNvPr id="36" name="Picture Placeholder 35">
            <a:extLst>
              <a:ext uri="{FF2B5EF4-FFF2-40B4-BE49-F238E27FC236}">
                <a16:creationId xmlns:a16="http://schemas.microsoft.com/office/drawing/2014/main" id="{87DD0197-E213-DF84-42CD-9887AC3B20D5}"/>
              </a:ext>
            </a:extLst>
          </p:cNvPr>
          <p:cNvSpPr>
            <a:spLocks noGrp="1"/>
          </p:cNvSpPr>
          <p:nvPr>
            <p:ph type="pic" sz="quarter" idx="29"/>
          </p:nvPr>
        </p:nvSpPr>
        <p:spPr>
          <a:xfrm>
            <a:off x="1461839" y="2490537"/>
            <a:ext cx="4926932" cy="6589962"/>
          </a:xfrm>
          <a:custGeom>
            <a:avLst/>
            <a:gdLst>
              <a:gd name="connsiteX0" fmla="*/ 0 w 3284621"/>
              <a:gd name="connsiteY0" fmla="*/ 0 h 4393308"/>
              <a:gd name="connsiteX1" fmla="*/ 3284621 w 3284621"/>
              <a:gd name="connsiteY1" fmla="*/ 0 h 4393308"/>
              <a:gd name="connsiteX2" fmla="*/ 3284621 w 3284621"/>
              <a:gd name="connsiteY2" fmla="*/ 3448155 h 4393308"/>
              <a:gd name="connsiteX3" fmla="*/ 2529949 w 3284621"/>
              <a:gd name="connsiteY3" fmla="*/ 4374107 h 4393308"/>
              <a:gd name="connsiteX4" fmla="*/ 2339477 w 3284621"/>
              <a:gd name="connsiteY4" fmla="*/ 4393308 h 4393308"/>
              <a:gd name="connsiteX5" fmla="*/ 0 w 3284621"/>
              <a:gd name="connsiteY5" fmla="*/ 4393308 h 439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621" h="4393308">
                <a:moveTo>
                  <a:pt x="0" y="0"/>
                </a:moveTo>
                <a:lnTo>
                  <a:pt x="3284621" y="0"/>
                </a:lnTo>
                <a:lnTo>
                  <a:pt x="3284621" y="3448155"/>
                </a:lnTo>
                <a:cubicBezTo>
                  <a:pt x="3284621" y="3904900"/>
                  <a:pt x="2960639" y="4285975"/>
                  <a:pt x="2529949" y="4374107"/>
                </a:cubicBezTo>
                <a:lnTo>
                  <a:pt x="2339477" y="4393308"/>
                </a:lnTo>
                <a:lnTo>
                  <a:pt x="0" y="4393308"/>
                </a:lnTo>
                <a:close/>
              </a:path>
            </a:pathLst>
          </a:custGeom>
        </p:spPr>
        <p:txBody>
          <a:bodyPr wrap="square">
            <a:noAutofit/>
          </a:bodyPr>
          <a:lstStyle/>
          <a:p>
            <a:endParaRPr lang="zh-CN" altLang="en-US"/>
          </a:p>
        </p:txBody>
      </p:sp>
      <p:sp>
        <p:nvSpPr>
          <p:cNvPr id="6" name="Text Placeholder 6">
            <a:extLst>
              <a:ext uri="{FF2B5EF4-FFF2-40B4-BE49-F238E27FC236}">
                <a16:creationId xmlns:a16="http://schemas.microsoft.com/office/drawing/2014/main" id="{60AA0A21-9643-792E-B40A-5DB89874EBD7}"/>
              </a:ext>
            </a:extLst>
          </p:cNvPr>
          <p:cNvSpPr>
            <a:spLocks noGrp="1"/>
          </p:cNvSpPr>
          <p:nvPr>
            <p:ph type="body" sz="quarter" idx="30" hasCustomPrompt="1"/>
          </p:nvPr>
        </p:nvSpPr>
        <p:spPr>
          <a:xfrm>
            <a:off x="7049441" y="3874508"/>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01</a:t>
            </a:r>
            <a:endParaRPr lang="zh-CN" altLang="en-US"/>
          </a:p>
        </p:txBody>
      </p:sp>
      <p:sp>
        <p:nvSpPr>
          <p:cNvPr id="26" name="Text Placeholder 10">
            <a:extLst>
              <a:ext uri="{FF2B5EF4-FFF2-40B4-BE49-F238E27FC236}">
                <a16:creationId xmlns:a16="http://schemas.microsoft.com/office/drawing/2014/main" id="{BB4B5D46-5C52-2DA2-8089-EA46733694B1}"/>
              </a:ext>
            </a:extLst>
          </p:cNvPr>
          <p:cNvSpPr>
            <a:spLocks noGrp="1"/>
          </p:cNvSpPr>
          <p:nvPr>
            <p:ph type="body" sz="quarter" idx="22"/>
          </p:nvPr>
        </p:nvSpPr>
        <p:spPr>
          <a:xfrm>
            <a:off x="8057337" y="3792005"/>
            <a:ext cx="9513459" cy="460076"/>
          </a:xfrm>
        </p:spPr>
        <p:txBody>
          <a:bodyPr anchor="b"/>
          <a:lstStyle>
            <a:lvl1pPr marL="0" indent="0" algn="l">
              <a:lnSpc>
                <a:spcPct val="100000"/>
              </a:lnSpc>
              <a:buNone/>
              <a:defRPr sz="2700" b="1">
                <a:latin typeface="+mj-lt"/>
              </a:defRPr>
            </a:lvl1pPr>
            <a:lvl2pPr algn="l">
              <a:lnSpc>
                <a:spcPct val="100000"/>
              </a:lnSpc>
              <a:defRPr sz="2700" b="1">
                <a:latin typeface="+mj-lt"/>
              </a:defRPr>
            </a:lvl2pPr>
            <a:lvl3pPr algn="l">
              <a:lnSpc>
                <a:spcPct val="100000"/>
              </a:lnSpc>
              <a:defRPr sz="2700" b="1">
                <a:latin typeface="+mj-lt"/>
              </a:defRPr>
            </a:lvl3pPr>
            <a:lvl4pPr algn="l">
              <a:lnSpc>
                <a:spcPct val="100000"/>
              </a:lnSpc>
              <a:defRPr sz="2700" b="1">
                <a:latin typeface="+mj-lt"/>
              </a:defRPr>
            </a:lvl4pPr>
            <a:lvl5pPr algn="l">
              <a:lnSpc>
                <a:spcPct val="100000"/>
              </a:lnSpc>
              <a:defRPr sz="2700" b="1">
                <a:latin typeface="+mj-lt"/>
              </a:defRPr>
            </a:lvl5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US" altLang="zh-CN"/>
              <a:t>Click to edit Master text styles</a:t>
            </a:r>
          </a:p>
        </p:txBody>
      </p:sp>
      <p:sp>
        <p:nvSpPr>
          <p:cNvPr id="25" name="Text Placeholder 10">
            <a:extLst>
              <a:ext uri="{FF2B5EF4-FFF2-40B4-BE49-F238E27FC236}">
                <a16:creationId xmlns:a16="http://schemas.microsoft.com/office/drawing/2014/main" id="{2A504FA2-31FE-468B-69A7-13D5BA10A666}"/>
              </a:ext>
            </a:extLst>
          </p:cNvPr>
          <p:cNvSpPr>
            <a:spLocks noGrp="1"/>
          </p:cNvSpPr>
          <p:nvPr>
            <p:ph type="body" sz="quarter" idx="21"/>
          </p:nvPr>
        </p:nvSpPr>
        <p:spPr>
          <a:xfrm>
            <a:off x="8057336" y="4270203"/>
            <a:ext cx="9513456" cy="849543"/>
          </a:xfrm>
        </p:spPr>
        <p:txBody>
          <a:bodyPr anchor="t"/>
          <a:lstStyle>
            <a:lvl1pPr marL="0" indent="0" algn="l">
              <a:lnSpc>
                <a:spcPct val="120000"/>
              </a:lnSpc>
              <a:spcBef>
                <a:spcPts val="0"/>
              </a:spcBef>
              <a:buNone/>
              <a:defRPr sz="2100" b="0">
                <a:latin typeface="+mn-lt"/>
              </a:defRPr>
            </a:lvl1pPr>
            <a:lvl2pPr marL="0" algn="l">
              <a:lnSpc>
                <a:spcPct val="120000"/>
              </a:lnSpc>
              <a:spcBef>
                <a:spcPts val="0"/>
              </a:spcBef>
              <a:defRPr sz="2100" b="0">
                <a:latin typeface="+mn-lt"/>
              </a:defRPr>
            </a:lvl2pPr>
            <a:lvl3pPr marL="0" algn="l">
              <a:lnSpc>
                <a:spcPct val="120000"/>
              </a:lnSpc>
              <a:spcBef>
                <a:spcPts val="0"/>
              </a:spcBef>
              <a:defRPr sz="2100" b="0">
                <a:latin typeface="+mn-lt"/>
              </a:defRPr>
            </a:lvl3pPr>
            <a:lvl4pPr marL="0" algn="l">
              <a:lnSpc>
                <a:spcPct val="120000"/>
              </a:lnSpc>
              <a:spcBef>
                <a:spcPts val="0"/>
              </a:spcBef>
              <a:defRPr sz="2100" b="0">
                <a:latin typeface="+mn-lt"/>
              </a:defRPr>
            </a:lvl4pPr>
            <a:lvl5pPr marL="0" algn="l">
              <a:lnSpc>
                <a:spcPct val="120000"/>
              </a:lnSpc>
              <a:spcBef>
                <a:spcPts val="0"/>
              </a:spcBef>
              <a:defRPr sz="2100" b="0">
                <a:latin typeface="+mn-lt"/>
              </a:defRPr>
            </a:lvl5pPr>
          </a:lstStyle>
          <a:p>
            <a:pPr marL="0" marR="0" lvl="0" indent="0" algn="l"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9" name="Text Placeholder 6">
            <a:extLst>
              <a:ext uri="{FF2B5EF4-FFF2-40B4-BE49-F238E27FC236}">
                <a16:creationId xmlns:a16="http://schemas.microsoft.com/office/drawing/2014/main" id="{2356F2BD-7A25-B79B-656B-55AA898FA31E}"/>
              </a:ext>
            </a:extLst>
          </p:cNvPr>
          <p:cNvSpPr>
            <a:spLocks noGrp="1"/>
          </p:cNvSpPr>
          <p:nvPr>
            <p:ph type="body" sz="quarter" idx="31" hasCustomPrompt="1"/>
          </p:nvPr>
        </p:nvSpPr>
        <p:spPr>
          <a:xfrm>
            <a:off x="7049441" y="5318154"/>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02</a:t>
            </a:r>
            <a:endParaRPr lang="zh-CN" altLang="en-US"/>
          </a:p>
        </p:txBody>
      </p:sp>
      <p:sp>
        <p:nvSpPr>
          <p:cNvPr id="28" name="Text Placeholder 10">
            <a:extLst>
              <a:ext uri="{FF2B5EF4-FFF2-40B4-BE49-F238E27FC236}">
                <a16:creationId xmlns:a16="http://schemas.microsoft.com/office/drawing/2014/main" id="{008D75F3-D873-218C-C569-C3DBD13C44EB}"/>
              </a:ext>
            </a:extLst>
          </p:cNvPr>
          <p:cNvSpPr>
            <a:spLocks noGrp="1"/>
          </p:cNvSpPr>
          <p:nvPr>
            <p:ph type="body" sz="quarter" idx="24"/>
          </p:nvPr>
        </p:nvSpPr>
        <p:spPr>
          <a:xfrm>
            <a:off x="8057337" y="5215076"/>
            <a:ext cx="9513459" cy="460076"/>
          </a:xfrm>
        </p:spPr>
        <p:txBody>
          <a:bodyPr anchor="b"/>
          <a:lstStyle>
            <a:lvl1pPr marL="0" indent="0" algn="l">
              <a:lnSpc>
                <a:spcPct val="100000"/>
              </a:lnSpc>
              <a:buNone/>
              <a:defRPr sz="2700" b="1">
                <a:latin typeface="+mj-lt"/>
              </a:defRPr>
            </a:lvl1pPr>
            <a:lvl2pPr algn="l">
              <a:lnSpc>
                <a:spcPct val="100000"/>
              </a:lnSpc>
              <a:defRPr sz="2700" b="1">
                <a:latin typeface="+mj-lt"/>
              </a:defRPr>
            </a:lvl2pPr>
            <a:lvl3pPr algn="l">
              <a:lnSpc>
                <a:spcPct val="100000"/>
              </a:lnSpc>
              <a:defRPr sz="2700" b="1">
                <a:latin typeface="+mj-lt"/>
              </a:defRPr>
            </a:lvl3pPr>
            <a:lvl4pPr algn="l">
              <a:lnSpc>
                <a:spcPct val="100000"/>
              </a:lnSpc>
              <a:defRPr sz="2700" b="1">
                <a:latin typeface="+mj-lt"/>
              </a:defRPr>
            </a:lvl4pPr>
            <a:lvl5pPr algn="l">
              <a:lnSpc>
                <a:spcPct val="100000"/>
              </a:lnSpc>
              <a:defRPr sz="2700" b="1">
                <a:latin typeface="+mj-lt"/>
              </a:defRPr>
            </a:lvl5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US" altLang="zh-CN"/>
              <a:t>Click to edit Master text styles</a:t>
            </a:r>
          </a:p>
        </p:txBody>
      </p:sp>
      <p:sp>
        <p:nvSpPr>
          <p:cNvPr id="27" name="Text Placeholder 10">
            <a:extLst>
              <a:ext uri="{FF2B5EF4-FFF2-40B4-BE49-F238E27FC236}">
                <a16:creationId xmlns:a16="http://schemas.microsoft.com/office/drawing/2014/main" id="{A37C09B9-3E6B-9A4E-4AA0-F5217106EA66}"/>
              </a:ext>
            </a:extLst>
          </p:cNvPr>
          <p:cNvSpPr>
            <a:spLocks noGrp="1"/>
          </p:cNvSpPr>
          <p:nvPr>
            <p:ph type="body" sz="quarter" idx="23"/>
          </p:nvPr>
        </p:nvSpPr>
        <p:spPr>
          <a:xfrm>
            <a:off x="8057336" y="5693274"/>
            <a:ext cx="9513456" cy="849543"/>
          </a:xfrm>
        </p:spPr>
        <p:txBody>
          <a:bodyPr anchor="t"/>
          <a:lstStyle>
            <a:lvl1pPr marL="0" indent="0" algn="l">
              <a:lnSpc>
                <a:spcPct val="120000"/>
              </a:lnSpc>
              <a:spcBef>
                <a:spcPts val="0"/>
              </a:spcBef>
              <a:buNone/>
              <a:defRPr sz="2100" b="0">
                <a:latin typeface="+mn-lt"/>
              </a:defRPr>
            </a:lvl1pPr>
            <a:lvl2pPr marL="0" algn="l">
              <a:lnSpc>
                <a:spcPct val="120000"/>
              </a:lnSpc>
              <a:spcBef>
                <a:spcPts val="0"/>
              </a:spcBef>
              <a:defRPr sz="2100" b="0">
                <a:latin typeface="+mn-lt"/>
              </a:defRPr>
            </a:lvl2pPr>
            <a:lvl3pPr marL="0" algn="l">
              <a:lnSpc>
                <a:spcPct val="120000"/>
              </a:lnSpc>
              <a:spcBef>
                <a:spcPts val="0"/>
              </a:spcBef>
              <a:defRPr sz="2100" b="0">
                <a:latin typeface="+mn-lt"/>
              </a:defRPr>
            </a:lvl3pPr>
            <a:lvl4pPr marL="0" algn="l">
              <a:lnSpc>
                <a:spcPct val="120000"/>
              </a:lnSpc>
              <a:spcBef>
                <a:spcPts val="0"/>
              </a:spcBef>
              <a:defRPr sz="2100" b="0">
                <a:latin typeface="+mn-lt"/>
              </a:defRPr>
            </a:lvl4pPr>
            <a:lvl5pPr marL="0" algn="l">
              <a:lnSpc>
                <a:spcPct val="120000"/>
              </a:lnSpc>
              <a:spcBef>
                <a:spcPts val="0"/>
              </a:spcBef>
              <a:defRPr sz="2100" b="0">
                <a:latin typeface="+mn-lt"/>
              </a:defRPr>
            </a:lvl5pPr>
          </a:lstStyle>
          <a:p>
            <a:pPr marL="0" marR="0" lvl="0" indent="0" algn="l"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10" name="Text Placeholder 6">
            <a:extLst>
              <a:ext uri="{FF2B5EF4-FFF2-40B4-BE49-F238E27FC236}">
                <a16:creationId xmlns:a16="http://schemas.microsoft.com/office/drawing/2014/main" id="{447D3529-314A-3D85-945A-77F8AFC10514}"/>
              </a:ext>
            </a:extLst>
          </p:cNvPr>
          <p:cNvSpPr>
            <a:spLocks noGrp="1"/>
          </p:cNvSpPr>
          <p:nvPr>
            <p:ph type="body" sz="quarter" idx="32" hasCustomPrompt="1"/>
          </p:nvPr>
        </p:nvSpPr>
        <p:spPr>
          <a:xfrm>
            <a:off x="7049441" y="6761801"/>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03</a:t>
            </a:r>
            <a:endParaRPr lang="zh-CN" altLang="en-US"/>
          </a:p>
        </p:txBody>
      </p:sp>
      <p:sp>
        <p:nvSpPr>
          <p:cNvPr id="30" name="Text Placeholder 10">
            <a:extLst>
              <a:ext uri="{FF2B5EF4-FFF2-40B4-BE49-F238E27FC236}">
                <a16:creationId xmlns:a16="http://schemas.microsoft.com/office/drawing/2014/main" id="{CBE0DD6D-C751-78D6-C3E6-B5A77EC802EC}"/>
              </a:ext>
            </a:extLst>
          </p:cNvPr>
          <p:cNvSpPr>
            <a:spLocks noGrp="1"/>
          </p:cNvSpPr>
          <p:nvPr>
            <p:ph type="body" sz="quarter" idx="26"/>
          </p:nvPr>
        </p:nvSpPr>
        <p:spPr>
          <a:xfrm>
            <a:off x="8057337" y="6638141"/>
            <a:ext cx="9513459" cy="460076"/>
          </a:xfrm>
        </p:spPr>
        <p:txBody>
          <a:bodyPr anchor="b"/>
          <a:lstStyle>
            <a:lvl1pPr marL="0" indent="0" algn="l">
              <a:lnSpc>
                <a:spcPct val="100000"/>
              </a:lnSpc>
              <a:buNone/>
              <a:defRPr sz="2700" b="1">
                <a:latin typeface="+mj-lt"/>
              </a:defRPr>
            </a:lvl1pPr>
            <a:lvl2pPr algn="l">
              <a:lnSpc>
                <a:spcPct val="100000"/>
              </a:lnSpc>
              <a:defRPr sz="2700" b="1">
                <a:latin typeface="+mj-lt"/>
              </a:defRPr>
            </a:lvl2pPr>
            <a:lvl3pPr algn="l">
              <a:lnSpc>
                <a:spcPct val="100000"/>
              </a:lnSpc>
              <a:defRPr sz="2700" b="1">
                <a:latin typeface="+mj-lt"/>
              </a:defRPr>
            </a:lvl3pPr>
            <a:lvl4pPr algn="l">
              <a:lnSpc>
                <a:spcPct val="100000"/>
              </a:lnSpc>
              <a:defRPr sz="2700" b="1">
                <a:latin typeface="+mj-lt"/>
              </a:defRPr>
            </a:lvl4pPr>
            <a:lvl5pPr algn="l">
              <a:lnSpc>
                <a:spcPct val="100000"/>
              </a:lnSpc>
              <a:defRPr sz="2700" b="1">
                <a:latin typeface="+mj-lt"/>
              </a:defRPr>
            </a:lvl5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US" altLang="zh-CN"/>
              <a:t>Click to edit Master text styles</a:t>
            </a:r>
          </a:p>
        </p:txBody>
      </p:sp>
      <p:sp>
        <p:nvSpPr>
          <p:cNvPr id="29" name="Text Placeholder 10">
            <a:extLst>
              <a:ext uri="{FF2B5EF4-FFF2-40B4-BE49-F238E27FC236}">
                <a16:creationId xmlns:a16="http://schemas.microsoft.com/office/drawing/2014/main" id="{CDDB38E9-51B6-8E45-20E9-889F943BBB54}"/>
              </a:ext>
            </a:extLst>
          </p:cNvPr>
          <p:cNvSpPr>
            <a:spLocks noGrp="1"/>
          </p:cNvSpPr>
          <p:nvPr>
            <p:ph type="body" sz="quarter" idx="25"/>
          </p:nvPr>
        </p:nvSpPr>
        <p:spPr>
          <a:xfrm>
            <a:off x="8057336" y="7116339"/>
            <a:ext cx="9513456" cy="849543"/>
          </a:xfrm>
        </p:spPr>
        <p:txBody>
          <a:bodyPr anchor="t"/>
          <a:lstStyle>
            <a:lvl1pPr marL="0" indent="0" algn="l">
              <a:lnSpc>
                <a:spcPct val="120000"/>
              </a:lnSpc>
              <a:spcBef>
                <a:spcPts val="0"/>
              </a:spcBef>
              <a:buNone/>
              <a:defRPr sz="2100" b="0">
                <a:latin typeface="+mn-lt"/>
              </a:defRPr>
            </a:lvl1pPr>
            <a:lvl2pPr marL="0" algn="l">
              <a:lnSpc>
                <a:spcPct val="120000"/>
              </a:lnSpc>
              <a:spcBef>
                <a:spcPts val="0"/>
              </a:spcBef>
              <a:defRPr sz="2100" b="0">
                <a:latin typeface="+mn-lt"/>
              </a:defRPr>
            </a:lvl2pPr>
            <a:lvl3pPr marL="0" algn="l">
              <a:lnSpc>
                <a:spcPct val="120000"/>
              </a:lnSpc>
              <a:spcBef>
                <a:spcPts val="0"/>
              </a:spcBef>
              <a:defRPr sz="2100" b="0">
                <a:latin typeface="+mn-lt"/>
              </a:defRPr>
            </a:lvl3pPr>
            <a:lvl4pPr marL="0" algn="l">
              <a:lnSpc>
                <a:spcPct val="120000"/>
              </a:lnSpc>
              <a:spcBef>
                <a:spcPts val="0"/>
              </a:spcBef>
              <a:defRPr sz="2100" b="0">
                <a:latin typeface="+mn-lt"/>
              </a:defRPr>
            </a:lvl4pPr>
            <a:lvl5pPr marL="0" algn="l">
              <a:lnSpc>
                <a:spcPct val="120000"/>
              </a:lnSpc>
              <a:spcBef>
                <a:spcPts val="0"/>
              </a:spcBef>
              <a:defRPr sz="2100" b="0">
                <a:latin typeface="+mn-lt"/>
              </a:defRPr>
            </a:lvl5pPr>
          </a:lstStyle>
          <a:p>
            <a:pPr marL="0" marR="0" lvl="0" indent="0" algn="l"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11" name="Text Placeholder 6">
            <a:extLst>
              <a:ext uri="{FF2B5EF4-FFF2-40B4-BE49-F238E27FC236}">
                <a16:creationId xmlns:a16="http://schemas.microsoft.com/office/drawing/2014/main" id="{979B2345-6BEF-29F4-02D1-5CE78871ABFE}"/>
              </a:ext>
            </a:extLst>
          </p:cNvPr>
          <p:cNvSpPr>
            <a:spLocks noGrp="1"/>
          </p:cNvSpPr>
          <p:nvPr>
            <p:ph type="body" sz="quarter" idx="33" hasCustomPrompt="1"/>
          </p:nvPr>
        </p:nvSpPr>
        <p:spPr>
          <a:xfrm>
            <a:off x="7049441" y="8205449"/>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04</a:t>
            </a:r>
            <a:endParaRPr lang="zh-CN" altLang="en-US"/>
          </a:p>
        </p:txBody>
      </p:sp>
      <p:sp>
        <p:nvSpPr>
          <p:cNvPr id="32" name="Text Placeholder 10">
            <a:extLst>
              <a:ext uri="{FF2B5EF4-FFF2-40B4-BE49-F238E27FC236}">
                <a16:creationId xmlns:a16="http://schemas.microsoft.com/office/drawing/2014/main" id="{4751958F-7DE9-CA8B-AD8C-3B50910872C8}"/>
              </a:ext>
            </a:extLst>
          </p:cNvPr>
          <p:cNvSpPr>
            <a:spLocks noGrp="1"/>
          </p:cNvSpPr>
          <p:nvPr>
            <p:ph type="body" sz="quarter" idx="28"/>
          </p:nvPr>
        </p:nvSpPr>
        <p:spPr>
          <a:xfrm>
            <a:off x="8057337" y="8063587"/>
            <a:ext cx="9513459" cy="460076"/>
          </a:xfrm>
        </p:spPr>
        <p:txBody>
          <a:bodyPr anchor="b"/>
          <a:lstStyle>
            <a:lvl1pPr marL="0" indent="0" algn="l">
              <a:lnSpc>
                <a:spcPct val="100000"/>
              </a:lnSpc>
              <a:buNone/>
              <a:defRPr sz="2700" b="1">
                <a:latin typeface="+mj-lt"/>
              </a:defRPr>
            </a:lvl1pPr>
            <a:lvl2pPr algn="l">
              <a:lnSpc>
                <a:spcPct val="100000"/>
              </a:lnSpc>
              <a:defRPr sz="2700" b="1">
                <a:latin typeface="+mj-lt"/>
              </a:defRPr>
            </a:lvl2pPr>
            <a:lvl3pPr algn="l">
              <a:lnSpc>
                <a:spcPct val="100000"/>
              </a:lnSpc>
              <a:defRPr sz="2700" b="1">
                <a:latin typeface="+mj-lt"/>
              </a:defRPr>
            </a:lvl3pPr>
            <a:lvl4pPr algn="l">
              <a:lnSpc>
                <a:spcPct val="100000"/>
              </a:lnSpc>
              <a:defRPr sz="2700" b="1">
                <a:latin typeface="+mj-lt"/>
              </a:defRPr>
            </a:lvl4pPr>
            <a:lvl5pPr algn="l">
              <a:lnSpc>
                <a:spcPct val="100000"/>
              </a:lnSpc>
              <a:defRPr sz="2700" b="1">
                <a:latin typeface="+mj-lt"/>
              </a:defRPr>
            </a:lvl5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US" altLang="zh-CN"/>
              <a:t>Click to edit Master text styles</a:t>
            </a:r>
          </a:p>
        </p:txBody>
      </p:sp>
      <p:sp>
        <p:nvSpPr>
          <p:cNvPr id="31" name="Text Placeholder 10">
            <a:extLst>
              <a:ext uri="{FF2B5EF4-FFF2-40B4-BE49-F238E27FC236}">
                <a16:creationId xmlns:a16="http://schemas.microsoft.com/office/drawing/2014/main" id="{FC535E19-3BFE-726B-0921-3D3C814BB8A7}"/>
              </a:ext>
            </a:extLst>
          </p:cNvPr>
          <p:cNvSpPr>
            <a:spLocks noGrp="1"/>
          </p:cNvSpPr>
          <p:nvPr>
            <p:ph type="body" sz="quarter" idx="27"/>
          </p:nvPr>
        </p:nvSpPr>
        <p:spPr>
          <a:xfrm>
            <a:off x="8057336" y="8541785"/>
            <a:ext cx="9513456" cy="849543"/>
          </a:xfrm>
        </p:spPr>
        <p:txBody>
          <a:bodyPr anchor="t"/>
          <a:lstStyle>
            <a:lvl1pPr marL="0" indent="0" algn="l">
              <a:lnSpc>
                <a:spcPct val="120000"/>
              </a:lnSpc>
              <a:spcBef>
                <a:spcPts val="0"/>
              </a:spcBef>
              <a:buNone/>
              <a:defRPr sz="2100" b="0">
                <a:latin typeface="+mn-lt"/>
              </a:defRPr>
            </a:lvl1pPr>
            <a:lvl2pPr marL="0" algn="l">
              <a:lnSpc>
                <a:spcPct val="120000"/>
              </a:lnSpc>
              <a:spcBef>
                <a:spcPts val="0"/>
              </a:spcBef>
              <a:defRPr sz="2100" b="0">
                <a:latin typeface="+mn-lt"/>
              </a:defRPr>
            </a:lvl2pPr>
            <a:lvl3pPr marL="0" algn="l">
              <a:lnSpc>
                <a:spcPct val="120000"/>
              </a:lnSpc>
              <a:spcBef>
                <a:spcPts val="0"/>
              </a:spcBef>
              <a:defRPr sz="2100" b="0">
                <a:latin typeface="+mn-lt"/>
              </a:defRPr>
            </a:lvl3pPr>
            <a:lvl4pPr marL="0" algn="l">
              <a:lnSpc>
                <a:spcPct val="120000"/>
              </a:lnSpc>
              <a:spcBef>
                <a:spcPts val="0"/>
              </a:spcBef>
              <a:defRPr sz="2100" b="0">
                <a:latin typeface="+mn-lt"/>
              </a:defRPr>
            </a:lvl4pPr>
            <a:lvl5pPr marL="0" algn="l">
              <a:lnSpc>
                <a:spcPct val="120000"/>
              </a:lnSpc>
              <a:spcBef>
                <a:spcPts val="0"/>
              </a:spcBef>
              <a:defRPr sz="2100" b="0">
                <a:latin typeface="+mn-lt"/>
              </a:defRPr>
            </a:lvl5pPr>
          </a:lstStyle>
          <a:p>
            <a:pPr marL="0" marR="0" lvl="0" indent="0" algn="l"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a:t>Click to edit Master text styles</a:t>
            </a:r>
          </a:p>
        </p:txBody>
      </p:sp>
      <p:sp>
        <p:nvSpPr>
          <p:cNvPr id="12" name="Date Placeholder 3">
            <a:extLst>
              <a:ext uri="{FF2B5EF4-FFF2-40B4-BE49-F238E27FC236}">
                <a16:creationId xmlns:a16="http://schemas.microsoft.com/office/drawing/2014/main" id="{613182C9-E43B-4F41-1699-C6BD1ACD71F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76A9E499-24C8-4B17-8281-165FDBA55A63}" type="datetime1">
              <a:rPr lang="en-US" smtClean="0"/>
              <a:t>8/24/2025</a:t>
            </a:fld>
            <a:endParaRPr lang="en-CN"/>
          </a:p>
        </p:txBody>
      </p:sp>
      <p:sp>
        <p:nvSpPr>
          <p:cNvPr id="13" name="Footer Placeholder 4">
            <a:extLst>
              <a:ext uri="{FF2B5EF4-FFF2-40B4-BE49-F238E27FC236}">
                <a16:creationId xmlns:a16="http://schemas.microsoft.com/office/drawing/2014/main" id="{A9C277D2-123D-59B7-B6D8-233FA49BB4E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4" name="Slide Number Placeholder 5">
            <a:extLst>
              <a:ext uri="{FF2B5EF4-FFF2-40B4-BE49-F238E27FC236}">
                <a16:creationId xmlns:a16="http://schemas.microsoft.com/office/drawing/2014/main" id="{D8AE435D-BDC8-3958-F039-8FE4CF1869F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7" name="Straight Connector 31">
            <a:extLst>
              <a:ext uri="{FF2B5EF4-FFF2-40B4-BE49-F238E27FC236}">
                <a16:creationId xmlns:a16="http://schemas.microsoft.com/office/drawing/2014/main" id="{50484DEC-5F3C-C8B6-FF32-A87C00F2ACF9}"/>
              </a:ext>
              <a:ext uri="{C183D7F6-B498-43B3-948B-1728B52AA6E4}">
                <adec:decorative xmlns:adec="http://schemas.microsoft.com/office/drawing/2017/decorative" val="1"/>
              </a:ext>
            </a:extLst>
          </p:cNvPr>
          <p:cNvCxnSpPr>
            <a:cxnSpLocks/>
          </p:cNvCxnSpPr>
          <p:nvPr userDrawn="1"/>
        </p:nvCxnSpPr>
        <p:spPr>
          <a:xfrm>
            <a:off x="0" y="9982467"/>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32">
            <a:extLst>
              <a:ext uri="{FF2B5EF4-FFF2-40B4-BE49-F238E27FC236}">
                <a16:creationId xmlns:a16="http://schemas.microsoft.com/office/drawing/2014/main" id="{71BB0B2E-198F-B445-B5B4-A2D4125BA2D9}"/>
              </a:ext>
              <a:ext uri="{C183D7F6-B498-43B3-948B-1728B52AA6E4}">
                <adec:decorative xmlns:adec="http://schemas.microsoft.com/office/drawing/2017/decorative" val="1"/>
              </a:ext>
            </a:extLst>
          </p:cNvPr>
          <p:cNvCxnSpPr>
            <a:cxnSpLocks/>
          </p:cNvCxnSpPr>
          <p:nvPr userDrawn="1"/>
        </p:nvCxnSpPr>
        <p:spPr>
          <a:xfrm>
            <a:off x="381318"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968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4-item List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1186791" y="997130"/>
            <a:ext cx="15607209" cy="2004327"/>
          </a:xfrm>
        </p:spPr>
        <p:txBody>
          <a:bodyPr/>
          <a:lstStyle>
            <a:lvl1pPr algn="l">
              <a:defRPr sz="5400">
                <a:solidFill>
                  <a:schemeClr val="tx1"/>
                </a:solidFill>
              </a:defRPr>
            </a:lvl1pPr>
          </a:lstStyle>
          <a:p>
            <a:r>
              <a:rPr lang="en-US"/>
              <a:t>Click to edit Master title style</a:t>
            </a:r>
          </a:p>
        </p:txBody>
      </p:sp>
      <p:sp>
        <p:nvSpPr>
          <p:cNvPr id="33" name="Text Placeholder 1">
            <a:extLst>
              <a:ext uri="{FF2B5EF4-FFF2-40B4-BE49-F238E27FC236}">
                <a16:creationId xmlns:a16="http://schemas.microsoft.com/office/drawing/2014/main" id="{A28BEF0A-3979-E72C-A4EE-5F1F637674D4}"/>
              </a:ext>
            </a:extLst>
          </p:cNvPr>
          <p:cNvSpPr>
            <a:spLocks noGrp="1"/>
          </p:cNvSpPr>
          <p:nvPr>
            <p:ph type="body" sz="quarter" idx="22"/>
          </p:nvPr>
        </p:nvSpPr>
        <p:spPr>
          <a:xfrm>
            <a:off x="1407230" y="3632206"/>
            <a:ext cx="3204033" cy="1741751"/>
          </a:xfrm>
        </p:spPr>
        <p:txBody>
          <a:bodyPr anchor="b"/>
          <a:lstStyle>
            <a:lvl1pPr marL="0" indent="0" algn="ctr">
              <a:lnSpc>
                <a:spcPct val="100000"/>
              </a:lnSpc>
              <a:buNone/>
              <a:defRPr sz="2700" b="1">
                <a:latin typeface="+mj-lt"/>
              </a:defRPr>
            </a:lvl1pPr>
            <a:lvl2pPr algn="ctr">
              <a:lnSpc>
                <a:spcPct val="100000"/>
              </a:lnSpc>
              <a:defRPr sz="2700" b="1">
                <a:latin typeface="+mj-lt"/>
              </a:defRPr>
            </a:lvl2pPr>
            <a:lvl3pPr algn="ctr">
              <a:lnSpc>
                <a:spcPct val="100000"/>
              </a:lnSpc>
              <a:defRPr sz="2700" b="1">
                <a:latin typeface="+mj-lt"/>
              </a:defRPr>
            </a:lvl3pPr>
            <a:lvl4pPr algn="ctr">
              <a:lnSpc>
                <a:spcPct val="100000"/>
              </a:lnSpc>
              <a:defRPr sz="2700" b="1">
                <a:latin typeface="+mj-lt"/>
              </a:defRPr>
            </a:lvl4pPr>
            <a:lvl5pPr algn="ctr">
              <a:lnSpc>
                <a:spcPct val="100000"/>
              </a:lnSpc>
              <a:defRPr sz="2700" b="1">
                <a:latin typeface="+mj-lt"/>
              </a:defRPr>
            </a:lvl5pPr>
          </a:lstStyle>
          <a:p>
            <a:pPr marL="0" marR="0" lvl="0" indent="0" algn="ctr"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US" altLang="zh-CN"/>
              <a:t>Click to edit Master text styles</a:t>
            </a:r>
          </a:p>
        </p:txBody>
      </p:sp>
      <p:sp>
        <p:nvSpPr>
          <p:cNvPr id="32" name="Text Placeholder 2">
            <a:extLst>
              <a:ext uri="{FF2B5EF4-FFF2-40B4-BE49-F238E27FC236}">
                <a16:creationId xmlns:a16="http://schemas.microsoft.com/office/drawing/2014/main" id="{420A46D8-C1DF-89B6-4A51-7FEB6D1AB117}"/>
              </a:ext>
            </a:extLst>
          </p:cNvPr>
          <p:cNvSpPr>
            <a:spLocks noGrp="1"/>
          </p:cNvSpPr>
          <p:nvPr>
            <p:ph type="body" sz="quarter" idx="21"/>
          </p:nvPr>
        </p:nvSpPr>
        <p:spPr>
          <a:xfrm>
            <a:off x="1407230" y="5699076"/>
            <a:ext cx="3193730" cy="2361231"/>
          </a:xfrm>
        </p:spPr>
        <p:txBody>
          <a:bodyPr anchor="t"/>
          <a:lstStyle>
            <a:lvl1pPr marL="0" indent="0" algn="ctr">
              <a:lnSpc>
                <a:spcPct val="120000"/>
              </a:lnSpc>
              <a:spcBef>
                <a:spcPts val="0"/>
              </a:spcBef>
              <a:buNone/>
              <a:defRPr sz="2100" b="0">
                <a:latin typeface="+mn-lt"/>
              </a:defRPr>
            </a:lvl1pPr>
            <a:lvl2pPr marL="0" indent="0" algn="ctr">
              <a:lnSpc>
                <a:spcPct val="120000"/>
              </a:lnSpc>
              <a:spcBef>
                <a:spcPts val="0"/>
              </a:spcBef>
              <a:buNone/>
              <a:defRPr sz="2100" b="0">
                <a:latin typeface="+mn-lt"/>
              </a:defRPr>
            </a:lvl2pPr>
            <a:lvl3pPr marL="0" algn="ctr">
              <a:lnSpc>
                <a:spcPct val="120000"/>
              </a:lnSpc>
              <a:spcBef>
                <a:spcPts val="0"/>
              </a:spcBef>
              <a:defRPr sz="2100" b="0">
                <a:latin typeface="+mn-lt"/>
              </a:defRPr>
            </a:lvl3pPr>
            <a:lvl4pPr marL="0" algn="ctr">
              <a:lnSpc>
                <a:spcPct val="120000"/>
              </a:lnSpc>
              <a:spcBef>
                <a:spcPts val="0"/>
              </a:spcBef>
              <a:defRPr sz="2100" b="0">
                <a:latin typeface="+mn-lt"/>
              </a:defRPr>
            </a:lvl4pPr>
            <a:lvl5pPr marL="0" algn="ctr">
              <a:lnSpc>
                <a:spcPct val="120000"/>
              </a:lnSpc>
              <a:spcBef>
                <a:spcPts val="0"/>
              </a:spcBef>
              <a:defRPr sz="2100" b="0">
                <a:latin typeface="+mn-lt"/>
              </a:defRPr>
            </a:lvl5pPr>
          </a:lstStyle>
          <a:p>
            <a:pPr lvl="0"/>
            <a:r>
              <a:rPr lang="en-US"/>
              <a:t>Click to edit Master text styles</a:t>
            </a:r>
          </a:p>
        </p:txBody>
      </p:sp>
      <p:sp>
        <p:nvSpPr>
          <p:cNvPr id="29" name="Text Placeholder 3">
            <a:extLst>
              <a:ext uri="{FF2B5EF4-FFF2-40B4-BE49-F238E27FC236}">
                <a16:creationId xmlns:a16="http://schemas.microsoft.com/office/drawing/2014/main" id="{2558D232-6427-2E85-B213-F223738026BE}"/>
              </a:ext>
            </a:extLst>
          </p:cNvPr>
          <p:cNvSpPr>
            <a:spLocks noGrp="1"/>
          </p:cNvSpPr>
          <p:nvPr>
            <p:ph type="body" sz="quarter" idx="24"/>
          </p:nvPr>
        </p:nvSpPr>
        <p:spPr>
          <a:xfrm>
            <a:off x="5519036" y="3650545"/>
            <a:ext cx="3204033" cy="1741751"/>
          </a:xfrm>
        </p:spPr>
        <p:txBody>
          <a:bodyPr anchor="b"/>
          <a:lstStyle>
            <a:lvl1pPr marL="0" indent="0" algn="ctr">
              <a:lnSpc>
                <a:spcPct val="100000"/>
              </a:lnSpc>
              <a:buNone/>
              <a:defRPr sz="2700" b="1">
                <a:latin typeface="+mj-lt"/>
              </a:defRPr>
            </a:lvl1pPr>
            <a:lvl2pPr algn="ctr">
              <a:lnSpc>
                <a:spcPct val="100000"/>
              </a:lnSpc>
              <a:defRPr sz="2700" b="1">
                <a:latin typeface="+mj-lt"/>
              </a:defRPr>
            </a:lvl2pPr>
            <a:lvl3pPr algn="ctr">
              <a:lnSpc>
                <a:spcPct val="100000"/>
              </a:lnSpc>
              <a:defRPr sz="2700" b="1">
                <a:latin typeface="+mj-lt"/>
              </a:defRPr>
            </a:lvl3pPr>
            <a:lvl4pPr algn="ctr">
              <a:lnSpc>
                <a:spcPct val="100000"/>
              </a:lnSpc>
              <a:defRPr sz="2700" b="1">
                <a:latin typeface="+mj-lt"/>
              </a:defRPr>
            </a:lvl4pPr>
            <a:lvl5pPr algn="ctr">
              <a:lnSpc>
                <a:spcPct val="100000"/>
              </a:lnSpc>
              <a:defRPr sz="2700" b="1">
                <a:latin typeface="+mj-lt"/>
              </a:defRPr>
            </a:lvl5pPr>
          </a:lstStyle>
          <a:p>
            <a:pPr marL="0" marR="0" lvl="0" indent="0" algn="ctr"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US" altLang="zh-CN"/>
              <a:t>Click to edit Master text styles</a:t>
            </a:r>
          </a:p>
        </p:txBody>
      </p:sp>
      <p:sp>
        <p:nvSpPr>
          <p:cNvPr id="28" name="Text Placeholder 4">
            <a:extLst>
              <a:ext uri="{FF2B5EF4-FFF2-40B4-BE49-F238E27FC236}">
                <a16:creationId xmlns:a16="http://schemas.microsoft.com/office/drawing/2014/main" id="{0645D0BC-A9DA-E12F-8E3A-D92E84DFAE46}"/>
              </a:ext>
            </a:extLst>
          </p:cNvPr>
          <p:cNvSpPr>
            <a:spLocks noGrp="1"/>
          </p:cNvSpPr>
          <p:nvPr>
            <p:ph type="body" sz="quarter" idx="23"/>
          </p:nvPr>
        </p:nvSpPr>
        <p:spPr>
          <a:xfrm>
            <a:off x="5519036" y="5708606"/>
            <a:ext cx="3193730" cy="2361231"/>
          </a:xfrm>
        </p:spPr>
        <p:txBody>
          <a:bodyPr anchor="t"/>
          <a:lstStyle>
            <a:lvl1pPr marL="0" indent="0" algn="ctr">
              <a:lnSpc>
                <a:spcPct val="120000"/>
              </a:lnSpc>
              <a:spcBef>
                <a:spcPts val="0"/>
              </a:spcBef>
              <a:buNone/>
              <a:defRPr sz="2100" b="0">
                <a:latin typeface="+mn-lt"/>
              </a:defRPr>
            </a:lvl1pPr>
            <a:lvl2pPr marL="0" indent="0" algn="ctr">
              <a:lnSpc>
                <a:spcPct val="120000"/>
              </a:lnSpc>
              <a:spcBef>
                <a:spcPts val="0"/>
              </a:spcBef>
              <a:buNone/>
              <a:defRPr sz="2100" b="0">
                <a:latin typeface="+mn-lt"/>
              </a:defRPr>
            </a:lvl2pPr>
            <a:lvl3pPr marL="0" algn="ctr">
              <a:lnSpc>
                <a:spcPct val="120000"/>
              </a:lnSpc>
              <a:spcBef>
                <a:spcPts val="0"/>
              </a:spcBef>
              <a:defRPr sz="2100" b="0">
                <a:latin typeface="+mn-lt"/>
              </a:defRPr>
            </a:lvl3pPr>
            <a:lvl4pPr marL="0" algn="ctr">
              <a:lnSpc>
                <a:spcPct val="120000"/>
              </a:lnSpc>
              <a:spcBef>
                <a:spcPts val="0"/>
              </a:spcBef>
              <a:defRPr sz="2100" b="0">
                <a:latin typeface="+mn-lt"/>
              </a:defRPr>
            </a:lvl4pPr>
            <a:lvl5pPr marL="0" algn="ctr">
              <a:lnSpc>
                <a:spcPct val="120000"/>
              </a:lnSpc>
              <a:spcBef>
                <a:spcPts val="0"/>
              </a:spcBef>
              <a:defRPr sz="2100" b="0">
                <a:latin typeface="+mn-lt"/>
              </a:defRPr>
            </a:lvl5pPr>
          </a:lstStyle>
          <a:p>
            <a:pPr lvl="0"/>
            <a:r>
              <a:rPr lang="en-US"/>
              <a:t>Click to edit Master text styles</a:t>
            </a:r>
          </a:p>
          <a:p>
            <a:pPr lvl="1"/>
            <a:endParaRPr lang="en-US"/>
          </a:p>
        </p:txBody>
      </p:sp>
      <p:sp>
        <p:nvSpPr>
          <p:cNvPr id="31" name="Text Placeholder 5">
            <a:extLst>
              <a:ext uri="{FF2B5EF4-FFF2-40B4-BE49-F238E27FC236}">
                <a16:creationId xmlns:a16="http://schemas.microsoft.com/office/drawing/2014/main" id="{C29BC67B-8DB8-ED49-A71F-203D191FFC6A}"/>
              </a:ext>
            </a:extLst>
          </p:cNvPr>
          <p:cNvSpPr>
            <a:spLocks noGrp="1"/>
          </p:cNvSpPr>
          <p:nvPr>
            <p:ph type="body" sz="quarter" idx="26"/>
          </p:nvPr>
        </p:nvSpPr>
        <p:spPr>
          <a:xfrm>
            <a:off x="9632061" y="3650545"/>
            <a:ext cx="3204033" cy="1741751"/>
          </a:xfrm>
        </p:spPr>
        <p:txBody>
          <a:bodyPr anchor="b"/>
          <a:lstStyle>
            <a:lvl1pPr marL="0" indent="0" algn="ctr">
              <a:lnSpc>
                <a:spcPct val="100000"/>
              </a:lnSpc>
              <a:buNone/>
              <a:defRPr sz="2700" b="1">
                <a:latin typeface="+mj-lt"/>
              </a:defRPr>
            </a:lvl1pPr>
            <a:lvl2pPr algn="ctr">
              <a:lnSpc>
                <a:spcPct val="100000"/>
              </a:lnSpc>
              <a:defRPr sz="2700" b="1">
                <a:latin typeface="+mj-lt"/>
              </a:defRPr>
            </a:lvl2pPr>
            <a:lvl3pPr algn="ctr">
              <a:lnSpc>
                <a:spcPct val="100000"/>
              </a:lnSpc>
              <a:defRPr sz="2700" b="1">
                <a:latin typeface="+mj-lt"/>
              </a:defRPr>
            </a:lvl3pPr>
            <a:lvl4pPr algn="ctr">
              <a:lnSpc>
                <a:spcPct val="100000"/>
              </a:lnSpc>
              <a:defRPr sz="2700" b="1">
                <a:latin typeface="+mj-lt"/>
              </a:defRPr>
            </a:lvl4pPr>
            <a:lvl5pPr algn="ctr">
              <a:lnSpc>
                <a:spcPct val="100000"/>
              </a:lnSpc>
              <a:defRPr sz="2700" b="1">
                <a:latin typeface="+mj-lt"/>
              </a:defRPr>
            </a:lvl5pPr>
          </a:lstStyle>
          <a:p>
            <a:pPr lvl="0"/>
            <a:r>
              <a:rPr lang="en-US" altLang="zh-CN"/>
              <a:t>Click to edit Master text styles</a:t>
            </a:r>
          </a:p>
        </p:txBody>
      </p:sp>
      <p:sp>
        <p:nvSpPr>
          <p:cNvPr id="30" name="Text Placeholder 6">
            <a:extLst>
              <a:ext uri="{FF2B5EF4-FFF2-40B4-BE49-F238E27FC236}">
                <a16:creationId xmlns:a16="http://schemas.microsoft.com/office/drawing/2014/main" id="{5A65D9FC-079A-41A1-AD63-4FC557FAFE45}"/>
              </a:ext>
            </a:extLst>
          </p:cNvPr>
          <p:cNvSpPr>
            <a:spLocks noGrp="1"/>
          </p:cNvSpPr>
          <p:nvPr>
            <p:ph type="body" sz="quarter" idx="25"/>
          </p:nvPr>
        </p:nvSpPr>
        <p:spPr>
          <a:xfrm>
            <a:off x="9632062" y="5699076"/>
            <a:ext cx="3193730" cy="2361231"/>
          </a:xfrm>
        </p:spPr>
        <p:txBody>
          <a:bodyPr anchor="t"/>
          <a:lstStyle>
            <a:lvl1pPr marL="0" indent="0" algn="ctr">
              <a:lnSpc>
                <a:spcPct val="120000"/>
              </a:lnSpc>
              <a:spcBef>
                <a:spcPts val="0"/>
              </a:spcBef>
              <a:buNone/>
              <a:defRPr sz="2100" b="0">
                <a:latin typeface="+mn-lt"/>
              </a:defRPr>
            </a:lvl1pPr>
            <a:lvl2pPr marL="0" indent="0" algn="ctr">
              <a:lnSpc>
                <a:spcPct val="120000"/>
              </a:lnSpc>
              <a:spcBef>
                <a:spcPts val="0"/>
              </a:spcBef>
              <a:buNone/>
              <a:defRPr sz="2100" b="0">
                <a:latin typeface="+mn-lt"/>
              </a:defRPr>
            </a:lvl2pPr>
            <a:lvl3pPr marL="0" algn="ctr">
              <a:lnSpc>
                <a:spcPct val="120000"/>
              </a:lnSpc>
              <a:spcBef>
                <a:spcPts val="0"/>
              </a:spcBef>
              <a:defRPr sz="2100" b="0">
                <a:latin typeface="+mn-lt"/>
              </a:defRPr>
            </a:lvl3pPr>
            <a:lvl4pPr marL="0" algn="ctr">
              <a:lnSpc>
                <a:spcPct val="120000"/>
              </a:lnSpc>
              <a:spcBef>
                <a:spcPts val="0"/>
              </a:spcBef>
              <a:defRPr sz="2100" b="0">
                <a:latin typeface="+mn-lt"/>
              </a:defRPr>
            </a:lvl4pPr>
            <a:lvl5pPr marL="0" algn="ctr">
              <a:lnSpc>
                <a:spcPct val="120000"/>
              </a:lnSpc>
              <a:spcBef>
                <a:spcPts val="0"/>
              </a:spcBef>
              <a:defRPr sz="2100" b="0">
                <a:latin typeface="+mn-lt"/>
              </a:defRPr>
            </a:lvl5pPr>
          </a:lstStyle>
          <a:p>
            <a:pPr lvl="0"/>
            <a:r>
              <a:rPr lang="en-US"/>
              <a:t>Click to edit Master text styles</a:t>
            </a:r>
          </a:p>
          <a:p>
            <a:pPr lvl="1"/>
            <a:endParaRPr lang="en-US"/>
          </a:p>
        </p:txBody>
      </p:sp>
      <p:sp>
        <p:nvSpPr>
          <p:cNvPr id="37" name="Text Placeholder 7">
            <a:extLst>
              <a:ext uri="{FF2B5EF4-FFF2-40B4-BE49-F238E27FC236}">
                <a16:creationId xmlns:a16="http://schemas.microsoft.com/office/drawing/2014/main" id="{35C612D0-E6BA-201C-B813-2AF097C4451E}"/>
              </a:ext>
            </a:extLst>
          </p:cNvPr>
          <p:cNvSpPr>
            <a:spLocks noGrp="1"/>
          </p:cNvSpPr>
          <p:nvPr>
            <p:ph type="body" sz="quarter" idx="28"/>
          </p:nvPr>
        </p:nvSpPr>
        <p:spPr>
          <a:xfrm>
            <a:off x="13745087" y="3650545"/>
            <a:ext cx="3204033" cy="1741751"/>
          </a:xfrm>
        </p:spPr>
        <p:txBody>
          <a:bodyPr anchor="b"/>
          <a:lstStyle>
            <a:lvl1pPr marL="0" indent="0" algn="ctr">
              <a:lnSpc>
                <a:spcPct val="100000"/>
              </a:lnSpc>
              <a:buNone/>
              <a:defRPr sz="2700" b="1">
                <a:latin typeface="+mj-lt"/>
              </a:defRPr>
            </a:lvl1pPr>
            <a:lvl2pPr algn="ctr">
              <a:lnSpc>
                <a:spcPct val="100000"/>
              </a:lnSpc>
              <a:defRPr sz="2700" b="1">
                <a:latin typeface="+mj-lt"/>
              </a:defRPr>
            </a:lvl2pPr>
            <a:lvl3pPr algn="ctr">
              <a:lnSpc>
                <a:spcPct val="100000"/>
              </a:lnSpc>
              <a:defRPr sz="2700" b="1">
                <a:latin typeface="+mj-lt"/>
              </a:defRPr>
            </a:lvl3pPr>
            <a:lvl4pPr algn="ctr">
              <a:lnSpc>
                <a:spcPct val="100000"/>
              </a:lnSpc>
              <a:defRPr sz="2700" b="1">
                <a:latin typeface="+mj-lt"/>
              </a:defRPr>
            </a:lvl4pPr>
            <a:lvl5pPr algn="ctr">
              <a:lnSpc>
                <a:spcPct val="100000"/>
              </a:lnSpc>
              <a:defRPr sz="2700" b="1">
                <a:latin typeface="+mj-lt"/>
              </a:defRPr>
            </a:lvl5pPr>
          </a:lstStyle>
          <a:p>
            <a:pPr lvl="0"/>
            <a:r>
              <a:rPr lang="en-US"/>
              <a:t>Click to edit Master text styles</a:t>
            </a:r>
          </a:p>
        </p:txBody>
      </p:sp>
      <p:sp>
        <p:nvSpPr>
          <p:cNvPr id="36" name="Text Placeholder 8">
            <a:extLst>
              <a:ext uri="{FF2B5EF4-FFF2-40B4-BE49-F238E27FC236}">
                <a16:creationId xmlns:a16="http://schemas.microsoft.com/office/drawing/2014/main" id="{40A4EBF8-90AB-2AD7-7DE7-28533F6841D8}"/>
              </a:ext>
            </a:extLst>
          </p:cNvPr>
          <p:cNvSpPr>
            <a:spLocks noGrp="1"/>
          </p:cNvSpPr>
          <p:nvPr>
            <p:ph type="body" sz="quarter" idx="27"/>
          </p:nvPr>
        </p:nvSpPr>
        <p:spPr>
          <a:xfrm>
            <a:off x="13745087" y="5699076"/>
            <a:ext cx="3193730" cy="2361231"/>
          </a:xfrm>
        </p:spPr>
        <p:txBody>
          <a:bodyPr anchor="t"/>
          <a:lstStyle>
            <a:lvl1pPr marL="0" indent="0" algn="ctr">
              <a:lnSpc>
                <a:spcPct val="120000"/>
              </a:lnSpc>
              <a:spcBef>
                <a:spcPts val="0"/>
              </a:spcBef>
              <a:buNone/>
              <a:defRPr sz="2100" b="0">
                <a:latin typeface="+mn-lt"/>
              </a:defRPr>
            </a:lvl1pPr>
            <a:lvl2pPr marL="0" indent="0" algn="ctr">
              <a:lnSpc>
                <a:spcPct val="120000"/>
              </a:lnSpc>
              <a:spcBef>
                <a:spcPts val="0"/>
              </a:spcBef>
              <a:buNone/>
              <a:defRPr sz="2100" b="0">
                <a:latin typeface="+mn-lt"/>
              </a:defRPr>
            </a:lvl2pPr>
            <a:lvl3pPr marL="0" algn="ctr">
              <a:lnSpc>
                <a:spcPct val="120000"/>
              </a:lnSpc>
              <a:spcBef>
                <a:spcPts val="0"/>
              </a:spcBef>
              <a:defRPr sz="2100" b="0">
                <a:latin typeface="+mn-lt"/>
              </a:defRPr>
            </a:lvl3pPr>
            <a:lvl4pPr marL="0" algn="ctr">
              <a:lnSpc>
                <a:spcPct val="120000"/>
              </a:lnSpc>
              <a:spcBef>
                <a:spcPts val="0"/>
              </a:spcBef>
              <a:defRPr sz="2100" b="0">
                <a:latin typeface="+mn-lt"/>
              </a:defRPr>
            </a:lvl4pPr>
            <a:lvl5pPr marL="0" algn="ctr">
              <a:lnSpc>
                <a:spcPct val="120000"/>
              </a:lnSpc>
              <a:spcBef>
                <a:spcPts val="0"/>
              </a:spcBef>
              <a:defRPr sz="2100" b="0">
                <a:latin typeface="+mn-lt"/>
              </a:defRPr>
            </a:lvl5pPr>
          </a:lstStyle>
          <a:p>
            <a:pPr lvl="0"/>
            <a:r>
              <a:rPr lang="en-US"/>
              <a:t>Click to edit Master text styles</a:t>
            </a:r>
          </a:p>
          <a:p>
            <a:pPr lvl="1"/>
            <a:endParaRPr lang="en-US"/>
          </a:p>
        </p:txBody>
      </p:sp>
      <p:sp>
        <p:nvSpPr>
          <p:cNvPr id="6" name="Date Placeholder 3">
            <a:extLst>
              <a:ext uri="{FF2B5EF4-FFF2-40B4-BE49-F238E27FC236}">
                <a16:creationId xmlns:a16="http://schemas.microsoft.com/office/drawing/2014/main" id="{53E57881-0F22-B028-F6F5-D6CC95E7B6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5DCB3D5E-F905-444E-B090-7ADB45A66EBF}" type="datetime1">
              <a:rPr lang="en-US" smtClean="0"/>
              <a:t>8/24/2025</a:t>
            </a:fld>
            <a:endParaRPr lang="en-CN"/>
          </a:p>
        </p:txBody>
      </p:sp>
      <p:sp>
        <p:nvSpPr>
          <p:cNvPr id="7" name="Footer Placeholder 4">
            <a:extLst>
              <a:ext uri="{FF2B5EF4-FFF2-40B4-BE49-F238E27FC236}">
                <a16:creationId xmlns:a16="http://schemas.microsoft.com/office/drawing/2014/main" id="{19CDC47F-058C-1544-C172-0CF7FD50F2B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8" name="Slide Number Placeholder 5">
            <a:extLst>
              <a:ext uri="{FF2B5EF4-FFF2-40B4-BE49-F238E27FC236}">
                <a16:creationId xmlns:a16="http://schemas.microsoft.com/office/drawing/2014/main" id="{F013B132-4B65-6444-B551-EFCA3C00F5D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7" name="Straight Connector 31">
            <a:extLst>
              <a:ext uri="{FF2B5EF4-FFF2-40B4-BE49-F238E27FC236}">
                <a16:creationId xmlns:a16="http://schemas.microsoft.com/office/drawing/2014/main" id="{9737AD9D-036B-D686-E1F7-D96BA9CE44E6}"/>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32">
            <a:extLst>
              <a:ext uri="{FF2B5EF4-FFF2-40B4-BE49-F238E27FC236}">
                <a16:creationId xmlns:a16="http://schemas.microsoft.com/office/drawing/2014/main" id="{31C53475-91B5-C2EE-3B43-0929FF081C90}"/>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32">
            <a:extLst>
              <a:ext uri="{FF2B5EF4-FFF2-40B4-BE49-F238E27FC236}">
                <a16:creationId xmlns:a16="http://schemas.microsoft.com/office/drawing/2014/main" id="{9DD4FCC2-EFD7-465D-BCEC-F58C8C879316}"/>
              </a:ext>
              <a:ext uri="{C183D7F6-B498-43B3-948B-1728B52AA6E4}">
                <adec:decorative xmlns:adec="http://schemas.microsoft.com/office/drawing/2017/decorative" val="1"/>
              </a:ext>
            </a:extLst>
          </p:cNvPr>
          <p:cNvCxnSpPr>
            <a:cxnSpLocks/>
          </p:cNvCxnSpPr>
          <p:nvPr userDrawn="1"/>
        </p:nvCxnSpPr>
        <p:spPr>
          <a:xfrm>
            <a:off x="305117"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31">
            <a:extLst>
              <a:ext uri="{FF2B5EF4-FFF2-40B4-BE49-F238E27FC236}">
                <a16:creationId xmlns:a16="http://schemas.microsoft.com/office/drawing/2014/main" id="{CC192184-488F-FD72-3C76-41CA9EA4F19F}"/>
              </a:ext>
              <a:ext uri="{C183D7F6-B498-43B3-948B-1728B52AA6E4}">
                <adec:decorative xmlns:adec="http://schemas.microsoft.com/office/drawing/2017/decorative" val="1"/>
              </a:ext>
            </a:extLst>
          </p:cNvPr>
          <p:cNvCxnSpPr>
            <a:cxnSpLocks/>
          </p:cNvCxnSpPr>
          <p:nvPr userDrawn="1"/>
        </p:nvCxnSpPr>
        <p:spPr>
          <a:xfrm>
            <a:off x="0" y="996188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4">
            <a:extLst>
              <a:ext uri="{FF2B5EF4-FFF2-40B4-BE49-F238E27FC236}">
                <a16:creationId xmlns:a16="http://schemas.microsoft.com/office/drawing/2014/main" id="{5842CD27-CDAB-FAF1-4CE8-A5000A35671F}"/>
              </a:ext>
              <a:ext uri="{C183D7F6-B498-43B3-948B-1728B52AA6E4}">
                <adec:decorative xmlns:adec="http://schemas.microsoft.com/office/drawing/2017/decorative" val="1"/>
              </a:ext>
            </a:extLst>
          </p:cNvPr>
          <p:cNvCxnSpPr>
            <a:cxnSpLocks/>
          </p:cNvCxnSpPr>
          <p:nvPr userDrawn="1"/>
        </p:nvCxnSpPr>
        <p:spPr>
          <a:xfrm>
            <a:off x="5065760" y="3632205"/>
            <a:ext cx="0" cy="4743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15">
            <a:extLst>
              <a:ext uri="{FF2B5EF4-FFF2-40B4-BE49-F238E27FC236}">
                <a16:creationId xmlns:a16="http://schemas.microsoft.com/office/drawing/2014/main" id="{935411DC-B457-41AD-D330-F241093DB0D5}"/>
              </a:ext>
              <a:ext uri="{C183D7F6-B498-43B3-948B-1728B52AA6E4}">
                <adec:decorative xmlns:adec="http://schemas.microsoft.com/office/drawing/2017/decorative" val="1"/>
              </a:ext>
            </a:extLst>
          </p:cNvPr>
          <p:cNvCxnSpPr>
            <a:cxnSpLocks/>
          </p:cNvCxnSpPr>
          <p:nvPr userDrawn="1"/>
        </p:nvCxnSpPr>
        <p:spPr>
          <a:xfrm>
            <a:off x="9178787" y="3632205"/>
            <a:ext cx="0" cy="4743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16">
            <a:extLst>
              <a:ext uri="{FF2B5EF4-FFF2-40B4-BE49-F238E27FC236}">
                <a16:creationId xmlns:a16="http://schemas.microsoft.com/office/drawing/2014/main" id="{792ABE52-35D0-6CC6-55AA-1493BF6FB37A}"/>
              </a:ext>
              <a:ext uri="{C183D7F6-B498-43B3-948B-1728B52AA6E4}">
                <adec:decorative xmlns:adec="http://schemas.microsoft.com/office/drawing/2017/decorative" val="1"/>
              </a:ext>
            </a:extLst>
          </p:cNvPr>
          <p:cNvCxnSpPr>
            <a:cxnSpLocks/>
          </p:cNvCxnSpPr>
          <p:nvPr userDrawn="1"/>
        </p:nvCxnSpPr>
        <p:spPr>
          <a:xfrm>
            <a:off x="13291814" y="3632205"/>
            <a:ext cx="0" cy="4743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082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E2099-0006-46F6-B7BA-EF932B57EEFD}" type="datetime1">
              <a:rPr lang="en-US" smtClean="0"/>
              <a:t>8/24/2025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3-item Lists">
    <p:spTree>
      <p:nvGrpSpPr>
        <p:cNvPr id="1" name=""/>
        <p:cNvGrpSpPr/>
        <p:nvPr/>
      </p:nvGrpSpPr>
      <p:grpSpPr>
        <a:xfrm>
          <a:off x="0" y="0"/>
          <a:ext cx="0" cy="0"/>
          <a:chOff x="0" y="0"/>
          <a:chExt cx="0" cy="0"/>
        </a:xfrm>
      </p:grpSpPr>
      <p:sp>
        <p:nvSpPr>
          <p:cNvPr id="9" name="Rectangle 18">
            <a:extLst>
              <a:ext uri="{FF2B5EF4-FFF2-40B4-BE49-F238E27FC236}">
                <a16:creationId xmlns:a16="http://schemas.microsoft.com/office/drawing/2014/main" id="{F219FF9B-2AB2-FF14-1C42-267613829559}"/>
              </a:ext>
              <a:ext uri="{C183D7F6-B498-43B3-948B-1728B52AA6E4}">
                <adec:decorative xmlns:adec="http://schemas.microsoft.com/office/drawing/2017/decorative" val="1"/>
              </a:ext>
            </a:extLst>
          </p:cNvPr>
          <p:cNvSpPr>
            <a:spLocks noChangeArrowheads="1"/>
          </p:cNvSpPr>
          <p:nvPr userDrawn="1"/>
        </p:nvSpPr>
        <p:spPr bwMode="auto">
          <a:xfrm>
            <a:off x="7163154" y="4329857"/>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10" name="Rectangle 40">
            <a:extLst>
              <a:ext uri="{FF2B5EF4-FFF2-40B4-BE49-F238E27FC236}">
                <a16:creationId xmlns:a16="http://schemas.microsoft.com/office/drawing/2014/main" id="{90DC9388-2CF6-5752-E430-B0454588A1F3}"/>
              </a:ext>
              <a:ext uri="{C183D7F6-B498-43B3-948B-1728B52AA6E4}">
                <adec:decorative xmlns:adec="http://schemas.microsoft.com/office/drawing/2017/decorative" val="1"/>
              </a:ext>
            </a:extLst>
          </p:cNvPr>
          <p:cNvSpPr>
            <a:spLocks noChangeArrowheads="1"/>
          </p:cNvSpPr>
          <p:nvPr userDrawn="1"/>
        </p:nvSpPr>
        <p:spPr bwMode="auto">
          <a:xfrm>
            <a:off x="7163154" y="6263864"/>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11" name="Rectangle 48">
            <a:extLst>
              <a:ext uri="{FF2B5EF4-FFF2-40B4-BE49-F238E27FC236}">
                <a16:creationId xmlns:a16="http://schemas.microsoft.com/office/drawing/2014/main" id="{4800356D-3D68-4E92-38D5-018F74A54712}"/>
              </a:ext>
              <a:ext uri="{C183D7F6-B498-43B3-948B-1728B52AA6E4}">
                <adec:decorative xmlns:adec="http://schemas.microsoft.com/office/drawing/2017/decorative" val="1"/>
              </a:ext>
            </a:extLst>
          </p:cNvPr>
          <p:cNvSpPr>
            <a:spLocks noChangeArrowheads="1"/>
          </p:cNvSpPr>
          <p:nvPr userDrawn="1"/>
        </p:nvSpPr>
        <p:spPr bwMode="auto">
          <a:xfrm>
            <a:off x="7163154" y="8197871"/>
            <a:ext cx="702000" cy="702000"/>
          </a:xfrm>
          <a:prstGeom prst="rect">
            <a:avLst/>
          </a:prstGeom>
          <a:solidFill>
            <a:schemeClr val="tx1"/>
          </a:solidFill>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sz="2700" b="1" noProof="1">
              <a:solidFill>
                <a:schemeClr val="bg2"/>
              </a:solidFill>
              <a:latin typeface="+mj-lt"/>
              <a:ea typeface="+mj-ea"/>
            </a:endParaRPr>
          </a:p>
        </p:txBody>
      </p:sp>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7045572" y="722469"/>
            <a:ext cx="10525224" cy="2463801"/>
          </a:xfrm>
        </p:spPr>
        <p:txBody>
          <a:bodyPr/>
          <a:lstStyle>
            <a:lvl1pPr>
              <a:defRPr sz="5400">
                <a:solidFill>
                  <a:schemeClr val="tx1"/>
                </a:solidFill>
              </a:defRPr>
            </a:lvl1pPr>
          </a:lstStyle>
          <a:p>
            <a:r>
              <a:rPr lang="en-US"/>
              <a:t>Click to edit Master title style</a:t>
            </a:r>
          </a:p>
        </p:txBody>
      </p:sp>
      <p:sp>
        <p:nvSpPr>
          <p:cNvPr id="23" name="Picture Placeholder 22">
            <a:extLst>
              <a:ext uri="{FF2B5EF4-FFF2-40B4-BE49-F238E27FC236}">
                <a16:creationId xmlns:a16="http://schemas.microsoft.com/office/drawing/2014/main" id="{5BA2974B-49DF-3651-519D-5AB366F004D0}"/>
              </a:ext>
            </a:extLst>
          </p:cNvPr>
          <p:cNvSpPr>
            <a:spLocks noGrp="1"/>
          </p:cNvSpPr>
          <p:nvPr>
            <p:ph type="pic" sz="quarter" idx="27"/>
          </p:nvPr>
        </p:nvSpPr>
        <p:spPr>
          <a:xfrm>
            <a:off x="0" y="0"/>
            <a:ext cx="6316161" cy="10287000"/>
          </a:xfrm>
          <a:custGeom>
            <a:avLst/>
            <a:gdLst>
              <a:gd name="connsiteX0" fmla="*/ 0 w 4210774"/>
              <a:gd name="connsiteY0" fmla="*/ 0 h 6858000"/>
              <a:gd name="connsiteX1" fmla="*/ 660400 w 4210774"/>
              <a:gd name="connsiteY1" fmla="*/ 0 h 6858000"/>
              <a:gd name="connsiteX2" fmla="*/ 1028700 w 4210774"/>
              <a:gd name="connsiteY2" fmla="*/ 0 h 6858000"/>
              <a:gd name="connsiteX3" fmla="*/ 3466332 w 4210774"/>
              <a:gd name="connsiteY3" fmla="*/ 0 h 6858000"/>
              <a:gd name="connsiteX4" fmla="*/ 4210774 w 4210774"/>
              <a:gd name="connsiteY4" fmla="*/ 744442 h 6858000"/>
              <a:gd name="connsiteX5" fmla="*/ 4210774 w 4210774"/>
              <a:gd name="connsiteY5" fmla="*/ 6858000 h 6858000"/>
              <a:gd name="connsiteX6" fmla="*/ 1028700 w 4210774"/>
              <a:gd name="connsiteY6" fmla="*/ 6858000 h 6858000"/>
              <a:gd name="connsiteX7" fmla="*/ 660400 w 4210774"/>
              <a:gd name="connsiteY7" fmla="*/ 6858000 h 6858000"/>
              <a:gd name="connsiteX8" fmla="*/ 0 w 4210774"/>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0774" h="6858000">
                <a:moveTo>
                  <a:pt x="0" y="0"/>
                </a:moveTo>
                <a:lnTo>
                  <a:pt x="660400" y="0"/>
                </a:lnTo>
                <a:lnTo>
                  <a:pt x="1028700" y="0"/>
                </a:lnTo>
                <a:lnTo>
                  <a:pt x="3466332" y="0"/>
                </a:lnTo>
                <a:cubicBezTo>
                  <a:pt x="3877476" y="0"/>
                  <a:pt x="4210774" y="333298"/>
                  <a:pt x="4210774" y="744442"/>
                </a:cubicBezTo>
                <a:lnTo>
                  <a:pt x="4210774" y="6858000"/>
                </a:lnTo>
                <a:lnTo>
                  <a:pt x="1028700" y="6858000"/>
                </a:lnTo>
                <a:lnTo>
                  <a:pt x="660400" y="6858000"/>
                </a:lnTo>
                <a:lnTo>
                  <a:pt x="0" y="6858000"/>
                </a:lnTo>
                <a:close/>
              </a:path>
            </a:pathLst>
          </a:custGeom>
        </p:spPr>
        <p:txBody>
          <a:bodyPr wrap="square">
            <a:noAutofit/>
          </a:bodyPr>
          <a:lstStyle/>
          <a:p>
            <a:endParaRPr lang="zh-CN" altLang="en-US"/>
          </a:p>
        </p:txBody>
      </p:sp>
      <p:sp>
        <p:nvSpPr>
          <p:cNvPr id="8" name="Text Placeholder 6">
            <a:extLst>
              <a:ext uri="{FF2B5EF4-FFF2-40B4-BE49-F238E27FC236}">
                <a16:creationId xmlns:a16="http://schemas.microsoft.com/office/drawing/2014/main" id="{BFE3AEC9-EFD5-752C-B069-C72EB6BC6805}"/>
              </a:ext>
            </a:extLst>
          </p:cNvPr>
          <p:cNvSpPr>
            <a:spLocks noGrp="1"/>
          </p:cNvSpPr>
          <p:nvPr>
            <p:ph type="body" sz="quarter" idx="30" hasCustomPrompt="1"/>
          </p:nvPr>
        </p:nvSpPr>
        <p:spPr>
          <a:xfrm>
            <a:off x="7164540" y="4335402"/>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01</a:t>
            </a:r>
            <a:endParaRPr lang="zh-CN" altLang="en-US"/>
          </a:p>
        </p:txBody>
      </p:sp>
      <p:sp>
        <p:nvSpPr>
          <p:cNvPr id="14" name="Text Placeholder 10">
            <a:extLst>
              <a:ext uri="{FF2B5EF4-FFF2-40B4-BE49-F238E27FC236}">
                <a16:creationId xmlns:a16="http://schemas.microsoft.com/office/drawing/2014/main" id="{6F9B8F46-AC0B-8FA1-C523-CF07533604BF}"/>
              </a:ext>
            </a:extLst>
          </p:cNvPr>
          <p:cNvSpPr>
            <a:spLocks noGrp="1"/>
          </p:cNvSpPr>
          <p:nvPr>
            <p:ph type="body" sz="quarter" idx="22"/>
          </p:nvPr>
        </p:nvSpPr>
        <p:spPr>
          <a:xfrm>
            <a:off x="8057337" y="4240277"/>
            <a:ext cx="9513459" cy="460076"/>
          </a:xfrm>
        </p:spPr>
        <p:txBody>
          <a:bodyPr anchor="b"/>
          <a:lstStyle>
            <a:lvl1pPr marL="0" indent="0" algn="l">
              <a:lnSpc>
                <a:spcPct val="100000"/>
              </a:lnSpc>
              <a:buNone/>
              <a:defRPr sz="2700" b="1">
                <a:latin typeface="+mj-lt"/>
              </a:defRPr>
            </a:lvl1pPr>
            <a:lvl2pPr algn="l">
              <a:lnSpc>
                <a:spcPct val="100000"/>
              </a:lnSpc>
              <a:defRPr sz="2700" b="1">
                <a:latin typeface="+mj-lt"/>
              </a:defRPr>
            </a:lvl2pPr>
            <a:lvl3pPr algn="l">
              <a:lnSpc>
                <a:spcPct val="100000"/>
              </a:lnSpc>
              <a:defRPr sz="2700" b="1">
                <a:latin typeface="+mj-lt"/>
              </a:defRPr>
            </a:lvl3pPr>
            <a:lvl4pPr algn="l">
              <a:lnSpc>
                <a:spcPct val="100000"/>
              </a:lnSpc>
              <a:defRPr sz="2700" b="1">
                <a:latin typeface="+mj-lt"/>
              </a:defRPr>
            </a:lvl4pPr>
            <a:lvl5pPr algn="l">
              <a:lnSpc>
                <a:spcPct val="100000"/>
              </a:lnSpc>
              <a:defRPr sz="2700" b="1">
                <a:latin typeface="+mj-lt"/>
              </a:defRPr>
            </a:lvl5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12" name="Text Placeholder 10">
            <a:extLst>
              <a:ext uri="{FF2B5EF4-FFF2-40B4-BE49-F238E27FC236}">
                <a16:creationId xmlns:a16="http://schemas.microsoft.com/office/drawing/2014/main" id="{54C1C2E9-CE9E-CB42-8A96-9163BED40272}"/>
              </a:ext>
            </a:extLst>
          </p:cNvPr>
          <p:cNvSpPr>
            <a:spLocks noGrp="1"/>
          </p:cNvSpPr>
          <p:nvPr>
            <p:ph type="body" sz="quarter" idx="21"/>
          </p:nvPr>
        </p:nvSpPr>
        <p:spPr>
          <a:xfrm>
            <a:off x="8057336" y="4718475"/>
            <a:ext cx="9513456" cy="849543"/>
          </a:xfrm>
        </p:spPr>
        <p:txBody>
          <a:bodyPr anchor="t"/>
          <a:lstStyle>
            <a:lvl1pPr marL="0" indent="0" algn="l">
              <a:lnSpc>
                <a:spcPct val="120000"/>
              </a:lnSpc>
              <a:spcBef>
                <a:spcPts val="0"/>
              </a:spcBef>
              <a:buNone/>
              <a:defRPr sz="2100" b="0">
                <a:latin typeface="+mn-lt"/>
              </a:defRPr>
            </a:lvl1pPr>
            <a:lvl2pPr marL="0" algn="l">
              <a:lnSpc>
                <a:spcPct val="120000"/>
              </a:lnSpc>
              <a:spcBef>
                <a:spcPts val="0"/>
              </a:spcBef>
              <a:defRPr sz="2100" b="0">
                <a:latin typeface="+mn-lt"/>
              </a:defRPr>
            </a:lvl2pPr>
            <a:lvl3pPr marL="0" algn="l">
              <a:lnSpc>
                <a:spcPct val="120000"/>
              </a:lnSpc>
              <a:spcBef>
                <a:spcPts val="0"/>
              </a:spcBef>
              <a:defRPr sz="2100" b="0">
                <a:latin typeface="+mn-lt"/>
              </a:defRPr>
            </a:lvl3pPr>
            <a:lvl4pPr marL="0" algn="l">
              <a:lnSpc>
                <a:spcPct val="120000"/>
              </a:lnSpc>
              <a:spcBef>
                <a:spcPts val="0"/>
              </a:spcBef>
              <a:defRPr sz="2100" b="0">
                <a:latin typeface="+mn-lt"/>
              </a:defRPr>
            </a:lvl4pPr>
            <a:lvl5pPr marL="0" algn="l">
              <a:lnSpc>
                <a:spcPct val="120000"/>
              </a:lnSpc>
              <a:spcBef>
                <a:spcPts val="0"/>
              </a:spcBef>
              <a:defRPr sz="2100" b="0">
                <a:latin typeface="+mn-lt"/>
              </a:defRPr>
            </a:lvl5pPr>
          </a:lstStyle>
          <a:p>
            <a:pPr marL="0" marR="0" lvl="0" indent="0" algn="l"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GB" altLang="zh-CN"/>
              <a:t>Click to edit Master text styles</a:t>
            </a:r>
          </a:p>
        </p:txBody>
      </p:sp>
      <p:sp>
        <p:nvSpPr>
          <p:cNvPr id="7" name="Text Placeholder 6">
            <a:extLst>
              <a:ext uri="{FF2B5EF4-FFF2-40B4-BE49-F238E27FC236}">
                <a16:creationId xmlns:a16="http://schemas.microsoft.com/office/drawing/2014/main" id="{B093FF2F-B192-CE88-DD52-228CC59E68DD}"/>
              </a:ext>
            </a:extLst>
          </p:cNvPr>
          <p:cNvSpPr>
            <a:spLocks noGrp="1"/>
          </p:cNvSpPr>
          <p:nvPr>
            <p:ph type="body" sz="quarter" idx="31" hasCustomPrompt="1"/>
          </p:nvPr>
        </p:nvSpPr>
        <p:spPr>
          <a:xfrm>
            <a:off x="7164540" y="6260220"/>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02</a:t>
            </a:r>
            <a:endParaRPr lang="zh-CN" altLang="en-US"/>
          </a:p>
        </p:txBody>
      </p:sp>
      <p:sp>
        <p:nvSpPr>
          <p:cNvPr id="16" name="Text Placeholder 10">
            <a:extLst>
              <a:ext uri="{FF2B5EF4-FFF2-40B4-BE49-F238E27FC236}">
                <a16:creationId xmlns:a16="http://schemas.microsoft.com/office/drawing/2014/main" id="{341B4613-7F18-F348-A0D5-1A6F1E22A6D7}"/>
              </a:ext>
            </a:extLst>
          </p:cNvPr>
          <p:cNvSpPr>
            <a:spLocks noGrp="1"/>
          </p:cNvSpPr>
          <p:nvPr>
            <p:ph type="body" sz="quarter" idx="24"/>
          </p:nvPr>
        </p:nvSpPr>
        <p:spPr>
          <a:xfrm>
            <a:off x="8057333" y="6154789"/>
            <a:ext cx="9513459" cy="460076"/>
          </a:xfrm>
        </p:spPr>
        <p:txBody>
          <a:bodyPr anchor="b"/>
          <a:lstStyle>
            <a:lvl1pPr marL="0" indent="0" algn="l">
              <a:lnSpc>
                <a:spcPct val="100000"/>
              </a:lnSpc>
              <a:buNone/>
              <a:defRPr sz="2700" b="1">
                <a:latin typeface="+mj-lt"/>
              </a:defRPr>
            </a:lvl1pPr>
            <a:lvl2pPr algn="l">
              <a:lnSpc>
                <a:spcPct val="100000"/>
              </a:lnSpc>
              <a:defRPr sz="2700" b="1">
                <a:latin typeface="+mj-lt"/>
              </a:defRPr>
            </a:lvl2pPr>
            <a:lvl3pPr algn="l">
              <a:lnSpc>
                <a:spcPct val="100000"/>
              </a:lnSpc>
              <a:defRPr sz="2700" b="1">
                <a:latin typeface="+mj-lt"/>
              </a:defRPr>
            </a:lvl3pPr>
            <a:lvl4pPr algn="l">
              <a:lnSpc>
                <a:spcPct val="100000"/>
              </a:lnSpc>
              <a:defRPr sz="2700" b="1">
                <a:latin typeface="+mj-lt"/>
              </a:defRPr>
            </a:lvl4pPr>
            <a:lvl5pPr algn="l">
              <a:lnSpc>
                <a:spcPct val="100000"/>
              </a:lnSpc>
              <a:defRPr sz="2700" b="1">
                <a:latin typeface="+mj-lt"/>
              </a:defRPr>
            </a:lvl5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15" name="Text Placeholder 10">
            <a:extLst>
              <a:ext uri="{FF2B5EF4-FFF2-40B4-BE49-F238E27FC236}">
                <a16:creationId xmlns:a16="http://schemas.microsoft.com/office/drawing/2014/main" id="{196AABFD-E1D2-F043-514A-DE1FF59810C6}"/>
              </a:ext>
            </a:extLst>
          </p:cNvPr>
          <p:cNvSpPr>
            <a:spLocks noGrp="1"/>
          </p:cNvSpPr>
          <p:nvPr>
            <p:ph type="body" sz="quarter" idx="23"/>
          </p:nvPr>
        </p:nvSpPr>
        <p:spPr>
          <a:xfrm>
            <a:off x="8057331" y="6652037"/>
            <a:ext cx="9513456" cy="849543"/>
          </a:xfrm>
        </p:spPr>
        <p:txBody>
          <a:bodyPr anchor="t"/>
          <a:lstStyle>
            <a:lvl1pPr marL="0" indent="0" algn="l">
              <a:lnSpc>
                <a:spcPct val="120000"/>
              </a:lnSpc>
              <a:spcBef>
                <a:spcPts val="0"/>
              </a:spcBef>
              <a:buNone/>
              <a:defRPr sz="2100" b="0">
                <a:latin typeface="+mn-lt"/>
              </a:defRPr>
            </a:lvl1pPr>
            <a:lvl2pPr marL="0" algn="l">
              <a:lnSpc>
                <a:spcPct val="120000"/>
              </a:lnSpc>
              <a:spcBef>
                <a:spcPts val="0"/>
              </a:spcBef>
              <a:defRPr sz="2100" b="0">
                <a:latin typeface="+mn-lt"/>
              </a:defRPr>
            </a:lvl2pPr>
            <a:lvl3pPr marL="0" algn="l">
              <a:lnSpc>
                <a:spcPct val="120000"/>
              </a:lnSpc>
              <a:spcBef>
                <a:spcPts val="0"/>
              </a:spcBef>
              <a:defRPr sz="2100" b="0">
                <a:latin typeface="+mn-lt"/>
              </a:defRPr>
            </a:lvl3pPr>
            <a:lvl4pPr marL="0" algn="l">
              <a:lnSpc>
                <a:spcPct val="120000"/>
              </a:lnSpc>
              <a:spcBef>
                <a:spcPts val="0"/>
              </a:spcBef>
              <a:defRPr sz="2100" b="0">
                <a:latin typeface="+mn-lt"/>
              </a:defRPr>
            </a:lvl4pPr>
            <a:lvl5pPr marL="0" algn="l">
              <a:lnSpc>
                <a:spcPct val="120000"/>
              </a:lnSpc>
              <a:spcBef>
                <a:spcPts val="0"/>
              </a:spcBef>
              <a:defRPr sz="2100" b="0">
                <a:latin typeface="+mn-lt"/>
              </a:defRPr>
            </a:lvl5pPr>
          </a:lstStyle>
          <a:p>
            <a:pPr marL="0" marR="0" lvl="0" indent="0" algn="l"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GB" altLang="zh-CN"/>
              <a:t>Click to edit Master text styles</a:t>
            </a:r>
          </a:p>
        </p:txBody>
      </p:sp>
      <p:sp>
        <p:nvSpPr>
          <p:cNvPr id="6" name="Text Placeholder 6">
            <a:extLst>
              <a:ext uri="{FF2B5EF4-FFF2-40B4-BE49-F238E27FC236}">
                <a16:creationId xmlns:a16="http://schemas.microsoft.com/office/drawing/2014/main" id="{C96F6E1F-8FDA-954E-935D-511AD1C1C366}"/>
              </a:ext>
            </a:extLst>
          </p:cNvPr>
          <p:cNvSpPr>
            <a:spLocks noGrp="1"/>
          </p:cNvSpPr>
          <p:nvPr>
            <p:ph type="body" sz="quarter" idx="32" hasCustomPrompt="1"/>
          </p:nvPr>
        </p:nvSpPr>
        <p:spPr>
          <a:xfrm>
            <a:off x="7164540" y="8197637"/>
            <a:ext cx="694263" cy="702468"/>
          </a:xfrm>
        </p:spPr>
        <p:txBody>
          <a:bodyPr anchor="ctr"/>
          <a:lstStyle>
            <a:lvl1pPr marL="0" indent="0" algn="ctr">
              <a:spcBef>
                <a:spcPts val="0"/>
              </a:spcBef>
              <a:buNone/>
              <a:defRPr b="1">
                <a:solidFill>
                  <a:schemeClr val="bg2"/>
                </a:solidFill>
                <a:latin typeface="+mj-lt"/>
              </a:defRPr>
            </a:lvl1pPr>
          </a:lstStyle>
          <a:p>
            <a:pPr lvl="0"/>
            <a:r>
              <a:rPr lang="en-US" altLang="zh-CN"/>
              <a:t>03</a:t>
            </a:r>
            <a:endParaRPr lang="zh-CN" altLang="en-US"/>
          </a:p>
        </p:txBody>
      </p:sp>
      <p:sp>
        <p:nvSpPr>
          <p:cNvPr id="19" name="Text Placeholder 10">
            <a:extLst>
              <a:ext uri="{FF2B5EF4-FFF2-40B4-BE49-F238E27FC236}">
                <a16:creationId xmlns:a16="http://schemas.microsoft.com/office/drawing/2014/main" id="{3FCF7760-891C-DE83-4D8A-42471D96740B}"/>
              </a:ext>
            </a:extLst>
          </p:cNvPr>
          <p:cNvSpPr>
            <a:spLocks noGrp="1"/>
          </p:cNvSpPr>
          <p:nvPr>
            <p:ph type="body" sz="quarter" idx="26"/>
          </p:nvPr>
        </p:nvSpPr>
        <p:spPr>
          <a:xfrm>
            <a:off x="8057333" y="8063930"/>
            <a:ext cx="9513459" cy="460076"/>
          </a:xfrm>
        </p:spPr>
        <p:txBody>
          <a:bodyPr anchor="b"/>
          <a:lstStyle>
            <a:lvl1pPr marL="0" indent="0" algn="l">
              <a:lnSpc>
                <a:spcPct val="100000"/>
              </a:lnSpc>
              <a:buNone/>
              <a:defRPr sz="2700" b="1">
                <a:latin typeface="+mj-lt"/>
              </a:defRPr>
            </a:lvl1pPr>
            <a:lvl2pPr algn="l">
              <a:lnSpc>
                <a:spcPct val="100000"/>
              </a:lnSpc>
              <a:defRPr sz="2700" b="1">
                <a:latin typeface="+mj-lt"/>
              </a:defRPr>
            </a:lvl2pPr>
            <a:lvl3pPr algn="l">
              <a:lnSpc>
                <a:spcPct val="100000"/>
              </a:lnSpc>
              <a:defRPr sz="2700" b="1">
                <a:latin typeface="+mj-lt"/>
              </a:defRPr>
            </a:lvl3pPr>
            <a:lvl4pPr algn="l">
              <a:lnSpc>
                <a:spcPct val="100000"/>
              </a:lnSpc>
              <a:defRPr sz="2700" b="1">
                <a:latin typeface="+mj-lt"/>
              </a:defRPr>
            </a:lvl4pPr>
            <a:lvl5pPr algn="l">
              <a:lnSpc>
                <a:spcPct val="100000"/>
              </a:lnSpc>
              <a:defRPr sz="2700" b="1">
                <a:latin typeface="+mj-lt"/>
              </a:defRPr>
            </a:lvl5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GB" altLang="zh-CN"/>
              <a:t>Click to edit Master text styles</a:t>
            </a:r>
          </a:p>
        </p:txBody>
      </p:sp>
      <p:sp>
        <p:nvSpPr>
          <p:cNvPr id="18" name="Text Placeholder 10">
            <a:extLst>
              <a:ext uri="{FF2B5EF4-FFF2-40B4-BE49-F238E27FC236}">
                <a16:creationId xmlns:a16="http://schemas.microsoft.com/office/drawing/2014/main" id="{D9CF86D2-5E53-A8AE-8C23-3A6D4607E884}"/>
              </a:ext>
            </a:extLst>
          </p:cNvPr>
          <p:cNvSpPr>
            <a:spLocks noGrp="1"/>
          </p:cNvSpPr>
          <p:nvPr>
            <p:ph type="body" sz="quarter" idx="25"/>
          </p:nvPr>
        </p:nvSpPr>
        <p:spPr>
          <a:xfrm>
            <a:off x="8057331" y="8558883"/>
            <a:ext cx="9513456" cy="849543"/>
          </a:xfrm>
        </p:spPr>
        <p:txBody>
          <a:bodyPr anchor="t"/>
          <a:lstStyle>
            <a:lvl1pPr marL="0" indent="0" algn="l">
              <a:lnSpc>
                <a:spcPct val="120000"/>
              </a:lnSpc>
              <a:spcBef>
                <a:spcPts val="0"/>
              </a:spcBef>
              <a:buNone/>
              <a:defRPr sz="2100" b="0">
                <a:latin typeface="+mn-lt"/>
              </a:defRPr>
            </a:lvl1pPr>
            <a:lvl2pPr marL="0" algn="l">
              <a:lnSpc>
                <a:spcPct val="120000"/>
              </a:lnSpc>
              <a:spcBef>
                <a:spcPts val="0"/>
              </a:spcBef>
              <a:defRPr sz="2100" b="0">
                <a:latin typeface="+mn-lt"/>
              </a:defRPr>
            </a:lvl2pPr>
            <a:lvl3pPr marL="0" algn="l">
              <a:lnSpc>
                <a:spcPct val="120000"/>
              </a:lnSpc>
              <a:spcBef>
                <a:spcPts val="0"/>
              </a:spcBef>
              <a:defRPr sz="2100" b="0">
                <a:latin typeface="+mn-lt"/>
              </a:defRPr>
            </a:lvl3pPr>
            <a:lvl4pPr marL="0" algn="l">
              <a:lnSpc>
                <a:spcPct val="120000"/>
              </a:lnSpc>
              <a:spcBef>
                <a:spcPts val="0"/>
              </a:spcBef>
              <a:defRPr sz="2100" b="0">
                <a:latin typeface="+mn-lt"/>
              </a:defRPr>
            </a:lvl4pPr>
            <a:lvl5pPr marL="0" algn="l">
              <a:lnSpc>
                <a:spcPct val="120000"/>
              </a:lnSpc>
              <a:spcBef>
                <a:spcPts val="0"/>
              </a:spcBef>
              <a:defRPr sz="2100" b="0">
                <a:latin typeface="+mn-lt"/>
              </a:defRPr>
            </a:lvl5pPr>
          </a:lstStyle>
          <a:p>
            <a:pPr marL="0" marR="0" lvl="0" indent="0" algn="l" defTabSz="1371600" rtl="0" eaLnBrk="1" fontAlgn="auto" latinLnBrk="0" hangingPunct="1">
              <a:lnSpc>
                <a:spcPct val="120000"/>
              </a:lnSpc>
              <a:spcBef>
                <a:spcPts val="0"/>
              </a:spcBef>
              <a:spcAft>
                <a:spcPts val="0"/>
              </a:spcAft>
              <a:buClrTx/>
              <a:buSzTx/>
              <a:buFont typeface="Arial" panose="020B0604020202020204" pitchFamily="34" charset="0"/>
              <a:buNone/>
              <a:tabLst/>
              <a:defRPr/>
            </a:pPr>
            <a:r>
              <a:rPr lang="en-GB" altLang="zh-CN"/>
              <a:t>Click to edit Master text styles</a:t>
            </a:r>
          </a:p>
        </p:txBody>
      </p:sp>
      <p:sp>
        <p:nvSpPr>
          <p:cNvPr id="20" name="Date Placeholder 3">
            <a:extLst>
              <a:ext uri="{FF2B5EF4-FFF2-40B4-BE49-F238E27FC236}">
                <a16:creationId xmlns:a16="http://schemas.microsoft.com/office/drawing/2014/main" id="{B4B489D2-4AE6-F4D6-9934-750DACF5279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AED82D48-2B9F-4F1F-8BBD-07DC86E4C3E9}" type="datetime1">
              <a:rPr lang="en-US" smtClean="0"/>
              <a:t>8/24/2025</a:t>
            </a:fld>
            <a:endParaRPr lang="en-CN"/>
          </a:p>
        </p:txBody>
      </p:sp>
      <p:sp>
        <p:nvSpPr>
          <p:cNvPr id="21" name="Footer Placeholder 4">
            <a:extLst>
              <a:ext uri="{FF2B5EF4-FFF2-40B4-BE49-F238E27FC236}">
                <a16:creationId xmlns:a16="http://schemas.microsoft.com/office/drawing/2014/main" id="{FE49C402-28ED-C05F-9B69-1D2B67A1097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22" name="Slide Number Placeholder 5">
            <a:extLst>
              <a:ext uri="{FF2B5EF4-FFF2-40B4-BE49-F238E27FC236}">
                <a16:creationId xmlns:a16="http://schemas.microsoft.com/office/drawing/2014/main" id="{4FD68EAB-FDC4-C6A2-ADBB-1C2A4C0B125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3" name="Straight Connector 32">
            <a:extLst>
              <a:ext uri="{FF2B5EF4-FFF2-40B4-BE49-F238E27FC236}">
                <a16:creationId xmlns:a16="http://schemas.microsoft.com/office/drawing/2014/main" id="{987C3128-989C-3D0C-C502-4AEEE57A2B00}"/>
              </a:ext>
              <a:ext uri="{C183D7F6-B498-43B3-948B-1728B52AA6E4}">
                <adec:decorative xmlns:adec="http://schemas.microsoft.com/office/drawing/2017/decorative" val="1"/>
              </a:ext>
            </a:extLst>
          </p:cNvPr>
          <p:cNvCxnSpPr>
            <a:cxnSpLocks/>
          </p:cNvCxnSpPr>
          <p:nvPr userDrawn="1"/>
        </p:nvCxnSpPr>
        <p:spPr>
          <a:xfrm>
            <a:off x="18000939" y="13425"/>
            <a:ext cx="0" cy="102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31">
            <a:extLst>
              <a:ext uri="{FF2B5EF4-FFF2-40B4-BE49-F238E27FC236}">
                <a16:creationId xmlns:a16="http://schemas.microsoft.com/office/drawing/2014/main" id="{44B57F24-6A05-F896-ADC6-5E62E1764C38}"/>
              </a:ext>
              <a:ext uri="{C183D7F6-B498-43B3-948B-1728B52AA6E4}">
                <adec:decorative xmlns:adec="http://schemas.microsoft.com/office/drawing/2017/decorative" val="1"/>
              </a:ext>
            </a:extLst>
          </p:cNvPr>
          <p:cNvCxnSpPr>
            <a:cxnSpLocks/>
          </p:cNvCxnSpPr>
          <p:nvPr userDrawn="1"/>
        </p:nvCxnSpPr>
        <p:spPr>
          <a:xfrm flipH="1">
            <a:off x="0" y="245193"/>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0569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29411AC7-7C73-0770-E586-60D7DF67D71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988367BA-9175-4B98-BC13-1C4ECF6B566F}" type="datetime1">
              <a:rPr lang="en-US" smtClean="0"/>
              <a:t>8/24/2025</a:t>
            </a:fld>
            <a:endParaRPr lang="en-CN"/>
          </a:p>
        </p:txBody>
      </p:sp>
      <p:sp>
        <p:nvSpPr>
          <p:cNvPr id="6" name="Footer Placeholder 4">
            <a:extLst>
              <a:ext uri="{FF2B5EF4-FFF2-40B4-BE49-F238E27FC236}">
                <a16:creationId xmlns:a16="http://schemas.microsoft.com/office/drawing/2014/main" id="{889A02A4-90B2-F621-2C48-05385692760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7" name="Slide Number Placeholder 5">
            <a:extLst>
              <a:ext uri="{FF2B5EF4-FFF2-40B4-BE49-F238E27FC236}">
                <a16:creationId xmlns:a16="http://schemas.microsoft.com/office/drawing/2014/main" id="{BB2197B5-4EE8-CC14-4097-04B951FD942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559763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1266000" y="1247879"/>
            <a:ext cx="5393451" cy="2636258"/>
          </a:xfrm>
        </p:spPr>
        <p:txBody>
          <a:bodyPr anchor="t">
            <a:normAutofit/>
          </a:bodyPr>
          <a:lstStyle>
            <a:lvl1pPr>
              <a:defRPr sz="54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1266000" y="4087368"/>
            <a:ext cx="5393451" cy="4951752"/>
          </a:xfrm>
        </p:spPr>
        <p:txBody>
          <a:bodyPr anchor="t">
            <a:normAutofit/>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7361613" y="1247879"/>
            <a:ext cx="9660387" cy="7791242"/>
          </a:xfrm>
        </p:spPr>
        <p:txBody>
          <a:bodyPr>
            <a:normAutofit/>
          </a:bodyPr>
          <a:lstStyle>
            <a:lvl1pPr marL="0" indent="0">
              <a:buNone/>
              <a:defRPr sz="2100"/>
            </a:lvl1pPr>
            <a:lvl2pPr marL="685800" indent="0">
              <a:buNone/>
              <a:defRPr sz="1800"/>
            </a:lvl2pPr>
            <a:lvl3pPr marL="1371600" indent="0">
              <a:buNone/>
              <a:defRPr sz="1650"/>
            </a:lvl3pPr>
            <a:lvl4pPr marL="2057400" indent="0">
              <a:buNone/>
              <a:defRPr sz="1575"/>
            </a:lvl4pPr>
            <a:lvl5pPr marL="2743200" indent="0">
              <a:buNone/>
              <a:defRPr sz="1575"/>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E8C5D408-FFA2-C974-5FEF-CC27E5CC84CF}"/>
              </a:ext>
            </a:extLst>
          </p:cNvPr>
          <p:cNvSpPr>
            <a:spLocks noGrp="1"/>
          </p:cNvSpPr>
          <p:nvPr>
            <p:ph type="dt" sz="half" idx="10"/>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4FFD2C3D-A475-4038-83F7-06D1ACA14A0D}" type="datetime1">
              <a:rPr lang="en-US" smtClean="0"/>
              <a:t>8/24/2025</a:t>
            </a:fld>
            <a:endParaRPr lang="en-CN"/>
          </a:p>
        </p:txBody>
      </p:sp>
      <p:sp>
        <p:nvSpPr>
          <p:cNvPr id="9" name="Footer Placeholder 4">
            <a:extLst>
              <a:ext uri="{FF2B5EF4-FFF2-40B4-BE49-F238E27FC236}">
                <a16:creationId xmlns:a16="http://schemas.microsoft.com/office/drawing/2014/main" id="{DACDBC60-5DF7-DE99-0EC9-EBE53A356CF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0" name="Slide Number Placeholder 5">
            <a:extLst>
              <a:ext uri="{FF2B5EF4-FFF2-40B4-BE49-F238E27FC236}">
                <a16:creationId xmlns:a16="http://schemas.microsoft.com/office/drawing/2014/main" id="{E36DCDC3-178E-8B95-7074-DE6CCA64F4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6" name="Straight Connector 31">
            <a:extLst>
              <a:ext uri="{FF2B5EF4-FFF2-40B4-BE49-F238E27FC236}">
                <a16:creationId xmlns:a16="http://schemas.microsoft.com/office/drawing/2014/main" id="{CDAA91D8-83E5-F6A5-73F7-332B82EF9AA7}"/>
              </a:ext>
              <a:ext uri="{C183D7F6-B498-43B3-948B-1728B52AA6E4}">
                <adec:decorative xmlns:adec="http://schemas.microsoft.com/office/drawing/2017/decorative" val="1"/>
              </a:ext>
            </a:extLst>
          </p:cNvPr>
          <p:cNvCxnSpPr>
            <a:cxnSpLocks/>
          </p:cNvCxnSpPr>
          <p:nvPr userDrawn="1"/>
        </p:nvCxnSpPr>
        <p:spPr>
          <a:xfrm>
            <a:off x="-1" y="10001250"/>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32">
            <a:extLst>
              <a:ext uri="{FF2B5EF4-FFF2-40B4-BE49-F238E27FC236}">
                <a16:creationId xmlns:a16="http://schemas.microsoft.com/office/drawing/2014/main" id="{D21357E9-5725-711B-9A81-C74A9E581FBD}"/>
              </a:ext>
              <a:ext uri="{C183D7F6-B498-43B3-948B-1728B52AA6E4}">
                <adec:decorative xmlns:adec="http://schemas.microsoft.com/office/drawing/2017/decorative" val="1"/>
              </a:ext>
            </a:extLst>
          </p:cNvPr>
          <p:cNvCxnSpPr>
            <a:cxnSpLocks/>
          </p:cNvCxnSpPr>
          <p:nvPr userDrawn="1"/>
        </p:nvCxnSpPr>
        <p:spPr>
          <a:xfrm>
            <a:off x="277979"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0174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1266000" y="1247879"/>
            <a:ext cx="5393451" cy="3318470"/>
          </a:xfrm>
        </p:spPr>
        <p:txBody>
          <a:bodyPr anchor="t">
            <a:normAutofit/>
          </a:bodyPr>
          <a:lstStyle>
            <a:lvl1pPr>
              <a:defRPr sz="54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1273536" y="4890052"/>
            <a:ext cx="5378379" cy="4149068"/>
          </a:xfrm>
        </p:spPr>
        <p:txBody>
          <a:bodyPr anchor="b"/>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 uri="{C183D7F6-B498-43B3-948B-1728B52AA6E4}">
                <adec:decorative xmlns:adec="http://schemas.microsoft.com/office/drawing/2017/decorative" val="0"/>
              </a:ext>
            </a:extLst>
          </p:cNvPr>
          <p:cNvSpPr>
            <a:spLocks noGrp="1"/>
          </p:cNvSpPr>
          <p:nvPr>
            <p:ph type="pic" idx="1"/>
          </p:nvPr>
        </p:nvSpPr>
        <p:spPr>
          <a:xfrm>
            <a:off x="7594979" y="1247879"/>
            <a:ext cx="9427022" cy="7791242"/>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8" name="Date Placeholder 3">
            <a:extLst>
              <a:ext uri="{FF2B5EF4-FFF2-40B4-BE49-F238E27FC236}">
                <a16:creationId xmlns:a16="http://schemas.microsoft.com/office/drawing/2014/main" id="{568B94C1-75B8-863F-960B-8786E9F6E6EF}"/>
              </a:ext>
            </a:extLst>
          </p:cNvPr>
          <p:cNvSpPr>
            <a:spLocks noGrp="1"/>
          </p:cNvSpPr>
          <p:nvPr>
            <p:ph type="dt" sz="half" idx="10"/>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E78B2D1A-AD98-4DB0-84EE-7F210569DD57}" type="datetime1">
              <a:rPr lang="en-US" smtClean="0"/>
              <a:t>8/24/2025</a:t>
            </a:fld>
            <a:endParaRPr lang="en-CN"/>
          </a:p>
        </p:txBody>
      </p:sp>
      <p:sp>
        <p:nvSpPr>
          <p:cNvPr id="9" name="Footer Placeholder 4">
            <a:extLst>
              <a:ext uri="{FF2B5EF4-FFF2-40B4-BE49-F238E27FC236}">
                <a16:creationId xmlns:a16="http://schemas.microsoft.com/office/drawing/2014/main" id="{B6F973C8-8AF3-68C3-3AD0-FB5CD9ECA9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0" name="Slide Number Placeholder 5">
            <a:extLst>
              <a:ext uri="{FF2B5EF4-FFF2-40B4-BE49-F238E27FC236}">
                <a16:creationId xmlns:a16="http://schemas.microsoft.com/office/drawing/2014/main" id="{8B8209AD-BB7C-894A-7EE2-639C0FC37B2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6" name="Straight Connector 31">
            <a:extLst>
              <a:ext uri="{FF2B5EF4-FFF2-40B4-BE49-F238E27FC236}">
                <a16:creationId xmlns:a16="http://schemas.microsoft.com/office/drawing/2014/main" id="{4193EBB3-CE5F-A8BE-28F8-FC0734E9299F}"/>
              </a:ext>
              <a:ext uri="{C183D7F6-B498-43B3-948B-1728B52AA6E4}">
                <adec:decorative xmlns:adec="http://schemas.microsoft.com/office/drawing/2017/decorative" val="1"/>
              </a:ext>
            </a:extLst>
          </p:cNvPr>
          <p:cNvCxnSpPr>
            <a:cxnSpLocks/>
          </p:cNvCxnSpPr>
          <p:nvPr userDrawn="1"/>
        </p:nvCxnSpPr>
        <p:spPr>
          <a:xfrm>
            <a:off x="-1" y="10001250"/>
            <a:ext cx="18288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32">
            <a:extLst>
              <a:ext uri="{FF2B5EF4-FFF2-40B4-BE49-F238E27FC236}">
                <a16:creationId xmlns:a16="http://schemas.microsoft.com/office/drawing/2014/main" id="{196F95E7-D1CA-3B84-305B-BF7A682866E7}"/>
              </a:ext>
              <a:ext uri="{C183D7F6-B498-43B3-948B-1728B52AA6E4}">
                <adec:decorative xmlns:adec="http://schemas.microsoft.com/office/drawing/2017/decorative" val="1"/>
              </a:ext>
            </a:extLst>
          </p:cNvPr>
          <p:cNvCxnSpPr>
            <a:cxnSpLocks/>
          </p:cNvCxnSpPr>
          <p:nvPr userDrawn="1"/>
        </p:nvCxnSpPr>
        <p:spPr>
          <a:xfrm>
            <a:off x="277979"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4646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clusion">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70763" y="1247879"/>
            <a:ext cx="11013461" cy="2686826"/>
          </a:xfrm>
        </p:spPr>
        <p:txBody>
          <a:bodyPr anchor="b">
            <a:noAutofit/>
          </a:bodyPr>
          <a:lstStyle>
            <a:lvl1pPr>
              <a:defRPr sz="9000">
                <a:solidFill>
                  <a:schemeClr val="tx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290641" y="4920744"/>
            <a:ext cx="15756000" cy="4114800"/>
          </a:xfrm>
        </p:spPr>
        <p:txBody>
          <a:bodyPr/>
          <a:lstStyle>
            <a:lvl1pPr marL="0" indent="0">
              <a:buNone/>
              <a:defRPr>
                <a:solidFill>
                  <a:schemeClr val="tx1"/>
                </a:solidFill>
              </a:defRPr>
            </a:lvl1pPr>
            <a:lvl2pPr marL="342900" indent="0">
              <a:buNone/>
              <a:defRPr>
                <a:solidFill>
                  <a:schemeClr val="tx1"/>
                </a:solidFill>
              </a:defRPr>
            </a:lvl2pPr>
            <a:lvl3pPr marL="685800" indent="0">
              <a:buNone/>
              <a:defRPr>
                <a:solidFill>
                  <a:schemeClr val="tx1"/>
                </a:solidFill>
              </a:defRPr>
            </a:lvl3pPr>
            <a:lvl4pPr marL="1028700" indent="0">
              <a:buNone/>
              <a:defRPr>
                <a:solidFill>
                  <a:schemeClr val="tx1"/>
                </a:solidFill>
              </a:defRPr>
            </a:lvl4pPr>
            <a:lvl5pPr marL="13716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F8D387AC-5041-4BBD-7A52-6E3AE9E5B83C}"/>
              </a:ext>
            </a:extLst>
          </p:cNvPr>
          <p:cNvSpPr>
            <a:spLocks noGrp="1"/>
          </p:cNvSpPr>
          <p:nvPr>
            <p:ph type="dt" sz="half" idx="10"/>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09FC564E-6B84-4501-8589-997649BB8D1E}" type="datetime1">
              <a:rPr lang="en-US" smtClean="0"/>
              <a:t>8/24/2025</a:t>
            </a:fld>
            <a:endParaRPr lang="en-CN"/>
          </a:p>
        </p:txBody>
      </p:sp>
      <p:sp>
        <p:nvSpPr>
          <p:cNvPr id="7" name="Footer Placeholder 4">
            <a:extLst>
              <a:ext uri="{FF2B5EF4-FFF2-40B4-BE49-F238E27FC236}">
                <a16:creationId xmlns:a16="http://schemas.microsoft.com/office/drawing/2014/main" id="{06385A3C-B30C-0D20-0384-965032C543B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9" name="Slide Number Placeholder 5">
            <a:extLst>
              <a:ext uri="{FF2B5EF4-FFF2-40B4-BE49-F238E27FC236}">
                <a16:creationId xmlns:a16="http://schemas.microsoft.com/office/drawing/2014/main" id="{95E3BB09-562E-C7FE-E47E-94C117C17E4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5" name="Straight Connector 31">
            <a:extLst>
              <a:ext uri="{FF2B5EF4-FFF2-40B4-BE49-F238E27FC236}">
                <a16:creationId xmlns:a16="http://schemas.microsoft.com/office/drawing/2014/main" id="{8018DAF8-7D84-87BB-5E5A-4E2B4E47CFF9}"/>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32">
            <a:extLst>
              <a:ext uri="{FF2B5EF4-FFF2-40B4-BE49-F238E27FC236}">
                <a16:creationId xmlns:a16="http://schemas.microsoft.com/office/drawing/2014/main" id="{F8DD68C9-ACCE-74DD-5873-5F94A7E756C4}"/>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3939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clusion 2">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66001" y="2440977"/>
            <a:ext cx="12646151" cy="2763030"/>
          </a:xfrm>
        </p:spPr>
        <p:txBody>
          <a:bodyPr anchor="b">
            <a:noAutofit/>
          </a:bodyPr>
          <a:lstStyle>
            <a:lvl1pPr>
              <a:defRPr sz="9000">
                <a:solidFill>
                  <a:schemeClr val="tx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1266193" y="5434011"/>
            <a:ext cx="12645959" cy="1919423"/>
          </a:xfrm>
        </p:spPr>
        <p:txBody>
          <a:bodyPr>
            <a:noAutofit/>
          </a:bodyPr>
          <a:lstStyle>
            <a:lvl1pPr marL="0" indent="0">
              <a:buNone/>
              <a:defRPr sz="2100">
                <a:solidFill>
                  <a:schemeClr val="tx1"/>
                </a:solidFill>
              </a:defRPr>
            </a:lvl1pPr>
            <a:lvl2pPr marL="342900" indent="0">
              <a:buNone/>
              <a:defRPr sz="1800">
                <a:solidFill>
                  <a:schemeClr val="tx1"/>
                </a:solidFill>
              </a:defRPr>
            </a:lvl2pPr>
            <a:lvl3pPr marL="685800" indent="0">
              <a:buNone/>
              <a:defRPr sz="1650">
                <a:solidFill>
                  <a:schemeClr val="tx1"/>
                </a:solidFill>
              </a:defRPr>
            </a:lvl3pPr>
            <a:lvl4pPr marL="1028700" indent="0">
              <a:buNone/>
              <a:defRPr sz="1575">
                <a:solidFill>
                  <a:schemeClr val="tx1"/>
                </a:solidFill>
              </a:defRPr>
            </a:lvl4pPr>
            <a:lvl5pPr marL="1371600" indent="0">
              <a:buNone/>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C23B652D-563A-C94A-A80F-37E30BB00CAC}"/>
              </a:ext>
            </a:extLst>
          </p:cNvPr>
          <p:cNvSpPr>
            <a:spLocks noGrp="1"/>
          </p:cNvSpPr>
          <p:nvPr>
            <p:ph type="dt" sz="half" idx="10"/>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28BEE182-8F0C-4207-8606-A843FB27AFFD}" type="datetime1">
              <a:rPr lang="en-US" smtClean="0"/>
              <a:t>8/24/2025</a:t>
            </a:fld>
            <a:endParaRPr lang="en-CN"/>
          </a:p>
        </p:txBody>
      </p:sp>
      <p:sp>
        <p:nvSpPr>
          <p:cNvPr id="11" name="Footer Placeholder 4">
            <a:extLst>
              <a:ext uri="{FF2B5EF4-FFF2-40B4-BE49-F238E27FC236}">
                <a16:creationId xmlns:a16="http://schemas.microsoft.com/office/drawing/2014/main" id="{6B469B7B-575C-C7B6-33FA-91A14DEF474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12" name="Slide Number Placeholder 5">
            <a:extLst>
              <a:ext uri="{FF2B5EF4-FFF2-40B4-BE49-F238E27FC236}">
                <a16:creationId xmlns:a16="http://schemas.microsoft.com/office/drawing/2014/main" id="{F4084A6E-E5C4-0F80-C9A8-1A03B598C6D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15" name="Straight Connector 31">
            <a:extLst>
              <a:ext uri="{FF2B5EF4-FFF2-40B4-BE49-F238E27FC236}">
                <a16:creationId xmlns:a16="http://schemas.microsoft.com/office/drawing/2014/main" id="{83A4E4F4-19A2-02D9-2198-CCD4837C1FD2}"/>
              </a:ext>
              <a:ext uri="{C183D7F6-B498-43B3-948B-1728B52AA6E4}">
                <adec:decorative xmlns:adec="http://schemas.microsoft.com/office/drawing/2017/decorative" val="1"/>
              </a:ext>
            </a:extLst>
          </p:cNvPr>
          <p:cNvCxnSpPr>
            <a:cxnSpLocks/>
          </p:cNvCxnSpPr>
          <p:nvPr userDrawn="1"/>
        </p:nvCxnSpPr>
        <p:spPr>
          <a:xfrm>
            <a:off x="-7125" y="379730"/>
            <a:ext cx="18295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32">
            <a:extLst>
              <a:ext uri="{FF2B5EF4-FFF2-40B4-BE49-F238E27FC236}">
                <a16:creationId xmlns:a16="http://schemas.microsoft.com/office/drawing/2014/main" id="{0E658B9B-3A7A-CA54-A5EF-D656D0A1F579}"/>
              </a:ext>
              <a:ext uri="{C183D7F6-B498-43B3-948B-1728B52AA6E4}">
                <adec:decorative xmlns:adec="http://schemas.microsoft.com/office/drawing/2017/decorative" val="1"/>
              </a:ext>
            </a:extLst>
          </p:cNvPr>
          <p:cNvCxnSpPr>
            <a:cxnSpLocks/>
          </p:cNvCxnSpPr>
          <p:nvPr userDrawn="1"/>
        </p:nvCxnSpPr>
        <p:spPr>
          <a:xfrm>
            <a:off x="17982882"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4448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2">
            <a:lumMod val="75000"/>
          </a:schemeClr>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A82AABF-6C46-C7AD-A4C0-E45FB619408D}"/>
              </a:ext>
            </a:extLst>
          </p:cNvPr>
          <p:cNvSpPr>
            <a:spLocks noGrp="1"/>
          </p:cNvSpPr>
          <p:nvPr>
            <p:ph type="title" hasCustomPrompt="1"/>
          </p:nvPr>
        </p:nvSpPr>
        <p:spPr>
          <a:xfrm>
            <a:off x="1626023" y="2396800"/>
            <a:ext cx="14638065" cy="5355383"/>
          </a:xfrm>
          <a:prstGeom prst="rect">
            <a:avLst/>
          </a:prstGeom>
        </p:spPr>
        <p:txBody>
          <a:bodyPr vert="horz" lIns="0" tIns="0" rIns="0" bIns="0" rtlCol="0" anchor="ctr">
            <a:noAutofit/>
          </a:bodyPr>
          <a:lstStyle>
            <a:lvl1pPr algn="ctr">
              <a:defRPr sz="9000" b="1">
                <a:solidFill>
                  <a:schemeClr val="tx1"/>
                </a:solidFill>
                <a:latin typeface="+mj-lt"/>
              </a:defRPr>
            </a:lvl1pPr>
          </a:lstStyle>
          <a:p>
            <a:r>
              <a:rPr lang="en-US"/>
              <a:t>Click to edit Master title style</a:t>
            </a:r>
          </a:p>
        </p:txBody>
      </p:sp>
      <p:sp>
        <p:nvSpPr>
          <p:cNvPr id="2" name="Date Placeholder 3">
            <a:extLst>
              <a:ext uri="{FF2B5EF4-FFF2-40B4-BE49-F238E27FC236}">
                <a16:creationId xmlns:a16="http://schemas.microsoft.com/office/drawing/2014/main" id="{CCB038B6-4602-D699-13D8-B547493FEF0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r>
              <a:rPr lang="en-US" altLang="zh-CN" dirty="0"/>
              <a:t>03/12/2025</a:t>
            </a:r>
            <a:fld id="{6A8B30D0-41BC-4E7E-B922-4534CDB0E72F}" type="datetime1">
              <a:rPr lang="en-US" smtClean="0"/>
              <a:t>8/24/2025</a:t>
            </a:fld>
            <a:endParaRPr lang="en-CN"/>
          </a:p>
        </p:txBody>
      </p:sp>
      <p:sp>
        <p:nvSpPr>
          <p:cNvPr id="3" name="Footer Placeholder 4">
            <a:extLst>
              <a:ext uri="{FF2B5EF4-FFF2-40B4-BE49-F238E27FC236}">
                <a16:creationId xmlns:a16="http://schemas.microsoft.com/office/drawing/2014/main" id="{E2F764CB-3F63-304F-B1A6-306F5B1505D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4" name="Slide Number Placeholder 5">
            <a:extLst>
              <a:ext uri="{FF2B5EF4-FFF2-40B4-BE49-F238E27FC236}">
                <a16:creationId xmlns:a16="http://schemas.microsoft.com/office/drawing/2014/main" id="{32152872-FA9B-0540-760C-C649EEBA0B4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cxnSp>
        <p:nvCxnSpPr>
          <p:cNvPr id="37" name="Straight Connector 31">
            <a:extLst>
              <a:ext uri="{FF2B5EF4-FFF2-40B4-BE49-F238E27FC236}">
                <a16:creationId xmlns:a16="http://schemas.microsoft.com/office/drawing/2014/main" id="{9E7F9F25-6C66-45A9-994C-15E946ED2C62}"/>
              </a:ext>
              <a:ext uri="{C183D7F6-B498-43B3-948B-1728B52AA6E4}">
                <adec:decorative xmlns:adec="http://schemas.microsoft.com/office/drawing/2017/decorative" val="1"/>
              </a:ext>
            </a:extLst>
          </p:cNvPr>
          <p:cNvCxnSpPr>
            <a:cxnSpLocks/>
          </p:cNvCxnSpPr>
          <p:nvPr userDrawn="1"/>
        </p:nvCxnSpPr>
        <p:spPr>
          <a:xfrm>
            <a:off x="0" y="9939153"/>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2">
            <a:extLst>
              <a:ext uri="{FF2B5EF4-FFF2-40B4-BE49-F238E27FC236}">
                <a16:creationId xmlns:a16="http://schemas.microsoft.com/office/drawing/2014/main" id="{A37C7A4F-3518-6695-ED4C-3D6F39E827C1}"/>
              </a:ext>
              <a:ext uri="{C183D7F6-B498-43B3-948B-1728B52AA6E4}">
                <adec:decorative xmlns:adec="http://schemas.microsoft.com/office/drawing/2017/decorative" val="1"/>
              </a:ext>
            </a:extLst>
          </p:cNvPr>
          <p:cNvCxnSpPr>
            <a:cxnSpLocks/>
          </p:cNvCxnSpPr>
          <p:nvPr userDrawn="1"/>
        </p:nvCxnSpPr>
        <p:spPr>
          <a:xfrm>
            <a:off x="17937798" y="0"/>
            <a:ext cx="0" cy="10287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2703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8DDC6D6-1C8F-CAD6-DA34-08C717D88389}"/>
              </a:ext>
            </a:extLst>
          </p:cNvPr>
          <p:cNvSpPr>
            <a:spLocks noGrp="1"/>
          </p:cNvSpPr>
          <p:nvPr>
            <p:ph type="pic" sz="quarter" idx="10"/>
          </p:nvPr>
        </p:nvSpPr>
        <p:spPr>
          <a:xfrm>
            <a:off x="0" y="2"/>
            <a:ext cx="18288000" cy="8637815"/>
          </a:xfrm>
          <a:custGeom>
            <a:avLst/>
            <a:gdLst>
              <a:gd name="connsiteX0" fmla="*/ 0 w 12192000"/>
              <a:gd name="connsiteY0" fmla="*/ 0 h 5758543"/>
              <a:gd name="connsiteX1" fmla="*/ 12192000 w 12192000"/>
              <a:gd name="connsiteY1" fmla="*/ 0 h 5758543"/>
              <a:gd name="connsiteX2" fmla="*/ 12192000 w 12192000"/>
              <a:gd name="connsiteY2" fmla="*/ 5758543 h 5758543"/>
              <a:gd name="connsiteX3" fmla="*/ 0 w 12192000"/>
              <a:gd name="connsiteY3" fmla="*/ 5758543 h 5758543"/>
            </a:gdLst>
            <a:ahLst/>
            <a:cxnLst>
              <a:cxn ang="0">
                <a:pos x="connsiteX0" y="connsiteY0"/>
              </a:cxn>
              <a:cxn ang="0">
                <a:pos x="connsiteX1" y="connsiteY1"/>
              </a:cxn>
              <a:cxn ang="0">
                <a:pos x="connsiteX2" y="connsiteY2"/>
              </a:cxn>
              <a:cxn ang="0">
                <a:pos x="connsiteX3" y="connsiteY3"/>
              </a:cxn>
            </a:cxnLst>
            <a:rect l="l" t="t" r="r" b="b"/>
            <a:pathLst>
              <a:path w="12192000" h="5758543">
                <a:moveTo>
                  <a:pt x="0" y="0"/>
                </a:moveTo>
                <a:lnTo>
                  <a:pt x="12192000" y="0"/>
                </a:lnTo>
                <a:lnTo>
                  <a:pt x="12192000" y="5758543"/>
                </a:lnTo>
                <a:lnTo>
                  <a:pt x="0" y="5758543"/>
                </a:lnTo>
                <a:close/>
              </a:path>
            </a:pathLst>
          </a:custGeom>
        </p:spPr>
        <p:txBody>
          <a:bodyPr wrap="square">
            <a:noAutofit/>
          </a:bodyPr>
          <a:lstStyle/>
          <a:p>
            <a:endParaRPr lang="en-ID" dirty="0"/>
          </a:p>
        </p:txBody>
      </p:sp>
    </p:spTree>
    <p:extLst>
      <p:ext uri="{BB962C8B-B14F-4D97-AF65-F5344CB8AC3E}">
        <p14:creationId xmlns:p14="http://schemas.microsoft.com/office/powerpoint/2010/main" val="6873945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81C782A7-9DFD-4E3B-9854-CCFA1709F7AC}" type="datetime1">
              <a:rPr lang="en-US" smtClean="0"/>
              <a:t>8/24/2025</a:t>
            </a:fld>
            <a:endParaRPr lang="en-US" dirty="0"/>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dirty="0"/>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595F008F-0B66-4386-A983-73E79F892545}" type="slidenum">
              <a:rPr lang="en-US" smtClean="0"/>
              <a:t>‹#›</a:t>
            </a:fld>
            <a:endParaRPr lang="en-US" dirty="0"/>
          </a:p>
        </p:txBody>
      </p:sp>
    </p:spTree>
    <p:extLst>
      <p:ext uri="{BB962C8B-B14F-4D97-AF65-F5344CB8AC3E}">
        <p14:creationId xmlns:p14="http://schemas.microsoft.com/office/powerpoint/2010/main" val="40905798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144033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0D2A61-97D1-4657-A0C0-932DB49AD1D1}" type="datetime1">
              <a:rPr lang="en-US" smtClean="0"/>
              <a:t>8/24/2025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520236"/>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2B8388-98E9-EBD4-5136-E940FDF18FE4}"/>
              </a:ext>
            </a:extLst>
          </p:cNvPr>
          <p:cNvSpPr>
            <a:spLocks noGrp="1"/>
          </p:cNvSpPr>
          <p:nvPr>
            <p:ph type="pic" sz="quarter" idx="10"/>
          </p:nvPr>
        </p:nvSpPr>
        <p:spPr>
          <a:xfrm>
            <a:off x="1222967" y="2200698"/>
            <a:ext cx="15842067" cy="4951848"/>
          </a:xfrm>
          <a:prstGeom prst="roundRect">
            <a:avLst>
              <a:gd name="adj" fmla="val 4925"/>
            </a:avLst>
          </a:prstGeom>
        </p:spPr>
        <p:txBody>
          <a:bodyPr wrap="square">
            <a:noAutofit/>
          </a:bodyPr>
          <a:lstStyle/>
          <a:p>
            <a:endParaRPr lang="en-ID" dirty="0"/>
          </a:p>
        </p:txBody>
      </p:sp>
    </p:spTree>
    <p:extLst>
      <p:ext uri="{BB962C8B-B14F-4D97-AF65-F5344CB8AC3E}">
        <p14:creationId xmlns:p14="http://schemas.microsoft.com/office/powerpoint/2010/main" val="17236263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nd Blank">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14402" y="411961"/>
            <a:ext cx="13919201" cy="868202"/>
          </a:xfrm>
        </p:spPr>
        <p:txBody>
          <a:bodyPr vert="horz" lIns="0" tIns="0" rIns="0" bIns="0" rtlCol="0" anchor="ctr">
            <a:noAutofit/>
          </a:bodyPr>
          <a:lstStyle>
            <a:lvl1pPr>
              <a:defRPr lang="en-GB" b="1" i="0" dirty="0"/>
            </a:lvl1pPr>
          </a:lstStyle>
          <a:p>
            <a:pPr lvl="0"/>
            <a:r>
              <a:rPr lang="en-GB"/>
              <a:t>General Blank Slide</a:t>
            </a:r>
          </a:p>
        </p:txBody>
      </p:sp>
      <p:sp>
        <p:nvSpPr>
          <p:cNvPr id="2" name="Slide Number Placeholder 22">
            <a:extLst>
              <a:ext uri="{FF2B5EF4-FFF2-40B4-BE49-F238E27FC236}">
                <a16:creationId xmlns:a16="http://schemas.microsoft.com/office/drawing/2014/main" id="{3B029022-A4A7-0861-428D-365D6F2EC62E}"/>
              </a:ext>
            </a:extLst>
          </p:cNvPr>
          <p:cNvSpPr>
            <a:spLocks noGrp="1"/>
          </p:cNvSpPr>
          <p:nvPr>
            <p:ph type="sldNum" sz="quarter" idx="4"/>
          </p:nvPr>
        </p:nvSpPr>
        <p:spPr>
          <a:xfrm>
            <a:off x="12915900" y="9535480"/>
            <a:ext cx="4114800" cy="545783"/>
          </a:xfrm>
          <a:prstGeom prst="rect">
            <a:avLst/>
          </a:prstGeom>
        </p:spPr>
        <p:txBody>
          <a:bodyPr vert="horz" lIns="91440" tIns="45720" rIns="91440" bIns="45720" rtlCol="0" anchor="ctr"/>
          <a:lstStyle>
            <a:lvl1pPr algn="r">
              <a:defRPr sz="2400" b="0" i="0">
                <a:solidFill>
                  <a:schemeClr val="tx1">
                    <a:tint val="75000"/>
                  </a:schemeClr>
                </a:solidFill>
                <a:latin typeface="Plus Jakarta Sans" pitchFamily="2" charset="77"/>
              </a:defRPr>
            </a:lvl1pPr>
          </a:lstStyle>
          <a:p>
            <a:fld id="{50095471-1A15-4719-B1E9-F056E2DA7C24}" type="slidenum">
              <a:rPr lang="en-GB" smtClean="0"/>
              <a:pPr/>
              <a:t>‹#›</a:t>
            </a:fld>
            <a:endParaRPr lang="en-GB" dirty="0"/>
          </a:p>
        </p:txBody>
      </p:sp>
    </p:spTree>
    <p:extLst>
      <p:ext uri="{BB962C8B-B14F-4D97-AF65-F5344CB8AC3E}">
        <p14:creationId xmlns:p14="http://schemas.microsoft.com/office/powerpoint/2010/main" val="32042701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Uno-Heading -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33EA51-4B52-334F-88F3-7ECA4524793A}"/>
              </a:ext>
            </a:extLst>
          </p:cNvPr>
          <p:cNvSpPr>
            <a:spLocks noGrp="1"/>
          </p:cNvSpPr>
          <p:nvPr>
            <p:ph type="body" sz="quarter" idx="16"/>
          </p:nvPr>
        </p:nvSpPr>
        <p:spPr>
          <a:xfrm>
            <a:off x="705340" y="2043963"/>
            <a:ext cx="12795509" cy="6568458"/>
          </a:xfrm>
          <a:prstGeom prst="rect">
            <a:avLst/>
          </a:prstGeom>
        </p:spPr>
        <p:txBody>
          <a:bodyPr/>
          <a:lstStyle>
            <a:lvl1pPr marL="411957" indent="-411957">
              <a:lnSpc>
                <a:spcPct val="100000"/>
              </a:lnSpc>
              <a:spcBef>
                <a:spcPts val="0"/>
              </a:spcBef>
              <a:spcAft>
                <a:spcPts val="900"/>
              </a:spcAft>
              <a:buFont typeface="Arial" panose="020B0604020202020204" pitchFamily="34" charset="0"/>
              <a:buChar char="•"/>
              <a:tabLst/>
              <a:defRPr sz="3000" b="0" i="0">
                <a:latin typeface="Segoe UI" panose="020B0502040204020203" pitchFamily="34" charset="0"/>
              </a:defRPr>
            </a:lvl1pPr>
            <a:lvl2pPr>
              <a:lnSpc>
                <a:spcPct val="100000"/>
              </a:lnSpc>
              <a:spcBef>
                <a:spcPts val="0"/>
              </a:spcBef>
              <a:spcAft>
                <a:spcPts val="900"/>
              </a:spcAft>
              <a:defRPr sz="2700" b="0" i="0">
                <a:latin typeface="Segoe UI" panose="020B0502040204020203" pitchFamily="34" charset="0"/>
              </a:defRPr>
            </a:lvl2pPr>
            <a:lvl3pPr>
              <a:lnSpc>
                <a:spcPct val="100000"/>
              </a:lnSpc>
              <a:spcBef>
                <a:spcPts val="0"/>
              </a:spcBef>
              <a:spcAft>
                <a:spcPts val="900"/>
              </a:spcAft>
              <a:defRPr sz="2400" b="0" i="0">
                <a:latin typeface="Segoe UI" panose="020B0502040204020203" pitchFamily="34" charset="0"/>
              </a:defRPr>
            </a:lvl3pPr>
            <a:lvl4pPr>
              <a:lnSpc>
                <a:spcPct val="100000"/>
              </a:lnSpc>
              <a:spcBef>
                <a:spcPts val="0"/>
              </a:spcBef>
              <a:spcAft>
                <a:spcPts val="900"/>
              </a:spcAft>
              <a:defRPr sz="2100" b="0" i="0">
                <a:latin typeface="Segoe UI" panose="020B0502040204020203" pitchFamily="34" charset="0"/>
              </a:defRPr>
            </a:lvl4pPr>
            <a:lvl5pPr>
              <a:lnSpc>
                <a:spcPct val="100000"/>
              </a:lnSpc>
              <a:spcBef>
                <a:spcPts val="0"/>
              </a:spcBef>
              <a:spcAft>
                <a:spcPts val="900"/>
              </a:spcAft>
              <a:defRPr sz="2100" b="0" i="0">
                <a:latin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5F7CD69D-4650-3246-BC10-6F050AC188E4}"/>
              </a:ext>
            </a:extLst>
          </p:cNvPr>
          <p:cNvSpPr>
            <a:spLocks noGrp="1"/>
          </p:cNvSpPr>
          <p:nvPr>
            <p:ph type="title"/>
          </p:nvPr>
        </p:nvSpPr>
        <p:spPr>
          <a:xfrm>
            <a:off x="705340" y="665024"/>
            <a:ext cx="14501531" cy="827624"/>
          </a:xfrm>
          <a:prstGeom prst="rect">
            <a:avLst/>
          </a:prstGeom>
        </p:spPr>
        <p:txBody>
          <a:bodyPr/>
          <a:lstStyle>
            <a:lvl1pPr>
              <a:defRPr sz="4800">
                <a:latin typeface="Segoe UI" panose="020B0502040204020203" pitchFamily="34" charset="0"/>
                <a:cs typeface="Segoe UI" panose="020B0502040204020203" pitchFamily="34" charset="0"/>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9267D15D-71F0-F449-9E59-214052B219D3}"/>
              </a:ext>
            </a:extLst>
          </p:cNvPr>
          <p:cNvCxnSpPr>
            <a:cxnSpLocks/>
          </p:cNvCxnSpPr>
          <p:nvPr userDrawn="1"/>
        </p:nvCxnSpPr>
        <p:spPr>
          <a:xfrm>
            <a:off x="705342" y="1492647"/>
            <a:ext cx="1514425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7C7FAF-5F7E-90FC-E263-624F2F7350B4}"/>
              </a:ext>
            </a:extLst>
          </p:cNvPr>
          <p:cNvSpPr txBox="1"/>
          <p:nvPr userDrawn="1"/>
        </p:nvSpPr>
        <p:spPr>
          <a:xfrm>
            <a:off x="0" y="6824134"/>
            <a:ext cx="491067" cy="507831"/>
          </a:xfrm>
          <a:prstGeom prst="rect">
            <a:avLst/>
          </a:prstGeom>
          <a:solidFill>
            <a:schemeClr val="bg1"/>
          </a:solidFill>
        </p:spPr>
        <p:txBody>
          <a:bodyPr wrap="square" rtlCol="0">
            <a:spAutoFit/>
          </a:bodyPr>
          <a:lstStyle/>
          <a:p>
            <a:pPr algn="l"/>
            <a:endParaRPr lang="en-US" sz="2700" dirty="0">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93F7561F-975B-B86A-562F-03C0AC2091AB}"/>
              </a:ext>
            </a:extLst>
          </p:cNvPr>
          <p:cNvPicPr>
            <a:picLocks noChangeAspect="1"/>
          </p:cNvPicPr>
          <p:nvPr userDrawn="1"/>
        </p:nvPicPr>
        <p:blipFill>
          <a:blip r:embed="rId2"/>
          <a:srcRect b="29361"/>
          <a:stretch/>
        </p:blipFill>
        <p:spPr>
          <a:xfrm>
            <a:off x="15753427" y="9078539"/>
            <a:ext cx="2143958" cy="695778"/>
          </a:xfrm>
          <a:prstGeom prst="rect">
            <a:avLst/>
          </a:prstGeom>
        </p:spPr>
      </p:pic>
    </p:spTree>
    <p:extLst>
      <p:ext uri="{BB962C8B-B14F-4D97-AF65-F5344CB8AC3E}">
        <p14:creationId xmlns:p14="http://schemas.microsoft.com/office/powerpoint/2010/main" val="32307823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C9E529-22F1-41A6-8747-A0B31F25635D}" type="datetime1">
              <a:rPr lang="en-US" smtClean="0"/>
              <a:t>8/24/2025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8060784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Blank (With Title &amp; Sub-Title)">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A5C7DEBA-8D8D-6443-8F10-D2CA86266DEA}"/>
              </a:ext>
            </a:extLst>
          </p:cNvPr>
          <p:cNvSpPr>
            <a:spLocks noGrp="1"/>
          </p:cNvSpPr>
          <p:nvPr>
            <p:ph type="body" sz="quarter" idx="19" hasCustomPrompt="1"/>
          </p:nvPr>
        </p:nvSpPr>
        <p:spPr>
          <a:xfrm>
            <a:off x="705339" y="1561284"/>
            <a:ext cx="15144258" cy="606954"/>
          </a:xfrm>
          <a:prstGeom prst="rect">
            <a:avLst/>
          </a:prstGeom>
        </p:spPr>
        <p:txBody>
          <a:bodyPr anchor="t"/>
          <a:lstStyle>
            <a:lvl1pPr>
              <a:defRPr lang="en-GB" sz="3000" b="0" i="0" baseline="0" dirty="0" smtClean="0">
                <a:latin typeface="Segoe UI" panose="020B0502040204020203" pitchFamily="34" charset="0"/>
              </a:defRPr>
            </a:lvl1pPr>
          </a:lstStyle>
          <a:p>
            <a:pPr lvl="0">
              <a:lnSpc>
                <a:spcPct val="100000"/>
              </a:lnSpc>
            </a:pPr>
            <a:r>
              <a:rPr lang="en-GB"/>
              <a:t>Slide Sub-Header</a:t>
            </a:r>
          </a:p>
        </p:txBody>
      </p:sp>
      <p:sp>
        <p:nvSpPr>
          <p:cNvPr id="6" name="Title 1">
            <a:extLst>
              <a:ext uri="{FF2B5EF4-FFF2-40B4-BE49-F238E27FC236}">
                <a16:creationId xmlns:a16="http://schemas.microsoft.com/office/drawing/2014/main" id="{B378AD35-BB24-6F44-B863-C2DD987761A6}"/>
              </a:ext>
            </a:extLst>
          </p:cNvPr>
          <p:cNvSpPr>
            <a:spLocks noGrp="1"/>
          </p:cNvSpPr>
          <p:nvPr>
            <p:ph type="title"/>
          </p:nvPr>
        </p:nvSpPr>
        <p:spPr>
          <a:xfrm>
            <a:off x="705339" y="665024"/>
            <a:ext cx="15144258" cy="827624"/>
          </a:xfrm>
          <a:prstGeom prst="rect">
            <a:avLst/>
          </a:prstGeom>
        </p:spPr>
        <p:txBody>
          <a:bodyPr/>
          <a:lstStyle>
            <a:lvl1pPr>
              <a:defRPr sz="4800">
                <a:latin typeface="Segoe UI" panose="020B0502040204020203" pitchFamily="34" charset="0"/>
                <a:cs typeface="Segoe UI" panose="020B0502040204020203" pitchFamily="34" charset="0"/>
              </a:defRPr>
            </a:lvl1pPr>
          </a:lstStyle>
          <a:p>
            <a:r>
              <a:rPr lang="en-GB"/>
              <a:t>Click to edit Master title style</a:t>
            </a:r>
            <a:endParaRPr lang="en-US"/>
          </a:p>
        </p:txBody>
      </p:sp>
      <p:cxnSp>
        <p:nvCxnSpPr>
          <p:cNvPr id="8" name="Straight Connector 7">
            <a:extLst>
              <a:ext uri="{FF2B5EF4-FFF2-40B4-BE49-F238E27FC236}">
                <a16:creationId xmlns:a16="http://schemas.microsoft.com/office/drawing/2014/main" id="{93C0D3CF-EF37-6049-9B7A-E11A23C5BD2E}"/>
              </a:ext>
            </a:extLst>
          </p:cNvPr>
          <p:cNvCxnSpPr>
            <a:cxnSpLocks/>
          </p:cNvCxnSpPr>
          <p:nvPr userDrawn="1"/>
        </p:nvCxnSpPr>
        <p:spPr>
          <a:xfrm>
            <a:off x="705342" y="1492647"/>
            <a:ext cx="1514425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DE52CB4-D01D-2680-756F-EBA064F9BB21}"/>
              </a:ext>
            </a:extLst>
          </p:cNvPr>
          <p:cNvPicPr>
            <a:picLocks noChangeAspect="1"/>
          </p:cNvPicPr>
          <p:nvPr userDrawn="1"/>
        </p:nvPicPr>
        <p:blipFill>
          <a:blip r:embed="rId2"/>
          <a:stretch>
            <a:fillRect/>
          </a:stretch>
        </p:blipFill>
        <p:spPr>
          <a:xfrm>
            <a:off x="15334736" y="9579524"/>
            <a:ext cx="2224217" cy="559196"/>
          </a:xfrm>
          <a:prstGeom prst="rect">
            <a:avLst/>
          </a:prstGeom>
        </p:spPr>
      </p:pic>
      <p:sp>
        <p:nvSpPr>
          <p:cNvPr id="3" name="TextBox 2">
            <a:extLst>
              <a:ext uri="{FF2B5EF4-FFF2-40B4-BE49-F238E27FC236}">
                <a16:creationId xmlns:a16="http://schemas.microsoft.com/office/drawing/2014/main" id="{0031E95F-69E9-8C9E-FC08-DFE2CE76C6B3}"/>
              </a:ext>
            </a:extLst>
          </p:cNvPr>
          <p:cNvSpPr txBox="1"/>
          <p:nvPr userDrawn="1"/>
        </p:nvSpPr>
        <p:spPr>
          <a:xfrm>
            <a:off x="17055296" y="9880182"/>
            <a:ext cx="1232705" cy="369332"/>
          </a:xfrm>
          <a:prstGeom prst="rect">
            <a:avLst/>
          </a:prstGeom>
          <a:noFill/>
        </p:spPr>
        <p:txBody>
          <a:bodyPr wrap="square" rtlCol="0">
            <a:spAutoFit/>
          </a:bodyPr>
          <a:lstStyle/>
          <a:p>
            <a:pPr algn="ctr"/>
            <a:fld id="{E3282C1E-91B1-0149-AD64-37ED98274082}" type="slidenum">
              <a:rPr lang="en-US" sz="1800" smtClean="0">
                <a:latin typeface="Segoe UI" panose="020B0502040204020203" pitchFamily="34" charset="0"/>
                <a:cs typeface="Segoe UI" panose="020B0502040204020203" pitchFamily="34" charset="0"/>
              </a:rPr>
              <a:pPr algn="ctr"/>
              <a:t>‹#›</a:t>
            </a:fld>
            <a:endParaRPr lang="en-US" sz="1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992660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1" b="1" i="0">
                <a:solidFill>
                  <a:srgbClr val="4E339B"/>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400" b="1" i="0">
                <a:solidFill>
                  <a:schemeClr val="bg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FE3C9BD-3794-4B42-80BB-39B2E653F570}" type="datetime1">
              <a:rPr lang="en-US" smtClean="0"/>
              <a:t>8/24/2025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1721124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F92391-CBFD-818E-B417-7C5FF1767E84}"/>
              </a:ext>
            </a:extLst>
          </p:cNvPr>
          <p:cNvPicPr>
            <a:picLocks noChangeAspect="1"/>
          </p:cNvPicPr>
          <p:nvPr userDrawn="1"/>
        </p:nvPicPr>
        <p:blipFill>
          <a:blip r:embed="rId2"/>
          <a:srcRect l="16475" t="6720" r="16354" b="6720"/>
          <a:stretch/>
        </p:blipFill>
        <p:spPr>
          <a:xfrm>
            <a:off x="929810" y="1506986"/>
            <a:ext cx="7058346" cy="7273029"/>
          </a:xfrm>
          <a:prstGeom prst="rect">
            <a:avLst/>
          </a:prstGeom>
        </p:spPr>
      </p:pic>
      <p:sp>
        <p:nvSpPr>
          <p:cNvPr id="8" name="Rectangle 7">
            <a:extLst>
              <a:ext uri="{FF2B5EF4-FFF2-40B4-BE49-F238E27FC236}">
                <a16:creationId xmlns:a16="http://schemas.microsoft.com/office/drawing/2014/main" id="{11AF0835-98C8-C720-B205-D0121A65D9E5}"/>
              </a:ext>
            </a:extLst>
          </p:cNvPr>
          <p:cNvSpPr/>
          <p:nvPr userDrawn="1"/>
        </p:nvSpPr>
        <p:spPr>
          <a:xfrm>
            <a:off x="333910" y="2723935"/>
            <a:ext cx="1191803" cy="4839128"/>
          </a:xfrm>
          <a:prstGeom prst="rect">
            <a:avLst/>
          </a:prstGeom>
          <a:solidFill>
            <a:srgbClr val="EC1B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2" name="Rectangle 11">
            <a:extLst>
              <a:ext uri="{FF2B5EF4-FFF2-40B4-BE49-F238E27FC236}">
                <a16:creationId xmlns:a16="http://schemas.microsoft.com/office/drawing/2014/main" id="{48AD94E5-237E-2CDF-A0EC-14E561C4FAD8}"/>
              </a:ext>
            </a:extLst>
          </p:cNvPr>
          <p:cNvSpPr/>
          <p:nvPr userDrawn="1"/>
        </p:nvSpPr>
        <p:spPr>
          <a:xfrm>
            <a:off x="7500135" y="1"/>
            <a:ext cx="10787865" cy="10286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4421A9B4-08F3-0D42-F829-27879A7FDF7E}"/>
              </a:ext>
            </a:extLst>
          </p:cNvPr>
          <p:cNvSpPr>
            <a:spLocks noGrp="1"/>
          </p:cNvSpPr>
          <p:nvPr>
            <p:ph type="title"/>
          </p:nvPr>
        </p:nvSpPr>
        <p:spPr>
          <a:xfrm>
            <a:off x="8584056" y="3258337"/>
            <a:ext cx="7351164" cy="1810814"/>
          </a:xfrm>
          <a:prstGeom prst="rect">
            <a:avLst/>
          </a:prstGeom>
        </p:spPr>
        <p:txBody>
          <a:bodyPr/>
          <a:lstStyle>
            <a:lvl1pPr>
              <a:defRPr sz="6000" b="0" i="0">
                <a:solidFill>
                  <a:schemeClr val="tx1"/>
                </a:solidFill>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DCB4F7D-8DFB-23AC-E3EA-EE324E40975A}"/>
              </a:ext>
            </a:extLst>
          </p:cNvPr>
          <p:cNvSpPr>
            <a:spLocks noGrp="1"/>
          </p:cNvSpPr>
          <p:nvPr>
            <p:ph type="body" idx="1"/>
          </p:nvPr>
        </p:nvSpPr>
        <p:spPr>
          <a:xfrm>
            <a:off x="8584056" y="5238683"/>
            <a:ext cx="7351164" cy="1579662"/>
          </a:xfrm>
          <a:prstGeom prst="rect">
            <a:avLst/>
          </a:prstGeom>
        </p:spPr>
        <p:txBody>
          <a:bodyPr/>
          <a:lstStyle>
            <a:lvl1pPr marL="0" indent="0">
              <a:buNone/>
              <a:defRPr sz="2400">
                <a:solidFill>
                  <a:schemeClr val="tx1"/>
                </a:solidFill>
                <a:latin typeface="Segoe UI" panose="020B0502040204020203" pitchFamily="34" charset="0"/>
                <a:cs typeface="Segoe UI" panose="020B0502040204020203" pitchFamily="34" charset="0"/>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cxnSp>
        <p:nvCxnSpPr>
          <p:cNvPr id="14" name="Straight Connector 13">
            <a:extLst>
              <a:ext uri="{FF2B5EF4-FFF2-40B4-BE49-F238E27FC236}">
                <a16:creationId xmlns:a16="http://schemas.microsoft.com/office/drawing/2014/main" id="{C818D0D4-29C9-507C-FB39-3860E8FD5E5E}"/>
              </a:ext>
            </a:extLst>
          </p:cNvPr>
          <p:cNvCxnSpPr>
            <a:cxnSpLocks/>
          </p:cNvCxnSpPr>
          <p:nvPr userDrawn="1"/>
        </p:nvCxnSpPr>
        <p:spPr>
          <a:xfrm>
            <a:off x="8460766" y="7828908"/>
            <a:ext cx="8738174"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51079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A9B4-08F3-0D42-F829-27879A7FDF7E}"/>
              </a:ext>
            </a:extLst>
          </p:cNvPr>
          <p:cNvSpPr>
            <a:spLocks noGrp="1"/>
          </p:cNvSpPr>
          <p:nvPr>
            <p:ph type="title"/>
          </p:nvPr>
        </p:nvSpPr>
        <p:spPr>
          <a:xfrm>
            <a:off x="339047" y="354461"/>
            <a:ext cx="17615043" cy="798065"/>
          </a:xfrm>
          <a:prstGeom prst="rect">
            <a:avLst/>
          </a:prstGeom>
        </p:spPr>
        <p:txBody>
          <a:bodyPr/>
          <a:lstStyle>
            <a:lvl1pPr>
              <a:defRPr sz="4800" b="0" i="0">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DCB4F7D-8DFB-23AC-E3EA-EE324E40975A}"/>
              </a:ext>
            </a:extLst>
          </p:cNvPr>
          <p:cNvSpPr>
            <a:spLocks noGrp="1"/>
          </p:cNvSpPr>
          <p:nvPr>
            <p:ph type="body" idx="1"/>
          </p:nvPr>
        </p:nvSpPr>
        <p:spPr>
          <a:xfrm>
            <a:off x="339047" y="1510301"/>
            <a:ext cx="17615043" cy="8198778"/>
          </a:xfrm>
          <a:prstGeom prst="rect">
            <a:avLst/>
          </a:prstGeom>
        </p:spPr>
        <p:txBody>
          <a:bodyPr/>
          <a:lstStyle>
            <a:lvl1pPr marL="0" indent="0">
              <a:buNone/>
              <a:defRPr sz="2400">
                <a:solidFill>
                  <a:schemeClr val="tx1"/>
                </a:solidFill>
                <a:latin typeface="Segoe UI" panose="020B0502040204020203" pitchFamily="34" charset="0"/>
                <a:cs typeface="Segoe UI" panose="020B0502040204020203" pitchFamily="34" charset="0"/>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23163286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A9B4-08F3-0D42-F829-27879A7FDF7E}"/>
              </a:ext>
            </a:extLst>
          </p:cNvPr>
          <p:cNvSpPr>
            <a:spLocks noGrp="1"/>
          </p:cNvSpPr>
          <p:nvPr>
            <p:ph type="title"/>
          </p:nvPr>
        </p:nvSpPr>
        <p:spPr>
          <a:xfrm>
            <a:off x="339047" y="354461"/>
            <a:ext cx="17615043" cy="798065"/>
          </a:xfrm>
          <a:prstGeom prst="rect">
            <a:avLst/>
          </a:prstGeom>
        </p:spPr>
        <p:txBody>
          <a:bodyPr/>
          <a:lstStyle>
            <a:lvl1pPr>
              <a:defRPr sz="4800" b="0" i="0">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DCB4F7D-8DFB-23AC-E3EA-EE324E40975A}"/>
              </a:ext>
            </a:extLst>
          </p:cNvPr>
          <p:cNvSpPr>
            <a:spLocks noGrp="1"/>
          </p:cNvSpPr>
          <p:nvPr>
            <p:ph type="body" idx="1"/>
          </p:nvPr>
        </p:nvSpPr>
        <p:spPr>
          <a:xfrm>
            <a:off x="339047" y="1510301"/>
            <a:ext cx="17615043" cy="8198778"/>
          </a:xfrm>
          <a:prstGeom prst="rect">
            <a:avLst/>
          </a:prstGeom>
        </p:spPr>
        <p:txBody>
          <a:bodyPr/>
          <a:lstStyle>
            <a:lvl1pPr marL="0" indent="0">
              <a:buNone/>
              <a:defRPr sz="2400">
                <a:solidFill>
                  <a:schemeClr val="tx1"/>
                </a:solidFill>
                <a:latin typeface="Segoe UI" panose="020B0502040204020203" pitchFamily="34" charset="0"/>
                <a:cs typeface="Segoe UI" panose="020B0502040204020203" pitchFamily="34" charset="0"/>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903524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64A31D-272D-47CA-ACA1-F2FC48B08845}" type="datetime1">
              <a:rPr lang="en-US" smtClean="0"/>
              <a:t>8/24/2025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A9B4-08F3-0D42-F829-27879A7FDF7E}"/>
              </a:ext>
            </a:extLst>
          </p:cNvPr>
          <p:cNvSpPr>
            <a:spLocks noGrp="1"/>
          </p:cNvSpPr>
          <p:nvPr>
            <p:ph type="title"/>
          </p:nvPr>
        </p:nvSpPr>
        <p:spPr>
          <a:xfrm>
            <a:off x="339047" y="354461"/>
            <a:ext cx="17615043" cy="798065"/>
          </a:xfrm>
          <a:prstGeom prst="rect">
            <a:avLst/>
          </a:prstGeom>
        </p:spPr>
        <p:txBody>
          <a:bodyPr/>
          <a:lstStyle>
            <a:lvl1pPr>
              <a:defRPr sz="4800" b="0" i="0">
                <a:latin typeface="Segoe UI Semilight" panose="020B0402040204020203" pitchFamily="34" charset="0"/>
                <a:cs typeface="Segoe UI Semilight" panose="020B040204020402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21920103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Uno-Heading -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33EA51-4B52-334F-88F3-7ECA4524793A}"/>
              </a:ext>
            </a:extLst>
          </p:cNvPr>
          <p:cNvSpPr>
            <a:spLocks noGrp="1"/>
          </p:cNvSpPr>
          <p:nvPr>
            <p:ph type="body" sz="quarter" idx="16"/>
          </p:nvPr>
        </p:nvSpPr>
        <p:spPr>
          <a:xfrm>
            <a:off x="705340" y="2043963"/>
            <a:ext cx="12795509" cy="6568458"/>
          </a:xfrm>
          <a:prstGeom prst="rect">
            <a:avLst/>
          </a:prstGeom>
        </p:spPr>
        <p:txBody>
          <a:bodyPr/>
          <a:lstStyle>
            <a:lvl1pPr marL="411957" indent="-411957">
              <a:lnSpc>
                <a:spcPct val="100000"/>
              </a:lnSpc>
              <a:spcBef>
                <a:spcPts val="0"/>
              </a:spcBef>
              <a:spcAft>
                <a:spcPts val="900"/>
              </a:spcAft>
              <a:buFont typeface="Arial" panose="020B0604020202020204" pitchFamily="34" charset="0"/>
              <a:buChar char="•"/>
              <a:tabLst/>
              <a:defRPr sz="3000" b="0" i="0">
                <a:latin typeface="Segoe UI" panose="020B0502040204020203" pitchFamily="34" charset="0"/>
              </a:defRPr>
            </a:lvl1pPr>
            <a:lvl2pPr>
              <a:lnSpc>
                <a:spcPct val="100000"/>
              </a:lnSpc>
              <a:spcBef>
                <a:spcPts val="0"/>
              </a:spcBef>
              <a:spcAft>
                <a:spcPts val="900"/>
              </a:spcAft>
              <a:defRPr sz="2700" b="0" i="0">
                <a:latin typeface="Segoe UI" panose="020B0502040204020203" pitchFamily="34" charset="0"/>
              </a:defRPr>
            </a:lvl2pPr>
            <a:lvl3pPr>
              <a:lnSpc>
                <a:spcPct val="100000"/>
              </a:lnSpc>
              <a:spcBef>
                <a:spcPts val="0"/>
              </a:spcBef>
              <a:spcAft>
                <a:spcPts val="900"/>
              </a:spcAft>
              <a:defRPr sz="2400" b="0" i="0">
                <a:latin typeface="Segoe UI" panose="020B0502040204020203" pitchFamily="34" charset="0"/>
              </a:defRPr>
            </a:lvl3pPr>
            <a:lvl4pPr>
              <a:lnSpc>
                <a:spcPct val="100000"/>
              </a:lnSpc>
              <a:spcBef>
                <a:spcPts val="0"/>
              </a:spcBef>
              <a:spcAft>
                <a:spcPts val="900"/>
              </a:spcAft>
              <a:defRPr sz="2100" b="0" i="0">
                <a:latin typeface="Segoe UI" panose="020B0502040204020203" pitchFamily="34" charset="0"/>
              </a:defRPr>
            </a:lvl4pPr>
            <a:lvl5pPr>
              <a:lnSpc>
                <a:spcPct val="100000"/>
              </a:lnSpc>
              <a:spcBef>
                <a:spcPts val="0"/>
              </a:spcBef>
              <a:spcAft>
                <a:spcPts val="900"/>
              </a:spcAft>
              <a:defRPr sz="2100" b="0" i="0">
                <a:latin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5F7CD69D-4650-3246-BC10-6F050AC188E4}"/>
              </a:ext>
            </a:extLst>
          </p:cNvPr>
          <p:cNvSpPr>
            <a:spLocks noGrp="1"/>
          </p:cNvSpPr>
          <p:nvPr>
            <p:ph type="title"/>
          </p:nvPr>
        </p:nvSpPr>
        <p:spPr>
          <a:xfrm>
            <a:off x="705340" y="665024"/>
            <a:ext cx="14501531" cy="827624"/>
          </a:xfrm>
          <a:prstGeom prst="rect">
            <a:avLst/>
          </a:prstGeom>
        </p:spPr>
        <p:txBody>
          <a:bodyPr/>
          <a:lstStyle>
            <a:lvl1pPr>
              <a:defRPr sz="4800">
                <a:latin typeface="Segoe UI" panose="020B0502040204020203" pitchFamily="34" charset="0"/>
                <a:cs typeface="Segoe UI" panose="020B0502040204020203" pitchFamily="34" charset="0"/>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9267D15D-71F0-F449-9E59-214052B219D3}"/>
              </a:ext>
            </a:extLst>
          </p:cNvPr>
          <p:cNvCxnSpPr>
            <a:cxnSpLocks/>
          </p:cNvCxnSpPr>
          <p:nvPr userDrawn="1"/>
        </p:nvCxnSpPr>
        <p:spPr>
          <a:xfrm>
            <a:off x="705342" y="1492647"/>
            <a:ext cx="1514425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6981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Blank (With Title &amp; Sub-Title)">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A5C7DEBA-8D8D-6443-8F10-D2CA86266DEA}"/>
              </a:ext>
            </a:extLst>
          </p:cNvPr>
          <p:cNvSpPr>
            <a:spLocks noGrp="1"/>
          </p:cNvSpPr>
          <p:nvPr>
            <p:ph type="body" sz="quarter" idx="19" hasCustomPrompt="1"/>
          </p:nvPr>
        </p:nvSpPr>
        <p:spPr>
          <a:xfrm>
            <a:off x="705339" y="1561284"/>
            <a:ext cx="15144258" cy="606954"/>
          </a:xfrm>
          <a:prstGeom prst="rect">
            <a:avLst/>
          </a:prstGeom>
        </p:spPr>
        <p:txBody>
          <a:bodyPr anchor="t"/>
          <a:lstStyle>
            <a:lvl1pPr>
              <a:defRPr lang="en-GB" sz="3000" b="0" i="0" baseline="0" dirty="0" smtClean="0">
                <a:latin typeface="Segoe UI" panose="020B0502040204020203" pitchFamily="34" charset="0"/>
              </a:defRPr>
            </a:lvl1pPr>
          </a:lstStyle>
          <a:p>
            <a:pPr lvl="0">
              <a:lnSpc>
                <a:spcPct val="100000"/>
              </a:lnSpc>
            </a:pPr>
            <a:r>
              <a:rPr lang="en-GB"/>
              <a:t>Slide Sub-Header</a:t>
            </a:r>
          </a:p>
        </p:txBody>
      </p:sp>
      <p:sp>
        <p:nvSpPr>
          <p:cNvPr id="6" name="Title 1">
            <a:extLst>
              <a:ext uri="{FF2B5EF4-FFF2-40B4-BE49-F238E27FC236}">
                <a16:creationId xmlns:a16="http://schemas.microsoft.com/office/drawing/2014/main" id="{B378AD35-BB24-6F44-B863-C2DD987761A6}"/>
              </a:ext>
            </a:extLst>
          </p:cNvPr>
          <p:cNvSpPr>
            <a:spLocks noGrp="1"/>
          </p:cNvSpPr>
          <p:nvPr>
            <p:ph type="title"/>
          </p:nvPr>
        </p:nvSpPr>
        <p:spPr>
          <a:xfrm>
            <a:off x="705339" y="665024"/>
            <a:ext cx="15144258" cy="827624"/>
          </a:xfrm>
          <a:prstGeom prst="rect">
            <a:avLst/>
          </a:prstGeom>
        </p:spPr>
        <p:txBody>
          <a:bodyPr/>
          <a:lstStyle>
            <a:lvl1pPr>
              <a:defRPr sz="4800">
                <a:latin typeface="Segoe UI" panose="020B0502040204020203" pitchFamily="34" charset="0"/>
                <a:cs typeface="Segoe UI" panose="020B0502040204020203" pitchFamily="34" charset="0"/>
              </a:defRPr>
            </a:lvl1pPr>
          </a:lstStyle>
          <a:p>
            <a:r>
              <a:rPr lang="en-GB"/>
              <a:t>Click to edit Master title style</a:t>
            </a:r>
            <a:endParaRPr lang="en-US"/>
          </a:p>
        </p:txBody>
      </p:sp>
      <p:cxnSp>
        <p:nvCxnSpPr>
          <p:cNvPr id="8" name="Straight Connector 7">
            <a:extLst>
              <a:ext uri="{FF2B5EF4-FFF2-40B4-BE49-F238E27FC236}">
                <a16:creationId xmlns:a16="http://schemas.microsoft.com/office/drawing/2014/main" id="{93C0D3CF-EF37-6049-9B7A-E11A23C5BD2E}"/>
              </a:ext>
            </a:extLst>
          </p:cNvPr>
          <p:cNvCxnSpPr>
            <a:cxnSpLocks/>
          </p:cNvCxnSpPr>
          <p:nvPr userDrawn="1"/>
        </p:nvCxnSpPr>
        <p:spPr>
          <a:xfrm>
            <a:off x="705342" y="1492647"/>
            <a:ext cx="1514425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754ABA0-F2E5-7467-1C48-241AF1A36268}"/>
              </a:ext>
            </a:extLst>
          </p:cNvPr>
          <p:cNvSpPr txBox="1">
            <a:spLocks/>
          </p:cNvSpPr>
          <p:nvPr userDrawn="1"/>
        </p:nvSpPr>
        <p:spPr>
          <a:xfrm>
            <a:off x="17430106" y="9896932"/>
            <a:ext cx="692222" cy="247274"/>
          </a:xfrm>
          <a:prstGeom prst="rect">
            <a:avLst/>
          </a:prstGeom>
        </p:spPr>
        <p:txBody>
          <a:bodyPr vert="horz" lIns="137160" tIns="68580" rIns="137160" bIns="6858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77F991-D275-2144-BA83-69F78CAAD019}" type="slidenum">
              <a:rPr lang="en-US" sz="1350" b="0" i="0" smtClean="0">
                <a:solidFill>
                  <a:schemeClr val="tx1"/>
                </a:solidFill>
                <a:latin typeface="Segoe UI" panose="020B0502040204020203" pitchFamily="34" charset="0"/>
                <a:cs typeface="Segoe UI" panose="020B0502040204020203" pitchFamily="34" charset="0"/>
              </a:rPr>
              <a:pPr/>
              <a:t>‹#›</a:t>
            </a:fld>
            <a:endParaRPr lang="en-US" sz="1350" b="0" i="0" dirty="0">
              <a:solidFill>
                <a:schemeClr val="tx1"/>
              </a:solidFill>
              <a:latin typeface="Segoe UI" panose="020B0502040204020203" pitchFamily="34" charset="0"/>
              <a:cs typeface="Segoe UI" panose="020B0502040204020203" pitchFamily="34" charset="0"/>
            </a:endParaRPr>
          </a:p>
        </p:txBody>
      </p:sp>
      <p:grpSp>
        <p:nvGrpSpPr>
          <p:cNvPr id="12" name="Group 11">
            <a:extLst>
              <a:ext uri="{FF2B5EF4-FFF2-40B4-BE49-F238E27FC236}">
                <a16:creationId xmlns:a16="http://schemas.microsoft.com/office/drawing/2014/main" id="{BA10F3FF-6151-F75F-3FB2-B4C11015BCF9}"/>
              </a:ext>
            </a:extLst>
          </p:cNvPr>
          <p:cNvGrpSpPr/>
          <p:nvPr userDrawn="1"/>
        </p:nvGrpSpPr>
        <p:grpSpPr>
          <a:xfrm>
            <a:off x="15950629" y="9697978"/>
            <a:ext cx="1896041" cy="391550"/>
            <a:chOff x="255155" y="179531"/>
            <a:chExt cx="3964285" cy="818661"/>
          </a:xfrm>
        </p:grpSpPr>
        <p:pic>
          <p:nvPicPr>
            <p:cNvPr id="13" name="Picture 12" descr="A black background with a black square&#10;&#10;AI-generated content may be incorrect.">
              <a:extLst>
                <a:ext uri="{FF2B5EF4-FFF2-40B4-BE49-F238E27FC236}">
                  <a16:creationId xmlns:a16="http://schemas.microsoft.com/office/drawing/2014/main" id="{10C171CF-6267-B334-9EC1-DF5DD3012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55" y="179531"/>
              <a:ext cx="2565400" cy="596900"/>
            </a:xfrm>
            <a:prstGeom prst="rect">
              <a:avLst/>
            </a:prstGeom>
          </p:spPr>
        </p:pic>
        <p:sp>
          <p:nvSpPr>
            <p:cNvPr id="14" name="Text Placeholder 4">
              <a:extLst>
                <a:ext uri="{FF2B5EF4-FFF2-40B4-BE49-F238E27FC236}">
                  <a16:creationId xmlns:a16="http://schemas.microsoft.com/office/drawing/2014/main" id="{E06B884E-2A99-069E-FEAA-87E0B76876EC}"/>
                </a:ext>
              </a:extLst>
            </p:cNvPr>
            <p:cNvSpPr txBox="1">
              <a:spLocks/>
            </p:cNvSpPr>
            <p:nvPr/>
          </p:nvSpPr>
          <p:spPr>
            <a:xfrm>
              <a:off x="749350" y="677148"/>
              <a:ext cx="3470090" cy="321044"/>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lang="en-GB" sz="2000" b="0" i="0" kern="1200" baseline="0" dirty="0" smtClean="0">
                  <a:solidFill>
                    <a:schemeClr val="tx1"/>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50" dirty="0"/>
                <a:t>Blueprint for breakthrough</a:t>
              </a:r>
            </a:p>
          </p:txBody>
        </p:sp>
      </p:grpSp>
    </p:spTree>
    <p:extLst>
      <p:ext uri="{BB962C8B-B14F-4D97-AF65-F5344CB8AC3E}">
        <p14:creationId xmlns:p14="http://schemas.microsoft.com/office/powerpoint/2010/main" val="32635144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354FD-BC71-D8D8-D1D3-F065607B44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6BF82C-861A-BECF-CCA5-F18C3350020D}"/>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86083-59A1-F4E6-68DF-F70D284A2C4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BACC5E-C377-2876-9D0F-A8B0E158C0AB}"/>
              </a:ext>
            </a:extLst>
          </p:cNvPr>
          <p:cNvSpPr>
            <a:spLocks noGrp="1"/>
          </p:cNvSpPr>
          <p:nvPr>
            <p:ph type="dt" sz="half" idx="10"/>
          </p:nvPr>
        </p:nvSpPr>
        <p:spPr/>
        <p:txBody>
          <a:bodyPr/>
          <a:lstStyle/>
          <a:p>
            <a:fld id="{F547D562-2BD7-4948-B933-213A383F4032}" type="datetimeFigureOut">
              <a:rPr lang="en-US" smtClean="0"/>
              <a:t>8/24/2025</a:t>
            </a:fld>
            <a:endParaRPr lang="en-US" dirty="0"/>
          </a:p>
        </p:txBody>
      </p:sp>
      <p:sp>
        <p:nvSpPr>
          <p:cNvPr id="6" name="Footer Placeholder 5">
            <a:extLst>
              <a:ext uri="{FF2B5EF4-FFF2-40B4-BE49-F238E27FC236}">
                <a16:creationId xmlns:a16="http://schemas.microsoft.com/office/drawing/2014/main" id="{F0165256-4C76-81C9-18D6-BF939839BE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1D0CDA-61FD-7652-E229-ACCBD811F0DD}"/>
              </a:ext>
            </a:extLst>
          </p:cNvPr>
          <p:cNvSpPr>
            <a:spLocks noGrp="1"/>
          </p:cNvSpPr>
          <p:nvPr>
            <p:ph type="sldNum" sz="quarter" idx="12"/>
          </p:nvPr>
        </p:nvSpPr>
        <p:spPr/>
        <p:txBody>
          <a:bodyPr/>
          <a:lstStyle/>
          <a:p>
            <a:fld id="{6227CD3D-6947-A845-B4CC-6E2A1A209246}" type="slidenum">
              <a:rPr lang="en-US" smtClean="0"/>
              <a:t>‹#›</a:t>
            </a:fld>
            <a:endParaRPr lang="en-US" dirty="0"/>
          </a:p>
        </p:txBody>
      </p:sp>
    </p:spTree>
    <p:extLst>
      <p:ext uri="{BB962C8B-B14F-4D97-AF65-F5344CB8AC3E}">
        <p14:creationId xmlns:p14="http://schemas.microsoft.com/office/powerpoint/2010/main" val="17745496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33D3D8-50D3-1084-7A47-3720DB186E45}"/>
              </a:ext>
            </a:extLst>
          </p:cNvPr>
          <p:cNvSpPr>
            <a:spLocks noGrp="1"/>
          </p:cNvSpPr>
          <p:nvPr>
            <p:ph type="dt" sz="half" idx="10"/>
          </p:nvPr>
        </p:nvSpPr>
        <p:spPr/>
        <p:txBody>
          <a:bodyPr/>
          <a:lstStyle/>
          <a:p>
            <a:fld id="{F547D562-2BD7-4948-B933-213A383F4032}" type="datetimeFigureOut">
              <a:rPr lang="en-US" smtClean="0"/>
              <a:t>8/24/2025</a:t>
            </a:fld>
            <a:endParaRPr lang="en-US" dirty="0"/>
          </a:p>
        </p:txBody>
      </p:sp>
      <p:sp>
        <p:nvSpPr>
          <p:cNvPr id="3" name="Footer Placeholder 2">
            <a:extLst>
              <a:ext uri="{FF2B5EF4-FFF2-40B4-BE49-F238E27FC236}">
                <a16:creationId xmlns:a16="http://schemas.microsoft.com/office/drawing/2014/main" id="{53680707-8BB7-C947-7951-620049C33E3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F5AFDCF-E49B-7F45-70AC-21E2F099F934}"/>
              </a:ext>
            </a:extLst>
          </p:cNvPr>
          <p:cNvSpPr>
            <a:spLocks noGrp="1"/>
          </p:cNvSpPr>
          <p:nvPr>
            <p:ph type="sldNum" sz="quarter" idx="12"/>
          </p:nvPr>
        </p:nvSpPr>
        <p:spPr/>
        <p:txBody>
          <a:bodyPr/>
          <a:lstStyle/>
          <a:p>
            <a:fld id="{6227CD3D-6947-A845-B4CC-6E2A1A209246}" type="slidenum">
              <a:rPr lang="en-US" smtClean="0"/>
              <a:t>‹#›</a:t>
            </a:fld>
            <a:endParaRPr lang="en-US" dirty="0"/>
          </a:p>
        </p:txBody>
      </p:sp>
    </p:spTree>
    <p:extLst>
      <p:ext uri="{BB962C8B-B14F-4D97-AF65-F5344CB8AC3E}">
        <p14:creationId xmlns:p14="http://schemas.microsoft.com/office/powerpoint/2010/main" val="8100266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F8F2C7-33BB-C040-A237-49A2DE31D8D8}"/>
              </a:ext>
            </a:extLst>
          </p:cNvPr>
          <p:cNvSpPr>
            <a:spLocks noGrp="1"/>
          </p:cNvSpPr>
          <p:nvPr>
            <p:ph type="subTitle" idx="1" hasCustomPrompt="1"/>
          </p:nvPr>
        </p:nvSpPr>
        <p:spPr>
          <a:xfrm>
            <a:off x="610200" y="1404001"/>
            <a:ext cx="17064024" cy="3291840"/>
          </a:xfrm>
        </p:spPr>
        <p:txBody>
          <a:bodyPr anchor="t">
            <a:spAutoFit/>
          </a:bodyPr>
          <a:lstStyle>
            <a:lvl1pPr marL="0" indent="0" algn="l">
              <a:lnSpc>
                <a:spcPct val="100000"/>
              </a:lnSpc>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subtitle</a:t>
            </a:r>
          </a:p>
        </p:txBody>
      </p:sp>
      <p:sp>
        <p:nvSpPr>
          <p:cNvPr id="7" name="Title 6">
            <a:extLst>
              <a:ext uri="{FF2B5EF4-FFF2-40B4-BE49-F238E27FC236}">
                <a16:creationId xmlns:a16="http://schemas.microsoft.com/office/drawing/2014/main" id="{8E64D3FE-61DF-4347-B0A7-30AB38DE1626}"/>
              </a:ext>
            </a:extLst>
          </p:cNvPr>
          <p:cNvSpPr>
            <a:spLocks noGrp="1"/>
          </p:cNvSpPr>
          <p:nvPr>
            <p:ph type="title" hasCustomPrompt="1"/>
          </p:nvPr>
        </p:nvSpPr>
        <p:spPr/>
        <p:txBody>
          <a:bodyPr/>
          <a:lstStyle/>
          <a:p>
            <a:r>
              <a:rPr lang="en-GB"/>
              <a:t>Click to edit title</a:t>
            </a:r>
          </a:p>
        </p:txBody>
      </p:sp>
    </p:spTree>
    <p:extLst>
      <p:ext uri="{BB962C8B-B14F-4D97-AF65-F5344CB8AC3E}">
        <p14:creationId xmlns:p14="http://schemas.microsoft.com/office/powerpoint/2010/main" val="40370890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Blank with Se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366C7B-51D0-EBCC-6197-06F70742F8D9}"/>
              </a:ext>
            </a:extLst>
          </p:cNvPr>
          <p:cNvPicPr>
            <a:picLocks noChangeAspect="1"/>
          </p:cNvPicPr>
          <p:nvPr userDrawn="1"/>
        </p:nvPicPr>
        <p:blipFill>
          <a:blip r:embed="rId2"/>
          <a:stretch>
            <a:fillRect/>
          </a:stretch>
        </p:blipFill>
        <p:spPr>
          <a:xfrm>
            <a:off x="15334736" y="9579524"/>
            <a:ext cx="2224217" cy="559196"/>
          </a:xfrm>
          <a:prstGeom prst="rect">
            <a:avLst/>
          </a:prstGeom>
        </p:spPr>
      </p:pic>
      <p:cxnSp>
        <p:nvCxnSpPr>
          <p:cNvPr id="3" name="Straight Connector 2">
            <a:extLst>
              <a:ext uri="{FF2B5EF4-FFF2-40B4-BE49-F238E27FC236}">
                <a16:creationId xmlns:a16="http://schemas.microsoft.com/office/drawing/2014/main" id="{6939B40C-E281-86BA-6BE8-B2F7CF528589}"/>
              </a:ext>
            </a:extLst>
          </p:cNvPr>
          <p:cNvCxnSpPr>
            <a:cxnSpLocks/>
          </p:cNvCxnSpPr>
          <p:nvPr userDrawn="1"/>
        </p:nvCxnSpPr>
        <p:spPr>
          <a:xfrm>
            <a:off x="705342" y="1492647"/>
            <a:ext cx="1514425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7630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13F483-C13B-2E4C-93F7-5843340E0058}"/>
              </a:ext>
            </a:extLst>
          </p:cNvPr>
          <p:cNvSpPr/>
          <p:nvPr userDrawn="1"/>
        </p:nvSpPr>
        <p:spPr>
          <a:xfrm>
            <a:off x="0" y="-10935"/>
            <a:ext cx="18288000" cy="1394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 </a:t>
            </a:r>
          </a:p>
        </p:txBody>
      </p:sp>
      <p:sp>
        <p:nvSpPr>
          <p:cNvPr id="7" name="Title Placeholder 1">
            <a:extLst>
              <a:ext uri="{FF2B5EF4-FFF2-40B4-BE49-F238E27FC236}">
                <a16:creationId xmlns:a16="http://schemas.microsoft.com/office/drawing/2014/main" id="{A242B325-CB08-3B42-A051-BEAEF6D9116A}"/>
              </a:ext>
            </a:extLst>
          </p:cNvPr>
          <p:cNvSpPr>
            <a:spLocks noGrp="1"/>
          </p:cNvSpPr>
          <p:nvPr>
            <p:ph type="title"/>
          </p:nvPr>
        </p:nvSpPr>
        <p:spPr>
          <a:xfrm>
            <a:off x="455264" y="1"/>
            <a:ext cx="16272488" cy="1383890"/>
          </a:xfrm>
          <a:prstGeom prst="rect">
            <a:avLst/>
          </a:prstGeom>
        </p:spPr>
        <p:txBody>
          <a:bodyPr vert="horz" lIns="89038" tIns="45718" rIns="89038" bIns="45718" rtlCol="0" anchor="ctr">
            <a:noAutofit/>
          </a:bodyPr>
          <a:lstStyle>
            <a:lvl1pPr>
              <a:defRPr sz="4800" b="1">
                <a:solidFill>
                  <a:schemeClr val="bg1"/>
                </a:solidFill>
              </a:defRPr>
            </a:lvl1pPr>
          </a:lstStyle>
          <a:p>
            <a:r>
              <a:rPr lang="en-US"/>
              <a:t>Click to edit Master title style</a:t>
            </a:r>
          </a:p>
        </p:txBody>
      </p:sp>
      <p:sp>
        <p:nvSpPr>
          <p:cNvPr id="8" name="Text Placeholder 4">
            <a:extLst>
              <a:ext uri="{FF2B5EF4-FFF2-40B4-BE49-F238E27FC236}">
                <a16:creationId xmlns:a16="http://schemas.microsoft.com/office/drawing/2014/main" id="{A32C90AA-8705-7345-95D0-28DD51925588}"/>
              </a:ext>
            </a:extLst>
          </p:cNvPr>
          <p:cNvSpPr>
            <a:spLocks noGrp="1"/>
          </p:cNvSpPr>
          <p:nvPr>
            <p:ph type="body" sz="quarter" idx="10"/>
          </p:nvPr>
        </p:nvSpPr>
        <p:spPr>
          <a:xfrm>
            <a:off x="454820" y="1700212"/>
            <a:ext cx="16416338" cy="6955632"/>
          </a:xfrm>
          <a:prstGeom prst="rect">
            <a:avLst/>
          </a:prstGeom>
        </p:spPr>
        <p:txBody>
          <a:bodyPr/>
          <a:lstStyle>
            <a:lvl1pPr>
              <a:defRPr b="1">
                <a:latin typeface="Arial" panose="020B0604020202020204" pitchFamily="34" charset="0"/>
                <a:cs typeface="Arial" panose="020B0604020202020204" pitchFamily="34" charset="0"/>
              </a:defRPr>
            </a:lvl1pPr>
            <a:lvl2pPr>
              <a:defRPr b="1">
                <a:solidFill>
                  <a:schemeClr val="tx1"/>
                </a:solidFill>
                <a:latin typeface="Arial" panose="020B0604020202020204" pitchFamily="34" charset="0"/>
                <a:cs typeface="Arial" panose="020B0604020202020204" pitchFamily="34" charset="0"/>
              </a:defRPr>
            </a:lvl2pPr>
            <a:lvl3pPr>
              <a:defRPr b="1">
                <a:solidFill>
                  <a:schemeClr val="tx1"/>
                </a:solidFill>
                <a:latin typeface="Arial" panose="020B0604020202020204" pitchFamily="34" charset="0"/>
                <a:cs typeface="Arial" panose="020B0604020202020204" pitchFamily="34" charset="0"/>
              </a:defRPr>
            </a:lvl3pPr>
            <a:lvl4pPr>
              <a:defRPr b="1">
                <a:solidFill>
                  <a:schemeClr val="tx1"/>
                </a:solidFill>
                <a:latin typeface="Arial" panose="020B0604020202020204" pitchFamily="34" charset="0"/>
                <a:cs typeface="Arial" panose="020B0604020202020204" pitchFamily="34" charset="0"/>
              </a:defRPr>
            </a:lvl4pPr>
            <a:lvl5pPr>
              <a:defRPr b="1">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a:extLst>
              <a:ext uri="{FF2B5EF4-FFF2-40B4-BE49-F238E27FC236}">
                <a16:creationId xmlns:a16="http://schemas.microsoft.com/office/drawing/2014/main" id="{50551E23-ED29-C54C-A8B2-672038A4C294}"/>
              </a:ext>
            </a:extLst>
          </p:cNvPr>
          <p:cNvSpPr>
            <a:spLocks noGrp="1"/>
          </p:cNvSpPr>
          <p:nvPr>
            <p:ph type="sldNum" sz="quarter" idx="4"/>
          </p:nvPr>
        </p:nvSpPr>
        <p:spPr>
          <a:xfrm>
            <a:off x="13885089" y="9578567"/>
            <a:ext cx="4114800" cy="547688"/>
          </a:xfrm>
          <a:prstGeom prst="rect">
            <a:avLst/>
          </a:prstGeom>
        </p:spPr>
        <p:txBody>
          <a:bodyPr/>
          <a:lstStyle>
            <a:lvl1pPr algn="r">
              <a:defRPr b="1">
                <a:solidFill>
                  <a:schemeClr val="tx1">
                    <a:lumMod val="75000"/>
                  </a:schemeClr>
                </a:solidFill>
              </a:defRPr>
            </a:lvl1pPr>
          </a:lstStyle>
          <a:p>
            <a:fld id="{8AF96165-B418-7544-8E27-6DC1D6273E70}" type="slidenum">
              <a:rPr lang="en-US" smtClean="0"/>
              <a:pPr/>
              <a:t>‹#›</a:t>
            </a:fld>
            <a:endParaRPr lang="en-US" dirty="0"/>
          </a:p>
        </p:txBody>
      </p:sp>
    </p:spTree>
    <p:extLst>
      <p:ext uri="{BB962C8B-B14F-4D97-AF65-F5344CB8AC3E}">
        <p14:creationId xmlns:p14="http://schemas.microsoft.com/office/powerpoint/2010/main" val="15537594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206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Rectangle 6"/>
          <p:cNvSpPr txBox="1">
            <a:spLocks noChangeArrowheads="1"/>
          </p:cNvSpPr>
          <p:nvPr userDrawn="1"/>
        </p:nvSpPr>
        <p:spPr>
          <a:xfrm>
            <a:off x="324119" y="9668091"/>
            <a:ext cx="609600" cy="484287"/>
          </a:xfrm>
          <a:prstGeom prst="rect">
            <a:avLst/>
          </a:prstGeom>
          <a:ln/>
        </p:spPr>
        <p:txBody>
          <a:bodyPr lIns="0" tIns="0" rIns="0" bIns="0" anchor="ct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ctr" eaLnBrk="1" hangingPunct="1"/>
            <a:fld id="{589E7EF2-F8E6-43E3-A303-A93326368C57}" type="slidenum">
              <a:rPr lang="en-GB" sz="1200" b="1" smtClean="0">
                <a:solidFill>
                  <a:schemeClr val="bg1"/>
                </a:solidFill>
              </a:rPr>
              <a:pPr algn="ctr" eaLnBrk="1" hangingPunct="1"/>
              <a:t>‹#›</a:t>
            </a:fld>
            <a:endParaRPr lang="en-GB" sz="1200" b="1" dirty="0">
              <a:solidFill>
                <a:schemeClr val="bg1"/>
              </a:solidFill>
            </a:endParaRPr>
          </a:p>
        </p:txBody>
      </p:sp>
      <p:sp>
        <p:nvSpPr>
          <p:cNvPr id="28" name="Rectangle 2"/>
          <p:cNvSpPr>
            <a:spLocks noGrp="1" noChangeArrowheads="1"/>
          </p:cNvSpPr>
          <p:nvPr>
            <p:ph type="title" hasCustomPrompt="1"/>
          </p:nvPr>
        </p:nvSpPr>
        <p:spPr bwMode="auto">
          <a:xfrm>
            <a:off x="1216028" y="914400"/>
            <a:ext cx="1585595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en-GB" noProof="0"/>
              <a:t>Use sentence case titles and bold key word(s)</a:t>
            </a:r>
            <a:br>
              <a:rPr lang="en-GB" noProof="0"/>
            </a:br>
            <a:endParaRPr lang="en-GB" noProof="0"/>
          </a:p>
        </p:txBody>
      </p:sp>
      <p:sp>
        <p:nvSpPr>
          <p:cNvPr id="31" name="Content Placeholder 30"/>
          <p:cNvSpPr>
            <a:spLocks noGrp="1"/>
          </p:cNvSpPr>
          <p:nvPr>
            <p:ph sz="quarter" idx="11"/>
          </p:nvPr>
        </p:nvSpPr>
        <p:spPr>
          <a:xfrm>
            <a:off x="1216028" y="1943101"/>
            <a:ext cx="15855950" cy="742712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89504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63" Type="http://schemas.openxmlformats.org/officeDocument/2006/relationships/theme" Target="../theme/theme2.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5" Type="http://schemas.openxmlformats.org/officeDocument/2006/relationships/slideLayout" Target="../slideLayouts/slideLayout19.xml"/><Relationship Id="rId61" Type="http://schemas.openxmlformats.org/officeDocument/2006/relationships/slideLayout" Target="../slideLayouts/slideLayout75.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2.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3.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image" Target="../media/image6.sv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5.png"/><Relationship Id="rId2" Type="http://schemas.openxmlformats.org/officeDocument/2006/relationships/slideLayout" Target="../slideLayouts/slideLayout88.xml"/><Relationship Id="rId16" Type="http://schemas.openxmlformats.org/officeDocument/2006/relationships/theme" Target="../theme/theme4.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image" Target="../media/image7.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image" Target="../media/image10.pn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theme" Target="../theme/theme5.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10B1B-E2E9-4690-B2BB-F488CA2AD250}" type="datetime1">
              <a:rPr lang="en-US" smtClean="0"/>
              <a:t>8/24/2025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 id="2147483744"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600" y="192881"/>
            <a:ext cx="16287750" cy="1350168"/>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990600" y="1695450"/>
            <a:ext cx="16287750" cy="75057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Date Placeholder 3">
            <a:extLst>
              <a:ext uri="{FF2B5EF4-FFF2-40B4-BE49-F238E27FC236}">
                <a16:creationId xmlns:a16="http://schemas.microsoft.com/office/drawing/2014/main" id="{ADB13491-D2D3-4083-6A8B-1287C22AE57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F185D82E-9267-410E-BCB8-9FA261340418}" type="datetime1">
              <a:rPr lang="en-US" smtClean="0"/>
              <a:t>8/24/2025</a:t>
            </a:fld>
            <a:endParaRPr lang="en-CN"/>
          </a:p>
        </p:txBody>
      </p:sp>
      <p:sp>
        <p:nvSpPr>
          <p:cNvPr id="36" name="Footer Placeholder 4">
            <a:extLst>
              <a:ext uri="{FF2B5EF4-FFF2-40B4-BE49-F238E27FC236}">
                <a16:creationId xmlns:a16="http://schemas.microsoft.com/office/drawing/2014/main" id="{7926D9C2-BC4F-E144-A16A-55FF6A79FB4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ltLang="zh-CN" dirty="0"/>
          </a:p>
        </p:txBody>
      </p:sp>
      <p:sp>
        <p:nvSpPr>
          <p:cNvPr id="37" name="Slide Number Placeholder 5">
            <a:extLst>
              <a:ext uri="{FF2B5EF4-FFF2-40B4-BE49-F238E27FC236}">
                <a16:creationId xmlns:a16="http://schemas.microsoft.com/office/drawing/2014/main" id="{9E317CA0-22C4-CA77-01FA-B2BEFBBCDFE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C7497A-8219-D24C-A0EB-E9A5CBD8030E}" type="slidenum">
              <a:rPr lang="en-CN" smtClean="0"/>
              <a:t>‹#›</a:t>
            </a:fld>
            <a:endParaRPr lang="en-CN"/>
          </a:p>
        </p:txBody>
      </p:sp>
    </p:spTree>
    <p:extLst>
      <p:ext uri="{BB962C8B-B14F-4D97-AF65-F5344CB8AC3E}">
        <p14:creationId xmlns:p14="http://schemas.microsoft.com/office/powerpoint/2010/main" val="429586552"/>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 id="2147483723" r:id="rId53"/>
    <p:sldLayoutId id="2147483724" r:id="rId54"/>
    <p:sldLayoutId id="2147483725" r:id="rId55"/>
    <p:sldLayoutId id="2147483726" r:id="rId56"/>
    <p:sldLayoutId id="2147483727" r:id="rId57"/>
    <p:sldLayoutId id="2147483728" r:id="rId58"/>
    <p:sldLayoutId id="2147483729" r:id="rId59"/>
    <p:sldLayoutId id="2147483730" r:id="rId60"/>
    <p:sldLayoutId id="2147483731" r:id="rId61"/>
    <p:sldLayoutId id="2147483732" r:id="rId62"/>
  </p:sldLayoutIdLst>
  <p:hf sldNum="0" hdr="0" ftr="0" dt="0"/>
  <p:txStyles>
    <p:titleStyle>
      <a:lvl1pPr algn="l" defTabSz="1371600" rtl="0" eaLnBrk="1" latinLnBrk="0" hangingPunct="1">
        <a:lnSpc>
          <a:spcPct val="100000"/>
        </a:lnSpc>
        <a:spcBef>
          <a:spcPct val="0"/>
        </a:spcBef>
        <a:buNone/>
        <a:defRPr sz="4200" b="1" kern="1200">
          <a:solidFill>
            <a:schemeClr val="tx1"/>
          </a:solidFill>
          <a:latin typeface="+mj-lt"/>
          <a:ea typeface="+mj-ea"/>
          <a:cs typeface="+mj-cs"/>
        </a:defRPr>
      </a:lvl1pPr>
    </p:titleStyle>
    <p:bodyStyle>
      <a:lvl1pPr marL="342900" indent="-342900" algn="l" defTabSz="1371600" rtl="0" eaLnBrk="1" latinLnBrk="0" hangingPunct="1">
        <a:lnSpc>
          <a:spcPct val="120000"/>
        </a:lnSpc>
        <a:spcBef>
          <a:spcPts val="1500"/>
        </a:spcBef>
        <a:buFont typeface="Arial" panose="020B0604020202020204" pitchFamily="34" charset="0"/>
        <a:buChar char="•"/>
        <a:defRPr sz="2700" kern="1200">
          <a:solidFill>
            <a:schemeClr val="tx1"/>
          </a:solidFill>
          <a:latin typeface="+mn-lt"/>
          <a:ea typeface="+mn-ea"/>
          <a:cs typeface="+mn-cs"/>
        </a:defRPr>
      </a:lvl1pPr>
      <a:lvl2pPr marL="1028700" indent="-342900" algn="l" defTabSz="1371600" rtl="0" eaLnBrk="1" latinLnBrk="0" hangingPunct="1">
        <a:lnSpc>
          <a:spcPct val="120000"/>
        </a:lnSpc>
        <a:spcBef>
          <a:spcPts val="750"/>
        </a:spcBef>
        <a:buFont typeface="Arial" panose="020B0604020202020204" pitchFamily="34" charset="0"/>
        <a:buChar char="•"/>
        <a:defRPr sz="2400" kern="1200">
          <a:solidFill>
            <a:schemeClr val="tx1"/>
          </a:solidFill>
          <a:latin typeface="+mn-lt"/>
          <a:ea typeface="+mn-ea"/>
          <a:cs typeface="+mn-cs"/>
        </a:defRPr>
      </a:lvl2pPr>
      <a:lvl3pPr marL="1714500" indent="-342900" algn="l" defTabSz="1371600" rtl="0" eaLnBrk="1" latinLnBrk="0" hangingPunct="1">
        <a:lnSpc>
          <a:spcPct val="120000"/>
        </a:lnSpc>
        <a:spcBef>
          <a:spcPts val="750"/>
        </a:spcBef>
        <a:buFont typeface="Arial" panose="020B0604020202020204" pitchFamily="34" charset="0"/>
        <a:buChar char="•"/>
        <a:defRPr sz="2100" kern="1200">
          <a:solidFill>
            <a:schemeClr val="tx1"/>
          </a:solidFill>
          <a:latin typeface="+mn-lt"/>
          <a:ea typeface="+mn-ea"/>
          <a:cs typeface="+mn-cs"/>
        </a:defRPr>
      </a:lvl3pPr>
      <a:lvl4pPr marL="24003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
              <a:schemeClr val="accent2"/>
            </a:gs>
            <a:gs pos="100000">
              <a:schemeClr val="accent3"/>
            </a:gs>
          </a:gsLst>
          <a:lin ang="0" scaled="1"/>
          <a:tileRect/>
        </a:gra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3A5D5AD-DD26-40F8-38C2-1B460FBE574C}"/>
              </a:ext>
            </a:extLst>
          </p:cNvPr>
          <p:cNvSpPr/>
          <p:nvPr userDrawn="1"/>
        </p:nvSpPr>
        <p:spPr>
          <a:xfrm>
            <a:off x="3392414" y="-11243"/>
            <a:ext cx="14895587" cy="10287000"/>
          </a:xfrm>
          <a:custGeom>
            <a:avLst/>
            <a:gdLst>
              <a:gd name="connsiteX0" fmla="*/ 9665730 w 9665730"/>
              <a:gd name="connsiteY0" fmla="*/ 0 h 6261684"/>
              <a:gd name="connsiteX1" fmla="*/ 9665730 w 9665730"/>
              <a:gd name="connsiteY1" fmla="*/ 6261684 h 6261684"/>
              <a:gd name="connsiteX2" fmla="*/ 0 w 9665730"/>
              <a:gd name="connsiteY2" fmla="*/ 6261684 h 6261684"/>
              <a:gd name="connsiteX3" fmla="*/ 89327 w 9665730"/>
              <a:gd name="connsiteY3" fmla="*/ 6256534 h 6261684"/>
              <a:gd name="connsiteX4" fmla="*/ 9660779 w 9665730"/>
              <a:gd name="connsiteY4" fmla="*/ 16264 h 6261684"/>
              <a:gd name="connsiteX5" fmla="*/ 9665730 w 9665730"/>
              <a:gd name="connsiteY5" fmla="*/ 0 h 626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5730" h="6261684">
                <a:moveTo>
                  <a:pt x="9665730" y="0"/>
                </a:moveTo>
                <a:lnTo>
                  <a:pt x="9665730" y="6261684"/>
                </a:lnTo>
                <a:lnTo>
                  <a:pt x="0" y="6261684"/>
                </a:lnTo>
                <a:lnTo>
                  <a:pt x="89327" y="6256534"/>
                </a:lnTo>
                <a:cubicBezTo>
                  <a:pt x="4732265" y="5899042"/>
                  <a:pt x="8525378" y="3362053"/>
                  <a:pt x="9660779" y="16264"/>
                </a:cubicBezTo>
                <a:lnTo>
                  <a:pt x="9665730" y="0"/>
                </a:lnTo>
                <a:close/>
              </a:path>
            </a:pathLst>
          </a:custGeom>
          <a:solidFill>
            <a:schemeClr val="accent3"/>
          </a:solidFill>
          <a:ln w="3048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endParaRPr lang="en-US" sz="2700" dirty="0">
              <a:solidFill>
                <a:schemeClr val="tx1"/>
              </a:solidFill>
            </a:endParaRPr>
          </a:p>
        </p:txBody>
      </p:sp>
      <p:sp>
        <p:nvSpPr>
          <p:cNvPr id="8" name="Rectangle 7">
            <a:extLst>
              <a:ext uri="{FF2B5EF4-FFF2-40B4-BE49-F238E27FC236}">
                <a16:creationId xmlns:a16="http://schemas.microsoft.com/office/drawing/2014/main" id="{AA49A29E-17BB-C94E-CF1B-CD5A88C66962}"/>
              </a:ext>
            </a:extLst>
          </p:cNvPr>
          <p:cNvSpPr/>
          <p:nvPr userDrawn="1"/>
        </p:nvSpPr>
        <p:spPr>
          <a:xfrm>
            <a:off x="17837945" y="9698579"/>
            <a:ext cx="450057" cy="194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ID" sz="2700" dirty="0">
              <a:latin typeface="Plus Jakarta Sans" pitchFamily="2" charset="0"/>
              <a:cs typeface="Plus Jakarta Sans" pitchFamily="2" charset="0"/>
            </a:endParaRPr>
          </a:p>
        </p:txBody>
      </p:sp>
      <p:sp>
        <p:nvSpPr>
          <p:cNvPr id="9" name="TextBox 8">
            <a:extLst>
              <a:ext uri="{FF2B5EF4-FFF2-40B4-BE49-F238E27FC236}">
                <a16:creationId xmlns:a16="http://schemas.microsoft.com/office/drawing/2014/main" id="{2E1A1ECB-B377-313D-E159-1F0082AD5084}"/>
              </a:ext>
            </a:extLst>
          </p:cNvPr>
          <p:cNvSpPr txBox="1"/>
          <p:nvPr userDrawn="1"/>
        </p:nvSpPr>
        <p:spPr>
          <a:xfrm>
            <a:off x="16728877" y="9631643"/>
            <a:ext cx="1109069" cy="323165"/>
          </a:xfrm>
          <a:prstGeom prst="rect">
            <a:avLst/>
          </a:prstGeom>
          <a:noFill/>
        </p:spPr>
        <p:txBody>
          <a:bodyPr wrap="square" rtlCol="0" anchor="ctr">
            <a:spAutoFit/>
          </a:bodyPr>
          <a:lstStyle/>
          <a:p>
            <a:pPr algn="r"/>
            <a:r>
              <a:rPr lang="en-GB" sz="1500" b="0" dirty="0">
                <a:solidFill>
                  <a:schemeClr val="tx1">
                    <a:lumMod val="75000"/>
                    <a:lumOff val="25000"/>
                  </a:schemeClr>
                </a:solidFill>
                <a:latin typeface="+mj-lt"/>
                <a:cs typeface="Plus Jakarta Sans" pitchFamily="2" charset="0"/>
              </a:rPr>
              <a:t>page</a:t>
            </a:r>
            <a:r>
              <a:rPr lang="en-GB" sz="1500" b="1" dirty="0">
                <a:solidFill>
                  <a:schemeClr val="tx1">
                    <a:lumMod val="75000"/>
                    <a:lumOff val="25000"/>
                  </a:schemeClr>
                </a:solidFill>
                <a:latin typeface="+mj-lt"/>
                <a:cs typeface="Plus Jakarta Sans" pitchFamily="2" charset="0"/>
              </a:rPr>
              <a:t> </a:t>
            </a:r>
            <a:fld id="{8739E9FD-72D3-4EBD-A2C0-4FFD4126FF91}" type="slidenum">
              <a:rPr lang="en-GB" sz="1500" b="1" smtClean="0">
                <a:solidFill>
                  <a:schemeClr val="tx1">
                    <a:lumMod val="75000"/>
                    <a:lumOff val="25000"/>
                  </a:schemeClr>
                </a:solidFill>
                <a:latin typeface="+mj-lt"/>
                <a:cs typeface="Plus Jakarta Sans" pitchFamily="2" charset="0"/>
              </a:rPr>
              <a:pPr algn="r"/>
              <a:t>‹#›</a:t>
            </a:fld>
            <a:endParaRPr lang="en-GB" sz="1500" b="1" dirty="0">
              <a:solidFill>
                <a:schemeClr val="tx1">
                  <a:lumMod val="75000"/>
                  <a:lumOff val="25000"/>
                </a:schemeClr>
              </a:solidFill>
              <a:latin typeface="+mj-lt"/>
              <a:cs typeface="Plus Jakarta Sans" pitchFamily="2" charset="0"/>
            </a:endParaRPr>
          </a:p>
        </p:txBody>
      </p:sp>
      <p:sp>
        <p:nvSpPr>
          <p:cNvPr id="4" name="TextBox 3">
            <a:extLst>
              <a:ext uri="{FF2B5EF4-FFF2-40B4-BE49-F238E27FC236}">
                <a16:creationId xmlns:a16="http://schemas.microsoft.com/office/drawing/2014/main" id="{B4C65BCF-E3D0-9B75-1FAF-057227E03C0A}"/>
              </a:ext>
            </a:extLst>
          </p:cNvPr>
          <p:cNvSpPr txBox="1"/>
          <p:nvPr userDrawn="1"/>
        </p:nvSpPr>
        <p:spPr>
          <a:xfrm>
            <a:off x="450056" y="9608560"/>
            <a:ext cx="4172348" cy="323165"/>
          </a:xfrm>
          <a:prstGeom prst="rect">
            <a:avLst/>
          </a:prstGeom>
          <a:noFill/>
        </p:spPr>
        <p:txBody>
          <a:bodyPr wrap="square">
            <a:spAutoFit/>
          </a:bodyPr>
          <a:lstStyle/>
          <a:p>
            <a:r>
              <a:rPr lang="en-ID" sz="1500" dirty="0">
                <a:solidFill>
                  <a:schemeClr val="bg1">
                    <a:lumMod val="50000"/>
                  </a:schemeClr>
                </a:solidFill>
                <a:latin typeface="Plus Jakarta Sans" pitchFamily="2" charset="0"/>
                <a:cs typeface="Plus Jakarta Sans" pitchFamily="2" charset="0"/>
              </a:rPr>
              <a:t>www.intentaitech.com</a:t>
            </a:r>
          </a:p>
        </p:txBody>
      </p:sp>
      <p:pic>
        <p:nvPicPr>
          <p:cNvPr id="11" name="Picture 10">
            <a:extLst>
              <a:ext uri="{FF2B5EF4-FFF2-40B4-BE49-F238E27FC236}">
                <a16:creationId xmlns:a16="http://schemas.microsoft.com/office/drawing/2014/main" id="{94DF75F7-CEA6-D57F-55FC-29ED459A19B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167636" y="455720"/>
            <a:ext cx="1528419" cy="310065"/>
          </a:xfrm>
          <a:prstGeom prst="rect">
            <a:avLst/>
          </a:prstGeom>
        </p:spPr>
      </p:pic>
    </p:spTree>
    <p:extLst>
      <p:ext uri="{BB962C8B-B14F-4D97-AF65-F5344CB8AC3E}">
        <p14:creationId xmlns:p14="http://schemas.microsoft.com/office/powerpoint/2010/main" val="301762511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D2EDC35-79BC-9551-866A-C2A11EAE04D5}"/>
              </a:ext>
            </a:extLst>
          </p:cNvPr>
          <p:cNvSpPr txBox="1">
            <a:spLocks/>
          </p:cNvSpPr>
          <p:nvPr userDrawn="1"/>
        </p:nvSpPr>
        <p:spPr>
          <a:xfrm>
            <a:off x="17430106" y="9896932"/>
            <a:ext cx="692222" cy="247274"/>
          </a:xfrm>
          <a:prstGeom prst="rect">
            <a:avLst/>
          </a:prstGeom>
        </p:spPr>
        <p:txBody>
          <a:bodyPr vert="horz" lIns="137160" tIns="68580" rIns="137160" bIns="6858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77F991-D275-2144-BA83-69F78CAAD019}" type="slidenum">
              <a:rPr lang="en-US" sz="1350" b="0" i="0" smtClean="0">
                <a:solidFill>
                  <a:schemeClr val="tx1"/>
                </a:solidFill>
                <a:latin typeface="Segoe UI" panose="020B0502040204020203" pitchFamily="34" charset="0"/>
                <a:cs typeface="Segoe UI" panose="020B0502040204020203" pitchFamily="34" charset="0"/>
              </a:rPr>
              <a:pPr/>
              <a:t>‹#›</a:t>
            </a:fld>
            <a:endParaRPr lang="en-US" sz="1350" b="0" i="0" dirty="0">
              <a:solidFill>
                <a:schemeClr val="tx1"/>
              </a:solidFill>
              <a:latin typeface="Segoe UI" panose="020B0502040204020203" pitchFamily="34" charset="0"/>
              <a:cs typeface="Segoe UI" panose="020B0502040204020203" pitchFamily="34" charset="0"/>
            </a:endParaRPr>
          </a:p>
        </p:txBody>
      </p:sp>
      <p:pic>
        <p:nvPicPr>
          <p:cNvPr id="9" name="Graphic 8">
            <a:extLst>
              <a:ext uri="{FF2B5EF4-FFF2-40B4-BE49-F238E27FC236}">
                <a16:creationId xmlns:a16="http://schemas.microsoft.com/office/drawing/2014/main" id="{B1F5E250-387A-0523-B823-2ECAACCDCB27}"/>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286479" y="9875132"/>
            <a:ext cx="1647825" cy="200025"/>
          </a:xfrm>
          <a:prstGeom prst="rect">
            <a:avLst/>
          </a:prstGeom>
        </p:spPr>
      </p:pic>
      <p:pic>
        <p:nvPicPr>
          <p:cNvPr id="2" name="Picture 1">
            <a:extLst>
              <a:ext uri="{FF2B5EF4-FFF2-40B4-BE49-F238E27FC236}">
                <a16:creationId xmlns:a16="http://schemas.microsoft.com/office/drawing/2014/main" id="{8FF7DA48-D73A-1740-9E1A-69FE855ABA94}"/>
              </a:ext>
            </a:extLst>
          </p:cNvPr>
          <p:cNvPicPr>
            <a:picLocks noChangeAspect="1"/>
          </p:cNvPicPr>
          <p:nvPr userDrawn="1"/>
        </p:nvPicPr>
        <p:blipFill>
          <a:blip r:embed="rId19"/>
          <a:stretch>
            <a:fillRect/>
          </a:stretch>
        </p:blipFill>
        <p:spPr>
          <a:xfrm>
            <a:off x="15636333" y="9527630"/>
            <a:ext cx="2139882" cy="695004"/>
          </a:xfrm>
          <a:prstGeom prst="rect">
            <a:avLst/>
          </a:prstGeom>
        </p:spPr>
      </p:pic>
    </p:spTree>
    <p:extLst>
      <p:ext uri="{BB962C8B-B14F-4D97-AF65-F5344CB8AC3E}">
        <p14:creationId xmlns:p14="http://schemas.microsoft.com/office/powerpoint/2010/main" val="289929957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
              <a:schemeClr val="accent2"/>
            </a:gs>
            <a:gs pos="100000">
              <a:schemeClr val="accent3"/>
            </a:gs>
          </a:gsLst>
          <a:lin ang="0" scaled="1"/>
          <a:tileRect/>
        </a:gra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3A5D5AD-DD26-40F8-38C2-1B460FBE574C}"/>
              </a:ext>
            </a:extLst>
          </p:cNvPr>
          <p:cNvSpPr/>
          <p:nvPr userDrawn="1"/>
        </p:nvSpPr>
        <p:spPr>
          <a:xfrm>
            <a:off x="3392414" y="-11243"/>
            <a:ext cx="14895587" cy="10287000"/>
          </a:xfrm>
          <a:custGeom>
            <a:avLst/>
            <a:gdLst>
              <a:gd name="connsiteX0" fmla="*/ 9665730 w 9665730"/>
              <a:gd name="connsiteY0" fmla="*/ 0 h 6261684"/>
              <a:gd name="connsiteX1" fmla="*/ 9665730 w 9665730"/>
              <a:gd name="connsiteY1" fmla="*/ 6261684 h 6261684"/>
              <a:gd name="connsiteX2" fmla="*/ 0 w 9665730"/>
              <a:gd name="connsiteY2" fmla="*/ 6261684 h 6261684"/>
              <a:gd name="connsiteX3" fmla="*/ 89327 w 9665730"/>
              <a:gd name="connsiteY3" fmla="*/ 6256534 h 6261684"/>
              <a:gd name="connsiteX4" fmla="*/ 9660779 w 9665730"/>
              <a:gd name="connsiteY4" fmla="*/ 16264 h 6261684"/>
              <a:gd name="connsiteX5" fmla="*/ 9665730 w 9665730"/>
              <a:gd name="connsiteY5" fmla="*/ 0 h 626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5730" h="6261684">
                <a:moveTo>
                  <a:pt x="9665730" y="0"/>
                </a:moveTo>
                <a:lnTo>
                  <a:pt x="9665730" y="6261684"/>
                </a:lnTo>
                <a:lnTo>
                  <a:pt x="0" y="6261684"/>
                </a:lnTo>
                <a:lnTo>
                  <a:pt x="89327" y="6256534"/>
                </a:lnTo>
                <a:cubicBezTo>
                  <a:pt x="4732265" y="5899042"/>
                  <a:pt x="8525378" y="3362053"/>
                  <a:pt x="9660779" y="16264"/>
                </a:cubicBezTo>
                <a:lnTo>
                  <a:pt x="9665730" y="0"/>
                </a:lnTo>
                <a:close/>
              </a:path>
            </a:pathLst>
          </a:custGeom>
          <a:solidFill>
            <a:schemeClr val="accent3"/>
          </a:solidFill>
          <a:ln w="3048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endParaRPr lang="en-US" sz="2700" dirty="0">
              <a:solidFill>
                <a:schemeClr val="tx1"/>
              </a:solidFill>
            </a:endParaRPr>
          </a:p>
        </p:txBody>
      </p:sp>
      <p:sp>
        <p:nvSpPr>
          <p:cNvPr id="8" name="Rectangle 7">
            <a:extLst>
              <a:ext uri="{FF2B5EF4-FFF2-40B4-BE49-F238E27FC236}">
                <a16:creationId xmlns:a16="http://schemas.microsoft.com/office/drawing/2014/main" id="{AA49A29E-17BB-C94E-CF1B-CD5A88C66962}"/>
              </a:ext>
            </a:extLst>
          </p:cNvPr>
          <p:cNvSpPr/>
          <p:nvPr userDrawn="1"/>
        </p:nvSpPr>
        <p:spPr>
          <a:xfrm>
            <a:off x="17837945" y="9698579"/>
            <a:ext cx="450057" cy="194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ID" sz="2700" dirty="0">
              <a:latin typeface="Plus Jakarta Sans" pitchFamily="2" charset="0"/>
              <a:cs typeface="Plus Jakarta Sans" pitchFamily="2" charset="0"/>
            </a:endParaRPr>
          </a:p>
        </p:txBody>
      </p:sp>
      <p:sp>
        <p:nvSpPr>
          <p:cNvPr id="9" name="TextBox 8">
            <a:extLst>
              <a:ext uri="{FF2B5EF4-FFF2-40B4-BE49-F238E27FC236}">
                <a16:creationId xmlns:a16="http://schemas.microsoft.com/office/drawing/2014/main" id="{2E1A1ECB-B377-313D-E159-1F0082AD5084}"/>
              </a:ext>
            </a:extLst>
          </p:cNvPr>
          <p:cNvSpPr txBox="1"/>
          <p:nvPr userDrawn="1"/>
        </p:nvSpPr>
        <p:spPr>
          <a:xfrm>
            <a:off x="16728877" y="9631643"/>
            <a:ext cx="1109069" cy="323165"/>
          </a:xfrm>
          <a:prstGeom prst="rect">
            <a:avLst/>
          </a:prstGeom>
          <a:noFill/>
        </p:spPr>
        <p:txBody>
          <a:bodyPr wrap="square" rtlCol="0" anchor="ctr">
            <a:spAutoFit/>
          </a:bodyPr>
          <a:lstStyle/>
          <a:p>
            <a:pPr algn="r"/>
            <a:r>
              <a:rPr lang="en-GB" sz="1500" b="0" dirty="0">
                <a:solidFill>
                  <a:schemeClr val="tx1">
                    <a:lumMod val="75000"/>
                    <a:lumOff val="25000"/>
                  </a:schemeClr>
                </a:solidFill>
                <a:latin typeface="+mj-lt"/>
                <a:cs typeface="Plus Jakarta Sans" pitchFamily="2" charset="0"/>
              </a:rPr>
              <a:t>page</a:t>
            </a:r>
            <a:r>
              <a:rPr lang="en-GB" sz="1500" b="1" dirty="0">
                <a:solidFill>
                  <a:schemeClr val="tx1">
                    <a:lumMod val="75000"/>
                    <a:lumOff val="25000"/>
                  </a:schemeClr>
                </a:solidFill>
                <a:latin typeface="+mj-lt"/>
                <a:cs typeface="Plus Jakarta Sans" pitchFamily="2" charset="0"/>
              </a:rPr>
              <a:t> </a:t>
            </a:r>
            <a:fld id="{8739E9FD-72D3-4EBD-A2C0-4FFD4126FF91}" type="slidenum">
              <a:rPr lang="en-GB" sz="1500" b="1" smtClean="0">
                <a:solidFill>
                  <a:schemeClr val="tx1">
                    <a:lumMod val="75000"/>
                    <a:lumOff val="25000"/>
                  </a:schemeClr>
                </a:solidFill>
                <a:latin typeface="+mj-lt"/>
                <a:cs typeface="Plus Jakarta Sans" pitchFamily="2" charset="0"/>
              </a:rPr>
              <a:pPr algn="r"/>
              <a:t>‹#›</a:t>
            </a:fld>
            <a:endParaRPr lang="en-GB" sz="1500" b="1" dirty="0">
              <a:solidFill>
                <a:schemeClr val="tx1">
                  <a:lumMod val="75000"/>
                  <a:lumOff val="25000"/>
                </a:schemeClr>
              </a:solidFill>
              <a:latin typeface="+mj-lt"/>
              <a:cs typeface="Plus Jakarta Sans" pitchFamily="2" charset="0"/>
            </a:endParaRPr>
          </a:p>
        </p:txBody>
      </p:sp>
      <p:sp>
        <p:nvSpPr>
          <p:cNvPr id="4" name="TextBox 3">
            <a:extLst>
              <a:ext uri="{FF2B5EF4-FFF2-40B4-BE49-F238E27FC236}">
                <a16:creationId xmlns:a16="http://schemas.microsoft.com/office/drawing/2014/main" id="{B4C65BCF-E3D0-9B75-1FAF-057227E03C0A}"/>
              </a:ext>
            </a:extLst>
          </p:cNvPr>
          <p:cNvSpPr txBox="1"/>
          <p:nvPr userDrawn="1"/>
        </p:nvSpPr>
        <p:spPr>
          <a:xfrm>
            <a:off x="450056" y="9608560"/>
            <a:ext cx="4172348" cy="323165"/>
          </a:xfrm>
          <a:prstGeom prst="rect">
            <a:avLst/>
          </a:prstGeom>
          <a:noFill/>
        </p:spPr>
        <p:txBody>
          <a:bodyPr wrap="square">
            <a:spAutoFit/>
          </a:bodyPr>
          <a:lstStyle/>
          <a:p>
            <a:r>
              <a:rPr lang="en-ID" sz="1500" dirty="0">
                <a:solidFill>
                  <a:schemeClr val="bg1">
                    <a:lumMod val="50000"/>
                  </a:schemeClr>
                </a:solidFill>
                <a:latin typeface="Plus Jakarta Sans" pitchFamily="2" charset="0"/>
                <a:cs typeface="Plus Jakarta Sans" pitchFamily="2" charset="0"/>
              </a:rPr>
              <a:t>www.intentaitech.com</a:t>
            </a:r>
          </a:p>
        </p:txBody>
      </p:sp>
      <p:pic>
        <p:nvPicPr>
          <p:cNvPr id="11" name="Picture 10">
            <a:extLst>
              <a:ext uri="{FF2B5EF4-FFF2-40B4-BE49-F238E27FC236}">
                <a16:creationId xmlns:a16="http://schemas.microsoft.com/office/drawing/2014/main" id="{94DF75F7-CEA6-D57F-55FC-29ED459A19B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167636" y="455720"/>
            <a:ext cx="1528419" cy="310065"/>
          </a:xfrm>
          <a:prstGeom prst="rect">
            <a:avLst/>
          </a:prstGeom>
        </p:spPr>
      </p:pic>
    </p:spTree>
    <p:extLst>
      <p:ext uri="{BB962C8B-B14F-4D97-AF65-F5344CB8AC3E}">
        <p14:creationId xmlns:p14="http://schemas.microsoft.com/office/powerpoint/2010/main" val="381945600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s://tse.nacds.org/event/the-future-of-category-managemen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31.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49.svg"/><Relationship Id="rId5" Type="http://schemas.openxmlformats.org/officeDocument/2006/relationships/image" Target="../media/image35.png"/><Relationship Id="rId10" Type="http://schemas.openxmlformats.org/officeDocument/2006/relationships/image" Target="../media/image53.svg"/><Relationship Id="rId4" Type="http://schemas.openxmlformats.org/officeDocument/2006/relationships/image" Target="../media/image48.sv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78.xml"/><Relationship Id="rId6" Type="http://schemas.microsoft.com/office/2007/relationships/hdphoto" Target="../media/hdphoto2.wdp"/><Relationship Id="rId5" Type="http://schemas.openxmlformats.org/officeDocument/2006/relationships/image" Target="../media/image6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40.png"/><Relationship Id="rId3" Type="http://schemas.openxmlformats.org/officeDocument/2006/relationships/image" Target="../media/image65.svg"/><Relationship Id="rId7" Type="http://schemas.openxmlformats.org/officeDocument/2006/relationships/image" Target="../media/image69.svg"/><Relationship Id="rId12" Type="http://schemas.openxmlformats.org/officeDocument/2006/relationships/customXml" Target="../ink/ink1.xml"/><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sv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1.png"/><Relationship Id="rId12" Type="http://schemas.microsoft.com/office/2007/relationships/hdphoto" Target="../media/hdphoto9.wdp"/><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microsoft.com/office/2007/relationships/hdphoto" Target="../media/hdphoto6.wdp"/><Relationship Id="rId11" Type="http://schemas.openxmlformats.org/officeDocument/2006/relationships/image" Target="../media/image83.png"/><Relationship Id="rId5" Type="http://schemas.openxmlformats.org/officeDocument/2006/relationships/image" Target="../media/image80.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2.png"/><Relationship Id="rId18" Type="http://schemas.openxmlformats.org/officeDocument/2006/relationships/image" Target="../media/image96.jpeg"/><Relationship Id="rId3" Type="http://schemas.openxmlformats.org/officeDocument/2006/relationships/image" Target="../media/image85.png"/><Relationship Id="rId7" Type="http://schemas.openxmlformats.org/officeDocument/2006/relationships/hyperlink" Target="https://ayc-data.com/data_engineering/2020/02/06/serverless-data-pipelines.html" TargetMode="External"/><Relationship Id="rId12" Type="http://schemas.openxmlformats.org/officeDocument/2006/relationships/image" Target="../media/image91.jpeg"/><Relationship Id="rId17" Type="http://schemas.openxmlformats.org/officeDocument/2006/relationships/image" Target="../media/image95.jpeg"/><Relationship Id="rId2" Type="http://schemas.openxmlformats.org/officeDocument/2006/relationships/notesSlide" Target="../notesSlides/notesSlide13.xml"/><Relationship Id="rId16" Type="http://schemas.openxmlformats.org/officeDocument/2006/relationships/image" Target="../media/image94.png"/><Relationship Id="rId1" Type="http://schemas.openxmlformats.org/officeDocument/2006/relationships/slideLayout" Target="../slideLayouts/slideLayout103.xml"/><Relationship Id="rId6" Type="http://schemas.openxmlformats.org/officeDocument/2006/relationships/image" Target="../media/image87.png"/><Relationship Id="rId11" Type="http://schemas.openxmlformats.org/officeDocument/2006/relationships/hyperlink" Target="https://blog.gelin.ru/2018/01/azure.html" TargetMode="External"/><Relationship Id="rId5" Type="http://schemas.openxmlformats.org/officeDocument/2006/relationships/hyperlink" Target="https://idolstarastronomer.com/google-cloud-platform.html" TargetMode="External"/><Relationship Id="rId15" Type="http://schemas.openxmlformats.org/officeDocument/2006/relationships/image" Target="../media/image93.png"/><Relationship Id="rId10" Type="http://schemas.openxmlformats.org/officeDocument/2006/relationships/image" Target="../media/image90.jpeg"/><Relationship Id="rId4" Type="http://schemas.openxmlformats.org/officeDocument/2006/relationships/image" Target="../media/image86.png"/><Relationship Id="rId9" Type="http://schemas.openxmlformats.org/officeDocument/2006/relationships/image" Target="../media/image89.png"/><Relationship Id="rId14" Type="http://schemas.microsoft.com/office/2007/relationships/hdphoto" Target="../media/hdphoto10.wdp"/></Relationships>
</file>

<file path=ppt/slides/_rels/slide2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88.xml"/><Relationship Id="rId6" Type="http://schemas.microsoft.com/office/2007/relationships/hdphoto" Target="../media/hdphoto12.wdp"/><Relationship Id="rId5" Type="http://schemas.openxmlformats.org/officeDocument/2006/relationships/image" Target="../media/image98.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17.xml"/><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23.jpeg"/><Relationship Id="rId5" Type="http://schemas.openxmlformats.org/officeDocument/2006/relationships/diagramColors" Target="../diagrams/colors1.xml"/><Relationship Id="rId10" Type="http://schemas.openxmlformats.org/officeDocument/2006/relationships/image" Target="../media/image22.jpeg"/><Relationship Id="rId4" Type="http://schemas.openxmlformats.org/officeDocument/2006/relationships/diagramQuickStyle" Target="../diagrams/quickStyle1.xm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20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8" b="-8888"/>
            </a:stretch>
          </a:blipFill>
        </p:spPr>
        <p:txBody>
          <a:bodyPr/>
          <a:lstStyle/>
          <a:p>
            <a:endParaRPr lang="en-US" dirty="0">
              <a:latin typeface="Garet Bold" panose="020B0604020202020204" charset="0"/>
            </a:endParaRPr>
          </a:p>
        </p:txBody>
      </p:sp>
      <p:sp>
        <p:nvSpPr>
          <p:cNvPr id="3" name="AutoShape 3"/>
          <p:cNvSpPr/>
          <p:nvPr/>
        </p:nvSpPr>
        <p:spPr>
          <a:xfrm>
            <a:off x="8313898" y="3575545"/>
            <a:ext cx="1310100" cy="0"/>
          </a:xfrm>
          <a:prstGeom prst="line">
            <a:avLst/>
          </a:prstGeom>
          <a:ln w="95250" cap="flat">
            <a:solidFill>
              <a:srgbClr val="FFFFFF"/>
            </a:solidFill>
            <a:prstDash val="solid"/>
            <a:headEnd type="none" w="sm" len="sm"/>
            <a:tailEnd type="none" w="sm" len="sm"/>
          </a:ln>
        </p:spPr>
        <p:txBody>
          <a:bodyPr/>
          <a:lstStyle/>
          <a:p>
            <a:endParaRPr lang="en-US" dirty="0">
              <a:latin typeface="Garet Bold" panose="020B0604020202020204" charset="0"/>
            </a:endParaRPr>
          </a:p>
        </p:txBody>
      </p:sp>
      <p:grpSp>
        <p:nvGrpSpPr>
          <p:cNvPr id="4" name="Group 4"/>
          <p:cNvGrpSpPr/>
          <p:nvPr/>
        </p:nvGrpSpPr>
        <p:grpSpPr>
          <a:xfrm>
            <a:off x="15664971" y="-782737"/>
            <a:ext cx="3744615" cy="374461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FFFFFF">
                  <a:alpha val="19608"/>
                </a:srgbClr>
              </a:solidFill>
              <a:prstDash val="solid"/>
              <a:miter/>
            </a:ln>
          </p:spPr>
          <p:txBody>
            <a:bodyPr/>
            <a:lstStyle/>
            <a:p>
              <a:endParaRPr lang="en-US" dirty="0">
                <a:latin typeface="Garet Bold" panose="020B0604020202020204" charset="0"/>
              </a:endParaRPr>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7" name="Group 7"/>
          <p:cNvGrpSpPr/>
          <p:nvPr/>
        </p:nvGrpSpPr>
        <p:grpSpPr>
          <a:xfrm>
            <a:off x="755020" y="7356528"/>
            <a:ext cx="2350854" cy="235085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FFFFFF">
                  <a:alpha val="19608"/>
                </a:srgbClr>
              </a:solidFill>
              <a:prstDash val="solid"/>
              <a:miter/>
            </a:ln>
          </p:spPr>
          <p:txBody>
            <a:bodyPr/>
            <a:lstStyle/>
            <a:p>
              <a:endParaRPr lang="en-US" dirty="0">
                <a:latin typeface="Garet Bold" panose="020B0604020202020204" charset="0"/>
              </a:endParaRPr>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sp>
        <p:nvSpPr>
          <p:cNvPr id="10" name="Freeform 10"/>
          <p:cNvSpPr/>
          <p:nvPr/>
        </p:nvSpPr>
        <p:spPr>
          <a:xfrm>
            <a:off x="0" y="11202"/>
            <a:ext cx="3694888" cy="1596444"/>
          </a:xfrm>
          <a:custGeom>
            <a:avLst/>
            <a:gdLst/>
            <a:ahLst/>
            <a:cxnLst/>
            <a:rect l="l" t="t" r="r" b="b"/>
            <a:pathLst>
              <a:path w="3694888" h="1596444">
                <a:moveTo>
                  <a:pt x="0" y="0"/>
                </a:moveTo>
                <a:lnTo>
                  <a:pt x="3694888" y="0"/>
                </a:lnTo>
                <a:lnTo>
                  <a:pt x="3694888" y="1596444"/>
                </a:lnTo>
                <a:lnTo>
                  <a:pt x="0" y="1596444"/>
                </a:lnTo>
                <a:lnTo>
                  <a:pt x="0" y="0"/>
                </a:lnTo>
                <a:close/>
              </a:path>
            </a:pathLst>
          </a:custGeom>
          <a:blipFill>
            <a:blip r:embed="rId3"/>
            <a:stretch>
              <a:fillRect l="-3684" t="-6369" b="-3817"/>
            </a:stretch>
          </a:blipFill>
        </p:spPr>
        <p:txBody>
          <a:bodyPr/>
          <a:lstStyle/>
          <a:p>
            <a:endParaRPr lang="en-US" dirty="0">
              <a:latin typeface="Garet Bold" panose="020B0604020202020204" charset="0"/>
            </a:endParaRPr>
          </a:p>
        </p:txBody>
      </p:sp>
      <p:sp>
        <p:nvSpPr>
          <p:cNvPr id="11" name="TextBox 11"/>
          <p:cNvSpPr txBox="1"/>
          <p:nvPr/>
        </p:nvSpPr>
        <p:spPr>
          <a:xfrm>
            <a:off x="2590852" y="1539294"/>
            <a:ext cx="12756192" cy="2057400"/>
          </a:xfrm>
          <a:prstGeom prst="rect">
            <a:avLst/>
          </a:prstGeom>
        </p:spPr>
        <p:txBody>
          <a:bodyPr lIns="0" tIns="0" rIns="0" bIns="0" rtlCol="0" anchor="t">
            <a:spAutoFit/>
          </a:bodyPr>
          <a:lstStyle/>
          <a:p>
            <a:pPr algn="ctr">
              <a:lnSpc>
                <a:spcPts val="16800"/>
              </a:lnSpc>
            </a:pPr>
            <a:r>
              <a:rPr lang="en-US" sz="12000" b="1" dirty="0">
                <a:solidFill>
                  <a:srgbClr val="FFFFFF"/>
                </a:solidFill>
                <a:latin typeface="Garet Bold" panose="020B0604020202020204" charset="0"/>
                <a:ea typeface="Garet Bold"/>
                <a:cs typeface="Garet Bold"/>
                <a:sym typeface="Garet Bold"/>
              </a:rPr>
              <a:t>WELCOME</a:t>
            </a:r>
          </a:p>
        </p:txBody>
      </p:sp>
      <p:sp>
        <p:nvSpPr>
          <p:cNvPr id="12" name="TextBox 12"/>
          <p:cNvSpPr txBox="1"/>
          <p:nvPr/>
        </p:nvSpPr>
        <p:spPr>
          <a:xfrm>
            <a:off x="2528374" y="4035990"/>
            <a:ext cx="12908192" cy="4308615"/>
          </a:xfrm>
          <a:prstGeom prst="rect">
            <a:avLst/>
          </a:prstGeom>
        </p:spPr>
        <p:txBody>
          <a:bodyPr lIns="0" tIns="0" rIns="0" bIns="0" rtlCol="0" anchor="t">
            <a:spAutoFit/>
          </a:bodyPr>
          <a:lstStyle/>
          <a:p>
            <a:pPr algn="ctr">
              <a:lnSpc>
                <a:spcPts val="7999"/>
              </a:lnSpc>
            </a:pPr>
            <a:endParaRPr lang="en-US" sz="3200" dirty="0">
              <a:solidFill>
                <a:schemeClr val="bg1"/>
              </a:solidFill>
              <a:latin typeface="Garet Bold" panose="020B0604020202020204" charset="0"/>
              <a:hlinkClick r:id="rId4" tooltip="view event">
                <a:extLst>
                  <a:ext uri="{A12FA001-AC4F-418D-AE19-62706E023703}">
                    <ahyp:hlinkClr xmlns:ahyp="http://schemas.microsoft.com/office/drawing/2018/hyperlinkcolor" val="tx"/>
                  </a:ext>
                </a:extLst>
              </a:hlinkClick>
            </a:endParaRPr>
          </a:p>
          <a:p>
            <a:pPr algn="ctr">
              <a:lnSpc>
                <a:spcPts val="7999"/>
              </a:lnSpc>
            </a:pPr>
            <a:endParaRPr lang="en-US" sz="3200" b="1" dirty="0">
              <a:solidFill>
                <a:schemeClr val="bg1"/>
              </a:solidFill>
              <a:latin typeface="Garet Bold" panose="020B0604020202020204" charset="0"/>
              <a:hlinkClick r:id="rId4" tooltip="view event">
                <a:extLst>
                  <a:ext uri="{A12FA001-AC4F-418D-AE19-62706E023703}">
                    <ahyp:hlinkClr xmlns:ahyp="http://schemas.microsoft.com/office/drawing/2018/hyperlinkcolor" val="tx"/>
                  </a:ext>
                </a:extLst>
              </a:hlinkClick>
            </a:endParaRPr>
          </a:p>
          <a:p>
            <a:pPr algn="ctr">
              <a:lnSpc>
                <a:spcPts val="7999"/>
              </a:lnSpc>
            </a:pPr>
            <a:endParaRPr lang="en-US" sz="3200" b="1" dirty="0">
              <a:solidFill>
                <a:schemeClr val="bg1"/>
              </a:solidFill>
              <a:latin typeface="Garet Bold" panose="020B0604020202020204" charset="0"/>
              <a:hlinkClick r:id="rId4" tooltip="view event">
                <a:extLst>
                  <a:ext uri="{A12FA001-AC4F-418D-AE19-62706E023703}">
                    <ahyp:hlinkClr xmlns:ahyp="http://schemas.microsoft.com/office/drawing/2018/hyperlinkcolor" val="tx"/>
                  </a:ext>
                </a:extLst>
              </a:hlinkClick>
            </a:endParaRPr>
          </a:p>
          <a:p>
            <a:pPr marL="0" lvl="0" indent="0" algn="ctr"/>
            <a:r>
              <a:rPr lang="en-US" sz="3999" b="1" dirty="0">
                <a:solidFill>
                  <a:srgbClr val="FFFFFF"/>
                </a:solidFill>
                <a:latin typeface="Garet Bold" panose="020B0604020202020204" charset="0"/>
                <a:ea typeface="Open Sans Bold"/>
                <a:cs typeface="Open Sans Bold"/>
                <a:sym typeface="Open Sans Bold"/>
              </a:rPr>
              <a:t>Dr. Brian Harris</a:t>
            </a:r>
          </a:p>
          <a:p>
            <a:pPr marL="0" lvl="0" indent="0" algn="ctr"/>
            <a:r>
              <a:rPr lang="en-US" sz="3999" b="1" dirty="0">
                <a:solidFill>
                  <a:srgbClr val="FFFFFF"/>
                </a:solidFill>
                <a:latin typeface="Garet Bold" panose="020B0604020202020204" charset="0"/>
                <a:ea typeface="Open Sans Bold"/>
                <a:cs typeface="Open Sans Bold"/>
                <a:sym typeface="Open Sans Bold"/>
              </a:rPr>
              <a:t>Julie Beck</a:t>
            </a:r>
          </a:p>
        </p:txBody>
      </p:sp>
      <p:sp>
        <p:nvSpPr>
          <p:cNvPr id="13" name="TextBox 13"/>
          <p:cNvSpPr txBox="1"/>
          <p:nvPr/>
        </p:nvSpPr>
        <p:spPr>
          <a:xfrm>
            <a:off x="6592729" y="9339316"/>
            <a:ext cx="5102540" cy="396262"/>
          </a:xfrm>
          <a:prstGeom prst="rect">
            <a:avLst/>
          </a:prstGeom>
        </p:spPr>
        <p:txBody>
          <a:bodyPr lIns="0" tIns="0" rIns="0" bIns="0" rtlCol="0" anchor="t">
            <a:spAutoFit/>
          </a:bodyPr>
          <a:lstStyle/>
          <a:p>
            <a:pPr algn="ctr">
              <a:lnSpc>
                <a:spcPts val="3220"/>
              </a:lnSpc>
            </a:pPr>
            <a:r>
              <a:rPr lang="en-US" sz="2300" dirty="0">
                <a:solidFill>
                  <a:srgbClr val="FFFFFF"/>
                </a:solidFill>
                <a:latin typeface="Garet Bold" panose="020B0604020202020204" charset="0"/>
                <a:ea typeface="Garet"/>
                <a:cs typeface="Garet"/>
                <a:sym typeface="Garet"/>
              </a:rPr>
              <a:t>www.intentaitech.com</a:t>
            </a:r>
          </a:p>
        </p:txBody>
      </p:sp>
      <p:pic>
        <p:nvPicPr>
          <p:cNvPr id="18" name="Picture 17">
            <a:extLst>
              <a:ext uri="{FF2B5EF4-FFF2-40B4-BE49-F238E27FC236}">
                <a16:creationId xmlns:a16="http://schemas.microsoft.com/office/drawing/2014/main" id="{12EE9FCB-BBC3-B756-5E9D-D5D993E9BFD8}"/>
              </a:ext>
            </a:extLst>
          </p:cNvPr>
          <p:cNvPicPr>
            <a:picLocks noChangeAspect="1"/>
          </p:cNvPicPr>
          <p:nvPr/>
        </p:nvPicPr>
        <p:blipFill>
          <a:blip r:embed="rId5"/>
          <a:srcRect b="26831"/>
          <a:stretch>
            <a:fillRect/>
          </a:stretch>
        </p:blipFill>
        <p:spPr>
          <a:xfrm>
            <a:off x="14503365" y="522898"/>
            <a:ext cx="3360711" cy="908883"/>
          </a:xfrm>
          <a:prstGeom prst="rect">
            <a:avLst/>
          </a:prstGeom>
        </p:spPr>
      </p:pic>
      <p:sp>
        <p:nvSpPr>
          <p:cNvPr id="14" name="TextBox 13">
            <a:extLst>
              <a:ext uri="{FF2B5EF4-FFF2-40B4-BE49-F238E27FC236}">
                <a16:creationId xmlns:a16="http://schemas.microsoft.com/office/drawing/2014/main" id="{3A4C28E3-E4F1-10EA-DCA1-77ADB687BD54}"/>
              </a:ext>
            </a:extLst>
          </p:cNvPr>
          <p:cNvSpPr txBox="1"/>
          <p:nvPr/>
        </p:nvSpPr>
        <p:spPr>
          <a:xfrm>
            <a:off x="2536093" y="4035990"/>
            <a:ext cx="13215813" cy="1569660"/>
          </a:xfrm>
          <a:prstGeom prst="rect">
            <a:avLst/>
          </a:prstGeom>
          <a:noFill/>
        </p:spPr>
        <p:txBody>
          <a:bodyPr wrap="square" rtlCol="0">
            <a:spAutoFit/>
          </a:bodyPr>
          <a:lstStyle/>
          <a:p>
            <a:pPr algn="ctr"/>
            <a:r>
              <a:rPr lang="en-US" sz="4800" dirty="0">
                <a:solidFill>
                  <a:schemeClr val="bg1"/>
                </a:solidFill>
                <a:latin typeface="Garet Bold" panose="020B0604020202020204" charset="0"/>
              </a:rPr>
              <a:t>Reinventing Category Management: </a:t>
            </a:r>
          </a:p>
          <a:p>
            <a:pPr algn="ctr"/>
            <a:r>
              <a:rPr lang="en-US" sz="4800" dirty="0">
                <a:solidFill>
                  <a:schemeClr val="bg1"/>
                </a:solidFill>
                <a:latin typeface="Garet Bold" panose="020B0604020202020204" charset="0"/>
              </a:rPr>
              <a:t>The Next Generation Powered By Ai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3B20E-67F3-6EBF-A746-AA4675A7F32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542AEE5-C539-1DCC-E8E8-21D9E78F3B25}"/>
              </a:ext>
            </a:extLst>
          </p:cNvPr>
          <p:cNvGrpSpPr/>
          <p:nvPr/>
        </p:nvGrpSpPr>
        <p:grpSpPr>
          <a:xfrm>
            <a:off x="-41820" y="-69738"/>
            <a:ext cx="6416679" cy="10287000"/>
            <a:chOff x="0" y="0"/>
            <a:chExt cx="1689989" cy="2709333"/>
          </a:xfrm>
        </p:grpSpPr>
        <p:sp>
          <p:nvSpPr>
            <p:cNvPr id="3" name="Freeform 3">
              <a:extLst>
                <a:ext uri="{FF2B5EF4-FFF2-40B4-BE49-F238E27FC236}">
                  <a16:creationId xmlns:a16="http://schemas.microsoft.com/office/drawing/2014/main" id="{17FDC2C0-93FE-A18A-D5D0-FBA25E1DD670}"/>
                </a:ext>
              </a:extLst>
            </p:cNvPr>
            <p:cNvSpPr/>
            <p:nvPr/>
          </p:nvSpPr>
          <p:spPr>
            <a:xfrm>
              <a:off x="0" y="0"/>
              <a:ext cx="1689989" cy="2709333"/>
            </a:xfrm>
            <a:custGeom>
              <a:avLst/>
              <a:gdLst/>
              <a:ahLst/>
              <a:cxnLst/>
              <a:rect l="l" t="t" r="r" b="b"/>
              <a:pathLst>
                <a:path w="1689989" h="2709333">
                  <a:moveTo>
                    <a:pt x="0" y="0"/>
                  </a:moveTo>
                  <a:lnTo>
                    <a:pt x="1689989" y="0"/>
                  </a:lnTo>
                  <a:lnTo>
                    <a:pt x="1689989" y="2709333"/>
                  </a:lnTo>
                  <a:lnTo>
                    <a:pt x="0" y="2709333"/>
                  </a:lnTo>
                  <a:close/>
                </a:path>
              </a:pathLst>
            </a:custGeom>
            <a:solidFill>
              <a:srgbClr val="0345E4"/>
            </a:solidFill>
          </p:spPr>
          <p:txBody>
            <a:bodyPr/>
            <a:lstStyle/>
            <a:p>
              <a:endParaRPr lang="en-US" sz="1400" dirty="0"/>
            </a:p>
          </p:txBody>
        </p:sp>
        <p:sp>
          <p:nvSpPr>
            <p:cNvPr id="4" name="TextBox 4">
              <a:extLst>
                <a:ext uri="{FF2B5EF4-FFF2-40B4-BE49-F238E27FC236}">
                  <a16:creationId xmlns:a16="http://schemas.microsoft.com/office/drawing/2014/main" id="{53CE75AC-7D10-A8FA-AB42-15C2F4895EB4}"/>
                </a:ext>
              </a:extLst>
            </p:cNvPr>
            <p:cNvSpPr txBox="1"/>
            <p:nvPr/>
          </p:nvSpPr>
          <p:spPr>
            <a:xfrm>
              <a:off x="0" y="-38100"/>
              <a:ext cx="1689989" cy="2747433"/>
            </a:xfrm>
            <a:prstGeom prst="rect">
              <a:avLst/>
            </a:prstGeom>
          </p:spPr>
          <p:txBody>
            <a:bodyPr lIns="50800" tIns="50800" rIns="50800" bIns="50800" rtlCol="0" anchor="ctr"/>
            <a:lstStyle/>
            <a:p>
              <a:pPr algn="ctr">
                <a:lnSpc>
                  <a:spcPts val="2659"/>
                </a:lnSpc>
              </a:pPr>
              <a:endParaRPr sz="1400" dirty="0"/>
            </a:p>
          </p:txBody>
        </p:sp>
      </p:grpSp>
      <p:sp>
        <p:nvSpPr>
          <p:cNvPr id="5" name="AutoShape 5">
            <a:extLst>
              <a:ext uri="{FF2B5EF4-FFF2-40B4-BE49-F238E27FC236}">
                <a16:creationId xmlns:a16="http://schemas.microsoft.com/office/drawing/2014/main" id="{0F02FBCF-A7EE-8F5B-5FD7-6D9310418F41}"/>
              </a:ext>
            </a:extLst>
          </p:cNvPr>
          <p:cNvSpPr/>
          <p:nvPr/>
        </p:nvSpPr>
        <p:spPr>
          <a:xfrm>
            <a:off x="567613" y="5143500"/>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sp>
        <p:nvSpPr>
          <p:cNvPr id="7" name="TextBox 7">
            <a:extLst>
              <a:ext uri="{FF2B5EF4-FFF2-40B4-BE49-F238E27FC236}">
                <a16:creationId xmlns:a16="http://schemas.microsoft.com/office/drawing/2014/main" id="{892F8A67-2B0B-DE05-DE77-CF35F5C6FD1D}"/>
              </a:ext>
            </a:extLst>
          </p:cNvPr>
          <p:cNvSpPr txBox="1"/>
          <p:nvPr/>
        </p:nvSpPr>
        <p:spPr>
          <a:xfrm>
            <a:off x="567613" y="462435"/>
            <a:ext cx="4568944" cy="4433265"/>
          </a:xfrm>
          <a:prstGeom prst="rect">
            <a:avLst/>
          </a:prstGeom>
        </p:spPr>
        <p:txBody>
          <a:bodyPr lIns="0" tIns="0" rIns="0" bIns="0" rtlCol="0" anchor="t">
            <a:spAutoFit/>
          </a:bodyPr>
          <a:lstStyle/>
          <a:p>
            <a:pPr algn="l">
              <a:lnSpc>
                <a:spcPts val="6999"/>
              </a:lnSpc>
            </a:pPr>
            <a:r>
              <a:rPr lang="en-US" sz="4400" b="1" spc="99" dirty="0">
                <a:solidFill>
                  <a:srgbClr val="FFFF00"/>
                </a:solidFill>
                <a:latin typeface="Garet Bold"/>
                <a:ea typeface="Garet Bold"/>
                <a:cs typeface="Garet Bold"/>
                <a:sym typeface="Garet Bold"/>
              </a:rPr>
              <a:t>NEXT GENERATION </a:t>
            </a:r>
            <a:r>
              <a:rPr lang="en-US" sz="4400" b="1" spc="99" dirty="0">
                <a:solidFill>
                  <a:srgbClr val="FFFFFF"/>
                </a:solidFill>
                <a:latin typeface="Garet Bold"/>
                <a:ea typeface="Garet Bold"/>
                <a:cs typeface="Garet Bold"/>
                <a:sym typeface="Garet Bold"/>
              </a:rPr>
              <a:t>CATEGORY MANAGEMENT:</a:t>
            </a:r>
          </a:p>
          <a:p>
            <a:pPr>
              <a:lnSpc>
                <a:spcPts val="6998"/>
              </a:lnSpc>
            </a:pPr>
            <a:r>
              <a:rPr lang="en-US" sz="4400" b="1" spc="99" dirty="0">
                <a:solidFill>
                  <a:srgbClr val="FFFFFF"/>
                </a:solidFill>
                <a:latin typeface="Garet Bold"/>
                <a:ea typeface="Garet Bold"/>
                <a:cs typeface="Garet Bold"/>
              </a:rPr>
              <a:t>DRIVERS</a:t>
            </a:r>
          </a:p>
        </p:txBody>
      </p:sp>
      <p:sp>
        <p:nvSpPr>
          <p:cNvPr id="12" name="Freeform 12">
            <a:extLst>
              <a:ext uri="{FF2B5EF4-FFF2-40B4-BE49-F238E27FC236}">
                <a16:creationId xmlns:a16="http://schemas.microsoft.com/office/drawing/2014/main" id="{6BD5B2E3-507F-703E-CE98-9829E2E27BF7}"/>
              </a:ext>
            </a:extLst>
          </p:cNvPr>
          <p:cNvSpPr/>
          <p:nvPr/>
        </p:nvSpPr>
        <p:spPr>
          <a:xfrm>
            <a:off x="7022051" y="462435"/>
            <a:ext cx="2834823" cy="2705731"/>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00"/>
          </a:solidFill>
          <a:effectLst/>
        </p:spPr>
        <p:txBody>
          <a:bodyPr/>
          <a:lstStyle/>
          <a:p>
            <a:endParaRPr lang="en-US" dirty="0"/>
          </a:p>
        </p:txBody>
      </p:sp>
      <p:grpSp>
        <p:nvGrpSpPr>
          <p:cNvPr id="14" name="Group 14">
            <a:extLst>
              <a:ext uri="{FF2B5EF4-FFF2-40B4-BE49-F238E27FC236}">
                <a16:creationId xmlns:a16="http://schemas.microsoft.com/office/drawing/2014/main" id="{2971ABA0-7488-E828-5390-46E8C4859FAD}"/>
              </a:ext>
            </a:extLst>
          </p:cNvPr>
          <p:cNvGrpSpPr/>
          <p:nvPr/>
        </p:nvGrpSpPr>
        <p:grpSpPr>
          <a:xfrm>
            <a:off x="10026637" y="417519"/>
            <a:ext cx="5473113" cy="714368"/>
            <a:chOff x="0" y="-28575"/>
            <a:chExt cx="3481912" cy="454470"/>
          </a:xfrm>
        </p:grpSpPr>
        <p:sp>
          <p:nvSpPr>
            <p:cNvPr id="15" name="Freeform 15">
              <a:extLst>
                <a:ext uri="{FF2B5EF4-FFF2-40B4-BE49-F238E27FC236}">
                  <a16:creationId xmlns:a16="http://schemas.microsoft.com/office/drawing/2014/main" id="{979543FA-CD5C-59C5-5515-E5A7E7A61898}"/>
                </a:ext>
              </a:extLst>
            </p:cNvPr>
            <p:cNvSpPr/>
            <p:nvPr/>
          </p:nvSpPr>
          <p:spPr>
            <a:xfrm>
              <a:off x="0" y="0"/>
              <a:ext cx="3481911" cy="425895"/>
            </a:xfrm>
            <a:custGeom>
              <a:avLst/>
              <a:gdLst/>
              <a:ahLst/>
              <a:cxnLst/>
              <a:rect l="l" t="t" r="r" b="b"/>
              <a:pathLst>
                <a:path w="3481911" h="425895">
                  <a:moveTo>
                    <a:pt x="3278711" y="0"/>
                  </a:moveTo>
                  <a:cubicBezTo>
                    <a:pt x="3390936" y="0"/>
                    <a:pt x="3481911" y="95340"/>
                    <a:pt x="3481911" y="212948"/>
                  </a:cubicBezTo>
                  <a:cubicBezTo>
                    <a:pt x="3481911" y="330556"/>
                    <a:pt x="3390936" y="425895"/>
                    <a:pt x="3278711" y="425895"/>
                  </a:cubicBezTo>
                  <a:lnTo>
                    <a:pt x="203200" y="425895"/>
                  </a:lnTo>
                  <a:cubicBezTo>
                    <a:pt x="90976" y="425895"/>
                    <a:pt x="0" y="330556"/>
                    <a:pt x="0" y="212948"/>
                  </a:cubicBezTo>
                  <a:cubicBezTo>
                    <a:pt x="0" y="95340"/>
                    <a:pt x="90976" y="0"/>
                    <a:pt x="203200" y="0"/>
                  </a:cubicBezTo>
                  <a:close/>
                </a:path>
              </a:pathLst>
            </a:custGeom>
            <a:solidFill>
              <a:srgbClr val="0345E4"/>
            </a:solidFill>
          </p:spPr>
          <p:txBody>
            <a:bodyPr/>
            <a:lstStyle/>
            <a:p>
              <a:endParaRPr lang="en-US" sz="2800" dirty="0">
                <a:latin typeface="Garet Bold" panose="020B0604020202020204" charset="0"/>
              </a:endParaRPr>
            </a:p>
          </p:txBody>
        </p:sp>
        <p:sp>
          <p:nvSpPr>
            <p:cNvPr id="16" name="TextBox 16">
              <a:extLst>
                <a:ext uri="{FF2B5EF4-FFF2-40B4-BE49-F238E27FC236}">
                  <a16:creationId xmlns:a16="http://schemas.microsoft.com/office/drawing/2014/main" id="{CF8F8989-5C6A-A3C3-D3F2-1E8EA68A245E}"/>
                </a:ext>
              </a:extLst>
            </p:cNvPr>
            <p:cNvSpPr txBox="1"/>
            <p:nvPr/>
          </p:nvSpPr>
          <p:spPr>
            <a:xfrm>
              <a:off x="0" y="-28575"/>
              <a:ext cx="3481912" cy="454470"/>
            </a:xfrm>
            <a:prstGeom prst="rect">
              <a:avLst/>
            </a:prstGeom>
          </p:spPr>
          <p:txBody>
            <a:bodyPr lIns="50800" tIns="50800" rIns="50800" bIns="50800" rtlCol="0" anchor="ctr"/>
            <a:lstStyle/>
            <a:p>
              <a:pPr algn="ctr">
                <a:lnSpc>
                  <a:spcPts val="2799"/>
                </a:lnSpc>
              </a:pPr>
              <a:r>
                <a:rPr lang="en-US" sz="2400" b="1" dirty="0">
                  <a:solidFill>
                    <a:srgbClr val="FFFFFF"/>
                  </a:solidFill>
                  <a:latin typeface="Garet Bold"/>
                  <a:ea typeface="Garet Bold"/>
                  <a:cs typeface="Garet Bold"/>
                  <a:sym typeface="Garet Bold"/>
                </a:rPr>
                <a:t>SHIFTING SHOPPING BEHAVIOR</a:t>
              </a:r>
            </a:p>
          </p:txBody>
        </p:sp>
      </p:grpSp>
      <p:grpSp>
        <p:nvGrpSpPr>
          <p:cNvPr id="17" name="Group 17">
            <a:extLst>
              <a:ext uri="{FF2B5EF4-FFF2-40B4-BE49-F238E27FC236}">
                <a16:creationId xmlns:a16="http://schemas.microsoft.com/office/drawing/2014/main" id="{33C9F1FF-53F6-3C39-293E-4937DDA136AE}"/>
              </a:ext>
            </a:extLst>
          </p:cNvPr>
          <p:cNvGrpSpPr/>
          <p:nvPr/>
        </p:nvGrpSpPr>
        <p:grpSpPr>
          <a:xfrm>
            <a:off x="10026637" y="1284760"/>
            <a:ext cx="7474654" cy="1954055"/>
            <a:chOff x="0" y="0"/>
            <a:chExt cx="1968633" cy="514648"/>
          </a:xfrm>
        </p:grpSpPr>
        <p:sp>
          <p:nvSpPr>
            <p:cNvPr id="18" name="Freeform 18">
              <a:extLst>
                <a:ext uri="{FF2B5EF4-FFF2-40B4-BE49-F238E27FC236}">
                  <a16:creationId xmlns:a16="http://schemas.microsoft.com/office/drawing/2014/main" id="{3FE6E4ED-9F10-A578-08CE-AF315CA55F70}"/>
                </a:ext>
              </a:extLst>
            </p:cNvPr>
            <p:cNvSpPr/>
            <p:nvPr/>
          </p:nvSpPr>
          <p:spPr>
            <a:xfrm>
              <a:off x="0" y="0"/>
              <a:ext cx="1968633" cy="514648"/>
            </a:xfrm>
            <a:custGeom>
              <a:avLst/>
              <a:gdLst/>
              <a:ahLst/>
              <a:cxnLst/>
              <a:rect l="l" t="t" r="r" b="b"/>
              <a:pathLst>
                <a:path w="1968633" h="514648">
                  <a:moveTo>
                    <a:pt x="52824" y="0"/>
                  </a:moveTo>
                  <a:lnTo>
                    <a:pt x="1915809" y="0"/>
                  </a:lnTo>
                  <a:cubicBezTo>
                    <a:pt x="1929819" y="0"/>
                    <a:pt x="1943255" y="5565"/>
                    <a:pt x="1953161" y="15472"/>
                  </a:cubicBezTo>
                  <a:cubicBezTo>
                    <a:pt x="1963068" y="25378"/>
                    <a:pt x="1968633" y="38814"/>
                    <a:pt x="1968633" y="52824"/>
                  </a:cubicBezTo>
                  <a:lnTo>
                    <a:pt x="1968633" y="461825"/>
                  </a:lnTo>
                  <a:cubicBezTo>
                    <a:pt x="1968633" y="490998"/>
                    <a:pt x="1944983" y="514648"/>
                    <a:pt x="1915809" y="514648"/>
                  </a:cubicBezTo>
                  <a:lnTo>
                    <a:pt x="52824" y="514648"/>
                  </a:lnTo>
                  <a:cubicBezTo>
                    <a:pt x="38814" y="514648"/>
                    <a:pt x="25378" y="509083"/>
                    <a:pt x="15472" y="499176"/>
                  </a:cubicBezTo>
                  <a:cubicBezTo>
                    <a:pt x="5565" y="489270"/>
                    <a:pt x="0" y="475834"/>
                    <a:pt x="0" y="461825"/>
                  </a:cubicBezTo>
                  <a:lnTo>
                    <a:pt x="0" y="52824"/>
                  </a:lnTo>
                  <a:cubicBezTo>
                    <a:pt x="0" y="38814"/>
                    <a:pt x="5565" y="25378"/>
                    <a:pt x="15472" y="15472"/>
                  </a:cubicBezTo>
                  <a:cubicBezTo>
                    <a:pt x="25378" y="5565"/>
                    <a:pt x="38814" y="0"/>
                    <a:pt x="52824" y="0"/>
                  </a:cubicBezTo>
                  <a:close/>
                </a:path>
              </a:pathLst>
            </a:custGeom>
            <a:solidFill>
              <a:srgbClr val="E8ECEC"/>
            </a:solidFill>
          </p:spPr>
          <p:txBody>
            <a:bodyPr/>
            <a:lstStyle/>
            <a:p>
              <a:endParaRPr lang="en-US" sz="2000" dirty="0">
                <a:latin typeface="Garet" panose="020B0604020202020204" charset="0"/>
              </a:endParaRPr>
            </a:p>
          </p:txBody>
        </p:sp>
        <p:sp>
          <p:nvSpPr>
            <p:cNvPr id="19" name="TextBox 19">
              <a:extLst>
                <a:ext uri="{FF2B5EF4-FFF2-40B4-BE49-F238E27FC236}">
                  <a16:creationId xmlns:a16="http://schemas.microsoft.com/office/drawing/2014/main" id="{3E5AD1F4-C5F9-C773-BA50-E6AC34DE2C0E}"/>
                </a:ext>
              </a:extLst>
            </p:cNvPr>
            <p:cNvSpPr txBox="1"/>
            <p:nvPr/>
          </p:nvSpPr>
          <p:spPr>
            <a:xfrm>
              <a:off x="0" y="-38100"/>
              <a:ext cx="1968633" cy="552748"/>
            </a:xfrm>
            <a:prstGeom prst="rect">
              <a:avLst/>
            </a:prstGeom>
          </p:spPr>
          <p:txBody>
            <a:bodyPr lIns="50800" tIns="50800" rIns="50800" bIns="50800" rtlCol="0" anchor="ctr"/>
            <a:lstStyle/>
            <a:p>
              <a:pPr algn="ctr">
                <a:lnSpc>
                  <a:spcPts val="2659"/>
                </a:lnSpc>
              </a:pPr>
              <a:endParaRPr sz="2000" dirty="0">
                <a:latin typeface="Garet" panose="020B0604020202020204" charset="0"/>
              </a:endParaRPr>
            </a:p>
          </p:txBody>
        </p:sp>
      </p:grpSp>
      <p:sp>
        <p:nvSpPr>
          <p:cNvPr id="23" name="Freeform 23">
            <a:extLst>
              <a:ext uri="{FF2B5EF4-FFF2-40B4-BE49-F238E27FC236}">
                <a16:creationId xmlns:a16="http://schemas.microsoft.com/office/drawing/2014/main" id="{3A59A66D-1299-48C7-22B7-F49D3E4AA2AE}"/>
              </a:ext>
            </a:extLst>
          </p:cNvPr>
          <p:cNvSpPr/>
          <p:nvPr/>
        </p:nvSpPr>
        <p:spPr>
          <a:xfrm>
            <a:off x="6962446" y="3720897"/>
            <a:ext cx="2834823" cy="2705731"/>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00"/>
          </a:solidFill>
          <a:effectLst/>
        </p:spPr>
        <p:txBody>
          <a:bodyPr/>
          <a:lstStyle/>
          <a:p>
            <a:endParaRPr lang="en-US" dirty="0">
              <a:ln>
                <a:solidFill>
                  <a:srgbClr val="FFFF00"/>
                </a:solidFill>
              </a:ln>
            </a:endParaRPr>
          </a:p>
        </p:txBody>
      </p:sp>
      <p:grpSp>
        <p:nvGrpSpPr>
          <p:cNvPr id="25" name="Group 25">
            <a:extLst>
              <a:ext uri="{FF2B5EF4-FFF2-40B4-BE49-F238E27FC236}">
                <a16:creationId xmlns:a16="http://schemas.microsoft.com/office/drawing/2014/main" id="{6F555C54-14E6-F3B5-4EC1-8406AFB8DDF1}"/>
              </a:ext>
            </a:extLst>
          </p:cNvPr>
          <p:cNvGrpSpPr/>
          <p:nvPr/>
        </p:nvGrpSpPr>
        <p:grpSpPr>
          <a:xfrm>
            <a:off x="10026637" y="3548185"/>
            <a:ext cx="5473113" cy="714368"/>
            <a:chOff x="0" y="-28575"/>
            <a:chExt cx="3481912" cy="454470"/>
          </a:xfrm>
        </p:grpSpPr>
        <p:sp>
          <p:nvSpPr>
            <p:cNvPr id="26" name="Freeform 26">
              <a:extLst>
                <a:ext uri="{FF2B5EF4-FFF2-40B4-BE49-F238E27FC236}">
                  <a16:creationId xmlns:a16="http://schemas.microsoft.com/office/drawing/2014/main" id="{FF95864C-B3F6-D687-7AC7-ECB2CB4E8877}"/>
                </a:ext>
              </a:extLst>
            </p:cNvPr>
            <p:cNvSpPr/>
            <p:nvPr/>
          </p:nvSpPr>
          <p:spPr>
            <a:xfrm>
              <a:off x="0" y="0"/>
              <a:ext cx="3481911" cy="425895"/>
            </a:xfrm>
            <a:custGeom>
              <a:avLst/>
              <a:gdLst/>
              <a:ahLst/>
              <a:cxnLst/>
              <a:rect l="l" t="t" r="r" b="b"/>
              <a:pathLst>
                <a:path w="3481911" h="425895">
                  <a:moveTo>
                    <a:pt x="3278711" y="0"/>
                  </a:moveTo>
                  <a:cubicBezTo>
                    <a:pt x="3390936" y="0"/>
                    <a:pt x="3481911" y="95340"/>
                    <a:pt x="3481911" y="212948"/>
                  </a:cubicBezTo>
                  <a:cubicBezTo>
                    <a:pt x="3481911" y="330556"/>
                    <a:pt x="3390936" y="425895"/>
                    <a:pt x="3278711" y="425895"/>
                  </a:cubicBezTo>
                  <a:lnTo>
                    <a:pt x="203200" y="425895"/>
                  </a:lnTo>
                  <a:cubicBezTo>
                    <a:pt x="90976" y="425895"/>
                    <a:pt x="0" y="330556"/>
                    <a:pt x="0" y="212948"/>
                  </a:cubicBezTo>
                  <a:cubicBezTo>
                    <a:pt x="0" y="95340"/>
                    <a:pt x="90976" y="0"/>
                    <a:pt x="203200" y="0"/>
                  </a:cubicBezTo>
                  <a:close/>
                </a:path>
              </a:pathLst>
            </a:custGeom>
            <a:solidFill>
              <a:srgbClr val="0345E4"/>
            </a:solidFill>
          </p:spPr>
          <p:txBody>
            <a:bodyPr/>
            <a:lstStyle/>
            <a:p>
              <a:endParaRPr lang="en-US" sz="2000" dirty="0">
                <a:latin typeface="Garet Bold" panose="020B0604020202020204" charset="0"/>
              </a:endParaRPr>
            </a:p>
          </p:txBody>
        </p:sp>
        <p:sp>
          <p:nvSpPr>
            <p:cNvPr id="27" name="TextBox 27">
              <a:extLst>
                <a:ext uri="{FF2B5EF4-FFF2-40B4-BE49-F238E27FC236}">
                  <a16:creationId xmlns:a16="http://schemas.microsoft.com/office/drawing/2014/main" id="{F279CB9A-343F-63C4-C371-876E14A48F19}"/>
                </a:ext>
              </a:extLst>
            </p:cNvPr>
            <p:cNvSpPr txBox="1"/>
            <p:nvPr/>
          </p:nvSpPr>
          <p:spPr>
            <a:xfrm>
              <a:off x="0" y="-28575"/>
              <a:ext cx="3481912" cy="454470"/>
            </a:xfrm>
            <a:prstGeom prst="rect">
              <a:avLst/>
            </a:prstGeom>
          </p:spPr>
          <p:txBody>
            <a:bodyPr lIns="50800" tIns="50800" rIns="50800" bIns="50800" rtlCol="0" anchor="ctr"/>
            <a:lstStyle/>
            <a:p>
              <a:pPr algn="ctr">
                <a:lnSpc>
                  <a:spcPts val="2799"/>
                </a:lnSpc>
              </a:pPr>
              <a:endParaRPr lang="en-US" sz="2000" b="1" dirty="0">
                <a:solidFill>
                  <a:srgbClr val="FFFFFF"/>
                </a:solidFill>
                <a:latin typeface="Garet Bold"/>
                <a:ea typeface="Garet Bold"/>
                <a:cs typeface="Garet Bold"/>
                <a:sym typeface="Garet Bold"/>
              </a:endParaRPr>
            </a:p>
            <a:p>
              <a:pPr algn="ctr">
                <a:lnSpc>
                  <a:spcPts val="2799"/>
                </a:lnSpc>
              </a:pPr>
              <a:r>
                <a:rPr lang="en-US" sz="2400" b="1" dirty="0">
                  <a:solidFill>
                    <a:srgbClr val="FFFFFF"/>
                  </a:solidFill>
                  <a:latin typeface="Garet Bold"/>
                  <a:ea typeface="Garet Bold"/>
                  <a:cs typeface="Garet Bold"/>
                  <a:sym typeface="Garet Bold"/>
                </a:rPr>
                <a:t>CHANGING COMPETITION</a:t>
              </a:r>
              <a:endParaRPr lang="en-US" sz="2000" dirty="0"/>
            </a:p>
            <a:p>
              <a:pPr algn="ctr">
                <a:lnSpc>
                  <a:spcPts val="2799"/>
                </a:lnSpc>
              </a:pPr>
              <a:endParaRPr lang="en-US" sz="2000" b="1" dirty="0">
                <a:solidFill>
                  <a:srgbClr val="FFFFFF"/>
                </a:solidFill>
                <a:latin typeface="Garet Bold" panose="020B0604020202020204" charset="0"/>
                <a:ea typeface="Garet Bold"/>
                <a:cs typeface="Garet Bold"/>
              </a:endParaRPr>
            </a:p>
          </p:txBody>
        </p:sp>
      </p:grpSp>
      <p:grpSp>
        <p:nvGrpSpPr>
          <p:cNvPr id="28" name="Group 28">
            <a:extLst>
              <a:ext uri="{FF2B5EF4-FFF2-40B4-BE49-F238E27FC236}">
                <a16:creationId xmlns:a16="http://schemas.microsoft.com/office/drawing/2014/main" id="{3CA8D673-6429-3356-4A1A-050EF95FA32D}"/>
              </a:ext>
            </a:extLst>
          </p:cNvPr>
          <p:cNvGrpSpPr/>
          <p:nvPr/>
        </p:nvGrpSpPr>
        <p:grpSpPr>
          <a:xfrm>
            <a:off x="10026637" y="4415426"/>
            <a:ext cx="7474654" cy="1954055"/>
            <a:chOff x="0" y="0"/>
            <a:chExt cx="1968633" cy="514648"/>
          </a:xfrm>
        </p:grpSpPr>
        <p:sp>
          <p:nvSpPr>
            <p:cNvPr id="29" name="Freeform 29">
              <a:extLst>
                <a:ext uri="{FF2B5EF4-FFF2-40B4-BE49-F238E27FC236}">
                  <a16:creationId xmlns:a16="http://schemas.microsoft.com/office/drawing/2014/main" id="{FE330A05-FC08-AA13-26BA-116C7D1AB33A}"/>
                </a:ext>
              </a:extLst>
            </p:cNvPr>
            <p:cNvSpPr/>
            <p:nvPr/>
          </p:nvSpPr>
          <p:spPr>
            <a:xfrm>
              <a:off x="0" y="0"/>
              <a:ext cx="1968633" cy="514648"/>
            </a:xfrm>
            <a:custGeom>
              <a:avLst/>
              <a:gdLst/>
              <a:ahLst/>
              <a:cxnLst/>
              <a:rect l="l" t="t" r="r" b="b"/>
              <a:pathLst>
                <a:path w="1968633" h="514648">
                  <a:moveTo>
                    <a:pt x="52824" y="0"/>
                  </a:moveTo>
                  <a:lnTo>
                    <a:pt x="1915809" y="0"/>
                  </a:lnTo>
                  <a:cubicBezTo>
                    <a:pt x="1929819" y="0"/>
                    <a:pt x="1943255" y="5565"/>
                    <a:pt x="1953161" y="15472"/>
                  </a:cubicBezTo>
                  <a:cubicBezTo>
                    <a:pt x="1963068" y="25378"/>
                    <a:pt x="1968633" y="38814"/>
                    <a:pt x="1968633" y="52824"/>
                  </a:cubicBezTo>
                  <a:lnTo>
                    <a:pt x="1968633" y="461825"/>
                  </a:lnTo>
                  <a:cubicBezTo>
                    <a:pt x="1968633" y="490998"/>
                    <a:pt x="1944983" y="514648"/>
                    <a:pt x="1915809" y="514648"/>
                  </a:cubicBezTo>
                  <a:lnTo>
                    <a:pt x="52824" y="514648"/>
                  </a:lnTo>
                  <a:cubicBezTo>
                    <a:pt x="38814" y="514648"/>
                    <a:pt x="25378" y="509083"/>
                    <a:pt x="15472" y="499176"/>
                  </a:cubicBezTo>
                  <a:cubicBezTo>
                    <a:pt x="5565" y="489270"/>
                    <a:pt x="0" y="475834"/>
                    <a:pt x="0" y="461825"/>
                  </a:cubicBezTo>
                  <a:lnTo>
                    <a:pt x="0" y="52824"/>
                  </a:lnTo>
                  <a:cubicBezTo>
                    <a:pt x="0" y="38814"/>
                    <a:pt x="5565" y="25378"/>
                    <a:pt x="15472" y="15472"/>
                  </a:cubicBezTo>
                  <a:cubicBezTo>
                    <a:pt x="25378" y="5565"/>
                    <a:pt x="38814" y="0"/>
                    <a:pt x="52824" y="0"/>
                  </a:cubicBezTo>
                  <a:close/>
                </a:path>
              </a:pathLst>
            </a:custGeom>
            <a:solidFill>
              <a:srgbClr val="E8ECEC"/>
            </a:solidFill>
          </p:spPr>
          <p:txBody>
            <a:bodyPr/>
            <a:lstStyle/>
            <a:p>
              <a:endParaRPr lang="en-US" sz="2000" dirty="0">
                <a:latin typeface="Garet" panose="020B0604020202020204" charset="0"/>
              </a:endParaRPr>
            </a:p>
          </p:txBody>
        </p:sp>
        <p:sp>
          <p:nvSpPr>
            <p:cNvPr id="30" name="TextBox 30">
              <a:extLst>
                <a:ext uri="{FF2B5EF4-FFF2-40B4-BE49-F238E27FC236}">
                  <a16:creationId xmlns:a16="http://schemas.microsoft.com/office/drawing/2014/main" id="{79E4ECB4-429B-C7A5-4699-42259B9E6040}"/>
                </a:ext>
              </a:extLst>
            </p:cNvPr>
            <p:cNvSpPr txBox="1"/>
            <p:nvPr/>
          </p:nvSpPr>
          <p:spPr>
            <a:xfrm>
              <a:off x="0" y="-38100"/>
              <a:ext cx="1968633" cy="552748"/>
            </a:xfrm>
            <a:prstGeom prst="rect">
              <a:avLst/>
            </a:prstGeom>
          </p:spPr>
          <p:txBody>
            <a:bodyPr lIns="50800" tIns="50800" rIns="50800" bIns="50800" rtlCol="0" anchor="ctr"/>
            <a:lstStyle/>
            <a:p>
              <a:pPr algn="ctr">
                <a:lnSpc>
                  <a:spcPts val="2659"/>
                </a:lnSpc>
              </a:pPr>
              <a:endParaRPr sz="2000" dirty="0">
                <a:latin typeface="Garet" panose="020B0604020202020204" charset="0"/>
              </a:endParaRPr>
            </a:p>
          </p:txBody>
        </p:sp>
      </p:grpSp>
      <p:sp>
        <p:nvSpPr>
          <p:cNvPr id="34" name="Freeform 34">
            <a:extLst>
              <a:ext uri="{FF2B5EF4-FFF2-40B4-BE49-F238E27FC236}">
                <a16:creationId xmlns:a16="http://schemas.microsoft.com/office/drawing/2014/main" id="{1046C6FA-432E-91F2-970E-83CD789405FF}"/>
              </a:ext>
            </a:extLst>
          </p:cNvPr>
          <p:cNvSpPr/>
          <p:nvPr/>
        </p:nvSpPr>
        <p:spPr>
          <a:xfrm>
            <a:off x="6957964" y="6730288"/>
            <a:ext cx="2834823" cy="2705731"/>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00"/>
          </a:solidFill>
          <a:effectLst/>
        </p:spPr>
        <p:txBody>
          <a:bodyPr/>
          <a:lstStyle/>
          <a:p>
            <a:endParaRPr lang="en-US" dirty="0">
              <a:ln>
                <a:solidFill>
                  <a:srgbClr val="FFFF00"/>
                </a:solidFill>
              </a:ln>
            </a:endParaRPr>
          </a:p>
        </p:txBody>
      </p:sp>
      <p:grpSp>
        <p:nvGrpSpPr>
          <p:cNvPr id="36" name="Group 36">
            <a:extLst>
              <a:ext uri="{FF2B5EF4-FFF2-40B4-BE49-F238E27FC236}">
                <a16:creationId xmlns:a16="http://schemas.microsoft.com/office/drawing/2014/main" id="{916B52FB-0ED6-DA37-A2AC-8197AC0501B4}"/>
              </a:ext>
            </a:extLst>
          </p:cNvPr>
          <p:cNvGrpSpPr/>
          <p:nvPr/>
        </p:nvGrpSpPr>
        <p:grpSpPr>
          <a:xfrm>
            <a:off x="10026637" y="6723766"/>
            <a:ext cx="5473113" cy="669452"/>
            <a:chOff x="0" y="0"/>
            <a:chExt cx="3481912" cy="425895"/>
          </a:xfrm>
        </p:grpSpPr>
        <p:sp>
          <p:nvSpPr>
            <p:cNvPr id="37" name="Freeform 37">
              <a:extLst>
                <a:ext uri="{FF2B5EF4-FFF2-40B4-BE49-F238E27FC236}">
                  <a16:creationId xmlns:a16="http://schemas.microsoft.com/office/drawing/2014/main" id="{44BF8DC9-7D11-23DF-C880-793DA7A3EDD0}"/>
                </a:ext>
              </a:extLst>
            </p:cNvPr>
            <p:cNvSpPr/>
            <p:nvPr/>
          </p:nvSpPr>
          <p:spPr>
            <a:xfrm>
              <a:off x="0" y="0"/>
              <a:ext cx="3481911" cy="425895"/>
            </a:xfrm>
            <a:custGeom>
              <a:avLst/>
              <a:gdLst/>
              <a:ahLst/>
              <a:cxnLst/>
              <a:rect l="l" t="t" r="r" b="b"/>
              <a:pathLst>
                <a:path w="3481911" h="425895">
                  <a:moveTo>
                    <a:pt x="3278711" y="0"/>
                  </a:moveTo>
                  <a:cubicBezTo>
                    <a:pt x="3390936" y="0"/>
                    <a:pt x="3481911" y="95340"/>
                    <a:pt x="3481911" y="212948"/>
                  </a:cubicBezTo>
                  <a:cubicBezTo>
                    <a:pt x="3481911" y="330556"/>
                    <a:pt x="3390936" y="425895"/>
                    <a:pt x="3278711" y="425895"/>
                  </a:cubicBezTo>
                  <a:lnTo>
                    <a:pt x="203200" y="425895"/>
                  </a:lnTo>
                  <a:cubicBezTo>
                    <a:pt x="90976" y="425895"/>
                    <a:pt x="0" y="330556"/>
                    <a:pt x="0" y="212948"/>
                  </a:cubicBezTo>
                  <a:cubicBezTo>
                    <a:pt x="0" y="95340"/>
                    <a:pt x="90976" y="0"/>
                    <a:pt x="203200" y="0"/>
                  </a:cubicBezTo>
                  <a:close/>
                </a:path>
              </a:pathLst>
            </a:custGeom>
            <a:solidFill>
              <a:srgbClr val="0345E4"/>
            </a:solidFill>
          </p:spPr>
          <p:txBody>
            <a:bodyPr/>
            <a:lstStyle/>
            <a:p>
              <a:endParaRPr lang="en-US" sz="2000" dirty="0">
                <a:latin typeface="Garet Bold" panose="020B0604020202020204" charset="0"/>
              </a:endParaRPr>
            </a:p>
          </p:txBody>
        </p:sp>
        <p:sp>
          <p:nvSpPr>
            <p:cNvPr id="38" name="TextBox 38">
              <a:extLst>
                <a:ext uri="{FF2B5EF4-FFF2-40B4-BE49-F238E27FC236}">
                  <a16:creationId xmlns:a16="http://schemas.microsoft.com/office/drawing/2014/main" id="{94010E73-F626-2278-52B1-BCF7BC6235EB}"/>
                </a:ext>
              </a:extLst>
            </p:cNvPr>
            <p:cNvSpPr txBox="1"/>
            <p:nvPr/>
          </p:nvSpPr>
          <p:spPr>
            <a:xfrm>
              <a:off x="0" y="-28575"/>
              <a:ext cx="3481912" cy="454470"/>
            </a:xfrm>
            <a:prstGeom prst="rect">
              <a:avLst/>
            </a:prstGeom>
          </p:spPr>
          <p:txBody>
            <a:bodyPr lIns="50800" tIns="50800" rIns="50800" bIns="50800" rtlCol="0" anchor="ctr"/>
            <a:lstStyle/>
            <a:p>
              <a:pPr algn="ctr">
                <a:lnSpc>
                  <a:spcPts val="2799"/>
                </a:lnSpc>
              </a:pPr>
              <a:r>
                <a:rPr lang="en-US" sz="2400" b="1" dirty="0">
                  <a:solidFill>
                    <a:srgbClr val="FFFFFF"/>
                  </a:solidFill>
                  <a:latin typeface="Garet Bold" panose="020B0604020202020204" charset="0"/>
                  <a:ea typeface="Garet Bold"/>
                  <a:cs typeface="Garet Bold"/>
                  <a:sym typeface="Garet Bold"/>
                </a:rPr>
                <a:t>DATA &amp; TECHNOLOGY</a:t>
              </a:r>
            </a:p>
          </p:txBody>
        </p:sp>
      </p:grpSp>
      <p:grpSp>
        <p:nvGrpSpPr>
          <p:cNvPr id="39" name="Group 39">
            <a:extLst>
              <a:ext uri="{FF2B5EF4-FFF2-40B4-BE49-F238E27FC236}">
                <a16:creationId xmlns:a16="http://schemas.microsoft.com/office/drawing/2014/main" id="{942451FA-78F9-57BB-128C-932C9D7670E5}"/>
              </a:ext>
            </a:extLst>
          </p:cNvPr>
          <p:cNvGrpSpPr/>
          <p:nvPr/>
        </p:nvGrpSpPr>
        <p:grpSpPr>
          <a:xfrm>
            <a:off x="10026637" y="7546091"/>
            <a:ext cx="7474654" cy="1954055"/>
            <a:chOff x="0" y="0"/>
            <a:chExt cx="1968633" cy="514648"/>
          </a:xfrm>
        </p:grpSpPr>
        <p:sp>
          <p:nvSpPr>
            <p:cNvPr id="40" name="Freeform 40">
              <a:extLst>
                <a:ext uri="{FF2B5EF4-FFF2-40B4-BE49-F238E27FC236}">
                  <a16:creationId xmlns:a16="http://schemas.microsoft.com/office/drawing/2014/main" id="{A38D01F1-695A-4AD8-2C80-EB81249FAB8E}"/>
                </a:ext>
              </a:extLst>
            </p:cNvPr>
            <p:cNvSpPr/>
            <p:nvPr/>
          </p:nvSpPr>
          <p:spPr>
            <a:xfrm>
              <a:off x="0" y="0"/>
              <a:ext cx="1968633" cy="514648"/>
            </a:xfrm>
            <a:custGeom>
              <a:avLst/>
              <a:gdLst/>
              <a:ahLst/>
              <a:cxnLst/>
              <a:rect l="l" t="t" r="r" b="b"/>
              <a:pathLst>
                <a:path w="1968633" h="514648">
                  <a:moveTo>
                    <a:pt x="52824" y="0"/>
                  </a:moveTo>
                  <a:lnTo>
                    <a:pt x="1915809" y="0"/>
                  </a:lnTo>
                  <a:cubicBezTo>
                    <a:pt x="1929819" y="0"/>
                    <a:pt x="1943255" y="5565"/>
                    <a:pt x="1953161" y="15472"/>
                  </a:cubicBezTo>
                  <a:cubicBezTo>
                    <a:pt x="1963068" y="25378"/>
                    <a:pt x="1968633" y="38814"/>
                    <a:pt x="1968633" y="52824"/>
                  </a:cubicBezTo>
                  <a:lnTo>
                    <a:pt x="1968633" y="461825"/>
                  </a:lnTo>
                  <a:cubicBezTo>
                    <a:pt x="1968633" y="490998"/>
                    <a:pt x="1944983" y="514648"/>
                    <a:pt x="1915809" y="514648"/>
                  </a:cubicBezTo>
                  <a:lnTo>
                    <a:pt x="52824" y="514648"/>
                  </a:lnTo>
                  <a:cubicBezTo>
                    <a:pt x="38814" y="514648"/>
                    <a:pt x="25378" y="509083"/>
                    <a:pt x="15472" y="499176"/>
                  </a:cubicBezTo>
                  <a:cubicBezTo>
                    <a:pt x="5565" y="489270"/>
                    <a:pt x="0" y="475834"/>
                    <a:pt x="0" y="461825"/>
                  </a:cubicBezTo>
                  <a:lnTo>
                    <a:pt x="0" y="52824"/>
                  </a:lnTo>
                  <a:cubicBezTo>
                    <a:pt x="0" y="38814"/>
                    <a:pt x="5565" y="25378"/>
                    <a:pt x="15472" y="15472"/>
                  </a:cubicBezTo>
                  <a:cubicBezTo>
                    <a:pt x="25378" y="5565"/>
                    <a:pt x="38814" y="0"/>
                    <a:pt x="52824" y="0"/>
                  </a:cubicBezTo>
                  <a:close/>
                </a:path>
              </a:pathLst>
            </a:custGeom>
            <a:solidFill>
              <a:srgbClr val="E8ECEC"/>
            </a:solidFill>
          </p:spPr>
          <p:txBody>
            <a:bodyPr/>
            <a:lstStyle/>
            <a:p>
              <a:endParaRPr lang="en-US" sz="2000" dirty="0">
                <a:latin typeface="Garet" panose="020B0604020202020204" charset="0"/>
              </a:endParaRPr>
            </a:p>
          </p:txBody>
        </p:sp>
        <p:sp>
          <p:nvSpPr>
            <p:cNvPr id="41" name="TextBox 41">
              <a:extLst>
                <a:ext uri="{FF2B5EF4-FFF2-40B4-BE49-F238E27FC236}">
                  <a16:creationId xmlns:a16="http://schemas.microsoft.com/office/drawing/2014/main" id="{4F93210D-CBC2-4E80-73FF-94253C4D1CC4}"/>
                </a:ext>
              </a:extLst>
            </p:cNvPr>
            <p:cNvSpPr txBox="1"/>
            <p:nvPr/>
          </p:nvSpPr>
          <p:spPr>
            <a:xfrm>
              <a:off x="0" y="-38100"/>
              <a:ext cx="1968633" cy="552748"/>
            </a:xfrm>
            <a:prstGeom prst="rect">
              <a:avLst/>
            </a:prstGeom>
          </p:spPr>
          <p:txBody>
            <a:bodyPr lIns="50800" tIns="50800" rIns="50800" bIns="50800" rtlCol="0" anchor="ctr"/>
            <a:lstStyle/>
            <a:p>
              <a:pPr algn="ctr">
                <a:lnSpc>
                  <a:spcPts val="2659"/>
                </a:lnSpc>
              </a:pPr>
              <a:endParaRPr sz="2000" dirty="0">
                <a:latin typeface="Garet" panose="020B0604020202020204" charset="0"/>
              </a:endParaRPr>
            </a:p>
          </p:txBody>
        </p:sp>
      </p:grpSp>
      <p:sp>
        <p:nvSpPr>
          <p:cNvPr id="42" name="TextBox 42">
            <a:extLst>
              <a:ext uri="{FF2B5EF4-FFF2-40B4-BE49-F238E27FC236}">
                <a16:creationId xmlns:a16="http://schemas.microsoft.com/office/drawing/2014/main" id="{6D2C8D3C-8688-8174-9D9D-106352552AA4}"/>
              </a:ext>
            </a:extLst>
          </p:cNvPr>
          <p:cNvSpPr txBox="1"/>
          <p:nvPr/>
        </p:nvSpPr>
        <p:spPr>
          <a:xfrm>
            <a:off x="10375892" y="7667114"/>
            <a:ext cx="6490794" cy="1712007"/>
          </a:xfrm>
          <a:prstGeom prst="rect">
            <a:avLst/>
          </a:prstGeom>
        </p:spPr>
        <p:txBody>
          <a:bodyPr lIns="0" tIns="0" rIns="0" bIns="0" rtlCol="0" anchor="t">
            <a:spAutoFit/>
          </a:bodyPr>
          <a:lstStyle/>
          <a:p>
            <a:pPr>
              <a:lnSpc>
                <a:spcPts val="3410"/>
              </a:lnSpc>
            </a:pPr>
            <a:r>
              <a:rPr lang="en-US" sz="2000" dirty="0">
                <a:latin typeface="Garet" panose="020B0604020202020204" charset="0"/>
              </a:rPr>
              <a:t>Category management is facing a data explosion — data availability will triple in 5 years — yet today’s AI tools are not solving the complex business processes behind the data</a:t>
            </a:r>
            <a:endParaRPr lang="en-US" sz="2000" dirty="0">
              <a:solidFill>
                <a:srgbClr val="000000"/>
              </a:solidFill>
              <a:latin typeface="Garet" panose="020B0604020202020204" charset="0"/>
              <a:ea typeface="Open Sans"/>
              <a:cs typeface="Open Sans"/>
            </a:endParaRPr>
          </a:p>
        </p:txBody>
      </p:sp>
      <p:pic>
        <p:nvPicPr>
          <p:cNvPr id="9" name="Picture 8">
            <a:extLst>
              <a:ext uri="{FF2B5EF4-FFF2-40B4-BE49-F238E27FC236}">
                <a16:creationId xmlns:a16="http://schemas.microsoft.com/office/drawing/2014/main" id="{22CF2A28-5646-5929-0BAF-6D7B2068AD07}"/>
              </a:ext>
            </a:extLst>
          </p:cNvPr>
          <p:cNvPicPr>
            <a:picLocks noChangeAspect="1"/>
          </p:cNvPicPr>
          <p:nvPr/>
        </p:nvPicPr>
        <p:blipFill>
          <a:blip r:embed="rId2"/>
          <a:stretch>
            <a:fillRect/>
          </a:stretch>
        </p:blipFill>
        <p:spPr>
          <a:xfrm>
            <a:off x="7176516" y="3882285"/>
            <a:ext cx="2406681" cy="23953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43" name="Picture 42">
            <a:extLst>
              <a:ext uri="{FF2B5EF4-FFF2-40B4-BE49-F238E27FC236}">
                <a16:creationId xmlns:a16="http://schemas.microsoft.com/office/drawing/2014/main" id="{2377A95A-B617-BDDB-1177-CCA60B67A286}"/>
              </a:ext>
            </a:extLst>
          </p:cNvPr>
          <p:cNvPicPr>
            <a:picLocks noChangeAspect="1"/>
          </p:cNvPicPr>
          <p:nvPr/>
        </p:nvPicPr>
        <p:blipFill>
          <a:blip r:embed="rId3"/>
          <a:stretch>
            <a:fillRect/>
          </a:stretch>
        </p:blipFill>
        <p:spPr>
          <a:xfrm>
            <a:off x="7176516" y="647700"/>
            <a:ext cx="2466271" cy="23622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0B66D942-342C-36C4-9877-D9C752B0284E}"/>
              </a:ext>
            </a:extLst>
          </p:cNvPr>
          <p:cNvPicPr>
            <a:picLocks noChangeAspect="1"/>
          </p:cNvPicPr>
          <p:nvPr/>
        </p:nvPicPr>
        <p:blipFill>
          <a:blip r:embed="rId4"/>
          <a:stretch>
            <a:fillRect/>
          </a:stretch>
        </p:blipFill>
        <p:spPr>
          <a:xfrm>
            <a:off x="7176516" y="6924270"/>
            <a:ext cx="2406681" cy="233403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843AC9E7-5122-3747-7241-38DF9AE0A4AC}"/>
              </a:ext>
            </a:extLst>
          </p:cNvPr>
          <p:cNvSpPr txBox="1"/>
          <p:nvPr/>
        </p:nvSpPr>
        <p:spPr>
          <a:xfrm>
            <a:off x="10210800" y="1210597"/>
            <a:ext cx="6772442" cy="1900520"/>
          </a:xfrm>
          <a:prstGeom prst="rect">
            <a:avLst/>
          </a:prstGeom>
          <a:noFill/>
        </p:spPr>
        <p:txBody>
          <a:bodyPr wrap="square" lIns="91440" tIns="45720" rIns="91440" bIns="45720" anchor="t">
            <a:spAutoFit/>
          </a:bodyPr>
          <a:lstStyle/>
          <a:p>
            <a:pPr>
              <a:lnSpc>
                <a:spcPct val="150000"/>
              </a:lnSpc>
            </a:pPr>
            <a:r>
              <a:rPr lang="en-US" sz="2000" dirty="0">
                <a:latin typeface="Garet"/>
              </a:rPr>
              <a:t>The consumer journey continues to be fragmented, with shoppers moving fluidly across missions and channels. New consumer/shopper cohorts with different needs and expectations. </a:t>
            </a:r>
            <a:endParaRPr lang="en-US" sz="2000" dirty="0">
              <a:latin typeface="Garet" panose="020B0604020202020204" charset="0"/>
            </a:endParaRPr>
          </a:p>
        </p:txBody>
      </p:sp>
      <p:sp>
        <p:nvSpPr>
          <p:cNvPr id="24" name="TextBox 23">
            <a:extLst>
              <a:ext uri="{FF2B5EF4-FFF2-40B4-BE49-F238E27FC236}">
                <a16:creationId xmlns:a16="http://schemas.microsoft.com/office/drawing/2014/main" id="{C16CC7EA-2853-07BC-AF91-049EAD566DA4}"/>
              </a:ext>
            </a:extLst>
          </p:cNvPr>
          <p:cNvSpPr txBox="1"/>
          <p:nvPr/>
        </p:nvSpPr>
        <p:spPr>
          <a:xfrm>
            <a:off x="10210800" y="4505570"/>
            <a:ext cx="6324600" cy="1900520"/>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Garet" panose="020B0604020202020204" charset="0"/>
              </a:rPr>
              <a:t>Online, click-and-collect, and delivery are reshaping how categories are bought and sold. Success now requires seamless strategies across physical and digital shelves.</a:t>
            </a:r>
          </a:p>
        </p:txBody>
      </p:sp>
    </p:spTree>
    <p:extLst>
      <p:ext uri="{BB962C8B-B14F-4D97-AF65-F5344CB8AC3E}">
        <p14:creationId xmlns:p14="http://schemas.microsoft.com/office/powerpoint/2010/main" val="1980520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56B7-858D-3102-9B91-585044EA440F}"/>
              </a:ext>
            </a:extLst>
          </p:cNvPr>
          <p:cNvSpPr>
            <a:spLocks noGrp="1"/>
          </p:cNvSpPr>
          <p:nvPr>
            <p:ph type="title"/>
          </p:nvPr>
        </p:nvSpPr>
        <p:spPr>
          <a:xfrm>
            <a:off x="1118283" y="269521"/>
            <a:ext cx="14791455" cy="1221419"/>
          </a:xfrm>
        </p:spPr>
        <p:txBody>
          <a:bodyPr/>
          <a:lstStyle/>
          <a:p>
            <a:r>
              <a:rPr lang="en-US" dirty="0"/>
              <a:t>Category Management Data Sources</a:t>
            </a:r>
          </a:p>
        </p:txBody>
      </p:sp>
      <p:sp>
        <p:nvSpPr>
          <p:cNvPr id="3" name="Content Placeholder 2">
            <a:extLst>
              <a:ext uri="{FF2B5EF4-FFF2-40B4-BE49-F238E27FC236}">
                <a16:creationId xmlns:a16="http://schemas.microsoft.com/office/drawing/2014/main" id="{B729BDB9-92B1-BFAC-2A53-4E6F2DBC8862}"/>
              </a:ext>
            </a:extLst>
          </p:cNvPr>
          <p:cNvSpPr>
            <a:spLocks noGrp="1"/>
          </p:cNvSpPr>
          <p:nvPr>
            <p:ph sz="quarter" idx="10"/>
          </p:nvPr>
        </p:nvSpPr>
        <p:spPr>
          <a:xfrm>
            <a:off x="938400" y="1980125"/>
            <a:ext cx="16500513" cy="5974559"/>
          </a:xfrm>
        </p:spPr>
        <p:txBody>
          <a:bodyPr/>
          <a:lstStyle/>
          <a:p>
            <a:pPr marL="457200" indent="-457200">
              <a:buFont typeface="Arial" panose="020B0604020202020204" pitchFamily="34" charset="0"/>
              <a:buChar char="•"/>
            </a:pPr>
            <a:r>
              <a:rPr lang="en-US" sz="3600" b="1" dirty="0">
                <a:solidFill>
                  <a:srgbClr val="FFFF00"/>
                </a:solidFill>
                <a:latin typeface="Garet Bold" panose="020B0604020202020204" charset="0"/>
              </a:rPr>
              <a:t>Traditional Core Sources (The “Big 3”)</a:t>
            </a:r>
          </a:p>
          <a:p>
            <a:pPr marL="1143000" lvl="1" indent="-457200">
              <a:buFont typeface="Arial" panose="020B0604020202020204" pitchFamily="34" charset="0"/>
              <a:buChar char="•"/>
            </a:pPr>
            <a:r>
              <a:rPr lang="en-US" sz="2900" b="1" dirty="0">
                <a:latin typeface="Garet Bold" panose="020B0604020202020204" charset="0"/>
              </a:rPr>
              <a:t> </a:t>
            </a:r>
            <a:r>
              <a:rPr lang="en-US" sz="2900" b="1" dirty="0">
                <a:latin typeface="Garet" panose="020B0604020202020204" charset="0"/>
              </a:rPr>
              <a:t>POS, Panel, Loyalty</a:t>
            </a:r>
          </a:p>
          <a:p>
            <a:pPr marL="457200" indent="-457200">
              <a:buFont typeface="Arial" panose="020B0604020202020204" pitchFamily="34" charset="0"/>
              <a:buChar char="•"/>
            </a:pPr>
            <a:r>
              <a:rPr lang="en-US" sz="3200" dirty="0">
                <a:latin typeface="Garet" panose="020B0604020202020204" charset="0"/>
              </a:rPr>
              <a:t> </a:t>
            </a:r>
            <a:r>
              <a:rPr lang="en-US" sz="3600" b="1" dirty="0">
                <a:solidFill>
                  <a:srgbClr val="FFFF00"/>
                </a:solidFill>
                <a:latin typeface="Garet Bold" panose="020B0604020202020204" charset="0"/>
              </a:rPr>
              <a:t>Expanded Shopper &amp; Consumer Data</a:t>
            </a:r>
          </a:p>
          <a:p>
            <a:pPr marL="1143000" lvl="1" indent="-457200">
              <a:buFont typeface="Arial" panose="020B0604020202020204" pitchFamily="34" charset="0"/>
              <a:buChar char="•"/>
            </a:pPr>
            <a:r>
              <a:rPr lang="en-US" sz="2900" b="1" dirty="0">
                <a:latin typeface="Garet" panose="020B0604020202020204" charset="0"/>
              </a:rPr>
              <a:t>Trip Missions, Segmentation, Qualitative Studies, Quant Surveys</a:t>
            </a:r>
          </a:p>
          <a:p>
            <a:pPr marL="457200" indent="-457200">
              <a:buFont typeface="Arial" panose="020B0604020202020204" pitchFamily="34" charset="0"/>
              <a:buChar char="•"/>
            </a:pPr>
            <a:r>
              <a:rPr lang="en-US" sz="3600" b="1" dirty="0">
                <a:solidFill>
                  <a:srgbClr val="FFFF00"/>
                </a:solidFill>
                <a:latin typeface="Garet Bold" panose="020B0604020202020204" charset="0"/>
              </a:rPr>
              <a:t>Retail Execution Data</a:t>
            </a:r>
          </a:p>
          <a:p>
            <a:pPr marL="1143000" lvl="1" indent="-457200">
              <a:buFont typeface="Arial" panose="020B0604020202020204" pitchFamily="34" charset="0"/>
              <a:buChar char="•"/>
            </a:pPr>
            <a:r>
              <a:rPr lang="en-US" sz="2900" b="1" dirty="0">
                <a:latin typeface="Garet" panose="020B0604020202020204" charset="0"/>
              </a:rPr>
              <a:t>Pricing, Promotion, Planogram, Assortment, Inventory</a:t>
            </a:r>
          </a:p>
          <a:p>
            <a:pPr marL="457200" indent="-457200">
              <a:buFont typeface="Arial" panose="020B0604020202020204" pitchFamily="34" charset="0"/>
              <a:buChar char="•"/>
            </a:pPr>
            <a:r>
              <a:rPr lang="en-US" sz="3600" b="1" dirty="0">
                <a:solidFill>
                  <a:srgbClr val="FFFF00"/>
                </a:solidFill>
                <a:latin typeface="Garet Bold" panose="020B0604020202020204" charset="0"/>
              </a:rPr>
              <a:t>Digital &amp; E-commerce Sources </a:t>
            </a:r>
          </a:p>
          <a:p>
            <a:pPr marL="1143000" lvl="1" indent="-457200">
              <a:buFont typeface="Arial" panose="020B0604020202020204" pitchFamily="34" charset="0"/>
              <a:buChar char="•"/>
            </a:pPr>
            <a:r>
              <a:rPr lang="en-US" sz="2900" b="1" dirty="0">
                <a:latin typeface="Garet" panose="020B0604020202020204" charset="0"/>
              </a:rPr>
              <a:t>Digital Shelf, Product Reviews, Retail Media</a:t>
            </a:r>
          </a:p>
          <a:p>
            <a:pPr marL="457200" indent="-457200">
              <a:buFont typeface="Arial" panose="020B0604020202020204" pitchFamily="34" charset="0"/>
              <a:buChar char="•"/>
            </a:pPr>
            <a:r>
              <a:rPr lang="en-US" sz="3600" b="1" dirty="0">
                <a:solidFill>
                  <a:srgbClr val="FFFF00"/>
                </a:solidFill>
                <a:latin typeface="Garet Bold" panose="020B0604020202020204" charset="0"/>
              </a:rPr>
              <a:t>Emerging / Prescriptive Trend Sources </a:t>
            </a:r>
            <a:endParaRPr lang="en-US" sz="3600" b="1" dirty="0">
              <a:solidFill>
                <a:srgbClr val="FFFF00"/>
              </a:solidFill>
              <a:latin typeface="Garet" panose="020B0604020202020204" charset="0"/>
            </a:endParaRPr>
          </a:p>
          <a:p>
            <a:pPr marL="1143000" lvl="1" indent="-457200">
              <a:buFont typeface="Arial" panose="020B0604020202020204" pitchFamily="34" charset="0"/>
              <a:buChar char="•"/>
            </a:pPr>
            <a:r>
              <a:rPr lang="en-US" sz="2900" dirty="0">
                <a:latin typeface="Garet" panose="020B0604020202020204" charset="0"/>
              </a:rPr>
              <a:t>Social Listening , Macroeconomic Data, Health &amp; Wellness Data, Weather, Traffic</a:t>
            </a:r>
            <a:endParaRPr lang="en-US" sz="2900" b="1" dirty="0">
              <a:latin typeface="Garet" panose="020B0604020202020204" charset="0"/>
            </a:endParaRPr>
          </a:p>
          <a:p>
            <a:pPr marL="457200" indent="-457200">
              <a:buFont typeface="Arial" panose="020B0604020202020204" pitchFamily="34" charset="0"/>
              <a:buChar char="•"/>
            </a:pPr>
            <a:endParaRPr lang="en-US" sz="3200" dirty="0">
              <a:latin typeface="Garet" panose="020B0604020202020204" charset="0"/>
            </a:endParaRPr>
          </a:p>
        </p:txBody>
      </p:sp>
    </p:spTree>
    <p:extLst>
      <p:ext uri="{BB962C8B-B14F-4D97-AF65-F5344CB8AC3E}">
        <p14:creationId xmlns:p14="http://schemas.microsoft.com/office/powerpoint/2010/main" val="3342811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70"/>
          <p:cNvSpPr>
            <a:spLocks noGrp="1"/>
          </p:cNvSpPr>
          <p:nvPr>
            <p:ph type="ctrTitle"/>
          </p:nvPr>
        </p:nvSpPr>
        <p:spPr>
          <a:xfrm>
            <a:off x="628676" y="-4257435"/>
            <a:ext cx="16368299" cy="5652330"/>
          </a:xfrm>
        </p:spPr>
        <p:txBody>
          <a:bodyPr/>
          <a:lstStyle/>
          <a:p>
            <a:pPr algn="l"/>
            <a:r>
              <a:rPr lang="en-US" sz="4800" dirty="0">
                <a:latin typeface="Garet Bold" panose="020B0604020202020204" charset="0"/>
              </a:rPr>
              <a:t>ECR to PCR: Personalized Consumer Response</a:t>
            </a:r>
          </a:p>
        </p:txBody>
      </p:sp>
      <p:pic>
        <p:nvPicPr>
          <p:cNvPr id="36" name="Picture 35">
            <a:extLst>
              <a:ext uri="{FF2B5EF4-FFF2-40B4-BE49-F238E27FC236}">
                <a16:creationId xmlns:a16="http://schemas.microsoft.com/office/drawing/2014/main" id="{AC595408-36B8-92F6-1F3B-95B52D9922B2}"/>
              </a:ext>
            </a:extLst>
          </p:cNvPr>
          <p:cNvPicPr>
            <a:picLocks noChangeAspect="1"/>
          </p:cNvPicPr>
          <p:nvPr/>
        </p:nvPicPr>
        <p:blipFill>
          <a:blip r:embed="rId2"/>
          <a:stretch>
            <a:fillRect/>
          </a:stretch>
        </p:blipFill>
        <p:spPr>
          <a:xfrm>
            <a:off x="628676" y="1898017"/>
            <a:ext cx="16370304" cy="7035367"/>
          </a:xfrm>
          <a:prstGeom prst="rect">
            <a:avLst/>
          </a:prstGeom>
        </p:spPr>
      </p:pic>
      <p:grpSp>
        <p:nvGrpSpPr>
          <p:cNvPr id="37" name="Group 36">
            <a:extLst>
              <a:ext uri="{FF2B5EF4-FFF2-40B4-BE49-F238E27FC236}">
                <a16:creationId xmlns:a16="http://schemas.microsoft.com/office/drawing/2014/main" id="{12AAEC1D-4BDC-B222-4491-D3D838D6CC5B}"/>
              </a:ext>
            </a:extLst>
          </p:cNvPr>
          <p:cNvGrpSpPr/>
          <p:nvPr/>
        </p:nvGrpSpPr>
        <p:grpSpPr>
          <a:xfrm>
            <a:off x="8312723" y="6510607"/>
            <a:ext cx="1282055" cy="1573896"/>
            <a:chOff x="608013" y="1972394"/>
            <a:chExt cx="600075" cy="736675"/>
          </a:xfrm>
        </p:grpSpPr>
        <p:sp>
          <p:nvSpPr>
            <p:cNvPr id="38" name="Oval 37">
              <a:extLst>
                <a:ext uri="{FF2B5EF4-FFF2-40B4-BE49-F238E27FC236}">
                  <a16:creationId xmlns:a16="http://schemas.microsoft.com/office/drawing/2014/main" id="{5AC21BC7-D8D7-0873-8D56-3D35C342938F}"/>
                </a:ext>
              </a:extLst>
            </p:cNvPr>
            <p:cNvSpPr>
              <a:spLocks noChangeArrowheads="1"/>
            </p:cNvSpPr>
            <p:nvPr/>
          </p:nvSpPr>
          <p:spPr bwMode="auto">
            <a:xfrm>
              <a:off x="608013" y="1972394"/>
              <a:ext cx="600075" cy="603250"/>
            </a:xfrm>
            <a:prstGeom prst="ellipse">
              <a:avLst/>
            </a:prstGeom>
            <a:solidFill>
              <a:schemeClr val="accent5"/>
            </a:solidFill>
            <a:ln>
              <a:noFill/>
            </a:ln>
          </p:spPr>
          <p:txBody>
            <a:bodyPr vert="horz" wrap="square" lIns="182880" tIns="91440" rIns="182880" bIns="91440" numCol="1" anchor="t" anchorCtr="0" compatLnSpc="1">
              <a:prstTxWarp prst="textNoShape">
                <a:avLst/>
              </a:prstTxWarp>
            </a:bodyPr>
            <a:lstStyle/>
            <a:p>
              <a:endParaRPr lang="en-US" sz="4800" dirty="0">
                <a:latin typeface="Garet Bold" panose="020B0604020202020204" charset="0"/>
              </a:endParaRPr>
            </a:p>
          </p:txBody>
        </p:sp>
        <p:grpSp>
          <p:nvGrpSpPr>
            <p:cNvPr id="39" name="Group 38">
              <a:extLst>
                <a:ext uri="{FF2B5EF4-FFF2-40B4-BE49-F238E27FC236}">
                  <a16:creationId xmlns:a16="http://schemas.microsoft.com/office/drawing/2014/main" id="{01162B8F-2D68-C475-EA84-69269D706052}"/>
                </a:ext>
              </a:extLst>
            </p:cNvPr>
            <p:cNvGrpSpPr/>
            <p:nvPr/>
          </p:nvGrpSpPr>
          <p:grpSpPr>
            <a:xfrm>
              <a:off x="862013" y="2624931"/>
              <a:ext cx="76200" cy="84138"/>
              <a:chOff x="862013" y="2847975"/>
              <a:chExt cx="76200" cy="84138"/>
            </a:xfrm>
          </p:grpSpPr>
          <p:sp>
            <p:nvSpPr>
              <p:cNvPr id="42" name="Freeform 6">
                <a:extLst>
                  <a:ext uri="{FF2B5EF4-FFF2-40B4-BE49-F238E27FC236}">
                    <a16:creationId xmlns:a16="http://schemas.microsoft.com/office/drawing/2014/main" id="{D824541C-4990-43F5-AB10-46D8C36DE040}"/>
                  </a:ext>
                </a:extLst>
              </p:cNvPr>
              <p:cNvSpPr>
                <a:spLocks/>
              </p:cNvSpPr>
              <p:nvPr/>
            </p:nvSpPr>
            <p:spPr bwMode="auto">
              <a:xfrm>
                <a:off x="862013" y="2847975"/>
                <a:ext cx="76200" cy="7938"/>
              </a:xfrm>
              <a:custGeom>
                <a:avLst/>
                <a:gdLst>
                  <a:gd name="T0" fmla="*/ 42 w 45"/>
                  <a:gd name="T1" fmla="*/ 0 h 4"/>
                  <a:gd name="T2" fmla="*/ 3 w 45"/>
                  <a:gd name="T3" fmla="*/ 0 h 4"/>
                  <a:gd name="T4" fmla="*/ 0 w 45"/>
                  <a:gd name="T5" fmla="*/ 2 h 4"/>
                  <a:gd name="T6" fmla="*/ 3 w 45"/>
                  <a:gd name="T7" fmla="*/ 4 h 4"/>
                  <a:gd name="T8" fmla="*/ 42 w 45"/>
                  <a:gd name="T9" fmla="*/ 4 h 4"/>
                  <a:gd name="T10" fmla="*/ 45 w 45"/>
                  <a:gd name="T11" fmla="*/ 2 h 4"/>
                  <a:gd name="T12" fmla="*/ 42 w 4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5" h="4">
                    <a:moveTo>
                      <a:pt x="42" y="0"/>
                    </a:moveTo>
                    <a:cubicBezTo>
                      <a:pt x="3" y="0"/>
                      <a:pt x="3" y="0"/>
                      <a:pt x="3" y="0"/>
                    </a:cubicBezTo>
                    <a:cubicBezTo>
                      <a:pt x="1" y="0"/>
                      <a:pt x="0" y="1"/>
                      <a:pt x="0" y="2"/>
                    </a:cubicBezTo>
                    <a:cubicBezTo>
                      <a:pt x="0" y="3"/>
                      <a:pt x="1" y="4"/>
                      <a:pt x="3" y="4"/>
                    </a:cubicBezTo>
                    <a:cubicBezTo>
                      <a:pt x="42" y="4"/>
                      <a:pt x="42" y="4"/>
                      <a:pt x="42" y="4"/>
                    </a:cubicBezTo>
                    <a:cubicBezTo>
                      <a:pt x="44" y="4"/>
                      <a:pt x="45" y="3"/>
                      <a:pt x="45" y="2"/>
                    </a:cubicBezTo>
                    <a:cubicBezTo>
                      <a:pt x="45" y="1"/>
                      <a:pt x="44" y="0"/>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dirty="0">
                  <a:latin typeface="Garet Bold" panose="020B0604020202020204" charset="0"/>
                </a:endParaRPr>
              </a:p>
            </p:txBody>
          </p:sp>
          <p:sp>
            <p:nvSpPr>
              <p:cNvPr id="43" name="Freeform 7">
                <a:extLst>
                  <a:ext uri="{FF2B5EF4-FFF2-40B4-BE49-F238E27FC236}">
                    <a16:creationId xmlns:a16="http://schemas.microsoft.com/office/drawing/2014/main" id="{6457B197-8CAB-9309-2773-3325B8D492AC}"/>
                  </a:ext>
                </a:extLst>
              </p:cNvPr>
              <p:cNvSpPr>
                <a:spLocks/>
              </p:cNvSpPr>
              <p:nvPr/>
            </p:nvSpPr>
            <p:spPr bwMode="auto">
              <a:xfrm>
                <a:off x="877888" y="2886075"/>
                <a:ext cx="60325" cy="6350"/>
              </a:xfrm>
              <a:custGeom>
                <a:avLst/>
                <a:gdLst>
                  <a:gd name="T0" fmla="*/ 32 w 35"/>
                  <a:gd name="T1" fmla="*/ 0 h 4"/>
                  <a:gd name="T2" fmla="*/ 2 w 35"/>
                  <a:gd name="T3" fmla="*/ 0 h 4"/>
                  <a:gd name="T4" fmla="*/ 0 w 35"/>
                  <a:gd name="T5" fmla="*/ 2 h 4"/>
                  <a:gd name="T6" fmla="*/ 2 w 35"/>
                  <a:gd name="T7" fmla="*/ 4 h 4"/>
                  <a:gd name="T8" fmla="*/ 32 w 35"/>
                  <a:gd name="T9" fmla="*/ 4 h 4"/>
                  <a:gd name="T10" fmla="*/ 35 w 35"/>
                  <a:gd name="T11" fmla="*/ 2 h 4"/>
                  <a:gd name="T12" fmla="*/ 32 w 3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5" h="4">
                    <a:moveTo>
                      <a:pt x="32" y="0"/>
                    </a:moveTo>
                    <a:cubicBezTo>
                      <a:pt x="2" y="0"/>
                      <a:pt x="2" y="0"/>
                      <a:pt x="2" y="0"/>
                    </a:cubicBezTo>
                    <a:cubicBezTo>
                      <a:pt x="1" y="0"/>
                      <a:pt x="0" y="1"/>
                      <a:pt x="0" y="2"/>
                    </a:cubicBezTo>
                    <a:cubicBezTo>
                      <a:pt x="0" y="3"/>
                      <a:pt x="1" y="4"/>
                      <a:pt x="2" y="4"/>
                    </a:cubicBezTo>
                    <a:cubicBezTo>
                      <a:pt x="32" y="4"/>
                      <a:pt x="32" y="4"/>
                      <a:pt x="32" y="4"/>
                    </a:cubicBezTo>
                    <a:cubicBezTo>
                      <a:pt x="34" y="4"/>
                      <a:pt x="35" y="3"/>
                      <a:pt x="35" y="2"/>
                    </a:cubicBezTo>
                    <a:cubicBezTo>
                      <a:pt x="35" y="1"/>
                      <a:pt x="34" y="0"/>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dirty="0">
                  <a:latin typeface="Garet Bold" panose="020B0604020202020204" charset="0"/>
                </a:endParaRPr>
              </a:p>
            </p:txBody>
          </p:sp>
          <p:sp>
            <p:nvSpPr>
              <p:cNvPr id="45" name="Freeform 8">
                <a:extLst>
                  <a:ext uri="{FF2B5EF4-FFF2-40B4-BE49-F238E27FC236}">
                    <a16:creationId xmlns:a16="http://schemas.microsoft.com/office/drawing/2014/main" id="{CF194B5D-1564-3A7C-1E94-88317BD7E727}"/>
                  </a:ext>
                </a:extLst>
              </p:cNvPr>
              <p:cNvSpPr>
                <a:spLocks/>
              </p:cNvSpPr>
              <p:nvPr/>
            </p:nvSpPr>
            <p:spPr bwMode="auto">
              <a:xfrm>
                <a:off x="895350" y="2922588"/>
                <a:ext cx="42863" cy="9525"/>
              </a:xfrm>
              <a:custGeom>
                <a:avLst/>
                <a:gdLst>
                  <a:gd name="T0" fmla="*/ 22 w 25"/>
                  <a:gd name="T1" fmla="*/ 0 h 5"/>
                  <a:gd name="T2" fmla="*/ 2 w 25"/>
                  <a:gd name="T3" fmla="*/ 0 h 5"/>
                  <a:gd name="T4" fmla="*/ 0 w 25"/>
                  <a:gd name="T5" fmla="*/ 2 h 5"/>
                  <a:gd name="T6" fmla="*/ 2 w 25"/>
                  <a:gd name="T7" fmla="*/ 5 h 5"/>
                  <a:gd name="T8" fmla="*/ 22 w 25"/>
                  <a:gd name="T9" fmla="*/ 5 h 5"/>
                  <a:gd name="T10" fmla="*/ 25 w 25"/>
                  <a:gd name="T11" fmla="*/ 2 h 5"/>
                  <a:gd name="T12" fmla="*/ 22 w 2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5" h="5">
                    <a:moveTo>
                      <a:pt x="22" y="0"/>
                    </a:moveTo>
                    <a:cubicBezTo>
                      <a:pt x="2" y="0"/>
                      <a:pt x="2" y="0"/>
                      <a:pt x="2" y="0"/>
                    </a:cubicBezTo>
                    <a:cubicBezTo>
                      <a:pt x="1" y="0"/>
                      <a:pt x="0" y="1"/>
                      <a:pt x="0" y="2"/>
                    </a:cubicBezTo>
                    <a:cubicBezTo>
                      <a:pt x="0" y="3"/>
                      <a:pt x="1" y="5"/>
                      <a:pt x="2" y="5"/>
                    </a:cubicBezTo>
                    <a:cubicBezTo>
                      <a:pt x="22" y="5"/>
                      <a:pt x="22" y="5"/>
                      <a:pt x="22" y="5"/>
                    </a:cubicBezTo>
                    <a:cubicBezTo>
                      <a:pt x="24" y="5"/>
                      <a:pt x="25" y="3"/>
                      <a:pt x="25" y="2"/>
                    </a:cubicBezTo>
                    <a:cubicBezTo>
                      <a:pt x="25" y="1"/>
                      <a:pt x="24" y="0"/>
                      <a:pt x="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dirty="0">
                  <a:latin typeface="Garet Bold" panose="020B0604020202020204" charset="0"/>
                </a:endParaRPr>
              </a:p>
            </p:txBody>
          </p:sp>
        </p:grpSp>
      </p:grpSp>
      <p:grpSp>
        <p:nvGrpSpPr>
          <p:cNvPr id="46" name="Group 45">
            <a:extLst>
              <a:ext uri="{FF2B5EF4-FFF2-40B4-BE49-F238E27FC236}">
                <a16:creationId xmlns:a16="http://schemas.microsoft.com/office/drawing/2014/main" id="{0C7943FC-9172-BC24-6C19-044BF3694BCE}"/>
              </a:ext>
            </a:extLst>
          </p:cNvPr>
          <p:cNvGrpSpPr/>
          <p:nvPr/>
        </p:nvGrpSpPr>
        <p:grpSpPr>
          <a:xfrm>
            <a:off x="9968612" y="4764314"/>
            <a:ext cx="1282055" cy="1285446"/>
            <a:chOff x="1743" y="2449009"/>
            <a:chExt cx="600075" cy="601663"/>
          </a:xfrm>
          <a:solidFill>
            <a:schemeClr val="bg2">
              <a:lumMod val="60000"/>
              <a:lumOff val="40000"/>
            </a:schemeClr>
          </a:solidFill>
        </p:grpSpPr>
        <p:sp>
          <p:nvSpPr>
            <p:cNvPr id="47" name="Oval 46">
              <a:extLst>
                <a:ext uri="{FF2B5EF4-FFF2-40B4-BE49-F238E27FC236}">
                  <a16:creationId xmlns:a16="http://schemas.microsoft.com/office/drawing/2014/main" id="{B4C17547-3863-67E5-2D56-526A98443FB9}"/>
                </a:ext>
              </a:extLst>
            </p:cNvPr>
            <p:cNvSpPr>
              <a:spLocks noChangeArrowheads="1"/>
            </p:cNvSpPr>
            <p:nvPr/>
          </p:nvSpPr>
          <p:spPr bwMode="auto">
            <a:xfrm>
              <a:off x="1743" y="2449009"/>
              <a:ext cx="600075" cy="601663"/>
            </a:xfrm>
            <a:prstGeom prst="ellipse">
              <a:avLst/>
            </a:prstGeom>
            <a:grpFill/>
            <a:ln>
              <a:noFill/>
            </a:ln>
          </p:spPr>
          <p:txBody>
            <a:bodyPr vert="horz" wrap="square" lIns="182880" tIns="91440" rIns="182880" bIns="91440" numCol="1" anchor="t" anchorCtr="0" compatLnSpc="1">
              <a:prstTxWarp prst="textNoShape">
                <a:avLst/>
              </a:prstTxWarp>
            </a:bodyPr>
            <a:lstStyle/>
            <a:p>
              <a:endParaRPr lang="en-US" sz="4800" dirty="0">
                <a:latin typeface="Garet Bold" panose="020B0604020202020204" charset="0"/>
              </a:endParaRPr>
            </a:p>
          </p:txBody>
        </p:sp>
        <p:sp>
          <p:nvSpPr>
            <p:cNvPr id="48" name="Freeform 13">
              <a:extLst>
                <a:ext uri="{FF2B5EF4-FFF2-40B4-BE49-F238E27FC236}">
                  <a16:creationId xmlns:a16="http://schemas.microsoft.com/office/drawing/2014/main" id="{F948F854-2ACF-271D-E56D-385ADB93CB9C}"/>
                </a:ext>
              </a:extLst>
            </p:cNvPr>
            <p:cNvSpPr>
              <a:spLocks noEditPoints="1"/>
            </p:cNvSpPr>
            <p:nvPr/>
          </p:nvSpPr>
          <p:spPr bwMode="auto">
            <a:xfrm>
              <a:off x="317500" y="2620169"/>
              <a:ext cx="53975" cy="52388"/>
            </a:xfrm>
            <a:custGeom>
              <a:avLst/>
              <a:gdLst>
                <a:gd name="T0" fmla="*/ 32 w 32"/>
                <a:gd name="T1" fmla="*/ 15 h 31"/>
                <a:gd name="T2" fmla="*/ 16 w 32"/>
                <a:gd name="T3" fmla="*/ 0 h 31"/>
                <a:gd name="T4" fmla="*/ 0 w 32"/>
                <a:gd name="T5" fmla="*/ 15 h 31"/>
                <a:gd name="T6" fmla="*/ 16 w 32"/>
                <a:gd name="T7" fmla="*/ 31 h 31"/>
                <a:gd name="T8" fmla="*/ 32 w 32"/>
                <a:gd name="T9" fmla="*/ 15 h 31"/>
                <a:gd name="T10" fmla="*/ 5 w 32"/>
                <a:gd name="T11" fmla="*/ 15 h 31"/>
                <a:gd name="T12" fmla="*/ 16 w 32"/>
                <a:gd name="T13" fmla="*/ 4 h 31"/>
                <a:gd name="T14" fmla="*/ 27 w 32"/>
                <a:gd name="T15" fmla="*/ 15 h 31"/>
                <a:gd name="T16" fmla="*/ 16 w 32"/>
                <a:gd name="T17" fmla="*/ 27 h 31"/>
                <a:gd name="T18" fmla="*/ 5 w 32"/>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1">
                  <a:moveTo>
                    <a:pt x="32" y="15"/>
                  </a:moveTo>
                  <a:cubicBezTo>
                    <a:pt x="32" y="7"/>
                    <a:pt x="25" y="0"/>
                    <a:pt x="16" y="0"/>
                  </a:cubicBezTo>
                  <a:cubicBezTo>
                    <a:pt x="7" y="0"/>
                    <a:pt x="0" y="7"/>
                    <a:pt x="0" y="15"/>
                  </a:cubicBezTo>
                  <a:cubicBezTo>
                    <a:pt x="0" y="24"/>
                    <a:pt x="7" y="31"/>
                    <a:pt x="16" y="31"/>
                  </a:cubicBezTo>
                  <a:cubicBezTo>
                    <a:pt x="25" y="31"/>
                    <a:pt x="32" y="24"/>
                    <a:pt x="32" y="15"/>
                  </a:cubicBezTo>
                  <a:close/>
                  <a:moveTo>
                    <a:pt x="5" y="15"/>
                  </a:moveTo>
                  <a:cubicBezTo>
                    <a:pt x="5" y="9"/>
                    <a:pt x="10" y="4"/>
                    <a:pt x="16" y="4"/>
                  </a:cubicBezTo>
                  <a:cubicBezTo>
                    <a:pt x="22" y="4"/>
                    <a:pt x="27" y="9"/>
                    <a:pt x="27" y="15"/>
                  </a:cubicBezTo>
                  <a:cubicBezTo>
                    <a:pt x="27" y="22"/>
                    <a:pt x="22" y="27"/>
                    <a:pt x="16" y="27"/>
                  </a:cubicBezTo>
                  <a:cubicBezTo>
                    <a:pt x="10" y="27"/>
                    <a:pt x="5" y="22"/>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dirty="0">
                <a:latin typeface="Garet Bold" panose="020B0604020202020204" charset="0"/>
              </a:endParaRPr>
            </a:p>
          </p:txBody>
        </p:sp>
      </p:grpSp>
      <p:grpSp>
        <p:nvGrpSpPr>
          <p:cNvPr id="50" name="Group 49">
            <a:extLst>
              <a:ext uri="{FF2B5EF4-FFF2-40B4-BE49-F238E27FC236}">
                <a16:creationId xmlns:a16="http://schemas.microsoft.com/office/drawing/2014/main" id="{F3DBFB70-1C38-EBC2-ECC3-3CA6BBB4E58B}"/>
              </a:ext>
            </a:extLst>
          </p:cNvPr>
          <p:cNvGrpSpPr/>
          <p:nvPr/>
        </p:nvGrpSpPr>
        <p:grpSpPr>
          <a:xfrm>
            <a:off x="6458110" y="4772977"/>
            <a:ext cx="1618487" cy="1285446"/>
            <a:chOff x="5681880" y="3511664"/>
            <a:chExt cx="1078991" cy="856964"/>
          </a:xfrm>
        </p:grpSpPr>
        <p:sp>
          <p:nvSpPr>
            <p:cNvPr id="51" name="Oval 50">
              <a:extLst>
                <a:ext uri="{FF2B5EF4-FFF2-40B4-BE49-F238E27FC236}">
                  <a16:creationId xmlns:a16="http://schemas.microsoft.com/office/drawing/2014/main" id="{978F13F8-112A-B45B-0341-FE8109013976}"/>
                </a:ext>
              </a:extLst>
            </p:cNvPr>
            <p:cNvSpPr>
              <a:spLocks noChangeArrowheads="1"/>
            </p:cNvSpPr>
            <p:nvPr/>
          </p:nvSpPr>
          <p:spPr bwMode="auto">
            <a:xfrm>
              <a:off x="5681880" y="3511664"/>
              <a:ext cx="856963" cy="856964"/>
            </a:xfrm>
            <a:prstGeom prst="ellipse">
              <a:avLst/>
            </a:prstGeom>
            <a:solidFill>
              <a:schemeClr val="accent3"/>
            </a:solidFill>
            <a:ln>
              <a:noFill/>
            </a:ln>
          </p:spPr>
          <p:txBody>
            <a:bodyPr vert="horz" wrap="square" lIns="182880" tIns="91440" rIns="182880" bIns="91440" numCol="1" anchor="t" anchorCtr="0" compatLnSpc="1">
              <a:prstTxWarp prst="textNoShape">
                <a:avLst/>
              </a:prstTxWarp>
            </a:bodyPr>
            <a:lstStyle/>
            <a:p>
              <a:endParaRPr lang="en-US" sz="4800" dirty="0"/>
            </a:p>
          </p:txBody>
        </p:sp>
        <p:grpSp>
          <p:nvGrpSpPr>
            <p:cNvPr id="52" name="Group 51">
              <a:extLst>
                <a:ext uri="{FF2B5EF4-FFF2-40B4-BE49-F238E27FC236}">
                  <a16:creationId xmlns:a16="http://schemas.microsoft.com/office/drawing/2014/main" id="{3E5D94F2-1C8E-541B-24C2-12CE3AC8C7C0}"/>
                </a:ext>
              </a:extLst>
            </p:cNvPr>
            <p:cNvGrpSpPr/>
            <p:nvPr/>
          </p:nvGrpSpPr>
          <p:grpSpPr>
            <a:xfrm>
              <a:off x="6498581" y="3677765"/>
              <a:ext cx="262290" cy="117578"/>
              <a:chOff x="1778000" y="3060700"/>
              <a:chExt cx="184151" cy="82550"/>
            </a:xfrm>
          </p:grpSpPr>
          <p:sp>
            <p:nvSpPr>
              <p:cNvPr id="54" name="Freeform 18">
                <a:extLst>
                  <a:ext uri="{FF2B5EF4-FFF2-40B4-BE49-F238E27FC236}">
                    <a16:creationId xmlns:a16="http://schemas.microsoft.com/office/drawing/2014/main" id="{EC6BBF46-C331-CC4F-6C10-7D20858FE360}"/>
                  </a:ext>
                </a:extLst>
              </p:cNvPr>
              <p:cNvSpPr>
                <a:spLocks noEditPoints="1"/>
              </p:cNvSpPr>
              <p:nvPr/>
            </p:nvSpPr>
            <p:spPr bwMode="auto">
              <a:xfrm>
                <a:off x="1912938" y="3060700"/>
                <a:ext cx="49213" cy="82550"/>
              </a:xfrm>
              <a:custGeom>
                <a:avLst/>
                <a:gdLst>
                  <a:gd name="T0" fmla="*/ 3 w 29"/>
                  <a:gd name="T1" fmla="*/ 49 h 49"/>
                  <a:gd name="T2" fmla="*/ 26 w 29"/>
                  <a:gd name="T3" fmla="*/ 49 h 49"/>
                  <a:gd name="T4" fmla="*/ 29 w 29"/>
                  <a:gd name="T5" fmla="*/ 47 h 49"/>
                  <a:gd name="T6" fmla="*/ 29 w 29"/>
                  <a:gd name="T7" fmla="*/ 3 h 49"/>
                  <a:gd name="T8" fmla="*/ 26 w 29"/>
                  <a:gd name="T9" fmla="*/ 0 h 49"/>
                  <a:gd name="T10" fmla="*/ 3 w 29"/>
                  <a:gd name="T11" fmla="*/ 0 h 49"/>
                  <a:gd name="T12" fmla="*/ 0 w 29"/>
                  <a:gd name="T13" fmla="*/ 3 h 49"/>
                  <a:gd name="T14" fmla="*/ 0 w 29"/>
                  <a:gd name="T15" fmla="*/ 47 h 49"/>
                  <a:gd name="T16" fmla="*/ 3 w 29"/>
                  <a:gd name="T17" fmla="*/ 49 h 49"/>
                  <a:gd name="T18" fmla="*/ 5 w 29"/>
                  <a:gd name="T19" fmla="*/ 5 h 49"/>
                  <a:gd name="T20" fmla="*/ 24 w 29"/>
                  <a:gd name="T21" fmla="*/ 5 h 49"/>
                  <a:gd name="T22" fmla="*/ 24 w 29"/>
                  <a:gd name="T23" fmla="*/ 44 h 49"/>
                  <a:gd name="T24" fmla="*/ 5 w 29"/>
                  <a:gd name="T25" fmla="*/ 44 h 49"/>
                  <a:gd name="T26" fmla="*/ 5 w 29"/>
                  <a:gd name="T2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3" y="49"/>
                    </a:moveTo>
                    <a:cubicBezTo>
                      <a:pt x="26" y="49"/>
                      <a:pt x="26" y="49"/>
                      <a:pt x="26" y="49"/>
                    </a:cubicBezTo>
                    <a:cubicBezTo>
                      <a:pt x="28" y="49"/>
                      <a:pt x="29" y="48"/>
                      <a:pt x="29" y="47"/>
                    </a:cubicBezTo>
                    <a:cubicBezTo>
                      <a:pt x="29" y="3"/>
                      <a:pt x="29" y="3"/>
                      <a:pt x="29" y="3"/>
                    </a:cubicBezTo>
                    <a:cubicBezTo>
                      <a:pt x="29" y="1"/>
                      <a:pt x="28" y="0"/>
                      <a:pt x="26" y="0"/>
                    </a:cubicBezTo>
                    <a:cubicBezTo>
                      <a:pt x="3" y="0"/>
                      <a:pt x="3" y="0"/>
                      <a:pt x="3" y="0"/>
                    </a:cubicBezTo>
                    <a:cubicBezTo>
                      <a:pt x="1" y="0"/>
                      <a:pt x="0" y="1"/>
                      <a:pt x="0" y="3"/>
                    </a:cubicBezTo>
                    <a:cubicBezTo>
                      <a:pt x="0" y="47"/>
                      <a:pt x="0" y="47"/>
                      <a:pt x="0" y="47"/>
                    </a:cubicBezTo>
                    <a:cubicBezTo>
                      <a:pt x="0" y="48"/>
                      <a:pt x="1" y="49"/>
                      <a:pt x="3" y="49"/>
                    </a:cubicBezTo>
                    <a:close/>
                    <a:moveTo>
                      <a:pt x="5" y="5"/>
                    </a:moveTo>
                    <a:cubicBezTo>
                      <a:pt x="24" y="5"/>
                      <a:pt x="24" y="5"/>
                      <a:pt x="24" y="5"/>
                    </a:cubicBezTo>
                    <a:cubicBezTo>
                      <a:pt x="24" y="44"/>
                      <a:pt x="24" y="44"/>
                      <a:pt x="24" y="44"/>
                    </a:cubicBezTo>
                    <a:cubicBezTo>
                      <a:pt x="5" y="44"/>
                      <a:pt x="5" y="44"/>
                      <a:pt x="5" y="4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dirty="0"/>
              </a:p>
            </p:txBody>
          </p:sp>
          <p:sp>
            <p:nvSpPr>
              <p:cNvPr id="55" name="Freeform 19">
                <a:extLst>
                  <a:ext uri="{FF2B5EF4-FFF2-40B4-BE49-F238E27FC236}">
                    <a16:creationId xmlns:a16="http://schemas.microsoft.com/office/drawing/2014/main" id="{B4C5213A-B796-245D-88AF-815420A46896}"/>
                  </a:ext>
                </a:extLst>
              </p:cNvPr>
              <p:cNvSpPr>
                <a:spLocks noEditPoints="1"/>
              </p:cNvSpPr>
              <p:nvPr/>
            </p:nvSpPr>
            <p:spPr bwMode="auto">
              <a:xfrm>
                <a:off x="1778000" y="3060700"/>
                <a:ext cx="47625" cy="82550"/>
              </a:xfrm>
              <a:custGeom>
                <a:avLst/>
                <a:gdLst>
                  <a:gd name="T0" fmla="*/ 3 w 28"/>
                  <a:gd name="T1" fmla="*/ 49 h 49"/>
                  <a:gd name="T2" fmla="*/ 26 w 28"/>
                  <a:gd name="T3" fmla="*/ 49 h 49"/>
                  <a:gd name="T4" fmla="*/ 28 w 28"/>
                  <a:gd name="T5" fmla="*/ 47 h 49"/>
                  <a:gd name="T6" fmla="*/ 28 w 28"/>
                  <a:gd name="T7" fmla="*/ 3 h 49"/>
                  <a:gd name="T8" fmla="*/ 26 w 28"/>
                  <a:gd name="T9" fmla="*/ 0 h 49"/>
                  <a:gd name="T10" fmla="*/ 3 w 28"/>
                  <a:gd name="T11" fmla="*/ 0 h 49"/>
                  <a:gd name="T12" fmla="*/ 0 w 28"/>
                  <a:gd name="T13" fmla="*/ 3 h 49"/>
                  <a:gd name="T14" fmla="*/ 0 w 28"/>
                  <a:gd name="T15" fmla="*/ 47 h 49"/>
                  <a:gd name="T16" fmla="*/ 3 w 28"/>
                  <a:gd name="T17" fmla="*/ 49 h 49"/>
                  <a:gd name="T18" fmla="*/ 5 w 28"/>
                  <a:gd name="T19" fmla="*/ 5 h 49"/>
                  <a:gd name="T20" fmla="*/ 23 w 28"/>
                  <a:gd name="T21" fmla="*/ 5 h 49"/>
                  <a:gd name="T22" fmla="*/ 23 w 28"/>
                  <a:gd name="T23" fmla="*/ 44 h 49"/>
                  <a:gd name="T24" fmla="*/ 5 w 28"/>
                  <a:gd name="T25" fmla="*/ 44 h 49"/>
                  <a:gd name="T26" fmla="*/ 5 w 28"/>
                  <a:gd name="T2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49">
                    <a:moveTo>
                      <a:pt x="3" y="49"/>
                    </a:moveTo>
                    <a:cubicBezTo>
                      <a:pt x="26" y="49"/>
                      <a:pt x="26" y="49"/>
                      <a:pt x="26" y="49"/>
                    </a:cubicBezTo>
                    <a:cubicBezTo>
                      <a:pt x="27" y="49"/>
                      <a:pt x="28" y="48"/>
                      <a:pt x="28" y="47"/>
                    </a:cubicBezTo>
                    <a:cubicBezTo>
                      <a:pt x="28" y="3"/>
                      <a:pt x="28" y="3"/>
                      <a:pt x="28" y="3"/>
                    </a:cubicBezTo>
                    <a:cubicBezTo>
                      <a:pt x="28" y="1"/>
                      <a:pt x="27" y="0"/>
                      <a:pt x="26" y="0"/>
                    </a:cubicBezTo>
                    <a:cubicBezTo>
                      <a:pt x="3" y="0"/>
                      <a:pt x="3" y="0"/>
                      <a:pt x="3" y="0"/>
                    </a:cubicBezTo>
                    <a:cubicBezTo>
                      <a:pt x="1" y="0"/>
                      <a:pt x="0" y="1"/>
                      <a:pt x="0" y="3"/>
                    </a:cubicBezTo>
                    <a:cubicBezTo>
                      <a:pt x="0" y="47"/>
                      <a:pt x="0" y="47"/>
                      <a:pt x="0" y="47"/>
                    </a:cubicBezTo>
                    <a:cubicBezTo>
                      <a:pt x="0" y="48"/>
                      <a:pt x="1" y="49"/>
                      <a:pt x="3" y="49"/>
                    </a:cubicBezTo>
                    <a:close/>
                    <a:moveTo>
                      <a:pt x="5" y="5"/>
                    </a:moveTo>
                    <a:cubicBezTo>
                      <a:pt x="23" y="5"/>
                      <a:pt x="23" y="5"/>
                      <a:pt x="23" y="5"/>
                    </a:cubicBezTo>
                    <a:cubicBezTo>
                      <a:pt x="23" y="44"/>
                      <a:pt x="23" y="44"/>
                      <a:pt x="23" y="44"/>
                    </a:cubicBezTo>
                    <a:cubicBezTo>
                      <a:pt x="5" y="44"/>
                      <a:pt x="5" y="44"/>
                      <a:pt x="5" y="4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dirty="0"/>
              </a:p>
            </p:txBody>
          </p:sp>
        </p:grpSp>
      </p:grpSp>
      <p:sp>
        <p:nvSpPr>
          <p:cNvPr id="68" name="Bent Arrow 33">
            <a:extLst>
              <a:ext uri="{FF2B5EF4-FFF2-40B4-BE49-F238E27FC236}">
                <a16:creationId xmlns:a16="http://schemas.microsoft.com/office/drawing/2014/main" id="{0A0D317E-3805-0E43-8243-2D56C5F15DD5}"/>
              </a:ext>
            </a:extLst>
          </p:cNvPr>
          <p:cNvSpPr/>
          <p:nvPr/>
        </p:nvSpPr>
        <p:spPr>
          <a:xfrm flipH="1" flipV="1">
            <a:off x="9542035" y="6035547"/>
            <a:ext cx="1089272" cy="1179210"/>
          </a:xfrm>
          <a:prstGeom prst="bentArrow">
            <a:avLst>
              <a:gd name="adj1" fmla="val 5904"/>
              <a:gd name="adj2" fmla="val 9301"/>
              <a:gd name="adj3" fmla="val 12699"/>
              <a:gd name="adj4" fmla="val 37633"/>
            </a:avLst>
          </a:prstGeom>
          <a:gradFill>
            <a:gsLst>
              <a:gs pos="93000">
                <a:schemeClr val="accent3"/>
              </a:gs>
              <a:gs pos="64000">
                <a:schemeClr val="accent5"/>
              </a:gs>
            </a:gsLst>
            <a:lin ang="9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solidFill>
                <a:schemeClr val="tx1"/>
              </a:solidFill>
              <a:latin typeface="Garet Bold" panose="020B0604020202020204" charset="0"/>
            </a:endParaRPr>
          </a:p>
        </p:txBody>
      </p:sp>
      <p:sp>
        <p:nvSpPr>
          <p:cNvPr id="69" name="Bent Arrow 39">
            <a:extLst>
              <a:ext uri="{FF2B5EF4-FFF2-40B4-BE49-F238E27FC236}">
                <a16:creationId xmlns:a16="http://schemas.microsoft.com/office/drawing/2014/main" id="{72C09082-8592-F09C-BBFD-2B642C8E2D31}"/>
              </a:ext>
            </a:extLst>
          </p:cNvPr>
          <p:cNvSpPr/>
          <p:nvPr/>
        </p:nvSpPr>
        <p:spPr>
          <a:xfrm rot="16200000" flipH="1" flipV="1">
            <a:off x="9478805" y="3508634"/>
            <a:ext cx="1179210" cy="1332150"/>
          </a:xfrm>
          <a:prstGeom prst="bentArrow">
            <a:avLst>
              <a:gd name="adj1" fmla="val 5470"/>
              <a:gd name="adj2" fmla="val 9301"/>
              <a:gd name="adj3" fmla="val 12699"/>
              <a:gd name="adj4" fmla="val 39482"/>
            </a:avLst>
          </a:prstGeom>
          <a:gradFill>
            <a:gsLst>
              <a:gs pos="58000">
                <a:schemeClr val="accent3"/>
              </a:gs>
              <a:gs pos="93000">
                <a:schemeClr val="accent1"/>
              </a:gs>
            </a:gsLst>
            <a:lin ang="9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solidFill>
                <a:schemeClr val="tx1"/>
              </a:solidFill>
              <a:latin typeface="Garet Bold" panose="020B0604020202020204" charset="0"/>
            </a:endParaRPr>
          </a:p>
        </p:txBody>
      </p:sp>
      <p:sp>
        <p:nvSpPr>
          <p:cNvPr id="73" name="Bent Arrow 43">
            <a:extLst>
              <a:ext uri="{FF2B5EF4-FFF2-40B4-BE49-F238E27FC236}">
                <a16:creationId xmlns:a16="http://schemas.microsoft.com/office/drawing/2014/main" id="{B64E8FAC-CB74-C939-C094-4952E8C03D88}"/>
              </a:ext>
            </a:extLst>
          </p:cNvPr>
          <p:cNvSpPr/>
          <p:nvPr/>
        </p:nvSpPr>
        <p:spPr>
          <a:xfrm rot="10800000" flipH="1" flipV="1">
            <a:off x="7038005" y="3510141"/>
            <a:ext cx="1236714" cy="1246770"/>
          </a:xfrm>
          <a:prstGeom prst="bentArrow">
            <a:avLst>
              <a:gd name="adj1" fmla="val 5470"/>
              <a:gd name="adj2" fmla="val 9301"/>
              <a:gd name="adj3" fmla="val 12699"/>
              <a:gd name="adj4" fmla="val 39549"/>
            </a:avLst>
          </a:prstGeom>
          <a:gradFill>
            <a:gsLst>
              <a:gs pos="91000">
                <a:schemeClr val="accent3"/>
              </a:gs>
              <a:gs pos="59000">
                <a:schemeClr val="accent1"/>
              </a:gs>
            </a:gsLst>
            <a:lin ang="9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solidFill>
                <a:schemeClr val="tx1"/>
              </a:solidFill>
              <a:latin typeface="Garet Bold" panose="020B0604020202020204" charset="0"/>
            </a:endParaRPr>
          </a:p>
        </p:txBody>
      </p:sp>
      <p:sp>
        <p:nvSpPr>
          <p:cNvPr id="74" name="Bent Arrow 48">
            <a:extLst>
              <a:ext uri="{FF2B5EF4-FFF2-40B4-BE49-F238E27FC236}">
                <a16:creationId xmlns:a16="http://schemas.microsoft.com/office/drawing/2014/main" id="{47B379EB-18B5-39F2-4151-A8F4465F7D56}"/>
              </a:ext>
            </a:extLst>
          </p:cNvPr>
          <p:cNvSpPr/>
          <p:nvPr/>
        </p:nvSpPr>
        <p:spPr>
          <a:xfrm rot="5400000" flipH="1" flipV="1">
            <a:off x="7080950" y="5910647"/>
            <a:ext cx="1100555" cy="1344065"/>
          </a:xfrm>
          <a:prstGeom prst="bentArrow">
            <a:avLst>
              <a:gd name="adj1" fmla="val 5470"/>
              <a:gd name="adj2" fmla="val 9301"/>
              <a:gd name="adj3" fmla="val 12699"/>
              <a:gd name="adj4" fmla="val 44027"/>
            </a:avLst>
          </a:prstGeom>
          <a:gradFill>
            <a:gsLst>
              <a:gs pos="58000">
                <a:schemeClr val="accent3"/>
              </a:gs>
              <a:gs pos="93000">
                <a:schemeClr val="accent5"/>
              </a:gs>
            </a:gsLst>
            <a:lin ang="9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solidFill>
                <a:schemeClr val="tx1"/>
              </a:solidFill>
              <a:latin typeface="Garet Bold" panose="020B0604020202020204" charset="0"/>
            </a:endParaRPr>
          </a:p>
        </p:txBody>
      </p:sp>
      <p:sp>
        <p:nvSpPr>
          <p:cNvPr id="81" name="Rectangle 80">
            <a:extLst>
              <a:ext uri="{FF2B5EF4-FFF2-40B4-BE49-F238E27FC236}">
                <a16:creationId xmlns:a16="http://schemas.microsoft.com/office/drawing/2014/main" id="{D60B8277-7857-A154-AE36-D7AB955BEAEA}"/>
              </a:ext>
            </a:extLst>
          </p:cNvPr>
          <p:cNvSpPr/>
          <p:nvPr/>
        </p:nvSpPr>
        <p:spPr>
          <a:xfrm>
            <a:off x="11400754" y="4721205"/>
            <a:ext cx="3247934" cy="916405"/>
          </a:xfrm>
          <a:prstGeom prst="rect">
            <a:avLst/>
          </a:prstGeom>
        </p:spPr>
        <p:txBody>
          <a:bodyPr wrap="square">
            <a:spAutoFit/>
          </a:bodyPr>
          <a:lstStyle/>
          <a:p>
            <a:pPr>
              <a:lnSpc>
                <a:spcPct val="95000"/>
              </a:lnSpc>
            </a:pPr>
            <a:r>
              <a:rPr lang="en-US" sz="2800" dirty="0">
                <a:solidFill>
                  <a:srgbClr val="0347DF"/>
                </a:solidFill>
                <a:latin typeface="Garet Bold" panose="020B0604020202020204" charset="0"/>
              </a:rPr>
              <a:t>PEOPLE &amp; CAPABILITIES</a:t>
            </a:r>
          </a:p>
        </p:txBody>
      </p:sp>
      <p:sp>
        <p:nvSpPr>
          <p:cNvPr id="85" name="Rectangle 84">
            <a:extLst>
              <a:ext uri="{FF2B5EF4-FFF2-40B4-BE49-F238E27FC236}">
                <a16:creationId xmlns:a16="http://schemas.microsoft.com/office/drawing/2014/main" id="{55046D12-3110-CEF9-ECF4-F5A095B05BE2}"/>
              </a:ext>
            </a:extLst>
          </p:cNvPr>
          <p:cNvSpPr/>
          <p:nvPr/>
        </p:nvSpPr>
        <p:spPr>
          <a:xfrm>
            <a:off x="2456688" y="4721205"/>
            <a:ext cx="3851335" cy="916405"/>
          </a:xfrm>
          <a:prstGeom prst="rect">
            <a:avLst/>
          </a:prstGeom>
        </p:spPr>
        <p:txBody>
          <a:bodyPr wrap="square">
            <a:spAutoFit/>
          </a:bodyPr>
          <a:lstStyle/>
          <a:p>
            <a:pPr algn="r">
              <a:lnSpc>
                <a:spcPct val="95000"/>
              </a:lnSpc>
            </a:pPr>
            <a:r>
              <a:rPr lang="en-US" sz="2800" dirty="0">
                <a:solidFill>
                  <a:srgbClr val="0347DF"/>
                </a:solidFill>
                <a:latin typeface="Garet Bold" panose="020B0604020202020204" charset="0"/>
              </a:rPr>
              <a:t>COLLABORATIVE FRAMEWORK</a:t>
            </a:r>
            <a:endParaRPr lang="en-US" sz="2000" dirty="0">
              <a:solidFill>
                <a:srgbClr val="0347DF"/>
              </a:solidFill>
              <a:latin typeface="Garet Bold" panose="020B0604020202020204" charset="0"/>
            </a:endParaRPr>
          </a:p>
        </p:txBody>
      </p:sp>
      <p:sp>
        <p:nvSpPr>
          <p:cNvPr id="86" name="Rectangle 85">
            <a:extLst>
              <a:ext uri="{FF2B5EF4-FFF2-40B4-BE49-F238E27FC236}">
                <a16:creationId xmlns:a16="http://schemas.microsoft.com/office/drawing/2014/main" id="{9638FD72-922C-70BF-9D85-FEB72413FE12}"/>
              </a:ext>
            </a:extLst>
          </p:cNvPr>
          <p:cNvSpPr/>
          <p:nvPr/>
        </p:nvSpPr>
        <p:spPr>
          <a:xfrm>
            <a:off x="7308200" y="7880209"/>
            <a:ext cx="3269957" cy="916405"/>
          </a:xfrm>
          <a:prstGeom prst="rect">
            <a:avLst/>
          </a:prstGeom>
        </p:spPr>
        <p:txBody>
          <a:bodyPr wrap="square">
            <a:spAutoFit/>
          </a:bodyPr>
          <a:lstStyle/>
          <a:p>
            <a:pPr algn="ctr">
              <a:lnSpc>
                <a:spcPct val="95000"/>
              </a:lnSpc>
            </a:pPr>
            <a:r>
              <a:rPr lang="en-US" sz="2800" dirty="0">
                <a:solidFill>
                  <a:srgbClr val="0347DF"/>
                </a:solidFill>
                <a:latin typeface="Garet Bold" panose="020B0604020202020204" charset="0"/>
              </a:rPr>
              <a:t>TOOLS &amp; TECHNOLOGY</a:t>
            </a:r>
          </a:p>
        </p:txBody>
      </p:sp>
      <p:sp>
        <p:nvSpPr>
          <p:cNvPr id="87" name="Rectangle 86">
            <a:extLst>
              <a:ext uri="{FF2B5EF4-FFF2-40B4-BE49-F238E27FC236}">
                <a16:creationId xmlns:a16="http://schemas.microsoft.com/office/drawing/2014/main" id="{F60AD281-6FDE-9F63-E7E0-0599E2FF8598}"/>
              </a:ext>
            </a:extLst>
          </p:cNvPr>
          <p:cNvSpPr/>
          <p:nvPr/>
        </p:nvSpPr>
        <p:spPr>
          <a:xfrm>
            <a:off x="7038004" y="2007318"/>
            <a:ext cx="3990035" cy="916405"/>
          </a:xfrm>
          <a:prstGeom prst="rect">
            <a:avLst/>
          </a:prstGeom>
        </p:spPr>
        <p:txBody>
          <a:bodyPr wrap="square">
            <a:spAutoFit/>
          </a:bodyPr>
          <a:lstStyle/>
          <a:p>
            <a:pPr algn="ctr">
              <a:lnSpc>
                <a:spcPct val="95000"/>
              </a:lnSpc>
            </a:pPr>
            <a:r>
              <a:rPr lang="en-US" sz="2800" dirty="0">
                <a:solidFill>
                  <a:srgbClr val="0347DF"/>
                </a:solidFill>
                <a:latin typeface="Garet Bold" panose="020B0604020202020204" charset="0"/>
              </a:rPr>
              <a:t>INTEGRATED DATA ECOSYSTEM</a:t>
            </a:r>
          </a:p>
        </p:txBody>
      </p:sp>
      <p:sp>
        <p:nvSpPr>
          <p:cNvPr id="88" name="Oval 87">
            <a:extLst>
              <a:ext uri="{FF2B5EF4-FFF2-40B4-BE49-F238E27FC236}">
                <a16:creationId xmlns:a16="http://schemas.microsoft.com/office/drawing/2014/main" id="{059AFB53-D633-10C0-A96A-13E5A786EE4F}"/>
              </a:ext>
            </a:extLst>
          </p:cNvPr>
          <p:cNvSpPr>
            <a:spLocks noChangeArrowheads="1"/>
          </p:cNvSpPr>
          <p:nvPr/>
        </p:nvSpPr>
        <p:spPr bwMode="auto">
          <a:xfrm>
            <a:off x="8155274" y="4634360"/>
            <a:ext cx="1530200" cy="1500627"/>
          </a:xfrm>
          <a:prstGeom prst="ellipse">
            <a:avLst/>
          </a:prstGeom>
          <a:solidFill>
            <a:schemeClr val="accent1"/>
          </a:solidFill>
          <a:ln>
            <a:noFill/>
          </a:ln>
        </p:spPr>
        <p:txBody>
          <a:bodyPr vert="horz" wrap="square" lIns="182880" tIns="91440" rIns="182880" bIns="91440" numCol="1" anchor="t" anchorCtr="0" compatLnSpc="1">
            <a:prstTxWarp prst="textNoShape">
              <a:avLst/>
            </a:prstTxWarp>
          </a:bodyPr>
          <a:lstStyle/>
          <a:p>
            <a:pPr algn="ctr"/>
            <a:r>
              <a:rPr lang="en-US" sz="1600" dirty="0">
                <a:solidFill>
                  <a:schemeClr val="bg1"/>
                </a:solidFill>
                <a:latin typeface="Garet Bold" panose="020B0604020202020204" charset="0"/>
              </a:rPr>
              <a:t>Next Gen</a:t>
            </a:r>
          </a:p>
          <a:p>
            <a:pPr algn="ctr"/>
            <a:r>
              <a:rPr lang="en-US" sz="1600" dirty="0">
                <a:solidFill>
                  <a:schemeClr val="bg1"/>
                </a:solidFill>
                <a:latin typeface="Garet Bold" panose="020B0604020202020204" charset="0"/>
              </a:rPr>
              <a:t>Cat</a:t>
            </a:r>
          </a:p>
          <a:p>
            <a:pPr algn="ctr"/>
            <a:r>
              <a:rPr lang="en-US" sz="1600" dirty="0">
                <a:solidFill>
                  <a:schemeClr val="bg1"/>
                </a:solidFill>
                <a:latin typeface="Garet Bold" panose="020B0604020202020204" charset="0"/>
              </a:rPr>
              <a:t>Man</a:t>
            </a:r>
            <a:endParaRPr lang="en-US" sz="1200" dirty="0">
              <a:solidFill>
                <a:schemeClr val="bg1"/>
              </a:solidFill>
              <a:latin typeface="Garet Bold" panose="020B0604020202020204" charset="0"/>
            </a:endParaRPr>
          </a:p>
        </p:txBody>
      </p:sp>
      <p:grpSp>
        <p:nvGrpSpPr>
          <p:cNvPr id="57" name="Group 56">
            <a:extLst>
              <a:ext uri="{FF2B5EF4-FFF2-40B4-BE49-F238E27FC236}">
                <a16:creationId xmlns:a16="http://schemas.microsoft.com/office/drawing/2014/main" id="{24287F7A-03C7-D1E7-7320-0494CD325845}"/>
              </a:ext>
            </a:extLst>
          </p:cNvPr>
          <p:cNvGrpSpPr/>
          <p:nvPr/>
        </p:nvGrpSpPr>
        <p:grpSpPr>
          <a:xfrm>
            <a:off x="8259983" y="2971205"/>
            <a:ext cx="1282055" cy="1285446"/>
            <a:chOff x="-776288" y="2445544"/>
            <a:chExt cx="600075" cy="601663"/>
          </a:xfrm>
          <a:solidFill>
            <a:schemeClr val="bg2">
              <a:lumMod val="75000"/>
            </a:schemeClr>
          </a:solidFill>
        </p:grpSpPr>
        <p:sp>
          <p:nvSpPr>
            <p:cNvPr id="58" name="Oval 57">
              <a:extLst>
                <a:ext uri="{FF2B5EF4-FFF2-40B4-BE49-F238E27FC236}">
                  <a16:creationId xmlns:a16="http://schemas.microsoft.com/office/drawing/2014/main" id="{F6BE6DF1-B3B2-9608-7FAB-6123D2CDB99B}"/>
                </a:ext>
              </a:extLst>
            </p:cNvPr>
            <p:cNvSpPr>
              <a:spLocks noChangeArrowheads="1"/>
            </p:cNvSpPr>
            <p:nvPr/>
          </p:nvSpPr>
          <p:spPr bwMode="auto">
            <a:xfrm>
              <a:off x="-776288" y="2445544"/>
              <a:ext cx="600075" cy="601663"/>
            </a:xfrm>
            <a:prstGeom prst="ellipse">
              <a:avLst/>
            </a:prstGeom>
            <a:grpFill/>
            <a:ln>
              <a:noFill/>
            </a:ln>
          </p:spPr>
          <p:txBody>
            <a:bodyPr vert="horz" wrap="square" lIns="182880" tIns="91440" rIns="182880" bIns="91440" numCol="1" anchor="t" anchorCtr="0" compatLnSpc="1">
              <a:prstTxWarp prst="textNoShape">
                <a:avLst/>
              </a:prstTxWarp>
            </a:bodyPr>
            <a:lstStyle/>
            <a:p>
              <a:endParaRPr lang="en-US" sz="4800" dirty="0">
                <a:latin typeface="Garet Bold" panose="020B0604020202020204" charset="0"/>
              </a:endParaRPr>
            </a:p>
          </p:txBody>
        </p:sp>
        <p:grpSp>
          <p:nvGrpSpPr>
            <p:cNvPr id="59" name="Group 58">
              <a:extLst>
                <a:ext uri="{FF2B5EF4-FFF2-40B4-BE49-F238E27FC236}">
                  <a16:creationId xmlns:a16="http://schemas.microsoft.com/office/drawing/2014/main" id="{A380D910-468C-84FB-E889-C74EA5502CB4}"/>
                </a:ext>
              </a:extLst>
            </p:cNvPr>
            <p:cNvGrpSpPr/>
            <p:nvPr/>
          </p:nvGrpSpPr>
          <p:grpSpPr>
            <a:xfrm>
              <a:off x="-606426" y="2534444"/>
              <a:ext cx="260350" cy="423863"/>
              <a:chOff x="2832100" y="2760663"/>
              <a:chExt cx="260350" cy="423863"/>
            </a:xfrm>
            <a:grpFill/>
          </p:grpSpPr>
          <p:sp>
            <p:nvSpPr>
              <p:cNvPr id="60" name="Freeform 24">
                <a:extLst>
                  <a:ext uri="{FF2B5EF4-FFF2-40B4-BE49-F238E27FC236}">
                    <a16:creationId xmlns:a16="http://schemas.microsoft.com/office/drawing/2014/main" id="{14318EDB-47FB-9AD6-020E-BF68829913CD}"/>
                  </a:ext>
                </a:extLst>
              </p:cNvPr>
              <p:cNvSpPr>
                <a:spLocks noEditPoints="1"/>
              </p:cNvSpPr>
              <p:nvPr/>
            </p:nvSpPr>
            <p:spPr bwMode="auto">
              <a:xfrm>
                <a:off x="2898775" y="3095625"/>
                <a:ext cx="123825" cy="38100"/>
              </a:xfrm>
              <a:custGeom>
                <a:avLst/>
                <a:gdLst>
                  <a:gd name="T0" fmla="*/ 62 w 73"/>
                  <a:gd name="T1" fmla="*/ 22 h 22"/>
                  <a:gd name="T2" fmla="*/ 12 w 73"/>
                  <a:gd name="T3" fmla="*/ 22 h 22"/>
                  <a:gd name="T4" fmla="*/ 0 w 73"/>
                  <a:gd name="T5" fmla="*/ 11 h 22"/>
                  <a:gd name="T6" fmla="*/ 12 w 73"/>
                  <a:gd name="T7" fmla="*/ 0 h 22"/>
                  <a:gd name="T8" fmla="*/ 62 w 73"/>
                  <a:gd name="T9" fmla="*/ 0 h 22"/>
                  <a:gd name="T10" fmla="*/ 73 w 73"/>
                  <a:gd name="T11" fmla="*/ 11 h 22"/>
                  <a:gd name="T12" fmla="*/ 62 w 73"/>
                  <a:gd name="T13" fmla="*/ 22 h 22"/>
                  <a:gd name="T14" fmla="*/ 12 w 73"/>
                  <a:gd name="T15" fmla="*/ 5 h 22"/>
                  <a:gd name="T16" fmla="*/ 5 w 73"/>
                  <a:gd name="T17" fmla="*/ 11 h 22"/>
                  <a:gd name="T18" fmla="*/ 12 w 73"/>
                  <a:gd name="T19" fmla="*/ 18 h 22"/>
                  <a:gd name="T20" fmla="*/ 62 w 73"/>
                  <a:gd name="T21" fmla="*/ 18 h 22"/>
                  <a:gd name="T22" fmla="*/ 69 w 73"/>
                  <a:gd name="T23" fmla="*/ 11 h 22"/>
                  <a:gd name="T24" fmla="*/ 62 w 73"/>
                  <a:gd name="T25" fmla="*/ 5 h 22"/>
                  <a:gd name="T26" fmla="*/ 12 w 73"/>
                  <a:gd name="T2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2">
                    <a:moveTo>
                      <a:pt x="62" y="22"/>
                    </a:moveTo>
                    <a:cubicBezTo>
                      <a:pt x="12" y="22"/>
                      <a:pt x="12" y="22"/>
                      <a:pt x="12" y="22"/>
                    </a:cubicBezTo>
                    <a:cubicBezTo>
                      <a:pt x="6" y="22"/>
                      <a:pt x="0" y="17"/>
                      <a:pt x="0" y="11"/>
                    </a:cubicBezTo>
                    <a:cubicBezTo>
                      <a:pt x="0" y="5"/>
                      <a:pt x="6" y="0"/>
                      <a:pt x="12" y="0"/>
                    </a:cubicBezTo>
                    <a:cubicBezTo>
                      <a:pt x="62" y="0"/>
                      <a:pt x="62" y="0"/>
                      <a:pt x="62" y="0"/>
                    </a:cubicBezTo>
                    <a:cubicBezTo>
                      <a:pt x="68" y="0"/>
                      <a:pt x="73" y="5"/>
                      <a:pt x="73" y="11"/>
                    </a:cubicBezTo>
                    <a:cubicBezTo>
                      <a:pt x="73" y="17"/>
                      <a:pt x="68" y="22"/>
                      <a:pt x="62" y="22"/>
                    </a:cubicBezTo>
                    <a:close/>
                    <a:moveTo>
                      <a:pt x="12" y="5"/>
                    </a:moveTo>
                    <a:cubicBezTo>
                      <a:pt x="8" y="5"/>
                      <a:pt x="5" y="7"/>
                      <a:pt x="5" y="11"/>
                    </a:cubicBezTo>
                    <a:cubicBezTo>
                      <a:pt x="5" y="15"/>
                      <a:pt x="8" y="18"/>
                      <a:pt x="12" y="18"/>
                    </a:cubicBezTo>
                    <a:cubicBezTo>
                      <a:pt x="62" y="18"/>
                      <a:pt x="62" y="18"/>
                      <a:pt x="62" y="18"/>
                    </a:cubicBezTo>
                    <a:cubicBezTo>
                      <a:pt x="66" y="18"/>
                      <a:pt x="69" y="15"/>
                      <a:pt x="69" y="11"/>
                    </a:cubicBezTo>
                    <a:cubicBezTo>
                      <a:pt x="69" y="7"/>
                      <a:pt x="66" y="5"/>
                      <a:pt x="62" y="5"/>
                    </a:cubicBezTo>
                    <a:lnTo>
                      <a:pt x="12"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dirty="0">
                  <a:latin typeface="Garet Bold" panose="020B0604020202020204" charset="0"/>
                </a:endParaRPr>
              </a:p>
            </p:txBody>
          </p:sp>
          <p:sp>
            <p:nvSpPr>
              <p:cNvPr id="61" name="Freeform 25">
                <a:extLst>
                  <a:ext uri="{FF2B5EF4-FFF2-40B4-BE49-F238E27FC236}">
                    <a16:creationId xmlns:a16="http://schemas.microsoft.com/office/drawing/2014/main" id="{3CFDA9BE-8FC0-E0BD-B20F-BA885F2554C9}"/>
                  </a:ext>
                </a:extLst>
              </p:cNvPr>
              <p:cNvSpPr>
                <a:spLocks noEditPoints="1"/>
              </p:cNvSpPr>
              <p:nvPr/>
            </p:nvSpPr>
            <p:spPr bwMode="auto">
              <a:xfrm>
                <a:off x="2898775" y="3127375"/>
                <a:ext cx="123825" cy="36513"/>
              </a:xfrm>
              <a:custGeom>
                <a:avLst/>
                <a:gdLst>
                  <a:gd name="T0" fmla="*/ 62 w 73"/>
                  <a:gd name="T1" fmla="*/ 22 h 22"/>
                  <a:gd name="T2" fmla="*/ 12 w 73"/>
                  <a:gd name="T3" fmla="*/ 22 h 22"/>
                  <a:gd name="T4" fmla="*/ 0 w 73"/>
                  <a:gd name="T5" fmla="*/ 11 h 22"/>
                  <a:gd name="T6" fmla="*/ 12 w 73"/>
                  <a:gd name="T7" fmla="*/ 0 h 22"/>
                  <a:gd name="T8" fmla="*/ 62 w 73"/>
                  <a:gd name="T9" fmla="*/ 0 h 22"/>
                  <a:gd name="T10" fmla="*/ 73 w 73"/>
                  <a:gd name="T11" fmla="*/ 11 h 22"/>
                  <a:gd name="T12" fmla="*/ 62 w 73"/>
                  <a:gd name="T13" fmla="*/ 22 h 22"/>
                  <a:gd name="T14" fmla="*/ 12 w 73"/>
                  <a:gd name="T15" fmla="*/ 4 h 22"/>
                  <a:gd name="T16" fmla="*/ 5 w 73"/>
                  <a:gd name="T17" fmla="*/ 11 h 22"/>
                  <a:gd name="T18" fmla="*/ 12 w 73"/>
                  <a:gd name="T19" fmla="*/ 18 h 22"/>
                  <a:gd name="T20" fmla="*/ 62 w 73"/>
                  <a:gd name="T21" fmla="*/ 18 h 22"/>
                  <a:gd name="T22" fmla="*/ 69 w 73"/>
                  <a:gd name="T23" fmla="*/ 11 h 22"/>
                  <a:gd name="T24" fmla="*/ 62 w 73"/>
                  <a:gd name="T25" fmla="*/ 4 h 22"/>
                  <a:gd name="T26" fmla="*/ 12 w 73"/>
                  <a:gd name="T2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2">
                    <a:moveTo>
                      <a:pt x="62" y="22"/>
                    </a:moveTo>
                    <a:cubicBezTo>
                      <a:pt x="12" y="22"/>
                      <a:pt x="12" y="22"/>
                      <a:pt x="12" y="22"/>
                    </a:cubicBezTo>
                    <a:cubicBezTo>
                      <a:pt x="6" y="22"/>
                      <a:pt x="0" y="17"/>
                      <a:pt x="0" y="11"/>
                    </a:cubicBezTo>
                    <a:cubicBezTo>
                      <a:pt x="0" y="5"/>
                      <a:pt x="6" y="0"/>
                      <a:pt x="12" y="0"/>
                    </a:cubicBezTo>
                    <a:cubicBezTo>
                      <a:pt x="62" y="0"/>
                      <a:pt x="62" y="0"/>
                      <a:pt x="62" y="0"/>
                    </a:cubicBezTo>
                    <a:cubicBezTo>
                      <a:pt x="68" y="0"/>
                      <a:pt x="73" y="5"/>
                      <a:pt x="73" y="11"/>
                    </a:cubicBezTo>
                    <a:cubicBezTo>
                      <a:pt x="73" y="17"/>
                      <a:pt x="68" y="22"/>
                      <a:pt x="62" y="22"/>
                    </a:cubicBezTo>
                    <a:close/>
                    <a:moveTo>
                      <a:pt x="12" y="4"/>
                    </a:moveTo>
                    <a:cubicBezTo>
                      <a:pt x="8" y="4"/>
                      <a:pt x="5" y="7"/>
                      <a:pt x="5" y="11"/>
                    </a:cubicBezTo>
                    <a:cubicBezTo>
                      <a:pt x="5" y="15"/>
                      <a:pt x="8" y="18"/>
                      <a:pt x="12" y="18"/>
                    </a:cubicBezTo>
                    <a:cubicBezTo>
                      <a:pt x="62" y="18"/>
                      <a:pt x="62" y="18"/>
                      <a:pt x="62" y="18"/>
                    </a:cubicBezTo>
                    <a:cubicBezTo>
                      <a:pt x="66" y="18"/>
                      <a:pt x="69" y="15"/>
                      <a:pt x="69" y="11"/>
                    </a:cubicBezTo>
                    <a:cubicBezTo>
                      <a:pt x="69" y="7"/>
                      <a:pt x="66" y="4"/>
                      <a:pt x="62" y="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dirty="0">
                  <a:latin typeface="Garet Bold" panose="020B0604020202020204" charset="0"/>
                </a:endParaRPr>
              </a:p>
            </p:txBody>
          </p:sp>
          <p:sp>
            <p:nvSpPr>
              <p:cNvPr id="62" name="Freeform 26">
                <a:extLst>
                  <a:ext uri="{FF2B5EF4-FFF2-40B4-BE49-F238E27FC236}">
                    <a16:creationId xmlns:a16="http://schemas.microsoft.com/office/drawing/2014/main" id="{8E0BB2C5-6DDD-792A-27FE-287D1D4EFD36}"/>
                  </a:ext>
                </a:extLst>
              </p:cNvPr>
              <p:cNvSpPr>
                <a:spLocks/>
              </p:cNvSpPr>
              <p:nvPr/>
            </p:nvSpPr>
            <p:spPr bwMode="auto">
              <a:xfrm>
                <a:off x="2921000" y="3157538"/>
                <a:ext cx="80963" cy="26988"/>
              </a:xfrm>
              <a:custGeom>
                <a:avLst/>
                <a:gdLst>
                  <a:gd name="T0" fmla="*/ 24 w 48"/>
                  <a:gd name="T1" fmla="*/ 16 h 16"/>
                  <a:gd name="T2" fmla="*/ 0 w 48"/>
                  <a:gd name="T3" fmla="*/ 2 h 16"/>
                  <a:gd name="T4" fmla="*/ 2 w 48"/>
                  <a:gd name="T5" fmla="*/ 0 h 16"/>
                  <a:gd name="T6" fmla="*/ 4 w 48"/>
                  <a:gd name="T7" fmla="*/ 2 h 16"/>
                  <a:gd name="T8" fmla="*/ 24 w 48"/>
                  <a:gd name="T9" fmla="*/ 11 h 16"/>
                  <a:gd name="T10" fmla="*/ 43 w 48"/>
                  <a:gd name="T11" fmla="*/ 2 h 16"/>
                  <a:gd name="T12" fmla="*/ 46 w 48"/>
                  <a:gd name="T13" fmla="*/ 0 h 16"/>
                  <a:gd name="T14" fmla="*/ 48 w 48"/>
                  <a:gd name="T15" fmla="*/ 2 h 16"/>
                  <a:gd name="T16" fmla="*/ 24 w 48"/>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6">
                    <a:moveTo>
                      <a:pt x="24" y="16"/>
                    </a:moveTo>
                    <a:cubicBezTo>
                      <a:pt x="10" y="16"/>
                      <a:pt x="0" y="10"/>
                      <a:pt x="0" y="2"/>
                    </a:cubicBezTo>
                    <a:cubicBezTo>
                      <a:pt x="0" y="1"/>
                      <a:pt x="1" y="0"/>
                      <a:pt x="2" y="0"/>
                    </a:cubicBezTo>
                    <a:cubicBezTo>
                      <a:pt x="3" y="0"/>
                      <a:pt x="4" y="1"/>
                      <a:pt x="4" y="2"/>
                    </a:cubicBezTo>
                    <a:cubicBezTo>
                      <a:pt x="4" y="6"/>
                      <a:pt x="12" y="11"/>
                      <a:pt x="24" y="11"/>
                    </a:cubicBezTo>
                    <a:cubicBezTo>
                      <a:pt x="35" y="11"/>
                      <a:pt x="43" y="6"/>
                      <a:pt x="43" y="2"/>
                    </a:cubicBezTo>
                    <a:cubicBezTo>
                      <a:pt x="43" y="1"/>
                      <a:pt x="44" y="0"/>
                      <a:pt x="46" y="0"/>
                    </a:cubicBezTo>
                    <a:cubicBezTo>
                      <a:pt x="47" y="0"/>
                      <a:pt x="48" y="1"/>
                      <a:pt x="48" y="2"/>
                    </a:cubicBezTo>
                    <a:cubicBezTo>
                      <a:pt x="48" y="10"/>
                      <a:pt x="37"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dirty="0">
                  <a:latin typeface="Garet Bold" panose="020B0604020202020204" charset="0"/>
                </a:endParaRPr>
              </a:p>
            </p:txBody>
          </p:sp>
          <p:sp>
            <p:nvSpPr>
              <p:cNvPr id="63" name="Freeform 27">
                <a:extLst>
                  <a:ext uri="{FF2B5EF4-FFF2-40B4-BE49-F238E27FC236}">
                    <a16:creationId xmlns:a16="http://schemas.microsoft.com/office/drawing/2014/main" id="{8DDA6E78-8F56-DE70-A27D-D0D58D036B1D}"/>
                  </a:ext>
                </a:extLst>
              </p:cNvPr>
              <p:cNvSpPr>
                <a:spLocks noEditPoints="1"/>
              </p:cNvSpPr>
              <p:nvPr/>
            </p:nvSpPr>
            <p:spPr bwMode="auto">
              <a:xfrm>
                <a:off x="2832100" y="2760663"/>
                <a:ext cx="260350" cy="314325"/>
              </a:xfrm>
              <a:custGeom>
                <a:avLst/>
                <a:gdLst>
                  <a:gd name="T0" fmla="*/ 101 w 154"/>
                  <a:gd name="T1" fmla="*/ 185 h 185"/>
                  <a:gd name="T2" fmla="*/ 53 w 154"/>
                  <a:gd name="T3" fmla="*/ 185 h 185"/>
                  <a:gd name="T4" fmla="*/ 32 w 154"/>
                  <a:gd name="T5" fmla="*/ 164 h 185"/>
                  <a:gd name="T6" fmla="*/ 32 w 154"/>
                  <a:gd name="T7" fmla="*/ 149 h 185"/>
                  <a:gd name="T8" fmla="*/ 22 w 154"/>
                  <a:gd name="T9" fmla="*/ 130 h 185"/>
                  <a:gd name="T10" fmla="*/ 0 w 154"/>
                  <a:gd name="T11" fmla="*/ 77 h 185"/>
                  <a:gd name="T12" fmla="*/ 77 w 154"/>
                  <a:gd name="T13" fmla="*/ 0 h 185"/>
                  <a:gd name="T14" fmla="*/ 154 w 154"/>
                  <a:gd name="T15" fmla="*/ 77 h 185"/>
                  <a:gd name="T16" fmla="*/ 132 w 154"/>
                  <a:gd name="T17" fmla="*/ 130 h 185"/>
                  <a:gd name="T18" fmla="*/ 122 w 154"/>
                  <a:gd name="T19" fmla="*/ 149 h 185"/>
                  <a:gd name="T20" fmla="*/ 122 w 154"/>
                  <a:gd name="T21" fmla="*/ 164 h 185"/>
                  <a:gd name="T22" fmla="*/ 101 w 154"/>
                  <a:gd name="T23" fmla="*/ 185 h 185"/>
                  <a:gd name="T24" fmla="*/ 77 w 154"/>
                  <a:gd name="T25" fmla="*/ 5 h 185"/>
                  <a:gd name="T26" fmla="*/ 5 w 154"/>
                  <a:gd name="T27" fmla="*/ 77 h 185"/>
                  <a:gd name="T28" fmla="*/ 25 w 154"/>
                  <a:gd name="T29" fmla="*/ 127 h 185"/>
                  <a:gd name="T30" fmla="*/ 36 w 154"/>
                  <a:gd name="T31" fmla="*/ 149 h 185"/>
                  <a:gd name="T32" fmla="*/ 36 w 154"/>
                  <a:gd name="T33" fmla="*/ 164 h 185"/>
                  <a:gd name="T34" fmla="*/ 53 w 154"/>
                  <a:gd name="T35" fmla="*/ 180 h 185"/>
                  <a:gd name="T36" fmla="*/ 101 w 154"/>
                  <a:gd name="T37" fmla="*/ 180 h 185"/>
                  <a:gd name="T38" fmla="*/ 117 w 154"/>
                  <a:gd name="T39" fmla="*/ 164 h 185"/>
                  <a:gd name="T40" fmla="*/ 117 w 154"/>
                  <a:gd name="T41" fmla="*/ 149 h 185"/>
                  <a:gd name="T42" fmla="*/ 129 w 154"/>
                  <a:gd name="T43" fmla="*/ 127 h 185"/>
                  <a:gd name="T44" fmla="*/ 149 w 154"/>
                  <a:gd name="T45" fmla="*/ 77 h 185"/>
                  <a:gd name="T46" fmla="*/ 77 w 154"/>
                  <a:gd name="T47" fmla="*/ 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 h="185">
                    <a:moveTo>
                      <a:pt x="101" y="185"/>
                    </a:moveTo>
                    <a:cubicBezTo>
                      <a:pt x="53" y="185"/>
                      <a:pt x="53" y="185"/>
                      <a:pt x="53" y="185"/>
                    </a:cubicBezTo>
                    <a:cubicBezTo>
                      <a:pt x="41" y="185"/>
                      <a:pt x="32" y="175"/>
                      <a:pt x="32" y="164"/>
                    </a:cubicBezTo>
                    <a:cubicBezTo>
                      <a:pt x="32" y="149"/>
                      <a:pt x="32" y="149"/>
                      <a:pt x="32" y="149"/>
                    </a:cubicBezTo>
                    <a:cubicBezTo>
                      <a:pt x="32" y="141"/>
                      <a:pt x="28" y="137"/>
                      <a:pt x="22" y="130"/>
                    </a:cubicBezTo>
                    <a:cubicBezTo>
                      <a:pt x="8" y="117"/>
                      <a:pt x="0" y="97"/>
                      <a:pt x="0" y="77"/>
                    </a:cubicBezTo>
                    <a:cubicBezTo>
                      <a:pt x="0" y="34"/>
                      <a:pt x="34" y="0"/>
                      <a:pt x="77" y="0"/>
                    </a:cubicBezTo>
                    <a:cubicBezTo>
                      <a:pt x="119" y="0"/>
                      <a:pt x="154" y="34"/>
                      <a:pt x="154" y="77"/>
                    </a:cubicBezTo>
                    <a:cubicBezTo>
                      <a:pt x="154" y="97"/>
                      <a:pt x="146" y="117"/>
                      <a:pt x="132" y="130"/>
                    </a:cubicBezTo>
                    <a:cubicBezTo>
                      <a:pt x="125" y="137"/>
                      <a:pt x="122" y="141"/>
                      <a:pt x="122" y="149"/>
                    </a:cubicBezTo>
                    <a:cubicBezTo>
                      <a:pt x="122" y="164"/>
                      <a:pt x="122" y="164"/>
                      <a:pt x="122" y="164"/>
                    </a:cubicBezTo>
                    <a:cubicBezTo>
                      <a:pt x="122" y="175"/>
                      <a:pt x="113" y="185"/>
                      <a:pt x="101" y="185"/>
                    </a:cubicBezTo>
                    <a:close/>
                    <a:moveTo>
                      <a:pt x="77" y="5"/>
                    </a:moveTo>
                    <a:cubicBezTo>
                      <a:pt x="37" y="5"/>
                      <a:pt x="5" y="37"/>
                      <a:pt x="5" y="77"/>
                    </a:cubicBezTo>
                    <a:cubicBezTo>
                      <a:pt x="5" y="96"/>
                      <a:pt x="12" y="114"/>
                      <a:pt x="25" y="127"/>
                    </a:cubicBezTo>
                    <a:cubicBezTo>
                      <a:pt x="32" y="134"/>
                      <a:pt x="36" y="140"/>
                      <a:pt x="36" y="149"/>
                    </a:cubicBezTo>
                    <a:cubicBezTo>
                      <a:pt x="36" y="164"/>
                      <a:pt x="36" y="164"/>
                      <a:pt x="36" y="164"/>
                    </a:cubicBezTo>
                    <a:cubicBezTo>
                      <a:pt x="36" y="173"/>
                      <a:pt x="44" y="180"/>
                      <a:pt x="53" y="180"/>
                    </a:cubicBezTo>
                    <a:cubicBezTo>
                      <a:pt x="101" y="180"/>
                      <a:pt x="101" y="180"/>
                      <a:pt x="101" y="180"/>
                    </a:cubicBezTo>
                    <a:cubicBezTo>
                      <a:pt x="110" y="180"/>
                      <a:pt x="117" y="173"/>
                      <a:pt x="117" y="164"/>
                    </a:cubicBezTo>
                    <a:cubicBezTo>
                      <a:pt x="117" y="149"/>
                      <a:pt x="117" y="149"/>
                      <a:pt x="117" y="149"/>
                    </a:cubicBezTo>
                    <a:cubicBezTo>
                      <a:pt x="117" y="140"/>
                      <a:pt x="122" y="134"/>
                      <a:pt x="129" y="127"/>
                    </a:cubicBezTo>
                    <a:cubicBezTo>
                      <a:pt x="142" y="114"/>
                      <a:pt x="149" y="96"/>
                      <a:pt x="149" y="77"/>
                    </a:cubicBezTo>
                    <a:cubicBezTo>
                      <a:pt x="149" y="37"/>
                      <a:pt x="117" y="5"/>
                      <a:pt x="7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dirty="0">
                  <a:latin typeface="Garet Bold" panose="020B0604020202020204" charset="0"/>
                </a:endParaRPr>
              </a:p>
            </p:txBody>
          </p:sp>
          <p:sp>
            <p:nvSpPr>
              <p:cNvPr id="67" name="Freeform 28">
                <a:extLst>
                  <a:ext uri="{FF2B5EF4-FFF2-40B4-BE49-F238E27FC236}">
                    <a16:creationId xmlns:a16="http://schemas.microsoft.com/office/drawing/2014/main" id="{22C2C064-FC39-D640-9592-4698D651AB93}"/>
                  </a:ext>
                </a:extLst>
              </p:cNvPr>
              <p:cNvSpPr>
                <a:spLocks noEditPoints="1"/>
              </p:cNvSpPr>
              <p:nvPr/>
            </p:nvSpPr>
            <p:spPr bwMode="auto">
              <a:xfrm>
                <a:off x="2898775" y="3065463"/>
                <a:ext cx="123825" cy="39688"/>
              </a:xfrm>
              <a:custGeom>
                <a:avLst/>
                <a:gdLst>
                  <a:gd name="T0" fmla="*/ 62 w 73"/>
                  <a:gd name="T1" fmla="*/ 23 h 23"/>
                  <a:gd name="T2" fmla="*/ 12 w 73"/>
                  <a:gd name="T3" fmla="*/ 23 h 23"/>
                  <a:gd name="T4" fmla="*/ 0 w 73"/>
                  <a:gd name="T5" fmla="*/ 11 h 23"/>
                  <a:gd name="T6" fmla="*/ 12 w 73"/>
                  <a:gd name="T7" fmla="*/ 0 h 23"/>
                  <a:gd name="T8" fmla="*/ 62 w 73"/>
                  <a:gd name="T9" fmla="*/ 0 h 23"/>
                  <a:gd name="T10" fmla="*/ 73 w 73"/>
                  <a:gd name="T11" fmla="*/ 11 h 23"/>
                  <a:gd name="T12" fmla="*/ 62 w 73"/>
                  <a:gd name="T13" fmla="*/ 23 h 23"/>
                  <a:gd name="T14" fmla="*/ 12 w 73"/>
                  <a:gd name="T15" fmla="*/ 5 h 23"/>
                  <a:gd name="T16" fmla="*/ 5 w 73"/>
                  <a:gd name="T17" fmla="*/ 11 h 23"/>
                  <a:gd name="T18" fmla="*/ 12 w 73"/>
                  <a:gd name="T19" fmla="*/ 18 h 23"/>
                  <a:gd name="T20" fmla="*/ 62 w 73"/>
                  <a:gd name="T21" fmla="*/ 18 h 23"/>
                  <a:gd name="T22" fmla="*/ 69 w 73"/>
                  <a:gd name="T23" fmla="*/ 11 h 23"/>
                  <a:gd name="T24" fmla="*/ 62 w 73"/>
                  <a:gd name="T25" fmla="*/ 5 h 23"/>
                  <a:gd name="T26" fmla="*/ 12 w 73"/>
                  <a:gd name="T2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3">
                    <a:moveTo>
                      <a:pt x="62" y="23"/>
                    </a:moveTo>
                    <a:cubicBezTo>
                      <a:pt x="12" y="23"/>
                      <a:pt x="12" y="23"/>
                      <a:pt x="12" y="23"/>
                    </a:cubicBezTo>
                    <a:cubicBezTo>
                      <a:pt x="6" y="23"/>
                      <a:pt x="0" y="17"/>
                      <a:pt x="0" y="11"/>
                    </a:cubicBezTo>
                    <a:cubicBezTo>
                      <a:pt x="0" y="5"/>
                      <a:pt x="6" y="0"/>
                      <a:pt x="12" y="0"/>
                    </a:cubicBezTo>
                    <a:cubicBezTo>
                      <a:pt x="62" y="0"/>
                      <a:pt x="62" y="0"/>
                      <a:pt x="62" y="0"/>
                    </a:cubicBezTo>
                    <a:cubicBezTo>
                      <a:pt x="68" y="0"/>
                      <a:pt x="73" y="5"/>
                      <a:pt x="73" y="11"/>
                    </a:cubicBezTo>
                    <a:cubicBezTo>
                      <a:pt x="73" y="17"/>
                      <a:pt x="68" y="23"/>
                      <a:pt x="62" y="23"/>
                    </a:cubicBezTo>
                    <a:close/>
                    <a:moveTo>
                      <a:pt x="12" y="5"/>
                    </a:moveTo>
                    <a:cubicBezTo>
                      <a:pt x="8" y="5"/>
                      <a:pt x="5" y="8"/>
                      <a:pt x="5" y="11"/>
                    </a:cubicBezTo>
                    <a:cubicBezTo>
                      <a:pt x="5" y="15"/>
                      <a:pt x="8" y="18"/>
                      <a:pt x="12" y="18"/>
                    </a:cubicBezTo>
                    <a:cubicBezTo>
                      <a:pt x="62" y="18"/>
                      <a:pt x="62" y="18"/>
                      <a:pt x="62" y="18"/>
                    </a:cubicBezTo>
                    <a:cubicBezTo>
                      <a:pt x="66" y="18"/>
                      <a:pt x="69" y="15"/>
                      <a:pt x="69" y="11"/>
                    </a:cubicBezTo>
                    <a:cubicBezTo>
                      <a:pt x="69" y="8"/>
                      <a:pt x="66" y="5"/>
                      <a:pt x="62" y="5"/>
                    </a:cubicBezTo>
                    <a:lnTo>
                      <a:pt x="12"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US" sz="4800" dirty="0">
                  <a:latin typeface="Garet Bold" panose="020B0604020202020204" charset="0"/>
                </a:endParaRPr>
              </a:p>
            </p:txBody>
          </p:sp>
        </p:grpSp>
      </p:grpSp>
      <p:pic>
        <p:nvPicPr>
          <p:cNvPr id="90" name="Graphic 89" descr="Playbook outline">
            <a:extLst>
              <a:ext uri="{FF2B5EF4-FFF2-40B4-BE49-F238E27FC236}">
                <a16:creationId xmlns:a16="http://schemas.microsoft.com/office/drawing/2014/main" id="{5F34F2E3-16B9-F90D-EEAE-7442297912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4347" y="4829604"/>
            <a:ext cx="1110138" cy="1110138"/>
          </a:xfrm>
          <a:prstGeom prst="rect">
            <a:avLst/>
          </a:prstGeom>
        </p:spPr>
      </p:pic>
      <p:pic>
        <p:nvPicPr>
          <p:cNvPr id="91" name="Graphic 90" descr="Mining tools outline">
            <a:extLst>
              <a:ext uri="{FF2B5EF4-FFF2-40B4-BE49-F238E27FC236}">
                <a16:creationId xmlns:a16="http://schemas.microsoft.com/office/drawing/2014/main" id="{22B0BEA9-0D8E-F2BC-FC74-9423A81334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23430" y="6721695"/>
            <a:ext cx="941874" cy="941874"/>
          </a:xfrm>
          <a:prstGeom prst="rect">
            <a:avLst/>
          </a:prstGeom>
        </p:spPr>
      </p:pic>
      <p:pic>
        <p:nvPicPr>
          <p:cNvPr id="93" name="Graphic 92" descr="Users outline">
            <a:extLst>
              <a:ext uri="{FF2B5EF4-FFF2-40B4-BE49-F238E27FC236}">
                <a16:creationId xmlns:a16="http://schemas.microsoft.com/office/drawing/2014/main" id="{E6C43B93-2C31-0803-2030-A3CB2C05B0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20957" y="4921013"/>
            <a:ext cx="914400" cy="914400"/>
          </a:xfrm>
          <a:prstGeom prst="rect">
            <a:avLst/>
          </a:prstGeom>
        </p:spPr>
      </p:pic>
      <p:pic>
        <p:nvPicPr>
          <p:cNvPr id="95" name="Graphic 94" descr="Database outline">
            <a:extLst>
              <a:ext uri="{FF2B5EF4-FFF2-40B4-BE49-F238E27FC236}">
                <a16:creationId xmlns:a16="http://schemas.microsoft.com/office/drawing/2014/main" id="{6E8E2F7A-50EF-8D42-CED6-B7D3EFECC8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0418" y="3152317"/>
            <a:ext cx="914400" cy="914400"/>
          </a:xfrm>
          <a:prstGeom prst="rect">
            <a:avLst/>
          </a:prstGeom>
        </p:spPr>
      </p:pic>
    </p:spTree>
    <p:extLst>
      <p:ext uri="{BB962C8B-B14F-4D97-AF65-F5344CB8AC3E}">
        <p14:creationId xmlns:p14="http://schemas.microsoft.com/office/powerpoint/2010/main" val="25988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6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60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60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22" presetClass="entr" presetSubtype="4" fill="hold" grpId="0" nodeType="withEffect">
                                  <p:stCondLst>
                                    <p:cond delay="900"/>
                                  </p:stCondLst>
                                  <p:childTnLst>
                                    <p:set>
                                      <p:cBhvr>
                                        <p:cTn id="18" dur="1" fill="hold">
                                          <p:stCondLst>
                                            <p:cond delay="0"/>
                                          </p:stCondLst>
                                        </p:cTn>
                                        <p:tgtEl>
                                          <p:spTgt spid="73"/>
                                        </p:tgtEl>
                                        <p:attrNameLst>
                                          <p:attrName>style.visibility</p:attrName>
                                        </p:attrNameLst>
                                      </p:cBhvr>
                                      <p:to>
                                        <p:strVal val="visible"/>
                                      </p:to>
                                    </p:set>
                                    <p:animEffect transition="in" filter="wipe(down)">
                                      <p:cBhvr>
                                        <p:cTn id="19" dur="500"/>
                                        <p:tgtEl>
                                          <p:spTgt spid="73"/>
                                        </p:tgtEl>
                                      </p:cBhvr>
                                    </p:animEffect>
                                  </p:childTnLst>
                                </p:cTn>
                              </p:par>
                              <p:par>
                                <p:cTn id="20" presetID="22" presetClass="entr" presetSubtype="8" fill="hold" grpId="0" nodeType="withEffect">
                                  <p:stCondLst>
                                    <p:cond delay="90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500"/>
                                        <p:tgtEl>
                                          <p:spTgt spid="69"/>
                                        </p:tgtEl>
                                      </p:cBhvr>
                                    </p:animEffect>
                                  </p:childTnLst>
                                </p:cTn>
                              </p:par>
                              <p:par>
                                <p:cTn id="23" presetID="22" presetClass="entr" presetSubtype="1" fill="hold" grpId="0" nodeType="withEffect">
                                  <p:stCondLst>
                                    <p:cond delay="900"/>
                                  </p:stCondLst>
                                  <p:childTnLst>
                                    <p:set>
                                      <p:cBhvr>
                                        <p:cTn id="24" dur="1" fill="hold">
                                          <p:stCondLst>
                                            <p:cond delay="0"/>
                                          </p:stCondLst>
                                        </p:cTn>
                                        <p:tgtEl>
                                          <p:spTgt spid="68"/>
                                        </p:tgtEl>
                                        <p:attrNameLst>
                                          <p:attrName>style.visibility</p:attrName>
                                        </p:attrNameLst>
                                      </p:cBhvr>
                                      <p:to>
                                        <p:strVal val="visible"/>
                                      </p:to>
                                    </p:set>
                                    <p:animEffect transition="in" filter="wipe(up)">
                                      <p:cBhvr>
                                        <p:cTn id="25" dur="500"/>
                                        <p:tgtEl>
                                          <p:spTgt spid="68"/>
                                        </p:tgtEl>
                                      </p:cBhvr>
                                    </p:animEffect>
                                  </p:childTnLst>
                                </p:cTn>
                              </p:par>
                              <p:par>
                                <p:cTn id="26" presetID="22" presetClass="entr" presetSubtype="2" fill="hold" grpId="0" nodeType="withEffect">
                                  <p:stCondLst>
                                    <p:cond delay="900"/>
                                  </p:stCondLst>
                                  <p:childTnLst>
                                    <p:set>
                                      <p:cBhvr>
                                        <p:cTn id="27" dur="1" fill="hold">
                                          <p:stCondLst>
                                            <p:cond delay="0"/>
                                          </p:stCondLst>
                                        </p:cTn>
                                        <p:tgtEl>
                                          <p:spTgt spid="74"/>
                                        </p:tgtEl>
                                        <p:attrNameLst>
                                          <p:attrName>style.visibility</p:attrName>
                                        </p:attrNameLst>
                                      </p:cBhvr>
                                      <p:to>
                                        <p:strVal val="visible"/>
                                      </p:to>
                                    </p:set>
                                    <p:animEffect transition="in" filter="wipe(right)">
                                      <p:cBhvr>
                                        <p:cTn id="28" dur="500"/>
                                        <p:tgtEl>
                                          <p:spTgt spid="74"/>
                                        </p:tgtEl>
                                      </p:cBhvr>
                                    </p:animEffect>
                                  </p:childTnLst>
                                </p:cTn>
                              </p:par>
                              <p:par>
                                <p:cTn id="29" presetID="10" presetClass="entr" presetSubtype="0" fill="hold" grpId="0" nodeType="withEffect">
                                  <p:stCondLst>
                                    <p:cond delay="120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250"/>
                                        <p:tgtEl>
                                          <p:spTgt spid="85"/>
                                        </p:tgtEl>
                                      </p:cBhvr>
                                    </p:animEffect>
                                  </p:childTnLst>
                                </p:cTn>
                              </p:par>
                              <p:par>
                                <p:cTn id="32" presetID="10" presetClass="entr" presetSubtype="0" fill="hold" grpId="0" nodeType="withEffect">
                                  <p:stCondLst>
                                    <p:cond delay="120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250"/>
                                        <p:tgtEl>
                                          <p:spTgt spid="87"/>
                                        </p:tgtEl>
                                      </p:cBhvr>
                                    </p:animEffect>
                                  </p:childTnLst>
                                </p:cTn>
                              </p:par>
                              <p:par>
                                <p:cTn id="35" presetID="10" presetClass="entr" presetSubtype="0" fill="hold" grpId="0" nodeType="withEffect">
                                  <p:stCondLst>
                                    <p:cond delay="120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250"/>
                                        <p:tgtEl>
                                          <p:spTgt spid="81"/>
                                        </p:tgtEl>
                                      </p:cBhvr>
                                    </p:animEffect>
                                  </p:childTnLst>
                                </p:cTn>
                              </p:par>
                              <p:par>
                                <p:cTn id="38" presetID="10" presetClass="entr" presetSubtype="0" fill="hold" grpId="0" nodeType="withEffect">
                                  <p:stCondLst>
                                    <p:cond delay="120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2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74" grpId="0" animBg="1"/>
      <p:bldP spid="81" grpId="0"/>
      <p:bldP spid="85" grpId="0"/>
      <p:bldP spid="86" grpId="0"/>
      <p:bldP spid="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57175" y="2247179"/>
            <a:ext cx="18802350" cy="2187426"/>
            <a:chOff x="0" y="-47625"/>
            <a:chExt cx="4952059" cy="576112"/>
          </a:xfrm>
        </p:grpSpPr>
        <p:sp>
          <p:nvSpPr>
            <p:cNvPr id="4" name="Freeform 4"/>
            <p:cNvSpPr/>
            <p:nvPr/>
          </p:nvSpPr>
          <p:spPr>
            <a:xfrm>
              <a:off x="67733" y="0"/>
              <a:ext cx="4816593" cy="528487"/>
            </a:xfrm>
            <a:custGeom>
              <a:avLst/>
              <a:gdLst/>
              <a:ahLst/>
              <a:cxnLst/>
              <a:rect l="l" t="t" r="r" b="b"/>
              <a:pathLst>
                <a:path w="4952059" h="528487">
                  <a:moveTo>
                    <a:pt x="20999" y="0"/>
                  </a:moveTo>
                  <a:lnTo>
                    <a:pt x="4931060" y="0"/>
                  </a:lnTo>
                  <a:cubicBezTo>
                    <a:pt x="4936629" y="0"/>
                    <a:pt x="4941970" y="2212"/>
                    <a:pt x="4945909" y="6151"/>
                  </a:cubicBezTo>
                  <a:cubicBezTo>
                    <a:pt x="4949847" y="10089"/>
                    <a:pt x="4952059" y="15430"/>
                    <a:pt x="4952059" y="20999"/>
                  </a:cubicBezTo>
                  <a:lnTo>
                    <a:pt x="4952059" y="507488"/>
                  </a:lnTo>
                  <a:cubicBezTo>
                    <a:pt x="4952059" y="519086"/>
                    <a:pt x="4942658" y="528487"/>
                    <a:pt x="4931060" y="528487"/>
                  </a:cubicBezTo>
                  <a:lnTo>
                    <a:pt x="20999" y="528487"/>
                  </a:lnTo>
                  <a:cubicBezTo>
                    <a:pt x="15430" y="528487"/>
                    <a:pt x="10089" y="526275"/>
                    <a:pt x="6151" y="522337"/>
                  </a:cubicBezTo>
                  <a:cubicBezTo>
                    <a:pt x="2212" y="518399"/>
                    <a:pt x="0" y="513057"/>
                    <a:pt x="0" y="507488"/>
                  </a:cubicBezTo>
                  <a:lnTo>
                    <a:pt x="0" y="20999"/>
                  </a:lnTo>
                  <a:cubicBezTo>
                    <a:pt x="0" y="15430"/>
                    <a:pt x="2212" y="10089"/>
                    <a:pt x="6151" y="6151"/>
                  </a:cubicBezTo>
                  <a:cubicBezTo>
                    <a:pt x="10089" y="2212"/>
                    <a:pt x="15430" y="0"/>
                    <a:pt x="20999" y="0"/>
                  </a:cubicBezTo>
                  <a:close/>
                </a:path>
              </a:pathLst>
            </a:custGeom>
            <a:solidFill>
              <a:srgbClr val="0347DF"/>
            </a:solidFill>
          </p:spPr>
          <p:txBody>
            <a:bodyPr/>
            <a:lstStyle/>
            <a:p>
              <a:endParaRPr lang="en-US" sz="1100" dirty="0"/>
            </a:p>
          </p:txBody>
        </p:sp>
        <p:sp>
          <p:nvSpPr>
            <p:cNvPr id="5" name="TextBox 5"/>
            <p:cNvSpPr txBox="1"/>
            <p:nvPr/>
          </p:nvSpPr>
          <p:spPr>
            <a:xfrm>
              <a:off x="0" y="-47625"/>
              <a:ext cx="4952059" cy="576112"/>
            </a:xfrm>
            <a:prstGeom prst="rect">
              <a:avLst/>
            </a:prstGeom>
          </p:spPr>
          <p:txBody>
            <a:bodyPr lIns="50800" tIns="50800" rIns="50800" bIns="50800" rtlCol="0" anchor="ctr"/>
            <a:lstStyle/>
            <a:p>
              <a:pPr algn="ctr">
                <a:lnSpc>
                  <a:spcPts val="2659"/>
                </a:lnSpc>
              </a:pPr>
              <a:endParaRPr sz="1100" dirty="0"/>
            </a:p>
          </p:txBody>
        </p:sp>
      </p:grpSp>
      <p:sp>
        <p:nvSpPr>
          <p:cNvPr id="6" name="TextBox 6"/>
          <p:cNvSpPr txBox="1"/>
          <p:nvPr/>
        </p:nvSpPr>
        <p:spPr>
          <a:xfrm>
            <a:off x="5537207" y="1138899"/>
            <a:ext cx="6756386" cy="978088"/>
          </a:xfrm>
          <a:prstGeom prst="rect">
            <a:avLst/>
          </a:prstGeom>
        </p:spPr>
        <p:txBody>
          <a:bodyPr lIns="0" tIns="0" rIns="0" bIns="0" rtlCol="0" anchor="t">
            <a:spAutoFit/>
          </a:bodyPr>
          <a:lstStyle/>
          <a:p>
            <a:pPr algn="ctr">
              <a:lnSpc>
                <a:spcPts val="7940"/>
              </a:lnSpc>
            </a:pPr>
            <a:r>
              <a:rPr lang="en-US" sz="5672" b="1" dirty="0">
                <a:solidFill>
                  <a:srgbClr val="0347DF"/>
                </a:solidFill>
                <a:latin typeface="Garet Bold" panose="020B0604020202020204" charset="0"/>
                <a:ea typeface="League Spartan"/>
                <a:cs typeface="League Spartan"/>
                <a:sym typeface="League Spartan"/>
              </a:rPr>
              <a:t>3 Phases</a:t>
            </a:r>
          </a:p>
        </p:txBody>
      </p:sp>
      <p:sp>
        <p:nvSpPr>
          <p:cNvPr id="7" name="TextBox 7"/>
          <p:cNvSpPr txBox="1"/>
          <p:nvPr/>
        </p:nvSpPr>
        <p:spPr>
          <a:xfrm>
            <a:off x="1676400" y="499606"/>
            <a:ext cx="14478000" cy="675185"/>
          </a:xfrm>
          <a:prstGeom prst="rect">
            <a:avLst/>
          </a:prstGeom>
        </p:spPr>
        <p:txBody>
          <a:bodyPr wrap="square" lIns="0" tIns="0" rIns="0" bIns="0" rtlCol="0" anchor="t">
            <a:spAutoFit/>
          </a:bodyPr>
          <a:lstStyle/>
          <a:p>
            <a:pPr algn="ctr">
              <a:lnSpc>
                <a:spcPts val="5094"/>
              </a:lnSpc>
            </a:pPr>
            <a:r>
              <a:rPr lang="en-US" sz="4800" b="1" dirty="0">
                <a:solidFill>
                  <a:srgbClr val="303642"/>
                </a:solidFill>
                <a:latin typeface="Garet Bold" panose="020B0604020202020204" charset="0"/>
                <a:ea typeface="Roboto"/>
                <a:cs typeface="Roboto"/>
                <a:sym typeface="Roboto"/>
              </a:rPr>
              <a:t>Next Generation Category Management</a:t>
            </a:r>
          </a:p>
        </p:txBody>
      </p:sp>
      <p:sp>
        <p:nvSpPr>
          <p:cNvPr id="9" name="TextBox 9"/>
          <p:cNvSpPr txBox="1"/>
          <p:nvPr/>
        </p:nvSpPr>
        <p:spPr>
          <a:xfrm>
            <a:off x="1676400" y="2920299"/>
            <a:ext cx="3263886" cy="929100"/>
          </a:xfrm>
          <a:prstGeom prst="rect">
            <a:avLst/>
          </a:prstGeom>
          <a:solidFill>
            <a:schemeClr val="bg1"/>
          </a:solidFill>
        </p:spPr>
        <p:txBody>
          <a:bodyPr lIns="0" tIns="0" rIns="0" bIns="0" rtlCol="0" anchor="t">
            <a:spAutoFit/>
          </a:bodyPr>
          <a:lstStyle/>
          <a:p>
            <a:pPr algn="ctr">
              <a:lnSpc>
                <a:spcPts val="7940"/>
              </a:lnSpc>
            </a:pPr>
            <a:r>
              <a:rPr lang="en-US" sz="4000" b="1" dirty="0">
                <a:solidFill>
                  <a:srgbClr val="0347DF"/>
                </a:solidFill>
                <a:latin typeface="Garet Bold" panose="020B0604020202020204" charset="0"/>
                <a:ea typeface="League Spartan"/>
                <a:cs typeface="League Spartan"/>
                <a:sym typeface="League Spartan"/>
              </a:rPr>
              <a:t>STRATEGY</a:t>
            </a:r>
          </a:p>
        </p:txBody>
      </p:sp>
      <p:sp>
        <p:nvSpPr>
          <p:cNvPr id="10" name="TextBox 10"/>
          <p:cNvSpPr txBox="1"/>
          <p:nvPr/>
        </p:nvSpPr>
        <p:spPr>
          <a:xfrm>
            <a:off x="7463909" y="2884964"/>
            <a:ext cx="3263886" cy="929100"/>
          </a:xfrm>
          <a:prstGeom prst="rect">
            <a:avLst/>
          </a:prstGeom>
          <a:solidFill>
            <a:schemeClr val="bg1"/>
          </a:solidFill>
        </p:spPr>
        <p:txBody>
          <a:bodyPr lIns="0" tIns="0" rIns="0" bIns="0" rtlCol="0" anchor="t">
            <a:spAutoFit/>
          </a:bodyPr>
          <a:lstStyle/>
          <a:p>
            <a:pPr algn="ctr">
              <a:lnSpc>
                <a:spcPts val="7940"/>
              </a:lnSpc>
            </a:pPr>
            <a:r>
              <a:rPr lang="en-US" sz="4000" b="1" dirty="0">
                <a:solidFill>
                  <a:srgbClr val="0347DF"/>
                </a:solidFill>
                <a:latin typeface="Garet Bold" panose="020B0604020202020204" charset="0"/>
                <a:ea typeface="League Spartan"/>
                <a:cs typeface="League Spartan"/>
                <a:sym typeface="League Spartan"/>
              </a:rPr>
              <a:t>PLANNING</a:t>
            </a:r>
          </a:p>
        </p:txBody>
      </p:sp>
      <p:sp>
        <p:nvSpPr>
          <p:cNvPr id="11" name="TextBox 11"/>
          <p:cNvSpPr txBox="1"/>
          <p:nvPr/>
        </p:nvSpPr>
        <p:spPr>
          <a:xfrm>
            <a:off x="13251418" y="2942651"/>
            <a:ext cx="3263886" cy="913712"/>
          </a:xfrm>
          <a:prstGeom prst="rect">
            <a:avLst/>
          </a:prstGeom>
          <a:solidFill>
            <a:schemeClr val="bg1"/>
          </a:solidFill>
        </p:spPr>
        <p:txBody>
          <a:bodyPr lIns="0" tIns="0" rIns="0" bIns="0" rtlCol="0" anchor="t">
            <a:spAutoFit/>
          </a:bodyPr>
          <a:lstStyle/>
          <a:p>
            <a:pPr algn="ctr">
              <a:lnSpc>
                <a:spcPts val="7940"/>
              </a:lnSpc>
            </a:pPr>
            <a:r>
              <a:rPr lang="en-US" sz="4000" b="1" dirty="0">
                <a:solidFill>
                  <a:srgbClr val="0347DF"/>
                </a:solidFill>
                <a:latin typeface="Garet Bold" panose="020B0604020202020204" charset="0"/>
                <a:ea typeface="League Spartan"/>
                <a:cs typeface="League Spartan"/>
                <a:sym typeface="League Spartan"/>
              </a:rPr>
              <a:t>EXECUTION</a:t>
            </a:r>
          </a:p>
        </p:txBody>
      </p:sp>
      <p:sp>
        <p:nvSpPr>
          <p:cNvPr id="15" name="Arrow: Right 14">
            <a:extLst>
              <a:ext uri="{FF2B5EF4-FFF2-40B4-BE49-F238E27FC236}">
                <a16:creationId xmlns:a16="http://schemas.microsoft.com/office/drawing/2014/main" id="{2FB3D660-E482-21BC-04B6-5026B1A78C87}"/>
              </a:ext>
            </a:extLst>
          </p:cNvPr>
          <p:cNvSpPr/>
          <p:nvPr/>
        </p:nvSpPr>
        <p:spPr>
          <a:xfrm>
            <a:off x="5537207" y="3168259"/>
            <a:ext cx="993651" cy="549060"/>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aret Bold" panose="020B0604020202020204" charset="0"/>
            </a:endParaRPr>
          </a:p>
        </p:txBody>
      </p:sp>
      <p:sp>
        <p:nvSpPr>
          <p:cNvPr id="16" name="Arrow: Right 15">
            <a:extLst>
              <a:ext uri="{FF2B5EF4-FFF2-40B4-BE49-F238E27FC236}">
                <a16:creationId xmlns:a16="http://schemas.microsoft.com/office/drawing/2014/main" id="{00516AA9-90C7-0119-E5EC-DBE6F1207893}"/>
              </a:ext>
            </a:extLst>
          </p:cNvPr>
          <p:cNvSpPr/>
          <p:nvPr/>
        </p:nvSpPr>
        <p:spPr>
          <a:xfrm>
            <a:off x="11667803" y="3175382"/>
            <a:ext cx="993651" cy="549060"/>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aret Bold" panose="020B0604020202020204" charset="0"/>
            </a:endParaRPr>
          </a:p>
        </p:txBody>
      </p:sp>
      <p:grpSp>
        <p:nvGrpSpPr>
          <p:cNvPr id="17" name="Group 16">
            <a:extLst>
              <a:ext uri="{FF2B5EF4-FFF2-40B4-BE49-F238E27FC236}">
                <a16:creationId xmlns:a16="http://schemas.microsoft.com/office/drawing/2014/main" id="{F1F0A105-E182-432D-0153-FBFBD4EC79F8}"/>
              </a:ext>
            </a:extLst>
          </p:cNvPr>
          <p:cNvGrpSpPr/>
          <p:nvPr/>
        </p:nvGrpSpPr>
        <p:grpSpPr>
          <a:xfrm>
            <a:off x="12882426" y="4864100"/>
            <a:ext cx="4403400" cy="3788555"/>
            <a:chOff x="8093394" y="2975439"/>
            <a:chExt cx="2532278" cy="2317289"/>
          </a:xfrm>
          <a:solidFill>
            <a:schemeClr val="bg1">
              <a:lumMod val="85000"/>
            </a:schemeClr>
          </a:solidFill>
        </p:grpSpPr>
        <p:sp>
          <p:nvSpPr>
            <p:cNvPr id="18" name="Rectangle 17">
              <a:extLst>
                <a:ext uri="{FF2B5EF4-FFF2-40B4-BE49-F238E27FC236}">
                  <a16:creationId xmlns:a16="http://schemas.microsoft.com/office/drawing/2014/main" id="{2449788D-D209-917D-E6BC-34C0D90F492B}"/>
                </a:ext>
              </a:extLst>
            </p:cNvPr>
            <p:cNvSpPr>
              <a:spLocks noChangeArrowheads="1"/>
            </p:cNvSpPr>
            <p:nvPr/>
          </p:nvSpPr>
          <p:spPr bwMode="auto">
            <a:xfrm rot="16200000">
              <a:off x="7108688" y="3960146"/>
              <a:ext cx="2317288" cy="347876"/>
            </a:xfrm>
            <a:prstGeom prst="rect">
              <a:avLst/>
            </a:prstGeom>
            <a:grpFill/>
            <a:ln w="12700">
              <a:noFill/>
              <a:miter lim="800000"/>
              <a:headEnd/>
              <a:tailEnd/>
            </a:ln>
            <a:effectLst/>
          </p:spPr>
          <p:txBody>
            <a:bodyPr wrap="none"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1650" b="1" dirty="0">
                  <a:latin typeface="Garet Bold" panose="020B0604020202020204" charset="0"/>
                  <a:ea typeface="MS PGothic" panose="020B0600070205080204" pitchFamily="34" charset="-128"/>
                  <a:cs typeface="Segoe UI" panose="020B0502040204020203" pitchFamily="34" charset="0"/>
                </a:rPr>
                <a:t>Category Review</a:t>
              </a:r>
            </a:p>
          </p:txBody>
        </p:sp>
        <p:grpSp>
          <p:nvGrpSpPr>
            <p:cNvPr id="19" name="Group 18">
              <a:extLst>
                <a:ext uri="{FF2B5EF4-FFF2-40B4-BE49-F238E27FC236}">
                  <a16:creationId xmlns:a16="http://schemas.microsoft.com/office/drawing/2014/main" id="{6A51D497-B71C-59F6-20B5-18E3403D162C}"/>
                </a:ext>
              </a:extLst>
            </p:cNvPr>
            <p:cNvGrpSpPr/>
            <p:nvPr/>
          </p:nvGrpSpPr>
          <p:grpSpPr>
            <a:xfrm>
              <a:off x="8525941" y="2975439"/>
              <a:ext cx="2099731" cy="2317288"/>
              <a:chOff x="8547106" y="2975439"/>
              <a:chExt cx="2099731" cy="2317288"/>
            </a:xfrm>
            <a:grpFill/>
          </p:grpSpPr>
          <p:sp>
            <p:nvSpPr>
              <p:cNvPr id="20" name="Rectangle 5">
                <a:extLst>
                  <a:ext uri="{FF2B5EF4-FFF2-40B4-BE49-F238E27FC236}">
                    <a16:creationId xmlns:a16="http://schemas.microsoft.com/office/drawing/2014/main" id="{1D3D155C-11AB-6E0F-FBC0-3114EB064F67}"/>
                  </a:ext>
                </a:extLst>
              </p:cNvPr>
              <p:cNvSpPr>
                <a:spLocks noChangeArrowheads="1"/>
              </p:cNvSpPr>
              <p:nvPr/>
            </p:nvSpPr>
            <p:spPr bwMode="auto">
              <a:xfrm>
                <a:off x="8547106" y="3303937"/>
                <a:ext cx="2099731" cy="271468"/>
              </a:xfrm>
              <a:prstGeom prst="rect">
                <a:avLst/>
              </a:prstGeom>
              <a:grpFill/>
              <a:ln w="9525">
                <a:noFill/>
                <a:miter lim="800000"/>
                <a:headEnd/>
                <a:tailEnd/>
              </a:ln>
              <a:effectLst/>
            </p:spPr>
            <p:txBody>
              <a:bodyPr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1350" b="1" dirty="0">
                    <a:latin typeface="Garet Bold" panose="020B0604020202020204" charset="0"/>
                    <a:ea typeface="MS PGothic" panose="020B0600070205080204" pitchFamily="34" charset="-128"/>
                    <a:cs typeface="Segoe UI" panose="020B0502040204020203" pitchFamily="34" charset="0"/>
                  </a:rPr>
                  <a:t>Category Definition</a:t>
                </a:r>
              </a:p>
            </p:txBody>
          </p:sp>
          <p:sp>
            <p:nvSpPr>
              <p:cNvPr id="21" name="Rectangle 10">
                <a:extLst>
                  <a:ext uri="{FF2B5EF4-FFF2-40B4-BE49-F238E27FC236}">
                    <a16:creationId xmlns:a16="http://schemas.microsoft.com/office/drawing/2014/main" id="{CE925979-AE02-E270-A527-732576C7799E}"/>
                  </a:ext>
                </a:extLst>
              </p:cNvPr>
              <p:cNvSpPr>
                <a:spLocks noChangeArrowheads="1"/>
              </p:cNvSpPr>
              <p:nvPr/>
            </p:nvSpPr>
            <p:spPr bwMode="auto">
              <a:xfrm>
                <a:off x="8547106" y="5003614"/>
                <a:ext cx="2099731" cy="289113"/>
              </a:xfrm>
              <a:prstGeom prst="rect">
                <a:avLst/>
              </a:prstGeom>
              <a:grpFill/>
              <a:ln w="9525">
                <a:noFill/>
                <a:miter lim="800000"/>
                <a:headEnd/>
                <a:tailEnd/>
              </a:ln>
              <a:effectLst/>
            </p:spPr>
            <p:txBody>
              <a:bodyPr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1350" b="1" dirty="0">
                    <a:latin typeface="Garet Bold" panose="020B0604020202020204" charset="0"/>
                    <a:ea typeface="MS PGothic" panose="020B0600070205080204" pitchFamily="34" charset="-128"/>
                    <a:cs typeface="Segoe UI" panose="020B0502040204020203" pitchFamily="34" charset="0"/>
                  </a:rPr>
                  <a:t>Plan Implementation</a:t>
                </a:r>
              </a:p>
            </p:txBody>
          </p:sp>
          <p:sp>
            <p:nvSpPr>
              <p:cNvPr id="22" name="Rectangle 18">
                <a:extLst>
                  <a:ext uri="{FF2B5EF4-FFF2-40B4-BE49-F238E27FC236}">
                    <a16:creationId xmlns:a16="http://schemas.microsoft.com/office/drawing/2014/main" id="{C1815F4F-C784-3C9A-1A6B-A026AFEF0E08}"/>
                  </a:ext>
                </a:extLst>
              </p:cNvPr>
              <p:cNvSpPr>
                <a:spLocks noChangeArrowheads="1"/>
              </p:cNvSpPr>
              <p:nvPr/>
            </p:nvSpPr>
            <p:spPr bwMode="auto">
              <a:xfrm>
                <a:off x="8547106" y="2975439"/>
                <a:ext cx="2099731" cy="271468"/>
              </a:xfrm>
              <a:prstGeom prst="rect">
                <a:avLst/>
              </a:prstGeom>
              <a:grpFill/>
              <a:ln w="9525">
                <a:noFill/>
                <a:miter lim="800000"/>
                <a:headEnd/>
                <a:tailEnd/>
              </a:ln>
              <a:effectLst/>
            </p:spPr>
            <p:txBody>
              <a:bodyPr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1350" b="1" dirty="0">
                    <a:latin typeface="Garet Bold" panose="020B0604020202020204" charset="0"/>
                    <a:ea typeface="MS PGothic" panose="020B0600070205080204" pitchFamily="34" charset="-128"/>
                    <a:cs typeface="Segoe UI" panose="020B0502040204020203" pitchFamily="34" charset="0"/>
                  </a:rPr>
                  <a:t>Category Assessment</a:t>
                </a:r>
              </a:p>
            </p:txBody>
          </p:sp>
          <p:sp>
            <p:nvSpPr>
              <p:cNvPr id="23" name="Text Box 19">
                <a:extLst>
                  <a:ext uri="{FF2B5EF4-FFF2-40B4-BE49-F238E27FC236}">
                    <a16:creationId xmlns:a16="http://schemas.microsoft.com/office/drawing/2014/main" id="{C5B7FCCB-454D-E0F0-8D79-B336A2BA6ADB}"/>
                  </a:ext>
                </a:extLst>
              </p:cNvPr>
              <p:cNvSpPr txBox="1">
                <a:spLocks noChangeArrowheads="1"/>
              </p:cNvSpPr>
              <p:nvPr/>
            </p:nvSpPr>
            <p:spPr bwMode="auto">
              <a:xfrm>
                <a:off x="8547106" y="3972496"/>
                <a:ext cx="2099731" cy="281802"/>
              </a:xfrm>
              <a:prstGeom prst="rect">
                <a:avLst/>
              </a:prstGeom>
              <a:grpFill/>
              <a:ln w="9525">
                <a:noFill/>
                <a:miter lim="800000"/>
                <a:headEnd/>
                <a:tailEnd/>
              </a:ln>
              <a:effectLst/>
            </p:spPr>
            <p:txBody>
              <a:bodyPr anchor="ctr"/>
              <a:lstStyle/>
              <a:p>
                <a:pPr algn="ctr" defTabSz="514350">
                  <a:defRPr/>
                </a:pPr>
                <a:r>
                  <a:rPr lang="en-US" altLang="en-US" sz="1350" b="1" dirty="0">
                    <a:latin typeface="Garet Bold" panose="020B0604020202020204" charset="0"/>
                    <a:ea typeface="MS PGothic" panose="020B0600070205080204" pitchFamily="34" charset="-128"/>
                    <a:cs typeface="Segoe UI" panose="020B0502040204020203" pitchFamily="34" charset="0"/>
                  </a:rPr>
                  <a:t>Category Scorecard</a:t>
                </a:r>
              </a:p>
            </p:txBody>
          </p:sp>
          <p:sp>
            <p:nvSpPr>
              <p:cNvPr id="24" name="Rectangle 20">
                <a:extLst>
                  <a:ext uri="{FF2B5EF4-FFF2-40B4-BE49-F238E27FC236}">
                    <a16:creationId xmlns:a16="http://schemas.microsoft.com/office/drawing/2014/main" id="{537022A3-3107-436D-842E-23829C53C7FF}"/>
                  </a:ext>
                </a:extLst>
              </p:cNvPr>
              <p:cNvSpPr>
                <a:spLocks noChangeArrowheads="1"/>
              </p:cNvSpPr>
              <p:nvPr/>
            </p:nvSpPr>
            <p:spPr bwMode="auto">
              <a:xfrm>
                <a:off x="8547106" y="3632435"/>
                <a:ext cx="2099731" cy="283031"/>
              </a:xfrm>
              <a:prstGeom prst="rect">
                <a:avLst/>
              </a:prstGeom>
              <a:grpFill/>
              <a:ln w="9525">
                <a:noFill/>
                <a:miter lim="800000"/>
                <a:headEnd/>
                <a:tailEnd/>
              </a:ln>
              <a:effectLst/>
            </p:spPr>
            <p:txBody>
              <a:bodyPr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1350" b="1" dirty="0">
                    <a:latin typeface="Garet Bold" panose="020B0604020202020204" charset="0"/>
                    <a:ea typeface="MS PGothic" panose="020B0600070205080204" pitchFamily="34" charset="-128"/>
                    <a:cs typeface="Segoe UI" panose="020B0502040204020203" pitchFamily="34" charset="0"/>
                  </a:rPr>
                  <a:t>Category Role</a:t>
                </a:r>
              </a:p>
            </p:txBody>
          </p:sp>
          <p:sp>
            <p:nvSpPr>
              <p:cNvPr id="25" name="Rectangle 21">
                <a:extLst>
                  <a:ext uri="{FF2B5EF4-FFF2-40B4-BE49-F238E27FC236}">
                    <a16:creationId xmlns:a16="http://schemas.microsoft.com/office/drawing/2014/main" id="{B1A7FD76-54C9-F749-2936-7E7133E2FB03}"/>
                  </a:ext>
                </a:extLst>
              </p:cNvPr>
              <p:cNvSpPr>
                <a:spLocks noChangeArrowheads="1"/>
              </p:cNvSpPr>
              <p:nvPr/>
            </p:nvSpPr>
            <p:spPr bwMode="auto">
              <a:xfrm>
                <a:off x="8547106" y="4311328"/>
                <a:ext cx="2099731" cy="289113"/>
              </a:xfrm>
              <a:prstGeom prst="rect">
                <a:avLst/>
              </a:prstGeom>
              <a:grpFill/>
              <a:ln w="9525">
                <a:noFill/>
                <a:miter lim="800000"/>
                <a:headEnd/>
                <a:tailEnd/>
              </a:ln>
              <a:effectLst/>
            </p:spPr>
            <p:txBody>
              <a:bodyPr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1350" b="1" dirty="0">
                    <a:latin typeface="Garet Bold" panose="020B0604020202020204" charset="0"/>
                    <a:ea typeface="MS PGothic" panose="020B0600070205080204" pitchFamily="34" charset="-128"/>
                    <a:cs typeface="Segoe UI" panose="020B0502040204020203" pitchFamily="34" charset="0"/>
                  </a:rPr>
                  <a:t>Category Strategies</a:t>
                </a:r>
              </a:p>
            </p:txBody>
          </p:sp>
          <p:sp>
            <p:nvSpPr>
              <p:cNvPr id="26" name="Rectangle 12">
                <a:extLst>
                  <a:ext uri="{FF2B5EF4-FFF2-40B4-BE49-F238E27FC236}">
                    <a16:creationId xmlns:a16="http://schemas.microsoft.com/office/drawing/2014/main" id="{BEEA0BD6-5E0C-085B-10D6-F2F4B012EB98}"/>
                  </a:ext>
                </a:extLst>
              </p:cNvPr>
              <p:cNvSpPr>
                <a:spLocks noChangeArrowheads="1"/>
              </p:cNvSpPr>
              <p:nvPr/>
            </p:nvSpPr>
            <p:spPr bwMode="auto">
              <a:xfrm>
                <a:off x="8547106" y="4657471"/>
                <a:ext cx="2099731" cy="289113"/>
              </a:xfrm>
              <a:prstGeom prst="rect">
                <a:avLst/>
              </a:prstGeom>
              <a:grpFill/>
              <a:ln w="9525">
                <a:noFill/>
                <a:miter lim="800000"/>
                <a:headEnd/>
                <a:tailEnd/>
              </a:ln>
              <a:effectLst/>
            </p:spPr>
            <p:txBody>
              <a:bodyPr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1350" b="1" dirty="0">
                    <a:latin typeface="Garet Bold" panose="020B0604020202020204" charset="0"/>
                    <a:ea typeface="MS PGothic" panose="020B0600070205080204" pitchFamily="34" charset="-128"/>
                    <a:cs typeface="Segoe UI" panose="020B0502040204020203" pitchFamily="34" charset="0"/>
                  </a:rPr>
                  <a:t>Category Tactics</a:t>
                </a:r>
              </a:p>
            </p:txBody>
          </p:sp>
        </p:grpSp>
      </p:grpSp>
      <p:pic>
        <p:nvPicPr>
          <p:cNvPr id="30" name="Picture 29">
            <a:extLst>
              <a:ext uri="{FF2B5EF4-FFF2-40B4-BE49-F238E27FC236}">
                <a16:creationId xmlns:a16="http://schemas.microsoft.com/office/drawing/2014/main" id="{1F0D294D-4D58-C333-FC64-A3D8B793E8F5}"/>
              </a:ext>
            </a:extLst>
          </p:cNvPr>
          <p:cNvPicPr>
            <a:picLocks noChangeAspect="1"/>
          </p:cNvPicPr>
          <p:nvPr/>
        </p:nvPicPr>
        <p:blipFill>
          <a:blip r:embed="rId3"/>
          <a:stretch>
            <a:fillRect/>
          </a:stretch>
        </p:blipFill>
        <p:spPr>
          <a:xfrm>
            <a:off x="436561" y="4675336"/>
            <a:ext cx="5646601" cy="4008355"/>
          </a:xfrm>
          <a:prstGeom prst="rect">
            <a:avLst/>
          </a:prstGeom>
        </p:spPr>
      </p:pic>
      <p:sp>
        <p:nvSpPr>
          <p:cNvPr id="32" name="Arrow: Right 30">
            <a:extLst>
              <a:ext uri="{FF2B5EF4-FFF2-40B4-BE49-F238E27FC236}">
                <a16:creationId xmlns:a16="http://schemas.microsoft.com/office/drawing/2014/main" id="{79984FB9-592B-AF0A-CC76-929D49DCE53E}"/>
              </a:ext>
            </a:extLst>
          </p:cNvPr>
          <p:cNvSpPr/>
          <p:nvPr/>
        </p:nvSpPr>
        <p:spPr>
          <a:xfrm>
            <a:off x="956619" y="9096271"/>
            <a:ext cx="16491932" cy="56232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b="1" dirty="0">
                <a:solidFill>
                  <a:prstClr val="white"/>
                </a:solidFill>
                <a:latin typeface="Garet" panose="020B0604020202020204" charset="0"/>
              </a:rPr>
              <a:t>CONNECTING THE STRATEGY TO PLANNING &amp; EXECUTION</a:t>
            </a:r>
          </a:p>
        </p:txBody>
      </p:sp>
      <p:pic>
        <p:nvPicPr>
          <p:cNvPr id="8" name="Picture 7" descr="A diagram of a diagram&#10;&#10;AI-generated content may be incorrect.">
            <a:extLst>
              <a:ext uri="{FF2B5EF4-FFF2-40B4-BE49-F238E27FC236}">
                <a16:creationId xmlns:a16="http://schemas.microsoft.com/office/drawing/2014/main" id="{DB0512B4-537B-61E9-9CBB-9A0E9650F55F}"/>
              </a:ext>
            </a:extLst>
          </p:cNvPr>
          <p:cNvPicPr>
            <a:picLocks noChangeAspect="1"/>
          </p:cNvPicPr>
          <p:nvPr/>
        </p:nvPicPr>
        <p:blipFill>
          <a:blip r:embed="rId4"/>
          <a:stretch>
            <a:fillRect/>
          </a:stretch>
        </p:blipFill>
        <p:spPr>
          <a:xfrm>
            <a:off x="6425896" y="5174859"/>
            <a:ext cx="6038819" cy="3257641"/>
          </a:xfrm>
          <a:prstGeom prst="rect">
            <a:avLst/>
          </a:prstGeom>
        </p:spPr>
      </p:pic>
      <p:pic>
        <p:nvPicPr>
          <p:cNvPr id="12" name="Picture 11">
            <a:extLst>
              <a:ext uri="{FF2B5EF4-FFF2-40B4-BE49-F238E27FC236}">
                <a16:creationId xmlns:a16="http://schemas.microsoft.com/office/drawing/2014/main" id="{D45931C2-3817-5A82-EB37-B6D7D80A21BA}"/>
              </a:ext>
            </a:extLst>
          </p:cNvPr>
          <p:cNvPicPr>
            <a:picLocks noChangeAspect="1"/>
          </p:cNvPicPr>
          <p:nvPr/>
        </p:nvPicPr>
        <p:blipFill>
          <a:blip r:embed="rId5"/>
          <a:srcRect l="33783" t="24815" r="33894" b="11346"/>
          <a:stretch>
            <a:fillRect/>
          </a:stretch>
        </p:blipFill>
        <p:spPr>
          <a:xfrm>
            <a:off x="8857738" y="6190882"/>
            <a:ext cx="1175133" cy="1067349"/>
          </a:xfrm>
          <a:prstGeom prst="rect">
            <a:avLst/>
          </a:prstGeom>
        </p:spPr>
      </p:pic>
      <p:pic>
        <p:nvPicPr>
          <p:cNvPr id="13" name="Picture 12">
            <a:extLst>
              <a:ext uri="{FF2B5EF4-FFF2-40B4-BE49-F238E27FC236}">
                <a16:creationId xmlns:a16="http://schemas.microsoft.com/office/drawing/2014/main" id="{8616A9A0-708D-5A9C-4AB4-1B402C89E3D9}"/>
              </a:ext>
            </a:extLst>
          </p:cNvPr>
          <p:cNvPicPr>
            <a:picLocks noChangeAspect="1"/>
          </p:cNvPicPr>
          <p:nvPr/>
        </p:nvPicPr>
        <p:blipFill>
          <a:blip r:embed="rId6"/>
          <a:stretch>
            <a:fillRect/>
          </a:stretch>
        </p:blipFill>
        <p:spPr>
          <a:xfrm>
            <a:off x="9435062" y="6400958"/>
            <a:ext cx="738736" cy="516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F1B55-8E56-7B4A-693E-54317ADEEF8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4EF60E1-D2D2-D26B-39E2-97388D7103FA}"/>
              </a:ext>
            </a:extLst>
          </p:cNvPr>
          <p:cNvSpPr txBox="1"/>
          <p:nvPr/>
        </p:nvSpPr>
        <p:spPr>
          <a:xfrm>
            <a:off x="678681" y="618039"/>
            <a:ext cx="16429792" cy="1456296"/>
          </a:xfrm>
          <a:prstGeom prst="rect">
            <a:avLst/>
          </a:prstGeom>
          <a:noFill/>
        </p:spPr>
        <p:txBody>
          <a:bodyPr wrap="square">
            <a:spAutoFit/>
          </a:bodyPr>
          <a:lstStyle>
            <a:defPPr>
              <a:defRPr lang="en-US"/>
            </a:defPPr>
            <a:lvl1pPr marR="0" lvl="0" indent="0" fontAlgn="base">
              <a:lnSpc>
                <a:spcPct val="80000"/>
              </a:lnSpc>
              <a:spcBef>
                <a:spcPts val="0"/>
              </a:spcBef>
              <a:spcAft>
                <a:spcPts val="0"/>
              </a:spcAft>
              <a:buClrTx/>
              <a:buSzTx/>
              <a:buFontTx/>
              <a:buNone/>
              <a:tabLst/>
              <a:defRPr kumimoji="0" sz="3200" b="1" i="0" u="none" strike="noStrike" cap="none" spc="0" normalizeH="0" baseline="0">
                <a:ln>
                  <a:noFill/>
                </a:ln>
                <a:solidFill>
                  <a:schemeClr val="accent1"/>
                </a:solidFill>
                <a:effectLst/>
                <a:uLnTx/>
                <a:uFillTx/>
                <a:latin typeface="+mj-lt"/>
                <a:ea typeface="Open Sans" panose="020B0606030504020204" pitchFamily="34" charset="0"/>
                <a:cs typeface="Plus Jakarta Sans" pitchFamily="2" charset="0"/>
              </a:defRPr>
            </a:lvl1pPr>
          </a:lstStyle>
          <a:p>
            <a:r>
              <a:rPr lang="nl-BE" sz="5400">
                <a:solidFill>
                  <a:srgbClr val="0347DF"/>
                </a:solidFill>
                <a:latin typeface="Garet Bold" panose="020B0604020202020204" charset="0"/>
              </a:rPr>
              <a:t>Next Generation Category Management Process</a:t>
            </a:r>
            <a:endParaRPr lang="th-TH" sz="5400">
              <a:solidFill>
                <a:srgbClr val="0347DF"/>
              </a:solidFill>
              <a:latin typeface="Garet Bold" panose="020B0604020202020204" charset="0"/>
            </a:endParaRPr>
          </a:p>
        </p:txBody>
      </p:sp>
      <p:sp>
        <p:nvSpPr>
          <p:cNvPr id="26" name="Rectangle: Rounded Corners 12">
            <a:extLst>
              <a:ext uri="{FF2B5EF4-FFF2-40B4-BE49-F238E27FC236}">
                <a16:creationId xmlns:a16="http://schemas.microsoft.com/office/drawing/2014/main" id="{B875F6D1-880A-D1BE-180E-E9DB0871D854}"/>
              </a:ext>
            </a:extLst>
          </p:cNvPr>
          <p:cNvSpPr/>
          <p:nvPr/>
        </p:nvSpPr>
        <p:spPr>
          <a:xfrm>
            <a:off x="0" y="5893046"/>
            <a:ext cx="18288000" cy="4385323"/>
          </a:xfrm>
          <a:prstGeom prst="roundRect">
            <a:avLst>
              <a:gd name="adj" fmla="val 3016"/>
            </a:avLst>
          </a:prstGeom>
          <a:solidFill>
            <a:srgbClr val="0347DF"/>
          </a:solidFill>
          <a:ln w="254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IN" dirty="0">
              <a:solidFill>
                <a:srgbClr val="FFFFFF"/>
              </a:solidFill>
              <a:latin typeface="Poppins"/>
            </a:endParaRPr>
          </a:p>
        </p:txBody>
      </p:sp>
      <p:sp>
        <p:nvSpPr>
          <p:cNvPr id="27" name="Rectangle: Rounded Corners 26">
            <a:extLst>
              <a:ext uri="{FF2B5EF4-FFF2-40B4-BE49-F238E27FC236}">
                <a16:creationId xmlns:a16="http://schemas.microsoft.com/office/drawing/2014/main" id="{25F6B5A1-4087-99AF-0B6E-77EAAE7E0A83}"/>
              </a:ext>
            </a:extLst>
          </p:cNvPr>
          <p:cNvSpPr/>
          <p:nvPr/>
        </p:nvSpPr>
        <p:spPr>
          <a:xfrm>
            <a:off x="1610684" y="2219944"/>
            <a:ext cx="1557731" cy="941015"/>
          </a:xfrm>
          <a:prstGeom prst="roundRect">
            <a:avLst/>
          </a:prstGeom>
          <a:solidFill>
            <a:srgbClr val="0347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a:solidFill>
                  <a:prstClr val="white"/>
                </a:solidFill>
                <a:latin typeface="Garet" panose="020B0604020202020204" charset="0"/>
              </a:rPr>
              <a:t>Steps</a:t>
            </a:r>
            <a:endParaRPr lang="en-ID" sz="2800" b="1" dirty="0">
              <a:solidFill>
                <a:prstClr val="white"/>
              </a:solidFill>
              <a:latin typeface="Garet" panose="020B0604020202020204" charset="0"/>
            </a:endParaRPr>
          </a:p>
        </p:txBody>
      </p:sp>
      <p:sp>
        <p:nvSpPr>
          <p:cNvPr id="91" name="Rectangle: Rounded Corners 90">
            <a:extLst>
              <a:ext uri="{FF2B5EF4-FFF2-40B4-BE49-F238E27FC236}">
                <a16:creationId xmlns:a16="http://schemas.microsoft.com/office/drawing/2014/main" id="{7C58FD42-4DE9-918A-BB85-8D8D8D266B23}"/>
              </a:ext>
            </a:extLst>
          </p:cNvPr>
          <p:cNvSpPr/>
          <p:nvPr/>
        </p:nvSpPr>
        <p:spPr>
          <a:xfrm>
            <a:off x="3418886" y="2219944"/>
            <a:ext cx="11147505" cy="941015"/>
          </a:xfrm>
          <a:prstGeom prst="roundRect">
            <a:avLst/>
          </a:prstGeom>
          <a:solidFill>
            <a:srgbClr val="0347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a:solidFill>
                  <a:prstClr val="white"/>
                </a:solidFill>
                <a:latin typeface="Garet" panose="020B0604020202020204" charset="0"/>
              </a:rPr>
              <a:t>Process</a:t>
            </a:r>
            <a:endParaRPr lang="en-ID" sz="2800" b="1" dirty="0">
              <a:solidFill>
                <a:prstClr val="white"/>
              </a:solidFill>
              <a:latin typeface="Garet" panose="020B0604020202020204" charset="0"/>
            </a:endParaRPr>
          </a:p>
        </p:txBody>
      </p:sp>
      <p:grpSp>
        <p:nvGrpSpPr>
          <p:cNvPr id="134" name="Group 133">
            <a:extLst>
              <a:ext uri="{FF2B5EF4-FFF2-40B4-BE49-F238E27FC236}">
                <a16:creationId xmlns:a16="http://schemas.microsoft.com/office/drawing/2014/main" id="{BB00B216-A2D7-02F8-3EB5-C6F82AD6FE43}"/>
              </a:ext>
            </a:extLst>
          </p:cNvPr>
          <p:cNvGrpSpPr/>
          <p:nvPr/>
        </p:nvGrpSpPr>
        <p:grpSpPr>
          <a:xfrm>
            <a:off x="1698970" y="3397129"/>
            <a:ext cx="12855230" cy="455623"/>
            <a:chOff x="1092200" y="2490557"/>
            <a:chExt cx="6842412" cy="301133"/>
          </a:xfrm>
          <a:solidFill>
            <a:srgbClr val="92D050"/>
          </a:solidFill>
        </p:grpSpPr>
        <p:sp>
          <p:nvSpPr>
            <p:cNvPr id="3" name="Rectangle: Rounded Corners 2">
              <a:extLst>
                <a:ext uri="{FF2B5EF4-FFF2-40B4-BE49-F238E27FC236}">
                  <a16:creationId xmlns:a16="http://schemas.microsoft.com/office/drawing/2014/main" id="{1E067724-7C10-2528-89BE-21C714010C37}"/>
                </a:ext>
              </a:extLst>
            </p:cNvPr>
            <p:cNvSpPr/>
            <p:nvPr/>
          </p:nvSpPr>
          <p:spPr>
            <a:xfrm>
              <a:off x="1092200" y="2490557"/>
              <a:ext cx="805317" cy="3011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solidFill>
                    <a:schemeClr val="tx1"/>
                  </a:solidFill>
                  <a:latin typeface="Garet" panose="020B0604020202020204" charset="0"/>
                </a:rPr>
                <a:t>1</a:t>
              </a:r>
              <a:endParaRPr lang="en-ID" sz="2400" dirty="0">
                <a:solidFill>
                  <a:schemeClr val="tx1"/>
                </a:solidFill>
                <a:latin typeface="Garet" panose="020B0604020202020204" charset="0"/>
              </a:endParaRPr>
            </a:p>
          </p:txBody>
        </p:sp>
        <p:sp>
          <p:nvSpPr>
            <p:cNvPr id="21" name="Rectangle: Rounded Corners 20">
              <a:extLst>
                <a:ext uri="{FF2B5EF4-FFF2-40B4-BE49-F238E27FC236}">
                  <a16:creationId xmlns:a16="http://schemas.microsoft.com/office/drawing/2014/main" id="{31BDBE55-0FEF-A8BE-4771-101C112AA68F}"/>
                </a:ext>
              </a:extLst>
            </p:cNvPr>
            <p:cNvSpPr/>
            <p:nvPr/>
          </p:nvSpPr>
          <p:spPr>
            <a:xfrm>
              <a:off x="2014144" y="2490557"/>
              <a:ext cx="5920468" cy="3011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400" dirty="0">
                  <a:solidFill>
                    <a:schemeClr val="tx1"/>
                  </a:solidFill>
                  <a:latin typeface="Garet" panose="020B0604020202020204" charset="0"/>
                </a:rPr>
                <a:t>Prescriptive Market/Consumer &amp; Shopper Insights</a:t>
              </a:r>
              <a:endParaRPr lang="en-ID" sz="2400" dirty="0">
                <a:solidFill>
                  <a:schemeClr val="tx1"/>
                </a:solidFill>
                <a:latin typeface="Garet" panose="020B0604020202020204" charset="0"/>
              </a:endParaRPr>
            </a:p>
          </p:txBody>
        </p:sp>
      </p:grpSp>
      <p:grpSp>
        <p:nvGrpSpPr>
          <p:cNvPr id="135" name="Group 134">
            <a:extLst>
              <a:ext uri="{FF2B5EF4-FFF2-40B4-BE49-F238E27FC236}">
                <a16:creationId xmlns:a16="http://schemas.microsoft.com/office/drawing/2014/main" id="{AE412B34-9192-637F-8CA3-12907FCCFBE4}"/>
              </a:ext>
            </a:extLst>
          </p:cNvPr>
          <p:cNvGrpSpPr/>
          <p:nvPr/>
        </p:nvGrpSpPr>
        <p:grpSpPr>
          <a:xfrm>
            <a:off x="1698970" y="3907202"/>
            <a:ext cx="12855230" cy="455623"/>
            <a:chOff x="1092200" y="2830252"/>
            <a:chExt cx="6842412" cy="301133"/>
          </a:xfrm>
          <a:solidFill>
            <a:srgbClr val="92D050"/>
          </a:solidFill>
        </p:grpSpPr>
        <p:sp>
          <p:nvSpPr>
            <p:cNvPr id="8" name="Rectangle: Rounded Corners 7">
              <a:extLst>
                <a:ext uri="{FF2B5EF4-FFF2-40B4-BE49-F238E27FC236}">
                  <a16:creationId xmlns:a16="http://schemas.microsoft.com/office/drawing/2014/main" id="{397B597B-6148-B6DB-C5C9-1F3FE69710EE}"/>
                </a:ext>
              </a:extLst>
            </p:cNvPr>
            <p:cNvSpPr/>
            <p:nvPr/>
          </p:nvSpPr>
          <p:spPr>
            <a:xfrm>
              <a:off x="1092200" y="2830252"/>
              <a:ext cx="805317" cy="3011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solidFill>
                    <a:schemeClr val="tx1"/>
                  </a:solidFill>
                  <a:latin typeface="Garet" panose="020B0604020202020204" charset="0"/>
                </a:rPr>
                <a:t>2</a:t>
              </a:r>
              <a:endParaRPr lang="en-ID" sz="2400" dirty="0">
                <a:solidFill>
                  <a:schemeClr val="tx1"/>
                </a:solidFill>
                <a:latin typeface="Garet" panose="020B0604020202020204" charset="0"/>
              </a:endParaRPr>
            </a:p>
          </p:txBody>
        </p:sp>
        <p:sp>
          <p:nvSpPr>
            <p:cNvPr id="22" name="Rectangle: Rounded Corners 21">
              <a:extLst>
                <a:ext uri="{FF2B5EF4-FFF2-40B4-BE49-F238E27FC236}">
                  <a16:creationId xmlns:a16="http://schemas.microsoft.com/office/drawing/2014/main" id="{2482B194-A2ED-8C78-A90A-AB2A378008A7}"/>
                </a:ext>
              </a:extLst>
            </p:cNvPr>
            <p:cNvSpPr/>
            <p:nvPr/>
          </p:nvSpPr>
          <p:spPr>
            <a:xfrm>
              <a:off x="2014144" y="2830252"/>
              <a:ext cx="5920468" cy="3011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400" dirty="0">
                  <a:solidFill>
                    <a:schemeClr val="tx1"/>
                  </a:solidFill>
                  <a:latin typeface="Garet" panose="020B0604020202020204" charset="0"/>
                </a:rPr>
                <a:t>Integrated Shopper &amp; Consumer Segmentation</a:t>
              </a:r>
              <a:endParaRPr lang="en-ID" sz="2400" dirty="0">
                <a:solidFill>
                  <a:schemeClr val="tx1"/>
                </a:solidFill>
                <a:latin typeface="Garet" panose="020B0604020202020204" charset="0"/>
              </a:endParaRPr>
            </a:p>
          </p:txBody>
        </p:sp>
      </p:grpSp>
      <p:grpSp>
        <p:nvGrpSpPr>
          <p:cNvPr id="136" name="Group 135">
            <a:extLst>
              <a:ext uri="{FF2B5EF4-FFF2-40B4-BE49-F238E27FC236}">
                <a16:creationId xmlns:a16="http://schemas.microsoft.com/office/drawing/2014/main" id="{71EAA9F0-0169-C531-771B-556D932C0533}"/>
              </a:ext>
            </a:extLst>
          </p:cNvPr>
          <p:cNvGrpSpPr/>
          <p:nvPr/>
        </p:nvGrpSpPr>
        <p:grpSpPr>
          <a:xfrm>
            <a:off x="1698970" y="4417276"/>
            <a:ext cx="12855230" cy="455623"/>
            <a:chOff x="1092200" y="3169947"/>
            <a:chExt cx="6842412" cy="301133"/>
          </a:xfrm>
          <a:solidFill>
            <a:srgbClr val="92D050"/>
          </a:solidFill>
        </p:grpSpPr>
        <p:sp>
          <p:nvSpPr>
            <p:cNvPr id="9" name="Rectangle: Rounded Corners 8">
              <a:extLst>
                <a:ext uri="{FF2B5EF4-FFF2-40B4-BE49-F238E27FC236}">
                  <a16:creationId xmlns:a16="http://schemas.microsoft.com/office/drawing/2014/main" id="{943E05EE-382E-ECEF-FF0E-EF5E1A5E5BE5}"/>
                </a:ext>
              </a:extLst>
            </p:cNvPr>
            <p:cNvSpPr/>
            <p:nvPr/>
          </p:nvSpPr>
          <p:spPr>
            <a:xfrm>
              <a:off x="1092200" y="3169947"/>
              <a:ext cx="805317" cy="3011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solidFill>
                    <a:schemeClr val="tx1"/>
                  </a:solidFill>
                  <a:latin typeface="Garet" panose="020B0604020202020204" charset="0"/>
                </a:rPr>
                <a:t>3</a:t>
              </a:r>
              <a:endParaRPr lang="en-ID" sz="2400" dirty="0">
                <a:solidFill>
                  <a:schemeClr val="tx1"/>
                </a:solidFill>
                <a:latin typeface="Garet" panose="020B0604020202020204" charset="0"/>
              </a:endParaRPr>
            </a:p>
          </p:txBody>
        </p:sp>
        <p:sp>
          <p:nvSpPr>
            <p:cNvPr id="23" name="Rectangle: Rounded Corners 22">
              <a:extLst>
                <a:ext uri="{FF2B5EF4-FFF2-40B4-BE49-F238E27FC236}">
                  <a16:creationId xmlns:a16="http://schemas.microsoft.com/office/drawing/2014/main" id="{486C5F20-6F31-3C27-8029-D30FC5767FB0}"/>
                </a:ext>
              </a:extLst>
            </p:cNvPr>
            <p:cNvSpPr/>
            <p:nvPr/>
          </p:nvSpPr>
          <p:spPr>
            <a:xfrm>
              <a:off x="2014144" y="3169947"/>
              <a:ext cx="5920468" cy="3011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400" dirty="0">
                  <a:solidFill>
                    <a:schemeClr val="tx1"/>
                  </a:solidFill>
                  <a:latin typeface="Garet" panose="020B0604020202020204" charset="0"/>
                </a:rPr>
                <a:t>Identification of Most Valuable Segments</a:t>
              </a:r>
              <a:endParaRPr lang="en-ID" sz="2400" dirty="0">
                <a:solidFill>
                  <a:schemeClr val="tx1"/>
                </a:solidFill>
                <a:latin typeface="Garet" panose="020B0604020202020204" charset="0"/>
              </a:endParaRPr>
            </a:p>
          </p:txBody>
        </p:sp>
      </p:grpSp>
      <p:grpSp>
        <p:nvGrpSpPr>
          <p:cNvPr id="137" name="Group 136">
            <a:extLst>
              <a:ext uri="{FF2B5EF4-FFF2-40B4-BE49-F238E27FC236}">
                <a16:creationId xmlns:a16="http://schemas.microsoft.com/office/drawing/2014/main" id="{0723859C-75D7-51BC-10CC-62E34AF9FA8F}"/>
              </a:ext>
            </a:extLst>
          </p:cNvPr>
          <p:cNvGrpSpPr/>
          <p:nvPr/>
        </p:nvGrpSpPr>
        <p:grpSpPr>
          <a:xfrm>
            <a:off x="1698970" y="4927349"/>
            <a:ext cx="12855230" cy="455623"/>
            <a:chOff x="1092200" y="3509642"/>
            <a:chExt cx="6842412" cy="301133"/>
          </a:xfrm>
          <a:solidFill>
            <a:srgbClr val="92D050"/>
          </a:solidFill>
        </p:grpSpPr>
        <p:sp>
          <p:nvSpPr>
            <p:cNvPr id="10" name="Rectangle: Rounded Corners 9">
              <a:extLst>
                <a:ext uri="{FF2B5EF4-FFF2-40B4-BE49-F238E27FC236}">
                  <a16:creationId xmlns:a16="http://schemas.microsoft.com/office/drawing/2014/main" id="{4F296A19-BE82-0A95-BA1E-14B2C494B214}"/>
                </a:ext>
              </a:extLst>
            </p:cNvPr>
            <p:cNvSpPr/>
            <p:nvPr/>
          </p:nvSpPr>
          <p:spPr>
            <a:xfrm>
              <a:off x="1092200" y="3509642"/>
              <a:ext cx="805317" cy="3011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solidFill>
                    <a:schemeClr val="tx1"/>
                  </a:solidFill>
                  <a:latin typeface="Garet" panose="020B0604020202020204" charset="0"/>
                </a:rPr>
                <a:t>4</a:t>
              </a:r>
              <a:endParaRPr lang="en-ID" sz="2400" dirty="0">
                <a:solidFill>
                  <a:schemeClr val="tx1"/>
                </a:solidFill>
                <a:latin typeface="Garet" panose="020B0604020202020204" charset="0"/>
              </a:endParaRPr>
            </a:p>
          </p:txBody>
        </p:sp>
        <p:sp>
          <p:nvSpPr>
            <p:cNvPr id="24" name="Rectangle: Rounded Corners 23">
              <a:extLst>
                <a:ext uri="{FF2B5EF4-FFF2-40B4-BE49-F238E27FC236}">
                  <a16:creationId xmlns:a16="http://schemas.microsoft.com/office/drawing/2014/main" id="{240A9784-83D9-9B07-E1FA-A178A519FE10}"/>
                </a:ext>
              </a:extLst>
            </p:cNvPr>
            <p:cNvSpPr/>
            <p:nvPr/>
          </p:nvSpPr>
          <p:spPr>
            <a:xfrm>
              <a:off x="2014144" y="3509642"/>
              <a:ext cx="5920468" cy="3011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400" dirty="0">
                  <a:solidFill>
                    <a:schemeClr val="tx1"/>
                  </a:solidFill>
                  <a:latin typeface="Garet" panose="020B0604020202020204" charset="0"/>
                </a:rPr>
                <a:t>Transformative Growth Platforms</a:t>
              </a:r>
              <a:endParaRPr lang="en-ID" sz="2400" dirty="0">
                <a:solidFill>
                  <a:schemeClr val="tx1"/>
                </a:solidFill>
                <a:latin typeface="Garet" panose="020B0604020202020204" charset="0"/>
              </a:endParaRPr>
            </a:p>
          </p:txBody>
        </p:sp>
      </p:grpSp>
      <p:grpSp>
        <p:nvGrpSpPr>
          <p:cNvPr id="138" name="Group 137">
            <a:extLst>
              <a:ext uri="{FF2B5EF4-FFF2-40B4-BE49-F238E27FC236}">
                <a16:creationId xmlns:a16="http://schemas.microsoft.com/office/drawing/2014/main" id="{59EB5BD0-77A9-D9A0-CD39-47D985ED289A}"/>
              </a:ext>
            </a:extLst>
          </p:cNvPr>
          <p:cNvGrpSpPr/>
          <p:nvPr/>
        </p:nvGrpSpPr>
        <p:grpSpPr>
          <a:xfrm>
            <a:off x="1698970" y="5437423"/>
            <a:ext cx="12855230" cy="455623"/>
            <a:chOff x="1092200" y="3849337"/>
            <a:chExt cx="6842412" cy="301133"/>
          </a:xfrm>
          <a:solidFill>
            <a:srgbClr val="92D050"/>
          </a:solidFill>
        </p:grpSpPr>
        <p:sp>
          <p:nvSpPr>
            <p:cNvPr id="11" name="Rectangle: Rounded Corners 10">
              <a:extLst>
                <a:ext uri="{FF2B5EF4-FFF2-40B4-BE49-F238E27FC236}">
                  <a16:creationId xmlns:a16="http://schemas.microsoft.com/office/drawing/2014/main" id="{CA8BD8DB-FEBA-6C01-1A3B-943C6A28E941}"/>
                </a:ext>
              </a:extLst>
            </p:cNvPr>
            <p:cNvSpPr/>
            <p:nvPr/>
          </p:nvSpPr>
          <p:spPr>
            <a:xfrm>
              <a:off x="1092200" y="3849337"/>
              <a:ext cx="805317" cy="3011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solidFill>
                    <a:schemeClr val="tx1"/>
                  </a:solidFill>
                  <a:latin typeface="Garet" panose="020B0604020202020204" charset="0"/>
                </a:rPr>
                <a:t>5</a:t>
              </a:r>
              <a:endParaRPr lang="en-ID" sz="2400" dirty="0">
                <a:solidFill>
                  <a:schemeClr val="tx1"/>
                </a:solidFill>
                <a:latin typeface="Garet" panose="020B0604020202020204" charset="0"/>
              </a:endParaRPr>
            </a:p>
          </p:txBody>
        </p:sp>
        <p:sp>
          <p:nvSpPr>
            <p:cNvPr id="28" name="Rectangle: Rounded Corners 27">
              <a:extLst>
                <a:ext uri="{FF2B5EF4-FFF2-40B4-BE49-F238E27FC236}">
                  <a16:creationId xmlns:a16="http://schemas.microsoft.com/office/drawing/2014/main" id="{1C3D4B70-A7C5-BD0C-7FB7-4CD5435D4851}"/>
                </a:ext>
              </a:extLst>
            </p:cNvPr>
            <p:cNvSpPr/>
            <p:nvPr/>
          </p:nvSpPr>
          <p:spPr>
            <a:xfrm>
              <a:off x="2014144" y="3849337"/>
              <a:ext cx="5920468" cy="3011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400" dirty="0">
                  <a:solidFill>
                    <a:schemeClr val="tx1"/>
                  </a:solidFill>
                  <a:latin typeface="Garet" panose="020B0604020202020204" charset="0"/>
                </a:rPr>
                <a:t>Integrated Category/Brand Growth Vision</a:t>
              </a:r>
              <a:endParaRPr lang="en-ID" sz="2400" dirty="0">
                <a:solidFill>
                  <a:schemeClr val="tx1"/>
                </a:solidFill>
                <a:latin typeface="Garet" panose="020B0604020202020204" charset="0"/>
              </a:endParaRPr>
            </a:p>
          </p:txBody>
        </p:sp>
      </p:grpSp>
      <p:grpSp>
        <p:nvGrpSpPr>
          <p:cNvPr id="139" name="Group 138">
            <a:extLst>
              <a:ext uri="{FF2B5EF4-FFF2-40B4-BE49-F238E27FC236}">
                <a16:creationId xmlns:a16="http://schemas.microsoft.com/office/drawing/2014/main" id="{24D60D42-1370-5DCD-1B25-4AB9EAB20466}"/>
              </a:ext>
            </a:extLst>
          </p:cNvPr>
          <p:cNvGrpSpPr/>
          <p:nvPr/>
        </p:nvGrpSpPr>
        <p:grpSpPr>
          <a:xfrm>
            <a:off x="1698970" y="5947496"/>
            <a:ext cx="12855230" cy="455623"/>
            <a:chOff x="1092200" y="4189032"/>
            <a:chExt cx="6842412" cy="301133"/>
          </a:xfrm>
        </p:grpSpPr>
        <p:sp>
          <p:nvSpPr>
            <p:cNvPr id="12" name="Rectangle: Rounded Corners 11">
              <a:extLst>
                <a:ext uri="{FF2B5EF4-FFF2-40B4-BE49-F238E27FC236}">
                  <a16:creationId xmlns:a16="http://schemas.microsoft.com/office/drawing/2014/main" id="{9668979A-2E46-0123-27A0-7ABD6AA3954A}"/>
                </a:ext>
              </a:extLst>
            </p:cNvPr>
            <p:cNvSpPr/>
            <p:nvPr/>
          </p:nvSpPr>
          <p:spPr>
            <a:xfrm>
              <a:off x="1092200" y="4189032"/>
              <a:ext cx="805317" cy="301133"/>
            </a:xfrm>
            <a:prstGeom prst="roundRect">
              <a:avLst/>
            </a:prstGeom>
            <a:solidFill>
              <a:srgbClr val="E8F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solidFill>
                    <a:schemeClr val="tx1"/>
                  </a:solidFill>
                  <a:latin typeface="Garet" panose="020B0604020202020204" charset="0"/>
                </a:rPr>
                <a:t>6</a:t>
              </a:r>
              <a:endParaRPr lang="en-ID" sz="2400" dirty="0">
                <a:solidFill>
                  <a:schemeClr val="tx1"/>
                </a:solidFill>
                <a:latin typeface="Garet" panose="020B0604020202020204" charset="0"/>
              </a:endParaRPr>
            </a:p>
          </p:txBody>
        </p:sp>
        <p:sp>
          <p:nvSpPr>
            <p:cNvPr id="29" name="Rectangle: Rounded Corners 28">
              <a:extLst>
                <a:ext uri="{FF2B5EF4-FFF2-40B4-BE49-F238E27FC236}">
                  <a16:creationId xmlns:a16="http://schemas.microsoft.com/office/drawing/2014/main" id="{1EAA0819-C78B-CED1-5308-428DA2A9545F}"/>
                </a:ext>
              </a:extLst>
            </p:cNvPr>
            <p:cNvSpPr/>
            <p:nvPr/>
          </p:nvSpPr>
          <p:spPr>
            <a:xfrm>
              <a:off x="2014144" y="4189032"/>
              <a:ext cx="5920468" cy="301133"/>
            </a:xfrm>
            <a:prstGeom prst="roundRect">
              <a:avLst/>
            </a:prstGeom>
            <a:solidFill>
              <a:srgbClr val="E8F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400" dirty="0">
                  <a:solidFill>
                    <a:schemeClr val="tx1"/>
                  </a:solidFill>
                  <a:latin typeface="Garet" panose="020B0604020202020204" charset="0"/>
                </a:rPr>
                <a:t>Category Assessment</a:t>
              </a:r>
              <a:endParaRPr lang="en-ID" sz="2400" dirty="0">
                <a:solidFill>
                  <a:schemeClr val="tx1"/>
                </a:solidFill>
                <a:latin typeface="Garet" panose="020B0604020202020204" charset="0"/>
              </a:endParaRPr>
            </a:p>
          </p:txBody>
        </p:sp>
      </p:grpSp>
      <p:grpSp>
        <p:nvGrpSpPr>
          <p:cNvPr id="140" name="Group 139">
            <a:extLst>
              <a:ext uri="{FF2B5EF4-FFF2-40B4-BE49-F238E27FC236}">
                <a16:creationId xmlns:a16="http://schemas.microsoft.com/office/drawing/2014/main" id="{91A3D96D-CC2B-7CF7-97AD-BB467A5E6896}"/>
              </a:ext>
            </a:extLst>
          </p:cNvPr>
          <p:cNvGrpSpPr/>
          <p:nvPr/>
        </p:nvGrpSpPr>
        <p:grpSpPr>
          <a:xfrm>
            <a:off x="1698970" y="6457570"/>
            <a:ext cx="12855230" cy="455623"/>
            <a:chOff x="1092200" y="4528727"/>
            <a:chExt cx="6842412" cy="301133"/>
          </a:xfrm>
        </p:grpSpPr>
        <p:sp>
          <p:nvSpPr>
            <p:cNvPr id="13" name="Rectangle: Rounded Corners 12">
              <a:extLst>
                <a:ext uri="{FF2B5EF4-FFF2-40B4-BE49-F238E27FC236}">
                  <a16:creationId xmlns:a16="http://schemas.microsoft.com/office/drawing/2014/main" id="{60D0393A-89CF-F37B-1F71-F3911508F271}"/>
                </a:ext>
              </a:extLst>
            </p:cNvPr>
            <p:cNvSpPr/>
            <p:nvPr/>
          </p:nvSpPr>
          <p:spPr>
            <a:xfrm>
              <a:off x="1092200" y="4528727"/>
              <a:ext cx="805317" cy="301133"/>
            </a:xfrm>
            <a:prstGeom prst="roundRect">
              <a:avLst/>
            </a:prstGeom>
            <a:solidFill>
              <a:srgbClr val="E8F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solidFill>
                    <a:schemeClr val="tx1"/>
                  </a:solidFill>
                  <a:latin typeface="Garet" panose="020B0604020202020204" charset="0"/>
                </a:rPr>
                <a:t>7/8</a:t>
              </a:r>
              <a:endParaRPr lang="en-ID" sz="2400" dirty="0">
                <a:solidFill>
                  <a:schemeClr val="tx1"/>
                </a:solidFill>
                <a:latin typeface="Garet" panose="020B0604020202020204" charset="0"/>
              </a:endParaRPr>
            </a:p>
          </p:txBody>
        </p:sp>
        <p:sp>
          <p:nvSpPr>
            <p:cNvPr id="30" name="Rectangle: Rounded Corners 29">
              <a:extLst>
                <a:ext uri="{FF2B5EF4-FFF2-40B4-BE49-F238E27FC236}">
                  <a16:creationId xmlns:a16="http://schemas.microsoft.com/office/drawing/2014/main" id="{12893EF8-A049-C1C6-A0A1-2CA575701BDE}"/>
                </a:ext>
              </a:extLst>
            </p:cNvPr>
            <p:cNvSpPr/>
            <p:nvPr/>
          </p:nvSpPr>
          <p:spPr>
            <a:xfrm>
              <a:off x="2014144" y="4528727"/>
              <a:ext cx="5920468" cy="301133"/>
            </a:xfrm>
            <a:prstGeom prst="roundRect">
              <a:avLst/>
            </a:prstGeom>
            <a:solidFill>
              <a:srgbClr val="E8F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400" dirty="0">
                  <a:solidFill>
                    <a:schemeClr val="tx1"/>
                  </a:solidFill>
                  <a:latin typeface="Garet" panose="020B0604020202020204" charset="0"/>
                </a:rPr>
                <a:t>Category Definition &amp; Role</a:t>
              </a:r>
              <a:endParaRPr lang="en-ID" sz="2400" dirty="0">
                <a:solidFill>
                  <a:schemeClr val="tx1"/>
                </a:solidFill>
                <a:latin typeface="Garet" panose="020B0604020202020204" charset="0"/>
              </a:endParaRPr>
            </a:p>
          </p:txBody>
        </p:sp>
      </p:grpSp>
      <p:grpSp>
        <p:nvGrpSpPr>
          <p:cNvPr id="143" name="Group 142">
            <a:extLst>
              <a:ext uri="{FF2B5EF4-FFF2-40B4-BE49-F238E27FC236}">
                <a16:creationId xmlns:a16="http://schemas.microsoft.com/office/drawing/2014/main" id="{520A7F19-986B-A11A-6FBC-A7204E0D06DC}"/>
              </a:ext>
            </a:extLst>
          </p:cNvPr>
          <p:cNvGrpSpPr/>
          <p:nvPr/>
        </p:nvGrpSpPr>
        <p:grpSpPr>
          <a:xfrm>
            <a:off x="1698970" y="6967643"/>
            <a:ext cx="12855230" cy="455623"/>
            <a:chOff x="1092200" y="4868422"/>
            <a:chExt cx="6842412" cy="301133"/>
          </a:xfrm>
        </p:grpSpPr>
        <p:sp>
          <p:nvSpPr>
            <p:cNvPr id="14" name="Rectangle: Rounded Corners 13">
              <a:extLst>
                <a:ext uri="{FF2B5EF4-FFF2-40B4-BE49-F238E27FC236}">
                  <a16:creationId xmlns:a16="http://schemas.microsoft.com/office/drawing/2014/main" id="{FCE633AF-3A13-3D30-30FC-3931E68827E3}"/>
                </a:ext>
              </a:extLst>
            </p:cNvPr>
            <p:cNvSpPr/>
            <p:nvPr/>
          </p:nvSpPr>
          <p:spPr>
            <a:xfrm>
              <a:off x="1092200" y="4868422"/>
              <a:ext cx="805317" cy="301133"/>
            </a:xfrm>
            <a:prstGeom prst="roundRect">
              <a:avLst/>
            </a:prstGeom>
            <a:solidFill>
              <a:srgbClr val="E8F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solidFill>
                    <a:schemeClr val="tx1"/>
                  </a:solidFill>
                  <a:latin typeface="Garet" panose="020B0604020202020204" charset="0"/>
                </a:rPr>
                <a:t>9/10</a:t>
              </a:r>
              <a:endParaRPr lang="en-ID" sz="2400" dirty="0">
                <a:solidFill>
                  <a:schemeClr val="tx1"/>
                </a:solidFill>
                <a:latin typeface="Garet" panose="020B0604020202020204" charset="0"/>
              </a:endParaRPr>
            </a:p>
          </p:txBody>
        </p:sp>
        <p:sp>
          <p:nvSpPr>
            <p:cNvPr id="31" name="Rectangle: Rounded Corners 30">
              <a:extLst>
                <a:ext uri="{FF2B5EF4-FFF2-40B4-BE49-F238E27FC236}">
                  <a16:creationId xmlns:a16="http://schemas.microsoft.com/office/drawing/2014/main" id="{9F4FA186-428E-D96D-09BF-C9BE0E5A2CBB}"/>
                </a:ext>
              </a:extLst>
            </p:cNvPr>
            <p:cNvSpPr/>
            <p:nvPr/>
          </p:nvSpPr>
          <p:spPr>
            <a:xfrm>
              <a:off x="2014144" y="4868422"/>
              <a:ext cx="5920468" cy="301133"/>
            </a:xfrm>
            <a:prstGeom prst="roundRect">
              <a:avLst/>
            </a:prstGeom>
            <a:solidFill>
              <a:srgbClr val="E8F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400" dirty="0">
                  <a:solidFill>
                    <a:schemeClr val="tx1"/>
                  </a:solidFill>
                  <a:latin typeface="Garet" panose="020B0604020202020204" charset="0"/>
                </a:rPr>
                <a:t>Category Objectives &amp; Strategies</a:t>
              </a:r>
              <a:endParaRPr lang="en-ID" sz="2400" dirty="0">
                <a:solidFill>
                  <a:schemeClr val="tx1"/>
                </a:solidFill>
                <a:latin typeface="Garet" panose="020B0604020202020204" charset="0"/>
              </a:endParaRPr>
            </a:p>
          </p:txBody>
        </p:sp>
      </p:grpSp>
      <p:grpSp>
        <p:nvGrpSpPr>
          <p:cNvPr id="144" name="Group 143">
            <a:extLst>
              <a:ext uri="{FF2B5EF4-FFF2-40B4-BE49-F238E27FC236}">
                <a16:creationId xmlns:a16="http://schemas.microsoft.com/office/drawing/2014/main" id="{6F6C5A6C-9EB1-FF9A-091D-7079C53B6C5E}"/>
              </a:ext>
            </a:extLst>
          </p:cNvPr>
          <p:cNvGrpSpPr/>
          <p:nvPr/>
        </p:nvGrpSpPr>
        <p:grpSpPr>
          <a:xfrm>
            <a:off x="1698971" y="7477717"/>
            <a:ext cx="12855230" cy="455623"/>
            <a:chOff x="1092200" y="5208117"/>
            <a:chExt cx="7045206" cy="301133"/>
          </a:xfrm>
        </p:grpSpPr>
        <p:sp>
          <p:nvSpPr>
            <p:cNvPr id="15" name="Rectangle: Rounded Corners 14">
              <a:extLst>
                <a:ext uri="{FF2B5EF4-FFF2-40B4-BE49-F238E27FC236}">
                  <a16:creationId xmlns:a16="http://schemas.microsoft.com/office/drawing/2014/main" id="{43B7645D-EC28-88FA-D6A8-A0AAD2E40098}"/>
                </a:ext>
              </a:extLst>
            </p:cNvPr>
            <p:cNvSpPr/>
            <p:nvPr/>
          </p:nvSpPr>
          <p:spPr>
            <a:xfrm>
              <a:off x="1092200" y="5208117"/>
              <a:ext cx="805317" cy="301133"/>
            </a:xfrm>
            <a:prstGeom prst="roundRect">
              <a:avLst/>
            </a:prstGeom>
            <a:solidFill>
              <a:srgbClr val="E8F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solidFill>
                    <a:schemeClr val="tx1"/>
                  </a:solidFill>
                  <a:latin typeface="Garet" panose="020B0604020202020204" charset="0"/>
                </a:rPr>
                <a:t>11</a:t>
              </a:r>
              <a:endParaRPr lang="en-ID" sz="2400" dirty="0">
                <a:solidFill>
                  <a:schemeClr val="tx1"/>
                </a:solidFill>
                <a:latin typeface="Garet" panose="020B0604020202020204" charset="0"/>
              </a:endParaRPr>
            </a:p>
          </p:txBody>
        </p:sp>
        <p:sp>
          <p:nvSpPr>
            <p:cNvPr id="32" name="Rectangle: Rounded Corners 31">
              <a:extLst>
                <a:ext uri="{FF2B5EF4-FFF2-40B4-BE49-F238E27FC236}">
                  <a16:creationId xmlns:a16="http://schemas.microsoft.com/office/drawing/2014/main" id="{3F32DFE4-7C65-8CE0-9508-EF325F76308D}"/>
                </a:ext>
              </a:extLst>
            </p:cNvPr>
            <p:cNvSpPr/>
            <p:nvPr/>
          </p:nvSpPr>
          <p:spPr>
            <a:xfrm>
              <a:off x="2041468" y="5208117"/>
              <a:ext cx="6095938" cy="301133"/>
            </a:xfrm>
            <a:prstGeom prst="roundRect">
              <a:avLst/>
            </a:prstGeom>
            <a:solidFill>
              <a:srgbClr val="E8F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200" dirty="0">
                  <a:solidFill>
                    <a:schemeClr val="tx1"/>
                  </a:solidFill>
                  <a:latin typeface="Garet" panose="020B0604020202020204" charset="0"/>
                </a:rPr>
                <a:t>Assortment, Pricing, Planogramming, Promotion and Personalization </a:t>
              </a:r>
              <a:endParaRPr lang="en-ID" sz="2200" dirty="0">
                <a:solidFill>
                  <a:schemeClr val="tx1"/>
                </a:solidFill>
                <a:latin typeface="Garet" panose="020B0604020202020204" charset="0"/>
              </a:endParaRPr>
            </a:p>
          </p:txBody>
        </p:sp>
      </p:grpSp>
      <p:grpSp>
        <p:nvGrpSpPr>
          <p:cNvPr id="145" name="Group 144">
            <a:extLst>
              <a:ext uri="{FF2B5EF4-FFF2-40B4-BE49-F238E27FC236}">
                <a16:creationId xmlns:a16="http://schemas.microsoft.com/office/drawing/2014/main" id="{0296416B-2459-2F78-5369-519D2E107AA5}"/>
              </a:ext>
            </a:extLst>
          </p:cNvPr>
          <p:cNvGrpSpPr/>
          <p:nvPr/>
        </p:nvGrpSpPr>
        <p:grpSpPr>
          <a:xfrm>
            <a:off x="1698970" y="7987781"/>
            <a:ext cx="12855230" cy="455636"/>
            <a:chOff x="1092200" y="5547812"/>
            <a:chExt cx="6842412" cy="301142"/>
          </a:xfrm>
        </p:grpSpPr>
        <p:sp>
          <p:nvSpPr>
            <p:cNvPr id="16" name="Rectangle: Rounded Corners 15">
              <a:extLst>
                <a:ext uri="{FF2B5EF4-FFF2-40B4-BE49-F238E27FC236}">
                  <a16:creationId xmlns:a16="http://schemas.microsoft.com/office/drawing/2014/main" id="{044C6A58-E59D-58D0-F6BE-798F1B1D2E41}"/>
                </a:ext>
              </a:extLst>
            </p:cNvPr>
            <p:cNvSpPr/>
            <p:nvPr/>
          </p:nvSpPr>
          <p:spPr>
            <a:xfrm>
              <a:off x="1092200" y="5547812"/>
              <a:ext cx="805317" cy="301133"/>
            </a:xfrm>
            <a:prstGeom prst="roundRect">
              <a:avLst/>
            </a:prstGeom>
            <a:solidFill>
              <a:srgbClr val="E8F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solidFill>
                    <a:schemeClr val="tx1"/>
                  </a:solidFill>
                  <a:latin typeface="Garet" panose="020B0604020202020204" charset="0"/>
                </a:rPr>
                <a:t>12</a:t>
              </a:r>
              <a:endParaRPr lang="en-ID" sz="2400" dirty="0">
                <a:solidFill>
                  <a:schemeClr val="tx1"/>
                </a:solidFill>
                <a:latin typeface="Garet" panose="020B0604020202020204" charset="0"/>
              </a:endParaRPr>
            </a:p>
          </p:txBody>
        </p:sp>
        <p:sp>
          <p:nvSpPr>
            <p:cNvPr id="33" name="Rectangle: Rounded Corners 32">
              <a:extLst>
                <a:ext uri="{FF2B5EF4-FFF2-40B4-BE49-F238E27FC236}">
                  <a16:creationId xmlns:a16="http://schemas.microsoft.com/office/drawing/2014/main" id="{E5939579-16AD-B360-E7B6-2EF78AC97B2F}"/>
                </a:ext>
              </a:extLst>
            </p:cNvPr>
            <p:cNvSpPr/>
            <p:nvPr/>
          </p:nvSpPr>
          <p:spPr>
            <a:xfrm>
              <a:off x="2014144" y="5547820"/>
              <a:ext cx="5920468" cy="301134"/>
            </a:xfrm>
            <a:prstGeom prst="roundRect">
              <a:avLst/>
            </a:prstGeom>
            <a:solidFill>
              <a:srgbClr val="E8F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400" dirty="0">
                  <a:solidFill>
                    <a:schemeClr val="tx1"/>
                  </a:solidFill>
                  <a:latin typeface="Garet" panose="020B0604020202020204" charset="0"/>
                </a:rPr>
                <a:t>Retail Media/Shopper Marketing Implementation</a:t>
              </a:r>
              <a:endParaRPr lang="en-ID" sz="2400" dirty="0">
                <a:solidFill>
                  <a:schemeClr val="tx1"/>
                </a:solidFill>
                <a:latin typeface="Garet" panose="020B0604020202020204" charset="0"/>
              </a:endParaRPr>
            </a:p>
          </p:txBody>
        </p:sp>
      </p:grpSp>
      <p:grpSp>
        <p:nvGrpSpPr>
          <p:cNvPr id="146" name="Group 145">
            <a:extLst>
              <a:ext uri="{FF2B5EF4-FFF2-40B4-BE49-F238E27FC236}">
                <a16:creationId xmlns:a16="http://schemas.microsoft.com/office/drawing/2014/main" id="{756BCCDA-1F0E-39EE-8E36-7078B0148FC8}"/>
              </a:ext>
            </a:extLst>
          </p:cNvPr>
          <p:cNvGrpSpPr/>
          <p:nvPr/>
        </p:nvGrpSpPr>
        <p:grpSpPr>
          <a:xfrm>
            <a:off x="1698970" y="8497877"/>
            <a:ext cx="12855230" cy="455623"/>
            <a:chOff x="1092200" y="5887504"/>
            <a:chExt cx="6842412" cy="301133"/>
          </a:xfrm>
        </p:grpSpPr>
        <p:sp>
          <p:nvSpPr>
            <p:cNvPr id="17" name="Rectangle: Rounded Corners 16">
              <a:extLst>
                <a:ext uri="{FF2B5EF4-FFF2-40B4-BE49-F238E27FC236}">
                  <a16:creationId xmlns:a16="http://schemas.microsoft.com/office/drawing/2014/main" id="{71E2008D-2D40-4673-B40C-78407474EB08}"/>
                </a:ext>
              </a:extLst>
            </p:cNvPr>
            <p:cNvSpPr/>
            <p:nvPr/>
          </p:nvSpPr>
          <p:spPr>
            <a:xfrm>
              <a:off x="1092200" y="5887504"/>
              <a:ext cx="805317" cy="301133"/>
            </a:xfrm>
            <a:prstGeom prst="roundRect">
              <a:avLst/>
            </a:prstGeom>
            <a:solidFill>
              <a:srgbClr val="E8F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dirty="0">
                  <a:solidFill>
                    <a:schemeClr val="tx1"/>
                  </a:solidFill>
                  <a:latin typeface="Garet" panose="020B0604020202020204" charset="0"/>
                </a:rPr>
                <a:t>13</a:t>
              </a:r>
              <a:endParaRPr lang="en-ID" sz="2400" dirty="0">
                <a:solidFill>
                  <a:schemeClr val="tx1"/>
                </a:solidFill>
                <a:latin typeface="Garet" panose="020B0604020202020204" charset="0"/>
              </a:endParaRPr>
            </a:p>
          </p:txBody>
        </p:sp>
        <p:sp>
          <p:nvSpPr>
            <p:cNvPr id="34" name="Rectangle: Rounded Corners 33">
              <a:extLst>
                <a:ext uri="{FF2B5EF4-FFF2-40B4-BE49-F238E27FC236}">
                  <a16:creationId xmlns:a16="http://schemas.microsoft.com/office/drawing/2014/main" id="{083F2BEF-19A9-D0D1-E341-95D6F22069E9}"/>
                </a:ext>
              </a:extLst>
            </p:cNvPr>
            <p:cNvSpPr/>
            <p:nvPr/>
          </p:nvSpPr>
          <p:spPr>
            <a:xfrm>
              <a:off x="2014144" y="5887504"/>
              <a:ext cx="5920468" cy="301133"/>
            </a:xfrm>
            <a:prstGeom prst="roundRect">
              <a:avLst/>
            </a:prstGeom>
            <a:solidFill>
              <a:srgbClr val="E8F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2400" dirty="0">
                  <a:solidFill>
                    <a:schemeClr val="tx1"/>
                  </a:solidFill>
                  <a:latin typeface="Garet" panose="020B0604020202020204" charset="0"/>
                </a:rPr>
                <a:t>Measuring Results</a:t>
              </a:r>
              <a:endParaRPr lang="en-ID" sz="2400" dirty="0">
                <a:solidFill>
                  <a:schemeClr val="tx1"/>
                </a:solidFill>
                <a:latin typeface="Garet" panose="020B0604020202020204" charset="0"/>
              </a:endParaRPr>
            </a:p>
          </p:txBody>
        </p:sp>
      </p:grpSp>
      <p:sp>
        <p:nvSpPr>
          <p:cNvPr id="18" name="TextBox 17">
            <a:extLst>
              <a:ext uri="{FF2B5EF4-FFF2-40B4-BE49-F238E27FC236}">
                <a16:creationId xmlns:a16="http://schemas.microsoft.com/office/drawing/2014/main" id="{3B6B1835-680A-66F5-A970-BE4B89786C9E}"/>
              </a:ext>
            </a:extLst>
          </p:cNvPr>
          <p:cNvSpPr txBox="1"/>
          <p:nvPr/>
        </p:nvSpPr>
        <p:spPr>
          <a:xfrm>
            <a:off x="450056" y="9608560"/>
            <a:ext cx="4172348" cy="323165"/>
          </a:xfrm>
          <a:prstGeom prst="rect">
            <a:avLst/>
          </a:prstGeom>
          <a:noFill/>
        </p:spPr>
        <p:txBody>
          <a:bodyPr wrap="square">
            <a:spAutoFit/>
          </a:bodyPr>
          <a:lstStyle/>
          <a:p>
            <a:r>
              <a:rPr lang="en-ID" sz="1500" dirty="0">
                <a:solidFill>
                  <a:schemeClr val="bg1"/>
                </a:solidFill>
                <a:latin typeface="Plus Jakarta Sans" pitchFamily="2" charset="0"/>
                <a:cs typeface="Plus Jakarta Sans" pitchFamily="2" charset="0"/>
              </a:rPr>
              <a:t>www.intentaitech.com</a:t>
            </a:r>
          </a:p>
        </p:txBody>
      </p:sp>
      <p:sp>
        <p:nvSpPr>
          <p:cNvPr id="19" name="Rectangle: Rounded Corners 18">
            <a:extLst>
              <a:ext uri="{FF2B5EF4-FFF2-40B4-BE49-F238E27FC236}">
                <a16:creationId xmlns:a16="http://schemas.microsoft.com/office/drawing/2014/main" id="{17300F10-AECC-2F96-14B8-ECE5CB4F728B}"/>
              </a:ext>
            </a:extLst>
          </p:cNvPr>
          <p:cNvSpPr/>
          <p:nvPr/>
        </p:nvSpPr>
        <p:spPr>
          <a:xfrm rot="16200000">
            <a:off x="192983" y="4393523"/>
            <a:ext cx="2391375" cy="398588"/>
          </a:xfrm>
          <a:prstGeom prst="roundRect">
            <a:avLst>
              <a:gd name="adj" fmla="val 17611"/>
            </a:avLst>
          </a:prstGeom>
          <a:solidFill>
            <a:schemeClr val="bg1"/>
          </a:solidFill>
          <a:ln w="25400">
            <a:solidFill>
              <a:schemeClr val="tx2">
                <a:lumMod val="20000"/>
                <a:lumOff val="8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aret" panose="020B0604020202020204" charset="0"/>
                <a:cs typeface="Plus Jakarta Sans" pitchFamily="2" charset="0"/>
              </a:rPr>
              <a:t>STRATEGY</a:t>
            </a:r>
          </a:p>
        </p:txBody>
      </p:sp>
      <p:sp>
        <p:nvSpPr>
          <p:cNvPr id="20" name="Rectangle: Rounded Corners 19">
            <a:extLst>
              <a:ext uri="{FF2B5EF4-FFF2-40B4-BE49-F238E27FC236}">
                <a16:creationId xmlns:a16="http://schemas.microsoft.com/office/drawing/2014/main" id="{243A35F2-F21B-B468-3B57-0ADBF1333C47}"/>
              </a:ext>
            </a:extLst>
          </p:cNvPr>
          <p:cNvSpPr/>
          <p:nvPr/>
        </p:nvSpPr>
        <p:spPr>
          <a:xfrm rot="16200000">
            <a:off x="619950" y="6505958"/>
            <a:ext cx="1515517" cy="398593"/>
          </a:xfrm>
          <a:prstGeom prst="roundRect">
            <a:avLst>
              <a:gd name="adj" fmla="val 17611"/>
            </a:avLst>
          </a:prstGeom>
          <a:solidFill>
            <a:schemeClr val="bg1"/>
          </a:solidFill>
          <a:ln w="25400">
            <a:solidFill>
              <a:schemeClr val="tx2">
                <a:lumMod val="20000"/>
                <a:lumOff val="8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Garet" panose="020B0604020202020204" charset="0"/>
                <a:cs typeface="Plus Jakarta Sans" pitchFamily="2" charset="0"/>
              </a:rPr>
              <a:t>PLANNING</a:t>
            </a:r>
          </a:p>
        </p:txBody>
      </p:sp>
      <p:sp>
        <p:nvSpPr>
          <p:cNvPr id="25" name="Rectangle: Rounded Corners 24">
            <a:extLst>
              <a:ext uri="{FF2B5EF4-FFF2-40B4-BE49-F238E27FC236}">
                <a16:creationId xmlns:a16="http://schemas.microsoft.com/office/drawing/2014/main" id="{D2D3646E-3900-8B09-D1F9-C6B56D39DF6A}"/>
              </a:ext>
            </a:extLst>
          </p:cNvPr>
          <p:cNvSpPr/>
          <p:nvPr/>
        </p:nvSpPr>
        <p:spPr>
          <a:xfrm rot="16200000">
            <a:off x="687530" y="8089788"/>
            <a:ext cx="1380358" cy="427957"/>
          </a:xfrm>
          <a:prstGeom prst="roundRect">
            <a:avLst>
              <a:gd name="adj" fmla="val 17611"/>
            </a:avLst>
          </a:prstGeom>
          <a:solidFill>
            <a:schemeClr val="bg1"/>
          </a:solidFill>
          <a:ln w="25400">
            <a:solidFill>
              <a:schemeClr val="tx2">
                <a:lumMod val="20000"/>
                <a:lumOff val="8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Garet" panose="020B0604020202020204" charset="0"/>
                <a:cs typeface="Plus Jakarta Sans" pitchFamily="2" charset="0"/>
              </a:rPr>
              <a:t>EXECUTION</a:t>
            </a:r>
            <a:endParaRPr lang="en-US" sz="1600" b="1" dirty="0">
              <a:solidFill>
                <a:schemeClr val="tx1"/>
              </a:solidFill>
              <a:latin typeface="Garet" panose="020B0604020202020204" charset="0"/>
              <a:cs typeface="Plus Jakarta Sans" pitchFamily="2" charset="0"/>
            </a:endParaRPr>
          </a:p>
        </p:txBody>
      </p:sp>
    </p:spTree>
    <p:extLst>
      <p:ext uri="{BB962C8B-B14F-4D97-AF65-F5344CB8AC3E}">
        <p14:creationId xmlns:p14="http://schemas.microsoft.com/office/powerpoint/2010/main" val="110814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Placeholder 60">
            <a:extLst>
              <a:ext uri="{FF2B5EF4-FFF2-40B4-BE49-F238E27FC236}">
                <a16:creationId xmlns:a16="http://schemas.microsoft.com/office/drawing/2014/main" id="{CBC64531-ACE4-2B91-77E3-57CEB6BFE21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2651" b="22651"/>
          <a:stretch/>
        </p:blipFill>
        <p:spPr>
          <a:xfrm>
            <a:off x="1222967" y="2200698"/>
            <a:ext cx="15842067" cy="4951848"/>
          </a:xfrm>
        </p:spPr>
      </p:pic>
      <p:sp>
        <p:nvSpPr>
          <p:cNvPr id="62" name="Rectangle: Rounded Corners 61">
            <a:extLst>
              <a:ext uri="{FF2B5EF4-FFF2-40B4-BE49-F238E27FC236}">
                <a16:creationId xmlns:a16="http://schemas.microsoft.com/office/drawing/2014/main" id="{2B374858-84AF-3433-8860-D661240C36CA}"/>
              </a:ext>
            </a:extLst>
          </p:cNvPr>
          <p:cNvSpPr/>
          <p:nvPr/>
        </p:nvSpPr>
        <p:spPr>
          <a:xfrm>
            <a:off x="1222967" y="2200700"/>
            <a:ext cx="15840075" cy="4951848"/>
          </a:xfrm>
          <a:prstGeom prst="roundRect">
            <a:avLst>
              <a:gd name="adj" fmla="val 6280"/>
            </a:avLst>
          </a:prstGeom>
          <a:gradFill flip="none" rotWithShape="1">
            <a:gsLst>
              <a:gs pos="0">
                <a:schemeClr val="tx1"/>
              </a:gs>
              <a:gs pos="75000">
                <a:schemeClr val="tx1">
                  <a:alpha val="28000"/>
                </a:scheme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2700" dirty="0">
              <a:latin typeface="Garet Bold" panose="020B0604020202020204" charset="0"/>
            </a:endParaRPr>
          </a:p>
        </p:txBody>
      </p:sp>
      <p:sp>
        <p:nvSpPr>
          <p:cNvPr id="19" name="TextBox 18">
            <a:extLst>
              <a:ext uri="{FF2B5EF4-FFF2-40B4-BE49-F238E27FC236}">
                <a16:creationId xmlns:a16="http://schemas.microsoft.com/office/drawing/2014/main" id="{8F561262-2A94-EBC5-FF9F-800628338768}"/>
              </a:ext>
            </a:extLst>
          </p:cNvPr>
          <p:cNvSpPr txBox="1"/>
          <p:nvPr/>
        </p:nvSpPr>
        <p:spPr>
          <a:xfrm>
            <a:off x="911251" y="811786"/>
            <a:ext cx="16700888" cy="1304716"/>
          </a:xfrm>
          <a:prstGeom prst="rect">
            <a:avLst/>
          </a:prstGeom>
          <a:noFill/>
        </p:spPr>
        <p:txBody>
          <a:bodyPr wrap="square">
            <a:spAutoFit/>
          </a:bodyPr>
          <a:lstStyle>
            <a:defPPr>
              <a:defRPr lang="en-US"/>
            </a:defPPr>
            <a:lvl1pPr marR="0" lvl="0" indent="0" fontAlgn="base">
              <a:lnSpc>
                <a:spcPct val="80000"/>
              </a:lnSpc>
              <a:spcBef>
                <a:spcPts val="0"/>
              </a:spcBef>
              <a:spcAft>
                <a:spcPts val="0"/>
              </a:spcAft>
              <a:buClrTx/>
              <a:buSzTx/>
              <a:buFontTx/>
              <a:buNone/>
              <a:tabLst/>
              <a:defRPr kumimoji="0" sz="3200" b="1" i="0" u="none" strike="noStrike" cap="none" spc="0" normalizeH="0" baseline="0">
                <a:ln>
                  <a:noFill/>
                </a:ln>
                <a:solidFill>
                  <a:schemeClr val="accent1"/>
                </a:solidFill>
                <a:effectLst/>
                <a:uLnTx/>
                <a:uFillTx/>
                <a:latin typeface="+mj-lt"/>
                <a:ea typeface="Open Sans" panose="020B0606030504020204" pitchFamily="34" charset="0"/>
                <a:cs typeface="Plus Jakarta Sans" pitchFamily="2" charset="0"/>
              </a:defRPr>
            </a:lvl1pPr>
          </a:lstStyle>
          <a:p>
            <a:r>
              <a:rPr lang="en-US" sz="4800" dirty="0">
                <a:solidFill>
                  <a:srgbClr val="0347DF"/>
                </a:solidFill>
                <a:latin typeface="Garet Bold" panose="020B0604020202020204" charset="0"/>
                <a:ea typeface="Roboto" panose="02000000000000000000" pitchFamily="2" charset="0"/>
                <a:cs typeface="Roboto" panose="02000000000000000000" pitchFamily="2" charset="0"/>
              </a:rPr>
              <a:t>Next Generation Category Management Has Proven to Deliver Transformational Results</a:t>
            </a:r>
            <a:endParaRPr lang="th-TH" sz="4800" dirty="0">
              <a:solidFill>
                <a:srgbClr val="0347DF"/>
              </a:solidFill>
              <a:latin typeface="Garet Bold" panose="020B0604020202020204" charset="0"/>
              <a:ea typeface="Roboto" panose="02000000000000000000" pitchFamily="2" charset="0"/>
            </a:endParaRPr>
          </a:p>
        </p:txBody>
      </p:sp>
      <p:grpSp>
        <p:nvGrpSpPr>
          <p:cNvPr id="7174" name="Group 7173">
            <a:extLst>
              <a:ext uri="{FF2B5EF4-FFF2-40B4-BE49-F238E27FC236}">
                <a16:creationId xmlns:a16="http://schemas.microsoft.com/office/drawing/2014/main" id="{0818837E-F593-3488-E972-AB28CFBB316A}"/>
              </a:ext>
            </a:extLst>
          </p:cNvPr>
          <p:cNvGrpSpPr/>
          <p:nvPr/>
        </p:nvGrpSpPr>
        <p:grpSpPr>
          <a:xfrm>
            <a:off x="1489478" y="5105569"/>
            <a:ext cx="15307053" cy="4093956"/>
            <a:chOff x="1079884" y="3378809"/>
            <a:chExt cx="10204702" cy="2729304"/>
          </a:xfrm>
        </p:grpSpPr>
        <p:grpSp>
          <p:nvGrpSpPr>
            <p:cNvPr id="7172" name="Group 7171">
              <a:extLst>
                <a:ext uri="{FF2B5EF4-FFF2-40B4-BE49-F238E27FC236}">
                  <a16:creationId xmlns:a16="http://schemas.microsoft.com/office/drawing/2014/main" id="{18754AB0-0EE6-6301-64FE-5A8DE406C395}"/>
                </a:ext>
              </a:extLst>
            </p:cNvPr>
            <p:cNvGrpSpPr/>
            <p:nvPr/>
          </p:nvGrpSpPr>
          <p:grpSpPr>
            <a:xfrm>
              <a:off x="1079884" y="3378809"/>
              <a:ext cx="3299489" cy="2729304"/>
              <a:chOff x="815311" y="3542097"/>
              <a:chExt cx="3299489" cy="2729304"/>
            </a:xfrm>
          </p:grpSpPr>
          <p:sp>
            <p:nvSpPr>
              <p:cNvPr id="5" name="Rectangle: Rounded Corners 12">
                <a:extLst>
                  <a:ext uri="{FF2B5EF4-FFF2-40B4-BE49-F238E27FC236}">
                    <a16:creationId xmlns:a16="http://schemas.microsoft.com/office/drawing/2014/main" id="{53A4F93F-7CD3-F22D-C6EA-E21A2C8CEF7F}"/>
                  </a:ext>
                </a:extLst>
              </p:cNvPr>
              <p:cNvSpPr/>
              <p:nvPr/>
            </p:nvSpPr>
            <p:spPr>
              <a:xfrm>
                <a:off x="815311" y="3542097"/>
                <a:ext cx="3299489" cy="2729304"/>
              </a:xfrm>
              <a:prstGeom prst="roundRect">
                <a:avLst>
                  <a:gd name="adj" fmla="val 4419"/>
                </a:avLst>
              </a:prstGeom>
              <a:solidFill>
                <a:schemeClr val="bg1"/>
              </a:solidFill>
              <a:ln w="25400">
                <a:noFill/>
              </a:ln>
              <a:effectLst>
                <a:outerShdw blurRad="444500" dist="25400" sx="102000" sy="102000" algn="ctr" rotWithShape="0">
                  <a:schemeClr val="accent2">
                    <a:lumMod val="75000"/>
                    <a:alpha val="27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IN" sz="2700" dirty="0">
                    <a:solidFill>
                      <a:srgbClr val="FFFFFF"/>
                    </a:solidFill>
                    <a:latin typeface="Garet Bold" panose="020B0604020202020204" charset="0"/>
                  </a:rPr>
                  <a:t>r</a:t>
                </a:r>
              </a:p>
            </p:txBody>
          </p:sp>
          <p:grpSp>
            <p:nvGrpSpPr>
              <p:cNvPr id="51" name="Group 50">
                <a:extLst>
                  <a:ext uri="{FF2B5EF4-FFF2-40B4-BE49-F238E27FC236}">
                    <a16:creationId xmlns:a16="http://schemas.microsoft.com/office/drawing/2014/main" id="{FA5E9673-3364-2973-F897-E6A2ED096830}"/>
                  </a:ext>
                </a:extLst>
              </p:cNvPr>
              <p:cNvGrpSpPr/>
              <p:nvPr/>
            </p:nvGrpSpPr>
            <p:grpSpPr>
              <a:xfrm>
                <a:off x="1071020" y="3751255"/>
                <a:ext cx="2788072" cy="1476466"/>
                <a:chOff x="1118493" y="3589731"/>
                <a:chExt cx="2788072" cy="1476466"/>
              </a:xfrm>
            </p:grpSpPr>
            <p:sp>
              <p:nvSpPr>
                <p:cNvPr id="20" name="Text 1">
                  <a:extLst>
                    <a:ext uri="{FF2B5EF4-FFF2-40B4-BE49-F238E27FC236}">
                      <a16:creationId xmlns:a16="http://schemas.microsoft.com/office/drawing/2014/main" id="{3CD5CB2E-BA9A-4A4F-EDD2-76B5606F20AE}"/>
                    </a:ext>
                  </a:extLst>
                </p:cNvPr>
                <p:cNvSpPr/>
                <p:nvPr/>
              </p:nvSpPr>
              <p:spPr>
                <a:xfrm>
                  <a:off x="1896423" y="3589731"/>
                  <a:ext cx="1232210" cy="698653"/>
                </a:xfrm>
                <a:prstGeom prst="rect">
                  <a:avLst/>
                </a:prstGeom>
                <a:noFill/>
              </p:spPr>
              <p:txBody>
                <a:bodyPr wrap="square" rtlCol="0" anchor="ctr">
                  <a:spAutoFit/>
                </a:bodyPr>
                <a:lstStyle/>
                <a:p>
                  <a:pPr algn="ctr">
                    <a:lnSpc>
                      <a:spcPct val="120000"/>
                    </a:lnSpc>
                  </a:pPr>
                  <a:r>
                    <a:rPr lang="en-US" sz="5400" b="1" dirty="0">
                      <a:latin typeface="Garet Bold" panose="020B0604020202020204" charset="0"/>
                      <a:cs typeface="Segoe UI" panose="020B0502040204020203" pitchFamily="34" charset="0"/>
                    </a:rPr>
                    <a:t>#1</a:t>
                  </a:r>
                </a:p>
              </p:txBody>
            </p:sp>
            <p:sp>
              <p:nvSpPr>
                <p:cNvPr id="21" name="Text 2">
                  <a:extLst>
                    <a:ext uri="{FF2B5EF4-FFF2-40B4-BE49-F238E27FC236}">
                      <a16:creationId xmlns:a16="http://schemas.microsoft.com/office/drawing/2014/main" id="{937C972D-446B-0532-E03F-08A9B440EA30}"/>
                    </a:ext>
                  </a:extLst>
                </p:cNvPr>
                <p:cNvSpPr/>
                <p:nvPr/>
              </p:nvSpPr>
              <p:spPr>
                <a:xfrm>
                  <a:off x="1118493" y="4280742"/>
                  <a:ext cx="2788072" cy="309315"/>
                </a:xfrm>
                <a:prstGeom prst="rect">
                  <a:avLst/>
                </a:prstGeom>
                <a:noFill/>
              </p:spPr>
              <p:txBody>
                <a:bodyPr wrap="square" rtlCol="0">
                  <a:spAutoFit/>
                </a:bodyPr>
                <a:lstStyle/>
                <a:p>
                  <a:pPr algn="ctr">
                    <a:lnSpc>
                      <a:spcPct val="120000"/>
                    </a:lnSpc>
                  </a:pPr>
                  <a:r>
                    <a:rPr lang="en-US" sz="2100" b="1" dirty="0">
                      <a:solidFill>
                        <a:srgbClr val="0347DF"/>
                      </a:solidFill>
                      <a:latin typeface="Garet Bold" panose="020B0604020202020204" charset="0"/>
                      <a:cs typeface="Segoe UI" panose="020B0502040204020203" pitchFamily="34" charset="0"/>
                    </a:rPr>
                    <a:t>RETAILER DIFFERENTIATION</a:t>
                  </a:r>
                </a:p>
              </p:txBody>
            </p:sp>
            <p:sp>
              <p:nvSpPr>
                <p:cNvPr id="25" name="Text 3">
                  <a:extLst>
                    <a:ext uri="{FF2B5EF4-FFF2-40B4-BE49-F238E27FC236}">
                      <a16:creationId xmlns:a16="http://schemas.microsoft.com/office/drawing/2014/main" id="{C24C13ED-F195-32D4-6248-0E0102A31E3C}"/>
                    </a:ext>
                  </a:extLst>
                </p:cNvPr>
                <p:cNvSpPr/>
                <p:nvPr/>
              </p:nvSpPr>
              <p:spPr>
                <a:xfrm>
                  <a:off x="1118493" y="4606840"/>
                  <a:ext cx="2788071" cy="459357"/>
                </a:xfrm>
                <a:prstGeom prst="rect">
                  <a:avLst/>
                </a:prstGeom>
                <a:noFill/>
              </p:spPr>
              <p:txBody>
                <a:bodyPr wrap="square" rtlCol="0">
                  <a:spAutoFit/>
                </a:bodyPr>
                <a:lstStyle/>
                <a:p>
                  <a:pPr algn="ctr">
                    <a:lnSpc>
                      <a:spcPct val="120000"/>
                    </a:lnSpc>
                  </a:pPr>
                  <a:r>
                    <a:rPr lang="en-US" sz="1650" dirty="0">
                      <a:latin typeface="Garet Bold" panose="020B0604020202020204" charset="0"/>
                      <a:cs typeface="Segoe UI" panose="020B0502040204020203" pitchFamily="34" charset="0"/>
                    </a:rPr>
                    <a:t>Regional retailer went from #3 to #1 in the market in under three years</a:t>
                  </a:r>
                </a:p>
              </p:txBody>
            </p:sp>
          </p:grpSp>
        </p:grpSp>
        <p:grpSp>
          <p:nvGrpSpPr>
            <p:cNvPr id="7171" name="Group 7170">
              <a:extLst>
                <a:ext uri="{FF2B5EF4-FFF2-40B4-BE49-F238E27FC236}">
                  <a16:creationId xmlns:a16="http://schemas.microsoft.com/office/drawing/2014/main" id="{E24B3C7B-8F4D-EA8A-C450-56350A6C0403}"/>
                </a:ext>
              </a:extLst>
            </p:cNvPr>
            <p:cNvGrpSpPr/>
            <p:nvPr/>
          </p:nvGrpSpPr>
          <p:grpSpPr>
            <a:xfrm>
              <a:off x="4532491" y="3378809"/>
              <a:ext cx="3299489" cy="2729304"/>
              <a:chOff x="4434017" y="3542097"/>
              <a:chExt cx="3299489" cy="2729304"/>
            </a:xfrm>
          </p:grpSpPr>
          <p:sp>
            <p:nvSpPr>
              <p:cNvPr id="13" name="Rectangle: Rounded Corners 12">
                <a:extLst>
                  <a:ext uri="{FF2B5EF4-FFF2-40B4-BE49-F238E27FC236}">
                    <a16:creationId xmlns:a16="http://schemas.microsoft.com/office/drawing/2014/main" id="{2E730D3A-B70F-8D60-0C26-0DCB5E014C34}"/>
                  </a:ext>
                </a:extLst>
              </p:cNvPr>
              <p:cNvSpPr/>
              <p:nvPr/>
            </p:nvSpPr>
            <p:spPr>
              <a:xfrm>
                <a:off x="4434017" y="3542097"/>
                <a:ext cx="3299489" cy="2729304"/>
              </a:xfrm>
              <a:prstGeom prst="roundRect">
                <a:avLst>
                  <a:gd name="adj" fmla="val 4419"/>
                </a:avLst>
              </a:prstGeom>
              <a:solidFill>
                <a:schemeClr val="bg1"/>
              </a:solidFill>
              <a:ln w="25400">
                <a:noFill/>
              </a:ln>
              <a:effectLst>
                <a:outerShdw blurRad="444500" dist="25400" sx="102000" sy="102000" algn="ctr" rotWithShape="0">
                  <a:schemeClr val="accent2">
                    <a:lumMod val="75000"/>
                    <a:alpha val="27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IN" sz="2700" dirty="0">
                  <a:solidFill>
                    <a:srgbClr val="FFFFFF"/>
                  </a:solidFill>
                  <a:latin typeface="Garet Bold" panose="020B0604020202020204" charset="0"/>
                </a:endParaRPr>
              </a:p>
            </p:txBody>
          </p:sp>
          <p:grpSp>
            <p:nvGrpSpPr>
              <p:cNvPr id="52" name="Group 51">
                <a:extLst>
                  <a:ext uri="{FF2B5EF4-FFF2-40B4-BE49-F238E27FC236}">
                    <a16:creationId xmlns:a16="http://schemas.microsoft.com/office/drawing/2014/main" id="{50B73262-6DA0-01A6-7E5D-F98F28CBA592}"/>
                  </a:ext>
                </a:extLst>
              </p:cNvPr>
              <p:cNvGrpSpPr/>
              <p:nvPr/>
            </p:nvGrpSpPr>
            <p:grpSpPr>
              <a:xfrm>
                <a:off x="4591601" y="3751255"/>
                <a:ext cx="2984320" cy="1679598"/>
                <a:chOff x="4448257" y="3589731"/>
                <a:chExt cx="2984320" cy="1679598"/>
              </a:xfrm>
            </p:grpSpPr>
            <p:sp>
              <p:nvSpPr>
                <p:cNvPr id="31" name="Text 4">
                  <a:extLst>
                    <a:ext uri="{FF2B5EF4-FFF2-40B4-BE49-F238E27FC236}">
                      <a16:creationId xmlns:a16="http://schemas.microsoft.com/office/drawing/2014/main" id="{D1E2EDBD-03B1-5F31-E95A-D11C3D10A09D}"/>
                    </a:ext>
                  </a:extLst>
                </p:cNvPr>
                <p:cNvSpPr/>
                <p:nvPr/>
              </p:nvSpPr>
              <p:spPr>
                <a:xfrm>
                  <a:off x="5426972" y="3589731"/>
                  <a:ext cx="1026890" cy="698653"/>
                </a:xfrm>
                <a:prstGeom prst="rect">
                  <a:avLst/>
                </a:prstGeom>
                <a:noFill/>
              </p:spPr>
              <p:txBody>
                <a:bodyPr wrap="square" rtlCol="0" anchor="ctr">
                  <a:spAutoFit/>
                </a:bodyPr>
                <a:lstStyle/>
                <a:p>
                  <a:pPr algn="ctr">
                    <a:lnSpc>
                      <a:spcPct val="120000"/>
                    </a:lnSpc>
                  </a:pPr>
                  <a:r>
                    <a:rPr lang="en-US" sz="5400" b="1" dirty="0">
                      <a:latin typeface="Garet Bold" panose="020B0604020202020204" charset="0"/>
                      <a:cs typeface="Segoe UI" panose="020B0502040204020203" pitchFamily="34" charset="0"/>
                    </a:rPr>
                    <a:t>4x</a:t>
                  </a:r>
                </a:p>
              </p:txBody>
            </p:sp>
            <p:sp>
              <p:nvSpPr>
                <p:cNvPr id="32" name="Text 5">
                  <a:extLst>
                    <a:ext uri="{FF2B5EF4-FFF2-40B4-BE49-F238E27FC236}">
                      <a16:creationId xmlns:a16="http://schemas.microsoft.com/office/drawing/2014/main" id="{35B4CE11-25D6-EC7C-E07D-76CA88FF49FD}"/>
                    </a:ext>
                  </a:extLst>
                </p:cNvPr>
                <p:cNvSpPr/>
                <p:nvPr/>
              </p:nvSpPr>
              <p:spPr>
                <a:xfrm>
                  <a:off x="4965779" y="4280742"/>
                  <a:ext cx="1949276" cy="309315"/>
                </a:xfrm>
                <a:prstGeom prst="rect">
                  <a:avLst/>
                </a:prstGeom>
                <a:noFill/>
              </p:spPr>
              <p:txBody>
                <a:bodyPr wrap="square" rtlCol="0">
                  <a:spAutoFit/>
                </a:bodyPr>
                <a:lstStyle/>
                <a:p>
                  <a:pPr algn="ctr">
                    <a:lnSpc>
                      <a:spcPct val="120000"/>
                    </a:lnSpc>
                  </a:pPr>
                  <a:r>
                    <a:rPr lang="en-US" sz="2100" b="1" dirty="0">
                      <a:solidFill>
                        <a:srgbClr val="0347DF"/>
                      </a:solidFill>
                      <a:latin typeface="Garet Bold" panose="020B0604020202020204" charset="0"/>
                      <a:cs typeface="Segoe UI" panose="020B0502040204020203" pitchFamily="34" charset="0"/>
                    </a:rPr>
                    <a:t>INNOVATION</a:t>
                  </a:r>
                </a:p>
              </p:txBody>
            </p:sp>
            <p:sp>
              <p:nvSpPr>
                <p:cNvPr id="47" name="Text 6">
                  <a:extLst>
                    <a:ext uri="{FF2B5EF4-FFF2-40B4-BE49-F238E27FC236}">
                      <a16:creationId xmlns:a16="http://schemas.microsoft.com/office/drawing/2014/main" id="{65D4743D-2A9F-E792-113E-FB87E82907F0}"/>
                    </a:ext>
                  </a:extLst>
                </p:cNvPr>
                <p:cNvSpPr/>
                <p:nvPr/>
              </p:nvSpPr>
              <p:spPr>
                <a:xfrm>
                  <a:off x="4448257" y="4606840"/>
                  <a:ext cx="2984320" cy="662489"/>
                </a:xfrm>
                <a:prstGeom prst="rect">
                  <a:avLst/>
                </a:prstGeom>
                <a:noFill/>
              </p:spPr>
              <p:txBody>
                <a:bodyPr wrap="square" rtlCol="0">
                  <a:spAutoFit/>
                </a:bodyPr>
                <a:lstStyle/>
                <a:p>
                  <a:pPr algn="ctr">
                    <a:lnSpc>
                      <a:spcPct val="120000"/>
                    </a:lnSpc>
                  </a:pPr>
                  <a:r>
                    <a:rPr lang="en-US" sz="1650" dirty="0">
                      <a:latin typeface="Garet Bold" panose="020B0604020202020204" charset="0"/>
                      <a:cs typeface="Segoe UI" panose="020B0502040204020203" pitchFamily="34" charset="0"/>
                    </a:rPr>
                    <a:t>Global soft drink manufacturer identified innovation to deliver 4x growth to segment</a:t>
                  </a:r>
                </a:p>
              </p:txBody>
            </p:sp>
          </p:grpSp>
        </p:grpSp>
        <p:grpSp>
          <p:nvGrpSpPr>
            <p:cNvPr id="7169" name="Group 7168">
              <a:extLst>
                <a:ext uri="{FF2B5EF4-FFF2-40B4-BE49-F238E27FC236}">
                  <a16:creationId xmlns:a16="http://schemas.microsoft.com/office/drawing/2014/main" id="{953A8646-D745-FE44-F908-1C1E20E34574}"/>
                </a:ext>
              </a:extLst>
            </p:cNvPr>
            <p:cNvGrpSpPr/>
            <p:nvPr/>
          </p:nvGrpSpPr>
          <p:grpSpPr>
            <a:xfrm>
              <a:off x="7985097" y="3378809"/>
              <a:ext cx="3299489" cy="2729304"/>
              <a:chOff x="8052723" y="3542097"/>
              <a:chExt cx="3299489" cy="2729304"/>
            </a:xfrm>
          </p:grpSpPr>
          <p:sp>
            <p:nvSpPr>
              <p:cNvPr id="14" name="Rectangle: Rounded Corners 13">
                <a:extLst>
                  <a:ext uri="{FF2B5EF4-FFF2-40B4-BE49-F238E27FC236}">
                    <a16:creationId xmlns:a16="http://schemas.microsoft.com/office/drawing/2014/main" id="{2DE67A03-40B1-61B2-877E-0F0BDE440A5E}"/>
                  </a:ext>
                </a:extLst>
              </p:cNvPr>
              <p:cNvSpPr/>
              <p:nvPr/>
            </p:nvSpPr>
            <p:spPr>
              <a:xfrm>
                <a:off x="8052723" y="3542097"/>
                <a:ext cx="3299489" cy="2729304"/>
              </a:xfrm>
              <a:prstGeom prst="roundRect">
                <a:avLst>
                  <a:gd name="adj" fmla="val 4419"/>
                </a:avLst>
              </a:prstGeom>
              <a:solidFill>
                <a:schemeClr val="bg1"/>
              </a:solidFill>
              <a:ln w="25400">
                <a:noFill/>
              </a:ln>
              <a:effectLst>
                <a:outerShdw blurRad="444500" dist="25400" sx="102000" sy="102000" algn="ctr" rotWithShape="0">
                  <a:schemeClr val="accent2">
                    <a:lumMod val="75000"/>
                    <a:alpha val="27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IN" sz="2700" dirty="0">
                  <a:solidFill>
                    <a:srgbClr val="FFFFFF"/>
                  </a:solidFill>
                  <a:latin typeface="Garet Bold" panose="020B0604020202020204" charset="0"/>
                </a:endParaRPr>
              </a:p>
            </p:txBody>
          </p:sp>
          <p:grpSp>
            <p:nvGrpSpPr>
              <p:cNvPr id="53" name="Group 52">
                <a:extLst>
                  <a:ext uri="{FF2B5EF4-FFF2-40B4-BE49-F238E27FC236}">
                    <a16:creationId xmlns:a16="http://schemas.microsoft.com/office/drawing/2014/main" id="{641F7CF8-077A-12B8-BF4A-B38A902599A2}"/>
                  </a:ext>
                </a:extLst>
              </p:cNvPr>
              <p:cNvGrpSpPr/>
              <p:nvPr/>
            </p:nvGrpSpPr>
            <p:grpSpPr>
              <a:xfrm>
                <a:off x="8186489" y="3751256"/>
                <a:ext cx="3031957" cy="1882729"/>
                <a:chOff x="8210349" y="3589732"/>
                <a:chExt cx="3031957" cy="1882729"/>
              </a:xfrm>
            </p:grpSpPr>
            <p:sp>
              <p:nvSpPr>
                <p:cNvPr id="48" name="Text 7">
                  <a:extLst>
                    <a:ext uri="{FF2B5EF4-FFF2-40B4-BE49-F238E27FC236}">
                      <a16:creationId xmlns:a16="http://schemas.microsoft.com/office/drawing/2014/main" id="{E8813AFD-8212-982D-EA78-CD46BA3EEE74}"/>
                    </a:ext>
                  </a:extLst>
                </p:cNvPr>
                <p:cNvSpPr/>
                <p:nvPr/>
              </p:nvSpPr>
              <p:spPr>
                <a:xfrm>
                  <a:off x="8988338" y="3589732"/>
                  <a:ext cx="1475978" cy="698653"/>
                </a:xfrm>
                <a:prstGeom prst="rect">
                  <a:avLst/>
                </a:prstGeom>
                <a:noFill/>
              </p:spPr>
              <p:txBody>
                <a:bodyPr wrap="square" rtlCol="0" anchor="ctr">
                  <a:spAutoFit/>
                </a:bodyPr>
                <a:lstStyle/>
                <a:p>
                  <a:pPr algn="ctr">
                    <a:lnSpc>
                      <a:spcPct val="120000"/>
                    </a:lnSpc>
                  </a:pPr>
                  <a:r>
                    <a:rPr lang="en-US" sz="5400" b="1" dirty="0">
                      <a:latin typeface="Garet Bold" panose="020B0604020202020204" charset="0"/>
                      <a:cs typeface="Segoe UI" panose="020B0502040204020203" pitchFamily="34" charset="0"/>
                    </a:rPr>
                    <a:t>30X</a:t>
                  </a:r>
                </a:p>
              </p:txBody>
            </p:sp>
            <p:sp>
              <p:nvSpPr>
                <p:cNvPr id="49" name="Text 8">
                  <a:extLst>
                    <a:ext uri="{FF2B5EF4-FFF2-40B4-BE49-F238E27FC236}">
                      <a16:creationId xmlns:a16="http://schemas.microsoft.com/office/drawing/2014/main" id="{5854748B-C9D2-C1A8-A1F8-05D5B121993D}"/>
                    </a:ext>
                  </a:extLst>
                </p:cNvPr>
                <p:cNvSpPr/>
                <p:nvPr/>
              </p:nvSpPr>
              <p:spPr>
                <a:xfrm>
                  <a:off x="8751689" y="4280742"/>
                  <a:ext cx="1949276" cy="309315"/>
                </a:xfrm>
                <a:prstGeom prst="rect">
                  <a:avLst/>
                </a:prstGeom>
                <a:noFill/>
              </p:spPr>
              <p:txBody>
                <a:bodyPr wrap="square" rtlCol="0">
                  <a:spAutoFit/>
                </a:bodyPr>
                <a:lstStyle/>
                <a:p>
                  <a:pPr algn="ctr">
                    <a:lnSpc>
                      <a:spcPct val="120000"/>
                    </a:lnSpc>
                  </a:pPr>
                  <a:r>
                    <a:rPr lang="en-US" sz="2100" b="1" dirty="0">
                      <a:solidFill>
                        <a:srgbClr val="0347DF"/>
                      </a:solidFill>
                      <a:latin typeface="Garet Bold" panose="020B0604020202020204" charset="0"/>
                      <a:cs typeface="Segoe UI" panose="020B0502040204020203" pitchFamily="34" charset="0"/>
                    </a:rPr>
                    <a:t>CORE BRANDS</a:t>
                  </a:r>
                </a:p>
              </p:txBody>
            </p:sp>
            <p:sp>
              <p:nvSpPr>
                <p:cNvPr id="50" name="Text 9">
                  <a:extLst>
                    <a:ext uri="{FF2B5EF4-FFF2-40B4-BE49-F238E27FC236}">
                      <a16:creationId xmlns:a16="http://schemas.microsoft.com/office/drawing/2014/main" id="{104C434E-ADE9-DA23-CB51-4993118CC826}"/>
                    </a:ext>
                  </a:extLst>
                </p:cNvPr>
                <p:cNvSpPr/>
                <p:nvPr/>
              </p:nvSpPr>
              <p:spPr>
                <a:xfrm>
                  <a:off x="8210349" y="4606840"/>
                  <a:ext cx="3031957" cy="865621"/>
                </a:xfrm>
                <a:prstGeom prst="rect">
                  <a:avLst/>
                </a:prstGeom>
                <a:noFill/>
              </p:spPr>
              <p:txBody>
                <a:bodyPr wrap="square" rtlCol="0">
                  <a:spAutoFit/>
                </a:bodyPr>
                <a:lstStyle/>
                <a:p>
                  <a:pPr algn="ctr">
                    <a:lnSpc>
                      <a:spcPct val="120000"/>
                    </a:lnSpc>
                  </a:pPr>
                  <a:r>
                    <a:rPr lang="en-US" sz="1650" dirty="0">
                      <a:latin typeface="Garet Bold" panose="020B0604020202020204" charset="0"/>
                      <a:cs typeface="Segoe UI" panose="020B0502040204020203" pitchFamily="34" charset="0"/>
                    </a:rPr>
                    <a:t>A PB dairy brand retailer  identified growth platforms resulted +15% CAGR and brand sold for 30x initial size to global manufacture</a:t>
                  </a:r>
                </a:p>
              </p:txBody>
            </p:sp>
          </p:grpSp>
        </p:grpSp>
      </p:grpSp>
    </p:spTree>
    <p:extLst>
      <p:ext uri="{BB962C8B-B14F-4D97-AF65-F5344CB8AC3E}">
        <p14:creationId xmlns:p14="http://schemas.microsoft.com/office/powerpoint/2010/main" val="597294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a:extLst>
            <a:ext uri="{FF2B5EF4-FFF2-40B4-BE49-F238E27FC236}">
              <a16:creationId xmlns:a16="http://schemas.microsoft.com/office/drawing/2014/main" id="{2628B6AB-3F9E-5C83-A198-E91650C4437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119688-6304-F529-C5B6-330FB8DC6377}"/>
              </a:ext>
            </a:extLst>
          </p:cNvPr>
          <p:cNvSpPr txBox="1"/>
          <p:nvPr/>
        </p:nvSpPr>
        <p:spPr>
          <a:xfrm>
            <a:off x="1112948" y="458574"/>
            <a:ext cx="16876605" cy="1304716"/>
          </a:xfrm>
          <a:prstGeom prst="rect">
            <a:avLst/>
          </a:prstGeom>
          <a:noFill/>
        </p:spPr>
        <p:txBody>
          <a:bodyPr wrap="square">
            <a:spAutoFit/>
          </a:bodyPr>
          <a:lstStyle>
            <a:defPPr>
              <a:defRPr lang="en-US"/>
            </a:defPPr>
            <a:lvl1pPr marR="0" lvl="0" indent="0" fontAlgn="base">
              <a:lnSpc>
                <a:spcPct val="80000"/>
              </a:lnSpc>
              <a:spcBef>
                <a:spcPts val="0"/>
              </a:spcBef>
              <a:spcAft>
                <a:spcPts val="0"/>
              </a:spcAft>
              <a:buClrTx/>
              <a:buSzTx/>
              <a:buFontTx/>
              <a:buNone/>
              <a:tabLst/>
              <a:defRPr kumimoji="0" sz="3200" b="1" i="0" u="none" strike="noStrike" cap="none" spc="0" normalizeH="0" baseline="0">
                <a:ln>
                  <a:noFill/>
                </a:ln>
                <a:solidFill>
                  <a:schemeClr val="accent1"/>
                </a:solidFill>
                <a:effectLst/>
                <a:uLnTx/>
                <a:uFillTx/>
                <a:latin typeface="+mj-lt"/>
                <a:ea typeface="Open Sans" panose="020B0606030504020204" pitchFamily="34" charset="0"/>
                <a:cs typeface="Plus Jakarta Sans" pitchFamily="2" charset="0"/>
              </a:defRPr>
            </a:lvl1pPr>
          </a:lstStyle>
          <a:p>
            <a:pPr defTabSz="1371600"/>
            <a:r>
              <a:rPr lang="en-US" sz="4800" dirty="0">
                <a:solidFill>
                  <a:schemeClr val="bg1"/>
                </a:solidFill>
                <a:latin typeface="Garet Bold" panose="020B0604020202020204" charset="0"/>
              </a:rPr>
              <a:t>Insight Engine Delivers Strategic Framework</a:t>
            </a:r>
          </a:p>
          <a:p>
            <a:pPr defTabSz="1371600"/>
            <a:r>
              <a:rPr lang="en-US" sz="4800" dirty="0">
                <a:solidFill>
                  <a:schemeClr val="bg1"/>
                </a:solidFill>
                <a:latin typeface="Garet Bold" panose="020B0604020202020204" charset="0"/>
              </a:rPr>
              <a:t>(Steps 1-5)</a:t>
            </a:r>
            <a:endParaRPr lang="th-TH" sz="4800" dirty="0">
              <a:solidFill>
                <a:schemeClr val="bg1"/>
              </a:solidFill>
              <a:latin typeface="Garet Bold" panose="020B0604020202020204" charset="0"/>
            </a:endParaRPr>
          </a:p>
        </p:txBody>
      </p:sp>
      <p:sp>
        <p:nvSpPr>
          <p:cNvPr id="13" name="Rectangle: Rounded Corners 12">
            <a:extLst>
              <a:ext uri="{FF2B5EF4-FFF2-40B4-BE49-F238E27FC236}">
                <a16:creationId xmlns:a16="http://schemas.microsoft.com/office/drawing/2014/main" id="{5DADBD6A-E22B-8056-B9F0-FF200EEB2911}"/>
              </a:ext>
            </a:extLst>
          </p:cNvPr>
          <p:cNvSpPr/>
          <p:nvPr/>
        </p:nvSpPr>
        <p:spPr>
          <a:xfrm>
            <a:off x="1009425" y="1966761"/>
            <a:ext cx="15973641" cy="7625103"/>
          </a:xfrm>
          <a:prstGeom prst="roundRect">
            <a:avLst>
              <a:gd name="adj" fmla="val 4419"/>
            </a:avLst>
          </a:prstGeom>
          <a:solidFill>
            <a:schemeClr val="bg1"/>
          </a:solidFill>
          <a:ln w="25400">
            <a:noFill/>
          </a:ln>
          <a:effectLst>
            <a:outerShdw blurRad="444500" dist="25400" sx="102000" sy="102000" algn="ctr" rotWithShape="0">
              <a:schemeClr val="accent2">
                <a:lumMod val="75000"/>
                <a:alpha val="27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IN" sz="2700" dirty="0">
              <a:solidFill>
                <a:srgbClr val="FFFFFF"/>
              </a:solidFill>
              <a:latin typeface="Garet" panose="020B0604020202020204" charset="0"/>
            </a:endParaRPr>
          </a:p>
        </p:txBody>
      </p:sp>
      <p:grpSp>
        <p:nvGrpSpPr>
          <p:cNvPr id="89" name="Group 88">
            <a:extLst>
              <a:ext uri="{FF2B5EF4-FFF2-40B4-BE49-F238E27FC236}">
                <a16:creationId xmlns:a16="http://schemas.microsoft.com/office/drawing/2014/main" id="{9357850E-E23C-BC0A-FB05-142AB5050A42}"/>
              </a:ext>
            </a:extLst>
          </p:cNvPr>
          <p:cNvGrpSpPr/>
          <p:nvPr/>
        </p:nvGrpSpPr>
        <p:grpSpPr>
          <a:xfrm>
            <a:off x="1368706" y="2437195"/>
            <a:ext cx="14845298" cy="6684234"/>
            <a:chOff x="910899" y="1892964"/>
            <a:chExt cx="9216897" cy="3833918"/>
          </a:xfrm>
        </p:grpSpPr>
        <p:cxnSp>
          <p:nvCxnSpPr>
            <p:cNvPr id="56" name="Straight Connector 55">
              <a:extLst>
                <a:ext uri="{FF2B5EF4-FFF2-40B4-BE49-F238E27FC236}">
                  <a16:creationId xmlns:a16="http://schemas.microsoft.com/office/drawing/2014/main" id="{902047F0-E93C-34BC-DB9D-3A1A67D647F5}"/>
                </a:ext>
              </a:extLst>
            </p:cNvPr>
            <p:cNvCxnSpPr>
              <a:cxnSpLocks/>
            </p:cNvCxnSpPr>
            <p:nvPr/>
          </p:nvCxnSpPr>
          <p:spPr>
            <a:xfrm>
              <a:off x="1599062" y="2841648"/>
              <a:ext cx="84410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A39F93-BDF3-5A5B-6982-C4B1996F5087}"/>
                </a:ext>
              </a:extLst>
            </p:cNvPr>
            <p:cNvCxnSpPr>
              <a:cxnSpLocks/>
            </p:cNvCxnSpPr>
            <p:nvPr/>
          </p:nvCxnSpPr>
          <p:spPr>
            <a:xfrm>
              <a:off x="1599062" y="3808667"/>
              <a:ext cx="84410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Rectangle: Single Corner Rounded 13">
              <a:extLst>
                <a:ext uri="{FF2B5EF4-FFF2-40B4-BE49-F238E27FC236}">
                  <a16:creationId xmlns:a16="http://schemas.microsoft.com/office/drawing/2014/main" id="{2866FC1D-B285-4BC0-5DDE-5B525E83DFA0}"/>
                </a:ext>
              </a:extLst>
            </p:cNvPr>
            <p:cNvSpPr/>
            <p:nvPr/>
          </p:nvSpPr>
          <p:spPr>
            <a:xfrm rot="16200000">
              <a:off x="830949" y="1989564"/>
              <a:ext cx="957851" cy="764651"/>
            </a:xfrm>
            <a:prstGeom prst="round1Rect">
              <a:avLst/>
            </a:prstGeom>
            <a:solidFill>
              <a:srgbClr val="073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400" dirty="0">
                <a:solidFill>
                  <a:prstClr val="white"/>
                </a:solidFill>
                <a:latin typeface="Garet" panose="020B0604020202020204" charset="0"/>
              </a:endParaRPr>
            </a:p>
          </p:txBody>
        </p:sp>
        <p:grpSp>
          <p:nvGrpSpPr>
            <p:cNvPr id="23" name="Group 22">
              <a:extLst>
                <a:ext uri="{FF2B5EF4-FFF2-40B4-BE49-F238E27FC236}">
                  <a16:creationId xmlns:a16="http://schemas.microsoft.com/office/drawing/2014/main" id="{29332697-DA2E-12C2-28BA-A412AEBCE2EA}"/>
                </a:ext>
              </a:extLst>
            </p:cNvPr>
            <p:cNvGrpSpPr/>
            <p:nvPr/>
          </p:nvGrpSpPr>
          <p:grpSpPr>
            <a:xfrm>
              <a:off x="2115665" y="1941630"/>
              <a:ext cx="5849767" cy="706661"/>
              <a:chOff x="2460393" y="1639341"/>
              <a:chExt cx="5849767" cy="1085552"/>
            </a:xfrm>
          </p:grpSpPr>
          <p:sp>
            <p:nvSpPr>
              <p:cNvPr id="19" name="Rectangle: Rounded Corners 18">
                <a:extLst>
                  <a:ext uri="{FF2B5EF4-FFF2-40B4-BE49-F238E27FC236}">
                    <a16:creationId xmlns:a16="http://schemas.microsoft.com/office/drawing/2014/main" id="{17172A32-D570-F95D-42B5-1E931C6DF1FB}"/>
                  </a:ext>
                </a:extLst>
              </p:cNvPr>
              <p:cNvSpPr/>
              <p:nvPr/>
            </p:nvSpPr>
            <p:spPr>
              <a:xfrm>
                <a:off x="2460393" y="1639341"/>
                <a:ext cx="1288212" cy="1085549"/>
              </a:xfrm>
              <a:prstGeom prst="roundRect">
                <a:avLst>
                  <a:gd name="adj" fmla="val 8691"/>
                </a:avLst>
              </a:prstGeom>
              <a:solidFill>
                <a:srgbClr val="073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600" b="1" dirty="0">
                    <a:solidFill>
                      <a:prstClr val="white"/>
                    </a:solidFill>
                    <a:latin typeface="Garet" panose="020B0604020202020204" charset="0"/>
                  </a:rPr>
                  <a:t>Lifestyle</a:t>
                </a:r>
                <a:endParaRPr lang="en-ID" sz="1600" b="1" dirty="0">
                  <a:solidFill>
                    <a:prstClr val="white"/>
                  </a:solidFill>
                  <a:latin typeface="Garet" panose="020B0604020202020204" charset="0"/>
                </a:endParaRPr>
              </a:p>
            </p:txBody>
          </p:sp>
          <p:sp>
            <p:nvSpPr>
              <p:cNvPr id="20" name="Rectangle: Rounded Corners 19">
                <a:extLst>
                  <a:ext uri="{FF2B5EF4-FFF2-40B4-BE49-F238E27FC236}">
                    <a16:creationId xmlns:a16="http://schemas.microsoft.com/office/drawing/2014/main" id="{1E72345B-8265-6DFC-A031-7888A22E9B37}"/>
                  </a:ext>
                </a:extLst>
              </p:cNvPr>
              <p:cNvSpPr/>
              <p:nvPr/>
            </p:nvSpPr>
            <p:spPr>
              <a:xfrm>
                <a:off x="3969810" y="1639343"/>
                <a:ext cx="1288212" cy="1085549"/>
              </a:xfrm>
              <a:prstGeom prst="roundRect">
                <a:avLst>
                  <a:gd name="adj" fmla="val 8691"/>
                </a:avLst>
              </a:prstGeom>
              <a:solidFill>
                <a:srgbClr val="073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600" b="1" dirty="0">
                    <a:solidFill>
                      <a:prstClr val="white"/>
                    </a:solidFill>
                    <a:latin typeface="Garet" panose="020B0604020202020204" charset="0"/>
                  </a:rPr>
                  <a:t>Attitudes</a:t>
                </a:r>
                <a:endParaRPr lang="en-ID" sz="1600" b="1" dirty="0">
                  <a:solidFill>
                    <a:prstClr val="white"/>
                  </a:solidFill>
                  <a:latin typeface="Garet" panose="020B0604020202020204" charset="0"/>
                </a:endParaRPr>
              </a:p>
            </p:txBody>
          </p:sp>
          <p:sp>
            <p:nvSpPr>
              <p:cNvPr id="21" name="Rectangle: Rounded Corners 20">
                <a:extLst>
                  <a:ext uri="{FF2B5EF4-FFF2-40B4-BE49-F238E27FC236}">
                    <a16:creationId xmlns:a16="http://schemas.microsoft.com/office/drawing/2014/main" id="{50DFCDE4-86AE-D1C4-EBE2-46F219A80F9E}"/>
                  </a:ext>
                </a:extLst>
              </p:cNvPr>
              <p:cNvSpPr/>
              <p:nvPr/>
            </p:nvSpPr>
            <p:spPr>
              <a:xfrm>
                <a:off x="5495879" y="1639343"/>
                <a:ext cx="1288212" cy="1085550"/>
              </a:xfrm>
              <a:prstGeom prst="roundRect">
                <a:avLst>
                  <a:gd name="adj" fmla="val 8691"/>
                </a:avLst>
              </a:prstGeom>
              <a:solidFill>
                <a:srgbClr val="073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600" b="1" dirty="0">
                    <a:solidFill>
                      <a:prstClr val="white"/>
                    </a:solidFill>
                    <a:latin typeface="Garet" panose="020B0604020202020204" charset="0"/>
                  </a:rPr>
                  <a:t>Demographics</a:t>
                </a:r>
                <a:endParaRPr lang="en-ID" sz="1600" b="1" dirty="0">
                  <a:solidFill>
                    <a:prstClr val="white"/>
                  </a:solidFill>
                  <a:latin typeface="Garet" panose="020B0604020202020204" charset="0"/>
                </a:endParaRPr>
              </a:p>
            </p:txBody>
          </p:sp>
          <p:sp>
            <p:nvSpPr>
              <p:cNvPr id="22" name="Rectangle: Rounded Corners 21">
                <a:extLst>
                  <a:ext uri="{FF2B5EF4-FFF2-40B4-BE49-F238E27FC236}">
                    <a16:creationId xmlns:a16="http://schemas.microsoft.com/office/drawing/2014/main" id="{694352E0-17E2-95A2-02EF-547C7A298701}"/>
                  </a:ext>
                </a:extLst>
              </p:cNvPr>
              <p:cNvSpPr/>
              <p:nvPr/>
            </p:nvSpPr>
            <p:spPr>
              <a:xfrm>
                <a:off x="7021948" y="1639341"/>
                <a:ext cx="1288212" cy="1085549"/>
              </a:xfrm>
              <a:prstGeom prst="roundRect">
                <a:avLst>
                  <a:gd name="adj" fmla="val 8691"/>
                </a:avLst>
              </a:prstGeom>
              <a:solidFill>
                <a:srgbClr val="073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600" b="1" dirty="0">
                    <a:solidFill>
                      <a:prstClr val="white"/>
                    </a:solidFill>
                    <a:latin typeface="Garet" panose="020B0604020202020204" charset="0"/>
                  </a:rPr>
                  <a:t>Psychographics</a:t>
                </a:r>
                <a:endParaRPr lang="en-ID" sz="1600" b="1" dirty="0">
                  <a:solidFill>
                    <a:prstClr val="white"/>
                  </a:solidFill>
                  <a:latin typeface="Garet" panose="020B0604020202020204" charset="0"/>
                </a:endParaRPr>
              </a:p>
            </p:txBody>
          </p:sp>
        </p:grpSp>
        <p:sp>
          <p:nvSpPr>
            <p:cNvPr id="29" name="Rectangle: Rounded Corners 28">
              <a:extLst>
                <a:ext uri="{FF2B5EF4-FFF2-40B4-BE49-F238E27FC236}">
                  <a16:creationId xmlns:a16="http://schemas.microsoft.com/office/drawing/2014/main" id="{09923F1B-DB7A-6F4E-B86E-F70111F7658B}"/>
                </a:ext>
              </a:extLst>
            </p:cNvPr>
            <p:cNvSpPr/>
            <p:nvPr/>
          </p:nvSpPr>
          <p:spPr>
            <a:xfrm>
              <a:off x="8402709" y="1941630"/>
              <a:ext cx="1637419" cy="706659"/>
            </a:xfrm>
            <a:prstGeom prst="roundRect">
              <a:avLst>
                <a:gd name="adj" fmla="val 8691"/>
              </a:avLst>
            </a:prstGeom>
            <a:solidFill>
              <a:srgbClr val="07377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400" b="1" dirty="0">
                  <a:solidFill>
                    <a:prstClr val="white"/>
                  </a:solidFill>
                  <a:latin typeface="Garet" panose="020B0604020202020204" charset="0"/>
                </a:rPr>
                <a:t>Consumer Clustered by Characteristics/Buying Power</a:t>
              </a:r>
              <a:endParaRPr lang="en-ID" sz="1400" b="1" dirty="0">
                <a:solidFill>
                  <a:prstClr val="white"/>
                </a:solidFill>
                <a:latin typeface="Garet" panose="020B0604020202020204" charset="0"/>
              </a:endParaRPr>
            </a:p>
          </p:txBody>
        </p:sp>
        <p:sp>
          <p:nvSpPr>
            <p:cNvPr id="46" name="TextBox 45">
              <a:extLst>
                <a:ext uri="{FF2B5EF4-FFF2-40B4-BE49-F238E27FC236}">
                  <a16:creationId xmlns:a16="http://schemas.microsoft.com/office/drawing/2014/main" id="{347A4DB5-A6E4-89B0-797D-3C6939CDB602}"/>
                </a:ext>
              </a:extLst>
            </p:cNvPr>
            <p:cNvSpPr txBox="1"/>
            <p:nvPr/>
          </p:nvSpPr>
          <p:spPr>
            <a:xfrm>
              <a:off x="1664051" y="1895475"/>
              <a:ext cx="335358" cy="952829"/>
            </a:xfrm>
            <a:prstGeom prst="rect">
              <a:avLst/>
            </a:prstGeom>
            <a:noFill/>
          </p:spPr>
          <p:txBody>
            <a:bodyPr vert="vert270" wrap="square" rtlCol="0">
              <a:spAutoFit/>
            </a:bodyPr>
            <a:lstStyle/>
            <a:p>
              <a:pPr algn="ctr" defTabSz="1371600">
                <a:lnSpc>
                  <a:spcPct val="80000"/>
                </a:lnSpc>
              </a:pPr>
              <a:r>
                <a:rPr lang="en-US" sz="1400" b="1" dirty="0">
                  <a:solidFill>
                    <a:srgbClr val="073779"/>
                  </a:solidFill>
                  <a:latin typeface="Garet" panose="020B0604020202020204" charset="0"/>
                </a:rPr>
                <a:t>CONSUMER BEHAVIORS</a:t>
              </a:r>
              <a:endParaRPr lang="en-ID" sz="1400" b="1" dirty="0">
                <a:solidFill>
                  <a:srgbClr val="073779"/>
                </a:solidFill>
                <a:latin typeface="Garet" panose="020B0604020202020204" charset="0"/>
              </a:endParaRPr>
            </a:p>
          </p:txBody>
        </p:sp>
        <p:sp>
          <p:nvSpPr>
            <p:cNvPr id="15" name="Rectangle: Single Corner Rounded 14">
              <a:extLst>
                <a:ext uri="{FF2B5EF4-FFF2-40B4-BE49-F238E27FC236}">
                  <a16:creationId xmlns:a16="http://schemas.microsoft.com/office/drawing/2014/main" id="{7C5683FB-4BA1-2AB1-57A2-AE6B1FFDBAD0}"/>
                </a:ext>
              </a:extLst>
            </p:cNvPr>
            <p:cNvSpPr/>
            <p:nvPr/>
          </p:nvSpPr>
          <p:spPr>
            <a:xfrm rot="16200000">
              <a:off x="823599" y="2942935"/>
              <a:ext cx="957851" cy="764651"/>
            </a:xfrm>
            <a:prstGeom prst="round1Rect">
              <a:avLst>
                <a:gd name="adj" fmla="val 0"/>
              </a:avLst>
            </a:prstGeom>
            <a:solidFill>
              <a:srgbClr val="17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400" dirty="0">
                <a:solidFill>
                  <a:prstClr val="white"/>
                </a:solidFill>
                <a:latin typeface="Garet" panose="020B0604020202020204" charset="0"/>
              </a:endParaRPr>
            </a:p>
          </p:txBody>
        </p:sp>
        <p:grpSp>
          <p:nvGrpSpPr>
            <p:cNvPr id="24" name="Group 23">
              <a:extLst>
                <a:ext uri="{FF2B5EF4-FFF2-40B4-BE49-F238E27FC236}">
                  <a16:creationId xmlns:a16="http://schemas.microsoft.com/office/drawing/2014/main" id="{9D64E3D8-D4B8-0A85-251E-77426112D01E}"/>
                </a:ext>
              </a:extLst>
            </p:cNvPr>
            <p:cNvGrpSpPr/>
            <p:nvPr/>
          </p:nvGrpSpPr>
          <p:grpSpPr>
            <a:xfrm>
              <a:off x="2106100" y="3027140"/>
              <a:ext cx="5866419" cy="579001"/>
              <a:chOff x="2460392" y="1835446"/>
              <a:chExt cx="5866419" cy="889444"/>
            </a:xfrm>
            <a:solidFill>
              <a:srgbClr val="1782BF"/>
            </a:solidFill>
          </p:grpSpPr>
          <p:sp>
            <p:nvSpPr>
              <p:cNvPr id="25" name="Rectangle: Rounded Corners 24">
                <a:extLst>
                  <a:ext uri="{FF2B5EF4-FFF2-40B4-BE49-F238E27FC236}">
                    <a16:creationId xmlns:a16="http://schemas.microsoft.com/office/drawing/2014/main" id="{D6A83253-FFA3-2BC4-BD1D-99BCC8474E61}"/>
                  </a:ext>
                </a:extLst>
              </p:cNvPr>
              <p:cNvSpPr/>
              <p:nvPr/>
            </p:nvSpPr>
            <p:spPr>
              <a:xfrm>
                <a:off x="2460392" y="1835446"/>
                <a:ext cx="1288212" cy="849195"/>
              </a:xfrm>
              <a:prstGeom prst="roundRect">
                <a:avLst>
                  <a:gd name="adj" fmla="val 869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500" b="1" dirty="0">
                    <a:solidFill>
                      <a:prstClr val="white"/>
                    </a:solidFill>
                    <a:latin typeface="Garet" panose="020B0604020202020204" charset="0"/>
                  </a:rPr>
                  <a:t>+80 Shopping Attributes</a:t>
                </a:r>
                <a:endParaRPr lang="en-ID" sz="1500" b="1" dirty="0">
                  <a:solidFill>
                    <a:prstClr val="white"/>
                  </a:solidFill>
                  <a:latin typeface="Garet" panose="020B0604020202020204" charset="0"/>
                </a:endParaRPr>
              </a:p>
            </p:txBody>
          </p:sp>
          <p:sp>
            <p:nvSpPr>
              <p:cNvPr id="26" name="Rectangle: Rounded Corners 25">
                <a:extLst>
                  <a:ext uri="{FF2B5EF4-FFF2-40B4-BE49-F238E27FC236}">
                    <a16:creationId xmlns:a16="http://schemas.microsoft.com/office/drawing/2014/main" id="{38932D07-E4F7-E31C-961C-1E1BAE7C2983}"/>
                  </a:ext>
                </a:extLst>
              </p:cNvPr>
              <p:cNvSpPr/>
              <p:nvPr/>
            </p:nvSpPr>
            <p:spPr>
              <a:xfrm>
                <a:off x="3986461" y="1875695"/>
                <a:ext cx="1288212" cy="849195"/>
              </a:xfrm>
              <a:prstGeom prst="roundRect">
                <a:avLst>
                  <a:gd name="adj" fmla="val 869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500" b="1" dirty="0">
                    <a:solidFill>
                      <a:prstClr val="white"/>
                    </a:solidFill>
                    <a:latin typeface="Garet" panose="020B0604020202020204" charset="0"/>
                  </a:rPr>
                  <a:t>Trip Missions</a:t>
                </a:r>
                <a:endParaRPr lang="en-ID" sz="1500" b="1" dirty="0">
                  <a:solidFill>
                    <a:prstClr val="white"/>
                  </a:solidFill>
                  <a:latin typeface="Garet" panose="020B0604020202020204" charset="0"/>
                </a:endParaRPr>
              </a:p>
            </p:txBody>
          </p:sp>
          <p:sp>
            <p:nvSpPr>
              <p:cNvPr id="27" name="Rectangle: Rounded Corners 26">
                <a:extLst>
                  <a:ext uri="{FF2B5EF4-FFF2-40B4-BE49-F238E27FC236}">
                    <a16:creationId xmlns:a16="http://schemas.microsoft.com/office/drawing/2014/main" id="{B1BAED54-56AD-6F71-CE01-2B98BB7B68FB}"/>
                  </a:ext>
                </a:extLst>
              </p:cNvPr>
              <p:cNvSpPr/>
              <p:nvPr/>
            </p:nvSpPr>
            <p:spPr>
              <a:xfrm>
                <a:off x="5512530" y="1875695"/>
                <a:ext cx="1288212" cy="849195"/>
              </a:xfrm>
              <a:prstGeom prst="roundRect">
                <a:avLst>
                  <a:gd name="adj" fmla="val 869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500" b="1" dirty="0">
                    <a:solidFill>
                      <a:prstClr val="white"/>
                    </a:solidFill>
                    <a:latin typeface="Garet" panose="020B0604020202020204" charset="0"/>
                  </a:rPr>
                  <a:t>Cross -Category Preferences</a:t>
                </a:r>
                <a:endParaRPr lang="en-ID" sz="1500" b="1" dirty="0">
                  <a:solidFill>
                    <a:prstClr val="white"/>
                  </a:solidFill>
                  <a:latin typeface="Garet" panose="020B0604020202020204" charset="0"/>
                </a:endParaRPr>
              </a:p>
            </p:txBody>
          </p:sp>
          <p:sp>
            <p:nvSpPr>
              <p:cNvPr id="28" name="Rectangle: Rounded Corners 27">
                <a:extLst>
                  <a:ext uri="{FF2B5EF4-FFF2-40B4-BE49-F238E27FC236}">
                    <a16:creationId xmlns:a16="http://schemas.microsoft.com/office/drawing/2014/main" id="{C449E2C3-C9C4-D81B-06C4-9F26EC393003}"/>
                  </a:ext>
                </a:extLst>
              </p:cNvPr>
              <p:cNvSpPr/>
              <p:nvPr/>
            </p:nvSpPr>
            <p:spPr>
              <a:xfrm>
                <a:off x="7038599" y="1875695"/>
                <a:ext cx="1288212" cy="849195"/>
              </a:xfrm>
              <a:prstGeom prst="roundRect">
                <a:avLst>
                  <a:gd name="adj" fmla="val 8691"/>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500" b="1" dirty="0">
                    <a:solidFill>
                      <a:prstClr val="white"/>
                    </a:solidFill>
                    <a:latin typeface="Garet" panose="020B0604020202020204" charset="0"/>
                  </a:rPr>
                  <a:t>Retailer Equity Matching</a:t>
                </a:r>
                <a:endParaRPr lang="en-ID" sz="1500" b="1" dirty="0">
                  <a:solidFill>
                    <a:prstClr val="white"/>
                  </a:solidFill>
                  <a:latin typeface="Garet" panose="020B0604020202020204" charset="0"/>
                </a:endParaRPr>
              </a:p>
            </p:txBody>
          </p:sp>
        </p:grpSp>
        <p:sp>
          <p:nvSpPr>
            <p:cNvPr id="30" name="Rectangle: Rounded Corners 29">
              <a:extLst>
                <a:ext uri="{FF2B5EF4-FFF2-40B4-BE49-F238E27FC236}">
                  <a16:creationId xmlns:a16="http://schemas.microsoft.com/office/drawing/2014/main" id="{D4BA468D-16EA-4B74-B358-9E9D930E2E07}"/>
                </a:ext>
              </a:extLst>
            </p:cNvPr>
            <p:cNvSpPr/>
            <p:nvPr/>
          </p:nvSpPr>
          <p:spPr>
            <a:xfrm>
              <a:off x="8402709" y="3053341"/>
              <a:ext cx="1637419" cy="552800"/>
            </a:xfrm>
            <a:prstGeom prst="roundRect">
              <a:avLst>
                <a:gd name="adj" fmla="val 8691"/>
              </a:avLst>
            </a:prstGeom>
            <a:solidFill>
              <a:srgbClr val="1782B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400" b="1" dirty="0">
                  <a:solidFill>
                    <a:prstClr val="white"/>
                  </a:solidFill>
                  <a:latin typeface="Garet" panose="020B0604020202020204" charset="0"/>
                </a:rPr>
                <a:t>Ranking of attributes to retailer performance </a:t>
              </a:r>
              <a:endParaRPr lang="en-ID" sz="1400" b="1" dirty="0">
                <a:solidFill>
                  <a:prstClr val="white"/>
                </a:solidFill>
                <a:latin typeface="Garet" panose="020B0604020202020204" charset="0"/>
              </a:endParaRPr>
            </a:p>
          </p:txBody>
        </p:sp>
        <p:sp>
          <p:nvSpPr>
            <p:cNvPr id="47" name="TextBox 46">
              <a:extLst>
                <a:ext uri="{FF2B5EF4-FFF2-40B4-BE49-F238E27FC236}">
                  <a16:creationId xmlns:a16="http://schemas.microsoft.com/office/drawing/2014/main" id="{40495EA7-0E56-3C59-B8C4-A3769323468C}"/>
                </a:ext>
              </a:extLst>
            </p:cNvPr>
            <p:cNvSpPr txBox="1"/>
            <p:nvPr/>
          </p:nvSpPr>
          <p:spPr>
            <a:xfrm>
              <a:off x="1645452" y="2822103"/>
              <a:ext cx="335358" cy="962875"/>
            </a:xfrm>
            <a:prstGeom prst="rect">
              <a:avLst/>
            </a:prstGeom>
            <a:noFill/>
          </p:spPr>
          <p:txBody>
            <a:bodyPr vert="vert270" wrap="square" rtlCol="0">
              <a:spAutoFit/>
            </a:bodyPr>
            <a:lstStyle/>
            <a:p>
              <a:pPr algn="ctr" defTabSz="1371600">
                <a:lnSpc>
                  <a:spcPct val="80000"/>
                </a:lnSpc>
              </a:pPr>
              <a:r>
                <a:rPr lang="en-US" sz="1400" b="1" dirty="0">
                  <a:solidFill>
                    <a:srgbClr val="1782BF"/>
                  </a:solidFill>
                  <a:latin typeface="Garet" panose="020B0604020202020204" charset="0"/>
                </a:rPr>
                <a:t>SHOPPING EXPECTATIONS</a:t>
              </a:r>
              <a:endParaRPr lang="en-ID" sz="1400" b="1" dirty="0">
                <a:solidFill>
                  <a:srgbClr val="1782BF"/>
                </a:solidFill>
                <a:latin typeface="Garet" panose="020B0604020202020204" charset="0"/>
              </a:endParaRPr>
            </a:p>
          </p:txBody>
        </p:sp>
        <p:sp>
          <p:nvSpPr>
            <p:cNvPr id="16" name="Rectangle: Single Corner Rounded 15">
              <a:extLst>
                <a:ext uri="{FF2B5EF4-FFF2-40B4-BE49-F238E27FC236}">
                  <a16:creationId xmlns:a16="http://schemas.microsoft.com/office/drawing/2014/main" id="{2E3FE045-C161-E5C1-21A1-3AD31CAEF5D2}"/>
                </a:ext>
              </a:extLst>
            </p:cNvPr>
            <p:cNvSpPr/>
            <p:nvPr/>
          </p:nvSpPr>
          <p:spPr>
            <a:xfrm rot="16200000">
              <a:off x="811787" y="3905267"/>
              <a:ext cx="962876" cy="764651"/>
            </a:xfrm>
            <a:prstGeom prst="round1Rect">
              <a:avLst>
                <a:gd name="adj" fmla="val 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400" dirty="0">
                <a:solidFill>
                  <a:prstClr val="white"/>
                </a:solidFill>
                <a:latin typeface="Garet" panose="020B0604020202020204" charset="0"/>
              </a:endParaRPr>
            </a:p>
          </p:txBody>
        </p:sp>
        <p:grpSp>
          <p:nvGrpSpPr>
            <p:cNvPr id="45" name="Group 44">
              <a:extLst>
                <a:ext uri="{FF2B5EF4-FFF2-40B4-BE49-F238E27FC236}">
                  <a16:creationId xmlns:a16="http://schemas.microsoft.com/office/drawing/2014/main" id="{347F66E3-C761-52B6-6775-E373A83A4B04}"/>
                </a:ext>
              </a:extLst>
            </p:cNvPr>
            <p:cNvGrpSpPr/>
            <p:nvPr/>
          </p:nvGrpSpPr>
          <p:grpSpPr>
            <a:xfrm>
              <a:off x="2099013" y="3892671"/>
              <a:ext cx="7892422" cy="849196"/>
              <a:chOff x="2342131" y="3865508"/>
              <a:chExt cx="7892422" cy="849196"/>
            </a:xfrm>
          </p:grpSpPr>
          <p:grpSp>
            <p:nvGrpSpPr>
              <p:cNvPr id="34" name="Group 33">
                <a:extLst>
                  <a:ext uri="{FF2B5EF4-FFF2-40B4-BE49-F238E27FC236}">
                    <a16:creationId xmlns:a16="http://schemas.microsoft.com/office/drawing/2014/main" id="{3543415C-0BB7-B180-11C9-B1A3961B685E}"/>
                  </a:ext>
                </a:extLst>
              </p:cNvPr>
              <p:cNvGrpSpPr/>
              <p:nvPr/>
            </p:nvGrpSpPr>
            <p:grpSpPr>
              <a:xfrm>
                <a:off x="3254078" y="3865508"/>
                <a:ext cx="6068527" cy="849196"/>
                <a:chOff x="2797444" y="3917952"/>
                <a:chExt cx="6068527" cy="876299"/>
              </a:xfrm>
              <a:solidFill>
                <a:srgbClr val="EB6615">
                  <a:alpha val="70000"/>
                </a:srgbClr>
              </a:solidFill>
            </p:grpSpPr>
            <p:sp>
              <p:nvSpPr>
                <p:cNvPr id="31" name="Rectangle: Rounded Corners 30">
                  <a:extLst>
                    <a:ext uri="{FF2B5EF4-FFF2-40B4-BE49-F238E27FC236}">
                      <a16:creationId xmlns:a16="http://schemas.microsoft.com/office/drawing/2014/main" id="{D0F14027-FA78-2A16-E816-16A57C7298EF}"/>
                    </a:ext>
                  </a:extLst>
                </p:cNvPr>
                <p:cNvSpPr/>
                <p:nvPr/>
              </p:nvSpPr>
              <p:spPr>
                <a:xfrm>
                  <a:off x="2797444" y="3917952"/>
                  <a:ext cx="6068527" cy="417708"/>
                </a:xfrm>
                <a:prstGeom prst="roundRect">
                  <a:avLst>
                    <a:gd name="adj" fmla="val 869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000" b="1" dirty="0">
                      <a:solidFill>
                        <a:prstClr val="white"/>
                      </a:solidFill>
                      <a:latin typeface="Garet" panose="020B0604020202020204" charset="0"/>
                    </a:rPr>
                    <a:t>Key Segments with Highest Buying Potential = MOST VALUABLE SEGMENT (&gt;70% Sales)</a:t>
                  </a:r>
                  <a:endParaRPr lang="en-ID" sz="2000" b="1" dirty="0">
                    <a:solidFill>
                      <a:prstClr val="white"/>
                    </a:solidFill>
                    <a:latin typeface="Garet" panose="020B0604020202020204" charset="0"/>
                  </a:endParaRPr>
                </a:p>
              </p:txBody>
            </p:sp>
            <p:sp>
              <p:nvSpPr>
                <p:cNvPr id="33" name="Rectangle: Rounded Corners 32">
                  <a:extLst>
                    <a:ext uri="{FF2B5EF4-FFF2-40B4-BE49-F238E27FC236}">
                      <a16:creationId xmlns:a16="http://schemas.microsoft.com/office/drawing/2014/main" id="{0E0E1A94-A84C-E857-67FA-775F4F38A955}"/>
                    </a:ext>
                  </a:extLst>
                </p:cNvPr>
                <p:cNvSpPr/>
                <p:nvPr/>
              </p:nvSpPr>
              <p:spPr>
                <a:xfrm>
                  <a:off x="2797444" y="4376543"/>
                  <a:ext cx="6068527" cy="417708"/>
                </a:xfrm>
                <a:prstGeom prst="roundRect">
                  <a:avLst>
                    <a:gd name="adj" fmla="val 8691"/>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400" b="1" dirty="0">
                      <a:solidFill>
                        <a:prstClr val="white"/>
                      </a:solidFill>
                      <a:latin typeface="Garet" panose="020B0604020202020204" charset="0"/>
                    </a:rPr>
                    <a:t>Growth Platforms with Key Categories</a:t>
                  </a:r>
                  <a:endParaRPr lang="en-ID" sz="2400" b="1" dirty="0">
                    <a:solidFill>
                      <a:prstClr val="white"/>
                    </a:solidFill>
                    <a:latin typeface="Garet" panose="020B0604020202020204" charset="0"/>
                  </a:endParaRPr>
                </a:p>
              </p:txBody>
            </p:sp>
          </p:grpSp>
          <p:cxnSp>
            <p:nvCxnSpPr>
              <p:cNvPr id="40" name="Straight Connector 39">
                <a:extLst>
                  <a:ext uri="{FF2B5EF4-FFF2-40B4-BE49-F238E27FC236}">
                    <a16:creationId xmlns:a16="http://schemas.microsoft.com/office/drawing/2014/main" id="{22F4A619-0FF2-D5CD-5F3F-F5F9B1B7BF4C}"/>
                  </a:ext>
                </a:extLst>
              </p:cNvPr>
              <p:cNvCxnSpPr>
                <a:cxnSpLocks/>
              </p:cNvCxnSpPr>
              <p:nvPr/>
            </p:nvCxnSpPr>
            <p:spPr>
              <a:xfrm>
                <a:off x="2342131" y="3921251"/>
                <a:ext cx="769369" cy="459117"/>
              </a:xfrm>
              <a:prstGeom prst="line">
                <a:avLst/>
              </a:prstGeom>
              <a:ln w="158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455E4C-807F-417A-C24B-F3165193E34F}"/>
                  </a:ext>
                </a:extLst>
              </p:cNvPr>
              <p:cNvCxnSpPr>
                <a:cxnSpLocks/>
              </p:cNvCxnSpPr>
              <p:nvPr/>
            </p:nvCxnSpPr>
            <p:spPr>
              <a:xfrm flipV="1">
                <a:off x="9465184" y="3921251"/>
                <a:ext cx="769369" cy="459117"/>
              </a:xfrm>
              <a:prstGeom prst="line">
                <a:avLst/>
              </a:prstGeom>
              <a:ln w="158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27115E0F-0D14-4150-49CE-0280FCEC05ED}"/>
                </a:ext>
              </a:extLst>
            </p:cNvPr>
            <p:cNvSpPr txBox="1"/>
            <p:nvPr/>
          </p:nvSpPr>
          <p:spPr>
            <a:xfrm>
              <a:off x="1713295" y="3808668"/>
              <a:ext cx="212107" cy="962874"/>
            </a:xfrm>
            <a:prstGeom prst="rect">
              <a:avLst/>
            </a:prstGeom>
            <a:noFill/>
          </p:spPr>
          <p:txBody>
            <a:bodyPr vert="vert270" wrap="square" rtlCol="0">
              <a:spAutoFit/>
            </a:bodyPr>
            <a:lstStyle/>
            <a:p>
              <a:pPr algn="ctr" defTabSz="1371600">
                <a:lnSpc>
                  <a:spcPct val="80000"/>
                </a:lnSpc>
              </a:pPr>
              <a:r>
                <a:rPr lang="en-US" sz="1200" b="1" dirty="0">
                  <a:latin typeface="Garet" panose="020B0604020202020204" charset="0"/>
                </a:rPr>
                <a:t>SEGMENTATIONS</a:t>
              </a:r>
              <a:endParaRPr lang="en-ID" sz="1200" b="1" dirty="0">
                <a:latin typeface="Garet" panose="020B0604020202020204" charset="0"/>
              </a:endParaRPr>
            </a:p>
          </p:txBody>
        </p:sp>
        <p:sp>
          <p:nvSpPr>
            <p:cNvPr id="17" name="Rectangle: Single Corner Rounded 16">
              <a:extLst>
                <a:ext uri="{FF2B5EF4-FFF2-40B4-BE49-F238E27FC236}">
                  <a16:creationId xmlns:a16="http://schemas.microsoft.com/office/drawing/2014/main" id="{0F7D9EDF-E53D-3CAD-6A05-13994411EDAB}"/>
                </a:ext>
              </a:extLst>
            </p:cNvPr>
            <p:cNvSpPr/>
            <p:nvPr/>
          </p:nvSpPr>
          <p:spPr>
            <a:xfrm rot="5400000" flipV="1">
              <a:off x="814299" y="4865631"/>
              <a:ext cx="957851" cy="764651"/>
            </a:xfrm>
            <a:prstGeom prst="round1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400" dirty="0">
                <a:solidFill>
                  <a:prstClr val="white"/>
                </a:solidFill>
                <a:latin typeface="Garet" panose="020B0604020202020204" charset="0"/>
              </a:endParaRPr>
            </a:p>
          </p:txBody>
        </p:sp>
        <p:sp>
          <p:nvSpPr>
            <p:cNvPr id="32" name="Rectangle: Rounded Corners 31">
              <a:extLst>
                <a:ext uri="{FF2B5EF4-FFF2-40B4-BE49-F238E27FC236}">
                  <a16:creationId xmlns:a16="http://schemas.microsoft.com/office/drawing/2014/main" id="{54095854-B348-69EE-D103-1E10D29D05C9}"/>
                </a:ext>
              </a:extLst>
            </p:cNvPr>
            <p:cNvSpPr/>
            <p:nvPr/>
          </p:nvSpPr>
          <p:spPr>
            <a:xfrm>
              <a:off x="4715442" y="4917508"/>
              <a:ext cx="2551394" cy="716288"/>
            </a:xfrm>
            <a:prstGeom prst="roundRect">
              <a:avLst>
                <a:gd name="adj" fmla="val 8691"/>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b="1" dirty="0">
                  <a:solidFill>
                    <a:prstClr val="white"/>
                  </a:solidFill>
                  <a:latin typeface="Garet" panose="020B0604020202020204" charset="0"/>
                </a:rPr>
                <a:t>Value Drivers of Most Valuable Segment (MVS)</a:t>
              </a:r>
              <a:endParaRPr lang="en-ID" b="1" dirty="0">
                <a:solidFill>
                  <a:prstClr val="white"/>
                </a:solidFill>
                <a:latin typeface="Garet" panose="020B0604020202020204" charset="0"/>
              </a:endParaRPr>
            </a:p>
          </p:txBody>
        </p:sp>
        <p:sp>
          <p:nvSpPr>
            <p:cNvPr id="49" name="TextBox 48">
              <a:extLst>
                <a:ext uri="{FF2B5EF4-FFF2-40B4-BE49-F238E27FC236}">
                  <a16:creationId xmlns:a16="http://schemas.microsoft.com/office/drawing/2014/main" id="{E0B31004-5756-BD04-B38F-35C4F5F4A406}"/>
                </a:ext>
              </a:extLst>
            </p:cNvPr>
            <p:cNvSpPr txBox="1"/>
            <p:nvPr/>
          </p:nvSpPr>
          <p:spPr>
            <a:xfrm>
              <a:off x="1713295" y="4771543"/>
              <a:ext cx="228349" cy="952827"/>
            </a:xfrm>
            <a:prstGeom prst="rect">
              <a:avLst/>
            </a:prstGeom>
            <a:solidFill>
              <a:schemeClr val="bg1"/>
            </a:solidFill>
          </p:spPr>
          <p:txBody>
            <a:bodyPr vert="vert270" wrap="square" rtlCol="0">
              <a:spAutoFit/>
            </a:bodyPr>
            <a:lstStyle/>
            <a:p>
              <a:pPr algn="ctr" defTabSz="1371600">
                <a:lnSpc>
                  <a:spcPct val="80000"/>
                </a:lnSpc>
              </a:pPr>
              <a:r>
                <a:rPr lang="en-US" sz="1400" b="1" dirty="0">
                  <a:latin typeface="Garet" panose="020B0604020202020204" charset="0"/>
                </a:rPr>
                <a:t>VALUE DRIVERS</a:t>
              </a:r>
              <a:endParaRPr lang="en-ID" sz="1400" b="1" dirty="0">
                <a:latin typeface="Garet" panose="020B0604020202020204" charset="0"/>
              </a:endParaRPr>
            </a:p>
          </p:txBody>
        </p:sp>
        <p:sp>
          <p:nvSpPr>
            <p:cNvPr id="74" name="Rectangle: Rounded Corners 73">
              <a:extLst>
                <a:ext uri="{FF2B5EF4-FFF2-40B4-BE49-F238E27FC236}">
                  <a16:creationId xmlns:a16="http://schemas.microsoft.com/office/drawing/2014/main" id="{3E6387C7-C86F-C852-5099-00F9484DCC80}"/>
                </a:ext>
              </a:extLst>
            </p:cNvPr>
            <p:cNvSpPr/>
            <p:nvPr/>
          </p:nvSpPr>
          <p:spPr>
            <a:xfrm>
              <a:off x="8810282" y="4917508"/>
              <a:ext cx="1317514" cy="716288"/>
            </a:xfrm>
            <a:prstGeom prst="roundRect">
              <a:avLst>
                <a:gd name="adj" fmla="val 8691"/>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600" b="1" dirty="0">
                  <a:solidFill>
                    <a:prstClr val="white"/>
                  </a:solidFill>
                  <a:latin typeface="Garet" panose="020B0604020202020204" charset="0"/>
                </a:rPr>
                <a:t>Price Promotion Placement Product Personalization</a:t>
              </a:r>
              <a:endParaRPr lang="en-ID" sz="1600" b="1" dirty="0">
                <a:solidFill>
                  <a:prstClr val="white"/>
                </a:solidFill>
                <a:latin typeface="Garet" panose="020B0604020202020204" charset="0"/>
              </a:endParaRPr>
            </a:p>
          </p:txBody>
        </p:sp>
        <p:cxnSp>
          <p:nvCxnSpPr>
            <p:cNvPr id="62" name="Straight Arrow Connector 61">
              <a:extLst>
                <a:ext uri="{FF2B5EF4-FFF2-40B4-BE49-F238E27FC236}">
                  <a16:creationId xmlns:a16="http://schemas.microsoft.com/office/drawing/2014/main" id="{2EFECDDE-002F-69DA-C9CE-3CB0F8CCD1D6}"/>
                </a:ext>
              </a:extLst>
            </p:cNvPr>
            <p:cNvCxnSpPr>
              <a:cxnSpLocks/>
            </p:cNvCxnSpPr>
            <p:nvPr/>
          </p:nvCxnSpPr>
          <p:spPr>
            <a:xfrm>
              <a:off x="8042783" y="2371889"/>
              <a:ext cx="28257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2C8F1AA-482D-26BF-8F7F-D51702D83554}"/>
                </a:ext>
              </a:extLst>
            </p:cNvPr>
            <p:cNvCxnSpPr>
              <a:cxnSpLocks/>
            </p:cNvCxnSpPr>
            <p:nvPr/>
          </p:nvCxnSpPr>
          <p:spPr>
            <a:xfrm>
              <a:off x="8054652" y="3329741"/>
              <a:ext cx="282575"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EA35329-7551-2179-87C8-F6BB1C449549}"/>
                </a:ext>
              </a:extLst>
            </p:cNvPr>
            <p:cNvCxnSpPr>
              <a:cxnSpLocks/>
            </p:cNvCxnSpPr>
            <p:nvPr/>
          </p:nvCxnSpPr>
          <p:spPr>
            <a:xfrm>
              <a:off x="7529284" y="5247956"/>
              <a:ext cx="1092200" cy="0"/>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27BCAE97-998E-AFDC-8DAD-310BA1C79BF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33594" y="3137679"/>
              <a:ext cx="482066" cy="482066"/>
            </a:xfrm>
            <a:prstGeom prst="rect">
              <a:avLst/>
            </a:prstGeom>
          </p:spPr>
        </p:pic>
        <p:pic>
          <p:nvPicPr>
            <p:cNvPr id="84" name="Picture 83">
              <a:extLst>
                <a:ext uri="{FF2B5EF4-FFF2-40B4-BE49-F238E27FC236}">
                  <a16:creationId xmlns:a16="http://schemas.microsoft.com/office/drawing/2014/main" id="{E282F339-A236-5F88-AF9B-5A761436C7A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068842" y="2130856"/>
              <a:ext cx="482066" cy="482066"/>
            </a:xfrm>
            <a:prstGeom prst="rect">
              <a:avLst/>
            </a:prstGeom>
          </p:spPr>
        </p:pic>
        <p:pic>
          <p:nvPicPr>
            <p:cNvPr id="86" name="Picture 85">
              <a:extLst>
                <a:ext uri="{FF2B5EF4-FFF2-40B4-BE49-F238E27FC236}">
                  <a16:creationId xmlns:a16="http://schemas.microsoft.com/office/drawing/2014/main" id="{14CA9E7B-E689-9826-4792-238E28C5768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052191" y="5006923"/>
              <a:ext cx="482066" cy="482066"/>
            </a:xfrm>
            <a:prstGeom prst="rect">
              <a:avLst/>
            </a:prstGeom>
          </p:spPr>
        </p:pic>
        <p:pic>
          <p:nvPicPr>
            <p:cNvPr id="88" name="Picture 87">
              <a:extLst>
                <a:ext uri="{FF2B5EF4-FFF2-40B4-BE49-F238E27FC236}">
                  <a16:creationId xmlns:a16="http://schemas.microsoft.com/office/drawing/2014/main" id="{8AAA22A1-D836-0B4A-F738-59E521F39C26}"/>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2191" y="4049072"/>
              <a:ext cx="482066" cy="482066"/>
            </a:xfrm>
            <a:prstGeom prst="rect">
              <a:avLst/>
            </a:prstGeom>
          </p:spPr>
        </p:pic>
      </p:grpSp>
    </p:spTree>
    <p:extLst>
      <p:ext uri="{BB962C8B-B14F-4D97-AF65-F5344CB8AC3E}">
        <p14:creationId xmlns:p14="http://schemas.microsoft.com/office/powerpoint/2010/main" val="1399963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68B5C-5912-93DE-2DD8-38D887DA1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78FE7-3420-E3F4-031A-034F47DDB826}"/>
              </a:ext>
            </a:extLst>
          </p:cNvPr>
          <p:cNvSpPr>
            <a:spLocks noGrp="1"/>
          </p:cNvSpPr>
          <p:nvPr>
            <p:ph type="title"/>
          </p:nvPr>
        </p:nvSpPr>
        <p:spPr>
          <a:xfrm>
            <a:off x="8083826" y="2274405"/>
            <a:ext cx="7543800" cy="3053544"/>
          </a:xfrm>
        </p:spPr>
        <p:txBody>
          <a:bodyPr anchor="b">
            <a:normAutofit fontScale="90000"/>
          </a:bodyPr>
          <a:lstStyle/>
          <a:p>
            <a:r>
              <a:rPr lang="en-US" dirty="0">
                <a:latin typeface="Garet Bold" panose="020B0604020202020204" charset="0"/>
              </a:rPr>
              <a:t>Most Valuable Segment (MVS):</a:t>
            </a:r>
            <a:br>
              <a:rPr lang="en-US" dirty="0">
                <a:latin typeface="Garet Bold" panose="020B0604020202020204" charset="0"/>
              </a:rPr>
            </a:br>
            <a:br>
              <a:rPr lang="en-US" dirty="0">
                <a:latin typeface="Garet Bold" panose="020B0604020202020204" charset="0"/>
              </a:rPr>
            </a:br>
            <a:br>
              <a:rPr lang="en-US" dirty="0">
                <a:latin typeface="Garet" panose="020B0604020202020204" charset="0"/>
              </a:rPr>
            </a:br>
            <a:endParaRPr lang="zh-CN" altLang="en-US" dirty="0">
              <a:latin typeface="Garet" panose="020B0604020202020204" charset="0"/>
            </a:endParaRPr>
          </a:p>
        </p:txBody>
      </p:sp>
      <p:pic>
        <p:nvPicPr>
          <p:cNvPr id="3" name="Picture 2" descr="A group of colorful figures with arrows pointing to each other&#10;&#10;AI-generated content may be incorrect.">
            <a:extLst>
              <a:ext uri="{FF2B5EF4-FFF2-40B4-BE49-F238E27FC236}">
                <a16:creationId xmlns:a16="http://schemas.microsoft.com/office/drawing/2014/main" id="{6EB48414-946C-DEF7-99E7-651D9689DB69}"/>
              </a:ext>
            </a:extLst>
          </p:cNvPr>
          <p:cNvPicPr>
            <a:picLocks noChangeAspect="1"/>
          </p:cNvPicPr>
          <p:nvPr/>
        </p:nvPicPr>
        <p:blipFill>
          <a:blip r:embed="rId2"/>
          <a:stretch>
            <a:fillRect/>
          </a:stretch>
        </p:blipFill>
        <p:spPr>
          <a:xfrm>
            <a:off x="1266002" y="1593625"/>
            <a:ext cx="6141964" cy="5378675"/>
          </a:xfrm>
          <a:prstGeom prst="rect">
            <a:avLst/>
          </a:prstGeom>
          <a:noFill/>
        </p:spPr>
      </p:pic>
      <p:sp>
        <p:nvSpPr>
          <p:cNvPr id="12" name="TextBox 11">
            <a:extLst>
              <a:ext uri="{FF2B5EF4-FFF2-40B4-BE49-F238E27FC236}">
                <a16:creationId xmlns:a16="http://schemas.microsoft.com/office/drawing/2014/main" id="{4C244178-CA4B-FCC7-A175-FB4E43FAB6B5}"/>
              </a:ext>
            </a:extLst>
          </p:cNvPr>
          <p:cNvSpPr txBox="1"/>
          <p:nvPr/>
        </p:nvSpPr>
        <p:spPr>
          <a:xfrm>
            <a:off x="7818783" y="3467100"/>
            <a:ext cx="10221567" cy="4401205"/>
          </a:xfrm>
          <a:prstGeom prst="rect">
            <a:avLst/>
          </a:prstGeom>
          <a:noFill/>
        </p:spPr>
        <p:txBody>
          <a:bodyPr wrap="square">
            <a:spAutoFit/>
          </a:bodyPr>
          <a:lstStyle/>
          <a:p>
            <a:pPr marL="742950" indent="-742950">
              <a:buFont typeface="Arial" panose="020B0604020202020204" pitchFamily="34" charset="0"/>
              <a:buChar char="•"/>
            </a:pPr>
            <a:r>
              <a:rPr lang="en-US" sz="4000" dirty="0">
                <a:latin typeface="Garet" panose="020B0604020202020204" charset="0"/>
              </a:rPr>
              <a:t>Integrated Consumer &amp; Shopper Behavior</a:t>
            </a:r>
          </a:p>
          <a:p>
            <a:pPr marL="742950" indent="-742950">
              <a:buFont typeface="Arial" panose="020B0604020202020204" pitchFamily="34" charset="0"/>
              <a:buChar char="•"/>
            </a:pPr>
            <a:r>
              <a:rPr lang="en-US" sz="4000" dirty="0">
                <a:latin typeface="Garet" panose="020B0604020202020204" charset="0"/>
              </a:rPr>
              <a:t>Finding the Shoppers for Future Growth</a:t>
            </a:r>
          </a:p>
          <a:p>
            <a:pPr marL="742950" indent="-742950">
              <a:buFont typeface="Arial" panose="020B0604020202020204" pitchFamily="34" charset="0"/>
              <a:buChar char="•"/>
            </a:pPr>
            <a:r>
              <a:rPr lang="en-US" sz="4000" dirty="0">
                <a:latin typeface="Garet" panose="020B0604020202020204" charset="0"/>
              </a:rPr>
              <a:t>Quantify Buying Power</a:t>
            </a:r>
          </a:p>
          <a:p>
            <a:pPr marL="742950" indent="-742950">
              <a:buFont typeface="Arial" panose="020B0604020202020204" pitchFamily="34" charset="0"/>
              <a:buChar char="•"/>
            </a:pPr>
            <a:r>
              <a:rPr lang="en-US" sz="4000" dirty="0">
                <a:latin typeface="Garet" panose="020B0604020202020204" charset="0"/>
              </a:rPr>
              <a:t>Hyper Focus On Their Needs</a:t>
            </a:r>
          </a:p>
          <a:p>
            <a:pPr marL="285750" indent="-285750">
              <a:buFont typeface="Arial" panose="020B0604020202020204" pitchFamily="34" charset="0"/>
              <a:buChar char="•"/>
            </a:pPr>
            <a:endParaRPr lang="en-US" sz="4000" dirty="0">
              <a:latin typeface="Garet" panose="020B0604020202020204" charset="0"/>
            </a:endParaRPr>
          </a:p>
        </p:txBody>
      </p:sp>
    </p:spTree>
    <p:extLst>
      <p:ext uri="{BB962C8B-B14F-4D97-AF65-F5344CB8AC3E}">
        <p14:creationId xmlns:p14="http://schemas.microsoft.com/office/powerpoint/2010/main" val="1954304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2215" y="579467"/>
            <a:ext cx="17397711" cy="707886"/>
          </a:xfrm>
          <a:prstGeom prst="rect">
            <a:avLst/>
          </a:prstGeom>
          <a:noFill/>
        </p:spPr>
        <p:txBody>
          <a:bodyPr wrap="none">
            <a:spAutoFit/>
          </a:bodyPr>
          <a:lstStyle/>
          <a:p>
            <a:pPr>
              <a:defRPr sz="2800" b="1"/>
            </a:pPr>
            <a:r>
              <a:rPr sz="4000" dirty="0">
                <a:solidFill>
                  <a:srgbClr val="0347DF"/>
                </a:solidFill>
                <a:latin typeface="Garet Bold" panose="020B0604020202020204" charset="0"/>
              </a:rPr>
              <a:t>Unlocking Growth with the </a:t>
            </a:r>
            <a:r>
              <a:rPr sz="4000" u="sng" dirty="0">
                <a:solidFill>
                  <a:srgbClr val="0347DF"/>
                </a:solidFill>
                <a:latin typeface="Garet Bold" panose="020B0604020202020204" charset="0"/>
              </a:rPr>
              <a:t>New</a:t>
            </a:r>
            <a:r>
              <a:rPr sz="4000" dirty="0">
                <a:solidFill>
                  <a:srgbClr val="0347DF"/>
                </a:solidFill>
                <a:latin typeface="Garet Bold" panose="020B0604020202020204" charset="0"/>
              </a:rPr>
              <a:t> M</a:t>
            </a:r>
            <a:r>
              <a:rPr lang="en-US" sz="4000" dirty="0">
                <a:solidFill>
                  <a:srgbClr val="0347DF"/>
                </a:solidFill>
                <a:latin typeface="Garet Bold" panose="020B0604020202020204" charset="0"/>
              </a:rPr>
              <a:t>ost Valuable Segment (MVS)</a:t>
            </a:r>
            <a:endParaRPr sz="4000" dirty="0">
              <a:solidFill>
                <a:srgbClr val="0347DF"/>
              </a:solidFill>
              <a:latin typeface="Garet Bold" panose="020B0604020202020204" charset="0"/>
            </a:endParaRPr>
          </a:p>
        </p:txBody>
      </p:sp>
      <p:sp>
        <p:nvSpPr>
          <p:cNvPr id="21" name="Rectangle: Top Corners Rounded 20">
            <a:extLst>
              <a:ext uri="{FF2B5EF4-FFF2-40B4-BE49-F238E27FC236}">
                <a16:creationId xmlns:a16="http://schemas.microsoft.com/office/drawing/2014/main" id="{33BCC36B-68FB-FA14-8F66-68E69F96ADB9}"/>
              </a:ext>
            </a:extLst>
          </p:cNvPr>
          <p:cNvSpPr/>
          <p:nvPr/>
        </p:nvSpPr>
        <p:spPr>
          <a:xfrm rot="5400000" flipH="1">
            <a:off x="1396828" y="1790609"/>
            <a:ext cx="6880823" cy="8613522"/>
          </a:xfrm>
          <a:prstGeom prst="round2SameRect">
            <a:avLst>
              <a:gd name="adj1" fmla="val 5005"/>
              <a:gd name="adj2" fmla="val 0"/>
            </a:avLst>
          </a:prstGeom>
          <a:solidFill>
            <a:schemeClr val="bg1"/>
          </a:solidFill>
          <a:ln w="25400">
            <a:noFill/>
          </a:ln>
          <a:effectLst>
            <a:outerShdw blurRad="444500" dist="25400" sx="102000" sy="102000" algn="ctr" rotWithShape="0">
              <a:schemeClr val="accent2">
                <a:lumMod val="75000"/>
                <a:alpha val="27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dirty="0">
              <a:solidFill>
                <a:srgbClr val="FFFFFF"/>
              </a:solidFill>
              <a:latin typeface="Garet" panose="020B0604020202020204" charset="0"/>
            </a:endParaRPr>
          </a:p>
        </p:txBody>
      </p:sp>
      <p:sp>
        <p:nvSpPr>
          <p:cNvPr id="22" name="Rectangle: Rounded Corners 21">
            <a:extLst>
              <a:ext uri="{FF2B5EF4-FFF2-40B4-BE49-F238E27FC236}">
                <a16:creationId xmlns:a16="http://schemas.microsoft.com/office/drawing/2014/main" id="{A552422E-BB74-0FE5-D9AB-4B97AA011167}"/>
              </a:ext>
            </a:extLst>
          </p:cNvPr>
          <p:cNvSpPr/>
          <p:nvPr/>
        </p:nvSpPr>
        <p:spPr>
          <a:xfrm>
            <a:off x="1082165" y="2241773"/>
            <a:ext cx="7491884" cy="777272"/>
          </a:xfrm>
          <a:prstGeom prst="roundRect">
            <a:avLst/>
          </a:prstGeom>
          <a:solidFill>
            <a:srgbClr val="0347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400" b="1" dirty="0">
                <a:solidFill>
                  <a:prstClr val="white"/>
                </a:solidFill>
                <a:latin typeface="Garet" panose="020B0604020202020204" charset="0"/>
              </a:rPr>
              <a:t>THE OLD WAY OF SEGMENTING SHOPPERS</a:t>
            </a:r>
          </a:p>
        </p:txBody>
      </p:sp>
      <p:pic>
        <p:nvPicPr>
          <p:cNvPr id="23" name="Graphic 22" descr="Shopping cart with solid fill">
            <a:extLst>
              <a:ext uri="{FF2B5EF4-FFF2-40B4-BE49-F238E27FC236}">
                <a16:creationId xmlns:a16="http://schemas.microsoft.com/office/drawing/2014/main" id="{5FAB7F44-F89E-F1BF-5857-D6C57C9B06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1118" y="4054010"/>
            <a:ext cx="1371600" cy="1371600"/>
          </a:xfrm>
          <a:prstGeom prst="rect">
            <a:avLst/>
          </a:prstGeom>
        </p:spPr>
      </p:pic>
      <p:pic>
        <p:nvPicPr>
          <p:cNvPr id="25" name="Graphic 24" descr="Pie chart with solid fill">
            <a:extLst>
              <a:ext uri="{FF2B5EF4-FFF2-40B4-BE49-F238E27FC236}">
                <a16:creationId xmlns:a16="http://schemas.microsoft.com/office/drawing/2014/main" id="{CCE977FD-24AC-C6B6-5128-E6CC9F1F1B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922" y="5658485"/>
            <a:ext cx="1371600" cy="1371600"/>
          </a:xfrm>
          <a:prstGeom prst="rect">
            <a:avLst/>
          </a:prstGeom>
        </p:spPr>
      </p:pic>
      <p:sp>
        <p:nvSpPr>
          <p:cNvPr id="26" name="TextBox 25">
            <a:extLst>
              <a:ext uri="{FF2B5EF4-FFF2-40B4-BE49-F238E27FC236}">
                <a16:creationId xmlns:a16="http://schemas.microsoft.com/office/drawing/2014/main" id="{9CB9CE8E-1670-2277-C538-E07A7F6533AE}"/>
              </a:ext>
            </a:extLst>
          </p:cNvPr>
          <p:cNvSpPr txBox="1"/>
          <p:nvPr/>
        </p:nvSpPr>
        <p:spPr>
          <a:xfrm>
            <a:off x="3076573" y="4404770"/>
            <a:ext cx="5167316" cy="830997"/>
          </a:xfrm>
          <a:prstGeom prst="rect">
            <a:avLst/>
          </a:prstGeom>
          <a:noFill/>
        </p:spPr>
        <p:txBody>
          <a:bodyPr wrap="square" rtlCol="0">
            <a:spAutoFit/>
          </a:bodyPr>
          <a:lstStyle/>
          <a:p>
            <a:r>
              <a:rPr lang="en-US" sz="2400" dirty="0">
                <a:latin typeface="Garet" panose="020B0604020202020204" charset="0"/>
              </a:rPr>
              <a:t>Recency &amp; Frequency of Shopping</a:t>
            </a:r>
          </a:p>
        </p:txBody>
      </p:sp>
      <p:sp>
        <p:nvSpPr>
          <p:cNvPr id="27" name="TextBox 26">
            <a:extLst>
              <a:ext uri="{FF2B5EF4-FFF2-40B4-BE49-F238E27FC236}">
                <a16:creationId xmlns:a16="http://schemas.microsoft.com/office/drawing/2014/main" id="{8A164A66-B33E-60CB-CFB9-241AC18EF3BD}"/>
              </a:ext>
            </a:extLst>
          </p:cNvPr>
          <p:cNvSpPr txBox="1"/>
          <p:nvPr/>
        </p:nvSpPr>
        <p:spPr>
          <a:xfrm>
            <a:off x="3143724" y="6028473"/>
            <a:ext cx="4727256" cy="461665"/>
          </a:xfrm>
          <a:prstGeom prst="rect">
            <a:avLst/>
          </a:prstGeom>
          <a:noFill/>
        </p:spPr>
        <p:txBody>
          <a:bodyPr wrap="square" rtlCol="0">
            <a:spAutoFit/>
          </a:bodyPr>
          <a:lstStyle/>
          <a:p>
            <a:r>
              <a:rPr lang="en-US" sz="2400" dirty="0">
                <a:latin typeface="Garet" panose="020B0604020202020204" charset="0"/>
              </a:rPr>
              <a:t>Basic Demographic Profiles</a:t>
            </a:r>
          </a:p>
        </p:txBody>
      </p:sp>
      <p:sp>
        <p:nvSpPr>
          <p:cNvPr id="28" name="TextBox 27">
            <a:extLst>
              <a:ext uri="{FF2B5EF4-FFF2-40B4-BE49-F238E27FC236}">
                <a16:creationId xmlns:a16="http://schemas.microsoft.com/office/drawing/2014/main" id="{C7E14E0C-4D0C-DE0F-C5E4-505FD044B079}"/>
              </a:ext>
            </a:extLst>
          </p:cNvPr>
          <p:cNvSpPr txBox="1"/>
          <p:nvPr/>
        </p:nvSpPr>
        <p:spPr>
          <a:xfrm>
            <a:off x="3143725" y="7732634"/>
            <a:ext cx="3743327" cy="830997"/>
          </a:xfrm>
          <a:prstGeom prst="rect">
            <a:avLst/>
          </a:prstGeom>
          <a:noFill/>
        </p:spPr>
        <p:txBody>
          <a:bodyPr wrap="square" rtlCol="0">
            <a:spAutoFit/>
          </a:bodyPr>
          <a:lstStyle/>
          <a:p>
            <a:r>
              <a:rPr lang="en-US" sz="2400" dirty="0">
                <a:latin typeface="Garet" panose="020B0604020202020204" charset="0"/>
              </a:rPr>
              <a:t>Past Purchase Behavior</a:t>
            </a:r>
          </a:p>
        </p:txBody>
      </p:sp>
      <p:pic>
        <p:nvPicPr>
          <p:cNvPr id="30" name="Graphic 29" descr="Shopping basket with solid fill">
            <a:extLst>
              <a:ext uri="{FF2B5EF4-FFF2-40B4-BE49-F238E27FC236}">
                <a16:creationId xmlns:a16="http://schemas.microsoft.com/office/drawing/2014/main" id="{8CEF03A6-CF16-DFE6-8CC7-40DBC1994B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14934" y="7262960"/>
            <a:ext cx="1371600" cy="1371600"/>
          </a:xfrm>
          <a:prstGeom prst="rect">
            <a:avLst/>
          </a:prstGeom>
        </p:spPr>
      </p:pic>
      <p:sp>
        <p:nvSpPr>
          <p:cNvPr id="32" name="Rectangle: Top Corners Rounded 31">
            <a:extLst>
              <a:ext uri="{FF2B5EF4-FFF2-40B4-BE49-F238E27FC236}">
                <a16:creationId xmlns:a16="http://schemas.microsoft.com/office/drawing/2014/main" id="{7F3CE21C-345D-A350-7477-7089DE74CE7D}"/>
              </a:ext>
            </a:extLst>
          </p:cNvPr>
          <p:cNvSpPr/>
          <p:nvPr/>
        </p:nvSpPr>
        <p:spPr>
          <a:xfrm rot="5400000" flipH="1">
            <a:off x="10531989" y="2129609"/>
            <a:ext cx="6880824" cy="7935522"/>
          </a:xfrm>
          <a:prstGeom prst="round2SameRect">
            <a:avLst>
              <a:gd name="adj1" fmla="val 5005"/>
              <a:gd name="adj2" fmla="val 0"/>
            </a:avLst>
          </a:prstGeom>
          <a:solidFill>
            <a:schemeClr val="bg1"/>
          </a:solidFill>
          <a:ln w="25400">
            <a:noFill/>
          </a:ln>
          <a:effectLst>
            <a:outerShdw blurRad="444500" dist="25400" sx="102000" sy="102000" algn="ctr" rotWithShape="0">
              <a:schemeClr val="accent2">
                <a:lumMod val="75000"/>
                <a:alpha val="27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dirty="0">
              <a:solidFill>
                <a:srgbClr val="FFFFFF"/>
              </a:solidFill>
              <a:latin typeface="Garet" panose="020B0604020202020204" charset="0"/>
            </a:endParaRPr>
          </a:p>
        </p:txBody>
      </p:sp>
      <p:sp>
        <p:nvSpPr>
          <p:cNvPr id="33" name="Rectangle: Rounded Corners 32">
            <a:extLst>
              <a:ext uri="{FF2B5EF4-FFF2-40B4-BE49-F238E27FC236}">
                <a16:creationId xmlns:a16="http://schemas.microsoft.com/office/drawing/2014/main" id="{3C15FB06-4702-C08F-3EA8-987FED05BEBC}"/>
              </a:ext>
            </a:extLst>
          </p:cNvPr>
          <p:cNvSpPr/>
          <p:nvPr/>
        </p:nvSpPr>
        <p:spPr>
          <a:xfrm>
            <a:off x="10265639" y="2241278"/>
            <a:ext cx="7491884" cy="777272"/>
          </a:xfrm>
          <a:prstGeom prst="roundRect">
            <a:avLst/>
          </a:prstGeom>
          <a:solidFill>
            <a:srgbClr val="0347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a:solidFill>
                  <a:prstClr val="white"/>
                </a:solidFill>
                <a:latin typeface="Garet" panose="020B0604020202020204" charset="0"/>
              </a:rPr>
              <a:t>NEW MVS MODEL</a:t>
            </a:r>
          </a:p>
        </p:txBody>
      </p:sp>
      <p:sp>
        <p:nvSpPr>
          <p:cNvPr id="35" name="TextBox 34">
            <a:extLst>
              <a:ext uri="{FF2B5EF4-FFF2-40B4-BE49-F238E27FC236}">
                <a16:creationId xmlns:a16="http://schemas.microsoft.com/office/drawing/2014/main" id="{BCEBCFD5-15A2-84F6-8C7E-CB6F4CAC1724}"/>
              </a:ext>
            </a:extLst>
          </p:cNvPr>
          <p:cNvSpPr txBox="1"/>
          <p:nvPr/>
        </p:nvSpPr>
        <p:spPr>
          <a:xfrm>
            <a:off x="1414935" y="3345893"/>
            <a:ext cx="6657504" cy="461665"/>
          </a:xfrm>
          <a:prstGeom prst="rect">
            <a:avLst/>
          </a:prstGeom>
          <a:noFill/>
        </p:spPr>
        <p:txBody>
          <a:bodyPr wrap="square" rtlCol="0">
            <a:spAutoFit/>
          </a:bodyPr>
          <a:lstStyle/>
          <a:p>
            <a:pPr algn="ctr"/>
            <a:r>
              <a:rPr lang="en-US" sz="2400" i="1" dirty="0">
                <a:latin typeface="Garet" panose="020B0604020202020204" charset="0"/>
              </a:rPr>
              <a:t>“Who they were and what they did”</a:t>
            </a:r>
          </a:p>
        </p:txBody>
      </p:sp>
      <p:sp>
        <p:nvSpPr>
          <p:cNvPr id="37" name="TextBox 36">
            <a:extLst>
              <a:ext uri="{FF2B5EF4-FFF2-40B4-BE49-F238E27FC236}">
                <a16:creationId xmlns:a16="http://schemas.microsoft.com/office/drawing/2014/main" id="{01899EE0-85C5-F220-99C9-44F0236EA7C9}"/>
              </a:ext>
            </a:extLst>
          </p:cNvPr>
          <p:cNvSpPr txBox="1"/>
          <p:nvPr/>
        </p:nvSpPr>
        <p:spPr>
          <a:xfrm>
            <a:off x="11596242" y="3237887"/>
            <a:ext cx="10208418" cy="461665"/>
          </a:xfrm>
          <a:prstGeom prst="rect">
            <a:avLst/>
          </a:prstGeom>
          <a:noFill/>
        </p:spPr>
        <p:txBody>
          <a:bodyPr wrap="square">
            <a:spAutoFit/>
          </a:bodyPr>
          <a:lstStyle/>
          <a:p>
            <a:r>
              <a:rPr lang="en-US" sz="2400" i="1" dirty="0">
                <a:solidFill>
                  <a:schemeClr val="accent1"/>
                </a:solidFill>
                <a:latin typeface="Garet" panose="020B0604020202020204" charset="0"/>
              </a:rPr>
              <a:t>“Who they will be &amp; why they buy”</a:t>
            </a:r>
          </a:p>
        </p:txBody>
      </p:sp>
      <p:pic>
        <p:nvPicPr>
          <p:cNvPr id="39" name="Picture 38">
            <a:extLst>
              <a:ext uri="{FF2B5EF4-FFF2-40B4-BE49-F238E27FC236}">
                <a16:creationId xmlns:a16="http://schemas.microsoft.com/office/drawing/2014/main" id="{6A00DAB0-AB50-875F-307A-069C8707B247}"/>
              </a:ext>
            </a:extLst>
          </p:cNvPr>
          <p:cNvPicPr>
            <a:picLocks noChangeAspect="1"/>
          </p:cNvPicPr>
          <p:nvPr/>
        </p:nvPicPr>
        <p:blipFill>
          <a:blip r:embed="rId8"/>
          <a:stretch>
            <a:fillRect/>
          </a:stretch>
        </p:blipFill>
        <p:spPr>
          <a:xfrm>
            <a:off x="10267145" y="3979115"/>
            <a:ext cx="2505702" cy="1811079"/>
          </a:xfrm>
          <a:prstGeom prst="rect">
            <a:avLst/>
          </a:prstGeom>
        </p:spPr>
      </p:pic>
      <p:sp>
        <p:nvSpPr>
          <p:cNvPr id="40" name="TextBox 39">
            <a:extLst>
              <a:ext uri="{FF2B5EF4-FFF2-40B4-BE49-F238E27FC236}">
                <a16:creationId xmlns:a16="http://schemas.microsoft.com/office/drawing/2014/main" id="{43682C54-89BE-0C3C-772E-2B72A8093ACA}"/>
              </a:ext>
            </a:extLst>
          </p:cNvPr>
          <p:cNvSpPr txBox="1"/>
          <p:nvPr/>
        </p:nvSpPr>
        <p:spPr>
          <a:xfrm>
            <a:off x="12905077" y="4093917"/>
            <a:ext cx="4108759" cy="1631216"/>
          </a:xfrm>
          <a:prstGeom prst="rect">
            <a:avLst/>
          </a:prstGeom>
          <a:noFill/>
        </p:spPr>
        <p:txBody>
          <a:bodyPr wrap="square" rtlCol="0">
            <a:spAutoFit/>
          </a:bodyPr>
          <a:lstStyle/>
          <a:p>
            <a:r>
              <a:rPr lang="en-US" sz="2000" dirty="0">
                <a:latin typeface="Garet" panose="020B0604020202020204" charset="0"/>
              </a:rPr>
              <a:t>Clusters of buying power potential based on motivation-centric model of consumer &amp; shopper behavior</a:t>
            </a:r>
          </a:p>
        </p:txBody>
      </p:sp>
      <p:pic>
        <p:nvPicPr>
          <p:cNvPr id="42" name="Graphic 41" descr="Head with gears with solid fill">
            <a:extLst>
              <a:ext uri="{FF2B5EF4-FFF2-40B4-BE49-F238E27FC236}">
                <a16:creationId xmlns:a16="http://schemas.microsoft.com/office/drawing/2014/main" id="{9CD3B805-2CD2-5E00-DA50-24F227A18D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03639" y="6000701"/>
            <a:ext cx="1371600" cy="1371600"/>
          </a:xfrm>
          <a:prstGeom prst="rect">
            <a:avLst/>
          </a:prstGeom>
        </p:spPr>
      </p:pic>
      <p:sp>
        <p:nvSpPr>
          <p:cNvPr id="43" name="TextBox 42">
            <a:extLst>
              <a:ext uri="{FF2B5EF4-FFF2-40B4-BE49-F238E27FC236}">
                <a16:creationId xmlns:a16="http://schemas.microsoft.com/office/drawing/2014/main" id="{98391CF1-5135-B315-048E-2ACBC648EFAC}"/>
              </a:ext>
            </a:extLst>
          </p:cNvPr>
          <p:cNvSpPr txBox="1"/>
          <p:nvPr/>
        </p:nvSpPr>
        <p:spPr>
          <a:xfrm>
            <a:off x="12905077" y="6060588"/>
            <a:ext cx="4620923" cy="1015663"/>
          </a:xfrm>
          <a:prstGeom prst="rect">
            <a:avLst/>
          </a:prstGeom>
          <a:noFill/>
        </p:spPr>
        <p:txBody>
          <a:bodyPr wrap="square" rtlCol="0">
            <a:spAutoFit/>
          </a:bodyPr>
          <a:lstStyle/>
          <a:p>
            <a:r>
              <a:rPr lang="en-US" sz="2000" dirty="0">
                <a:latin typeface="Garet" panose="020B0604020202020204" charset="0"/>
              </a:rPr>
              <a:t>Quantify the data to capture 70% of category sales potential using advanced modeling</a:t>
            </a:r>
          </a:p>
        </p:txBody>
      </p:sp>
      <p:pic>
        <p:nvPicPr>
          <p:cNvPr id="44" name="Picture 43">
            <a:extLst>
              <a:ext uri="{FF2B5EF4-FFF2-40B4-BE49-F238E27FC236}">
                <a16:creationId xmlns:a16="http://schemas.microsoft.com/office/drawing/2014/main" id="{D7501265-D8B7-C215-B014-9275BCCDBA10}"/>
              </a:ext>
            </a:extLst>
          </p:cNvPr>
          <p:cNvPicPr>
            <a:picLocks noChangeAspect="1"/>
          </p:cNvPicPr>
          <p:nvPr/>
        </p:nvPicPr>
        <p:blipFill>
          <a:blip r:embed="rId11"/>
          <a:stretch>
            <a:fillRect/>
          </a:stretch>
        </p:blipFill>
        <p:spPr>
          <a:xfrm>
            <a:off x="10850012" y="7600469"/>
            <a:ext cx="1621547" cy="1670520"/>
          </a:xfrm>
          <a:prstGeom prst="rect">
            <a:avLst/>
          </a:prstGeom>
        </p:spPr>
      </p:pic>
      <p:sp>
        <p:nvSpPr>
          <p:cNvPr id="45" name="TextBox 44">
            <a:extLst>
              <a:ext uri="{FF2B5EF4-FFF2-40B4-BE49-F238E27FC236}">
                <a16:creationId xmlns:a16="http://schemas.microsoft.com/office/drawing/2014/main" id="{E01D1AE1-B543-27BB-CF99-FAF6C9AB7A36}"/>
              </a:ext>
            </a:extLst>
          </p:cNvPr>
          <p:cNvSpPr txBox="1"/>
          <p:nvPr/>
        </p:nvSpPr>
        <p:spPr>
          <a:xfrm>
            <a:off x="12872738" y="7761654"/>
            <a:ext cx="5148900" cy="1323439"/>
          </a:xfrm>
          <a:prstGeom prst="rect">
            <a:avLst/>
          </a:prstGeom>
          <a:noFill/>
        </p:spPr>
        <p:txBody>
          <a:bodyPr wrap="square" rtlCol="0">
            <a:spAutoFit/>
          </a:bodyPr>
          <a:lstStyle/>
          <a:p>
            <a:r>
              <a:rPr lang="en-US" sz="2000" dirty="0">
                <a:latin typeface="Garet" panose="020B0604020202020204" charset="0"/>
              </a:rPr>
              <a:t>Most Valuable Segment- focuses decisions on assortment, pricing, placement, promotion, personalization</a:t>
            </a:r>
          </a:p>
        </p:txBody>
      </p:sp>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A4246437-0C98-6C86-3AFD-CE7938087F93}"/>
                  </a:ext>
                </a:extLst>
              </p14:cNvPr>
              <p14:cNvContentPartPr/>
              <p14:nvPr/>
            </p14:nvContentPartPr>
            <p14:xfrm>
              <a:off x="11543167" y="7787699"/>
              <a:ext cx="1091342" cy="877262"/>
            </p14:xfrm>
          </p:contentPart>
        </mc:Choice>
        <mc:Fallback xmlns="">
          <p:pic>
            <p:nvPicPr>
              <p:cNvPr id="5" name="Ink 4">
                <a:extLst>
                  <a:ext uri="{FF2B5EF4-FFF2-40B4-BE49-F238E27FC236}">
                    <a16:creationId xmlns:a16="http://schemas.microsoft.com/office/drawing/2014/main" id="{A4246437-0C98-6C86-3AFD-CE7938087F93}"/>
                  </a:ext>
                </a:extLst>
              </p:cNvPr>
              <p:cNvPicPr/>
              <p:nvPr/>
            </p:nvPicPr>
            <p:blipFill>
              <a:blip r:embed="rId13"/>
              <a:stretch>
                <a:fillRect/>
              </a:stretch>
            </p:blipFill>
            <p:spPr>
              <a:xfrm>
                <a:off x="11537046" y="7781579"/>
                <a:ext cx="1103584" cy="889501"/>
              </a:xfrm>
              <a:prstGeom prst="rect">
                <a:avLst/>
              </a:prstGeom>
            </p:spPr>
          </p:pic>
        </mc:Fallback>
      </mc:AlternateContent>
      <p:sp>
        <p:nvSpPr>
          <p:cNvPr id="2" name="Arrow: Right 1">
            <a:extLst>
              <a:ext uri="{FF2B5EF4-FFF2-40B4-BE49-F238E27FC236}">
                <a16:creationId xmlns:a16="http://schemas.microsoft.com/office/drawing/2014/main" id="{11DBBC21-E44B-53A6-268A-7E59E4D09131}"/>
              </a:ext>
            </a:extLst>
          </p:cNvPr>
          <p:cNvSpPr/>
          <p:nvPr/>
        </p:nvSpPr>
        <p:spPr>
          <a:xfrm>
            <a:off x="9236765" y="5235767"/>
            <a:ext cx="635645" cy="792706"/>
          </a:xfrm>
          <a:prstGeom prst="rightArrow">
            <a:avLst/>
          </a:prstGeom>
          <a:solidFill>
            <a:srgbClr val="0347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3">
            <a:extLst>
              <a:ext uri="{FF2B5EF4-FFF2-40B4-BE49-F238E27FC236}">
                <a16:creationId xmlns:a16="http://schemas.microsoft.com/office/drawing/2014/main" id="{72D78AD6-F0FE-8016-F3D4-BA1ED07E3809}"/>
              </a:ext>
            </a:extLst>
          </p:cNvPr>
          <p:cNvSpPr>
            <a:spLocks noGrp="1"/>
          </p:cNvSpPr>
          <p:nvPr>
            <p:ph type="subTitle" idx="1"/>
          </p:nvPr>
        </p:nvSpPr>
        <p:spPr>
          <a:xfrm>
            <a:off x="9601200" y="-1176337"/>
            <a:ext cx="8130540" cy="2352674"/>
          </a:xfrm>
        </p:spPr>
        <p:txBody>
          <a:bodyPr/>
          <a:lstStyle/>
          <a:p>
            <a:endParaRPr lang="en-US" dirty="0">
              <a:latin typeface="Garet" panose="020B0604020202020204" charset="0"/>
            </a:endParaRPr>
          </a:p>
          <a:p>
            <a:endParaRPr lang="en-US" dirty="0">
              <a:latin typeface="Garet" panose="020B0604020202020204" charset="0"/>
            </a:endParaRPr>
          </a:p>
          <a:p>
            <a:r>
              <a:rPr lang="en-US" sz="4000" b="1" dirty="0">
                <a:latin typeface="Garet" panose="020B0604020202020204" charset="0"/>
              </a:rPr>
              <a:t>GROWTH</a:t>
            </a:r>
            <a:r>
              <a:rPr lang="en-US" sz="3600" b="1" dirty="0">
                <a:latin typeface="Garet" panose="020B0604020202020204" charset="0"/>
              </a:rPr>
              <a:t> PLATFORM FOR MVS</a:t>
            </a:r>
          </a:p>
          <a:p>
            <a:r>
              <a:rPr lang="en-US" b="1" i="1" u="sng" dirty="0">
                <a:latin typeface="Garet" panose="020B0604020202020204" charset="0"/>
              </a:rPr>
              <a:t>Elevating everyday occasions</a:t>
            </a:r>
          </a:p>
          <a:p>
            <a:r>
              <a:rPr lang="en-US" dirty="0">
                <a:latin typeface="Garet" panose="020B0604020202020204" charset="0"/>
              </a:rPr>
              <a:t>MVS VALUE DRIVERS</a:t>
            </a:r>
          </a:p>
          <a:p>
            <a:endParaRPr lang="en-US" dirty="0">
              <a:latin typeface="Garet" panose="020B0604020202020204" charset="0"/>
            </a:endParaRPr>
          </a:p>
          <a:p>
            <a:r>
              <a:rPr lang="en-US" dirty="0">
                <a:latin typeface="Garet" panose="020B0604020202020204" charset="0"/>
              </a:rPr>
              <a:t>🥂 </a:t>
            </a:r>
            <a:r>
              <a:rPr lang="en-US" sz="3200" dirty="0">
                <a:latin typeface="Garet" panose="020B0604020202020204" charset="0"/>
              </a:rPr>
              <a:t>Elevated Entertaining</a:t>
            </a:r>
          </a:p>
          <a:p>
            <a:r>
              <a:rPr lang="en-US" sz="3200" dirty="0">
                <a:latin typeface="Garet" panose="020B0604020202020204" charset="0"/>
              </a:rPr>
              <a:t>🧀 Artisanal Craftsmanship</a:t>
            </a:r>
          </a:p>
          <a:p>
            <a:r>
              <a:rPr lang="en-US" sz="3200" dirty="0">
                <a:latin typeface="Garet" panose="020B0604020202020204" charset="0"/>
              </a:rPr>
              <a:t>🌍 Cultural Discovery</a:t>
            </a:r>
          </a:p>
          <a:p>
            <a:r>
              <a:rPr lang="en-US" sz="3200" dirty="0">
                <a:latin typeface="Garet" panose="020B0604020202020204" charset="0"/>
              </a:rPr>
              <a:t>⭐ Distinctive Flavors &amp; Textures</a:t>
            </a:r>
          </a:p>
          <a:p>
            <a:endParaRPr lang="en-US" dirty="0">
              <a:latin typeface="Garet" panose="020B0604020202020204" charset="0"/>
            </a:endParaRPr>
          </a:p>
          <a:p>
            <a:r>
              <a:rPr lang="en-US" sz="3200" dirty="0">
                <a:latin typeface="Garet" panose="020B0604020202020204" charset="0"/>
              </a:rPr>
              <a:t>Transforms everyday shopping into premium, memorable experiences</a:t>
            </a:r>
          </a:p>
        </p:txBody>
      </p:sp>
      <p:pic>
        <p:nvPicPr>
          <p:cNvPr id="12" name="Picture 11" descr="A cheese board with grapes and nuts&#10;&#10;AI-generated content may be incorrect.">
            <a:extLst>
              <a:ext uri="{FF2B5EF4-FFF2-40B4-BE49-F238E27FC236}">
                <a16:creationId xmlns:a16="http://schemas.microsoft.com/office/drawing/2014/main" id="{91244F07-C595-D5FD-8154-6BCC016A3929}"/>
              </a:ext>
            </a:extLst>
          </p:cNvPr>
          <p:cNvPicPr>
            <a:picLocks noChangeAspect="1"/>
          </p:cNvPicPr>
          <p:nvPr/>
        </p:nvPicPr>
        <p:blipFill>
          <a:blip r:embed="rId3"/>
          <a:srcRect t="1864"/>
          <a:stretch>
            <a:fillRect/>
          </a:stretch>
        </p:blipFill>
        <p:spPr>
          <a:xfrm>
            <a:off x="2" y="10"/>
            <a:ext cx="8385935" cy="10286990"/>
          </a:xfrm>
          <a:custGeom>
            <a:avLst/>
            <a:gdLst>
              <a:gd name="connsiteX0" fmla="*/ 0 w 5590623"/>
              <a:gd name="connsiteY0" fmla="*/ 0 h 6858000"/>
              <a:gd name="connsiteX1" fmla="*/ 5590623 w 5590623"/>
              <a:gd name="connsiteY1" fmla="*/ 0 h 6858000"/>
              <a:gd name="connsiteX2" fmla="*/ 5590623 w 5590623"/>
              <a:gd name="connsiteY2" fmla="*/ 5112985 h 6858000"/>
              <a:gd name="connsiteX3" fmla="*/ 3845608 w 5590623"/>
              <a:gd name="connsiteY3" fmla="*/ 6858000 h 6858000"/>
              <a:gd name="connsiteX4" fmla="*/ 99715 w 5590623"/>
              <a:gd name="connsiteY4" fmla="*/ 6858000 h 6858000"/>
              <a:gd name="connsiteX5" fmla="*/ 0 w 5590623"/>
              <a:gd name="connsiteY5" fmla="*/ 68529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0623" h="6858000">
                <a:moveTo>
                  <a:pt x="0" y="0"/>
                </a:moveTo>
                <a:lnTo>
                  <a:pt x="5590623" y="0"/>
                </a:lnTo>
                <a:lnTo>
                  <a:pt x="5590623" y="5112985"/>
                </a:lnTo>
                <a:cubicBezTo>
                  <a:pt x="5590623" y="6076730"/>
                  <a:pt x="4809354" y="6858000"/>
                  <a:pt x="3845608" y="6858000"/>
                </a:cubicBezTo>
                <a:lnTo>
                  <a:pt x="99715" y="6858000"/>
                </a:lnTo>
                <a:lnTo>
                  <a:pt x="0" y="6852965"/>
                </a:lnTo>
                <a:close/>
              </a:path>
            </a:pathLst>
          </a:custGeom>
          <a:noFill/>
        </p:spPr>
      </p:pic>
    </p:spTree>
    <p:extLst>
      <p:ext uri="{BB962C8B-B14F-4D97-AF65-F5344CB8AC3E}">
        <p14:creationId xmlns:p14="http://schemas.microsoft.com/office/powerpoint/2010/main" val="24900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5F1C-EBE9-8F63-05BB-C5383D616D1A}"/>
              </a:ext>
            </a:extLst>
          </p:cNvPr>
          <p:cNvSpPr>
            <a:spLocks noGrp="1"/>
          </p:cNvSpPr>
          <p:nvPr>
            <p:ph type="title"/>
          </p:nvPr>
        </p:nvSpPr>
        <p:spPr>
          <a:xfrm>
            <a:off x="6481371" y="-3129545"/>
            <a:ext cx="10848755" cy="5692863"/>
          </a:xfrm>
        </p:spPr>
        <p:txBody>
          <a:bodyPr anchor="b">
            <a:normAutofit/>
          </a:bodyPr>
          <a:lstStyle/>
          <a:p>
            <a:r>
              <a:rPr lang="en-US" sz="6600" dirty="0">
                <a:latin typeface="Garet" panose="020B0604020202020204" charset="0"/>
              </a:rPr>
              <a:t>A Few Questions To Ask Yourself</a:t>
            </a:r>
          </a:p>
        </p:txBody>
      </p:sp>
      <p:sp>
        <p:nvSpPr>
          <p:cNvPr id="3" name="Content Placeholder 2">
            <a:extLst>
              <a:ext uri="{FF2B5EF4-FFF2-40B4-BE49-F238E27FC236}">
                <a16:creationId xmlns:a16="http://schemas.microsoft.com/office/drawing/2014/main" id="{B006118D-DEBA-39A3-770C-84C78A92D76F}"/>
              </a:ext>
            </a:extLst>
          </p:cNvPr>
          <p:cNvSpPr>
            <a:spLocks noGrp="1"/>
          </p:cNvSpPr>
          <p:nvPr>
            <p:ph type="subTitle" idx="1"/>
          </p:nvPr>
        </p:nvSpPr>
        <p:spPr>
          <a:xfrm>
            <a:off x="6792607" y="3073292"/>
            <a:ext cx="10848756" cy="2352674"/>
          </a:xfrm>
        </p:spPr>
        <p:txBody>
          <a:bodyPr vert="horz" lIns="0" tIns="0" rIns="0" bIns="0" rtlCol="0">
            <a:noAutofit/>
          </a:bodyPr>
          <a:lstStyle/>
          <a:p>
            <a:pPr>
              <a:lnSpc>
                <a:spcPct val="110000"/>
              </a:lnSpc>
            </a:pPr>
            <a:r>
              <a:rPr lang="en-US" sz="2800" i="1" dirty="0">
                <a:latin typeface="Garet Bold" panose="020B0604020202020204" charset="0"/>
              </a:rPr>
              <a:t>PROCESS:  </a:t>
            </a:r>
            <a:r>
              <a:rPr lang="en-US" sz="2800" b="1" dirty="0">
                <a:latin typeface="Garet" panose="020B0604020202020204" charset="0"/>
              </a:rPr>
              <a:t>Is your current Category Management process delivering acceptable business results and ROI? If not, why not?</a:t>
            </a:r>
          </a:p>
          <a:p>
            <a:pPr>
              <a:lnSpc>
                <a:spcPct val="110000"/>
              </a:lnSpc>
            </a:pPr>
            <a:r>
              <a:rPr lang="en-US" sz="2800" b="1" i="1" dirty="0">
                <a:latin typeface="Garet Bold" panose="020B0604020202020204" charset="0"/>
              </a:rPr>
              <a:t>DATA: </a:t>
            </a:r>
            <a:r>
              <a:rPr lang="en-US" sz="2800" b="1" dirty="0">
                <a:latin typeface="Garet" panose="020B0604020202020204" charset="0"/>
              </a:rPr>
              <a:t>Are you taking advantage of the multiple data sources now available for Category Management, but at the same time find it overwhelming?</a:t>
            </a:r>
          </a:p>
          <a:p>
            <a:pPr>
              <a:lnSpc>
                <a:spcPct val="110000"/>
              </a:lnSpc>
            </a:pPr>
            <a:r>
              <a:rPr lang="en-US" sz="2800" b="1" i="1" dirty="0">
                <a:latin typeface="Garet Bold" panose="020B0604020202020204" charset="0"/>
              </a:rPr>
              <a:t>TECHNOLOGY: </a:t>
            </a:r>
            <a:r>
              <a:rPr lang="en-US" sz="2800" b="1" dirty="0">
                <a:latin typeface="Garet" panose="020B0604020202020204" charset="0"/>
              </a:rPr>
              <a:t>Do you have plans to use AI tools to support your Category Management work?  </a:t>
            </a:r>
          </a:p>
          <a:p>
            <a:pPr>
              <a:lnSpc>
                <a:spcPct val="110000"/>
              </a:lnSpc>
            </a:pPr>
            <a:r>
              <a:rPr lang="en-US" sz="2800" i="1" dirty="0">
                <a:latin typeface="Garet Bold" panose="020B0604020202020204" charset="0"/>
              </a:rPr>
              <a:t>SKILLS: </a:t>
            </a:r>
            <a:r>
              <a:rPr lang="en-US" sz="2800" b="1" dirty="0">
                <a:latin typeface="Garet" panose="020B0604020202020204" charset="0"/>
              </a:rPr>
              <a:t>Do you have the right skills in your organization to deliver next level Category Management work?     </a:t>
            </a:r>
          </a:p>
          <a:p>
            <a:pPr>
              <a:lnSpc>
                <a:spcPct val="110000"/>
              </a:lnSpc>
            </a:pPr>
            <a:endParaRPr lang="en-US" sz="2800" b="1" dirty="0">
              <a:latin typeface="Garet" panose="020B0604020202020204" charset="0"/>
            </a:endParaRPr>
          </a:p>
          <a:p>
            <a:pPr>
              <a:lnSpc>
                <a:spcPct val="110000"/>
              </a:lnSpc>
            </a:pPr>
            <a:endParaRPr lang="en-US" sz="2800" b="1" dirty="0">
              <a:latin typeface="Garet" panose="020B0604020202020204" charset="0"/>
            </a:endParaRPr>
          </a:p>
          <a:p>
            <a:pPr>
              <a:lnSpc>
                <a:spcPct val="110000"/>
              </a:lnSpc>
            </a:pPr>
            <a:endParaRPr lang="en-US" sz="2800" b="1" dirty="0">
              <a:latin typeface="Garet" panose="020B0604020202020204" charset="0"/>
            </a:endParaRPr>
          </a:p>
          <a:p>
            <a:pPr>
              <a:lnSpc>
                <a:spcPct val="110000"/>
              </a:lnSpc>
            </a:pPr>
            <a:endParaRPr lang="en-US" sz="2800" b="1" dirty="0">
              <a:latin typeface="Garet" panose="020B0604020202020204" charset="0"/>
            </a:endParaRPr>
          </a:p>
          <a:p>
            <a:pPr>
              <a:lnSpc>
                <a:spcPct val="110000"/>
              </a:lnSpc>
            </a:pPr>
            <a:endParaRPr lang="en-US" sz="2800" b="1" dirty="0">
              <a:latin typeface="Garet" panose="020B0604020202020204" charset="0"/>
            </a:endParaRPr>
          </a:p>
        </p:txBody>
      </p:sp>
      <p:pic>
        <p:nvPicPr>
          <p:cNvPr id="11" name="Picture 10" descr="Magnifying glass and question mark">
            <a:extLst>
              <a:ext uri="{FF2B5EF4-FFF2-40B4-BE49-F238E27FC236}">
                <a16:creationId xmlns:a16="http://schemas.microsoft.com/office/drawing/2014/main" id="{81F1B1B0-F2ED-1E3F-FC2E-B059B182743B}"/>
              </a:ext>
            </a:extLst>
          </p:cNvPr>
          <p:cNvPicPr>
            <a:picLocks noChangeAspect="1"/>
          </p:cNvPicPr>
          <p:nvPr/>
        </p:nvPicPr>
        <p:blipFill>
          <a:blip r:embed="rId2">
            <a:extLst>
              <a:ext uri="{28A0092B-C50C-407E-A947-70E740481C1C}">
                <a14:useLocalDpi xmlns:a14="http://schemas.microsoft.com/office/drawing/2010/main" val="0"/>
              </a:ext>
            </a:extLst>
          </a:blip>
          <a:srcRect l="27064" r="27064"/>
          <a:stretch/>
        </p:blipFill>
        <p:spPr>
          <a:xfrm>
            <a:off x="3" y="10"/>
            <a:ext cx="6071014" cy="10286990"/>
          </a:xfrm>
          <a:custGeom>
            <a:avLst/>
            <a:gdLst>
              <a:gd name="connsiteX0" fmla="*/ 0 w 5590623"/>
              <a:gd name="connsiteY0" fmla="*/ 0 h 6858000"/>
              <a:gd name="connsiteX1" fmla="*/ 5590623 w 5590623"/>
              <a:gd name="connsiteY1" fmla="*/ 0 h 6858000"/>
              <a:gd name="connsiteX2" fmla="*/ 5590623 w 5590623"/>
              <a:gd name="connsiteY2" fmla="*/ 5112985 h 6858000"/>
              <a:gd name="connsiteX3" fmla="*/ 3845608 w 5590623"/>
              <a:gd name="connsiteY3" fmla="*/ 6858000 h 6858000"/>
              <a:gd name="connsiteX4" fmla="*/ 99715 w 5590623"/>
              <a:gd name="connsiteY4" fmla="*/ 6858000 h 6858000"/>
              <a:gd name="connsiteX5" fmla="*/ 0 w 5590623"/>
              <a:gd name="connsiteY5" fmla="*/ 68529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0623" h="6858000">
                <a:moveTo>
                  <a:pt x="0" y="0"/>
                </a:moveTo>
                <a:lnTo>
                  <a:pt x="5590623" y="0"/>
                </a:lnTo>
                <a:lnTo>
                  <a:pt x="5590623" y="5112985"/>
                </a:lnTo>
                <a:cubicBezTo>
                  <a:pt x="5590623" y="6076730"/>
                  <a:pt x="4809354" y="6858000"/>
                  <a:pt x="3845608" y="6858000"/>
                </a:cubicBezTo>
                <a:lnTo>
                  <a:pt x="99715" y="6858000"/>
                </a:lnTo>
                <a:lnTo>
                  <a:pt x="0" y="6852965"/>
                </a:lnTo>
                <a:close/>
              </a:path>
            </a:pathLst>
          </a:custGeom>
          <a:noFill/>
        </p:spPr>
      </p:pic>
    </p:spTree>
    <p:extLst>
      <p:ext uri="{BB962C8B-B14F-4D97-AF65-F5344CB8AC3E}">
        <p14:creationId xmlns:p14="http://schemas.microsoft.com/office/powerpoint/2010/main" val="1516673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B6210-4430-A5E3-64D3-4FEEA8D61588}"/>
            </a:ext>
          </a:extLst>
        </p:cNvPr>
        <p:cNvGrpSpPr/>
        <p:nvPr/>
      </p:nvGrpSpPr>
      <p:grpSpPr>
        <a:xfrm>
          <a:off x="0" y="0"/>
          <a:ext cx="0" cy="0"/>
          <a:chOff x="0" y="0"/>
          <a:chExt cx="0" cy="0"/>
        </a:xfrm>
      </p:grpSpPr>
      <p:pic>
        <p:nvPicPr>
          <p:cNvPr id="12" name="Picture 11" descr="A cheese board with grapes and nuts&#10;&#10;AI-generated content may be incorrect.">
            <a:extLst>
              <a:ext uri="{FF2B5EF4-FFF2-40B4-BE49-F238E27FC236}">
                <a16:creationId xmlns:a16="http://schemas.microsoft.com/office/drawing/2014/main" id="{7C54207F-C4E2-2F9F-7A7C-A62DA7041CF9}"/>
              </a:ext>
            </a:extLst>
          </p:cNvPr>
          <p:cNvPicPr>
            <a:picLocks noChangeAspect="1"/>
          </p:cNvPicPr>
          <p:nvPr/>
        </p:nvPicPr>
        <p:blipFill>
          <a:blip r:embed="rId2"/>
          <a:srcRect t="1864"/>
          <a:stretch>
            <a:fillRect/>
          </a:stretch>
        </p:blipFill>
        <p:spPr>
          <a:xfrm>
            <a:off x="3" y="10"/>
            <a:ext cx="4565672" cy="5600690"/>
          </a:xfrm>
          <a:custGeom>
            <a:avLst/>
            <a:gdLst>
              <a:gd name="connsiteX0" fmla="*/ 0 w 5590623"/>
              <a:gd name="connsiteY0" fmla="*/ 0 h 6858000"/>
              <a:gd name="connsiteX1" fmla="*/ 5590623 w 5590623"/>
              <a:gd name="connsiteY1" fmla="*/ 0 h 6858000"/>
              <a:gd name="connsiteX2" fmla="*/ 5590623 w 5590623"/>
              <a:gd name="connsiteY2" fmla="*/ 5112985 h 6858000"/>
              <a:gd name="connsiteX3" fmla="*/ 3845608 w 5590623"/>
              <a:gd name="connsiteY3" fmla="*/ 6858000 h 6858000"/>
              <a:gd name="connsiteX4" fmla="*/ 99715 w 5590623"/>
              <a:gd name="connsiteY4" fmla="*/ 6858000 h 6858000"/>
              <a:gd name="connsiteX5" fmla="*/ 0 w 5590623"/>
              <a:gd name="connsiteY5" fmla="*/ 68529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0623" h="6858000">
                <a:moveTo>
                  <a:pt x="0" y="0"/>
                </a:moveTo>
                <a:lnTo>
                  <a:pt x="5590623" y="0"/>
                </a:lnTo>
                <a:lnTo>
                  <a:pt x="5590623" y="5112985"/>
                </a:lnTo>
                <a:cubicBezTo>
                  <a:pt x="5590623" y="6076730"/>
                  <a:pt x="4809354" y="6858000"/>
                  <a:pt x="3845608" y="6858000"/>
                </a:cubicBezTo>
                <a:lnTo>
                  <a:pt x="99715" y="6858000"/>
                </a:lnTo>
                <a:lnTo>
                  <a:pt x="0" y="6852965"/>
                </a:lnTo>
                <a:close/>
              </a:path>
            </a:pathLst>
          </a:custGeom>
          <a:noFill/>
        </p:spPr>
      </p:pic>
      <p:sp>
        <p:nvSpPr>
          <p:cNvPr id="3" name="Subtitle 2">
            <a:extLst>
              <a:ext uri="{FF2B5EF4-FFF2-40B4-BE49-F238E27FC236}">
                <a16:creationId xmlns:a16="http://schemas.microsoft.com/office/drawing/2014/main" id="{82D3A841-768B-95DF-F20E-10ABA071A328}"/>
              </a:ext>
            </a:extLst>
          </p:cNvPr>
          <p:cNvSpPr>
            <a:spLocks noGrp="1"/>
          </p:cNvSpPr>
          <p:nvPr>
            <p:ph type="subTitle" idx="1"/>
          </p:nvPr>
        </p:nvSpPr>
        <p:spPr>
          <a:xfrm>
            <a:off x="5257800" y="800100"/>
            <a:ext cx="11963400" cy="2352674"/>
          </a:xfrm>
        </p:spPr>
        <p:txBody>
          <a:bodyPr/>
          <a:lstStyle/>
          <a:p>
            <a:r>
              <a:rPr lang="en-US" sz="4800" b="1" dirty="0">
                <a:latin typeface="Garet Bold" panose="020B0604020202020204" charset="0"/>
              </a:rPr>
              <a:t>From Strategy to Execution</a:t>
            </a:r>
          </a:p>
          <a:p>
            <a:endParaRPr lang="en-US" dirty="0">
              <a:latin typeface="Garet" panose="020B0604020202020204" charset="0"/>
            </a:endParaRPr>
          </a:p>
          <a:p>
            <a:pPr marL="571500" indent="-571500">
              <a:lnSpc>
                <a:spcPct val="100000"/>
              </a:lnSpc>
              <a:buFont typeface="Arial" panose="020B0604020202020204" pitchFamily="34" charset="0"/>
              <a:buChar char="•"/>
            </a:pPr>
            <a:r>
              <a:rPr lang="en-US" sz="3600" b="1" dirty="0">
                <a:latin typeface="Garet" panose="020B0604020202020204" charset="0"/>
              </a:rPr>
              <a:t>Price: </a:t>
            </a:r>
            <a:r>
              <a:rPr lang="en-US" sz="3600" dirty="0">
                <a:latin typeface="Garet" panose="020B0604020202020204" charset="0"/>
              </a:rPr>
              <a:t>Tiered trade up strategy</a:t>
            </a:r>
          </a:p>
          <a:p>
            <a:pPr marL="571500" indent="-571500">
              <a:lnSpc>
                <a:spcPct val="100000"/>
              </a:lnSpc>
              <a:buFont typeface="Arial" panose="020B0604020202020204" pitchFamily="34" charset="0"/>
              <a:buChar char="•"/>
            </a:pPr>
            <a:r>
              <a:rPr lang="en-US" sz="3600" b="1" dirty="0">
                <a:latin typeface="Garet" panose="020B0604020202020204" charset="0"/>
              </a:rPr>
              <a:t>Promotion: </a:t>
            </a:r>
            <a:r>
              <a:rPr lang="en-US" sz="3600" dirty="0">
                <a:latin typeface="Garet" panose="020B0604020202020204" charset="0"/>
              </a:rPr>
              <a:t>Bundles &amp; Occasions</a:t>
            </a:r>
          </a:p>
          <a:p>
            <a:pPr marL="571500" indent="-571500">
              <a:lnSpc>
                <a:spcPct val="100000"/>
              </a:lnSpc>
              <a:buFont typeface="Arial" panose="020B0604020202020204" pitchFamily="34" charset="0"/>
              <a:buChar char="•"/>
            </a:pPr>
            <a:r>
              <a:rPr lang="en-US" sz="3600" b="1" dirty="0">
                <a:latin typeface="Garet" panose="020B0604020202020204" charset="0"/>
              </a:rPr>
              <a:t>Placement: </a:t>
            </a:r>
            <a:r>
              <a:rPr lang="en-US" sz="3600" dirty="0">
                <a:latin typeface="Garet" panose="020B0604020202020204" charset="0"/>
              </a:rPr>
              <a:t>Cross category displays</a:t>
            </a:r>
          </a:p>
          <a:p>
            <a:pPr marL="571500" indent="-571500">
              <a:lnSpc>
                <a:spcPct val="100000"/>
              </a:lnSpc>
              <a:buFont typeface="Arial" panose="020B0604020202020204" pitchFamily="34" charset="0"/>
              <a:buChar char="•"/>
            </a:pPr>
            <a:r>
              <a:rPr lang="en-US" sz="3600" b="1" dirty="0">
                <a:latin typeface="Garet" panose="020B0604020202020204" charset="0"/>
              </a:rPr>
              <a:t>Product: </a:t>
            </a:r>
            <a:r>
              <a:rPr lang="en-US" sz="3600" dirty="0">
                <a:latin typeface="Garet" panose="020B0604020202020204" charset="0"/>
              </a:rPr>
              <a:t>Curated premium skus a</a:t>
            </a:r>
          </a:p>
          <a:p>
            <a:pPr marL="571500" indent="-571500">
              <a:lnSpc>
                <a:spcPct val="100000"/>
              </a:lnSpc>
              <a:buFont typeface="Arial" panose="020B0604020202020204" pitchFamily="34" charset="0"/>
              <a:buChar char="•"/>
            </a:pPr>
            <a:r>
              <a:rPr lang="en-US" sz="3600" b="1" dirty="0">
                <a:latin typeface="Garet" panose="020B0604020202020204" charset="0"/>
              </a:rPr>
              <a:t>Marketing: </a:t>
            </a:r>
            <a:r>
              <a:rPr lang="en-US" sz="3600" dirty="0">
                <a:latin typeface="Garet" panose="020B0604020202020204" charset="0"/>
              </a:rPr>
              <a:t>Digital campaigns, in store signage, personalized offers</a:t>
            </a:r>
          </a:p>
          <a:p>
            <a:endParaRPr lang="en-US" sz="3600" dirty="0">
              <a:latin typeface="Garet" panose="020B0604020202020204" charset="0"/>
            </a:endParaRPr>
          </a:p>
          <a:p>
            <a:pPr algn="ctr"/>
            <a:r>
              <a:rPr lang="en-US" sz="3600" dirty="0">
                <a:latin typeface="Garet" panose="020B0604020202020204" charset="0"/>
              </a:rPr>
              <a:t>Trade Up + Bigger Baskets = Cross Category Profitable Growth</a:t>
            </a:r>
          </a:p>
        </p:txBody>
      </p:sp>
    </p:spTree>
    <p:extLst>
      <p:ext uri="{BB962C8B-B14F-4D97-AF65-F5344CB8AC3E}">
        <p14:creationId xmlns:p14="http://schemas.microsoft.com/office/powerpoint/2010/main" val="2922580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85EC41-812F-7596-560F-92D2D8E84C56}"/>
              </a:ext>
            </a:extLst>
          </p:cNvPr>
          <p:cNvSpPr>
            <a:spLocks noGrp="1"/>
          </p:cNvSpPr>
          <p:nvPr>
            <p:ph type="title"/>
          </p:nvPr>
        </p:nvSpPr>
        <p:spPr>
          <a:xfrm>
            <a:off x="9144000" y="-254348"/>
            <a:ext cx="7602189" cy="3053544"/>
          </a:xfrm>
        </p:spPr>
        <p:txBody>
          <a:bodyPr anchor="b">
            <a:normAutofit/>
          </a:bodyPr>
          <a:lstStyle/>
          <a:p>
            <a:r>
              <a:rPr lang="en-US" sz="4800" dirty="0">
                <a:latin typeface="Garet Bold" panose="020B0604020202020204" charset="0"/>
              </a:rPr>
              <a:t>Drug Retailer Growth Platform Example</a:t>
            </a:r>
          </a:p>
        </p:txBody>
      </p:sp>
      <p:pic>
        <p:nvPicPr>
          <p:cNvPr id="2" name="Picture 1" descr="A group of people walking on a path&#10;&#10;AI-generated content may be incorrect.">
            <a:extLst>
              <a:ext uri="{FF2B5EF4-FFF2-40B4-BE49-F238E27FC236}">
                <a16:creationId xmlns:a16="http://schemas.microsoft.com/office/drawing/2014/main" id="{8709D756-3376-A41D-A5A7-23E53F08936B}"/>
              </a:ext>
            </a:extLst>
          </p:cNvPr>
          <p:cNvPicPr>
            <a:picLocks noChangeAspect="1"/>
          </p:cNvPicPr>
          <p:nvPr/>
        </p:nvPicPr>
        <p:blipFill>
          <a:blip r:embed="rId2"/>
          <a:srcRect l="9054"/>
          <a:stretch>
            <a:fillRect/>
          </a:stretch>
        </p:blipFill>
        <p:spPr>
          <a:xfrm>
            <a:off x="721727" y="947433"/>
            <a:ext cx="7877999" cy="7637528"/>
          </a:xfrm>
          <a:prstGeom prst="rect">
            <a:avLst/>
          </a:prstGeom>
          <a:noFill/>
        </p:spPr>
      </p:pic>
      <p:sp>
        <p:nvSpPr>
          <p:cNvPr id="7" name="Content Placeholder 6">
            <a:extLst>
              <a:ext uri="{FF2B5EF4-FFF2-40B4-BE49-F238E27FC236}">
                <a16:creationId xmlns:a16="http://schemas.microsoft.com/office/drawing/2014/main" id="{BC9B5555-4255-DC50-38AB-475F66B18832}"/>
              </a:ext>
            </a:extLst>
          </p:cNvPr>
          <p:cNvSpPr>
            <a:spLocks noGrp="1"/>
          </p:cNvSpPr>
          <p:nvPr>
            <p:ph sz="quarter" idx="10"/>
          </p:nvPr>
        </p:nvSpPr>
        <p:spPr>
          <a:xfrm>
            <a:off x="9144000" y="2957980"/>
            <a:ext cx="8539839" cy="5722194"/>
          </a:xfrm>
        </p:spPr>
        <p:txBody>
          <a:bodyPr>
            <a:normAutofit lnSpcReduction="10000"/>
          </a:bodyPr>
          <a:lstStyle/>
          <a:p>
            <a:r>
              <a:rPr lang="en-US" sz="3600" b="1" dirty="0">
                <a:solidFill>
                  <a:srgbClr val="FFFF00"/>
                </a:solidFill>
                <a:latin typeface="Garet Bold" panose="020B0604020202020204" charset="0"/>
              </a:rPr>
              <a:t>Most Valuable Segment (MVS):</a:t>
            </a:r>
            <a:r>
              <a:rPr lang="en-US" sz="3500" b="1" dirty="0">
                <a:solidFill>
                  <a:srgbClr val="FFFF00"/>
                </a:solidFill>
                <a:latin typeface="Garet Bold" panose="020B0604020202020204" charset="0"/>
              </a:rPr>
              <a:t> </a:t>
            </a:r>
          </a:p>
          <a:p>
            <a:r>
              <a:rPr lang="en-US" sz="3200" i="1" dirty="0">
                <a:latin typeface="Garet" panose="020B0604020202020204" charset="0"/>
              </a:rPr>
              <a:t>“On-the-Go Caregiver”</a:t>
            </a:r>
            <a:endParaRPr lang="en-US" sz="3200" dirty="0">
              <a:latin typeface="Garet" panose="020B0604020202020204" charset="0"/>
            </a:endParaRPr>
          </a:p>
          <a:p>
            <a:r>
              <a:rPr lang="en-US" sz="3600" dirty="0">
                <a:solidFill>
                  <a:srgbClr val="FFFF00"/>
                </a:solidFill>
                <a:latin typeface="Garet Bold" panose="020B0604020202020204" charset="0"/>
              </a:rPr>
              <a:t>Value Drivers</a:t>
            </a:r>
            <a:r>
              <a:rPr lang="en-US" sz="3600" dirty="0"/>
              <a:t>: </a:t>
            </a:r>
          </a:p>
          <a:p>
            <a:r>
              <a:rPr lang="en-US" sz="3200" b="1" dirty="0">
                <a:latin typeface="Garet" panose="020B0604020202020204" charset="0"/>
              </a:rPr>
              <a:t>Convenience, Trust In Pharmacist, Bundled Solutions, Products That Save Time &amp; Improve Energy</a:t>
            </a:r>
          </a:p>
          <a:p>
            <a:r>
              <a:rPr lang="en-US" sz="3600" b="1" dirty="0">
                <a:solidFill>
                  <a:srgbClr val="FFFF00"/>
                </a:solidFill>
                <a:latin typeface="Garet Bold" panose="020B0604020202020204" charset="0"/>
              </a:rPr>
              <a:t>Growth Platform: </a:t>
            </a:r>
          </a:p>
          <a:p>
            <a:r>
              <a:rPr lang="en-US" sz="3200" b="1" dirty="0">
                <a:latin typeface="Garet" panose="020B0604020202020204" charset="0"/>
              </a:rPr>
              <a:t>“The Recharge Zone”</a:t>
            </a:r>
          </a:p>
        </p:txBody>
      </p:sp>
    </p:spTree>
    <p:extLst>
      <p:ext uri="{BB962C8B-B14F-4D97-AF65-F5344CB8AC3E}">
        <p14:creationId xmlns:p14="http://schemas.microsoft.com/office/powerpoint/2010/main" val="2281405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AFE77-FAB2-DBAE-A1F3-1CD0EC0484E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40F4741-450A-B0AD-930B-5FE97F4B4DC2}"/>
              </a:ext>
            </a:extLst>
          </p:cNvPr>
          <p:cNvSpPr>
            <a:spLocks noGrp="1"/>
          </p:cNvSpPr>
          <p:nvPr>
            <p:ph type="title"/>
          </p:nvPr>
        </p:nvSpPr>
        <p:spPr>
          <a:xfrm>
            <a:off x="-221495" y="928527"/>
            <a:ext cx="6487668" cy="3682194"/>
          </a:xfrm>
        </p:spPr>
        <p:txBody>
          <a:bodyPr/>
          <a:lstStyle/>
          <a:p>
            <a:pPr algn="ctr"/>
            <a:r>
              <a:rPr lang="en-US" sz="5400" dirty="0">
                <a:latin typeface="Garet Bold" panose="020B0604020202020204" charset="0"/>
              </a:rPr>
              <a:t>The Recharge Zone</a:t>
            </a:r>
          </a:p>
        </p:txBody>
      </p:sp>
      <p:sp>
        <p:nvSpPr>
          <p:cNvPr id="7" name="Content Placeholder 6">
            <a:extLst>
              <a:ext uri="{FF2B5EF4-FFF2-40B4-BE49-F238E27FC236}">
                <a16:creationId xmlns:a16="http://schemas.microsoft.com/office/drawing/2014/main" id="{80F98D5D-76DE-CD80-CA1A-AEE0A795A017}"/>
              </a:ext>
            </a:extLst>
          </p:cNvPr>
          <p:cNvSpPr>
            <a:spLocks noGrp="1"/>
          </p:cNvSpPr>
          <p:nvPr>
            <p:ph sz="quarter" idx="10"/>
          </p:nvPr>
        </p:nvSpPr>
        <p:spPr>
          <a:xfrm>
            <a:off x="6449598" y="928528"/>
            <a:ext cx="11285002" cy="3682193"/>
          </a:xfrm>
        </p:spPr>
        <p:txBody>
          <a:bodyPr/>
          <a:lstStyle/>
          <a:p>
            <a:pPr marL="457200" indent="-457200">
              <a:buFont typeface="Arial" panose="020B0604020202020204" pitchFamily="34" charset="0"/>
              <a:buChar char="•"/>
            </a:pPr>
            <a:r>
              <a:rPr lang="en-US" sz="3600" b="1" dirty="0">
                <a:solidFill>
                  <a:srgbClr val="FFFF00"/>
                </a:solidFill>
                <a:latin typeface="Garet" panose="020B0604020202020204" charset="0"/>
              </a:rPr>
              <a:t>Growth Platform </a:t>
            </a:r>
            <a:r>
              <a:rPr lang="en-US" sz="3600" b="1" dirty="0">
                <a:latin typeface="Garet" panose="020B0604020202020204" charset="0"/>
              </a:rPr>
              <a:t>“The Recharge Zone”</a:t>
            </a:r>
          </a:p>
          <a:p>
            <a:pPr marL="457200" indent="-457200">
              <a:buFont typeface="Arial" panose="020B0604020202020204" pitchFamily="34" charset="0"/>
              <a:buChar char="•"/>
            </a:pPr>
            <a:r>
              <a:rPr lang="en-US" sz="3600" b="1" dirty="0">
                <a:latin typeface="Garet" panose="020B0604020202020204" charset="0"/>
              </a:rPr>
              <a:t>Focus Categories: </a:t>
            </a:r>
          </a:p>
          <a:p>
            <a:pPr marL="1143000" lvl="1" indent="-457200" algn="l">
              <a:buFont typeface="Arial" panose="020B0604020202020204" pitchFamily="34" charset="0"/>
              <a:buChar char="•"/>
            </a:pPr>
            <a:r>
              <a:rPr lang="en-US" sz="3200" b="1" dirty="0">
                <a:solidFill>
                  <a:srgbClr val="FFFF00"/>
                </a:solidFill>
                <a:latin typeface="Garet" panose="020B0604020202020204" charset="0"/>
              </a:rPr>
              <a:t>Energy &amp; Immunity- </a:t>
            </a:r>
            <a:r>
              <a:rPr lang="en-US" sz="3200" dirty="0">
                <a:latin typeface="Garet" panose="020B0604020202020204" charset="0"/>
              </a:rPr>
              <a:t>Functional beverages, hydration powders, immune gummies, daily vitamins.</a:t>
            </a:r>
          </a:p>
          <a:p>
            <a:pPr marL="1143000" lvl="1" indent="-457200" algn="l">
              <a:buFont typeface="Arial" panose="020B0604020202020204" pitchFamily="34" charset="0"/>
              <a:buChar char="•"/>
            </a:pPr>
            <a:r>
              <a:rPr lang="en-US" sz="3200" b="1" dirty="0">
                <a:solidFill>
                  <a:srgbClr val="FFFF00"/>
                </a:solidFill>
                <a:latin typeface="Garet" panose="020B0604020202020204" charset="0"/>
              </a:rPr>
              <a:t>Stress &amp; Sleep </a:t>
            </a:r>
            <a:r>
              <a:rPr lang="en-US" sz="3200" b="1" dirty="0">
                <a:latin typeface="Garet" panose="020B0604020202020204" charset="0"/>
              </a:rPr>
              <a:t>-</a:t>
            </a:r>
            <a:r>
              <a:rPr lang="en-US" sz="3200" dirty="0">
                <a:latin typeface="Garet" panose="020B0604020202020204" charset="0"/>
              </a:rPr>
              <a:t>OTC melatonin, herbal sleep aids, calming teas, aromatherapy rollers.</a:t>
            </a:r>
          </a:p>
          <a:p>
            <a:pPr marL="1143000" lvl="1" indent="-457200" algn="l">
              <a:buFont typeface="Arial" panose="020B0604020202020204" pitchFamily="34" charset="0"/>
              <a:buChar char="•"/>
            </a:pPr>
            <a:r>
              <a:rPr lang="en-US" sz="3200" b="1" dirty="0">
                <a:solidFill>
                  <a:srgbClr val="FFFF00"/>
                </a:solidFill>
                <a:latin typeface="Garet" panose="020B0604020202020204" charset="0"/>
              </a:rPr>
              <a:t>Pain Relief &amp; Recovery </a:t>
            </a:r>
            <a:r>
              <a:rPr lang="en-US" sz="3200" b="1" dirty="0">
                <a:latin typeface="Garet" panose="020B0604020202020204" charset="0"/>
              </a:rPr>
              <a:t>-</a:t>
            </a:r>
            <a:r>
              <a:rPr lang="en-US" sz="3200" dirty="0">
                <a:latin typeface="Garet" panose="020B0604020202020204" charset="0"/>
              </a:rPr>
              <a:t>OTC analgesics, topical patches, joint supplements, sports recovery creams.</a:t>
            </a:r>
          </a:p>
          <a:p>
            <a:pPr marL="1143000" lvl="1" indent="-457200" algn="l">
              <a:buFont typeface="Arial" panose="020B0604020202020204" pitchFamily="34" charset="0"/>
              <a:buChar char="•"/>
            </a:pPr>
            <a:r>
              <a:rPr lang="en-US" sz="3200" b="1" dirty="0">
                <a:solidFill>
                  <a:srgbClr val="FFFF00"/>
                </a:solidFill>
                <a:latin typeface="Garet" panose="020B0604020202020204" charset="0"/>
              </a:rPr>
              <a:t>Skin &amp; Self-Care Resilience </a:t>
            </a:r>
            <a:r>
              <a:rPr lang="en-US" sz="3200" b="1" dirty="0">
                <a:latin typeface="Garet" panose="020B0604020202020204" charset="0"/>
              </a:rPr>
              <a:t>-</a:t>
            </a:r>
            <a:r>
              <a:rPr lang="en-US" sz="3200" dirty="0">
                <a:latin typeface="Garet" panose="020B0604020202020204" charset="0"/>
              </a:rPr>
              <a:t>Sunscreen, sensitive skin barrier creams, menopause support lotions, collagen beauty supplements.</a:t>
            </a:r>
          </a:p>
        </p:txBody>
      </p:sp>
      <p:pic>
        <p:nvPicPr>
          <p:cNvPr id="4" name="Picture 3">
            <a:extLst>
              <a:ext uri="{FF2B5EF4-FFF2-40B4-BE49-F238E27FC236}">
                <a16:creationId xmlns:a16="http://schemas.microsoft.com/office/drawing/2014/main" id="{DED7E92C-A717-28F6-A605-780DAA85B3E2}"/>
              </a:ext>
            </a:extLst>
          </p:cNvPr>
          <p:cNvPicPr>
            <a:picLocks noChangeAspect="1"/>
          </p:cNvPicPr>
          <p:nvPr/>
        </p:nvPicPr>
        <p:blipFill>
          <a:blip r:embed="rId2"/>
          <a:stretch>
            <a:fillRect/>
          </a:stretch>
        </p:blipFill>
        <p:spPr>
          <a:xfrm>
            <a:off x="553401" y="2710462"/>
            <a:ext cx="5529347" cy="5358292"/>
          </a:xfrm>
          <a:prstGeom prst="rect">
            <a:avLst/>
          </a:prstGeom>
        </p:spPr>
      </p:pic>
    </p:spTree>
    <p:extLst>
      <p:ext uri="{BB962C8B-B14F-4D97-AF65-F5344CB8AC3E}">
        <p14:creationId xmlns:p14="http://schemas.microsoft.com/office/powerpoint/2010/main" val="3042324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F5662-F0B8-BEAE-6EB5-07DFE91345F3}"/>
            </a:ext>
          </a:extLst>
        </p:cNvPr>
        <p:cNvGrpSpPr/>
        <p:nvPr/>
      </p:nvGrpSpPr>
      <p:grpSpPr>
        <a:xfrm>
          <a:off x="0" y="0"/>
          <a:ext cx="0" cy="0"/>
          <a:chOff x="0" y="0"/>
          <a:chExt cx="0" cy="0"/>
        </a:xfrm>
      </p:grpSpPr>
      <p:sp>
        <p:nvSpPr>
          <p:cNvPr id="69" name="Text Placeholder 68">
            <a:extLst>
              <a:ext uri="{FF2B5EF4-FFF2-40B4-BE49-F238E27FC236}">
                <a16:creationId xmlns:a16="http://schemas.microsoft.com/office/drawing/2014/main" id="{7533F304-AE9B-FB92-CFEA-32854D349521}"/>
              </a:ext>
            </a:extLst>
          </p:cNvPr>
          <p:cNvSpPr>
            <a:spLocks noGrp="1"/>
          </p:cNvSpPr>
          <p:nvPr>
            <p:ph type="body" sz="quarter" idx="30"/>
          </p:nvPr>
        </p:nvSpPr>
        <p:spPr/>
        <p:txBody>
          <a:bodyPr/>
          <a:lstStyle/>
          <a:p>
            <a:r>
              <a:rPr lang="en-US" dirty="0"/>
              <a:t>04</a:t>
            </a:r>
          </a:p>
        </p:txBody>
      </p:sp>
      <p:sp>
        <p:nvSpPr>
          <p:cNvPr id="68" name="Text Placeholder 67">
            <a:extLst>
              <a:ext uri="{FF2B5EF4-FFF2-40B4-BE49-F238E27FC236}">
                <a16:creationId xmlns:a16="http://schemas.microsoft.com/office/drawing/2014/main" id="{5593CB25-B7C5-05C0-AAA7-D6CE0D0842D6}"/>
              </a:ext>
            </a:extLst>
          </p:cNvPr>
          <p:cNvSpPr>
            <a:spLocks noGrp="1"/>
          </p:cNvSpPr>
          <p:nvPr>
            <p:ph type="body" sz="quarter" idx="29"/>
          </p:nvPr>
        </p:nvSpPr>
        <p:spPr/>
        <p:txBody>
          <a:bodyPr/>
          <a:lstStyle/>
          <a:p>
            <a:r>
              <a:rPr lang="en-US" dirty="0"/>
              <a:t>05</a:t>
            </a:r>
          </a:p>
        </p:txBody>
      </p:sp>
      <p:sp>
        <p:nvSpPr>
          <p:cNvPr id="67" name="Text Placeholder 66">
            <a:extLst>
              <a:ext uri="{FF2B5EF4-FFF2-40B4-BE49-F238E27FC236}">
                <a16:creationId xmlns:a16="http://schemas.microsoft.com/office/drawing/2014/main" id="{984CD4BE-4F84-B87E-7E42-213FD0616241}"/>
              </a:ext>
            </a:extLst>
          </p:cNvPr>
          <p:cNvSpPr>
            <a:spLocks noGrp="1"/>
          </p:cNvSpPr>
          <p:nvPr>
            <p:ph type="body" sz="quarter" idx="28"/>
          </p:nvPr>
        </p:nvSpPr>
        <p:spPr/>
        <p:txBody>
          <a:bodyPr/>
          <a:lstStyle/>
          <a:p>
            <a:r>
              <a:rPr lang="en-US" dirty="0"/>
              <a:t>06</a:t>
            </a:r>
          </a:p>
        </p:txBody>
      </p:sp>
      <p:sp>
        <p:nvSpPr>
          <p:cNvPr id="64" name="Text Placeholder 63">
            <a:extLst>
              <a:ext uri="{FF2B5EF4-FFF2-40B4-BE49-F238E27FC236}">
                <a16:creationId xmlns:a16="http://schemas.microsoft.com/office/drawing/2014/main" id="{36C3BA19-BCAC-338B-32D7-619DF4BF113A}"/>
              </a:ext>
            </a:extLst>
          </p:cNvPr>
          <p:cNvSpPr>
            <a:spLocks noGrp="1"/>
          </p:cNvSpPr>
          <p:nvPr>
            <p:ph type="body" sz="quarter" idx="25"/>
          </p:nvPr>
        </p:nvSpPr>
        <p:spPr/>
        <p:txBody>
          <a:bodyPr/>
          <a:lstStyle/>
          <a:p>
            <a:r>
              <a:rPr lang="en-US" dirty="0"/>
              <a:t>01</a:t>
            </a:r>
          </a:p>
        </p:txBody>
      </p:sp>
      <p:sp>
        <p:nvSpPr>
          <p:cNvPr id="16" name="TextBox 16">
            <a:extLst>
              <a:ext uri="{FF2B5EF4-FFF2-40B4-BE49-F238E27FC236}">
                <a16:creationId xmlns:a16="http://schemas.microsoft.com/office/drawing/2014/main" id="{3AE841BD-AD09-0B15-A787-38BC21BC5219}"/>
              </a:ext>
            </a:extLst>
          </p:cNvPr>
          <p:cNvSpPr txBox="1"/>
          <p:nvPr/>
        </p:nvSpPr>
        <p:spPr>
          <a:xfrm>
            <a:off x="673426" y="669777"/>
            <a:ext cx="17177251" cy="1477328"/>
          </a:xfrm>
          <a:prstGeom prst="rect">
            <a:avLst/>
          </a:prstGeom>
        </p:spPr>
        <p:txBody>
          <a:bodyPr wrap="square" lIns="0" tIns="0" rIns="0" bIns="0" rtlCol="0" anchor="t">
            <a:spAutoFit/>
          </a:bodyPr>
          <a:lstStyle/>
          <a:p>
            <a:pPr algn="ctr"/>
            <a:r>
              <a:rPr lang="en-US" sz="4800" b="1" dirty="0">
                <a:latin typeface="Garet Bold"/>
                <a:ea typeface="Garet Bold"/>
                <a:cs typeface="Garet Bold"/>
                <a:sym typeface="Garet Bold"/>
              </a:rPr>
              <a:t>How Next Gen Category Management Creates The Roadmap to Growth</a:t>
            </a:r>
          </a:p>
        </p:txBody>
      </p:sp>
      <p:sp>
        <p:nvSpPr>
          <p:cNvPr id="11" name="Text Placeholder 10">
            <a:extLst>
              <a:ext uri="{FF2B5EF4-FFF2-40B4-BE49-F238E27FC236}">
                <a16:creationId xmlns:a16="http://schemas.microsoft.com/office/drawing/2014/main" id="{3DCDCBB1-FFE3-BC23-0FA6-0D3466F153C1}"/>
              </a:ext>
            </a:extLst>
          </p:cNvPr>
          <p:cNvSpPr>
            <a:spLocks noGrp="1"/>
          </p:cNvSpPr>
          <p:nvPr>
            <p:ph type="body" sz="quarter" idx="13"/>
          </p:nvPr>
        </p:nvSpPr>
        <p:spPr>
          <a:xfrm>
            <a:off x="1186336" y="4141776"/>
            <a:ext cx="5295702" cy="1109076"/>
          </a:xfrm>
        </p:spPr>
        <p:txBody>
          <a:bodyPr/>
          <a:lstStyle/>
          <a:p>
            <a:r>
              <a:rPr lang="en-US" sz="2800" dirty="0">
                <a:latin typeface="Garet" panose="020B0604020202020204" charset="0"/>
              </a:rPr>
              <a:t>Spot trends early to act before the competition</a:t>
            </a:r>
          </a:p>
          <a:p>
            <a:endParaRPr lang="en-US" sz="2800" dirty="0"/>
          </a:p>
        </p:txBody>
      </p:sp>
      <p:sp>
        <p:nvSpPr>
          <p:cNvPr id="65" name="Text Placeholder 64">
            <a:extLst>
              <a:ext uri="{FF2B5EF4-FFF2-40B4-BE49-F238E27FC236}">
                <a16:creationId xmlns:a16="http://schemas.microsoft.com/office/drawing/2014/main" id="{ACFC9DCE-A125-B1EE-CBDF-F7D7BEA2F7EB}"/>
              </a:ext>
            </a:extLst>
          </p:cNvPr>
          <p:cNvSpPr>
            <a:spLocks noGrp="1"/>
          </p:cNvSpPr>
          <p:nvPr>
            <p:ph type="body" sz="quarter" idx="26"/>
          </p:nvPr>
        </p:nvSpPr>
        <p:spPr/>
        <p:txBody>
          <a:bodyPr/>
          <a:lstStyle/>
          <a:p>
            <a:r>
              <a:rPr lang="en-US" dirty="0"/>
              <a:t>02</a:t>
            </a:r>
          </a:p>
        </p:txBody>
      </p:sp>
      <p:sp>
        <p:nvSpPr>
          <p:cNvPr id="57" name="Text Placeholder 56">
            <a:extLst>
              <a:ext uri="{FF2B5EF4-FFF2-40B4-BE49-F238E27FC236}">
                <a16:creationId xmlns:a16="http://schemas.microsoft.com/office/drawing/2014/main" id="{EB51148D-2E85-8EE6-E39C-4A0197DA8BCA}"/>
              </a:ext>
            </a:extLst>
          </p:cNvPr>
          <p:cNvSpPr>
            <a:spLocks noGrp="1"/>
          </p:cNvSpPr>
          <p:nvPr>
            <p:ph type="body" sz="quarter" idx="18"/>
          </p:nvPr>
        </p:nvSpPr>
        <p:spPr>
          <a:xfrm>
            <a:off x="1162970" y="6488250"/>
            <a:ext cx="5295702" cy="1109076"/>
          </a:xfrm>
        </p:spPr>
        <p:txBody>
          <a:bodyPr/>
          <a:lstStyle/>
          <a:p>
            <a:r>
              <a:rPr lang="en-US" sz="2800" dirty="0">
                <a:latin typeface="Garet" panose="020B0604020202020204" charset="0"/>
              </a:rPr>
              <a:t>Quantify the impact of meeting MVS needs on sales &amp; share</a:t>
            </a:r>
          </a:p>
          <a:p>
            <a:endParaRPr lang="en-US" dirty="0"/>
          </a:p>
        </p:txBody>
      </p:sp>
      <p:sp>
        <p:nvSpPr>
          <p:cNvPr id="66" name="Text Placeholder 65">
            <a:extLst>
              <a:ext uri="{FF2B5EF4-FFF2-40B4-BE49-F238E27FC236}">
                <a16:creationId xmlns:a16="http://schemas.microsoft.com/office/drawing/2014/main" id="{5ACDA349-367E-4A88-3CFB-BA3AAF4C534C}"/>
              </a:ext>
            </a:extLst>
          </p:cNvPr>
          <p:cNvSpPr>
            <a:spLocks noGrp="1"/>
          </p:cNvSpPr>
          <p:nvPr>
            <p:ph type="body" sz="quarter" idx="27"/>
          </p:nvPr>
        </p:nvSpPr>
        <p:spPr/>
        <p:txBody>
          <a:bodyPr/>
          <a:lstStyle/>
          <a:p>
            <a:r>
              <a:rPr lang="en-US" dirty="0"/>
              <a:t>03</a:t>
            </a:r>
          </a:p>
        </p:txBody>
      </p:sp>
      <p:sp>
        <p:nvSpPr>
          <p:cNvPr id="61" name="Text Placeholder 60">
            <a:extLst>
              <a:ext uri="{FF2B5EF4-FFF2-40B4-BE49-F238E27FC236}">
                <a16:creationId xmlns:a16="http://schemas.microsoft.com/office/drawing/2014/main" id="{FCC2FFF9-4D25-5C93-2043-1BF2798DC6B0}"/>
              </a:ext>
            </a:extLst>
          </p:cNvPr>
          <p:cNvSpPr>
            <a:spLocks noGrp="1"/>
          </p:cNvSpPr>
          <p:nvPr>
            <p:ph type="body" sz="quarter" idx="22"/>
          </p:nvPr>
        </p:nvSpPr>
        <p:spPr>
          <a:xfrm>
            <a:off x="1162970" y="8407880"/>
            <a:ext cx="5295702" cy="1109076"/>
          </a:xfrm>
        </p:spPr>
        <p:txBody>
          <a:bodyPr/>
          <a:lstStyle/>
          <a:p>
            <a:r>
              <a:rPr lang="en-US" sz="2800" dirty="0">
                <a:latin typeface="Garet" panose="020B0604020202020204" charset="0"/>
              </a:rPr>
              <a:t>Understand shopper expectations and identify how to win their trips</a:t>
            </a:r>
          </a:p>
          <a:p>
            <a:endParaRPr lang="en-US" dirty="0"/>
          </a:p>
        </p:txBody>
      </p:sp>
      <p:sp>
        <p:nvSpPr>
          <p:cNvPr id="15" name="Text Placeholder 14">
            <a:extLst>
              <a:ext uri="{FF2B5EF4-FFF2-40B4-BE49-F238E27FC236}">
                <a16:creationId xmlns:a16="http://schemas.microsoft.com/office/drawing/2014/main" id="{8D6D3FFF-4305-973C-152E-EC8DE0C535D1}"/>
              </a:ext>
            </a:extLst>
          </p:cNvPr>
          <p:cNvSpPr>
            <a:spLocks noGrp="1"/>
          </p:cNvSpPr>
          <p:nvPr>
            <p:ph type="body" sz="quarter" idx="16"/>
          </p:nvPr>
        </p:nvSpPr>
        <p:spPr>
          <a:xfrm>
            <a:off x="11884636" y="8570839"/>
            <a:ext cx="5467993" cy="1109076"/>
          </a:xfrm>
        </p:spPr>
        <p:txBody>
          <a:bodyPr/>
          <a:lstStyle/>
          <a:p>
            <a:r>
              <a:rPr lang="en-US" sz="2800" dirty="0">
                <a:latin typeface="Garet" panose="020B0604020202020204" charset="0"/>
              </a:rPr>
              <a:t>Discover new growth platforms across categories and adjacencies</a:t>
            </a:r>
          </a:p>
          <a:p>
            <a:endParaRPr lang="en-US" sz="2800" dirty="0"/>
          </a:p>
        </p:txBody>
      </p:sp>
      <p:sp>
        <p:nvSpPr>
          <p:cNvPr id="47" name="Text Placeholder 14">
            <a:extLst>
              <a:ext uri="{FF2B5EF4-FFF2-40B4-BE49-F238E27FC236}">
                <a16:creationId xmlns:a16="http://schemas.microsoft.com/office/drawing/2014/main" id="{81F0F6ED-5290-6356-4A3E-9DAD0755786B}"/>
              </a:ext>
            </a:extLst>
          </p:cNvPr>
          <p:cNvSpPr txBox="1">
            <a:spLocks/>
          </p:cNvSpPr>
          <p:nvPr/>
        </p:nvSpPr>
        <p:spPr>
          <a:xfrm>
            <a:off x="10725073" y="6763889"/>
            <a:ext cx="6572250" cy="1666875"/>
          </a:xfrm>
          <a:prstGeom prst="rect">
            <a:avLst/>
          </a:prstGeom>
        </p:spPr>
        <p:txBody>
          <a:bodyPr vert="horz" lIns="0" tIns="0" rIns="0" bIns="0" rtlCol="0" anchor="ctr">
            <a:noAutofit/>
          </a:bodyPr>
          <a:lstStyle>
            <a:lvl1pPr marL="0" indent="0" algn="l" defTabSz="1371600" rtl="0" eaLnBrk="1" latinLnBrk="0" hangingPunct="1">
              <a:lnSpc>
                <a:spcPct val="100000"/>
              </a:lnSpc>
              <a:spcBef>
                <a:spcPts val="1500"/>
              </a:spcBef>
              <a:buFontTx/>
              <a:buNone/>
              <a:defRPr sz="2700" b="1" kern="1200">
                <a:solidFill>
                  <a:schemeClr val="tx1"/>
                </a:solidFill>
                <a:latin typeface="+mj-lt"/>
                <a:ea typeface="+mn-ea"/>
                <a:cs typeface="+mn-cs"/>
              </a:defRPr>
            </a:lvl1pPr>
            <a:lvl2pPr marL="685800" indent="0" algn="l" defTabSz="1371600" rtl="0" eaLnBrk="1" latinLnBrk="0" hangingPunct="1">
              <a:lnSpc>
                <a:spcPct val="100000"/>
              </a:lnSpc>
              <a:spcBef>
                <a:spcPts val="750"/>
              </a:spcBef>
              <a:buFontTx/>
              <a:buNone/>
              <a:defRPr sz="2700" b="1" kern="1200">
                <a:solidFill>
                  <a:schemeClr val="tx1"/>
                </a:solidFill>
                <a:latin typeface="+mn-lt"/>
                <a:ea typeface="+mn-ea"/>
                <a:cs typeface="+mn-cs"/>
              </a:defRPr>
            </a:lvl2pPr>
            <a:lvl3pPr marL="1371600" indent="0" algn="l" defTabSz="1371600" rtl="0" eaLnBrk="1" latinLnBrk="0" hangingPunct="1">
              <a:lnSpc>
                <a:spcPct val="100000"/>
              </a:lnSpc>
              <a:spcBef>
                <a:spcPts val="750"/>
              </a:spcBef>
              <a:buFontTx/>
              <a:buNone/>
              <a:defRPr sz="2700" b="1" kern="1200">
                <a:solidFill>
                  <a:schemeClr val="tx1"/>
                </a:solidFill>
                <a:latin typeface="+mn-lt"/>
                <a:ea typeface="+mn-ea"/>
                <a:cs typeface="+mn-cs"/>
              </a:defRPr>
            </a:lvl3pPr>
            <a:lvl4pPr marL="2057400" indent="0" algn="l" defTabSz="1371600" rtl="0" eaLnBrk="1" latinLnBrk="0" hangingPunct="1">
              <a:lnSpc>
                <a:spcPct val="100000"/>
              </a:lnSpc>
              <a:spcBef>
                <a:spcPts val="750"/>
              </a:spcBef>
              <a:buFontTx/>
              <a:buNone/>
              <a:defRPr sz="2700" b="1" kern="1200">
                <a:solidFill>
                  <a:schemeClr val="tx1"/>
                </a:solidFill>
                <a:latin typeface="+mn-lt"/>
                <a:ea typeface="+mn-ea"/>
                <a:cs typeface="+mn-cs"/>
              </a:defRPr>
            </a:lvl4pPr>
            <a:lvl5pPr marL="2743200" indent="0" algn="l" defTabSz="1371600" rtl="0" eaLnBrk="1" latinLnBrk="0" hangingPunct="1">
              <a:lnSpc>
                <a:spcPct val="100000"/>
              </a:lnSpc>
              <a:spcBef>
                <a:spcPts val="750"/>
              </a:spcBef>
              <a:buFontTx/>
              <a:buNone/>
              <a:defRPr sz="2700" b="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dirty="0"/>
          </a:p>
        </p:txBody>
      </p:sp>
      <p:sp>
        <p:nvSpPr>
          <p:cNvPr id="51" name="TextBox 50">
            <a:extLst>
              <a:ext uri="{FF2B5EF4-FFF2-40B4-BE49-F238E27FC236}">
                <a16:creationId xmlns:a16="http://schemas.microsoft.com/office/drawing/2014/main" id="{7C20C6EE-35E0-EA98-9611-4EA1CCCC0D73}"/>
              </a:ext>
            </a:extLst>
          </p:cNvPr>
          <p:cNvSpPr txBox="1"/>
          <p:nvPr/>
        </p:nvSpPr>
        <p:spPr>
          <a:xfrm>
            <a:off x="11884636" y="5795752"/>
            <a:ext cx="5846085" cy="1384995"/>
          </a:xfrm>
          <a:prstGeom prst="rect">
            <a:avLst/>
          </a:prstGeom>
          <a:noFill/>
        </p:spPr>
        <p:txBody>
          <a:bodyPr wrap="square">
            <a:spAutoFit/>
          </a:bodyPr>
          <a:lstStyle/>
          <a:p>
            <a:r>
              <a:rPr lang="en-US" sz="2800" b="1" dirty="0">
                <a:latin typeface="Garet" panose="020B0604020202020204" charset="0"/>
              </a:rPr>
              <a:t>Uncover product, service &amp; experience opportunities</a:t>
            </a:r>
            <a:r>
              <a:rPr lang="en-US" sz="2800" dirty="0">
                <a:latin typeface="Garet" panose="020B0604020202020204" charset="0"/>
              </a:rPr>
              <a:t> that resonate</a:t>
            </a:r>
          </a:p>
        </p:txBody>
      </p:sp>
      <p:sp>
        <p:nvSpPr>
          <p:cNvPr id="53" name="TextBox 52">
            <a:extLst>
              <a:ext uri="{FF2B5EF4-FFF2-40B4-BE49-F238E27FC236}">
                <a16:creationId xmlns:a16="http://schemas.microsoft.com/office/drawing/2014/main" id="{E89AB617-4DB5-50DD-0F9B-0D9A064F0936}"/>
              </a:ext>
            </a:extLst>
          </p:cNvPr>
          <p:cNvSpPr txBox="1"/>
          <p:nvPr/>
        </p:nvSpPr>
        <p:spPr>
          <a:xfrm>
            <a:off x="11884636" y="3767526"/>
            <a:ext cx="5412687" cy="1384995"/>
          </a:xfrm>
          <a:prstGeom prst="rect">
            <a:avLst/>
          </a:prstGeom>
          <a:noFill/>
        </p:spPr>
        <p:txBody>
          <a:bodyPr wrap="square">
            <a:spAutoFit/>
          </a:bodyPr>
          <a:lstStyle/>
          <a:p>
            <a:r>
              <a:rPr lang="en-US" sz="2800" b="1" dirty="0">
                <a:latin typeface="Garet" panose="020B0604020202020204" charset="0"/>
              </a:rPr>
              <a:t>Build a growth roadmap</a:t>
            </a:r>
            <a:r>
              <a:rPr lang="en-US" sz="2800" dirty="0">
                <a:latin typeface="Garet" panose="020B0604020202020204" charset="0"/>
              </a:rPr>
              <a:t> rooted in data, delivering sustainable results</a:t>
            </a:r>
          </a:p>
        </p:txBody>
      </p:sp>
    </p:spTree>
    <p:extLst>
      <p:ext uri="{BB962C8B-B14F-4D97-AF65-F5344CB8AC3E}">
        <p14:creationId xmlns:p14="http://schemas.microsoft.com/office/powerpoint/2010/main" val="4270312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F942FC-798D-6A84-F790-7E2EBB4CE98E}"/>
              </a:ext>
            </a:extLst>
          </p:cNvPr>
          <p:cNvSpPr>
            <a:spLocks noGrp="1"/>
          </p:cNvSpPr>
          <p:nvPr>
            <p:ph type="title"/>
          </p:nvPr>
        </p:nvSpPr>
        <p:spPr>
          <a:xfrm>
            <a:off x="8763000" y="-2095500"/>
            <a:ext cx="8549640" cy="5846798"/>
          </a:xfrm>
        </p:spPr>
        <p:txBody>
          <a:bodyPr/>
          <a:lstStyle/>
          <a:p>
            <a:r>
              <a:rPr lang="en-US" sz="6000" dirty="0"/>
              <a:t>Driving Next Gen Category Management with Ai</a:t>
            </a:r>
          </a:p>
        </p:txBody>
      </p:sp>
      <p:pic>
        <p:nvPicPr>
          <p:cNvPr id="8" name="Picture Placeholder 7" descr="A person holding a glowing device&#10;&#10;AI-generated content may be incorrect.">
            <a:extLst>
              <a:ext uri="{FF2B5EF4-FFF2-40B4-BE49-F238E27FC236}">
                <a16:creationId xmlns:a16="http://schemas.microsoft.com/office/drawing/2014/main" id="{36174BC9-62F3-40A9-8638-522E387010C9}"/>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22829" r="22829"/>
          <a:stretch>
            <a:fillRect/>
          </a:stretch>
        </p:blipFill>
        <p:spPr>
          <a:xfrm>
            <a:off x="0" y="0"/>
            <a:ext cx="8385175" cy="10287000"/>
          </a:xfrm>
        </p:spPr>
      </p:pic>
    </p:spTree>
    <p:extLst>
      <p:ext uri="{BB962C8B-B14F-4D97-AF65-F5344CB8AC3E}">
        <p14:creationId xmlns:p14="http://schemas.microsoft.com/office/powerpoint/2010/main" val="4108713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4527"/>
            <a:ext cx="7032859" cy="10431661"/>
            <a:chOff x="-69074" y="-38100"/>
            <a:chExt cx="1852276" cy="2747433"/>
          </a:xfrm>
        </p:grpSpPr>
        <p:sp>
          <p:nvSpPr>
            <p:cNvPr id="3" name="Freeform 3"/>
            <p:cNvSpPr/>
            <p:nvPr/>
          </p:nvSpPr>
          <p:spPr>
            <a:xfrm>
              <a:off x="-69074" y="0"/>
              <a:ext cx="1852276" cy="2709333"/>
            </a:xfrm>
            <a:custGeom>
              <a:avLst/>
              <a:gdLst/>
              <a:ahLst/>
              <a:cxnLst/>
              <a:rect l="l" t="t" r="r" b="b"/>
              <a:pathLst>
                <a:path w="1783202" h="2709333">
                  <a:moveTo>
                    <a:pt x="0" y="0"/>
                  </a:moveTo>
                  <a:lnTo>
                    <a:pt x="1783202" y="0"/>
                  </a:lnTo>
                  <a:lnTo>
                    <a:pt x="1783202" y="2709333"/>
                  </a:lnTo>
                  <a:lnTo>
                    <a:pt x="0" y="2709333"/>
                  </a:lnTo>
                  <a:close/>
                </a:path>
              </a:pathLst>
            </a:custGeom>
            <a:solidFill>
              <a:srgbClr val="0345E4"/>
            </a:solidFill>
          </p:spPr>
          <p:txBody>
            <a:bodyPr/>
            <a:lstStyle/>
            <a:p>
              <a:endParaRPr lang="en-US" dirty="0"/>
            </a:p>
          </p:txBody>
        </p:sp>
        <p:sp>
          <p:nvSpPr>
            <p:cNvPr id="4" name="TextBox 4"/>
            <p:cNvSpPr txBox="1"/>
            <p:nvPr/>
          </p:nvSpPr>
          <p:spPr>
            <a:xfrm>
              <a:off x="0" y="-38100"/>
              <a:ext cx="1783202" cy="2747433"/>
            </a:xfrm>
            <a:prstGeom prst="rect">
              <a:avLst/>
            </a:prstGeom>
          </p:spPr>
          <p:txBody>
            <a:bodyPr lIns="50800" tIns="50800" rIns="50800" bIns="50800" rtlCol="0" anchor="ctr"/>
            <a:lstStyle/>
            <a:p>
              <a:pPr algn="ctr">
                <a:lnSpc>
                  <a:spcPts val="2659"/>
                </a:lnSpc>
              </a:pPr>
              <a:endParaRPr dirty="0"/>
            </a:p>
          </p:txBody>
        </p:sp>
      </p:grpSp>
      <p:sp>
        <p:nvSpPr>
          <p:cNvPr id="5" name="AutoShape 5"/>
          <p:cNvSpPr/>
          <p:nvPr/>
        </p:nvSpPr>
        <p:spPr>
          <a:xfrm>
            <a:off x="623511" y="4555856"/>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sp>
        <p:nvSpPr>
          <p:cNvPr id="7" name="TextBox 7"/>
          <p:cNvSpPr txBox="1"/>
          <p:nvPr/>
        </p:nvSpPr>
        <p:spPr>
          <a:xfrm>
            <a:off x="623511" y="631892"/>
            <a:ext cx="6195809" cy="3550972"/>
          </a:xfrm>
          <a:prstGeom prst="rect">
            <a:avLst/>
          </a:prstGeom>
        </p:spPr>
        <p:txBody>
          <a:bodyPr wrap="square" lIns="0" tIns="0" rIns="0" bIns="0" rtlCol="0" anchor="t">
            <a:spAutoFit/>
          </a:bodyPr>
          <a:lstStyle/>
          <a:p>
            <a:pPr algn="l">
              <a:lnSpc>
                <a:spcPts val="6999"/>
              </a:lnSpc>
            </a:pPr>
            <a:r>
              <a:rPr lang="en-US" sz="4800" b="1" spc="99" dirty="0">
                <a:solidFill>
                  <a:srgbClr val="FFFF00"/>
                </a:solidFill>
                <a:latin typeface="Garet Bold"/>
                <a:ea typeface="Garet Bold"/>
                <a:cs typeface="Garet Bold"/>
                <a:sym typeface="Garet Bold"/>
              </a:rPr>
              <a:t>Next Generation Category Management</a:t>
            </a:r>
          </a:p>
          <a:p>
            <a:pPr algn="l">
              <a:lnSpc>
                <a:spcPts val="6999"/>
              </a:lnSpc>
            </a:pPr>
            <a:r>
              <a:rPr lang="en-US" sz="4800" b="1" spc="99" dirty="0">
                <a:solidFill>
                  <a:srgbClr val="FFFFFF"/>
                </a:solidFill>
                <a:latin typeface="Garet Bold"/>
                <a:ea typeface="Garet Bold"/>
                <a:cs typeface="Garet Bold"/>
                <a:sym typeface="Garet Bold"/>
              </a:rPr>
              <a:t>Ai Requirements</a:t>
            </a:r>
          </a:p>
        </p:txBody>
      </p:sp>
      <p:grpSp>
        <p:nvGrpSpPr>
          <p:cNvPr id="10" name="Group 10"/>
          <p:cNvGrpSpPr/>
          <p:nvPr/>
        </p:nvGrpSpPr>
        <p:grpSpPr>
          <a:xfrm>
            <a:off x="7279347" y="434144"/>
            <a:ext cx="732337" cy="73233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a:ln cap="sq">
              <a:noFill/>
              <a:prstDash val="solid"/>
              <a:miter/>
            </a:ln>
          </p:spPr>
          <p:txBody>
            <a:bodyPr/>
            <a:lstStyle/>
            <a:p>
              <a:endParaRPr lang="en-US" dirty="0"/>
            </a:p>
          </p:txBody>
        </p:sp>
        <p:sp>
          <p:nvSpPr>
            <p:cNvPr id="12" name="TextBox 12"/>
            <p:cNvSpPr txBox="1"/>
            <p:nvPr/>
          </p:nvSpPr>
          <p:spPr>
            <a:xfrm>
              <a:off x="76200" y="65244"/>
              <a:ext cx="660400" cy="688975"/>
            </a:xfrm>
            <a:prstGeom prst="rect">
              <a:avLst/>
            </a:prstGeom>
          </p:spPr>
          <p:txBody>
            <a:bodyPr lIns="50800" tIns="50800" rIns="50800" bIns="50800" rtlCol="0" anchor="ctr"/>
            <a:lstStyle/>
            <a:p>
              <a:pPr algn="ctr">
                <a:lnSpc>
                  <a:spcPts val="2659"/>
                </a:lnSpc>
              </a:pPr>
              <a:r>
                <a:rPr lang="en-US" sz="1899" b="1" dirty="0">
                  <a:solidFill>
                    <a:srgbClr val="FFFFFF"/>
                  </a:solidFill>
                  <a:latin typeface="Garet Bold"/>
                  <a:ea typeface="Garet Bold"/>
                  <a:cs typeface="Garet Bold"/>
                  <a:sym typeface="Garet Bold"/>
                </a:rPr>
                <a:t>01</a:t>
              </a:r>
            </a:p>
          </p:txBody>
        </p:sp>
      </p:grpSp>
      <p:sp>
        <p:nvSpPr>
          <p:cNvPr id="13" name="TextBox 13"/>
          <p:cNvSpPr txBox="1"/>
          <p:nvPr/>
        </p:nvSpPr>
        <p:spPr>
          <a:xfrm>
            <a:off x="8278430" y="1964154"/>
            <a:ext cx="9328172" cy="909801"/>
          </a:xfrm>
          <a:prstGeom prst="rect">
            <a:avLst/>
          </a:prstGeom>
        </p:spPr>
        <p:txBody>
          <a:bodyPr lIns="0" tIns="0" rIns="0" bIns="0" rtlCol="0" anchor="t">
            <a:spAutoFit/>
          </a:bodyPr>
          <a:lstStyle/>
          <a:p>
            <a:pPr marL="0" lvl="0" indent="0" algn="just">
              <a:lnSpc>
                <a:spcPts val="3720"/>
              </a:lnSpc>
            </a:pPr>
            <a:r>
              <a:rPr lang="en-US" sz="2400" dirty="0">
                <a:solidFill>
                  <a:srgbClr val="000000"/>
                </a:solidFill>
                <a:latin typeface="Open Sans"/>
                <a:ea typeface="Open Sans"/>
                <a:cs typeface="Open Sans"/>
                <a:sym typeface="Open Sans"/>
              </a:rPr>
              <a:t>Acts as an umbrella over multiple data sources, creating a single source of truth for answers, in minutes not months</a:t>
            </a:r>
          </a:p>
        </p:txBody>
      </p:sp>
      <p:sp>
        <p:nvSpPr>
          <p:cNvPr id="14" name="TextBox 14"/>
          <p:cNvSpPr txBox="1"/>
          <p:nvPr/>
        </p:nvSpPr>
        <p:spPr>
          <a:xfrm>
            <a:off x="8291877" y="1531343"/>
            <a:ext cx="5503645" cy="432811"/>
          </a:xfrm>
          <a:prstGeom prst="rect">
            <a:avLst/>
          </a:prstGeom>
        </p:spPr>
        <p:txBody>
          <a:bodyPr lIns="0" tIns="0" rIns="0" bIns="0" rtlCol="0" anchor="t">
            <a:spAutoFit/>
          </a:bodyPr>
          <a:lstStyle/>
          <a:p>
            <a:pPr algn="l">
              <a:lnSpc>
                <a:spcPts val="3499"/>
              </a:lnSpc>
            </a:pPr>
            <a:r>
              <a:rPr lang="en-US" sz="2499" b="1" dirty="0">
                <a:solidFill>
                  <a:srgbClr val="000000"/>
                </a:solidFill>
                <a:latin typeface="Garet Bold"/>
                <a:ea typeface="Garet Bold"/>
                <a:cs typeface="Garet Bold"/>
                <a:sym typeface="Garet Bold"/>
              </a:rPr>
              <a:t>Unifies all the Data:</a:t>
            </a:r>
          </a:p>
        </p:txBody>
      </p:sp>
      <p:grpSp>
        <p:nvGrpSpPr>
          <p:cNvPr id="15" name="Group 15"/>
          <p:cNvGrpSpPr/>
          <p:nvPr/>
        </p:nvGrpSpPr>
        <p:grpSpPr>
          <a:xfrm>
            <a:off x="7316928" y="1743243"/>
            <a:ext cx="732337" cy="73233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a:ln cap="sq">
              <a:noFill/>
              <a:prstDash val="solid"/>
              <a:miter/>
            </a:ln>
          </p:spPr>
          <p:txBody>
            <a:bodyPr/>
            <a:lstStyle/>
            <a:p>
              <a:endParaRPr lang="en-US" dirty="0"/>
            </a:p>
          </p:txBody>
        </p:sp>
        <p:sp>
          <p:nvSpPr>
            <p:cNvPr id="17" name="TextBox 17"/>
            <p:cNvSpPr txBox="1"/>
            <p:nvPr/>
          </p:nvSpPr>
          <p:spPr>
            <a:xfrm>
              <a:off x="76200" y="65244"/>
              <a:ext cx="660400" cy="688975"/>
            </a:xfrm>
            <a:prstGeom prst="rect">
              <a:avLst/>
            </a:prstGeom>
          </p:spPr>
          <p:txBody>
            <a:bodyPr lIns="50800" tIns="50800" rIns="50800" bIns="50800" rtlCol="0" anchor="ctr"/>
            <a:lstStyle/>
            <a:p>
              <a:pPr algn="ctr">
                <a:lnSpc>
                  <a:spcPts val="2659"/>
                </a:lnSpc>
              </a:pPr>
              <a:r>
                <a:rPr lang="en-US" sz="1899" b="1" dirty="0">
                  <a:solidFill>
                    <a:srgbClr val="FFFFFF"/>
                  </a:solidFill>
                  <a:latin typeface="Garet Bold"/>
                  <a:ea typeface="Garet Bold"/>
                  <a:cs typeface="Garet Bold"/>
                  <a:sym typeface="Garet Bold"/>
                </a:rPr>
                <a:t>02</a:t>
              </a:r>
            </a:p>
          </p:txBody>
        </p:sp>
      </p:grpSp>
      <p:sp>
        <p:nvSpPr>
          <p:cNvPr id="18" name="TextBox 18"/>
          <p:cNvSpPr txBox="1"/>
          <p:nvPr/>
        </p:nvSpPr>
        <p:spPr>
          <a:xfrm>
            <a:off x="8278430" y="3547034"/>
            <a:ext cx="9328172" cy="1384290"/>
          </a:xfrm>
          <a:prstGeom prst="rect">
            <a:avLst/>
          </a:prstGeom>
        </p:spPr>
        <p:txBody>
          <a:bodyPr lIns="0" tIns="0" rIns="0" bIns="0" rtlCol="0" anchor="t">
            <a:spAutoFit/>
          </a:bodyPr>
          <a:lstStyle/>
          <a:p>
            <a:pPr marL="0" lvl="0" indent="0" algn="just">
              <a:lnSpc>
                <a:spcPts val="3720"/>
              </a:lnSpc>
            </a:pPr>
            <a:r>
              <a:rPr lang="en-US" sz="2400" dirty="0">
                <a:solidFill>
                  <a:srgbClr val="000000"/>
                </a:solidFill>
                <a:latin typeface="Open Sans"/>
                <a:ea typeface="Open Sans"/>
                <a:cs typeface="Open Sans"/>
                <a:sym typeface="Open Sans"/>
              </a:rPr>
              <a:t>Links consumer motivational behavior and shopper execution to create a strategy that informs all pricing, assortment, space and promotion decisions-across all buying points (online, instore, etc)</a:t>
            </a:r>
          </a:p>
        </p:txBody>
      </p:sp>
      <p:sp>
        <p:nvSpPr>
          <p:cNvPr id="19" name="TextBox 19"/>
          <p:cNvSpPr txBox="1"/>
          <p:nvPr/>
        </p:nvSpPr>
        <p:spPr>
          <a:xfrm>
            <a:off x="8291877" y="3167542"/>
            <a:ext cx="5503645" cy="432811"/>
          </a:xfrm>
          <a:prstGeom prst="rect">
            <a:avLst/>
          </a:prstGeom>
        </p:spPr>
        <p:txBody>
          <a:bodyPr lIns="0" tIns="0" rIns="0" bIns="0" rtlCol="0" anchor="t">
            <a:spAutoFit/>
          </a:bodyPr>
          <a:lstStyle/>
          <a:p>
            <a:pPr algn="l">
              <a:lnSpc>
                <a:spcPts val="3499"/>
              </a:lnSpc>
            </a:pPr>
            <a:r>
              <a:rPr lang="en-US" sz="2499" b="1" dirty="0">
                <a:solidFill>
                  <a:srgbClr val="000000"/>
                </a:solidFill>
                <a:latin typeface="Garet Bold"/>
                <a:ea typeface="Garet Bold"/>
                <a:cs typeface="Garet Bold"/>
                <a:sym typeface="Garet Bold"/>
              </a:rPr>
              <a:t>Connects Strategy to Execution:</a:t>
            </a:r>
          </a:p>
        </p:txBody>
      </p:sp>
      <p:grpSp>
        <p:nvGrpSpPr>
          <p:cNvPr id="20" name="Group 20"/>
          <p:cNvGrpSpPr/>
          <p:nvPr/>
        </p:nvGrpSpPr>
        <p:grpSpPr>
          <a:xfrm>
            <a:off x="7316928" y="3234184"/>
            <a:ext cx="732337" cy="73233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a:ln cap="sq">
              <a:noFill/>
              <a:prstDash val="solid"/>
              <a:miter/>
            </a:ln>
          </p:spPr>
          <p:txBody>
            <a:bodyPr/>
            <a:lstStyle/>
            <a:p>
              <a:endParaRPr lang="en-US" dirty="0"/>
            </a:p>
          </p:txBody>
        </p:sp>
        <p:sp>
          <p:nvSpPr>
            <p:cNvPr id="22" name="TextBox 22"/>
            <p:cNvSpPr txBox="1"/>
            <p:nvPr/>
          </p:nvSpPr>
          <p:spPr>
            <a:xfrm>
              <a:off x="76200" y="65244"/>
              <a:ext cx="660399" cy="688975"/>
            </a:xfrm>
            <a:prstGeom prst="rect">
              <a:avLst/>
            </a:prstGeom>
          </p:spPr>
          <p:txBody>
            <a:bodyPr lIns="50800" tIns="50800" rIns="50800" bIns="50800" rtlCol="0" anchor="ctr"/>
            <a:lstStyle/>
            <a:p>
              <a:pPr algn="ctr">
                <a:lnSpc>
                  <a:spcPts val="2659"/>
                </a:lnSpc>
              </a:pPr>
              <a:r>
                <a:rPr lang="en-US" sz="1899" b="1" dirty="0">
                  <a:solidFill>
                    <a:srgbClr val="FFFFFF"/>
                  </a:solidFill>
                  <a:latin typeface="Garet Bold"/>
                  <a:ea typeface="Garet Bold"/>
                  <a:cs typeface="Garet Bold"/>
                  <a:sym typeface="Garet Bold"/>
                </a:rPr>
                <a:t>03</a:t>
              </a:r>
            </a:p>
          </p:txBody>
        </p:sp>
      </p:grpSp>
      <p:grpSp>
        <p:nvGrpSpPr>
          <p:cNvPr id="23" name="Group 23"/>
          <p:cNvGrpSpPr/>
          <p:nvPr/>
        </p:nvGrpSpPr>
        <p:grpSpPr>
          <a:xfrm>
            <a:off x="15740861" y="6386197"/>
            <a:ext cx="4596322" cy="459632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0" cap="sq">
              <a:solidFill>
                <a:srgbClr val="F6F6F6"/>
              </a:solidFill>
              <a:prstDash val="solid"/>
              <a:miter/>
            </a:ln>
          </p:spPr>
          <p:txBody>
            <a:bodyPr/>
            <a:lstStyle/>
            <a:p>
              <a:endParaRPr lang="en-US" dirty="0"/>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6" name="TextBox 26"/>
          <p:cNvSpPr txBox="1"/>
          <p:nvPr/>
        </p:nvSpPr>
        <p:spPr>
          <a:xfrm>
            <a:off x="8291877" y="7328967"/>
            <a:ext cx="9328172" cy="909801"/>
          </a:xfrm>
          <a:prstGeom prst="rect">
            <a:avLst/>
          </a:prstGeom>
        </p:spPr>
        <p:txBody>
          <a:bodyPr lIns="0" tIns="0" rIns="0" bIns="0" rtlCol="0" anchor="t">
            <a:spAutoFit/>
          </a:bodyPr>
          <a:lstStyle/>
          <a:p>
            <a:pPr marL="0" lvl="0" indent="0" algn="just">
              <a:lnSpc>
                <a:spcPts val="3720"/>
              </a:lnSpc>
            </a:pPr>
            <a:r>
              <a:rPr lang="en-US" sz="2400" dirty="0">
                <a:solidFill>
                  <a:srgbClr val="000000"/>
                </a:solidFill>
                <a:latin typeface="Open Sans"/>
                <a:ea typeface="Open Sans"/>
                <a:cs typeface="Open Sans"/>
                <a:sym typeface="Open Sans"/>
              </a:rPr>
              <a:t>Functions like a virtual category manager, freeing teams to focus on growth, strategy and collaboration</a:t>
            </a:r>
          </a:p>
        </p:txBody>
      </p:sp>
      <p:sp>
        <p:nvSpPr>
          <p:cNvPr id="27" name="TextBox 27"/>
          <p:cNvSpPr txBox="1"/>
          <p:nvPr/>
        </p:nvSpPr>
        <p:spPr>
          <a:xfrm>
            <a:off x="8233606" y="5088241"/>
            <a:ext cx="5503645" cy="432811"/>
          </a:xfrm>
          <a:prstGeom prst="rect">
            <a:avLst/>
          </a:prstGeom>
        </p:spPr>
        <p:txBody>
          <a:bodyPr lIns="0" tIns="0" rIns="0" bIns="0" rtlCol="0" anchor="t">
            <a:spAutoFit/>
          </a:bodyPr>
          <a:lstStyle/>
          <a:p>
            <a:pPr algn="l">
              <a:lnSpc>
                <a:spcPts val="3499"/>
              </a:lnSpc>
            </a:pPr>
            <a:r>
              <a:rPr lang="en-US" sz="2499" b="1" dirty="0">
                <a:solidFill>
                  <a:srgbClr val="000000"/>
                </a:solidFill>
                <a:latin typeface="Garet Bold"/>
                <a:ea typeface="Garet Bold"/>
                <a:cs typeface="Garet Bold"/>
                <a:sym typeface="Garet Bold"/>
              </a:rPr>
              <a:t>Learns and Adapts in Real Time:</a:t>
            </a:r>
          </a:p>
        </p:txBody>
      </p:sp>
      <p:grpSp>
        <p:nvGrpSpPr>
          <p:cNvPr id="6" name="Group 5">
            <a:extLst>
              <a:ext uri="{FF2B5EF4-FFF2-40B4-BE49-F238E27FC236}">
                <a16:creationId xmlns:a16="http://schemas.microsoft.com/office/drawing/2014/main" id="{B1A1C0DB-181C-42EC-1EF7-81397222C41A}"/>
              </a:ext>
            </a:extLst>
          </p:cNvPr>
          <p:cNvGrpSpPr/>
          <p:nvPr/>
        </p:nvGrpSpPr>
        <p:grpSpPr>
          <a:xfrm>
            <a:off x="7340555" y="5106744"/>
            <a:ext cx="732337" cy="732337"/>
            <a:chOff x="7357337" y="7654681"/>
            <a:chExt cx="732337" cy="732337"/>
          </a:xfrm>
        </p:grpSpPr>
        <p:sp>
          <p:nvSpPr>
            <p:cNvPr id="42" name="Freeform 21">
              <a:extLst>
                <a:ext uri="{FF2B5EF4-FFF2-40B4-BE49-F238E27FC236}">
                  <a16:creationId xmlns:a16="http://schemas.microsoft.com/office/drawing/2014/main" id="{F0BFED42-153A-20F6-5C21-C4798C216B7B}"/>
                </a:ext>
              </a:extLst>
            </p:cNvPr>
            <p:cNvSpPr/>
            <p:nvPr/>
          </p:nvSpPr>
          <p:spPr>
            <a:xfrm>
              <a:off x="7357337" y="7654681"/>
              <a:ext cx="732337" cy="7323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a:ln cap="sq">
              <a:noFill/>
              <a:prstDash val="solid"/>
              <a:miter/>
            </a:ln>
          </p:spPr>
          <p:txBody>
            <a:bodyPr/>
            <a:lstStyle/>
            <a:p>
              <a:endParaRPr lang="en-US" dirty="0"/>
            </a:p>
          </p:txBody>
        </p:sp>
        <p:sp>
          <p:nvSpPr>
            <p:cNvPr id="43" name="TextBox 22">
              <a:extLst>
                <a:ext uri="{FF2B5EF4-FFF2-40B4-BE49-F238E27FC236}">
                  <a16:creationId xmlns:a16="http://schemas.microsoft.com/office/drawing/2014/main" id="{220A7C6F-B949-18D3-FE9D-9E0531F025CC}"/>
                </a:ext>
              </a:extLst>
            </p:cNvPr>
            <p:cNvSpPr txBox="1"/>
            <p:nvPr/>
          </p:nvSpPr>
          <p:spPr>
            <a:xfrm>
              <a:off x="7426401" y="7712691"/>
              <a:ext cx="595023" cy="620770"/>
            </a:xfrm>
            <a:prstGeom prst="rect">
              <a:avLst/>
            </a:prstGeom>
          </p:spPr>
          <p:txBody>
            <a:bodyPr lIns="50800" tIns="50800" rIns="50800" bIns="50800" rtlCol="0" anchor="ctr"/>
            <a:lstStyle/>
            <a:p>
              <a:pPr algn="ctr">
                <a:lnSpc>
                  <a:spcPts val="2659"/>
                </a:lnSpc>
              </a:pPr>
              <a:r>
                <a:rPr lang="en-US" sz="1899" b="1" dirty="0">
                  <a:solidFill>
                    <a:srgbClr val="FFFFFF"/>
                  </a:solidFill>
                  <a:latin typeface="Garet Bold"/>
                  <a:ea typeface="Garet Bold"/>
                  <a:cs typeface="Garet Bold"/>
                  <a:sym typeface="Garet Bold"/>
                </a:rPr>
                <a:t>04</a:t>
              </a:r>
            </a:p>
          </p:txBody>
        </p:sp>
      </p:grpSp>
      <p:sp>
        <p:nvSpPr>
          <p:cNvPr id="44" name="TextBox 27">
            <a:extLst>
              <a:ext uri="{FF2B5EF4-FFF2-40B4-BE49-F238E27FC236}">
                <a16:creationId xmlns:a16="http://schemas.microsoft.com/office/drawing/2014/main" id="{1F40B7BF-D871-5799-0FA9-626A374232CA}"/>
              </a:ext>
            </a:extLst>
          </p:cNvPr>
          <p:cNvSpPr txBox="1"/>
          <p:nvPr/>
        </p:nvSpPr>
        <p:spPr>
          <a:xfrm>
            <a:off x="8278430" y="6794669"/>
            <a:ext cx="5503645" cy="432811"/>
          </a:xfrm>
          <a:prstGeom prst="rect">
            <a:avLst/>
          </a:prstGeom>
        </p:spPr>
        <p:txBody>
          <a:bodyPr lIns="0" tIns="0" rIns="0" bIns="0" rtlCol="0" anchor="t">
            <a:spAutoFit/>
          </a:bodyPr>
          <a:lstStyle/>
          <a:p>
            <a:pPr algn="l">
              <a:lnSpc>
                <a:spcPts val="3499"/>
              </a:lnSpc>
            </a:pPr>
            <a:r>
              <a:rPr lang="en-US" sz="2499" b="1" dirty="0">
                <a:solidFill>
                  <a:srgbClr val="000000"/>
                </a:solidFill>
                <a:latin typeface="Garet Bold"/>
                <a:ea typeface="Garet Bold"/>
                <a:cs typeface="Garet Bold"/>
                <a:sym typeface="Garet Bold"/>
              </a:rPr>
              <a:t>Scales Expertise:</a:t>
            </a:r>
          </a:p>
        </p:txBody>
      </p:sp>
      <p:sp>
        <p:nvSpPr>
          <p:cNvPr id="45" name="TextBox 26">
            <a:extLst>
              <a:ext uri="{FF2B5EF4-FFF2-40B4-BE49-F238E27FC236}">
                <a16:creationId xmlns:a16="http://schemas.microsoft.com/office/drawing/2014/main" id="{16BDD2F7-48EE-F2F2-596B-7EBD6CB551B5}"/>
              </a:ext>
            </a:extLst>
          </p:cNvPr>
          <p:cNvSpPr txBox="1"/>
          <p:nvPr/>
        </p:nvSpPr>
        <p:spPr>
          <a:xfrm>
            <a:off x="8233606" y="5527512"/>
            <a:ext cx="9328172" cy="909801"/>
          </a:xfrm>
          <a:prstGeom prst="rect">
            <a:avLst/>
          </a:prstGeom>
        </p:spPr>
        <p:txBody>
          <a:bodyPr lIns="0" tIns="0" rIns="0" bIns="0" rtlCol="0" anchor="t">
            <a:spAutoFit/>
          </a:bodyPr>
          <a:lstStyle/>
          <a:p>
            <a:pPr marL="0" lvl="0" indent="0" algn="just">
              <a:lnSpc>
                <a:spcPts val="3720"/>
              </a:lnSpc>
            </a:pPr>
            <a:r>
              <a:rPr lang="en-US" sz="2400" dirty="0">
                <a:solidFill>
                  <a:srgbClr val="000000"/>
                </a:solidFill>
                <a:latin typeface="Open Sans"/>
                <a:ea typeface="Open Sans"/>
                <a:cs typeface="Open Sans"/>
                <a:sym typeface="Open Sans"/>
              </a:rPr>
              <a:t>Continuously improves as shopper and market dynamics shift allowing user to respond to trends in real time</a:t>
            </a:r>
          </a:p>
        </p:txBody>
      </p:sp>
      <p:grpSp>
        <p:nvGrpSpPr>
          <p:cNvPr id="49" name="Group 48">
            <a:extLst>
              <a:ext uri="{FF2B5EF4-FFF2-40B4-BE49-F238E27FC236}">
                <a16:creationId xmlns:a16="http://schemas.microsoft.com/office/drawing/2014/main" id="{D5787297-C9D7-52E1-DC51-F0D9D4891B51}"/>
              </a:ext>
            </a:extLst>
          </p:cNvPr>
          <p:cNvGrpSpPr/>
          <p:nvPr/>
        </p:nvGrpSpPr>
        <p:grpSpPr>
          <a:xfrm>
            <a:off x="7343130" y="6644905"/>
            <a:ext cx="732337" cy="732337"/>
            <a:chOff x="7357337" y="7654681"/>
            <a:chExt cx="732337" cy="732337"/>
          </a:xfrm>
        </p:grpSpPr>
        <p:sp>
          <p:nvSpPr>
            <p:cNvPr id="47" name="Freeform 21">
              <a:extLst>
                <a:ext uri="{FF2B5EF4-FFF2-40B4-BE49-F238E27FC236}">
                  <a16:creationId xmlns:a16="http://schemas.microsoft.com/office/drawing/2014/main" id="{90B428A1-C579-EC22-C6A5-EF055AF42B5C}"/>
                </a:ext>
              </a:extLst>
            </p:cNvPr>
            <p:cNvSpPr/>
            <p:nvPr/>
          </p:nvSpPr>
          <p:spPr>
            <a:xfrm>
              <a:off x="7357337" y="7654681"/>
              <a:ext cx="732337" cy="7323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a:ln cap="sq">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8" name="TextBox 22">
              <a:extLst>
                <a:ext uri="{FF2B5EF4-FFF2-40B4-BE49-F238E27FC236}">
                  <a16:creationId xmlns:a16="http://schemas.microsoft.com/office/drawing/2014/main" id="{2FBE418D-EC69-1C18-5E95-5D2691656F60}"/>
                </a:ext>
              </a:extLst>
            </p:cNvPr>
            <p:cNvSpPr txBox="1"/>
            <p:nvPr/>
          </p:nvSpPr>
          <p:spPr>
            <a:xfrm>
              <a:off x="7426401" y="7712691"/>
              <a:ext cx="595023" cy="62077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r>
                <a:rPr lang="en-US" sz="1899" b="1" dirty="0">
                  <a:solidFill>
                    <a:srgbClr val="FFFFFF"/>
                  </a:solidFill>
                  <a:latin typeface="Garet Bold"/>
                  <a:ea typeface="Garet Bold"/>
                  <a:cs typeface="Garet Bold"/>
                  <a:sym typeface="Garet Bold"/>
                </a:rPr>
                <a:t>05</a:t>
              </a:r>
            </a:p>
          </p:txBody>
        </p:sp>
      </p:grpSp>
      <p:sp>
        <p:nvSpPr>
          <p:cNvPr id="51" name="TextBox 27">
            <a:extLst>
              <a:ext uri="{FF2B5EF4-FFF2-40B4-BE49-F238E27FC236}">
                <a16:creationId xmlns:a16="http://schemas.microsoft.com/office/drawing/2014/main" id="{732CC957-6B0A-6ACD-644A-CC34B5655711}"/>
              </a:ext>
            </a:extLst>
          </p:cNvPr>
          <p:cNvSpPr txBox="1"/>
          <p:nvPr/>
        </p:nvSpPr>
        <p:spPr>
          <a:xfrm>
            <a:off x="8500606" y="8539996"/>
            <a:ext cx="7893336" cy="43281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499"/>
              </a:lnSpc>
            </a:pPr>
            <a:r>
              <a:rPr lang="en-US" sz="2499" b="1" dirty="0">
                <a:solidFill>
                  <a:srgbClr val="000000"/>
                </a:solidFill>
                <a:latin typeface="Garet Bold"/>
                <a:ea typeface="Garet Bold"/>
                <a:cs typeface="Garet Bold"/>
                <a:sym typeface="Garet Bold"/>
              </a:rPr>
              <a:t>Empowers Not Replaces Decision Making:</a:t>
            </a:r>
          </a:p>
        </p:txBody>
      </p:sp>
      <p:sp>
        <p:nvSpPr>
          <p:cNvPr id="8" name="TextBox 13">
            <a:extLst>
              <a:ext uri="{FF2B5EF4-FFF2-40B4-BE49-F238E27FC236}">
                <a16:creationId xmlns:a16="http://schemas.microsoft.com/office/drawing/2014/main" id="{77C82884-7DE6-194E-16E1-B9AFB49D44CC}"/>
              </a:ext>
            </a:extLst>
          </p:cNvPr>
          <p:cNvSpPr txBox="1"/>
          <p:nvPr/>
        </p:nvSpPr>
        <p:spPr>
          <a:xfrm>
            <a:off x="8233606" y="806156"/>
            <a:ext cx="9328172" cy="435312"/>
          </a:xfrm>
          <a:prstGeom prst="rect">
            <a:avLst/>
          </a:prstGeom>
        </p:spPr>
        <p:txBody>
          <a:bodyPr lIns="0" tIns="0" rIns="0" bIns="0" rtlCol="0" anchor="t">
            <a:spAutoFit/>
          </a:bodyPr>
          <a:lstStyle/>
          <a:p>
            <a:pPr marL="0" lvl="0" indent="0" algn="just">
              <a:lnSpc>
                <a:spcPts val="3720"/>
              </a:lnSpc>
            </a:pPr>
            <a:r>
              <a:rPr lang="en-US" sz="2400" dirty="0">
                <a:solidFill>
                  <a:srgbClr val="000000"/>
                </a:solidFill>
                <a:latin typeface="Open Sans"/>
                <a:ea typeface="Open Sans"/>
                <a:cs typeface="Open Sans"/>
                <a:sym typeface="Open Sans"/>
              </a:rPr>
              <a:t>Allows user to leverage proven process to drive strategy </a:t>
            </a:r>
          </a:p>
        </p:txBody>
      </p:sp>
      <p:sp>
        <p:nvSpPr>
          <p:cNvPr id="9" name="TextBox 14">
            <a:extLst>
              <a:ext uri="{FF2B5EF4-FFF2-40B4-BE49-F238E27FC236}">
                <a16:creationId xmlns:a16="http://schemas.microsoft.com/office/drawing/2014/main" id="{5EB9242B-6FE7-E7FC-5E8A-1E0B6327E2CD}"/>
              </a:ext>
            </a:extLst>
          </p:cNvPr>
          <p:cNvSpPr txBox="1"/>
          <p:nvPr/>
        </p:nvSpPr>
        <p:spPr>
          <a:xfrm>
            <a:off x="8291877" y="434144"/>
            <a:ext cx="7320019" cy="432811"/>
          </a:xfrm>
          <a:prstGeom prst="rect">
            <a:avLst/>
          </a:prstGeom>
        </p:spPr>
        <p:txBody>
          <a:bodyPr wrap="square" lIns="0" tIns="0" rIns="0" bIns="0" rtlCol="0" anchor="t">
            <a:spAutoFit/>
          </a:bodyPr>
          <a:lstStyle/>
          <a:p>
            <a:pPr algn="l">
              <a:lnSpc>
                <a:spcPts val="3499"/>
              </a:lnSpc>
            </a:pPr>
            <a:r>
              <a:rPr lang="en-US" sz="2499" b="1" dirty="0">
                <a:solidFill>
                  <a:srgbClr val="000000"/>
                </a:solidFill>
                <a:latin typeface="Garet Bold"/>
                <a:ea typeface="Garet Bold"/>
                <a:cs typeface="Garet Bold"/>
                <a:sym typeface="Garet Bold"/>
              </a:rPr>
              <a:t>Integrated Next Generation Process</a:t>
            </a:r>
          </a:p>
        </p:txBody>
      </p:sp>
      <p:sp>
        <p:nvSpPr>
          <p:cNvPr id="31" name="TextBox 13">
            <a:extLst>
              <a:ext uri="{FF2B5EF4-FFF2-40B4-BE49-F238E27FC236}">
                <a16:creationId xmlns:a16="http://schemas.microsoft.com/office/drawing/2014/main" id="{8F9C2568-D9C8-4D89-0110-24E3DDB23FE9}"/>
              </a:ext>
            </a:extLst>
          </p:cNvPr>
          <p:cNvSpPr txBox="1"/>
          <p:nvPr/>
        </p:nvSpPr>
        <p:spPr>
          <a:xfrm>
            <a:off x="8233606" y="8999293"/>
            <a:ext cx="9328172" cy="435312"/>
          </a:xfrm>
          <a:prstGeom prst="rect">
            <a:avLst/>
          </a:prstGeom>
        </p:spPr>
        <p:txBody>
          <a:bodyPr lIns="0" tIns="0" rIns="0" bIns="0" rtlCol="0" anchor="t">
            <a:spAutoFit/>
          </a:bodyPr>
          <a:lstStyle/>
          <a:p>
            <a:pPr marL="0" lvl="0" indent="0" algn="just">
              <a:lnSpc>
                <a:spcPts val="3720"/>
              </a:lnSpc>
            </a:pPr>
            <a:r>
              <a:rPr lang="en-US" sz="2400" dirty="0">
                <a:solidFill>
                  <a:srgbClr val="000000"/>
                </a:solidFill>
                <a:latin typeface="Open Sans"/>
                <a:ea typeface="Open Sans"/>
                <a:cs typeface="Open Sans"/>
                <a:sym typeface="Open Sans"/>
              </a:rPr>
              <a:t>Allows users to spend time on more strategically important work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095921-B5DD-6B35-EB9C-778CA12F958E}"/>
              </a:ext>
            </a:extLst>
          </p:cNvPr>
          <p:cNvSpPr txBox="1"/>
          <p:nvPr/>
        </p:nvSpPr>
        <p:spPr>
          <a:xfrm>
            <a:off x="7720095" y="3038084"/>
            <a:ext cx="9805905" cy="4955203"/>
          </a:xfrm>
          <a:prstGeom prst="rect">
            <a:avLst/>
          </a:prstGeom>
          <a:noFill/>
        </p:spPr>
        <p:txBody>
          <a:bodyPr wrap="square" rtlCol="0">
            <a:spAutoFit/>
          </a:bodyPr>
          <a:lstStyle/>
          <a:p>
            <a:r>
              <a:rPr lang="en-US" sz="3200" b="1" dirty="0">
                <a:latin typeface="Garet" panose="020B0604020202020204" charset="0"/>
              </a:rPr>
              <a:t>The Ai Tool Needs to Address 3 Core Applications</a:t>
            </a:r>
          </a:p>
          <a:p>
            <a:endParaRPr lang="en-US" sz="2800" b="1" dirty="0">
              <a:latin typeface="Garet" panose="020B0604020202020204" charset="0"/>
            </a:endParaRPr>
          </a:p>
          <a:p>
            <a:pPr marL="285750" indent="-285750">
              <a:buFont typeface="Wingdings" panose="05000000000000000000" pitchFamily="2" charset="2"/>
              <a:buChar char="ü"/>
            </a:pPr>
            <a:r>
              <a:rPr lang="en-US" sz="2800" b="1" dirty="0">
                <a:solidFill>
                  <a:srgbClr val="FFFF00"/>
                </a:solidFill>
                <a:latin typeface="Garet Bold" panose="020B0604020202020204" charset="0"/>
              </a:rPr>
              <a:t>Category Reviews One Click</a:t>
            </a:r>
            <a:r>
              <a:rPr lang="en-US" sz="2800" b="1" dirty="0">
                <a:solidFill>
                  <a:srgbClr val="FFFF00"/>
                </a:solidFill>
                <a:latin typeface="Garet" panose="020B0604020202020204" charset="0"/>
              </a:rPr>
              <a:t>- </a:t>
            </a:r>
            <a:r>
              <a:rPr lang="en-US" sz="2800" dirty="0">
                <a:latin typeface="Garet" panose="020B0604020202020204" charset="0"/>
              </a:rPr>
              <a:t>Strategy, JPB, Execution all linked</a:t>
            </a:r>
          </a:p>
          <a:p>
            <a:pPr marL="285750" indent="-285750">
              <a:buFont typeface="Wingdings" panose="05000000000000000000" pitchFamily="2" charset="2"/>
              <a:buChar char="ü"/>
            </a:pPr>
            <a:endParaRPr lang="en-US" sz="2800" dirty="0">
              <a:solidFill>
                <a:srgbClr val="FFFF00"/>
              </a:solidFill>
              <a:latin typeface="Garet" panose="020B0604020202020204" charset="0"/>
            </a:endParaRPr>
          </a:p>
          <a:p>
            <a:pPr marL="285750" indent="-285750">
              <a:buFont typeface="Wingdings" panose="05000000000000000000" pitchFamily="2" charset="2"/>
              <a:buChar char="ü"/>
            </a:pPr>
            <a:r>
              <a:rPr lang="en-US" sz="2800" b="1" dirty="0">
                <a:solidFill>
                  <a:srgbClr val="FFFF00"/>
                </a:solidFill>
                <a:latin typeface="Garet Bold" panose="020B0604020202020204" charset="0"/>
              </a:rPr>
              <a:t>Real Time Category Diagnostics- </a:t>
            </a:r>
            <a:r>
              <a:rPr lang="en-US" sz="2800" b="1" dirty="0">
                <a:latin typeface="Garet" panose="020B0604020202020204" charset="0"/>
              </a:rPr>
              <a:t>R</a:t>
            </a:r>
            <a:r>
              <a:rPr lang="en-US" sz="2800" dirty="0">
                <a:latin typeface="Garet" panose="020B0604020202020204" charset="0"/>
              </a:rPr>
              <a:t>eal time with strategic recommendations on action</a:t>
            </a:r>
          </a:p>
          <a:p>
            <a:pPr marL="285750" indent="-285750">
              <a:buFont typeface="Wingdings" panose="05000000000000000000" pitchFamily="2" charset="2"/>
              <a:buChar char="ü"/>
            </a:pPr>
            <a:endParaRPr lang="en-US" sz="2800" dirty="0">
              <a:latin typeface="Garet" panose="020B0604020202020204" charset="0"/>
            </a:endParaRPr>
          </a:p>
          <a:p>
            <a:pPr marL="285750" indent="-285750">
              <a:buFont typeface="Wingdings" panose="05000000000000000000" pitchFamily="2" charset="2"/>
              <a:buChar char="ü"/>
            </a:pPr>
            <a:r>
              <a:rPr lang="en-US" sz="2800" b="1" dirty="0">
                <a:solidFill>
                  <a:srgbClr val="FFFF00"/>
                </a:solidFill>
                <a:latin typeface="Garet Bold" panose="020B0604020202020204" charset="0"/>
              </a:rPr>
              <a:t>Category Alerts- </a:t>
            </a:r>
            <a:r>
              <a:rPr lang="en-US" sz="2800" dirty="0">
                <a:latin typeface="Garet" panose="020B0604020202020204" charset="0"/>
              </a:rPr>
              <a:t>notified on trends and what to do about it to stay ahead</a:t>
            </a:r>
          </a:p>
        </p:txBody>
      </p:sp>
      <p:sp>
        <p:nvSpPr>
          <p:cNvPr id="6" name="Subtitle 5">
            <a:extLst>
              <a:ext uri="{FF2B5EF4-FFF2-40B4-BE49-F238E27FC236}">
                <a16:creationId xmlns:a16="http://schemas.microsoft.com/office/drawing/2014/main" id="{B048CF72-1CB2-9E75-A655-44BF053D265D}"/>
              </a:ext>
            </a:extLst>
          </p:cNvPr>
          <p:cNvSpPr>
            <a:spLocks noGrp="1"/>
          </p:cNvSpPr>
          <p:nvPr>
            <p:ph type="subTitle" idx="1"/>
          </p:nvPr>
        </p:nvSpPr>
        <p:spPr>
          <a:xfrm>
            <a:off x="7351295" y="505045"/>
            <a:ext cx="11106522" cy="2352674"/>
          </a:xfrm>
        </p:spPr>
        <p:txBody>
          <a:bodyPr/>
          <a:lstStyle/>
          <a:p>
            <a:r>
              <a:rPr lang="en-US" sz="4400" b="1" dirty="0">
                <a:latin typeface="Garet Bold" panose="020B0604020202020204" charset="0"/>
              </a:rPr>
              <a:t>Agentic Ai Solution for Next Generation Category Management </a:t>
            </a:r>
          </a:p>
        </p:txBody>
      </p:sp>
      <p:pic>
        <p:nvPicPr>
          <p:cNvPr id="17" name="Picture Placeholder 16" descr="A hand holding a pen&#10;&#10;AI-generated content may be incorrect.">
            <a:extLst>
              <a:ext uri="{FF2B5EF4-FFF2-40B4-BE49-F238E27FC236}">
                <a16:creationId xmlns:a16="http://schemas.microsoft.com/office/drawing/2014/main" id="{15AAE4B2-5C05-4280-BD73-5FCE4B9AC2C0}"/>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l="26299" r="26299"/>
          <a:stretch/>
        </p:blipFill>
        <p:spPr>
          <a:xfrm>
            <a:off x="-121353" y="-190500"/>
            <a:ext cx="6674554" cy="10477500"/>
          </a:xfrm>
        </p:spPr>
      </p:pic>
    </p:spTree>
    <p:extLst>
      <p:ext uri="{BB962C8B-B14F-4D97-AF65-F5344CB8AC3E}">
        <p14:creationId xmlns:p14="http://schemas.microsoft.com/office/powerpoint/2010/main" val="1342657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3759B-5374-2BB5-B8D9-98E6C0342FA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343301-B4D8-64B0-4563-EC1E5053CB4A}"/>
              </a:ext>
            </a:extLst>
          </p:cNvPr>
          <p:cNvSpPr txBox="1"/>
          <p:nvPr/>
        </p:nvSpPr>
        <p:spPr>
          <a:xfrm>
            <a:off x="2902426" y="569831"/>
            <a:ext cx="13207620" cy="1107996"/>
          </a:xfrm>
          <a:prstGeom prst="rect">
            <a:avLst/>
          </a:prstGeom>
          <a:noFill/>
        </p:spPr>
        <p:txBody>
          <a:bodyPr wrap="square">
            <a:spAutoFit/>
          </a:bodyPr>
          <a:lstStyle>
            <a:defPPr>
              <a:defRPr lang="en-US"/>
            </a:defPPr>
            <a:lvl1pPr marR="0" lvl="0" indent="0" fontAlgn="base">
              <a:lnSpc>
                <a:spcPct val="80000"/>
              </a:lnSpc>
              <a:spcBef>
                <a:spcPts val="0"/>
              </a:spcBef>
              <a:spcAft>
                <a:spcPts val="0"/>
              </a:spcAft>
              <a:buClrTx/>
              <a:buSzTx/>
              <a:buFontTx/>
              <a:buNone/>
              <a:tabLst/>
              <a:defRPr kumimoji="0" sz="3200" b="1" i="0" u="none" strike="noStrike" cap="none" spc="0" normalizeH="0" baseline="0">
                <a:ln>
                  <a:noFill/>
                </a:ln>
                <a:solidFill>
                  <a:schemeClr val="accent1"/>
                </a:solidFill>
                <a:effectLst/>
                <a:uLnTx/>
                <a:uFillTx/>
                <a:latin typeface="+mj-lt"/>
                <a:ea typeface="Open Sans" panose="020B0606030504020204" pitchFamily="34" charset="0"/>
                <a:cs typeface="Plus Jakarta Sans" pitchFamily="2" charset="0"/>
              </a:defRPr>
            </a:lvl1pPr>
          </a:lstStyle>
          <a:p>
            <a:pPr algn="ctr" defTabSz="1371600"/>
            <a:r>
              <a:rPr lang="en-US" sz="4000" dirty="0">
                <a:solidFill>
                  <a:schemeClr val="tx1"/>
                </a:solidFill>
                <a:latin typeface="Garet Bold" panose="020B0604020202020204" charset="0"/>
              </a:rPr>
              <a:t>AI Responsive Intelligent Coach &amp; Advisor for the Next Generation of Category Management</a:t>
            </a:r>
          </a:p>
        </p:txBody>
      </p:sp>
      <p:grpSp>
        <p:nvGrpSpPr>
          <p:cNvPr id="66" name="Group 65">
            <a:extLst>
              <a:ext uri="{FF2B5EF4-FFF2-40B4-BE49-F238E27FC236}">
                <a16:creationId xmlns:a16="http://schemas.microsoft.com/office/drawing/2014/main" id="{541140C2-B357-81B2-B12F-BBFD012DCDE8}"/>
              </a:ext>
            </a:extLst>
          </p:cNvPr>
          <p:cNvGrpSpPr/>
          <p:nvPr/>
        </p:nvGrpSpPr>
        <p:grpSpPr>
          <a:xfrm>
            <a:off x="6954310" y="2082364"/>
            <a:ext cx="4190738" cy="4190738"/>
            <a:chOff x="4274730" y="1642001"/>
            <a:chExt cx="4072999" cy="4072999"/>
          </a:xfrm>
        </p:grpSpPr>
        <p:sp>
          <p:nvSpPr>
            <p:cNvPr id="65" name="Oval 64">
              <a:extLst>
                <a:ext uri="{FF2B5EF4-FFF2-40B4-BE49-F238E27FC236}">
                  <a16:creationId xmlns:a16="http://schemas.microsoft.com/office/drawing/2014/main" id="{06AA1343-53CE-E8E4-C6CD-DCA8AE9828CD}"/>
                </a:ext>
              </a:extLst>
            </p:cNvPr>
            <p:cNvSpPr/>
            <p:nvPr/>
          </p:nvSpPr>
          <p:spPr>
            <a:xfrm>
              <a:off x="4274730" y="1642001"/>
              <a:ext cx="4072999" cy="4072999"/>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700" dirty="0">
                <a:solidFill>
                  <a:prstClr val="white"/>
                </a:solidFill>
                <a:latin typeface="Garet" panose="020B0604020202020204" charset="0"/>
              </a:endParaRPr>
            </a:p>
          </p:txBody>
        </p:sp>
        <p:grpSp>
          <p:nvGrpSpPr>
            <p:cNvPr id="64" name="Group 63">
              <a:extLst>
                <a:ext uri="{FF2B5EF4-FFF2-40B4-BE49-F238E27FC236}">
                  <a16:creationId xmlns:a16="http://schemas.microsoft.com/office/drawing/2014/main" id="{136300D5-27DF-8559-8AB5-A17F880DF13E}"/>
                </a:ext>
              </a:extLst>
            </p:cNvPr>
            <p:cNvGrpSpPr/>
            <p:nvPr/>
          </p:nvGrpSpPr>
          <p:grpSpPr>
            <a:xfrm>
              <a:off x="4505194" y="1872465"/>
              <a:ext cx="3612070" cy="3612070"/>
              <a:chOff x="4534339" y="1959827"/>
              <a:chExt cx="3612069" cy="3612070"/>
            </a:xfrm>
          </p:grpSpPr>
          <p:sp>
            <p:nvSpPr>
              <p:cNvPr id="63" name="Oval 62">
                <a:extLst>
                  <a:ext uri="{FF2B5EF4-FFF2-40B4-BE49-F238E27FC236}">
                    <a16:creationId xmlns:a16="http://schemas.microsoft.com/office/drawing/2014/main" id="{EA57D659-B219-1307-6183-81A007FCBD4F}"/>
                  </a:ext>
                </a:extLst>
              </p:cNvPr>
              <p:cNvSpPr/>
              <p:nvPr/>
            </p:nvSpPr>
            <p:spPr>
              <a:xfrm>
                <a:off x="4534339" y="1959827"/>
                <a:ext cx="3612069" cy="361207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700" dirty="0">
                  <a:solidFill>
                    <a:prstClr val="white"/>
                  </a:solidFill>
                  <a:latin typeface="Garet" panose="020B0604020202020204" charset="0"/>
                </a:endParaRPr>
              </a:p>
            </p:txBody>
          </p:sp>
          <p:grpSp>
            <p:nvGrpSpPr>
              <p:cNvPr id="8" name="Group 7">
                <a:extLst>
                  <a:ext uri="{FF2B5EF4-FFF2-40B4-BE49-F238E27FC236}">
                    <a16:creationId xmlns:a16="http://schemas.microsoft.com/office/drawing/2014/main" id="{F505E803-62DF-DD65-ED47-B279AE15C516}"/>
                  </a:ext>
                </a:extLst>
              </p:cNvPr>
              <p:cNvGrpSpPr/>
              <p:nvPr/>
            </p:nvGrpSpPr>
            <p:grpSpPr>
              <a:xfrm>
                <a:off x="4762140" y="2037998"/>
                <a:ext cx="3156468" cy="3455728"/>
                <a:chOff x="6966733" y="1205563"/>
                <a:chExt cx="4078260" cy="4464914"/>
              </a:xfrm>
            </p:grpSpPr>
            <p:grpSp>
              <p:nvGrpSpPr>
                <p:cNvPr id="9" name="Group 8">
                  <a:extLst>
                    <a:ext uri="{FF2B5EF4-FFF2-40B4-BE49-F238E27FC236}">
                      <a16:creationId xmlns:a16="http://schemas.microsoft.com/office/drawing/2014/main" id="{B7C0B3BC-9F35-408D-5764-45014FC4AB77}"/>
                    </a:ext>
                  </a:extLst>
                </p:cNvPr>
                <p:cNvGrpSpPr/>
                <p:nvPr/>
              </p:nvGrpSpPr>
              <p:grpSpPr>
                <a:xfrm rot="1800000">
                  <a:off x="6966733" y="1205563"/>
                  <a:ext cx="4078260" cy="4464914"/>
                  <a:chOff x="4677378" y="1875880"/>
                  <a:chExt cx="2837245" cy="3106241"/>
                </a:xfrm>
              </p:grpSpPr>
              <p:sp>
                <p:nvSpPr>
                  <p:cNvPr id="12" name="Freeform: Shape 11">
                    <a:extLst>
                      <a:ext uri="{FF2B5EF4-FFF2-40B4-BE49-F238E27FC236}">
                        <a16:creationId xmlns:a16="http://schemas.microsoft.com/office/drawing/2014/main" id="{DA5B606C-FF88-0B7D-F507-7C8F49460957}"/>
                      </a:ext>
                    </a:extLst>
                  </p:cNvPr>
                  <p:cNvSpPr/>
                  <p:nvPr/>
                </p:nvSpPr>
                <p:spPr>
                  <a:xfrm>
                    <a:off x="5664967" y="2032626"/>
                    <a:ext cx="1849656" cy="2949495"/>
                  </a:xfrm>
                  <a:custGeom>
                    <a:avLst/>
                    <a:gdLst>
                      <a:gd name="connsiteX0" fmla="*/ 681546 w 1849656"/>
                      <a:gd name="connsiteY0" fmla="*/ 0 h 2949495"/>
                      <a:gd name="connsiteX1" fmla="*/ 905369 w 1849656"/>
                      <a:gd name="connsiteY1" fmla="*/ 242577 h 2949495"/>
                      <a:gd name="connsiteX2" fmla="*/ 905369 w 1849656"/>
                      <a:gd name="connsiteY2" fmla="*/ 400701 h 2949495"/>
                      <a:gd name="connsiteX3" fmla="*/ 649960 w 1849656"/>
                      <a:gd name="connsiteY3" fmla="*/ 677469 h 2949495"/>
                      <a:gd name="connsiteX4" fmla="*/ 1182768 w 1849656"/>
                      <a:gd name="connsiteY4" fmla="*/ 1396355 h 2949495"/>
                      <a:gd name="connsiteX5" fmla="*/ 486979 w 1849656"/>
                      <a:gd name="connsiteY5" fmla="*/ 2145761 h 2949495"/>
                      <a:gd name="connsiteX6" fmla="*/ 486979 w 1849656"/>
                      <a:gd name="connsiteY6" fmla="*/ 2035172 h 2949495"/>
                      <a:gd name="connsiteX7" fmla="*/ 413543 w 1849656"/>
                      <a:gd name="connsiteY7" fmla="*/ 2006469 h 2949495"/>
                      <a:gd name="connsiteX8" fmla="*/ 11223 w 1849656"/>
                      <a:gd name="connsiteY8" fmla="*/ 2442427 h 2949495"/>
                      <a:gd name="connsiteX9" fmla="*/ 11223 w 1849656"/>
                      <a:gd name="connsiteY9" fmla="*/ 2499834 h 2949495"/>
                      <a:gd name="connsiteX10" fmla="*/ 413543 w 1849656"/>
                      <a:gd name="connsiteY10" fmla="*/ 2935793 h 2949495"/>
                      <a:gd name="connsiteX11" fmla="*/ 486979 w 1849656"/>
                      <a:gd name="connsiteY11" fmla="*/ 2907089 h 2949495"/>
                      <a:gd name="connsiteX12" fmla="*/ 486979 w 1849656"/>
                      <a:gd name="connsiteY12" fmla="*/ 2813833 h 2949495"/>
                      <a:gd name="connsiteX13" fmla="*/ 1849656 w 1849656"/>
                      <a:gd name="connsiteY13" fmla="*/ 1396395 h 2949495"/>
                      <a:gd name="connsiteX14" fmla="*/ 681546 w 1849656"/>
                      <a:gd name="connsiteY14" fmla="*/ 0 h 29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9656" h="2949495">
                        <a:moveTo>
                          <a:pt x="681546" y="0"/>
                        </a:moveTo>
                        <a:lnTo>
                          <a:pt x="905369" y="242577"/>
                        </a:lnTo>
                        <a:cubicBezTo>
                          <a:pt x="946272" y="286915"/>
                          <a:pt x="946272" y="356363"/>
                          <a:pt x="905369" y="400701"/>
                        </a:cubicBezTo>
                        <a:lnTo>
                          <a:pt x="649960" y="677469"/>
                        </a:lnTo>
                        <a:cubicBezTo>
                          <a:pt x="958274" y="771199"/>
                          <a:pt x="1182768" y="1057403"/>
                          <a:pt x="1182768" y="1396355"/>
                        </a:cubicBezTo>
                        <a:cubicBezTo>
                          <a:pt x="1182768" y="1792674"/>
                          <a:pt x="875994" y="2117097"/>
                          <a:pt x="486979" y="2145761"/>
                        </a:cubicBezTo>
                        <a:lnTo>
                          <a:pt x="486979" y="2035172"/>
                        </a:lnTo>
                        <a:cubicBezTo>
                          <a:pt x="486979" y="1996637"/>
                          <a:pt x="439680" y="1978120"/>
                          <a:pt x="413543" y="2006469"/>
                        </a:cubicBezTo>
                        <a:lnTo>
                          <a:pt x="11223" y="2442427"/>
                        </a:lnTo>
                        <a:cubicBezTo>
                          <a:pt x="-3741" y="2458654"/>
                          <a:pt x="-3741" y="2483646"/>
                          <a:pt x="11223" y="2499834"/>
                        </a:cubicBezTo>
                        <a:lnTo>
                          <a:pt x="413543" y="2935793"/>
                        </a:lnTo>
                        <a:cubicBezTo>
                          <a:pt x="439680" y="2964101"/>
                          <a:pt x="486979" y="2945624"/>
                          <a:pt x="486979" y="2907089"/>
                        </a:cubicBezTo>
                        <a:lnTo>
                          <a:pt x="486979" y="2813833"/>
                        </a:lnTo>
                        <a:cubicBezTo>
                          <a:pt x="1244518" y="2784419"/>
                          <a:pt x="1849656" y="2161119"/>
                          <a:pt x="1849656" y="1396395"/>
                        </a:cubicBezTo>
                        <a:cubicBezTo>
                          <a:pt x="1849696" y="698355"/>
                          <a:pt x="1345552" y="118327"/>
                          <a:pt x="681546" y="0"/>
                        </a:cubicBezTo>
                        <a:close/>
                      </a:path>
                    </a:pathLst>
                  </a:custGeom>
                  <a:solidFill>
                    <a:srgbClr val="62BC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Garet" panose="020B0604020202020204" charset="0"/>
                    </a:endParaRPr>
                  </a:p>
                </p:txBody>
              </p:sp>
              <p:sp>
                <p:nvSpPr>
                  <p:cNvPr id="13" name="Freeform: Shape 12">
                    <a:extLst>
                      <a:ext uri="{FF2B5EF4-FFF2-40B4-BE49-F238E27FC236}">
                        <a16:creationId xmlns:a16="http://schemas.microsoft.com/office/drawing/2014/main" id="{24F4C610-85FC-3D8B-D19D-270852F8F731}"/>
                      </a:ext>
                    </a:extLst>
                  </p:cNvPr>
                  <p:cNvSpPr/>
                  <p:nvPr/>
                </p:nvSpPr>
                <p:spPr>
                  <a:xfrm>
                    <a:off x="4677378" y="1875880"/>
                    <a:ext cx="1849666" cy="2949495"/>
                  </a:xfrm>
                  <a:custGeom>
                    <a:avLst/>
                    <a:gdLst>
                      <a:gd name="connsiteX0" fmla="*/ 1838434 w 1849666"/>
                      <a:gd name="connsiteY0" fmla="*/ 449662 h 2949495"/>
                      <a:gd name="connsiteX1" fmla="*/ 1436113 w 1849666"/>
                      <a:gd name="connsiteY1" fmla="*/ 13703 h 2949495"/>
                      <a:gd name="connsiteX2" fmla="*/ 1362677 w 1849666"/>
                      <a:gd name="connsiteY2" fmla="*/ 42407 h 2949495"/>
                      <a:gd name="connsiteX3" fmla="*/ 1362677 w 1849666"/>
                      <a:gd name="connsiteY3" fmla="*/ 135663 h 2949495"/>
                      <a:gd name="connsiteX4" fmla="*/ 0 w 1849666"/>
                      <a:gd name="connsiteY4" fmla="*/ 1553101 h 2949495"/>
                      <a:gd name="connsiteX5" fmla="*/ 1168150 w 1849666"/>
                      <a:gd name="connsiteY5" fmla="*/ 2949496 h 2949495"/>
                      <a:gd name="connsiteX6" fmla="*/ 944327 w 1849666"/>
                      <a:gd name="connsiteY6" fmla="*/ 2706959 h 2949495"/>
                      <a:gd name="connsiteX7" fmla="*/ 944327 w 1849666"/>
                      <a:gd name="connsiteY7" fmla="*/ 2548834 h 2949495"/>
                      <a:gd name="connsiteX8" fmla="*/ 1199775 w 1849666"/>
                      <a:gd name="connsiteY8" fmla="*/ 2272066 h 2949495"/>
                      <a:gd name="connsiteX9" fmla="*/ 666967 w 1849666"/>
                      <a:gd name="connsiteY9" fmla="*/ 1553180 h 2949495"/>
                      <a:gd name="connsiteX10" fmla="*/ 1362756 w 1849666"/>
                      <a:gd name="connsiteY10" fmla="*/ 803775 h 2949495"/>
                      <a:gd name="connsiteX11" fmla="*/ 1362756 w 1849666"/>
                      <a:gd name="connsiteY11" fmla="*/ 914364 h 2949495"/>
                      <a:gd name="connsiteX12" fmla="*/ 1436192 w 1849666"/>
                      <a:gd name="connsiteY12" fmla="*/ 943067 h 2949495"/>
                      <a:gd name="connsiteX13" fmla="*/ 1838512 w 1849666"/>
                      <a:gd name="connsiteY13" fmla="*/ 507108 h 2949495"/>
                      <a:gd name="connsiteX14" fmla="*/ 1838434 w 1849666"/>
                      <a:gd name="connsiteY14" fmla="*/ 449662 h 294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9666" h="2949495">
                        <a:moveTo>
                          <a:pt x="1838434" y="449662"/>
                        </a:moveTo>
                        <a:lnTo>
                          <a:pt x="1436113" y="13703"/>
                        </a:lnTo>
                        <a:cubicBezTo>
                          <a:pt x="1409976" y="-14605"/>
                          <a:pt x="1362677" y="3872"/>
                          <a:pt x="1362677" y="42407"/>
                        </a:cubicBezTo>
                        <a:lnTo>
                          <a:pt x="1362677" y="135663"/>
                        </a:lnTo>
                        <a:cubicBezTo>
                          <a:pt x="605139" y="165077"/>
                          <a:pt x="0" y="788377"/>
                          <a:pt x="0" y="1553101"/>
                        </a:cubicBezTo>
                        <a:cubicBezTo>
                          <a:pt x="0" y="2251101"/>
                          <a:pt x="504144" y="2831169"/>
                          <a:pt x="1168150" y="2949496"/>
                        </a:cubicBezTo>
                        <a:lnTo>
                          <a:pt x="944327" y="2706959"/>
                        </a:lnTo>
                        <a:cubicBezTo>
                          <a:pt x="903424" y="2662621"/>
                          <a:pt x="903424" y="2593172"/>
                          <a:pt x="944327" y="2548834"/>
                        </a:cubicBezTo>
                        <a:lnTo>
                          <a:pt x="1199775" y="2272066"/>
                        </a:lnTo>
                        <a:cubicBezTo>
                          <a:pt x="891461" y="2178336"/>
                          <a:pt x="666967" y="1892132"/>
                          <a:pt x="666967" y="1553180"/>
                        </a:cubicBezTo>
                        <a:cubicBezTo>
                          <a:pt x="666967" y="1156861"/>
                          <a:pt x="973741" y="832439"/>
                          <a:pt x="1362756" y="803775"/>
                        </a:cubicBezTo>
                        <a:lnTo>
                          <a:pt x="1362756" y="914364"/>
                        </a:lnTo>
                        <a:cubicBezTo>
                          <a:pt x="1362756" y="952898"/>
                          <a:pt x="1410055" y="971415"/>
                          <a:pt x="1436192" y="943067"/>
                        </a:cubicBezTo>
                        <a:lnTo>
                          <a:pt x="1838512" y="507108"/>
                        </a:lnTo>
                        <a:cubicBezTo>
                          <a:pt x="1853397" y="490881"/>
                          <a:pt x="1853397" y="465889"/>
                          <a:pt x="1838434" y="449662"/>
                        </a:cubicBezTo>
                        <a:close/>
                      </a:path>
                    </a:pathLst>
                  </a:custGeom>
                  <a:solidFill>
                    <a:srgbClr val="1782BF"/>
                  </a:solidFill>
                  <a:ln>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Garet" panose="020B0604020202020204" charset="0"/>
                    </a:endParaRPr>
                  </a:p>
                </p:txBody>
              </p:sp>
            </p:grpSp>
            <p:sp>
              <p:nvSpPr>
                <p:cNvPr id="10" name="TextBox 9">
                  <a:extLst>
                    <a:ext uri="{FF2B5EF4-FFF2-40B4-BE49-F238E27FC236}">
                      <a16:creationId xmlns:a16="http://schemas.microsoft.com/office/drawing/2014/main" id="{E50424C7-2FFD-9EC7-D01A-A3853A55BA49}"/>
                    </a:ext>
                  </a:extLst>
                </p:cNvPr>
                <p:cNvSpPr txBox="1"/>
                <p:nvPr/>
              </p:nvSpPr>
              <p:spPr>
                <a:xfrm rot="18731036">
                  <a:off x="7430307" y="1862861"/>
                  <a:ext cx="3142322" cy="3132277"/>
                </a:xfrm>
                <a:prstGeom prst="rect">
                  <a:avLst/>
                </a:prstGeom>
                <a:noFill/>
              </p:spPr>
              <p:txBody>
                <a:bodyPr wrap="square" rtlCol="0">
                  <a:prstTxWarp prst="textArchUp">
                    <a:avLst/>
                  </a:prstTxWarp>
                  <a:spAutoFit/>
                </a:bodyPr>
                <a:lstStyle/>
                <a:p>
                  <a:pPr algn="ctr" defTabSz="1371600">
                    <a:lnSpc>
                      <a:spcPct val="150000"/>
                    </a:lnSpc>
                  </a:pPr>
                  <a:r>
                    <a:rPr lang="en-US" b="1" dirty="0">
                      <a:solidFill>
                        <a:prstClr val="white"/>
                      </a:solidFill>
                      <a:latin typeface="Garet" panose="020B0604020202020204" charset="0"/>
                      <a:cs typeface="Arial" panose="020B0604020202020204" pitchFamily="34" charset="0"/>
                    </a:rPr>
                    <a:t>ON DEMAND</a:t>
                  </a:r>
                </a:p>
              </p:txBody>
            </p:sp>
            <p:sp>
              <p:nvSpPr>
                <p:cNvPr id="11" name="TextBox 10">
                  <a:extLst>
                    <a:ext uri="{FF2B5EF4-FFF2-40B4-BE49-F238E27FC236}">
                      <a16:creationId xmlns:a16="http://schemas.microsoft.com/office/drawing/2014/main" id="{B2EF449F-8671-D158-D148-8D13BF421A1C}"/>
                    </a:ext>
                  </a:extLst>
                </p:cNvPr>
                <p:cNvSpPr txBox="1"/>
                <p:nvPr/>
              </p:nvSpPr>
              <p:spPr>
                <a:xfrm rot="18225150">
                  <a:off x="7478145" y="1872695"/>
                  <a:ext cx="3142322" cy="3132277"/>
                </a:xfrm>
                <a:prstGeom prst="rect">
                  <a:avLst/>
                </a:prstGeom>
                <a:noFill/>
              </p:spPr>
              <p:txBody>
                <a:bodyPr spcFirstLastPara="1" wrap="square" numCol="1" rtlCol="0">
                  <a:prstTxWarp prst="textArchDown">
                    <a:avLst/>
                  </a:prstTxWarp>
                  <a:spAutoFit/>
                </a:bodyPr>
                <a:lstStyle>
                  <a:defPPr>
                    <a:defRPr lang="en-US"/>
                  </a:defPPr>
                  <a:lvl1pPr algn="ctr">
                    <a:lnSpc>
                      <a:spcPct val="150000"/>
                    </a:lnSpc>
                    <a:defRPr sz="1200" b="1">
                      <a:solidFill>
                        <a:schemeClr val="bg1"/>
                      </a:solidFill>
                      <a:cs typeface="Arial" panose="020B0604020202020204" pitchFamily="34" charset="0"/>
                    </a:defRPr>
                  </a:lvl1pPr>
                </a:lstStyle>
                <a:p>
                  <a:pPr defTabSz="1371600"/>
                  <a:r>
                    <a:rPr lang="en-US" sz="1800" dirty="0">
                      <a:solidFill>
                        <a:prstClr val="white"/>
                      </a:solidFill>
                      <a:latin typeface="Garet" panose="020B0604020202020204" charset="0"/>
                    </a:rPr>
                    <a:t>AI AGENTS</a:t>
                  </a:r>
                </a:p>
              </p:txBody>
            </p:sp>
          </p:grpSp>
        </p:grpSp>
      </p:grpSp>
      <p:sp>
        <p:nvSpPr>
          <p:cNvPr id="46" name="Text Placeholder 3">
            <a:extLst>
              <a:ext uri="{FF2B5EF4-FFF2-40B4-BE49-F238E27FC236}">
                <a16:creationId xmlns:a16="http://schemas.microsoft.com/office/drawing/2014/main" id="{B37B242A-6624-E0B3-41E3-B5E5DFDF5F2E}"/>
              </a:ext>
            </a:extLst>
          </p:cNvPr>
          <p:cNvSpPr txBox="1">
            <a:spLocks/>
          </p:cNvSpPr>
          <p:nvPr/>
        </p:nvSpPr>
        <p:spPr>
          <a:xfrm>
            <a:off x="11681495" y="2839973"/>
            <a:ext cx="4058198" cy="2046329"/>
          </a:xfrm>
          <a:prstGeom prst="rect">
            <a:avLst/>
          </a:prstGeom>
          <a:noFill/>
        </p:spPr>
        <p:txBody>
          <a:bodyPr wrap="square" rtlCol="0">
            <a:spAutoFit/>
          </a:bodyPr>
          <a:lstStyle>
            <a:defPPr>
              <a:defRPr lang="en-US"/>
            </a:defPPr>
            <a:lvl1pPr algn="ctr">
              <a:lnSpc>
                <a:spcPct val="120000"/>
              </a:lnSpc>
              <a:defRPr sz="1100">
                <a:latin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1371600"/>
            <a:r>
              <a:rPr lang="en-US" sz="2400" b="1" dirty="0">
                <a:latin typeface="Garet" panose="020B0604020202020204" charset="0"/>
              </a:rPr>
              <a:t>INSIGHTS ENGINE</a:t>
            </a:r>
          </a:p>
          <a:p>
            <a:pPr algn="l" defTabSz="1371600"/>
            <a:r>
              <a:rPr lang="en-US" sz="1650" dirty="0">
                <a:latin typeface="Garet" panose="020B0604020202020204" charset="0"/>
              </a:rPr>
              <a:t>Statistical model combining consumer behavioral research. Consumer &amp; shopper journey research to identify the Most Valuable Segment (MVS)</a:t>
            </a:r>
          </a:p>
        </p:txBody>
      </p:sp>
      <p:sp>
        <p:nvSpPr>
          <p:cNvPr id="22" name="Rectangle 21">
            <a:extLst>
              <a:ext uri="{FF2B5EF4-FFF2-40B4-BE49-F238E27FC236}">
                <a16:creationId xmlns:a16="http://schemas.microsoft.com/office/drawing/2014/main" id="{FC333DAD-45C2-E69F-1128-12C9C86A9A8F}"/>
              </a:ext>
            </a:extLst>
          </p:cNvPr>
          <p:cNvSpPr/>
          <p:nvPr/>
        </p:nvSpPr>
        <p:spPr>
          <a:xfrm flipH="1">
            <a:off x="2841051" y="2530795"/>
            <a:ext cx="4058196" cy="1880130"/>
          </a:xfrm>
          <a:prstGeom prst="rect">
            <a:avLst/>
          </a:prstGeom>
          <a:noFill/>
        </p:spPr>
        <p:txBody>
          <a:bodyPr wrap="square" rtlCol="0">
            <a:spAutoFit/>
          </a:bodyPr>
          <a:lstStyle/>
          <a:p>
            <a:pPr algn="r" defTabSz="1371600">
              <a:lnSpc>
                <a:spcPct val="120000"/>
              </a:lnSpc>
            </a:pPr>
            <a:r>
              <a:rPr lang="en-US" sz="2400" b="1" dirty="0">
                <a:latin typeface="Garet" panose="020B0604020202020204" charset="0"/>
                <a:cs typeface="Segoe UI" panose="020B0502040204020203" pitchFamily="34" charset="0"/>
              </a:rPr>
              <a:t>STRATEGIC FRAMEWORK</a:t>
            </a:r>
          </a:p>
          <a:p>
            <a:pPr algn="r" defTabSz="1371600">
              <a:lnSpc>
                <a:spcPct val="120000"/>
              </a:lnSpc>
            </a:pPr>
            <a:r>
              <a:rPr lang="en-US" sz="1650" dirty="0">
                <a:latin typeface="Garet" panose="020B0604020202020204" charset="0"/>
                <a:cs typeface="Segoe UI" panose="020B0502040204020203" pitchFamily="34" charset="0"/>
              </a:rPr>
              <a:t>13-Step Integrated processes for next generation Category Management</a:t>
            </a:r>
          </a:p>
        </p:txBody>
      </p:sp>
      <p:sp>
        <p:nvSpPr>
          <p:cNvPr id="23" name="Rectangle 22">
            <a:extLst>
              <a:ext uri="{FF2B5EF4-FFF2-40B4-BE49-F238E27FC236}">
                <a16:creationId xmlns:a16="http://schemas.microsoft.com/office/drawing/2014/main" id="{EF5C13F4-ED3F-DF3A-A88C-921DCECB23B2}"/>
              </a:ext>
            </a:extLst>
          </p:cNvPr>
          <p:cNvSpPr/>
          <p:nvPr/>
        </p:nvSpPr>
        <p:spPr>
          <a:xfrm flipH="1">
            <a:off x="2548309" y="4948841"/>
            <a:ext cx="4190738" cy="1575431"/>
          </a:xfrm>
          <a:prstGeom prst="rect">
            <a:avLst/>
          </a:prstGeom>
          <a:noFill/>
        </p:spPr>
        <p:txBody>
          <a:bodyPr wrap="square" rtlCol="0">
            <a:spAutoFit/>
          </a:bodyPr>
          <a:lstStyle/>
          <a:p>
            <a:pPr algn="r" defTabSz="1371600">
              <a:lnSpc>
                <a:spcPct val="120000"/>
              </a:lnSpc>
            </a:pPr>
            <a:r>
              <a:rPr lang="en-US" sz="2400" b="1" dirty="0">
                <a:latin typeface="Garet" panose="020B0604020202020204" charset="0"/>
                <a:cs typeface="Segoe UI" panose="020B0502040204020203" pitchFamily="34" charset="0"/>
              </a:rPr>
              <a:t>KEY BUSINESS QUESTIONS</a:t>
            </a:r>
          </a:p>
          <a:p>
            <a:pPr algn="r" defTabSz="1371600">
              <a:lnSpc>
                <a:spcPct val="120000"/>
              </a:lnSpc>
            </a:pPr>
            <a:r>
              <a:rPr lang="en-US" sz="1650" dirty="0">
                <a:latin typeface="Garet" panose="020B0604020202020204" charset="0"/>
                <a:cs typeface="Segoe UI" panose="020B0502040204020203" pitchFamily="34" charset="0"/>
              </a:rPr>
              <a:t>Curated questions for each step in the integrated process</a:t>
            </a:r>
          </a:p>
        </p:txBody>
      </p:sp>
      <p:sp>
        <p:nvSpPr>
          <p:cNvPr id="90" name="Arrow: Right 30">
            <a:extLst>
              <a:ext uri="{FF2B5EF4-FFF2-40B4-BE49-F238E27FC236}">
                <a16:creationId xmlns:a16="http://schemas.microsoft.com/office/drawing/2014/main" id="{9480FE17-5703-EC4F-EFFF-8D276B240319}"/>
              </a:ext>
            </a:extLst>
          </p:cNvPr>
          <p:cNvSpPr/>
          <p:nvPr/>
        </p:nvSpPr>
        <p:spPr>
          <a:xfrm>
            <a:off x="1336055" y="7759239"/>
            <a:ext cx="15566280" cy="1734180"/>
          </a:xfrm>
          <a:prstGeom prst="roundRect">
            <a:avLst>
              <a:gd name="adj" fmla="val 8924"/>
            </a:avLst>
          </a:prstGeom>
          <a:solidFill>
            <a:schemeClr val="accent5">
              <a:lumMod val="60000"/>
              <a:lumOff val="40000"/>
            </a:schemeClr>
          </a:solidFill>
          <a:ln w="25400">
            <a:noFill/>
          </a:ln>
          <a:effectLst>
            <a:outerShdw blurRad="444500" dist="25400" sx="102000" sy="102000" algn="ctr" rotWithShape="0">
              <a:schemeClr val="accent2">
                <a:lumMod val="75000"/>
                <a:alpha val="27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b="1" dirty="0">
              <a:solidFill>
                <a:prstClr val="black"/>
              </a:solidFill>
              <a:latin typeface="Plus Jakarta Sans"/>
            </a:endParaRPr>
          </a:p>
        </p:txBody>
      </p:sp>
      <p:sp>
        <p:nvSpPr>
          <p:cNvPr id="71" name="Oval 70">
            <a:extLst>
              <a:ext uri="{FF2B5EF4-FFF2-40B4-BE49-F238E27FC236}">
                <a16:creationId xmlns:a16="http://schemas.microsoft.com/office/drawing/2014/main" id="{BBF4FE30-CE39-03D3-094A-7F26086DF307}"/>
              </a:ext>
            </a:extLst>
          </p:cNvPr>
          <p:cNvSpPr/>
          <p:nvPr/>
        </p:nvSpPr>
        <p:spPr>
          <a:xfrm>
            <a:off x="7113676" y="2245445"/>
            <a:ext cx="822740" cy="822740"/>
          </a:xfrm>
          <a:prstGeom prst="ellipse">
            <a:avLst/>
          </a:prstGeom>
          <a:gradFill>
            <a:gsLst>
              <a:gs pos="0">
                <a:schemeClr val="accent6"/>
              </a:gs>
              <a:gs pos="100000">
                <a:schemeClr val="accent6">
                  <a:lumMod val="7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ID" sz="2700" dirty="0">
              <a:solidFill>
                <a:prstClr val="white"/>
              </a:solidFill>
              <a:latin typeface="Garet" panose="020B0604020202020204" charset="0"/>
            </a:endParaRPr>
          </a:p>
        </p:txBody>
      </p:sp>
      <p:pic>
        <p:nvPicPr>
          <p:cNvPr id="112" name="Picture 111">
            <a:extLst>
              <a:ext uri="{FF2B5EF4-FFF2-40B4-BE49-F238E27FC236}">
                <a16:creationId xmlns:a16="http://schemas.microsoft.com/office/drawing/2014/main" id="{5BB4CC4C-1109-6A5B-02A3-452342DEF32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7300241" y="2432011"/>
            <a:ext cx="449609" cy="449609"/>
          </a:xfrm>
          <a:prstGeom prst="rect">
            <a:avLst/>
          </a:prstGeom>
        </p:spPr>
      </p:pic>
      <p:sp>
        <p:nvSpPr>
          <p:cNvPr id="72" name="Oval 71">
            <a:extLst>
              <a:ext uri="{FF2B5EF4-FFF2-40B4-BE49-F238E27FC236}">
                <a16:creationId xmlns:a16="http://schemas.microsoft.com/office/drawing/2014/main" id="{505D36FA-9220-3468-75E3-AA269207AFBA}"/>
              </a:ext>
            </a:extLst>
          </p:cNvPr>
          <p:cNvSpPr/>
          <p:nvPr/>
        </p:nvSpPr>
        <p:spPr>
          <a:xfrm>
            <a:off x="6865547" y="5118881"/>
            <a:ext cx="822740" cy="822740"/>
          </a:xfrm>
          <a:prstGeom prst="ellipse">
            <a:avLst/>
          </a:prstGeom>
          <a:gradFill>
            <a:gsLst>
              <a:gs pos="0">
                <a:schemeClr val="accent6"/>
              </a:gs>
              <a:gs pos="100000">
                <a:schemeClr val="accent6">
                  <a:lumMod val="7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ID" sz="2700" dirty="0">
              <a:solidFill>
                <a:prstClr val="white"/>
              </a:solidFill>
              <a:latin typeface="Garet" panose="020B0604020202020204" charset="0"/>
            </a:endParaRPr>
          </a:p>
        </p:txBody>
      </p:sp>
      <p:sp>
        <p:nvSpPr>
          <p:cNvPr id="70" name="Oval 69">
            <a:extLst>
              <a:ext uri="{FF2B5EF4-FFF2-40B4-BE49-F238E27FC236}">
                <a16:creationId xmlns:a16="http://schemas.microsoft.com/office/drawing/2014/main" id="{B3FE502C-4BF8-314D-838F-184C7DF5F3B1}"/>
              </a:ext>
            </a:extLst>
          </p:cNvPr>
          <p:cNvSpPr/>
          <p:nvPr/>
        </p:nvSpPr>
        <p:spPr>
          <a:xfrm>
            <a:off x="10662668" y="2903342"/>
            <a:ext cx="822740" cy="822740"/>
          </a:xfrm>
          <a:prstGeom prst="ellipse">
            <a:avLst/>
          </a:prstGeom>
          <a:gradFill>
            <a:gsLst>
              <a:gs pos="0">
                <a:schemeClr val="accent6"/>
              </a:gs>
              <a:gs pos="100000">
                <a:schemeClr val="accent6">
                  <a:lumMod val="7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ID" sz="2700" dirty="0">
              <a:solidFill>
                <a:prstClr val="white"/>
              </a:solidFill>
              <a:latin typeface="Garet" panose="020B0604020202020204" charset="0"/>
            </a:endParaRPr>
          </a:p>
        </p:txBody>
      </p:sp>
      <p:pic>
        <p:nvPicPr>
          <p:cNvPr id="116" name="Picture 115">
            <a:extLst>
              <a:ext uri="{FF2B5EF4-FFF2-40B4-BE49-F238E27FC236}">
                <a16:creationId xmlns:a16="http://schemas.microsoft.com/office/drawing/2014/main" id="{AE4AB32B-9DAB-1C13-E02A-01B20E1619B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0849234" y="3089908"/>
            <a:ext cx="449609" cy="449609"/>
          </a:xfrm>
          <a:prstGeom prst="rect">
            <a:avLst/>
          </a:prstGeom>
        </p:spPr>
      </p:pic>
      <p:sp>
        <p:nvSpPr>
          <p:cNvPr id="84" name="Text Placeholder 3">
            <a:extLst>
              <a:ext uri="{FF2B5EF4-FFF2-40B4-BE49-F238E27FC236}">
                <a16:creationId xmlns:a16="http://schemas.microsoft.com/office/drawing/2014/main" id="{580EFF4B-D767-E50B-516A-47D7FC50B3EC}"/>
              </a:ext>
            </a:extLst>
          </p:cNvPr>
          <p:cNvSpPr txBox="1">
            <a:spLocks/>
          </p:cNvSpPr>
          <p:nvPr/>
        </p:nvSpPr>
        <p:spPr>
          <a:xfrm>
            <a:off x="2625072" y="7353300"/>
            <a:ext cx="3811548" cy="410882"/>
          </a:xfrm>
          <a:prstGeom prst="rect">
            <a:avLst/>
          </a:prstGeom>
          <a:noFill/>
        </p:spPr>
        <p:txBody>
          <a:bodyPr wrap="square" rtlCol="0">
            <a:spAutoFit/>
          </a:bodyPr>
          <a:lstStyle>
            <a:defPPr>
              <a:defRPr lang="en-US"/>
            </a:defPPr>
            <a:lvl1pPr marL="180000" indent="-180000">
              <a:lnSpc>
                <a:spcPct val="120000"/>
              </a:lnSpc>
              <a:spcBef>
                <a:spcPts val="0"/>
              </a:spcBef>
              <a:defRPr sz="1000" b="1">
                <a:solidFill>
                  <a:srgbClr val="0C53DB"/>
                </a:solidFill>
                <a:cs typeface="Segoe U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0" indent="-270000" algn="ctr" defTabSz="1371600"/>
            <a:r>
              <a:rPr lang="en-US" sz="1800" dirty="0">
                <a:solidFill>
                  <a:schemeClr val="tx1"/>
                </a:solidFill>
                <a:latin typeface="Garet" panose="020B0604020202020204" charset="0"/>
              </a:rPr>
              <a:t>TRANSACTIONAL DATA</a:t>
            </a:r>
          </a:p>
        </p:txBody>
      </p:sp>
      <p:sp>
        <p:nvSpPr>
          <p:cNvPr id="92" name="Rectangle: Rounded Corners 91">
            <a:extLst>
              <a:ext uri="{FF2B5EF4-FFF2-40B4-BE49-F238E27FC236}">
                <a16:creationId xmlns:a16="http://schemas.microsoft.com/office/drawing/2014/main" id="{62B247EE-815A-ADB2-E573-0F3B7E1CCBB4}"/>
              </a:ext>
            </a:extLst>
          </p:cNvPr>
          <p:cNvSpPr/>
          <p:nvPr/>
        </p:nvSpPr>
        <p:spPr>
          <a:xfrm>
            <a:off x="1541654" y="7922693"/>
            <a:ext cx="2891411" cy="544854"/>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prstClr val="white"/>
                </a:solidFill>
                <a:latin typeface="Plus Jakarta Sans"/>
              </a:rPr>
              <a:t>Loyalty Card</a:t>
            </a:r>
            <a:endParaRPr lang="en-ID" sz="1650" b="1" dirty="0">
              <a:solidFill>
                <a:prstClr val="white"/>
              </a:solidFill>
              <a:latin typeface="Plus Jakarta Sans"/>
            </a:endParaRPr>
          </a:p>
        </p:txBody>
      </p:sp>
      <p:sp>
        <p:nvSpPr>
          <p:cNvPr id="93" name="Rectangle: Rounded Corners 92">
            <a:extLst>
              <a:ext uri="{FF2B5EF4-FFF2-40B4-BE49-F238E27FC236}">
                <a16:creationId xmlns:a16="http://schemas.microsoft.com/office/drawing/2014/main" id="{2D9BC43C-888C-57DA-277E-21606B57F14E}"/>
              </a:ext>
            </a:extLst>
          </p:cNvPr>
          <p:cNvSpPr/>
          <p:nvPr/>
        </p:nvSpPr>
        <p:spPr>
          <a:xfrm>
            <a:off x="4630928" y="7922693"/>
            <a:ext cx="2891411" cy="544854"/>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prstClr val="white"/>
                </a:solidFill>
                <a:latin typeface="Garet" panose="020B0604020202020204" charset="0"/>
              </a:rPr>
              <a:t>Point of Sale</a:t>
            </a:r>
            <a:endParaRPr lang="en-ID" sz="1650" b="1" dirty="0">
              <a:solidFill>
                <a:prstClr val="white"/>
              </a:solidFill>
              <a:latin typeface="Garet" panose="020B0604020202020204" charset="0"/>
            </a:endParaRPr>
          </a:p>
        </p:txBody>
      </p:sp>
      <p:sp>
        <p:nvSpPr>
          <p:cNvPr id="94" name="Rectangle: Rounded Corners 93">
            <a:extLst>
              <a:ext uri="{FF2B5EF4-FFF2-40B4-BE49-F238E27FC236}">
                <a16:creationId xmlns:a16="http://schemas.microsoft.com/office/drawing/2014/main" id="{4FDCAC0B-8BDD-E90A-ED2B-3A8D33436F97}"/>
              </a:ext>
            </a:extLst>
          </p:cNvPr>
          <p:cNvSpPr/>
          <p:nvPr/>
        </p:nvSpPr>
        <p:spPr>
          <a:xfrm>
            <a:off x="1539355" y="8570489"/>
            <a:ext cx="2891411" cy="544854"/>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prstClr val="white"/>
                </a:solidFill>
                <a:latin typeface="Plus Jakarta Sans"/>
              </a:rPr>
              <a:t>ECommerce</a:t>
            </a:r>
            <a:endParaRPr lang="en-ID" sz="1650" b="1" dirty="0">
              <a:solidFill>
                <a:prstClr val="white"/>
              </a:solidFill>
              <a:latin typeface="Plus Jakarta Sans"/>
            </a:endParaRPr>
          </a:p>
        </p:txBody>
      </p:sp>
      <p:sp>
        <p:nvSpPr>
          <p:cNvPr id="95" name="Rectangle: Rounded Corners 94">
            <a:extLst>
              <a:ext uri="{FF2B5EF4-FFF2-40B4-BE49-F238E27FC236}">
                <a16:creationId xmlns:a16="http://schemas.microsoft.com/office/drawing/2014/main" id="{F4872789-0DB3-ABAD-301D-9134EE51535B}"/>
              </a:ext>
            </a:extLst>
          </p:cNvPr>
          <p:cNvSpPr/>
          <p:nvPr/>
        </p:nvSpPr>
        <p:spPr>
          <a:xfrm>
            <a:off x="4628629" y="8570489"/>
            <a:ext cx="2891411" cy="544854"/>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prstClr val="white"/>
                </a:solidFill>
                <a:latin typeface="Garet" panose="020B0604020202020204" charset="0"/>
              </a:rPr>
              <a:t>Inventory</a:t>
            </a:r>
            <a:endParaRPr lang="en-ID" sz="1650" b="1" dirty="0">
              <a:solidFill>
                <a:prstClr val="white"/>
              </a:solidFill>
              <a:latin typeface="Garet" panose="020B0604020202020204" charset="0"/>
            </a:endParaRPr>
          </a:p>
        </p:txBody>
      </p:sp>
      <p:sp>
        <p:nvSpPr>
          <p:cNvPr id="87" name="TextBox 86">
            <a:extLst>
              <a:ext uri="{FF2B5EF4-FFF2-40B4-BE49-F238E27FC236}">
                <a16:creationId xmlns:a16="http://schemas.microsoft.com/office/drawing/2014/main" id="{B73E79FE-6F1C-CC9B-A7CC-8D965EA75669}"/>
              </a:ext>
            </a:extLst>
          </p:cNvPr>
          <p:cNvSpPr txBox="1"/>
          <p:nvPr/>
        </p:nvSpPr>
        <p:spPr>
          <a:xfrm>
            <a:off x="11921918" y="7370607"/>
            <a:ext cx="3246203" cy="410882"/>
          </a:xfrm>
          <a:prstGeom prst="rect">
            <a:avLst/>
          </a:prstGeom>
          <a:noFill/>
        </p:spPr>
        <p:txBody>
          <a:bodyPr wrap="square" rtlCol="0">
            <a:spAutoFit/>
          </a:bodyPr>
          <a:lstStyle/>
          <a:p>
            <a:pPr marL="270000" indent="-270000" algn="ctr" defTabSz="1371600">
              <a:lnSpc>
                <a:spcPct val="120000"/>
              </a:lnSpc>
              <a:defRPr/>
            </a:pPr>
            <a:r>
              <a:rPr lang="en-US" b="1" dirty="0">
                <a:latin typeface="Garet" panose="020B0604020202020204" charset="0"/>
                <a:cs typeface="Segoe UI"/>
              </a:rPr>
              <a:t> MARKET DATA</a:t>
            </a:r>
            <a:endParaRPr lang="en-US" sz="3200" dirty="0">
              <a:latin typeface="Garet" panose="020B0604020202020204" charset="0"/>
              <a:cs typeface="Segoe UI"/>
            </a:endParaRPr>
          </a:p>
        </p:txBody>
      </p:sp>
      <p:sp>
        <p:nvSpPr>
          <p:cNvPr id="96" name="Rectangle: Rounded Corners 95">
            <a:extLst>
              <a:ext uri="{FF2B5EF4-FFF2-40B4-BE49-F238E27FC236}">
                <a16:creationId xmlns:a16="http://schemas.microsoft.com/office/drawing/2014/main" id="{B192168C-88C5-4C07-601E-4BBFC959CEE2}"/>
              </a:ext>
            </a:extLst>
          </p:cNvPr>
          <p:cNvSpPr/>
          <p:nvPr/>
        </p:nvSpPr>
        <p:spPr>
          <a:xfrm>
            <a:off x="10555826" y="7905387"/>
            <a:ext cx="2891411" cy="544854"/>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prstClr val="white"/>
                </a:solidFill>
                <a:latin typeface="Garet" panose="020B0604020202020204" charset="0"/>
              </a:rPr>
              <a:t>Brand/Consumer Insights</a:t>
            </a:r>
            <a:endParaRPr lang="en-ID" sz="1650" b="1" dirty="0">
              <a:solidFill>
                <a:prstClr val="white"/>
              </a:solidFill>
              <a:latin typeface="Garet" panose="020B0604020202020204" charset="0"/>
            </a:endParaRPr>
          </a:p>
        </p:txBody>
      </p:sp>
      <p:sp>
        <p:nvSpPr>
          <p:cNvPr id="97" name="Rectangle: Rounded Corners 96">
            <a:extLst>
              <a:ext uri="{FF2B5EF4-FFF2-40B4-BE49-F238E27FC236}">
                <a16:creationId xmlns:a16="http://schemas.microsoft.com/office/drawing/2014/main" id="{87EAACE4-7E9F-8734-B23D-E45EDB7FF444}"/>
              </a:ext>
            </a:extLst>
          </p:cNvPr>
          <p:cNvSpPr/>
          <p:nvPr/>
        </p:nvSpPr>
        <p:spPr>
          <a:xfrm>
            <a:off x="13645100" y="7905387"/>
            <a:ext cx="2891411" cy="544854"/>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prstClr val="white"/>
                </a:solidFill>
                <a:latin typeface="Garet" panose="020B0604020202020204" charset="0"/>
              </a:rPr>
              <a:t>Social media activity</a:t>
            </a:r>
            <a:endParaRPr lang="en-ID" sz="1650" b="1" dirty="0">
              <a:solidFill>
                <a:prstClr val="white"/>
              </a:solidFill>
              <a:latin typeface="Garet" panose="020B0604020202020204" charset="0"/>
            </a:endParaRPr>
          </a:p>
        </p:txBody>
      </p:sp>
      <p:sp>
        <p:nvSpPr>
          <p:cNvPr id="98" name="Rectangle: Rounded Corners 97">
            <a:extLst>
              <a:ext uri="{FF2B5EF4-FFF2-40B4-BE49-F238E27FC236}">
                <a16:creationId xmlns:a16="http://schemas.microsoft.com/office/drawing/2014/main" id="{8CE8A7E1-62DC-2193-75E6-9EDD3C607314}"/>
              </a:ext>
            </a:extLst>
          </p:cNvPr>
          <p:cNvSpPr/>
          <p:nvPr/>
        </p:nvSpPr>
        <p:spPr>
          <a:xfrm>
            <a:off x="10553527" y="8553183"/>
            <a:ext cx="2891411" cy="544854"/>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prstClr val="white"/>
                </a:solidFill>
                <a:latin typeface="Garet" panose="020B0604020202020204" charset="0"/>
              </a:rPr>
              <a:t>Weather, traffic patterns</a:t>
            </a:r>
            <a:endParaRPr lang="en-ID" sz="1650" b="1" dirty="0">
              <a:solidFill>
                <a:prstClr val="white"/>
              </a:solidFill>
              <a:latin typeface="Garet" panose="020B0604020202020204" charset="0"/>
            </a:endParaRPr>
          </a:p>
        </p:txBody>
      </p:sp>
      <p:sp>
        <p:nvSpPr>
          <p:cNvPr id="99" name="Rectangle: Rounded Corners 98">
            <a:extLst>
              <a:ext uri="{FF2B5EF4-FFF2-40B4-BE49-F238E27FC236}">
                <a16:creationId xmlns:a16="http://schemas.microsoft.com/office/drawing/2014/main" id="{F3AE2255-A784-0832-02D3-21E12ABC8C1A}"/>
              </a:ext>
            </a:extLst>
          </p:cNvPr>
          <p:cNvSpPr/>
          <p:nvPr/>
        </p:nvSpPr>
        <p:spPr>
          <a:xfrm>
            <a:off x="13642801" y="8553183"/>
            <a:ext cx="2891411" cy="544854"/>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prstClr val="white"/>
                </a:solidFill>
                <a:latin typeface="Garet" panose="020B0604020202020204" charset="0"/>
              </a:rPr>
              <a:t>Product reviews</a:t>
            </a:r>
            <a:endParaRPr lang="en-ID" sz="1650" b="1" dirty="0">
              <a:solidFill>
                <a:prstClr val="white"/>
              </a:solidFill>
              <a:latin typeface="Garet" panose="020B0604020202020204" charset="0"/>
            </a:endParaRPr>
          </a:p>
        </p:txBody>
      </p:sp>
      <p:sp>
        <p:nvSpPr>
          <p:cNvPr id="80" name="Oval 79">
            <a:extLst>
              <a:ext uri="{FF2B5EF4-FFF2-40B4-BE49-F238E27FC236}">
                <a16:creationId xmlns:a16="http://schemas.microsoft.com/office/drawing/2014/main" id="{505D36FA-9220-3468-75E3-AA269207AFBA}"/>
              </a:ext>
            </a:extLst>
          </p:cNvPr>
          <p:cNvSpPr/>
          <p:nvPr/>
        </p:nvSpPr>
        <p:spPr>
          <a:xfrm>
            <a:off x="7776201" y="8089617"/>
            <a:ext cx="1092483" cy="1092483"/>
          </a:xfrm>
          <a:prstGeom prst="ellipse">
            <a:avLst/>
          </a:prstGeom>
          <a:gradFill>
            <a:gsLst>
              <a:gs pos="0">
                <a:schemeClr val="accent6"/>
              </a:gs>
              <a:gs pos="100000">
                <a:schemeClr val="accent6">
                  <a:lumMod val="7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ID" sz="2700" dirty="0">
              <a:solidFill>
                <a:prstClr val="white"/>
              </a:solidFill>
              <a:latin typeface="Garet" panose="020B0604020202020204" charset="0"/>
            </a:endParaRPr>
          </a:p>
        </p:txBody>
      </p:sp>
      <p:pic>
        <p:nvPicPr>
          <p:cNvPr id="121" name="Picture 120">
            <a:extLst>
              <a:ext uri="{FF2B5EF4-FFF2-40B4-BE49-F238E27FC236}">
                <a16:creationId xmlns:a16="http://schemas.microsoft.com/office/drawing/2014/main" id="{84971BFC-3F83-BE84-CAD6-04A078BC209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8052547" y="8280827"/>
            <a:ext cx="539790" cy="539790"/>
          </a:xfrm>
          <a:prstGeom prst="rect">
            <a:avLst/>
          </a:prstGeom>
        </p:spPr>
      </p:pic>
      <p:sp>
        <p:nvSpPr>
          <p:cNvPr id="81" name="Oval 80">
            <a:extLst>
              <a:ext uri="{FF2B5EF4-FFF2-40B4-BE49-F238E27FC236}">
                <a16:creationId xmlns:a16="http://schemas.microsoft.com/office/drawing/2014/main" id="{60D8E804-4192-00FA-83BD-ECE26162C0A1}"/>
              </a:ext>
            </a:extLst>
          </p:cNvPr>
          <p:cNvSpPr/>
          <p:nvPr/>
        </p:nvSpPr>
        <p:spPr>
          <a:xfrm>
            <a:off x="9223610" y="8089617"/>
            <a:ext cx="1092483" cy="1092483"/>
          </a:xfrm>
          <a:prstGeom prst="ellipse">
            <a:avLst/>
          </a:prstGeom>
          <a:gradFill>
            <a:gsLst>
              <a:gs pos="0">
                <a:schemeClr val="accent6"/>
              </a:gs>
              <a:gs pos="100000">
                <a:schemeClr val="accent6">
                  <a:lumMod val="7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ID" sz="2700" dirty="0">
              <a:solidFill>
                <a:prstClr val="white"/>
              </a:solidFill>
              <a:latin typeface="Garet" panose="020B0604020202020204" charset="0"/>
            </a:endParaRPr>
          </a:p>
        </p:txBody>
      </p:sp>
      <p:pic>
        <p:nvPicPr>
          <p:cNvPr id="123" name="Picture 122">
            <a:extLst>
              <a:ext uri="{FF2B5EF4-FFF2-40B4-BE49-F238E27FC236}">
                <a16:creationId xmlns:a16="http://schemas.microsoft.com/office/drawing/2014/main" id="{69CB153B-88F2-D93D-0967-345BEC5769F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9415029" y="8281037"/>
            <a:ext cx="709644" cy="709644"/>
          </a:xfrm>
          <a:prstGeom prst="rect">
            <a:avLst/>
          </a:prstGeom>
        </p:spPr>
      </p:pic>
      <p:sp>
        <p:nvSpPr>
          <p:cNvPr id="78" name="Arrow: Up-Down 77">
            <a:extLst>
              <a:ext uri="{FF2B5EF4-FFF2-40B4-BE49-F238E27FC236}">
                <a16:creationId xmlns:a16="http://schemas.microsoft.com/office/drawing/2014/main" id="{731714EB-B260-CF71-969B-872171045A75}"/>
              </a:ext>
            </a:extLst>
          </p:cNvPr>
          <p:cNvSpPr/>
          <p:nvPr/>
        </p:nvSpPr>
        <p:spPr>
          <a:xfrm>
            <a:off x="8592337" y="6223747"/>
            <a:ext cx="913899" cy="1359882"/>
          </a:xfrm>
          <a:prstGeom prst="up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ID" sz="1350" b="1" dirty="0">
              <a:solidFill>
                <a:prstClr val="white"/>
              </a:solidFill>
              <a:latin typeface="Garet" panose="020B0604020202020204" charset="0"/>
            </a:endParaRPr>
          </a:p>
        </p:txBody>
      </p:sp>
      <p:pic>
        <p:nvPicPr>
          <p:cNvPr id="3" name="Picture 2">
            <a:extLst>
              <a:ext uri="{FF2B5EF4-FFF2-40B4-BE49-F238E27FC236}">
                <a16:creationId xmlns:a16="http://schemas.microsoft.com/office/drawing/2014/main" id="{0F6C37D7-BE9C-3D2D-60A2-498A52A5D37A}"/>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7031861" y="5319122"/>
            <a:ext cx="546776" cy="500396"/>
          </a:xfrm>
          <a:prstGeom prst="rect">
            <a:avLst/>
          </a:prstGeom>
        </p:spPr>
      </p:pic>
      <p:pic>
        <p:nvPicPr>
          <p:cNvPr id="14" name="Picture 13">
            <a:extLst>
              <a:ext uri="{FF2B5EF4-FFF2-40B4-BE49-F238E27FC236}">
                <a16:creationId xmlns:a16="http://schemas.microsoft.com/office/drawing/2014/main" id="{29D8CD10-69BF-7D8F-F681-977C9E7136A6}"/>
              </a:ext>
            </a:extLst>
          </p:cNvPr>
          <p:cNvPicPr>
            <a:picLocks noChangeAspect="1"/>
          </p:cNvPicPr>
          <p:nvPr/>
        </p:nvPicPr>
        <p:blipFill>
          <a:blip r:embed="rId13"/>
          <a:stretch>
            <a:fillRect/>
          </a:stretch>
        </p:blipFill>
        <p:spPr>
          <a:xfrm>
            <a:off x="-146051" y="114389"/>
            <a:ext cx="3081509" cy="1469784"/>
          </a:xfrm>
          <a:prstGeom prst="rect">
            <a:avLst/>
          </a:prstGeom>
        </p:spPr>
      </p:pic>
    </p:spTree>
    <p:extLst>
      <p:ext uri="{BB962C8B-B14F-4D97-AF65-F5344CB8AC3E}">
        <p14:creationId xmlns:p14="http://schemas.microsoft.com/office/powerpoint/2010/main" val="206880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68E25-8854-889A-1CE3-DA92D1DBD2E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EAA80FDC-D336-0968-3D94-F284B3AC5ACA}"/>
              </a:ext>
            </a:extLst>
          </p:cNvPr>
          <p:cNvGrpSpPr/>
          <p:nvPr/>
        </p:nvGrpSpPr>
        <p:grpSpPr>
          <a:xfrm>
            <a:off x="584548" y="2534417"/>
            <a:ext cx="1291833" cy="1290776"/>
            <a:chOff x="2890075" y="3291016"/>
            <a:chExt cx="1091375" cy="1090483"/>
          </a:xfrm>
          <a:effectLst>
            <a:outerShdw blurRad="279400" dist="25400" dir="5400000" sx="87000" sy="87000" algn="t" rotWithShape="0">
              <a:schemeClr val="accent2">
                <a:alpha val="38000"/>
              </a:schemeClr>
            </a:outerShdw>
          </a:effectLst>
        </p:grpSpPr>
        <p:sp>
          <p:nvSpPr>
            <p:cNvPr id="5" name="Freeform: Shape 4">
              <a:extLst>
                <a:ext uri="{FF2B5EF4-FFF2-40B4-BE49-F238E27FC236}">
                  <a16:creationId xmlns:a16="http://schemas.microsoft.com/office/drawing/2014/main" id="{F917605F-8F2E-3E88-BD37-636603C3AB9B}"/>
                </a:ext>
              </a:extLst>
            </p:cNvPr>
            <p:cNvSpPr/>
            <p:nvPr/>
          </p:nvSpPr>
          <p:spPr>
            <a:xfrm>
              <a:off x="2890075" y="3291016"/>
              <a:ext cx="905337" cy="902304"/>
            </a:xfrm>
            <a:custGeom>
              <a:avLst/>
              <a:gdLst>
                <a:gd name="connsiteX0" fmla="*/ 420028 w 883623"/>
                <a:gd name="connsiteY0" fmla="*/ 0 h 901700"/>
                <a:gd name="connsiteX1" fmla="*/ 684872 w 883623"/>
                <a:gd name="connsiteY1" fmla="*/ 0 h 901700"/>
                <a:gd name="connsiteX2" fmla="*/ 769522 w 883623"/>
                <a:gd name="connsiteY2" fmla="*/ 8533 h 901700"/>
                <a:gd name="connsiteX3" fmla="*/ 822910 w 883623"/>
                <a:gd name="connsiteY3" fmla="*/ 25106 h 901700"/>
                <a:gd name="connsiteX4" fmla="*/ 834432 w 883623"/>
                <a:gd name="connsiteY4" fmla="*/ 45994 h 901700"/>
                <a:gd name="connsiteX5" fmla="*/ 883623 w 883623"/>
                <a:gd name="connsiteY5" fmla="*/ 285750 h 901700"/>
                <a:gd name="connsiteX6" fmla="*/ 257661 w 883623"/>
                <a:gd name="connsiteY6" fmla="*/ 901700 h 901700"/>
                <a:gd name="connsiteX7" fmla="*/ 131508 w 883623"/>
                <a:gd name="connsiteY7" fmla="*/ 889186 h 901700"/>
                <a:gd name="connsiteX8" fmla="*/ 39992 w 883623"/>
                <a:gd name="connsiteY8" fmla="*/ 861233 h 901700"/>
                <a:gd name="connsiteX9" fmla="*/ 33008 w 883623"/>
                <a:gd name="connsiteY9" fmla="*/ 848366 h 901700"/>
                <a:gd name="connsiteX10" fmla="*/ 0 w 883623"/>
                <a:gd name="connsiteY10" fmla="*/ 684872 h 901700"/>
                <a:gd name="connsiteX11" fmla="*/ 0 w 883623"/>
                <a:gd name="connsiteY11" fmla="*/ 420028 h 901700"/>
                <a:gd name="connsiteX12" fmla="*/ 420028 w 883623"/>
                <a:gd name="connsiteY12" fmla="*/ 0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3623" h="901700">
                  <a:moveTo>
                    <a:pt x="420028" y="0"/>
                  </a:moveTo>
                  <a:lnTo>
                    <a:pt x="684872" y="0"/>
                  </a:lnTo>
                  <a:cubicBezTo>
                    <a:pt x="713869" y="0"/>
                    <a:pt x="742180" y="2938"/>
                    <a:pt x="769522" y="8533"/>
                  </a:cubicBezTo>
                  <a:lnTo>
                    <a:pt x="822910" y="25106"/>
                  </a:lnTo>
                  <a:lnTo>
                    <a:pt x="834432" y="45994"/>
                  </a:lnTo>
                  <a:cubicBezTo>
                    <a:pt x="866107" y="119686"/>
                    <a:pt x="883623" y="200705"/>
                    <a:pt x="883623" y="285750"/>
                  </a:cubicBezTo>
                  <a:cubicBezTo>
                    <a:pt x="883623" y="625930"/>
                    <a:pt x="603370" y="901700"/>
                    <a:pt x="257661" y="901700"/>
                  </a:cubicBezTo>
                  <a:cubicBezTo>
                    <a:pt x="214448" y="901700"/>
                    <a:pt x="172257" y="897391"/>
                    <a:pt x="131508" y="889186"/>
                  </a:cubicBezTo>
                  <a:lnTo>
                    <a:pt x="39992" y="861233"/>
                  </a:lnTo>
                  <a:lnTo>
                    <a:pt x="33008" y="848366"/>
                  </a:lnTo>
                  <a:cubicBezTo>
                    <a:pt x="11753" y="798115"/>
                    <a:pt x="0" y="742866"/>
                    <a:pt x="0" y="684872"/>
                  </a:cubicBezTo>
                  <a:lnTo>
                    <a:pt x="0" y="420028"/>
                  </a:lnTo>
                  <a:cubicBezTo>
                    <a:pt x="0" y="188053"/>
                    <a:pt x="188053" y="0"/>
                    <a:pt x="420028" y="0"/>
                  </a:cubicBezTo>
                  <a:close/>
                </a:path>
              </a:pathLst>
            </a:custGeom>
            <a:gradFill flip="none" rotWithShape="1">
              <a:gsLst>
                <a:gs pos="0">
                  <a:schemeClr val="accent6">
                    <a:lumMod val="60000"/>
                    <a:lumOff val="40000"/>
                  </a:schemeClr>
                </a:gs>
                <a:gs pos="51000">
                  <a:schemeClr val="accent6"/>
                </a:gs>
                <a:gs pos="100000">
                  <a:schemeClr val="accent6">
                    <a:lumMod val="5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ID" sz="2700" dirty="0">
                <a:solidFill>
                  <a:prstClr val="white"/>
                </a:solidFill>
                <a:latin typeface="Garet" panose="020B0604020202020204" charset="0"/>
              </a:endParaRPr>
            </a:p>
          </p:txBody>
        </p:sp>
        <p:sp>
          <p:nvSpPr>
            <p:cNvPr id="6" name="Freeform: Shape 5">
              <a:extLst>
                <a:ext uri="{FF2B5EF4-FFF2-40B4-BE49-F238E27FC236}">
                  <a16:creationId xmlns:a16="http://schemas.microsoft.com/office/drawing/2014/main" id="{066262B8-88C5-6025-2E64-4E2581FCBF86}"/>
                </a:ext>
              </a:extLst>
            </p:cNvPr>
            <p:cNvSpPr/>
            <p:nvPr/>
          </p:nvSpPr>
          <p:spPr>
            <a:xfrm>
              <a:off x="2922892" y="3305174"/>
              <a:ext cx="1058558" cy="1076325"/>
            </a:xfrm>
            <a:custGeom>
              <a:avLst/>
              <a:gdLst>
                <a:gd name="connsiteX0" fmla="*/ 782918 w 1064908"/>
                <a:gd name="connsiteY0" fmla="*/ 0 h 1079794"/>
                <a:gd name="connsiteX1" fmla="*/ 808374 w 1064908"/>
                <a:gd name="connsiteY1" fmla="*/ 7902 h 1079794"/>
                <a:gd name="connsiteX2" fmla="*/ 1064908 w 1064908"/>
                <a:gd name="connsiteY2" fmla="*/ 394922 h 1079794"/>
                <a:gd name="connsiteX3" fmla="*/ 1064908 w 1064908"/>
                <a:gd name="connsiteY3" fmla="*/ 659766 h 1079794"/>
                <a:gd name="connsiteX4" fmla="*/ 644880 w 1064908"/>
                <a:gd name="connsiteY4" fmla="*/ 1079794 h 1079794"/>
                <a:gd name="connsiteX5" fmla="*/ 380036 w 1064908"/>
                <a:gd name="connsiteY5" fmla="*/ 1079794 h 1079794"/>
                <a:gd name="connsiteX6" fmla="*/ 31742 w 1064908"/>
                <a:gd name="connsiteY6" fmla="*/ 894608 h 1079794"/>
                <a:gd name="connsiteX7" fmla="*/ 0 w 1064908"/>
                <a:gd name="connsiteY7" fmla="*/ 836127 h 1079794"/>
                <a:gd name="connsiteX8" fmla="*/ 91516 w 1064908"/>
                <a:gd name="connsiteY8" fmla="*/ 864080 h 1079794"/>
                <a:gd name="connsiteX9" fmla="*/ 217669 w 1064908"/>
                <a:gd name="connsiteY9" fmla="*/ 876594 h 1079794"/>
                <a:gd name="connsiteX10" fmla="*/ 843631 w 1064908"/>
                <a:gd name="connsiteY10" fmla="*/ 260644 h 1079794"/>
                <a:gd name="connsiteX11" fmla="*/ 794440 w 1064908"/>
                <a:gd name="connsiteY11" fmla="*/ 20888 h 1079794"/>
                <a:gd name="connsiteX12" fmla="*/ 782918 w 1064908"/>
                <a:gd name="connsiteY12" fmla="*/ 0 h 10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4908" h="1079794">
                  <a:moveTo>
                    <a:pt x="782918" y="0"/>
                  </a:moveTo>
                  <a:lnTo>
                    <a:pt x="808374" y="7902"/>
                  </a:lnTo>
                  <a:cubicBezTo>
                    <a:pt x="959128" y="71666"/>
                    <a:pt x="1064908" y="220941"/>
                    <a:pt x="1064908" y="394922"/>
                  </a:cubicBezTo>
                  <a:lnTo>
                    <a:pt x="1064908" y="659766"/>
                  </a:lnTo>
                  <a:cubicBezTo>
                    <a:pt x="1064908" y="891741"/>
                    <a:pt x="876855" y="1079794"/>
                    <a:pt x="644880" y="1079794"/>
                  </a:cubicBezTo>
                  <a:lnTo>
                    <a:pt x="380036" y="1079794"/>
                  </a:lnTo>
                  <a:cubicBezTo>
                    <a:pt x="235052" y="1079794"/>
                    <a:pt x="107224" y="1006336"/>
                    <a:pt x="31742" y="894608"/>
                  </a:cubicBezTo>
                  <a:lnTo>
                    <a:pt x="0" y="836127"/>
                  </a:lnTo>
                  <a:lnTo>
                    <a:pt x="91516" y="864080"/>
                  </a:lnTo>
                  <a:cubicBezTo>
                    <a:pt x="132265" y="872285"/>
                    <a:pt x="174456" y="876594"/>
                    <a:pt x="217669" y="876594"/>
                  </a:cubicBezTo>
                  <a:cubicBezTo>
                    <a:pt x="563378" y="876594"/>
                    <a:pt x="843631" y="600824"/>
                    <a:pt x="843631" y="260644"/>
                  </a:cubicBezTo>
                  <a:cubicBezTo>
                    <a:pt x="843631" y="175599"/>
                    <a:pt x="826115" y="94580"/>
                    <a:pt x="794440" y="20888"/>
                  </a:cubicBezTo>
                  <a:lnTo>
                    <a:pt x="782918" y="0"/>
                  </a:lnTo>
                  <a:close/>
                </a:path>
              </a:pathLst>
            </a:custGeom>
            <a:gradFill flip="none" rotWithShape="1">
              <a:gsLst>
                <a:gs pos="0">
                  <a:schemeClr val="accent6">
                    <a:lumMod val="50000"/>
                  </a:schemeClr>
                </a:gs>
                <a:gs pos="100000">
                  <a:schemeClr val="accent6">
                    <a:lumMod val="60000"/>
                    <a:lumOff val="40000"/>
                  </a:schemeClr>
                </a:gs>
                <a:gs pos="44000">
                  <a:schemeClr val="accent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ID" sz="2700" dirty="0">
                <a:solidFill>
                  <a:prstClr val="white"/>
                </a:solidFill>
                <a:latin typeface="Garet" panose="020B0604020202020204" charset="0"/>
              </a:endParaRPr>
            </a:p>
          </p:txBody>
        </p:sp>
      </p:grpSp>
      <p:grpSp>
        <p:nvGrpSpPr>
          <p:cNvPr id="9" name="Group 8">
            <a:extLst>
              <a:ext uri="{FF2B5EF4-FFF2-40B4-BE49-F238E27FC236}">
                <a16:creationId xmlns:a16="http://schemas.microsoft.com/office/drawing/2014/main" id="{9F5E2087-B3AC-C619-97D4-81D1A1DC7362}"/>
              </a:ext>
            </a:extLst>
          </p:cNvPr>
          <p:cNvGrpSpPr/>
          <p:nvPr/>
        </p:nvGrpSpPr>
        <p:grpSpPr>
          <a:xfrm>
            <a:off x="6866377" y="225085"/>
            <a:ext cx="2624487" cy="1068033"/>
            <a:chOff x="327548" y="285582"/>
            <a:chExt cx="1187985" cy="379124"/>
          </a:xfrm>
        </p:grpSpPr>
        <p:sp>
          <p:nvSpPr>
            <p:cNvPr id="8" name="Rectangle: Rounded Corners 12">
              <a:extLst>
                <a:ext uri="{FF2B5EF4-FFF2-40B4-BE49-F238E27FC236}">
                  <a16:creationId xmlns:a16="http://schemas.microsoft.com/office/drawing/2014/main" id="{FED48195-3FC8-2AC6-01D9-8AA4DCDB20DC}"/>
                </a:ext>
              </a:extLst>
            </p:cNvPr>
            <p:cNvSpPr/>
            <p:nvPr/>
          </p:nvSpPr>
          <p:spPr>
            <a:xfrm>
              <a:off x="327548" y="285582"/>
              <a:ext cx="1187985" cy="379124"/>
            </a:xfrm>
            <a:prstGeom prst="roundRect">
              <a:avLst>
                <a:gd name="adj" fmla="val 16415"/>
              </a:avLst>
            </a:prstGeom>
            <a:solidFill>
              <a:schemeClr val="bg1"/>
            </a:solidFill>
            <a:ln w="25400">
              <a:noFill/>
            </a:ln>
            <a:effectLst>
              <a:outerShdw blurRad="444500" dist="25400" sx="102000" sy="102000" algn="ctr" rotWithShape="0">
                <a:schemeClr val="accent2">
                  <a:lumMod val="75000"/>
                  <a:alpha val="27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IN" sz="2700" dirty="0">
                <a:solidFill>
                  <a:srgbClr val="FFFFFF"/>
                </a:solidFill>
                <a:latin typeface="Garet" panose="020B0604020202020204" charset="0"/>
              </a:endParaRPr>
            </a:p>
          </p:txBody>
        </p:sp>
        <p:pic>
          <p:nvPicPr>
            <p:cNvPr id="7" name="Picture 6" descr="A black background with a black square&#10;&#10;AI-generated content may be incorrect.">
              <a:extLst>
                <a:ext uri="{FF2B5EF4-FFF2-40B4-BE49-F238E27FC236}">
                  <a16:creationId xmlns:a16="http://schemas.microsoft.com/office/drawing/2014/main" id="{0983A77C-73E8-C2F4-9173-C569C7971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93" y="365266"/>
              <a:ext cx="998894" cy="219757"/>
            </a:xfrm>
            <a:prstGeom prst="rect">
              <a:avLst/>
            </a:prstGeom>
          </p:spPr>
        </p:pic>
      </p:grpSp>
      <p:sp>
        <p:nvSpPr>
          <p:cNvPr id="40" name="Rectangle: Rounded Corners 39">
            <a:extLst>
              <a:ext uri="{FF2B5EF4-FFF2-40B4-BE49-F238E27FC236}">
                <a16:creationId xmlns:a16="http://schemas.microsoft.com/office/drawing/2014/main" id="{DE7505BE-B90D-4BFB-76F6-2BE585DBCD24}"/>
              </a:ext>
            </a:extLst>
          </p:cNvPr>
          <p:cNvSpPr/>
          <p:nvPr/>
        </p:nvSpPr>
        <p:spPr>
          <a:xfrm>
            <a:off x="14888762" y="1907472"/>
            <a:ext cx="2765947" cy="1185668"/>
          </a:xfrm>
          <a:prstGeom prst="roundRect">
            <a:avLst>
              <a:gd name="adj" fmla="val 86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prstClr val="white"/>
                </a:solidFill>
                <a:latin typeface="Garet Bold" panose="020B0604020202020204" charset="0"/>
              </a:rPr>
              <a:t>CATEGORY REVIEW</a:t>
            </a:r>
            <a:endParaRPr lang="en-ID" sz="1650" b="1" dirty="0">
              <a:solidFill>
                <a:prstClr val="white"/>
              </a:solidFill>
              <a:latin typeface="Garet Bold" panose="020B0604020202020204" charset="0"/>
            </a:endParaRPr>
          </a:p>
        </p:txBody>
      </p:sp>
      <p:sp>
        <p:nvSpPr>
          <p:cNvPr id="41" name="Rectangle: Rounded Corners 40">
            <a:extLst>
              <a:ext uri="{FF2B5EF4-FFF2-40B4-BE49-F238E27FC236}">
                <a16:creationId xmlns:a16="http://schemas.microsoft.com/office/drawing/2014/main" id="{962C5CBA-B878-5F62-209B-EA5D7592508E}"/>
              </a:ext>
            </a:extLst>
          </p:cNvPr>
          <p:cNvSpPr/>
          <p:nvPr/>
        </p:nvSpPr>
        <p:spPr>
          <a:xfrm>
            <a:off x="14888763" y="3213124"/>
            <a:ext cx="2765947" cy="910430"/>
          </a:xfrm>
          <a:prstGeom prst="roundRect">
            <a:avLst>
              <a:gd name="adj" fmla="val 8691"/>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schemeClr val="tx1"/>
                </a:solidFill>
                <a:latin typeface="Garet" panose="020B0604020202020204" charset="0"/>
              </a:rPr>
              <a:t>Pricing Recommendations</a:t>
            </a:r>
            <a:endParaRPr lang="en-ID" sz="1650" b="1" dirty="0">
              <a:solidFill>
                <a:schemeClr val="tx1"/>
              </a:solidFill>
              <a:latin typeface="Garet" panose="020B0604020202020204" charset="0"/>
            </a:endParaRPr>
          </a:p>
        </p:txBody>
      </p:sp>
      <p:sp>
        <p:nvSpPr>
          <p:cNvPr id="42" name="Rectangle: Rounded Corners 41">
            <a:extLst>
              <a:ext uri="{FF2B5EF4-FFF2-40B4-BE49-F238E27FC236}">
                <a16:creationId xmlns:a16="http://schemas.microsoft.com/office/drawing/2014/main" id="{687E4891-98AA-74FB-6974-BE4723288178}"/>
              </a:ext>
            </a:extLst>
          </p:cNvPr>
          <p:cNvSpPr/>
          <p:nvPr/>
        </p:nvSpPr>
        <p:spPr>
          <a:xfrm>
            <a:off x="14888763" y="4243537"/>
            <a:ext cx="2765947" cy="910430"/>
          </a:xfrm>
          <a:prstGeom prst="roundRect">
            <a:avLst>
              <a:gd name="adj" fmla="val 8691"/>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schemeClr val="tx1"/>
                </a:solidFill>
                <a:latin typeface="Garet" panose="020B0604020202020204" charset="0"/>
              </a:rPr>
              <a:t>Assortment Recommendations</a:t>
            </a:r>
            <a:endParaRPr lang="en-ID" sz="1650" b="1" dirty="0">
              <a:solidFill>
                <a:schemeClr val="tx1"/>
              </a:solidFill>
              <a:latin typeface="Garet" panose="020B0604020202020204" charset="0"/>
            </a:endParaRPr>
          </a:p>
        </p:txBody>
      </p:sp>
      <p:sp>
        <p:nvSpPr>
          <p:cNvPr id="43" name="Rectangle: Rounded Corners 42">
            <a:extLst>
              <a:ext uri="{FF2B5EF4-FFF2-40B4-BE49-F238E27FC236}">
                <a16:creationId xmlns:a16="http://schemas.microsoft.com/office/drawing/2014/main" id="{BD529726-1C32-5750-DF44-CC099A2441C3}"/>
              </a:ext>
            </a:extLst>
          </p:cNvPr>
          <p:cNvSpPr/>
          <p:nvPr/>
        </p:nvSpPr>
        <p:spPr>
          <a:xfrm>
            <a:off x="14888763" y="5273950"/>
            <a:ext cx="2765947" cy="910430"/>
          </a:xfrm>
          <a:prstGeom prst="roundRect">
            <a:avLst>
              <a:gd name="adj" fmla="val 8691"/>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schemeClr val="tx1"/>
                </a:solidFill>
                <a:latin typeface="Garet" panose="020B0604020202020204" charset="0"/>
              </a:rPr>
              <a:t>Shelving Recommendations</a:t>
            </a:r>
            <a:endParaRPr lang="en-ID" sz="1650" b="1" dirty="0">
              <a:solidFill>
                <a:schemeClr val="tx1"/>
              </a:solidFill>
              <a:latin typeface="Garet" panose="020B0604020202020204" charset="0"/>
            </a:endParaRPr>
          </a:p>
        </p:txBody>
      </p:sp>
      <p:sp>
        <p:nvSpPr>
          <p:cNvPr id="44" name="Rectangle: Rounded Corners 43">
            <a:extLst>
              <a:ext uri="{FF2B5EF4-FFF2-40B4-BE49-F238E27FC236}">
                <a16:creationId xmlns:a16="http://schemas.microsoft.com/office/drawing/2014/main" id="{58A4BCDD-2384-D062-D761-3EAD1006E294}"/>
              </a:ext>
            </a:extLst>
          </p:cNvPr>
          <p:cNvSpPr/>
          <p:nvPr/>
        </p:nvSpPr>
        <p:spPr>
          <a:xfrm>
            <a:off x="14888763" y="6304363"/>
            <a:ext cx="2765947" cy="910430"/>
          </a:xfrm>
          <a:prstGeom prst="roundRect">
            <a:avLst>
              <a:gd name="adj" fmla="val 8691"/>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schemeClr val="tx1"/>
                </a:solidFill>
                <a:latin typeface="Garet" panose="020B0604020202020204" charset="0"/>
              </a:rPr>
              <a:t>Promotion Recommendations</a:t>
            </a:r>
            <a:endParaRPr lang="en-ID" sz="1650" b="1" dirty="0">
              <a:solidFill>
                <a:schemeClr val="tx1"/>
              </a:solidFill>
              <a:latin typeface="Garet" panose="020B0604020202020204" charset="0"/>
            </a:endParaRPr>
          </a:p>
        </p:txBody>
      </p:sp>
      <p:sp>
        <p:nvSpPr>
          <p:cNvPr id="45" name="Rectangle: Rounded Corners 44">
            <a:extLst>
              <a:ext uri="{FF2B5EF4-FFF2-40B4-BE49-F238E27FC236}">
                <a16:creationId xmlns:a16="http://schemas.microsoft.com/office/drawing/2014/main" id="{128FD15E-1E3C-1B21-D748-2DFA25F3FD76}"/>
              </a:ext>
            </a:extLst>
          </p:cNvPr>
          <p:cNvSpPr/>
          <p:nvPr/>
        </p:nvSpPr>
        <p:spPr>
          <a:xfrm>
            <a:off x="14888763" y="7334777"/>
            <a:ext cx="2765947" cy="910430"/>
          </a:xfrm>
          <a:prstGeom prst="roundRect">
            <a:avLst>
              <a:gd name="adj" fmla="val 8691"/>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r>
              <a:rPr lang="en-US" sz="1650" b="1" dirty="0">
                <a:solidFill>
                  <a:schemeClr val="tx1"/>
                </a:solidFill>
                <a:latin typeface="Garet" panose="020B0604020202020204" charset="0"/>
              </a:rPr>
              <a:t>Omni Channel MKT Recommendations</a:t>
            </a:r>
            <a:endParaRPr lang="en-ID" sz="1650" b="1" dirty="0">
              <a:solidFill>
                <a:schemeClr val="tx1"/>
              </a:solidFill>
              <a:latin typeface="Garet" panose="020B0604020202020204" charset="0"/>
            </a:endParaRPr>
          </a:p>
        </p:txBody>
      </p:sp>
      <p:cxnSp>
        <p:nvCxnSpPr>
          <p:cNvPr id="84" name="Straight Arrow Connector 83">
            <a:extLst>
              <a:ext uri="{FF2B5EF4-FFF2-40B4-BE49-F238E27FC236}">
                <a16:creationId xmlns:a16="http://schemas.microsoft.com/office/drawing/2014/main" id="{5B8A437A-BFAF-B2BF-2BF5-EC8863FC218D}"/>
              </a:ext>
            </a:extLst>
          </p:cNvPr>
          <p:cNvCxnSpPr>
            <a:cxnSpLocks/>
          </p:cNvCxnSpPr>
          <p:nvPr/>
        </p:nvCxnSpPr>
        <p:spPr>
          <a:xfrm>
            <a:off x="1986485" y="3136391"/>
            <a:ext cx="461852" cy="0"/>
          </a:xfrm>
          <a:prstGeom prst="straightConnector1">
            <a:avLst/>
          </a:prstGeom>
          <a:ln w="412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39CE2A0-9169-F411-02E5-9981654C6FC2}"/>
              </a:ext>
            </a:extLst>
          </p:cNvPr>
          <p:cNvCxnSpPr>
            <a:cxnSpLocks/>
          </p:cNvCxnSpPr>
          <p:nvPr/>
        </p:nvCxnSpPr>
        <p:spPr>
          <a:xfrm>
            <a:off x="14317349" y="3213124"/>
            <a:ext cx="461852" cy="0"/>
          </a:xfrm>
          <a:prstGeom prst="straightConnector1">
            <a:avLst/>
          </a:prstGeom>
          <a:ln w="412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A29638E-5D0F-B472-8632-1E083BDE2A07}"/>
              </a:ext>
            </a:extLst>
          </p:cNvPr>
          <p:cNvGrpSpPr/>
          <p:nvPr/>
        </p:nvGrpSpPr>
        <p:grpSpPr>
          <a:xfrm>
            <a:off x="8743597" y="7577709"/>
            <a:ext cx="5840073" cy="1250474"/>
            <a:chOff x="5393163" y="5236635"/>
            <a:chExt cx="3893382" cy="833649"/>
          </a:xfrm>
        </p:grpSpPr>
        <p:cxnSp>
          <p:nvCxnSpPr>
            <p:cNvPr id="14" name="Straight Arrow Connector 13">
              <a:extLst>
                <a:ext uri="{FF2B5EF4-FFF2-40B4-BE49-F238E27FC236}">
                  <a16:creationId xmlns:a16="http://schemas.microsoft.com/office/drawing/2014/main" id="{4627C4C4-BB9D-D439-4DD9-FEDD878D7A6C}"/>
                </a:ext>
              </a:extLst>
            </p:cNvPr>
            <p:cNvCxnSpPr>
              <a:cxnSpLocks/>
            </p:cNvCxnSpPr>
            <p:nvPr/>
          </p:nvCxnSpPr>
          <p:spPr>
            <a:xfrm>
              <a:off x="7024278" y="5236635"/>
              <a:ext cx="0" cy="220050"/>
            </a:xfrm>
            <a:prstGeom prst="straightConnector1">
              <a:avLst/>
            </a:prstGeom>
            <a:ln w="412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D6D08A8-E418-A5F7-103F-47695D32D2BB}"/>
                </a:ext>
              </a:extLst>
            </p:cNvPr>
            <p:cNvSpPr txBox="1"/>
            <p:nvPr/>
          </p:nvSpPr>
          <p:spPr>
            <a:xfrm>
              <a:off x="7132484" y="5236635"/>
              <a:ext cx="1427314" cy="207749"/>
            </a:xfrm>
            <a:prstGeom prst="rect">
              <a:avLst/>
            </a:prstGeom>
            <a:noFill/>
          </p:spPr>
          <p:txBody>
            <a:bodyPr wrap="none" lIns="102870" tIns="51435" rIns="102870" bIns="51435" rtlCol="0" anchor="t">
              <a:spAutoFit/>
            </a:bodyPr>
            <a:lstStyle/>
            <a:p>
              <a:pPr algn="ctr" defTabSz="1371600"/>
              <a:r>
                <a:rPr lang="en-US" sz="1350" i="1" dirty="0">
                  <a:solidFill>
                    <a:prstClr val="black"/>
                  </a:solidFill>
                  <a:latin typeface="Garet" panose="020B0604020202020204" charset="0"/>
                  <a:cs typeface="Segoe UI"/>
                </a:rPr>
                <a:t>Internal Data Sources</a:t>
              </a:r>
              <a:endParaRPr lang="en-US" sz="1688" i="1" dirty="0">
                <a:solidFill>
                  <a:prstClr val="black"/>
                </a:solidFill>
                <a:latin typeface="Garet" panose="020B0604020202020204" charset="0"/>
              </a:endParaRPr>
            </a:p>
          </p:txBody>
        </p:sp>
        <p:grpSp>
          <p:nvGrpSpPr>
            <p:cNvPr id="77" name="Group 76">
              <a:extLst>
                <a:ext uri="{FF2B5EF4-FFF2-40B4-BE49-F238E27FC236}">
                  <a16:creationId xmlns:a16="http://schemas.microsoft.com/office/drawing/2014/main" id="{D5B34ACD-0037-045F-3252-1F79E3ED18BA}"/>
                </a:ext>
              </a:extLst>
            </p:cNvPr>
            <p:cNvGrpSpPr/>
            <p:nvPr/>
          </p:nvGrpSpPr>
          <p:grpSpPr>
            <a:xfrm>
              <a:off x="5393163" y="5517484"/>
              <a:ext cx="3893382" cy="552800"/>
              <a:chOff x="5034280" y="5308566"/>
              <a:chExt cx="3893382" cy="552800"/>
            </a:xfrm>
          </p:grpSpPr>
          <p:sp>
            <p:nvSpPr>
              <p:cNvPr id="50" name="Rectangle: Rounded Corners 49">
                <a:extLst>
                  <a:ext uri="{FF2B5EF4-FFF2-40B4-BE49-F238E27FC236}">
                    <a16:creationId xmlns:a16="http://schemas.microsoft.com/office/drawing/2014/main" id="{2DA08130-82EF-41B5-A7AE-848FF7B65329}"/>
                  </a:ext>
                </a:extLst>
              </p:cNvPr>
              <p:cNvSpPr/>
              <p:nvPr/>
            </p:nvSpPr>
            <p:spPr>
              <a:xfrm>
                <a:off x="5034280" y="5308566"/>
                <a:ext cx="3893382" cy="552800"/>
              </a:xfrm>
              <a:prstGeom prst="roundRect">
                <a:avLst>
                  <a:gd name="adj" fmla="val 8691"/>
                </a:avLst>
              </a:prstGeom>
              <a:solidFill>
                <a:schemeClr val="bg1"/>
              </a:solidFill>
              <a:ln w="25400">
                <a:noFill/>
              </a:ln>
              <a:effectLst>
                <a:outerShdw blurRad="444500" dist="25400" sx="102000" sy="102000" algn="ctr" rotWithShape="0">
                  <a:schemeClr val="accent2">
                    <a:lumMod val="75000"/>
                    <a:alpha val="27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D" sz="1350" dirty="0">
                  <a:solidFill>
                    <a:srgbClr val="EB6615"/>
                  </a:solidFill>
                  <a:latin typeface="Garet" panose="020B0604020202020204" charset="0"/>
                </a:endParaRPr>
              </a:p>
            </p:txBody>
          </p:sp>
          <p:grpSp>
            <p:nvGrpSpPr>
              <p:cNvPr id="76" name="Group 75">
                <a:extLst>
                  <a:ext uri="{FF2B5EF4-FFF2-40B4-BE49-F238E27FC236}">
                    <a16:creationId xmlns:a16="http://schemas.microsoft.com/office/drawing/2014/main" id="{D92421B5-DDA0-D4D4-C53F-4D8572C1515B}"/>
                  </a:ext>
                </a:extLst>
              </p:cNvPr>
              <p:cNvGrpSpPr/>
              <p:nvPr/>
            </p:nvGrpSpPr>
            <p:grpSpPr>
              <a:xfrm>
                <a:off x="5143623" y="5397213"/>
                <a:ext cx="3674696" cy="375507"/>
                <a:chOff x="5138322" y="5397213"/>
                <a:chExt cx="3674696" cy="375507"/>
              </a:xfrm>
            </p:grpSpPr>
            <p:grpSp>
              <p:nvGrpSpPr>
                <p:cNvPr id="69" name="Group 68">
                  <a:extLst>
                    <a:ext uri="{FF2B5EF4-FFF2-40B4-BE49-F238E27FC236}">
                      <a16:creationId xmlns:a16="http://schemas.microsoft.com/office/drawing/2014/main" id="{FAB20195-D66B-2CF1-5462-5A3F78265BD1}"/>
                    </a:ext>
                  </a:extLst>
                </p:cNvPr>
                <p:cNvGrpSpPr/>
                <p:nvPr/>
              </p:nvGrpSpPr>
              <p:grpSpPr>
                <a:xfrm>
                  <a:off x="5769476" y="5397213"/>
                  <a:ext cx="518927" cy="375507"/>
                  <a:chOff x="5589262" y="5397213"/>
                  <a:chExt cx="518927" cy="375507"/>
                </a:xfrm>
              </p:grpSpPr>
              <p:sp>
                <p:nvSpPr>
                  <p:cNvPr id="58" name="Rectangle: Rounded Corners 57">
                    <a:extLst>
                      <a:ext uri="{FF2B5EF4-FFF2-40B4-BE49-F238E27FC236}">
                        <a16:creationId xmlns:a16="http://schemas.microsoft.com/office/drawing/2014/main" id="{ED5D8DCC-EE65-F14D-40EE-4FB0787C3339}"/>
                      </a:ext>
                    </a:extLst>
                  </p:cNvPr>
                  <p:cNvSpPr/>
                  <p:nvPr/>
                </p:nvSpPr>
                <p:spPr>
                  <a:xfrm>
                    <a:off x="5589262" y="5397213"/>
                    <a:ext cx="518927" cy="375507"/>
                  </a:xfrm>
                  <a:prstGeom prst="roundRect">
                    <a:avLst>
                      <a:gd name="adj" fmla="val 82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700" dirty="0">
                      <a:solidFill>
                        <a:prstClr val="white"/>
                      </a:solidFill>
                      <a:latin typeface="Garet" panose="020B0604020202020204" charset="0"/>
                    </a:endParaRPr>
                  </a:p>
                </p:txBody>
              </p:sp>
              <p:pic>
                <p:nvPicPr>
                  <p:cNvPr id="34" name="Picture 33" descr="A hexagon with a black circle&#10;&#10;AI-generated content may be incorrect.">
                    <a:extLst>
                      <a:ext uri="{FF2B5EF4-FFF2-40B4-BE49-F238E27FC236}">
                        <a16:creationId xmlns:a16="http://schemas.microsoft.com/office/drawing/2014/main" id="{AB04A923-14F3-11B6-545A-067063564A4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5400000">
                    <a:off x="5736460" y="5472701"/>
                    <a:ext cx="224530" cy="224530"/>
                  </a:xfrm>
                  <a:prstGeom prst="rect">
                    <a:avLst/>
                  </a:prstGeom>
                </p:spPr>
              </p:pic>
            </p:grpSp>
            <p:grpSp>
              <p:nvGrpSpPr>
                <p:cNvPr id="70" name="Group 69">
                  <a:extLst>
                    <a:ext uri="{FF2B5EF4-FFF2-40B4-BE49-F238E27FC236}">
                      <a16:creationId xmlns:a16="http://schemas.microsoft.com/office/drawing/2014/main" id="{A768937B-3200-CDF5-1A7B-6304E054BEA9}"/>
                    </a:ext>
                  </a:extLst>
                </p:cNvPr>
                <p:cNvGrpSpPr/>
                <p:nvPr/>
              </p:nvGrpSpPr>
              <p:grpSpPr>
                <a:xfrm>
                  <a:off x="6400630" y="5397213"/>
                  <a:ext cx="518927" cy="375507"/>
                  <a:chOff x="6247133" y="5397213"/>
                  <a:chExt cx="518927" cy="375507"/>
                </a:xfrm>
              </p:grpSpPr>
              <p:sp>
                <p:nvSpPr>
                  <p:cNvPr id="59" name="Rectangle: Rounded Corners 58">
                    <a:extLst>
                      <a:ext uri="{FF2B5EF4-FFF2-40B4-BE49-F238E27FC236}">
                        <a16:creationId xmlns:a16="http://schemas.microsoft.com/office/drawing/2014/main" id="{C4B63844-6564-059D-CB6A-8EE1C5092548}"/>
                      </a:ext>
                    </a:extLst>
                  </p:cNvPr>
                  <p:cNvSpPr/>
                  <p:nvPr/>
                </p:nvSpPr>
                <p:spPr>
                  <a:xfrm>
                    <a:off x="6247133" y="5397213"/>
                    <a:ext cx="518927" cy="375507"/>
                  </a:xfrm>
                  <a:prstGeom prst="roundRect">
                    <a:avLst>
                      <a:gd name="adj" fmla="val 82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700" dirty="0">
                      <a:solidFill>
                        <a:prstClr val="white"/>
                      </a:solidFill>
                      <a:latin typeface="Garet" panose="020B0604020202020204" charset="0"/>
                    </a:endParaRPr>
                  </a:p>
                </p:txBody>
              </p:sp>
              <p:pic>
                <p:nvPicPr>
                  <p:cNvPr id="35" name="Picture 34" descr="A black and grey sign&#10;&#10;AI-generated content may be incorrect.">
                    <a:extLst>
                      <a:ext uri="{FF2B5EF4-FFF2-40B4-BE49-F238E27FC236}">
                        <a16:creationId xmlns:a16="http://schemas.microsoft.com/office/drawing/2014/main" id="{67BEE61D-1C7F-FBF4-A912-A367B1103EA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68344" b="8939"/>
                  <a:stretch/>
                </p:blipFill>
                <p:spPr>
                  <a:xfrm>
                    <a:off x="6398390" y="5476413"/>
                    <a:ext cx="216412" cy="217106"/>
                  </a:xfrm>
                  <a:prstGeom prst="rect">
                    <a:avLst/>
                  </a:prstGeom>
                </p:spPr>
              </p:pic>
            </p:grpSp>
            <p:grpSp>
              <p:nvGrpSpPr>
                <p:cNvPr id="68" name="Group 67">
                  <a:extLst>
                    <a:ext uri="{FF2B5EF4-FFF2-40B4-BE49-F238E27FC236}">
                      <a16:creationId xmlns:a16="http://schemas.microsoft.com/office/drawing/2014/main" id="{30A355C4-A1AE-4EED-77FA-AFE5D2321497}"/>
                    </a:ext>
                  </a:extLst>
                </p:cNvPr>
                <p:cNvGrpSpPr/>
                <p:nvPr/>
              </p:nvGrpSpPr>
              <p:grpSpPr>
                <a:xfrm>
                  <a:off x="5138322" y="5397213"/>
                  <a:ext cx="518927" cy="375507"/>
                  <a:chOff x="4931391" y="5397213"/>
                  <a:chExt cx="518927" cy="375507"/>
                </a:xfrm>
              </p:grpSpPr>
              <p:sp>
                <p:nvSpPr>
                  <p:cNvPr id="57" name="Rectangle: Rounded Corners 56">
                    <a:extLst>
                      <a:ext uri="{FF2B5EF4-FFF2-40B4-BE49-F238E27FC236}">
                        <a16:creationId xmlns:a16="http://schemas.microsoft.com/office/drawing/2014/main" id="{DB0E2899-5604-0AE9-FAC5-317801623FF9}"/>
                      </a:ext>
                    </a:extLst>
                  </p:cNvPr>
                  <p:cNvSpPr/>
                  <p:nvPr/>
                </p:nvSpPr>
                <p:spPr>
                  <a:xfrm>
                    <a:off x="4931391" y="5397213"/>
                    <a:ext cx="518927" cy="375507"/>
                  </a:xfrm>
                  <a:prstGeom prst="roundRect">
                    <a:avLst>
                      <a:gd name="adj" fmla="val 82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700" dirty="0">
                      <a:solidFill>
                        <a:prstClr val="white"/>
                      </a:solidFill>
                      <a:latin typeface="Garet" panose="020B0604020202020204" charset="0"/>
                    </a:endParaRPr>
                  </a:p>
                </p:txBody>
              </p:sp>
              <p:pic>
                <p:nvPicPr>
                  <p:cNvPr id="36" name="Picture 4" descr="JDA Software Announces Company Name ...">
                    <a:extLst>
                      <a:ext uri="{FF2B5EF4-FFF2-40B4-BE49-F238E27FC236}">
                        <a16:creationId xmlns:a16="http://schemas.microsoft.com/office/drawing/2014/main" id="{9804F114-B031-A2E0-2E79-B497157831E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t="32306" r="615" b="34344"/>
                  <a:stretch/>
                </p:blipFill>
                <p:spPr bwMode="auto">
                  <a:xfrm>
                    <a:off x="4958208" y="5544301"/>
                    <a:ext cx="465292" cy="813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70">
                  <a:extLst>
                    <a:ext uri="{FF2B5EF4-FFF2-40B4-BE49-F238E27FC236}">
                      <a16:creationId xmlns:a16="http://schemas.microsoft.com/office/drawing/2014/main" id="{D8D7CA3C-CEDF-83DF-65D4-B635083FCE37}"/>
                    </a:ext>
                  </a:extLst>
                </p:cNvPr>
                <p:cNvGrpSpPr/>
                <p:nvPr/>
              </p:nvGrpSpPr>
              <p:grpSpPr>
                <a:xfrm>
                  <a:off x="7031784" y="5397213"/>
                  <a:ext cx="518927" cy="375507"/>
                  <a:chOff x="6905004" y="5397213"/>
                  <a:chExt cx="518927" cy="375507"/>
                </a:xfrm>
              </p:grpSpPr>
              <p:sp>
                <p:nvSpPr>
                  <p:cNvPr id="60" name="Rectangle: Rounded Corners 59">
                    <a:extLst>
                      <a:ext uri="{FF2B5EF4-FFF2-40B4-BE49-F238E27FC236}">
                        <a16:creationId xmlns:a16="http://schemas.microsoft.com/office/drawing/2014/main" id="{3284DF1F-A33B-B961-5D6D-137F7D6186CE}"/>
                      </a:ext>
                    </a:extLst>
                  </p:cNvPr>
                  <p:cNvSpPr/>
                  <p:nvPr/>
                </p:nvSpPr>
                <p:spPr>
                  <a:xfrm>
                    <a:off x="6905004" y="5397213"/>
                    <a:ext cx="518927" cy="375507"/>
                  </a:xfrm>
                  <a:prstGeom prst="roundRect">
                    <a:avLst>
                      <a:gd name="adj" fmla="val 82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700" dirty="0">
                      <a:solidFill>
                        <a:prstClr val="white"/>
                      </a:solidFill>
                      <a:latin typeface="Garet" panose="020B0604020202020204" charset="0"/>
                    </a:endParaRPr>
                  </a:p>
                </p:txBody>
              </p:sp>
              <p:pic>
                <p:nvPicPr>
                  <p:cNvPr id="37" name="Picture 14" descr="Sap success factor and Edflex">
                    <a:extLst>
                      <a:ext uri="{FF2B5EF4-FFF2-40B4-BE49-F238E27FC236}">
                        <a16:creationId xmlns:a16="http://schemas.microsoft.com/office/drawing/2014/main" id="{38C2BFCB-9BBB-8CA8-D7BB-EBC25BCFC76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845" r="19381"/>
                  <a:stretch/>
                </p:blipFill>
                <p:spPr bwMode="auto">
                  <a:xfrm>
                    <a:off x="7033281" y="5489243"/>
                    <a:ext cx="262373" cy="191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a:extLst>
                    <a:ext uri="{FF2B5EF4-FFF2-40B4-BE49-F238E27FC236}">
                      <a16:creationId xmlns:a16="http://schemas.microsoft.com/office/drawing/2014/main" id="{AFD82A66-46B2-B968-F5F9-19BA8D0F24EF}"/>
                    </a:ext>
                  </a:extLst>
                </p:cNvPr>
                <p:cNvGrpSpPr/>
                <p:nvPr/>
              </p:nvGrpSpPr>
              <p:grpSpPr>
                <a:xfrm>
                  <a:off x="7662938" y="5397213"/>
                  <a:ext cx="518927" cy="375507"/>
                  <a:chOff x="7562875" y="5397213"/>
                  <a:chExt cx="518927" cy="375507"/>
                </a:xfrm>
              </p:grpSpPr>
              <p:sp>
                <p:nvSpPr>
                  <p:cNvPr id="61" name="Rectangle: Rounded Corners 60">
                    <a:extLst>
                      <a:ext uri="{FF2B5EF4-FFF2-40B4-BE49-F238E27FC236}">
                        <a16:creationId xmlns:a16="http://schemas.microsoft.com/office/drawing/2014/main" id="{0D4D897C-56D6-95ED-1C48-BAE942827A87}"/>
                      </a:ext>
                    </a:extLst>
                  </p:cNvPr>
                  <p:cNvSpPr/>
                  <p:nvPr/>
                </p:nvSpPr>
                <p:spPr>
                  <a:xfrm>
                    <a:off x="7562875" y="5397213"/>
                    <a:ext cx="518927" cy="375507"/>
                  </a:xfrm>
                  <a:prstGeom prst="roundRect">
                    <a:avLst>
                      <a:gd name="adj" fmla="val 82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700" dirty="0">
                      <a:solidFill>
                        <a:prstClr val="white"/>
                      </a:solidFill>
                      <a:latin typeface="Garet" panose="020B0604020202020204" charset="0"/>
                    </a:endParaRPr>
                  </a:p>
                </p:txBody>
              </p:sp>
              <p:pic>
                <p:nvPicPr>
                  <p:cNvPr id="38" name="Picture 37" descr="A blue triangle with white text&#10;&#10;AI-generated content may be incorrect.">
                    <a:extLst>
                      <a:ext uri="{FF2B5EF4-FFF2-40B4-BE49-F238E27FC236}">
                        <a16:creationId xmlns:a16="http://schemas.microsoft.com/office/drawing/2014/main" id="{59A0BBDD-FD57-AFC7-B047-F5CE7859D9D0}"/>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1828" r="19600" b="23551"/>
                  <a:stretch/>
                </p:blipFill>
                <p:spPr>
                  <a:xfrm>
                    <a:off x="7677478" y="5478376"/>
                    <a:ext cx="289721" cy="213181"/>
                  </a:xfrm>
                  <a:prstGeom prst="rect">
                    <a:avLst/>
                  </a:prstGeom>
                </p:spPr>
              </p:pic>
            </p:grpSp>
            <p:grpSp>
              <p:nvGrpSpPr>
                <p:cNvPr id="73" name="Group 72">
                  <a:extLst>
                    <a:ext uri="{FF2B5EF4-FFF2-40B4-BE49-F238E27FC236}">
                      <a16:creationId xmlns:a16="http://schemas.microsoft.com/office/drawing/2014/main" id="{34797DC0-7147-479F-520D-5DC788C46ED8}"/>
                    </a:ext>
                  </a:extLst>
                </p:cNvPr>
                <p:cNvGrpSpPr/>
                <p:nvPr/>
              </p:nvGrpSpPr>
              <p:grpSpPr>
                <a:xfrm>
                  <a:off x="8294091" y="5397213"/>
                  <a:ext cx="518927" cy="375507"/>
                  <a:chOff x="8220746" y="5397213"/>
                  <a:chExt cx="518927" cy="375507"/>
                </a:xfrm>
              </p:grpSpPr>
              <p:sp>
                <p:nvSpPr>
                  <p:cNvPr id="62" name="Rectangle: Rounded Corners 61">
                    <a:extLst>
                      <a:ext uri="{FF2B5EF4-FFF2-40B4-BE49-F238E27FC236}">
                        <a16:creationId xmlns:a16="http://schemas.microsoft.com/office/drawing/2014/main" id="{8E923CFE-D08A-FAC8-AD0C-B0640CE29DF8}"/>
                      </a:ext>
                    </a:extLst>
                  </p:cNvPr>
                  <p:cNvSpPr/>
                  <p:nvPr/>
                </p:nvSpPr>
                <p:spPr>
                  <a:xfrm>
                    <a:off x="8220746" y="5397213"/>
                    <a:ext cx="518927" cy="375507"/>
                  </a:xfrm>
                  <a:prstGeom prst="roundRect">
                    <a:avLst>
                      <a:gd name="adj" fmla="val 82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700" dirty="0">
                      <a:solidFill>
                        <a:prstClr val="white"/>
                      </a:solidFill>
                      <a:latin typeface="Garet" panose="020B0604020202020204" charset="0"/>
                    </a:endParaRPr>
                  </a:p>
                </p:txBody>
              </p:sp>
              <p:pic>
                <p:nvPicPr>
                  <p:cNvPr id="39" name="Picture 8" descr="Microsoft Azure OpenAI ...">
                    <a:extLst>
                      <a:ext uri="{FF2B5EF4-FFF2-40B4-BE49-F238E27FC236}">
                        <a16:creationId xmlns:a16="http://schemas.microsoft.com/office/drawing/2014/main" id="{9516363A-1723-297B-EF28-3C35EB8829F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3192"/>
                  <a:stretch/>
                </p:blipFill>
                <p:spPr bwMode="auto">
                  <a:xfrm>
                    <a:off x="8286310" y="5455426"/>
                    <a:ext cx="387798" cy="259081"/>
                  </a:xfrm>
                  <a:prstGeom prst="rect">
                    <a:avLst/>
                  </a:prstGeom>
                  <a:noFill/>
                  <a:extLst>
                    <a:ext uri="{909E8E84-426E-40DD-AFC4-6F175D3DCCD1}">
                      <a14:hiddenFill xmlns:a14="http://schemas.microsoft.com/office/drawing/2010/main">
                        <a:solidFill>
                          <a:srgbClr val="FFFFFF"/>
                        </a:solidFill>
                      </a14:hiddenFill>
                    </a:ext>
                  </a:extLst>
                </p:spPr>
              </p:pic>
            </p:grpSp>
          </p:grpSp>
        </p:grpSp>
      </p:grpSp>
      <p:sp>
        <p:nvSpPr>
          <p:cNvPr id="83" name="TextBox 82">
            <a:extLst>
              <a:ext uri="{FF2B5EF4-FFF2-40B4-BE49-F238E27FC236}">
                <a16:creationId xmlns:a16="http://schemas.microsoft.com/office/drawing/2014/main" id="{50639777-5DF9-6783-4CED-170CD6353ACA}"/>
              </a:ext>
            </a:extLst>
          </p:cNvPr>
          <p:cNvSpPr txBox="1"/>
          <p:nvPr/>
        </p:nvSpPr>
        <p:spPr>
          <a:xfrm>
            <a:off x="324206" y="4123554"/>
            <a:ext cx="1975862" cy="311624"/>
          </a:xfrm>
          <a:prstGeom prst="rect">
            <a:avLst/>
          </a:prstGeom>
          <a:noFill/>
        </p:spPr>
        <p:txBody>
          <a:bodyPr wrap="none" lIns="102870" tIns="51435" rIns="102870" bIns="51435" rtlCol="0" anchor="t">
            <a:spAutoFit/>
          </a:bodyPr>
          <a:lstStyle>
            <a:defPPr>
              <a:defRPr lang="en-US"/>
            </a:defPPr>
            <a:lvl1pPr algn="ctr">
              <a:defRPr sz="900" i="1">
                <a:latin typeface="Segoe UI"/>
                <a:cs typeface="Segoe UI"/>
              </a:defRPr>
            </a:lvl1pPr>
          </a:lstStyle>
          <a:p>
            <a:pPr defTabSz="1371600"/>
            <a:r>
              <a:rPr lang="en-US" sz="1350" dirty="0">
                <a:solidFill>
                  <a:prstClr val="black"/>
                </a:solidFill>
                <a:latin typeface="Garet" panose="020B0604020202020204" charset="0"/>
              </a:rPr>
              <a:t>Category Managers</a:t>
            </a:r>
          </a:p>
        </p:txBody>
      </p:sp>
      <p:pic>
        <p:nvPicPr>
          <p:cNvPr id="98" name="Picture 97">
            <a:extLst>
              <a:ext uri="{FF2B5EF4-FFF2-40B4-BE49-F238E27FC236}">
                <a16:creationId xmlns:a16="http://schemas.microsoft.com/office/drawing/2014/main" id="{AECC4109-79EE-97B8-ABA4-26C90E4D304D}"/>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946076" y="2899416"/>
            <a:ext cx="627416" cy="627416"/>
          </a:xfrm>
          <a:prstGeom prst="rect">
            <a:avLst/>
          </a:prstGeom>
        </p:spPr>
      </p:pic>
      <p:sp>
        <p:nvSpPr>
          <p:cNvPr id="3" name="AutoShape 2" descr="Image preview">
            <a:extLst>
              <a:ext uri="{FF2B5EF4-FFF2-40B4-BE49-F238E27FC236}">
                <a16:creationId xmlns:a16="http://schemas.microsoft.com/office/drawing/2014/main" id="{4638BA26-B20E-1140-3D2B-7BE82CF197FD}"/>
              </a:ext>
            </a:extLst>
          </p:cNvPr>
          <p:cNvSpPr>
            <a:spLocks noChangeAspect="1" noChangeArrowheads="1"/>
          </p:cNvSpPr>
          <p:nvPr/>
        </p:nvSpPr>
        <p:spPr bwMode="auto">
          <a:xfrm>
            <a:off x="8915400" y="4914900"/>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pPr defTabSz="1371600"/>
            <a:endParaRPr lang="en-US" sz="2700" dirty="0">
              <a:solidFill>
                <a:prstClr val="black"/>
              </a:solidFill>
              <a:latin typeface="Garet" panose="020B0604020202020204" charset="0"/>
            </a:endParaRPr>
          </a:p>
        </p:txBody>
      </p:sp>
      <p:pic>
        <p:nvPicPr>
          <p:cNvPr id="10" name="Picture 9">
            <a:extLst>
              <a:ext uri="{FF2B5EF4-FFF2-40B4-BE49-F238E27FC236}">
                <a16:creationId xmlns:a16="http://schemas.microsoft.com/office/drawing/2014/main" id="{979BBEEC-C4FC-35A7-DEA2-0CA8FA971F5D}"/>
              </a:ext>
            </a:extLst>
          </p:cNvPr>
          <p:cNvPicPr>
            <a:picLocks noChangeAspect="1"/>
          </p:cNvPicPr>
          <p:nvPr/>
        </p:nvPicPr>
        <p:blipFill>
          <a:blip r:embed="rId15"/>
          <a:srcRect r="1493"/>
          <a:stretch>
            <a:fillRect/>
          </a:stretch>
        </p:blipFill>
        <p:spPr>
          <a:xfrm>
            <a:off x="2520276" y="1465891"/>
            <a:ext cx="11620942" cy="5876222"/>
          </a:xfrm>
          <a:prstGeom prst="rect">
            <a:avLst/>
          </a:prstGeom>
          <a:ln>
            <a:solidFill>
              <a:schemeClr val="tx2"/>
            </a:solidFill>
          </a:ln>
        </p:spPr>
      </p:pic>
      <p:sp>
        <p:nvSpPr>
          <p:cNvPr id="32" name="Rectangle 31">
            <a:extLst>
              <a:ext uri="{FF2B5EF4-FFF2-40B4-BE49-F238E27FC236}">
                <a16:creationId xmlns:a16="http://schemas.microsoft.com/office/drawing/2014/main" id="{5C9F27F2-F0FB-C08F-B0AF-067CC85922BE}"/>
              </a:ext>
            </a:extLst>
          </p:cNvPr>
          <p:cNvSpPr/>
          <p:nvPr/>
        </p:nvSpPr>
        <p:spPr bwMode="auto">
          <a:xfrm>
            <a:off x="2822235" y="8059265"/>
            <a:ext cx="4634864" cy="768914"/>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71405" tIns="171405" rIns="171405" bIns="171405" numCol="1" rtlCol="0" anchor="ctr" anchorCtr="0" compatLnSpc="1">
            <a:prstTxWarp prst="textNoShape">
              <a:avLst/>
            </a:prstTxWarp>
          </a:bodyPr>
          <a:lstStyle/>
          <a:p>
            <a:pPr algn="ctr" defTabSz="1371432">
              <a:defRPr/>
            </a:pPr>
            <a:endParaRPr lang="en-US" sz="1350" spc="135" dirty="0">
              <a:solidFill>
                <a:srgbClr val="FFFFFF"/>
              </a:solidFill>
              <a:latin typeface="Garet" panose="020B0604020202020204" charset="0"/>
              <a:cs typeface="Segoe UI" panose="020B0502040204020203" pitchFamily="34" charset="0"/>
              <a:sym typeface="Helvetica Neue"/>
            </a:endParaRPr>
          </a:p>
        </p:txBody>
      </p:sp>
      <p:sp>
        <p:nvSpPr>
          <p:cNvPr id="33" name="TextBox 32">
            <a:extLst>
              <a:ext uri="{FF2B5EF4-FFF2-40B4-BE49-F238E27FC236}">
                <a16:creationId xmlns:a16="http://schemas.microsoft.com/office/drawing/2014/main" id="{31412582-ECF8-EFB0-A9E0-8D8F82F4E0ED}"/>
              </a:ext>
            </a:extLst>
          </p:cNvPr>
          <p:cNvSpPr txBox="1"/>
          <p:nvPr/>
        </p:nvSpPr>
        <p:spPr>
          <a:xfrm>
            <a:off x="4816467" y="7650844"/>
            <a:ext cx="2094698" cy="30008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algn="ctr" defTabSz="1371569">
              <a:defRPr/>
            </a:pPr>
            <a:r>
              <a:rPr lang="en-US" sz="1350" i="1" kern="0" dirty="0">
                <a:solidFill>
                  <a:srgbClr val="000000"/>
                </a:solidFill>
                <a:latin typeface="Garet" panose="020B0604020202020204" charset="0"/>
                <a:cs typeface="Segoe UI" panose="020B0502040204020203" pitchFamily="34" charset="0"/>
                <a:sym typeface="IBM Plex Sans"/>
              </a:rPr>
              <a:t>External data</a:t>
            </a:r>
            <a:endParaRPr lang="en-US" sz="1350" i="1" dirty="0">
              <a:solidFill>
                <a:srgbClr val="000000"/>
              </a:solidFill>
              <a:latin typeface="Garet" panose="020B0604020202020204" charset="0"/>
              <a:cs typeface="Segoe UI" panose="020B0502040204020203" pitchFamily="34" charset="0"/>
              <a:sym typeface="Helvetica Neue"/>
            </a:endParaRPr>
          </a:p>
        </p:txBody>
      </p:sp>
      <p:cxnSp>
        <p:nvCxnSpPr>
          <p:cNvPr id="63" name="Straight Arrow Connector 62">
            <a:extLst>
              <a:ext uri="{FF2B5EF4-FFF2-40B4-BE49-F238E27FC236}">
                <a16:creationId xmlns:a16="http://schemas.microsoft.com/office/drawing/2014/main" id="{3C805C6D-B670-F07A-0383-028C79EEFF41}"/>
              </a:ext>
            </a:extLst>
          </p:cNvPr>
          <p:cNvCxnSpPr>
            <a:cxnSpLocks/>
          </p:cNvCxnSpPr>
          <p:nvPr/>
        </p:nvCxnSpPr>
        <p:spPr>
          <a:xfrm>
            <a:off x="4981710" y="7560469"/>
            <a:ext cx="0" cy="330075"/>
          </a:xfrm>
          <a:prstGeom prst="straightConnector1">
            <a:avLst/>
          </a:prstGeom>
          <a:ln w="412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Rounded Corners 73">
            <a:extLst>
              <a:ext uri="{FF2B5EF4-FFF2-40B4-BE49-F238E27FC236}">
                <a16:creationId xmlns:a16="http://schemas.microsoft.com/office/drawing/2014/main" id="{D4CAB657-7FCE-5518-D7E3-D9C6D751E1F5}"/>
              </a:ext>
            </a:extLst>
          </p:cNvPr>
          <p:cNvSpPr/>
          <p:nvPr/>
        </p:nvSpPr>
        <p:spPr>
          <a:xfrm>
            <a:off x="3404436" y="8147021"/>
            <a:ext cx="1196993" cy="563261"/>
          </a:xfrm>
          <a:prstGeom prst="roundRect">
            <a:avLst>
              <a:gd name="adj" fmla="val 82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700" dirty="0">
              <a:solidFill>
                <a:prstClr val="white"/>
              </a:solidFill>
              <a:latin typeface="Garet" panose="020B0604020202020204" charset="0"/>
            </a:endParaRPr>
          </a:p>
        </p:txBody>
      </p:sp>
      <p:pic>
        <p:nvPicPr>
          <p:cNvPr id="79" name="Picture 4" descr="Nielsen's global consumer business ...">
            <a:extLst>
              <a:ext uri="{FF2B5EF4-FFF2-40B4-BE49-F238E27FC236}">
                <a16:creationId xmlns:a16="http://schemas.microsoft.com/office/drawing/2014/main" id="{9A050DFF-C977-2887-4241-9805BCE5F4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65374" y="8296983"/>
            <a:ext cx="1032038" cy="370359"/>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Rounded Corners 79">
            <a:extLst>
              <a:ext uri="{FF2B5EF4-FFF2-40B4-BE49-F238E27FC236}">
                <a16:creationId xmlns:a16="http://schemas.microsoft.com/office/drawing/2014/main" id="{8954A83C-D34D-0B6C-DB61-262472DDB7D3}"/>
              </a:ext>
            </a:extLst>
          </p:cNvPr>
          <p:cNvSpPr/>
          <p:nvPr/>
        </p:nvSpPr>
        <p:spPr>
          <a:xfrm>
            <a:off x="4776774" y="8173226"/>
            <a:ext cx="1196993" cy="563261"/>
          </a:xfrm>
          <a:prstGeom prst="roundRect">
            <a:avLst>
              <a:gd name="adj" fmla="val 82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700" dirty="0">
              <a:solidFill>
                <a:prstClr val="white"/>
              </a:solidFill>
              <a:latin typeface="Garet" panose="020B0604020202020204" charset="0"/>
            </a:endParaRPr>
          </a:p>
        </p:txBody>
      </p:sp>
      <p:sp>
        <p:nvSpPr>
          <p:cNvPr id="81" name="Rectangle: Rounded Corners 80">
            <a:extLst>
              <a:ext uri="{FF2B5EF4-FFF2-40B4-BE49-F238E27FC236}">
                <a16:creationId xmlns:a16="http://schemas.microsoft.com/office/drawing/2014/main" id="{56548417-FBAD-A048-7A73-E1C01F07988F}"/>
              </a:ext>
            </a:extLst>
          </p:cNvPr>
          <p:cNvSpPr/>
          <p:nvPr/>
        </p:nvSpPr>
        <p:spPr>
          <a:xfrm>
            <a:off x="6095666" y="8157947"/>
            <a:ext cx="1196993" cy="563261"/>
          </a:xfrm>
          <a:prstGeom prst="roundRect">
            <a:avLst>
              <a:gd name="adj" fmla="val 82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ID" sz="2700" dirty="0">
              <a:solidFill>
                <a:prstClr val="white"/>
              </a:solidFill>
              <a:latin typeface="Garet" panose="020B0604020202020204" charset="0"/>
            </a:endParaRPr>
          </a:p>
        </p:txBody>
      </p:sp>
      <p:pic>
        <p:nvPicPr>
          <p:cNvPr id="82" name="Picture 6">
            <a:extLst>
              <a:ext uri="{FF2B5EF4-FFF2-40B4-BE49-F238E27FC236}">
                <a16:creationId xmlns:a16="http://schemas.microsoft.com/office/drawing/2014/main" id="{BA84DEB9-32AB-D186-BD93-FA2D1859CE1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5387" b="30750"/>
          <a:stretch/>
        </p:blipFill>
        <p:spPr bwMode="auto">
          <a:xfrm>
            <a:off x="6304800" y="8352586"/>
            <a:ext cx="658215" cy="20657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7">
            <a:extLst>
              <a:ext uri="{FF2B5EF4-FFF2-40B4-BE49-F238E27FC236}">
                <a16:creationId xmlns:a16="http://schemas.microsoft.com/office/drawing/2014/main" id="{447FD06A-5991-D7BF-6BF8-5CAEBCC3B4E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6985" t="25809" b="20329"/>
          <a:stretch/>
        </p:blipFill>
        <p:spPr bwMode="auto">
          <a:xfrm>
            <a:off x="4989061" y="8329387"/>
            <a:ext cx="874755" cy="29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238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8450060-A5C5-20F0-1253-8C8F4F26941C}"/>
              </a:ext>
            </a:extLst>
          </p:cNvPr>
          <p:cNvSpPr txBox="1"/>
          <p:nvPr/>
        </p:nvSpPr>
        <p:spPr>
          <a:xfrm>
            <a:off x="3031821" y="1738817"/>
            <a:ext cx="13965767" cy="7525137"/>
          </a:xfrm>
          <a:prstGeom prst="rect">
            <a:avLst/>
          </a:prstGeom>
          <a:noFill/>
        </p:spPr>
        <p:txBody>
          <a:bodyPr wrap="square" lIns="137160" tIns="68580" rIns="137160" bIns="68580" anchor="t">
            <a:spAutoFit/>
          </a:bodyPr>
          <a:lstStyle/>
          <a:p>
            <a:pPr defTabSz="1371600"/>
            <a:r>
              <a:rPr lang="nl-BE" sz="2800" b="1" dirty="0">
                <a:solidFill>
                  <a:srgbClr val="0C53DB"/>
                </a:solidFill>
                <a:latin typeface="Garet Bold" panose="020B0604020202020204" charset="0"/>
                <a:cs typeface="Segoe UI"/>
              </a:rPr>
              <a:t>STRATEGY</a:t>
            </a:r>
          </a:p>
          <a:p>
            <a:pPr marL="342900" indent="-342900" defTabSz="1371600">
              <a:buFont typeface="+mj-lt"/>
              <a:buAutoNum type="arabicPeriod"/>
            </a:pPr>
            <a:r>
              <a:rPr lang="nl-BE" sz="2000" dirty="0">
                <a:solidFill>
                  <a:prstClr val="black"/>
                </a:solidFill>
                <a:latin typeface="Garet" panose="020B0604020202020204" charset="0"/>
                <a:cs typeface="Segoe UI"/>
              </a:rPr>
              <a:t>Which shopper missions are growing the fastest in the market?</a:t>
            </a:r>
          </a:p>
          <a:p>
            <a:pPr marL="342900" indent="-342900" defTabSz="1371600">
              <a:buFont typeface="+mj-lt"/>
              <a:buAutoNum type="arabicPeriod"/>
            </a:pPr>
            <a:r>
              <a:rPr lang="nl-BE" sz="2000" dirty="0">
                <a:solidFill>
                  <a:prstClr val="black"/>
                </a:solidFill>
                <a:latin typeface="Garet" panose="020B0604020202020204" charset="0"/>
                <a:cs typeface="Segoe UI"/>
              </a:rPr>
              <a:t>Is there a relationship between pantry loading and price perception?</a:t>
            </a:r>
          </a:p>
          <a:p>
            <a:pPr marL="342900" indent="-342900" defTabSz="1371600">
              <a:buFont typeface="+mj-lt"/>
              <a:buAutoNum type="arabicPeriod"/>
            </a:pPr>
            <a:r>
              <a:rPr lang="nl-BE" sz="2000" dirty="0">
                <a:solidFill>
                  <a:prstClr val="black"/>
                </a:solidFill>
                <a:latin typeface="Garet" panose="020B0604020202020204" charset="0"/>
                <a:cs typeface="Segoe UI"/>
              </a:rPr>
              <a:t>Has the pantry loading shopping trip become more or less important in the market?</a:t>
            </a:r>
          </a:p>
          <a:p>
            <a:pPr marL="342900" indent="-342900" defTabSz="1371600">
              <a:buFont typeface="+mj-lt"/>
              <a:buAutoNum type="arabicPeriod"/>
            </a:pPr>
            <a:r>
              <a:rPr lang="nl-BE" sz="2000" dirty="0">
                <a:solidFill>
                  <a:prstClr val="black"/>
                </a:solidFill>
                <a:latin typeface="Garet" panose="020B0604020202020204" charset="0"/>
                <a:cs typeface="Segoe UI"/>
              </a:rPr>
              <a:t>How do we compare to other retailers in the market in meeting pantry loading shopping missions?</a:t>
            </a:r>
          </a:p>
          <a:p>
            <a:pPr marL="342900" indent="-342900" defTabSz="1371600">
              <a:buFont typeface="+mj-lt"/>
              <a:buAutoNum type="arabicPeriod"/>
            </a:pPr>
            <a:r>
              <a:rPr lang="nl-BE" sz="2000" dirty="0">
                <a:solidFill>
                  <a:prstClr val="black"/>
                </a:solidFill>
                <a:latin typeface="Garet" panose="020B0604020202020204" charset="0"/>
                <a:cs typeface="Segoe UI"/>
              </a:rPr>
              <a:t>Prioritize which categories are most important to the shopper in pantry loading</a:t>
            </a:r>
          </a:p>
          <a:p>
            <a:pPr marL="342900" indent="-342900" defTabSz="1371600">
              <a:buFont typeface="+mj-lt"/>
              <a:buAutoNum type="arabicPeriod"/>
            </a:pPr>
            <a:r>
              <a:rPr lang="nl-BE" sz="2000" dirty="0">
                <a:solidFill>
                  <a:prstClr val="black"/>
                </a:solidFill>
                <a:latin typeface="Garet" panose="020B0604020202020204" charset="0"/>
                <a:cs typeface="Segoe UI"/>
              </a:rPr>
              <a:t>Which competitors are growing in the key pantry loading categories in my market?</a:t>
            </a:r>
          </a:p>
          <a:p>
            <a:pPr marL="342900" indent="-342900" defTabSz="1371600">
              <a:buFont typeface="+mj-lt"/>
              <a:buAutoNum type="arabicPeriod"/>
            </a:pPr>
            <a:r>
              <a:rPr lang="nl-BE" sz="2000" dirty="0">
                <a:solidFill>
                  <a:prstClr val="black"/>
                </a:solidFill>
                <a:latin typeface="Garet" panose="020B0604020202020204" charset="0"/>
                <a:cs typeface="Segoe UI"/>
              </a:rPr>
              <a:t>What are the top reasons we’re losing this shopping trip?</a:t>
            </a:r>
          </a:p>
          <a:p>
            <a:pPr defTabSz="1371600"/>
            <a:endParaRPr lang="nl-BE" sz="2800" dirty="0">
              <a:solidFill>
                <a:prstClr val="black"/>
              </a:solidFill>
              <a:latin typeface="Garet Bold" panose="020B0604020202020204" charset="0"/>
              <a:cs typeface="Segoe UI" panose="020B0502040204020203" pitchFamily="34" charset="0"/>
            </a:endParaRPr>
          </a:p>
          <a:p>
            <a:pPr defTabSz="1371600"/>
            <a:r>
              <a:rPr lang="nl-BE" sz="2800" b="1" dirty="0">
                <a:solidFill>
                  <a:srgbClr val="0C53DB"/>
                </a:solidFill>
                <a:latin typeface="Garet Bold" panose="020B0604020202020204" charset="0"/>
                <a:cs typeface="Segoe UI"/>
              </a:rPr>
              <a:t>PLANNING</a:t>
            </a:r>
            <a:endParaRPr lang="nl-BE" sz="2800" dirty="0">
              <a:solidFill>
                <a:srgbClr val="0C53DB"/>
              </a:solidFill>
              <a:latin typeface="Garet Bold" panose="020B0604020202020204" charset="0"/>
              <a:cs typeface="Segoe UI"/>
            </a:endParaRPr>
          </a:p>
          <a:p>
            <a:pPr marL="342900" indent="-342900" defTabSz="1371600">
              <a:buFont typeface="+mj-lt"/>
              <a:buAutoNum type="arabicPeriod"/>
            </a:pPr>
            <a:r>
              <a:rPr lang="nl-BE" sz="2000" dirty="0">
                <a:solidFill>
                  <a:prstClr val="black"/>
                </a:solidFill>
                <a:latin typeface="Garet" panose="020B0604020202020204" charset="0"/>
                <a:cs typeface="Segoe UI"/>
              </a:rPr>
              <a:t>Which segments of our consumers and shoppers are driving pantry loading trip?</a:t>
            </a:r>
          </a:p>
          <a:p>
            <a:pPr marL="342900" indent="-342900" defTabSz="1371600">
              <a:buFont typeface="+mj-lt"/>
              <a:buAutoNum type="arabicPeriod"/>
            </a:pPr>
            <a:r>
              <a:rPr lang="nl-BE" sz="2000" dirty="0">
                <a:solidFill>
                  <a:prstClr val="black"/>
                </a:solidFill>
                <a:latin typeface="Garet" panose="020B0604020202020204" charset="0"/>
                <a:cs typeface="Segoe UI"/>
              </a:rPr>
              <a:t>Are we losing share pantry loading to our most important shopper segments?</a:t>
            </a:r>
          </a:p>
          <a:p>
            <a:pPr marL="342900" indent="-342900" defTabSz="1371600">
              <a:buFont typeface="+mj-lt"/>
              <a:buAutoNum type="arabicPeriod"/>
            </a:pPr>
            <a:r>
              <a:rPr lang="nl-BE" sz="2000" dirty="0">
                <a:solidFill>
                  <a:prstClr val="black"/>
                </a:solidFill>
                <a:latin typeface="Garet" panose="020B0604020202020204" charset="0"/>
                <a:cs typeface="Segoe UI"/>
              </a:rPr>
              <a:t>What the growing shopper segment of pantry loading?</a:t>
            </a:r>
          </a:p>
          <a:p>
            <a:pPr marL="342900" indent="-342900" defTabSz="1371600">
              <a:buFont typeface="+mj-lt"/>
              <a:buAutoNum type="arabicPeriod"/>
            </a:pPr>
            <a:r>
              <a:rPr lang="nl-BE" sz="2000" dirty="0">
                <a:solidFill>
                  <a:prstClr val="black"/>
                </a:solidFill>
                <a:latin typeface="Garet" panose="020B0604020202020204" charset="0"/>
                <a:cs typeface="Segoe UI"/>
              </a:rPr>
              <a:t>What is the pentration of P/L in our pantry loading trip for our shoppers?</a:t>
            </a:r>
          </a:p>
          <a:p>
            <a:pPr marL="342900" indent="-342900" defTabSz="1371600">
              <a:buFont typeface="+mj-lt"/>
              <a:buAutoNum type="arabicPeriod"/>
            </a:pPr>
            <a:r>
              <a:rPr lang="nl-BE" sz="2000" dirty="0">
                <a:solidFill>
                  <a:prstClr val="black"/>
                </a:solidFill>
                <a:latin typeface="Garet" panose="020B0604020202020204" charset="0"/>
                <a:cs typeface="Segoe UI"/>
              </a:rPr>
              <a:t>Which shelf stable categories are growing the fastest with our key shopper segments?</a:t>
            </a:r>
          </a:p>
          <a:p>
            <a:pPr marL="342900" indent="-342900" defTabSz="1371600">
              <a:buFont typeface="+mj-lt"/>
              <a:buAutoNum type="arabicPeriod"/>
            </a:pPr>
            <a:r>
              <a:rPr lang="nl-BE" sz="2000" dirty="0">
                <a:solidFill>
                  <a:prstClr val="black"/>
                </a:solidFill>
                <a:latin typeface="Garet" panose="020B0604020202020204" charset="0"/>
                <a:cs typeface="Segoe UI"/>
              </a:rPr>
              <a:t>What are the top 3 growth platforms that will drive more pantry loading shopping trips into our stores?</a:t>
            </a:r>
          </a:p>
          <a:p>
            <a:pPr defTabSz="1371600"/>
            <a:endParaRPr lang="nl-BE" sz="2800" b="1" dirty="0">
              <a:solidFill>
                <a:prstClr val="black"/>
              </a:solidFill>
              <a:latin typeface="Garet Bold" panose="020B0604020202020204" charset="0"/>
              <a:cs typeface="Segoe UI" panose="020B0502040204020203" pitchFamily="34" charset="0"/>
            </a:endParaRPr>
          </a:p>
          <a:p>
            <a:pPr defTabSz="1371600"/>
            <a:r>
              <a:rPr lang="nl-BE" sz="2800" b="1" dirty="0">
                <a:solidFill>
                  <a:srgbClr val="0C53DB"/>
                </a:solidFill>
                <a:latin typeface="Garet Bold" panose="020B0604020202020204" charset="0"/>
                <a:cs typeface="Segoe UI"/>
              </a:rPr>
              <a:t>EXECUTION</a:t>
            </a:r>
          </a:p>
          <a:p>
            <a:pPr marL="354330" lvl="1" indent="-340043" defTabSz="1371600">
              <a:buFont typeface="+mj-lt"/>
              <a:buAutoNum type="arabicPeriod"/>
            </a:pPr>
            <a:r>
              <a:rPr lang="nl-BE" sz="2000" dirty="0">
                <a:solidFill>
                  <a:prstClr val="black"/>
                </a:solidFill>
                <a:latin typeface="Garet" panose="020B0604020202020204" charset="0"/>
                <a:cs typeface="Segoe UI"/>
              </a:rPr>
              <a:t>Which categories and brands are considered destination?</a:t>
            </a:r>
          </a:p>
          <a:p>
            <a:pPr marL="354330" lvl="1" indent="-340043" defTabSz="1371600">
              <a:buFont typeface="+mj-lt"/>
              <a:buAutoNum type="arabicPeriod"/>
            </a:pPr>
            <a:r>
              <a:rPr lang="nl-BE" sz="2000" dirty="0">
                <a:solidFill>
                  <a:prstClr val="black"/>
                </a:solidFill>
                <a:latin typeface="Garet" panose="020B0604020202020204" charset="0"/>
                <a:cs typeface="Segoe UI"/>
              </a:rPr>
              <a:t>What changes do I need to make to assortment, pricing, promotions and planogramming to win this trip mission?</a:t>
            </a:r>
          </a:p>
        </p:txBody>
      </p:sp>
      <p:sp>
        <p:nvSpPr>
          <p:cNvPr id="15" name="Oval 24">
            <a:extLst>
              <a:ext uri="{FF2B5EF4-FFF2-40B4-BE49-F238E27FC236}">
                <a16:creationId xmlns:a16="http://schemas.microsoft.com/office/drawing/2014/main" id="{CACB9BDD-79A8-A59A-80FD-ED265055F73C}"/>
              </a:ext>
            </a:extLst>
          </p:cNvPr>
          <p:cNvSpPr>
            <a:spLocks noChangeArrowheads="1"/>
          </p:cNvSpPr>
          <p:nvPr/>
        </p:nvSpPr>
        <p:spPr bwMode="auto">
          <a:xfrm>
            <a:off x="1728871" y="1908634"/>
            <a:ext cx="961407" cy="1050395"/>
          </a:xfrm>
          <a:prstGeom prst="ellipse">
            <a:avLst/>
          </a:prstGeom>
          <a:solidFill>
            <a:srgbClr val="0C53DB"/>
          </a:solidFill>
          <a:ln>
            <a:noFill/>
          </a:ln>
        </p:spPr>
        <p:txBody>
          <a:bodyPr vert="horz" wrap="square" lIns="137160" tIns="68580" rIns="137160" bIns="68580" numCol="1" anchor="t" anchorCtr="0" compatLnSpc="1">
            <a:prstTxWarp prst="textNoShape">
              <a:avLst/>
            </a:prstTxWarp>
          </a:bodyPr>
          <a:lstStyle/>
          <a:p>
            <a:pPr defTabSz="1828755">
              <a:defRPr/>
            </a:pPr>
            <a:endParaRPr lang="en-US" sz="3600" kern="0" dirty="0">
              <a:solidFill>
                <a:srgbClr val="FFFFFF"/>
              </a:solidFill>
              <a:latin typeface="Open Sans Light"/>
            </a:endParaRPr>
          </a:p>
        </p:txBody>
      </p:sp>
      <p:sp>
        <p:nvSpPr>
          <p:cNvPr id="16" name="Oval 24">
            <a:extLst>
              <a:ext uri="{FF2B5EF4-FFF2-40B4-BE49-F238E27FC236}">
                <a16:creationId xmlns:a16="http://schemas.microsoft.com/office/drawing/2014/main" id="{014B39ED-3197-2A30-D97D-A338F7F8F5C5}"/>
              </a:ext>
            </a:extLst>
          </p:cNvPr>
          <p:cNvSpPr>
            <a:spLocks noChangeArrowheads="1"/>
          </p:cNvSpPr>
          <p:nvPr/>
        </p:nvSpPr>
        <p:spPr bwMode="auto">
          <a:xfrm>
            <a:off x="1728871" y="4843618"/>
            <a:ext cx="961407" cy="1050395"/>
          </a:xfrm>
          <a:prstGeom prst="ellipse">
            <a:avLst/>
          </a:prstGeom>
          <a:solidFill>
            <a:srgbClr val="0C53DB"/>
          </a:solidFill>
          <a:ln>
            <a:noFill/>
          </a:ln>
        </p:spPr>
        <p:txBody>
          <a:bodyPr vert="horz" wrap="square" lIns="137160" tIns="68580" rIns="137160" bIns="68580" numCol="1" anchor="t" anchorCtr="0" compatLnSpc="1">
            <a:prstTxWarp prst="textNoShape">
              <a:avLst/>
            </a:prstTxWarp>
          </a:bodyPr>
          <a:lstStyle/>
          <a:p>
            <a:pPr defTabSz="1828755">
              <a:defRPr/>
            </a:pPr>
            <a:endParaRPr lang="en-US" sz="3600" kern="0" dirty="0">
              <a:solidFill>
                <a:srgbClr val="FFFFFF"/>
              </a:solidFill>
              <a:latin typeface="Open Sans Light"/>
            </a:endParaRPr>
          </a:p>
        </p:txBody>
      </p:sp>
      <p:sp>
        <p:nvSpPr>
          <p:cNvPr id="17" name="Oval 24">
            <a:extLst>
              <a:ext uri="{FF2B5EF4-FFF2-40B4-BE49-F238E27FC236}">
                <a16:creationId xmlns:a16="http://schemas.microsoft.com/office/drawing/2014/main" id="{48E8F2F5-A02C-0172-204E-9DA686E67803}"/>
              </a:ext>
            </a:extLst>
          </p:cNvPr>
          <p:cNvSpPr>
            <a:spLocks noChangeArrowheads="1"/>
          </p:cNvSpPr>
          <p:nvPr/>
        </p:nvSpPr>
        <p:spPr bwMode="auto">
          <a:xfrm>
            <a:off x="1728871" y="7555710"/>
            <a:ext cx="961407" cy="1011566"/>
          </a:xfrm>
          <a:prstGeom prst="ellipse">
            <a:avLst/>
          </a:prstGeom>
          <a:solidFill>
            <a:srgbClr val="0C53DB"/>
          </a:solidFill>
          <a:ln>
            <a:noFill/>
          </a:ln>
        </p:spPr>
        <p:txBody>
          <a:bodyPr vert="horz" wrap="square" lIns="137160" tIns="68580" rIns="137160" bIns="68580" numCol="1" anchor="t" anchorCtr="0" compatLnSpc="1">
            <a:prstTxWarp prst="textNoShape">
              <a:avLst/>
            </a:prstTxWarp>
          </a:bodyPr>
          <a:lstStyle/>
          <a:p>
            <a:pPr defTabSz="1828755">
              <a:defRPr/>
            </a:pPr>
            <a:endParaRPr lang="en-US" sz="3600" kern="0" dirty="0">
              <a:solidFill>
                <a:srgbClr val="FFFFFF"/>
              </a:solidFill>
              <a:latin typeface="Open Sans Light"/>
            </a:endParaRPr>
          </a:p>
        </p:txBody>
      </p:sp>
      <p:pic>
        <p:nvPicPr>
          <p:cNvPr id="18" name="Picture 17">
            <a:extLst>
              <a:ext uri="{FF2B5EF4-FFF2-40B4-BE49-F238E27FC236}">
                <a16:creationId xmlns:a16="http://schemas.microsoft.com/office/drawing/2014/main" id="{9652D755-DFE2-EAF9-95C8-C13DACFCB4E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890828" y="2103631"/>
            <a:ext cx="604452" cy="660401"/>
          </a:xfrm>
          <a:prstGeom prst="rect">
            <a:avLst/>
          </a:prstGeom>
        </p:spPr>
      </p:pic>
      <p:pic>
        <p:nvPicPr>
          <p:cNvPr id="19" name="Picture 18">
            <a:extLst>
              <a:ext uri="{FF2B5EF4-FFF2-40B4-BE49-F238E27FC236}">
                <a16:creationId xmlns:a16="http://schemas.microsoft.com/office/drawing/2014/main" id="{8E52BAF4-1D6E-B52E-4833-5B2DC790C42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891727" y="4946006"/>
            <a:ext cx="614180" cy="671028"/>
          </a:xfrm>
          <a:prstGeom prst="rect">
            <a:avLst/>
          </a:prstGeom>
        </p:spPr>
      </p:pic>
      <p:pic>
        <p:nvPicPr>
          <p:cNvPr id="20" name="Picture 19">
            <a:extLst>
              <a:ext uri="{FF2B5EF4-FFF2-40B4-BE49-F238E27FC236}">
                <a16:creationId xmlns:a16="http://schemas.microsoft.com/office/drawing/2014/main" id="{E0044FBD-4ED9-BC55-17E7-AE6D536359E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887534" y="7724663"/>
            <a:ext cx="607746" cy="663999"/>
          </a:xfrm>
          <a:prstGeom prst="rect">
            <a:avLst/>
          </a:prstGeom>
        </p:spPr>
      </p:pic>
      <p:sp>
        <p:nvSpPr>
          <p:cNvPr id="5" name="Title 4">
            <a:extLst>
              <a:ext uri="{FF2B5EF4-FFF2-40B4-BE49-F238E27FC236}">
                <a16:creationId xmlns:a16="http://schemas.microsoft.com/office/drawing/2014/main" id="{21FB9DEC-E0D6-D3AF-27B6-694F24741B93}"/>
              </a:ext>
            </a:extLst>
          </p:cNvPr>
          <p:cNvSpPr txBox="1">
            <a:spLocks noGrp="1"/>
          </p:cNvSpPr>
          <p:nvPr>
            <p:ph type="title"/>
          </p:nvPr>
        </p:nvSpPr>
        <p:spPr>
          <a:xfrm>
            <a:off x="339047" y="354461"/>
            <a:ext cx="17615043" cy="713785"/>
          </a:xfrm>
          <a:prstGeom prst="rect">
            <a:avLst/>
          </a:prstGeom>
          <a:noFill/>
        </p:spPr>
        <p:txBody>
          <a:bodyPr wrap="square">
            <a:spAutoFit/>
          </a:bodyPr>
          <a:lstStyle>
            <a:defPPr>
              <a:defRPr lang="en-US"/>
            </a:defPPr>
            <a:lvl1pPr marR="0" lvl="0" indent="0" fontAlgn="base">
              <a:lnSpc>
                <a:spcPct val="80000"/>
              </a:lnSpc>
              <a:spcBef>
                <a:spcPts val="0"/>
              </a:spcBef>
              <a:spcAft>
                <a:spcPts val="0"/>
              </a:spcAft>
              <a:buClrTx/>
              <a:buSzTx/>
              <a:buFontTx/>
              <a:buNone/>
              <a:tabLst/>
              <a:defRPr kumimoji="0" sz="3200" b="1" i="0" u="none" strike="noStrike" cap="none" spc="0" normalizeH="0" baseline="0">
                <a:ln>
                  <a:noFill/>
                </a:ln>
                <a:solidFill>
                  <a:schemeClr val="accent1"/>
                </a:solidFill>
                <a:effectLst/>
                <a:uLnTx/>
                <a:uFillTx/>
                <a:latin typeface="+mj-lt"/>
                <a:ea typeface="Open Sans" panose="020B0606030504020204" pitchFamily="34" charset="0"/>
                <a:cs typeface="Plus Jakarta Sans" pitchFamily="2" charset="0"/>
              </a:defRPr>
            </a:lvl1pPr>
          </a:lstStyle>
          <a:p>
            <a:r>
              <a:rPr lang="en-US" sz="4800" dirty="0">
                <a:solidFill>
                  <a:srgbClr val="0347DF"/>
                </a:solidFill>
                <a:latin typeface="Garet Bold" panose="020B0604020202020204" charset="0"/>
              </a:rPr>
              <a:t> The Right Business Questions Guide Ai Analytics</a:t>
            </a:r>
            <a:endParaRPr lang="th-TH" sz="4800" dirty="0">
              <a:solidFill>
                <a:srgbClr val="0347DF"/>
              </a:solidFill>
              <a:latin typeface="Garet Bold" panose="020B0604020202020204" charset="0"/>
            </a:endParaRPr>
          </a:p>
        </p:txBody>
      </p:sp>
    </p:spTree>
    <p:extLst>
      <p:ext uri="{BB962C8B-B14F-4D97-AF65-F5344CB8AC3E}">
        <p14:creationId xmlns:p14="http://schemas.microsoft.com/office/powerpoint/2010/main" val="3947208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57766" y="6692882"/>
            <a:ext cx="11830234" cy="3177813"/>
            <a:chOff x="0" y="0"/>
            <a:chExt cx="9347345" cy="2510865"/>
          </a:xfrm>
        </p:grpSpPr>
        <p:sp>
          <p:nvSpPr>
            <p:cNvPr id="3" name="Freeform 3"/>
            <p:cNvSpPr/>
            <p:nvPr/>
          </p:nvSpPr>
          <p:spPr>
            <a:xfrm>
              <a:off x="0" y="0"/>
              <a:ext cx="9347345" cy="2510865"/>
            </a:xfrm>
            <a:custGeom>
              <a:avLst/>
              <a:gdLst/>
              <a:ahLst/>
              <a:cxnLst/>
              <a:rect l="l" t="t" r="r" b="b"/>
              <a:pathLst>
                <a:path w="9347345" h="2510865">
                  <a:moveTo>
                    <a:pt x="0" y="0"/>
                  </a:moveTo>
                  <a:lnTo>
                    <a:pt x="9347345" y="0"/>
                  </a:lnTo>
                  <a:lnTo>
                    <a:pt x="9347345" y="2510865"/>
                  </a:lnTo>
                  <a:lnTo>
                    <a:pt x="0" y="2510865"/>
                  </a:lnTo>
                  <a:close/>
                </a:path>
              </a:pathLst>
            </a:custGeom>
            <a:solidFill>
              <a:srgbClr val="F6F6F6"/>
            </a:solidFill>
          </p:spPr>
          <p:txBody>
            <a:bodyPr/>
            <a:lstStyle/>
            <a:p>
              <a:endParaRPr lang="en-US" dirty="0"/>
            </a:p>
          </p:txBody>
        </p:sp>
        <p:sp>
          <p:nvSpPr>
            <p:cNvPr id="4" name="TextBox 4"/>
            <p:cNvSpPr txBox="1"/>
            <p:nvPr/>
          </p:nvSpPr>
          <p:spPr>
            <a:xfrm>
              <a:off x="0" y="-38100"/>
              <a:ext cx="9347345" cy="2548965"/>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1039127" y="74404"/>
            <a:ext cx="5429066" cy="10287000"/>
            <a:chOff x="0" y="0"/>
            <a:chExt cx="7238755" cy="13716000"/>
          </a:xfrm>
        </p:grpSpPr>
        <p:pic>
          <p:nvPicPr>
            <p:cNvPr id="6" name="Picture 6"/>
            <p:cNvPicPr>
              <a:picLocks noChangeAspect="1"/>
            </p:cNvPicPr>
            <p:nvPr/>
          </p:nvPicPr>
          <p:blipFill>
            <a:blip r:embed="rId3"/>
            <a:srcRect l="17004" r="49284"/>
            <a:stretch>
              <a:fillRect/>
            </a:stretch>
          </p:blipFill>
          <p:spPr>
            <a:xfrm>
              <a:off x="0" y="0"/>
              <a:ext cx="7238755" cy="13716000"/>
            </a:xfrm>
            <a:prstGeom prst="rect">
              <a:avLst/>
            </a:prstGeom>
          </p:spPr>
        </p:pic>
      </p:grpSp>
      <p:grpSp>
        <p:nvGrpSpPr>
          <p:cNvPr id="7" name="Group 7"/>
          <p:cNvGrpSpPr/>
          <p:nvPr/>
        </p:nvGrpSpPr>
        <p:grpSpPr>
          <a:xfrm>
            <a:off x="16628710" y="-29603"/>
            <a:ext cx="1694792" cy="10287000"/>
            <a:chOff x="0" y="0"/>
            <a:chExt cx="446365" cy="2709333"/>
          </a:xfrm>
        </p:grpSpPr>
        <p:sp>
          <p:nvSpPr>
            <p:cNvPr id="8" name="Freeform 8"/>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0345E4"/>
            </a:solidFill>
          </p:spPr>
          <p:txBody>
            <a:bodyPr/>
            <a:lstStyle/>
            <a:p>
              <a:endParaRPr lang="en-US" dirty="0"/>
            </a:p>
          </p:txBody>
        </p:sp>
        <p:sp>
          <p:nvSpPr>
            <p:cNvPr id="9" name="TextBox 9"/>
            <p:cNvSpPr txBox="1"/>
            <p:nvPr/>
          </p:nvSpPr>
          <p:spPr>
            <a:xfrm>
              <a:off x="0" y="-38100"/>
              <a:ext cx="446365" cy="2747433"/>
            </a:xfrm>
            <a:prstGeom prst="rect">
              <a:avLst/>
            </a:prstGeom>
          </p:spPr>
          <p:txBody>
            <a:bodyPr lIns="50800" tIns="50800" rIns="50800" bIns="50800" rtlCol="0" anchor="ctr"/>
            <a:lstStyle/>
            <a:p>
              <a:pPr algn="ctr">
                <a:lnSpc>
                  <a:spcPts val="2659"/>
                </a:lnSpc>
              </a:pPr>
              <a:endParaRPr dirty="0"/>
            </a:p>
          </p:txBody>
        </p:sp>
      </p:grpSp>
      <p:grpSp>
        <p:nvGrpSpPr>
          <p:cNvPr id="10" name="Group 10"/>
          <p:cNvGrpSpPr/>
          <p:nvPr/>
        </p:nvGrpSpPr>
        <p:grpSpPr>
          <a:xfrm>
            <a:off x="0" y="5915387"/>
            <a:ext cx="1028700" cy="3177813"/>
            <a:chOff x="0" y="0"/>
            <a:chExt cx="812800" cy="2510865"/>
          </a:xfrm>
        </p:grpSpPr>
        <p:sp>
          <p:nvSpPr>
            <p:cNvPr id="11" name="Freeform 11"/>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0345E4"/>
            </a:solidFill>
          </p:spPr>
          <p:txBody>
            <a:bodyPr/>
            <a:lstStyle/>
            <a:p>
              <a:endParaRPr lang="en-US" dirty="0"/>
            </a:p>
          </p:txBody>
        </p:sp>
        <p:sp>
          <p:nvSpPr>
            <p:cNvPr id="12" name="TextBox 12"/>
            <p:cNvSpPr txBox="1"/>
            <p:nvPr/>
          </p:nvSpPr>
          <p:spPr>
            <a:xfrm>
              <a:off x="0" y="-38100"/>
              <a:ext cx="812800" cy="2548965"/>
            </a:xfrm>
            <a:prstGeom prst="rect">
              <a:avLst/>
            </a:prstGeom>
          </p:spPr>
          <p:txBody>
            <a:bodyPr lIns="50800" tIns="50800" rIns="50800" bIns="50800" rtlCol="0" anchor="ctr"/>
            <a:lstStyle/>
            <a:p>
              <a:pPr algn="ctr">
                <a:lnSpc>
                  <a:spcPts val="2659"/>
                </a:lnSpc>
              </a:pPr>
              <a:endParaRPr dirty="0"/>
            </a:p>
          </p:txBody>
        </p:sp>
      </p:grpSp>
      <p:grpSp>
        <p:nvGrpSpPr>
          <p:cNvPr id="13" name="Group 13"/>
          <p:cNvGrpSpPr/>
          <p:nvPr/>
        </p:nvGrpSpPr>
        <p:grpSpPr>
          <a:xfrm>
            <a:off x="10427" y="18617"/>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345E4"/>
            </a:solidFill>
          </p:spPr>
          <p:txBody>
            <a:bodyPr/>
            <a:lstStyle/>
            <a:p>
              <a:endParaRPr lang="en-US" dirty="0"/>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16" name="TextBox 16"/>
          <p:cNvSpPr txBox="1"/>
          <p:nvPr/>
        </p:nvSpPr>
        <p:spPr>
          <a:xfrm>
            <a:off x="9633109" y="1904"/>
            <a:ext cx="7494647" cy="1167627"/>
          </a:xfrm>
          <a:prstGeom prst="rect">
            <a:avLst/>
          </a:prstGeom>
        </p:spPr>
        <p:txBody>
          <a:bodyPr lIns="0" tIns="0" rIns="0" bIns="0" rtlCol="0" anchor="t">
            <a:spAutoFit/>
          </a:bodyPr>
          <a:lstStyle/>
          <a:p>
            <a:pPr algn="l">
              <a:lnSpc>
                <a:spcPts val="9487"/>
              </a:lnSpc>
            </a:pPr>
            <a:r>
              <a:rPr lang="en-US" sz="6600" b="1" dirty="0">
                <a:solidFill>
                  <a:srgbClr val="000000"/>
                </a:solidFill>
                <a:latin typeface="Garet Bold"/>
                <a:ea typeface="Garet Bold"/>
                <a:cs typeface="Garet Bold"/>
                <a:sym typeface="Garet Bold"/>
              </a:rPr>
              <a:t>AGENDA</a:t>
            </a:r>
          </a:p>
        </p:txBody>
      </p:sp>
      <p:grpSp>
        <p:nvGrpSpPr>
          <p:cNvPr id="17" name="Group 17"/>
          <p:cNvGrpSpPr/>
          <p:nvPr/>
        </p:nvGrpSpPr>
        <p:grpSpPr>
          <a:xfrm>
            <a:off x="7297118" y="1190362"/>
            <a:ext cx="969409" cy="969409"/>
            <a:chOff x="0" y="0"/>
            <a:chExt cx="812800" cy="812800"/>
          </a:xfrm>
        </p:grpSpPr>
        <p:sp>
          <p:nvSpPr>
            <p:cNvPr id="18" name="Freeform 18"/>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0345E4"/>
            </a:solidFill>
          </p:spPr>
          <p:txBody>
            <a:bodyPr/>
            <a:lstStyle/>
            <a:p>
              <a:endParaRPr lang="en-US" dirty="0">
                <a:latin typeface="Garet Bold" panose="020B0604020202020204" charset="0"/>
              </a:endParaRPr>
            </a:p>
          </p:txBody>
        </p:sp>
        <p:sp>
          <p:nvSpPr>
            <p:cNvPr id="19" name="TextBox 19"/>
            <p:cNvSpPr txBox="1"/>
            <p:nvPr/>
          </p:nvSpPr>
          <p:spPr>
            <a:xfrm>
              <a:off x="63500" y="-3175"/>
              <a:ext cx="685800" cy="752475"/>
            </a:xfrm>
            <a:prstGeom prst="rect">
              <a:avLst/>
            </a:prstGeom>
          </p:spPr>
          <p:txBody>
            <a:bodyPr lIns="44470" tIns="44470" rIns="44470" bIns="44470" rtlCol="0" anchor="ctr"/>
            <a:lstStyle/>
            <a:p>
              <a:pPr algn="ctr">
                <a:lnSpc>
                  <a:spcPts val="4759"/>
                </a:lnSpc>
              </a:pPr>
              <a:r>
                <a:rPr lang="en-US" sz="3399" b="1" dirty="0">
                  <a:solidFill>
                    <a:srgbClr val="FFFFFF"/>
                  </a:solidFill>
                  <a:latin typeface="Garet Bold" panose="020B0604020202020204" charset="0"/>
                  <a:ea typeface="Garet Bold"/>
                  <a:cs typeface="Garet Bold"/>
                  <a:sym typeface="Garet Bold"/>
                </a:rPr>
                <a:t>01</a:t>
              </a:r>
            </a:p>
          </p:txBody>
        </p:sp>
      </p:grpSp>
      <p:grpSp>
        <p:nvGrpSpPr>
          <p:cNvPr id="20" name="Group 20"/>
          <p:cNvGrpSpPr/>
          <p:nvPr/>
        </p:nvGrpSpPr>
        <p:grpSpPr>
          <a:xfrm>
            <a:off x="7297118" y="2371308"/>
            <a:ext cx="969409" cy="969409"/>
            <a:chOff x="0" y="0"/>
            <a:chExt cx="812800" cy="812800"/>
          </a:xfrm>
        </p:grpSpPr>
        <p:sp>
          <p:nvSpPr>
            <p:cNvPr id="21" name="Freeform 21"/>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0345E4"/>
            </a:solidFill>
          </p:spPr>
          <p:txBody>
            <a:bodyPr/>
            <a:lstStyle/>
            <a:p>
              <a:endParaRPr lang="en-US" dirty="0">
                <a:latin typeface="Garet Bold" panose="020B0604020202020204" charset="0"/>
              </a:endParaRPr>
            </a:p>
          </p:txBody>
        </p:sp>
        <p:sp>
          <p:nvSpPr>
            <p:cNvPr id="22" name="TextBox 22"/>
            <p:cNvSpPr txBox="1"/>
            <p:nvPr/>
          </p:nvSpPr>
          <p:spPr>
            <a:xfrm>
              <a:off x="63500" y="-3175"/>
              <a:ext cx="685800" cy="752475"/>
            </a:xfrm>
            <a:prstGeom prst="rect">
              <a:avLst/>
            </a:prstGeom>
          </p:spPr>
          <p:txBody>
            <a:bodyPr lIns="44470" tIns="44470" rIns="44470" bIns="44470" rtlCol="0" anchor="ctr"/>
            <a:lstStyle/>
            <a:p>
              <a:pPr algn="ctr">
                <a:lnSpc>
                  <a:spcPts val="4759"/>
                </a:lnSpc>
              </a:pPr>
              <a:r>
                <a:rPr lang="en-US" sz="3399" b="1" dirty="0">
                  <a:solidFill>
                    <a:srgbClr val="FFFFFF"/>
                  </a:solidFill>
                  <a:latin typeface="Garet Bold" panose="020B0604020202020204" charset="0"/>
                  <a:ea typeface="Garet Bold"/>
                  <a:cs typeface="Garet Bold"/>
                  <a:sym typeface="Garet Bold"/>
                </a:rPr>
                <a:t>02</a:t>
              </a:r>
            </a:p>
          </p:txBody>
        </p:sp>
      </p:grpSp>
      <p:grpSp>
        <p:nvGrpSpPr>
          <p:cNvPr id="23" name="Group 23"/>
          <p:cNvGrpSpPr/>
          <p:nvPr/>
        </p:nvGrpSpPr>
        <p:grpSpPr>
          <a:xfrm>
            <a:off x="7297118" y="3552254"/>
            <a:ext cx="969409" cy="969409"/>
            <a:chOff x="0" y="0"/>
            <a:chExt cx="812800" cy="812800"/>
          </a:xfrm>
        </p:grpSpPr>
        <p:sp>
          <p:nvSpPr>
            <p:cNvPr id="24" name="Freeform 24"/>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0345E4"/>
            </a:solidFill>
          </p:spPr>
          <p:txBody>
            <a:bodyPr/>
            <a:lstStyle/>
            <a:p>
              <a:endParaRPr lang="en-US" dirty="0">
                <a:latin typeface="Garet Bold" panose="020B0604020202020204" charset="0"/>
              </a:endParaRPr>
            </a:p>
          </p:txBody>
        </p:sp>
        <p:sp>
          <p:nvSpPr>
            <p:cNvPr id="25" name="TextBox 25"/>
            <p:cNvSpPr txBox="1"/>
            <p:nvPr/>
          </p:nvSpPr>
          <p:spPr>
            <a:xfrm>
              <a:off x="63500" y="-3175"/>
              <a:ext cx="685800" cy="752475"/>
            </a:xfrm>
            <a:prstGeom prst="rect">
              <a:avLst/>
            </a:prstGeom>
          </p:spPr>
          <p:txBody>
            <a:bodyPr lIns="44470" tIns="44470" rIns="44470" bIns="44470" rtlCol="0" anchor="ctr"/>
            <a:lstStyle/>
            <a:p>
              <a:pPr algn="ctr">
                <a:lnSpc>
                  <a:spcPts val="4759"/>
                </a:lnSpc>
              </a:pPr>
              <a:r>
                <a:rPr lang="en-US" sz="3399" b="1" dirty="0">
                  <a:solidFill>
                    <a:srgbClr val="FFFFFF"/>
                  </a:solidFill>
                  <a:latin typeface="Garet Bold" panose="020B0604020202020204" charset="0"/>
                  <a:ea typeface="Garet Bold"/>
                  <a:cs typeface="Garet Bold"/>
                  <a:sym typeface="Garet Bold"/>
                </a:rPr>
                <a:t>03</a:t>
              </a:r>
            </a:p>
          </p:txBody>
        </p:sp>
      </p:grpSp>
      <p:grpSp>
        <p:nvGrpSpPr>
          <p:cNvPr id="26" name="Group 26"/>
          <p:cNvGrpSpPr/>
          <p:nvPr/>
        </p:nvGrpSpPr>
        <p:grpSpPr>
          <a:xfrm>
            <a:off x="7297118" y="4733200"/>
            <a:ext cx="969409" cy="969409"/>
            <a:chOff x="0" y="0"/>
            <a:chExt cx="812800" cy="812800"/>
          </a:xfrm>
        </p:grpSpPr>
        <p:sp>
          <p:nvSpPr>
            <p:cNvPr id="27" name="Freeform 27"/>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0345E4"/>
            </a:solidFill>
          </p:spPr>
          <p:txBody>
            <a:bodyPr/>
            <a:lstStyle/>
            <a:p>
              <a:endParaRPr lang="en-US" dirty="0">
                <a:latin typeface="Garet Bold" panose="020B0604020202020204" charset="0"/>
              </a:endParaRPr>
            </a:p>
          </p:txBody>
        </p:sp>
        <p:sp>
          <p:nvSpPr>
            <p:cNvPr id="28" name="TextBox 28"/>
            <p:cNvSpPr txBox="1"/>
            <p:nvPr/>
          </p:nvSpPr>
          <p:spPr>
            <a:xfrm>
              <a:off x="63500" y="-3175"/>
              <a:ext cx="685800" cy="752475"/>
            </a:xfrm>
            <a:prstGeom prst="rect">
              <a:avLst/>
            </a:prstGeom>
          </p:spPr>
          <p:txBody>
            <a:bodyPr lIns="44470" tIns="44470" rIns="44470" bIns="44470" rtlCol="0" anchor="ctr"/>
            <a:lstStyle/>
            <a:p>
              <a:pPr algn="ctr">
                <a:lnSpc>
                  <a:spcPts val="4759"/>
                </a:lnSpc>
              </a:pPr>
              <a:r>
                <a:rPr lang="en-US" sz="3399" b="1" dirty="0">
                  <a:solidFill>
                    <a:srgbClr val="FFFFFF"/>
                  </a:solidFill>
                  <a:latin typeface="Garet Bold" panose="020B0604020202020204" charset="0"/>
                  <a:ea typeface="Garet Bold"/>
                  <a:cs typeface="Garet Bold"/>
                  <a:sym typeface="Garet Bold"/>
                </a:rPr>
                <a:t>04</a:t>
              </a:r>
            </a:p>
          </p:txBody>
        </p:sp>
      </p:grpSp>
      <p:grpSp>
        <p:nvGrpSpPr>
          <p:cNvPr id="29" name="Group 29"/>
          <p:cNvGrpSpPr/>
          <p:nvPr/>
        </p:nvGrpSpPr>
        <p:grpSpPr>
          <a:xfrm>
            <a:off x="7297118" y="5914145"/>
            <a:ext cx="969409" cy="969409"/>
            <a:chOff x="0" y="0"/>
            <a:chExt cx="812800" cy="812800"/>
          </a:xfrm>
        </p:grpSpPr>
        <p:sp>
          <p:nvSpPr>
            <p:cNvPr id="30" name="Freeform 30"/>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0345E4"/>
            </a:solidFill>
          </p:spPr>
          <p:txBody>
            <a:bodyPr/>
            <a:lstStyle/>
            <a:p>
              <a:endParaRPr lang="en-US" dirty="0">
                <a:latin typeface="Garet Bold" panose="020B0604020202020204" charset="0"/>
              </a:endParaRPr>
            </a:p>
          </p:txBody>
        </p:sp>
        <p:sp>
          <p:nvSpPr>
            <p:cNvPr id="31" name="TextBox 31"/>
            <p:cNvSpPr txBox="1"/>
            <p:nvPr/>
          </p:nvSpPr>
          <p:spPr>
            <a:xfrm>
              <a:off x="63500" y="-3175"/>
              <a:ext cx="685800" cy="752475"/>
            </a:xfrm>
            <a:prstGeom prst="rect">
              <a:avLst/>
            </a:prstGeom>
          </p:spPr>
          <p:txBody>
            <a:bodyPr lIns="44470" tIns="44470" rIns="44470" bIns="44470" rtlCol="0" anchor="ctr"/>
            <a:lstStyle/>
            <a:p>
              <a:pPr algn="ctr">
                <a:lnSpc>
                  <a:spcPts val="4759"/>
                </a:lnSpc>
              </a:pPr>
              <a:r>
                <a:rPr lang="en-US" sz="3399" b="1" dirty="0">
                  <a:solidFill>
                    <a:srgbClr val="FFFFFF"/>
                  </a:solidFill>
                  <a:latin typeface="Garet Bold" panose="020B0604020202020204" charset="0"/>
                  <a:ea typeface="Garet Bold"/>
                  <a:cs typeface="Garet Bold"/>
                  <a:sym typeface="Garet Bold"/>
                </a:rPr>
                <a:t>05</a:t>
              </a:r>
            </a:p>
          </p:txBody>
        </p:sp>
      </p:grpSp>
      <p:grpSp>
        <p:nvGrpSpPr>
          <p:cNvPr id="32" name="Group 32"/>
          <p:cNvGrpSpPr/>
          <p:nvPr/>
        </p:nvGrpSpPr>
        <p:grpSpPr>
          <a:xfrm>
            <a:off x="7320015" y="6962126"/>
            <a:ext cx="969409" cy="1036113"/>
            <a:chOff x="0" y="-55928"/>
            <a:chExt cx="812800" cy="868728"/>
          </a:xfrm>
        </p:grpSpPr>
        <p:sp>
          <p:nvSpPr>
            <p:cNvPr id="33" name="Freeform 33"/>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0345E4"/>
            </a:solidFill>
          </p:spPr>
          <p:txBody>
            <a:bodyPr/>
            <a:lstStyle/>
            <a:p>
              <a:endParaRPr lang="en-US" dirty="0">
                <a:latin typeface="Garet Bold" panose="020B0604020202020204" charset="0"/>
              </a:endParaRPr>
            </a:p>
          </p:txBody>
        </p:sp>
        <p:sp>
          <p:nvSpPr>
            <p:cNvPr id="34" name="TextBox 34"/>
            <p:cNvSpPr txBox="1"/>
            <p:nvPr/>
          </p:nvSpPr>
          <p:spPr>
            <a:xfrm>
              <a:off x="63499" y="-55928"/>
              <a:ext cx="685800" cy="752475"/>
            </a:xfrm>
            <a:prstGeom prst="rect">
              <a:avLst/>
            </a:prstGeom>
          </p:spPr>
          <p:txBody>
            <a:bodyPr lIns="44470" tIns="44470" rIns="44470" bIns="44470" rtlCol="0" anchor="ctr"/>
            <a:lstStyle/>
            <a:p>
              <a:pPr algn="ctr">
                <a:lnSpc>
                  <a:spcPts val="4759"/>
                </a:lnSpc>
              </a:pPr>
              <a:r>
                <a:rPr lang="en-US" sz="3399" b="1" dirty="0">
                  <a:solidFill>
                    <a:srgbClr val="FFFFFF"/>
                  </a:solidFill>
                  <a:latin typeface="Garet Bold" panose="020B0604020202020204" charset="0"/>
                  <a:ea typeface="Garet Bold"/>
                  <a:cs typeface="Garet Bold"/>
                  <a:sym typeface="Garet Bold"/>
                </a:rPr>
                <a:t>06</a:t>
              </a:r>
            </a:p>
          </p:txBody>
        </p:sp>
      </p:grpSp>
      <p:grpSp>
        <p:nvGrpSpPr>
          <p:cNvPr id="41" name="Group 41"/>
          <p:cNvGrpSpPr/>
          <p:nvPr/>
        </p:nvGrpSpPr>
        <p:grpSpPr>
          <a:xfrm>
            <a:off x="13380433" y="6777954"/>
            <a:ext cx="3744615" cy="3744615"/>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19608"/>
                </a:srgbClr>
              </a:solidFill>
              <a:prstDash val="solid"/>
              <a:miter/>
            </a:ln>
          </p:spPr>
          <p:txBody>
            <a:bodyPr/>
            <a:lstStyle/>
            <a:p>
              <a:endParaRPr lang="en-US" dirty="0"/>
            </a:p>
          </p:txBody>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44" name="TextBox 44"/>
          <p:cNvSpPr txBox="1"/>
          <p:nvPr/>
        </p:nvSpPr>
        <p:spPr>
          <a:xfrm>
            <a:off x="8485829" y="1440116"/>
            <a:ext cx="7351823" cy="432811"/>
          </a:xfrm>
          <a:prstGeom prst="rect">
            <a:avLst/>
          </a:prstGeom>
        </p:spPr>
        <p:txBody>
          <a:bodyPr lIns="0" tIns="0" rIns="0" bIns="0" rtlCol="0" anchor="t">
            <a:spAutoFit/>
          </a:bodyPr>
          <a:lstStyle/>
          <a:p>
            <a:pPr algn="l">
              <a:lnSpc>
                <a:spcPts val="3499"/>
              </a:lnSpc>
            </a:pPr>
            <a:r>
              <a:rPr lang="en-US" sz="2499" dirty="0">
                <a:solidFill>
                  <a:srgbClr val="000000"/>
                </a:solidFill>
                <a:latin typeface="Garet Bold" panose="020B0604020202020204" charset="0"/>
                <a:ea typeface="Garet"/>
                <a:cs typeface="Garet"/>
                <a:sym typeface="Garet"/>
              </a:rPr>
              <a:t>Brief History of Category Management</a:t>
            </a:r>
          </a:p>
        </p:txBody>
      </p:sp>
      <p:sp>
        <p:nvSpPr>
          <p:cNvPr id="45" name="TextBox 45"/>
          <p:cNvSpPr txBox="1"/>
          <p:nvPr/>
        </p:nvSpPr>
        <p:spPr>
          <a:xfrm>
            <a:off x="8485829" y="2621062"/>
            <a:ext cx="7351823" cy="432811"/>
          </a:xfrm>
          <a:prstGeom prst="rect">
            <a:avLst/>
          </a:prstGeom>
        </p:spPr>
        <p:txBody>
          <a:bodyPr lIns="0" tIns="0" rIns="0" bIns="0" rtlCol="0" anchor="t">
            <a:spAutoFit/>
          </a:bodyPr>
          <a:lstStyle/>
          <a:p>
            <a:pPr algn="l">
              <a:lnSpc>
                <a:spcPts val="3499"/>
              </a:lnSpc>
            </a:pPr>
            <a:r>
              <a:rPr lang="en-US" sz="2499" dirty="0">
                <a:solidFill>
                  <a:srgbClr val="000000"/>
                </a:solidFill>
                <a:latin typeface="Garet Bold" panose="020B0604020202020204" charset="0"/>
                <a:ea typeface="Garet"/>
                <a:cs typeface="Garet"/>
                <a:sym typeface="Garet"/>
              </a:rPr>
              <a:t>Evolution of Retail Marketing</a:t>
            </a:r>
          </a:p>
        </p:txBody>
      </p:sp>
      <p:sp>
        <p:nvSpPr>
          <p:cNvPr id="46" name="TextBox 46"/>
          <p:cNvSpPr txBox="1"/>
          <p:nvPr/>
        </p:nvSpPr>
        <p:spPr>
          <a:xfrm>
            <a:off x="8485829" y="3802008"/>
            <a:ext cx="7351823" cy="432811"/>
          </a:xfrm>
          <a:prstGeom prst="rect">
            <a:avLst/>
          </a:prstGeom>
        </p:spPr>
        <p:txBody>
          <a:bodyPr lIns="0" tIns="0" rIns="0" bIns="0" rtlCol="0" anchor="t">
            <a:spAutoFit/>
          </a:bodyPr>
          <a:lstStyle/>
          <a:p>
            <a:pPr algn="l">
              <a:lnSpc>
                <a:spcPts val="3499"/>
              </a:lnSpc>
            </a:pPr>
            <a:r>
              <a:rPr lang="en-US" sz="2499" dirty="0">
                <a:solidFill>
                  <a:srgbClr val="000000"/>
                </a:solidFill>
                <a:latin typeface="Garet Bold" panose="020B0604020202020204" charset="0"/>
                <a:ea typeface="Garet"/>
                <a:cs typeface="Garet"/>
                <a:sym typeface="Garet"/>
              </a:rPr>
              <a:t>The Urgent Need for Change</a:t>
            </a:r>
          </a:p>
        </p:txBody>
      </p:sp>
      <p:sp>
        <p:nvSpPr>
          <p:cNvPr id="47" name="TextBox 47"/>
          <p:cNvSpPr txBox="1"/>
          <p:nvPr/>
        </p:nvSpPr>
        <p:spPr>
          <a:xfrm>
            <a:off x="8485829" y="4982954"/>
            <a:ext cx="7351823" cy="432811"/>
          </a:xfrm>
          <a:prstGeom prst="rect">
            <a:avLst/>
          </a:prstGeom>
        </p:spPr>
        <p:txBody>
          <a:bodyPr lIns="0" tIns="0" rIns="0" bIns="0" rtlCol="0" anchor="t">
            <a:spAutoFit/>
          </a:bodyPr>
          <a:lstStyle/>
          <a:p>
            <a:pPr algn="l">
              <a:lnSpc>
                <a:spcPts val="3499"/>
              </a:lnSpc>
            </a:pPr>
            <a:r>
              <a:rPr lang="en-US" sz="2499" dirty="0">
                <a:solidFill>
                  <a:srgbClr val="000000"/>
                </a:solidFill>
                <a:latin typeface="Garet Bold" panose="020B0604020202020204" charset="0"/>
                <a:ea typeface="Garet"/>
                <a:cs typeface="Garet"/>
                <a:sym typeface="Garet"/>
              </a:rPr>
              <a:t>Next Generation Category Management</a:t>
            </a:r>
          </a:p>
        </p:txBody>
      </p:sp>
      <p:sp>
        <p:nvSpPr>
          <p:cNvPr id="48" name="TextBox 48"/>
          <p:cNvSpPr txBox="1"/>
          <p:nvPr/>
        </p:nvSpPr>
        <p:spPr>
          <a:xfrm>
            <a:off x="8485829" y="6163900"/>
            <a:ext cx="7351823" cy="432811"/>
          </a:xfrm>
          <a:prstGeom prst="rect">
            <a:avLst/>
          </a:prstGeom>
        </p:spPr>
        <p:txBody>
          <a:bodyPr lIns="0" tIns="0" rIns="0" bIns="0" rtlCol="0" anchor="t">
            <a:spAutoFit/>
          </a:bodyPr>
          <a:lstStyle/>
          <a:p>
            <a:pPr algn="l">
              <a:lnSpc>
                <a:spcPts val="3499"/>
              </a:lnSpc>
            </a:pPr>
            <a:r>
              <a:rPr lang="en-US" sz="2499" dirty="0">
                <a:solidFill>
                  <a:srgbClr val="000000"/>
                </a:solidFill>
                <a:latin typeface="Garet Bold" panose="020B0604020202020204" charset="0"/>
                <a:ea typeface="Garet"/>
                <a:cs typeface="Garet"/>
                <a:sym typeface="Garet"/>
              </a:rPr>
              <a:t>Ai Tools to Support the Evolution</a:t>
            </a:r>
          </a:p>
        </p:txBody>
      </p:sp>
      <p:sp>
        <p:nvSpPr>
          <p:cNvPr id="49" name="TextBox 49"/>
          <p:cNvSpPr txBox="1"/>
          <p:nvPr/>
        </p:nvSpPr>
        <p:spPr>
          <a:xfrm>
            <a:off x="8485829" y="7344846"/>
            <a:ext cx="7351823" cy="432811"/>
          </a:xfrm>
          <a:prstGeom prst="rect">
            <a:avLst/>
          </a:prstGeom>
        </p:spPr>
        <p:txBody>
          <a:bodyPr lIns="0" tIns="0" rIns="0" bIns="0" rtlCol="0" anchor="t">
            <a:spAutoFit/>
          </a:bodyPr>
          <a:lstStyle/>
          <a:p>
            <a:pPr algn="l">
              <a:lnSpc>
                <a:spcPts val="3499"/>
              </a:lnSpc>
            </a:pPr>
            <a:r>
              <a:rPr lang="en-US" sz="2499" dirty="0">
                <a:solidFill>
                  <a:srgbClr val="000000"/>
                </a:solidFill>
                <a:latin typeface="Garet Bold" panose="020B0604020202020204" charset="0"/>
                <a:ea typeface="Garet"/>
                <a:cs typeface="Garet"/>
                <a:sym typeface="Garet"/>
              </a:rPr>
              <a:t>Dr. Harris’ Predictions </a:t>
            </a:r>
          </a:p>
        </p:txBody>
      </p:sp>
      <p:grpSp>
        <p:nvGrpSpPr>
          <p:cNvPr id="36" name="Group 32">
            <a:extLst>
              <a:ext uri="{FF2B5EF4-FFF2-40B4-BE49-F238E27FC236}">
                <a16:creationId xmlns:a16="http://schemas.microsoft.com/office/drawing/2014/main" id="{5276AFA8-E40B-45F3-A1D8-BB4751879B41}"/>
              </a:ext>
            </a:extLst>
          </p:cNvPr>
          <p:cNvGrpSpPr/>
          <p:nvPr/>
        </p:nvGrpSpPr>
        <p:grpSpPr>
          <a:xfrm>
            <a:off x="7297118" y="8176463"/>
            <a:ext cx="969409" cy="969409"/>
            <a:chOff x="-127780" y="778896"/>
            <a:chExt cx="812800" cy="812800"/>
          </a:xfrm>
        </p:grpSpPr>
        <p:sp>
          <p:nvSpPr>
            <p:cNvPr id="37" name="Freeform 33">
              <a:extLst>
                <a:ext uri="{FF2B5EF4-FFF2-40B4-BE49-F238E27FC236}">
                  <a16:creationId xmlns:a16="http://schemas.microsoft.com/office/drawing/2014/main" id="{1712FB9F-A4E6-1837-31BC-0F4D134139B4}"/>
                </a:ext>
              </a:extLst>
            </p:cNvPr>
            <p:cNvSpPr/>
            <p:nvPr/>
          </p:nvSpPr>
          <p:spPr>
            <a:xfrm>
              <a:off x="-127780" y="778896"/>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0345E4"/>
            </a:solidFill>
          </p:spPr>
          <p:txBody>
            <a:bodyPr/>
            <a:lstStyle/>
            <a:p>
              <a:endParaRPr lang="en-US" dirty="0">
                <a:latin typeface="Garet Bold" panose="020B0604020202020204" charset="0"/>
              </a:endParaRPr>
            </a:p>
          </p:txBody>
        </p:sp>
        <p:sp>
          <p:nvSpPr>
            <p:cNvPr id="38" name="TextBox 34">
              <a:extLst>
                <a:ext uri="{FF2B5EF4-FFF2-40B4-BE49-F238E27FC236}">
                  <a16:creationId xmlns:a16="http://schemas.microsoft.com/office/drawing/2014/main" id="{E2EBFC36-43D8-CFA0-F0A3-BC4130162DC3}"/>
                </a:ext>
              </a:extLst>
            </p:cNvPr>
            <p:cNvSpPr txBox="1"/>
            <p:nvPr/>
          </p:nvSpPr>
          <p:spPr>
            <a:xfrm>
              <a:off x="-94146" y="809057"/>
              <a:ext cx="685800" cy="752475"/>
            </a:xfrm>
            <a:prstGeom prst="rect">
              <a:avLst/>
            </a:prstGeom>
          </p:spPr>
          <p:txBody>
            <a:bodyPr lIns="44470" tIns="44470" rIns="44470" bIns="44470" rtlCol="0" anchor="ctr"/>
            <a:lstStyle/>
            <a:p>
              <a:pPr algn="ctr">
                <a:lnSpc>
                  <a:spcPts val="4759"/>
                </a:lnSpc>
              </a:pPr>
              <a:r>
                <a:rPr lang="en-US" sz="3399" b="1" dirty="0">
                  <a:solidFill>
                    <a:srgbClr val="FFFFFF"/>
                  </a:solidFill>
                  <a:latin typeface="Garet Bold" panose="020B0604020202020204" charset="0"/>
                  <a:ea typeface="Garet Bold"/>
                  <a:cs typeface="Garet Bold"/>
                  <a:sym typeface="Garet Bold"/>
                </a:rPr>
                <a:t>07</a:t>
              </a:r>
            </a:p>
          </p:txBody>
        </p:sp>
      </p:grpSp>
      <p:sp>
        <p:nvSpPr>
          <p:cNvPr id="39" name="TextBox 49">
            <a:extLst>
              <a:ext uri="{FF2B5EF4-FFF2-40B4-BE49-F238E27FC236}">
                <a16:creationId xmlns:a16="http://schemas.microsoft.com/office/drawing/2014/main" id="{3119A4EC-ED3E-6CE4-790E-8D74D2BF4CEE}"/>
              </a:ext>
            </a:extLst>
          </p:cNvPr>
          <p:cNvSpPr txBox="1"/>
          <p:nvPr/>
        </p:nvSpPr>
        <p:spPr>
          <a:xfrm>
            <a:off x="8532722" y="8494836"/>
            <a:ext cx="7351823" cy="432811"/>
          </a:xfrm>
          <a:prstGeom prst="rect">
            <a:avLst/>
          </a:prstGeom>
        </p:spPr>
        <p:txBody>
          <a:bodyPr lIns="0" tIns="0" rIns="0" bIns="0" rtlCol="0" anchor="t">
            <a:spAutoFit/>
          </a:bodyPr>
          <a:lstStyle/>
          <a:p>
            <a:pPr algn="l">
              <a:lnSpc>
                <a:spcPts val="3499"/>
              </a:lnSpc>
            </a:pPr>
            <a:r>
              <a:rPr lang="en-US" sz="2499" dirty="0">
                <a:solidFill>
                  <a:srgbClr val="000000"/>
                </a:solidFill>
                <a:latin typeface="Garet Bold" panose="020B0604020202020204" charset="0"/>
                <a:ea typeface="Garet"/>
                <a:cs typeface="Garet"/>
                <a:sym typeface="Garet"/>
              </a:rPr>
              <a:t>Q &amp; 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810237-6E85-340C-28A7-0B173ECC78FD}"/>
              </a:ext>
            </a:extLst>
          </p:cNvPr>
          <p:cNvGrpSpPr/>
          <p:nvPr/>
        </p:nvGrpSpPr>
        <p:grpSpPr>
          <a:xfrm>
            <a:off x="361950" y="779489"/>
            <a:ext cx="10236096" cy="8753381"/>
            <a:chOff x="-9263" y="1859143"/>
            <a:chExt cx="12040408" cy="4998858"/>
          </a:xfrm>
          <a:solidFill>
            <a:schemeClr val="tx1"/>
          </a:solidFill>
        </p:grpSpPr>
        <p:pic>
          <p:nvPicPr>
            <p:cNvPr id="8" name="Picture 7" descr="A screenshot of a chat&#10;&#10;AI-generated content may be incorrect.">
              <a:extLst>
                <a:ext uri="{FF2B5EF4-FFF2-40B4-BE49-F238E27FC236}">
                  <a16:creationId xmlns:a16="http://schemas.microsoft.com/office/drawing/2014/main" id="{85A809AC-81F8-8156-9837-A5AE2C138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3" y="1859143"/>
              <a:ext cx="12040408" cy="4998858"/>
            </a:xfrm>
            <a:prstGeom prst="rect">
              <a:avLst/>
            </a:prstGeom>
            <a:grpFill/>
          </p:spPr>
        </p:pic>
        <p:pic>
          <p:nvPicPr>
            <p:cNvPr id="11" name="Picture 10" descr="A screenshot of a report&#10;&#10;AI-generated content may be incorrect.">
              <a:extLst>
                <a:ext uri="{FF2B5EF4-FFF2-40B4-BE49-F238E27FC236}">
                  <a16:creationId xmlns:a16="http://schemas.microsoft.com/office/drawing/2014/main" id="{73F070F6-803F-6539-9879-0B0E3A89E808}"/>
                </a:ext>
              </a:extLst>
            </p:cNvPr>
            <p:cNvPicPr>
              <a:picLocks noChangeAspect="1"/>
            </p:cNvPicPr>
            <p:nvPr/>
          </p:nvPicPr>
          <p:blipFill>
            <a:blip r:embed="rId3"/>
            <a:srcRect b="32496"/>
            <a:stretch>
              <a:fillRect/>
            </a:stretch>
          </p:blipFill>
          <p:spPr>
            <a:xfrm>
              <a:off x="3195755" y="2529530"/>
              <a:ext cx="8354895" cy="4202446"/>
            </a:xfrm>
            <a:prstGeom prst="rect">
              <a:avLst/>
            </a:prstGeom>
            <a:grpFill/>
          </p:spPr>
        </p:pic>
      </p:grpSp>
      <p:sp>
        <p:nvSpPr>
          <p:cNvPr id="2" name="Rounded Rectangle 8">
            <a:extLst>
              <a:ext uri="{FF2B5EF4-FFF2-40B4-BE49-F238E27FC236}">
                <a16:creationId xmlns:a16="http://schemas.microsoft.com/office/drawing/2014/main" id="{50619938-2861-B205-BC60-4EAE52264187}"/>
              </a:ext>
            </a:extLst>
          </p:cNvPr>
          <p:cNvSpPr/>
          <p:nvPr/>
        </p:nvSpPr>
        <p:spPr>
          <a:xfrm>
            <a:off x="7425051" y="491288"/>
            <a:ext cx="10500999" cy="3116104"/>
          </a:xfrm>
          <a:prstGeom prst="roundRect">
            <a:avLst>
              <a:gd name="adj" fmla="val 50000"/>
            </a:avLst>
          </a:prstGeom>
          <a:solidFill>
            <a:schemeClr val="accent1"/>
          </a:solidFill>
          <a:ln>
            <a:solidFill>
              <a:schemeClr val="bg1"/>
            </a:solidFill>
          </a:ln>
        </p:spPr>
        <p:txBody>
          <a:bodyPr wrap="square" lIns="0" tIns="0" rIns="0" bIns="0" rtlCol="0" anchor="t">
            <a:spAutoFit/>
          </a:bodyPr>
          <a:lstStyle/>
          <a:p>
            <a:r>
              <a:rPr lang="en-US" sz="3600" dirty="0">
                <a:solidFill>
                  <a:schemeClr val="bg1"/>
                </a:solidFill>
                <a:latin typeface="Arial" panose="020B0604020202020204" pitchFamily="34" charset="0"/>
                <a:cs typeface="Arial" panose="020B0604020202020204" pitchFamily="34" charset="0"/>
              </a:rPr>
              <a:t>“AiRICA- Who is my MVS for gourmet cheese, and how does their trip mission behavior differ across my grocery and specialty competitors?”</a:t>
            </a:r>
          </a:p>
        </p:txBody>
      </p:sp>
      <p:sp>
        <p:nvSpPr>
          <p:cNvPr id="4" name="TextBox 3">
            <a:extLst>
              <a:ext uri="{FF2B5EF4-FFF2-40B4-BE49-F238E27FC236}">
                <a16:creationId xmlns:a16="http://schemas.microsoft.com/office/drawing/2014/main" id="{93EA9815-1F72-A3A1-C77D-13420B0EEA31}"/>
              </a:ext>
            </a:extLst>
          </p:cNvPr>
          <p:cNvSpPr txBox="1"/>
          <p:nvPr/>
        </p:nvSpPr>
        <p:spPr>
          <a:xfrm>
            <a:off x="4809733" y="8846008"/>
            <a:ext cx="9152020"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Source: Intent Axis Consumer Behavioral Study, Shopper Study 2025, Numerator, Loyalty Card</a:t>
            </a:r>
          </a:p>
          <a:p>
            <a:endParaRPr lang="en-US" sz="1200" dirty="0">
              <a:latin typeface="Arial" panose="020B0604020202020204" pitchFamily="34" charset="0"/>
              <a:cs typeface="Arial" panose="020B0604020202020204" pitchFamily="34" charset="0"/>
            </a:endParaRPr>
          </a:p>
        </p:txBody>
      </p:sp>
      <p:sp>
        <p:nvSpPr>
          <p:cNvPr id="12" name="Text Placeholder 11">
            <a:extLst>
              <a:ext uri="{FF2B5EF4-FFF2-40B4-BE49-F238E27FC236}">
                <a16:creationId xmlns:a16="http://schemas.microsoft.com/office/drawing/2014/main" id="{57AA0EED-50F2-8A50-2EF1-04FA4394BC9D}"/>
              </a:ext>
            </a:extLst>
          </p:cNvPr>
          <p:cNvSpPr>
            <a:spLocks noGrp="1"/>
          </p:cNvSpPr>
          <p:nvPr>
            <p:ph type="body" sz="quarter" idx="19"/>
          </p:nvPr>
        </p:nvSpPr>
        <p:spPr/>
        <p:txBody>
          <a:bodyPr/>
          <a:lstStyle/>
          <a:p>
            <a:endParaRPr lang="en-US" dirty="0"/>
          </a:p>
        </p:txBody>
      </p:sp>
      <p:pic>
        <p:nvPicPr>
          <p:cNvPr id="14" name="Picture 13" descr="A screenshot of a report">
            <a:extLst>
              <a:ext uri="{FF2B5EF4-FFF2-40B4-BE49-F238E27FC236}">
                <a16:creationId xmlns:a16="http://schemas.microsoft.com/office/drawing/2014/main" id="{55CCB7F9-B071-C990-BBA8-C68BB7EA51C3}"/>
              </a:ext>
            </a:extLst>
          </p:cNvPr>
          <p:cNvPicPr>
            <a:picLocks noChangeAspect="1"/>
          </p:cNvPicPr>
          <p:nvPr/>
        </p:nvPicPr>
        <p:blipFill>
          <a:blip r:embed="rId3"/>
          <a:srcRect b="32496"/>
          <a:stretch>
            <a:fillRect/>
          </a:stretch>
        </p:blipFill>
        <p:spPr>
          <a:xfrm>
            <a:off x="5042587" y="353652"/>
            <a:ext cx="13002873" cy="9338244"/>
          </a:xfrm>
          <a:prstGeom prst="rect">
            <a:avLst/>
          </a:prstGeom>
          <a:solidFill>
            <a:schemeClr val="tx1"/>
          </a:solidFill>
        </p:spPr>
      </p:pic>
    </p:spTree>
    <p:extLst>
      <p:ext uri="{BB962C8B-B14F-4D97-AF65-F5344CB8AC3E}">
        <p14:creationId xmlns:p14="http://schemas.microsoft.com/office/powerpoint/2010/main" val="269831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75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2C3B76-8638-A46D-47A4-F63CA67697B9}"/>
              </a:ext>
            </a:extLst>
          </p:cNvPr>
          <p:cNvGrpSpPr/>
          <p:nvPr/>
        </p:nvGrpSpPr>
        <p:grpSpPr>
          <a:xfrm>
            <a:off x="418199" y="895985"/>
            <a:ext cx="17451601" cy="8495029"/>
            <a:chOff x="520233" y="-650821"/>
            <a:chExt cx="28020881" cy="10275703"/>
          </a:xfrm>
        </p:grpSpPr>
        <p:pic>
          <p:nvPicPr>
            <p:cNvPr id="9" name="Picture 8" descr="A screenshot of a chat&#10;&#10;AI-generated content may be incorrect.">
              <a:extLst>
                <a:ext uri="{FF2B5EF4-FFF2-40B4-BE49-F238E27FC236}">
                  <a16:creationId xmlns:a16="http://schemas.microsoft.com/office/drawing/2014/main" id="{2D20D864-51D8-02C3-D85E-174F886FF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33" y="-650821"/>
              <a:ext cx="18288000" cy="10275703"/>
            </a:xfrm>
            <a:prstGeom prst="rect">
              <a:avLst/>
            </a:prstGeom>
          </p:spPr>
        </p:pic>
        <p:grpSp>
          <p:nvGrpSpPr>
            <p:cNvPr id="2" name="Group 1">
              <a:extLst>
                <a:ext uri="{FF2B5EF4-FFF2-40B4-BE49-F238E27FC236}">
                  <a16:creationId xmlns:a16="http://schemas.microsoft.com/office/drawing/2014/main" id="{2E5ECC78-55FF-DB10-8A33-B64A29D2B8A4}"/>
                </a:ext>
              </a:extLst>
            </p:cNvPr>
            <p:cNvGrpSpPr/>
            <p:nvPr/>
          </p:nvGrpSpPr>
          <p:grpSpPr>
            <a:xfrm>
              <a:off x="4862523" y="909814"/>
              <a:ext cx="23678591" cy="6941862"/>
              <a:chOff x="3186254" y="606543"/>
              <a:chExt cx="15803087" cy="4627910"/>
            </a:xfrm>
          </p:grpSpPr>
          <p:pic>
            <p:nvPicPr>
              <p:cNvPr id="4" name="Picture 3" descr="A screenshot of a graph&#10;&#10;AI-generated content may be incorrect.">
                <a:extLst>
                  <a:ext uri="{FF2B5EF4-FFF2-40B4-BE49-F238E27FC236}">
                    <a16:creationId xmlns:a16="http://schemas.microsoft.com/office/drawing/2014/main" id="{2FF57DC8-6C6F-D0CB-B65C-D2B529148778}"/>
                  </a:ext>
                </a:extLst>
              </p:cNvPr>
              <p:cNvPicPr>
                <a:picLocks noChangeAspect="1"/>
              </p:cNvPicPr>
              <p:nvPr/>
            </p:nvPicPr>
            <p:blipFill>
              <a:blip r:embed="rId3"/>
              <a:srcRect l="90201" t="3822" b="89693"/>
              <a:stretch>
                <a:fillRect/>
              </a:stretch>
            </p:blipFill>
            <p:spPr>
              <a:xfrm>
                <a:off x="11327893" y="1411723"/>
                <a:ext cx="761629" cy="231284"/>
              </a:xfrm>
              <a:prstGeom prst="rect">
                <a:avLst/>
              </a:prstGeom>
            </p:spPr>
          </p:pic>
          <p:pic>
            <p:nvPicPr>
              <p:cNvPr id="5" name="Picture 4" descr="A screenshot of a computer screen&#10;&#10;AI-generated content may be incorrect.">
                <a:extLst>
                  <a:ext uri="{FF2B5EF4-FFF2-40B4-BE49-F238E27FC236}">
                    <a16:creationId xmlns:a16="http://schemas.microsoft.com/office/drawing/2014/main" id="{71DC8CD4-C738-F298-87D0-FE17E6CCB935}"/>
                  </a:ext>
                </a:extLst>
              </p:cNvPr>
              <p:cNvPicPr>
                <a:picLocks noChangeAspect="1"/>
              </p:cNvPicPr>
              <p:nvPr/>
            </p:nvPicPr>
            <p:blipFill>
              <a:blip r:embed="rId4"/>
              <a:stretch>
                <a:fillRect/>
              </a:stretch>
            </p:blipFill>
            <p:spPr>
              <a:xfrm>
                <a:off x="3186254" y="1065950"/>
                <a:ext cx="8522453" cy="4168503"/>
              </a:xfrm>
              <a:prstGeom prst="rect">
                <a:avLst/>
              </a:prstGeom>
            </p:spPr>
          </p:pic>
          <p:sp>
            <p:nvSpPr>
              <p:cNvPr id="7" name="Rounded Rectangle 6">
                <a:extLst>
                  <a:ext uri="{FF2B5EF4-FFF2-40B4-BE49-F238E27FC236}">
                    <a16:creationId xmlns:a16="http://schemas.microsoft.com/office/drawing/2014/main" id="{7D994240-2CC6-A867-1E73-A97C54A8E298}"/>
                  </a:ext>
                </a:extLst>
              </p:cNvPr>
              <p:cNvSpPr/>
              <p:nvPr/>
            </p:nvSpPr>
            <p:spPr>
              <a:xfrm>
                <a:off x="7923876" y="606543"/>
                <a:ext cx="11065465" cy="3350474"/>
              </a:xfrm>
              <a:prstGeom prst="roundRect">
                <a:avLst>
                  <a:gd name="adj" fmla="val 50000"/>
                </a:avLst>
              </a:prstGeom>
              <a:solidFill>
                <a:schemeClr val="accent1"/>
              </a:solidFill>
              <a:ln>
                <a:solidFill>
                  <a:schemeClr val="bg1"/>
                </a:solidFill>
              </a:ln>
            </p:spPr>
            <p:txBody>
              <a:bodyPr wrap="square" lIns="0" tIns="0" rIns="0" bIns="0" rtlCol="0">
                <a:spAutoFit/>
              </a:bodyPr>
              <a:lstStyle/>
              <a:p>
                <a:r>
                  <a:rPr lang="en-US" sz="3200" dirty="0">
                    <a:solidFill>
                      <a:schemeClr val="bg1"/>
                    </a:solidFill>
                    <a:latin typeface="Garet" panose="020B0604020202020204" charset="0"/>
                    <a:cs typeface="Arial" panose="020B0604020202020204" pitchFamily="34" charset="0"/>
                  </a:rPr>
                  <a:t>“AiRICA--How will demand for imported gourmet cheeses shift over the next 12 months given changing consumer preferences, price elasticity trends, and potential tariff increases on European dairy products?”</a:t>
                </a:r>
              </a:p>
            </p:txBody>
          </p:sp>
        </p:grpSp>
      </p:grpSp>
      <p:pic>
        <p:nvPicPr>
          <p:cNvPr id="14" name="Picture 13" descr="A screenshot of a computer screen">
            <a:extLst>
              <a:ext uri="{FF2B5EF4-FFF2-40B4-BE49-F238E27FC236}">
                <a16:creationId xmlns:a16="http://schemas.microsoft.com/office/drawing/2014/main" id="{5B2C7245-BC9A-9DB3-DEF6-834D7A76227F}"/>
              </a:ext>
            </a:extLst>
          </p:cNvPr>
          <p:cNvPicPr>
            <a:picLocks noChangeAspect="1"/>
          </p:cNvPicPr>
          <p:nvPr/>
        </p:nvPicPr>
        <p:blipFill>
          <a:blip r:embed="rId4"/>
          <a:stretch>
            <a:fillRect/>
          </a:stretch>
        </p:blipFill>
        <p:spPr>
          <a:xfrm>
            <a:off x="1461623" y="1791400"/>
            <a:ext cx="11692276" cy="7599614"/>
          </a:xfrm>
          <a:prstGeom prst="rect">
            <a:avLst/>
          </a:prstGeom>
        </p:spPr>
      </p:pic>
    </p:spTree>
    <p:extLst>
      <p:ext uri="{BB962C8B-B14F-4D97-AF65-F5344CB8AC3E}">
        <p14:creationId xmlns:p14="http://schemas.microsoft.com/office/powerpoint/2010/main" val="424399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700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4B6F4-C0F3-463A-EBB9-1F0698B60CEF}"/>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71B2779C-1521-3D82-B41D-BD7CD596F68B}"/>
              </a:ext>
            </a:extLst>
          </p:cNvPr>
          <p:cNvGrpSpPr/>
          <p:nvPr/>
        </p:nvGrpSpPr>
        <p:grpSpPr>
          <a:xfrm>
            <a:off x="488372" y="302789"/>
            <a:ext cx="17439258" cy="8562583"/>
            <a:chOff x="-125794" y="-2948233"/>
            <a:chExt cx="24609077" cy="10860361"/>
          </a:xfrm>
        </p:grpSpPr>
        <p:grpSp>
          <p:nvGrpSpPr>
            <p:cNvPr id="3" name="Group 2">
              <a:extLst>
                <a:ext uri="{FF2B5EF4-FFF2-40B4-BE49-F238E27FC236}">
                  <a16:creationId xmlns:a16="http://schemas.microsoft.com/office/drawing/2014/main" id="{AD798CBE-0A62-E523-871C-3CE2D72701EA}"/>
                </a:ext>
              </a:extLst>
            </p:cNvPr>
            <p:cNvGrpSpPr/>
            <p:nvPr/>
          </p:nvGrpSpPr>
          <p:grpSpPr>
            <a:xfrm>
              <a:off x="-125794" y="-2948233"/>
              <a:ext cx="24609077" cy="10860361"/>
              <a:chOff x="-93218" y="-1965490"/>
              <a:chExt cx="16424092" cy="7240243"/>
            </a:xfrm>
          </p:grpSpPr>
          <p:pic>
            <p:nvPicPr>
              <p:cNvPr id="6" name="Picture 5" descr="A screenshot of a chat&#10;&#10;AI-generated content may be incorrect.">
                <a:extLst>
                  <a:ext uri="{FF2B5EF4-FFF2-40B4-BE49-F238E27FC236}">
                    <a16:creationId xmlns:a16="http://schemas.microsoft.com/office/drawing/2014/main" id="{911BCA1E-37FE-F1E6-5CC8-C21591FB1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8" y="-1583249"/>
                <a:ext cx="12244779" cy="6858002"/>
              </a:xfrm>
              <a:prstGeom prst="rect">
                <a:avLst/>
              </a:prstGeom>
            </p:spPr>
          </p:pic>
          <p:sp>
            <p:nvSpPr>
              <p:cNvPr id="7" name="Rounded Rectangle 6">
                <a:extLst>
                  <a:ext uri="{FF2B5EF4-FFF2-40B4-BE49-F238E27FC236}">
                    <a16:creationId xmlns:a16="http://schemas.microsoft.com/office/drawing/2014/main" id="{8002DC92-17EE-C35A-6C29-05076F5BBC28}"/>
                  </a:ext>
                </a:extLst>
              </p:cNvPr>
              <p:cNvSpPr/>
              <p:nvPr/>
            </p:nvSpPr>
            <p:spPr>
              <a:xfrm>
                <a:off x="5122100" y="-1965490"/>
                <a:ext cx="11208774" cy="2342113"/>
              </a:xfrm>
              <a:prstGeom prst="roundRect">
                <a:avLst>
                  <a:gd name="adj" fmla="val 50000"/>
                </a:avLst>
              </a:prstGeom>
              <a:solidFill>
                <a:schemeClr val="accent1"/>
              </a:solidFill>
            </p:spPr>
            <p:txBody>
              <a:bodyPr wrap="square" lIns="0" tIns="0" rIns="0" bIns="0" rtlCol="0">
                <a:spAutoFit/>
              </a:bodyPr>
              <a:lstStyle/>
              <a:p>
                <a:r>
                  <a:rPr lang="en-US" sz="3200" dirty="0">
                    <a:solidFill>
                      <a:schemeClr val="bg1"/>
                    </a:solidFill>
                    <a:latin typeface="Garet" panose="020B0604020202020204" charset="0"/>
                    <a:cs typeface="Arial" panose="020B0604020202020204" pitchFamily="34" charset="0"/>
                  </a:rPr>
                  <a:t>“AiRICA-Give me recommendations on how to best approach pricing, promotion, assortment and marketing to continue to grow with Cheese Lover MVS”</a:t>
                </a:r>
              </a:p>
            </p:txBody>
          </p:sp>
        </p:grpSp>
        <p:pic>
          <p:nvPicPr>
            <p:cNvPr id="9" name="Picture 8" descr="A screenshot of a computer&#10;&#10;AI-generated content may be incorrect.">
              <a:extLst>
                <a:ext uri="{FF2B5EF4-FFF2-40B4-BE49-F238E27FC236}">
                  <a16:creationId xmlns:a16="http://schemas.microsoft.com/office/drawing/2014/main" id="{DA1E7C06-EB67-A460-8720-47CCEC7E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635" y="1141712"/>
              <a:ext cx="12685629" cy="6193641"/>
            </a:xfrm>
            <a:prstGeom prst="rect">
              <a:avLst/>
            </a:prstGeom>
          </p:spPr>
        </p:pic>
      </p:grpSp>
      <p:graphicFrame>
        <p:nvGraphicFramePr>
          <p:cNvPr id="8" name="Table 7">
            <a:extLst>
              <a:ext uri="{FF2B5EF4-FFF2-40B4-BE49-F238E27FC236}">
                <a16:creationId xmlns:a16="http://schemas.microsoft.com/office/drawing/2014/main" id="{C342FEE6-6595-C506-E8F0-4D084CB8467D}"/>
              </a:ext>
            </a:extLst>
          </p:cNvPr>
          <p:cNvGraphicFramePr>
            <a:graphicFrameLocks noGrp="1"/>
          </p:cNvGraphicFramePr>
          <p:nvPr>
            <p:extLst>
              <p:ext uri="{D42A27DB-BD31-4B8C-83A1-F6EECF244321}">
                <p14:modId xmlns:p14="http://schemas.microsoft.com/office/powerpoint/2010/main" val="4292072181"/>
              </p:ext>
            </p:extLst>
          </p:nvPr>
        </p:nvGraphicFramePr>
        <p:xfrm>
          <a:off x="4451814" y="3072660"/>
          <a:ext cx="13001624" cy="6785365"/>
        </p:xfrm>
        <a:graphic>
          <a:graphicData uri="http://schemas.openxmlformats.org/drawingml/2006/table">
            <a:tbl>
              <a:tblPr/>
              <a:tblGrid>
                <a:gridCol w="6500812">
                  <a:extLst>
                    <a:ext uri="{9D8B030D-6E8A-4147-A177-3AD203B41FA5}">
                      <a16:colId xmlns:a16="http://schemas.microsoft.com/office/drawing/2014/main" val="2765377943"/>
                    </a:ext>
                  </a:extLst>
                </a:gridCol>
                <a:gridCol w="6500812">
                  <a:extLst>
                    <a:ext uri="{9D8B030D-6E8A-4147-A177-3AD203B41FA5}">
                      <a16:colId xmlns:a16="http://schemas.microsoft.com/office/drawing/2014/main" val="3404355338"/>
                    </a:ext>
                  </a:extLst>
                </a:gridCol>
              </a:tblGrid>
              <a:tr h="698494">
                <a:tc>
                  <a:txBody>
                    <a:bodyPr/>
                    <a:lstStyle/>
                    <a:p>
                      <a:pPr algn="ctr">
                        <a:buNone/>
                      </a:pPr>
                      <a:r>
                        <a:rPr lang="en-US" sz="2800" b="1" u="sng" dirty="0">
                          <a:solidFill>
                            <a:schemeClr val="bg1"/>
                          </a:solidFill>
                        </a:rPr>
                        <a:t>Lever</a:t>
                      </a:r>
                      <a:endParaRPr lang="en-US" sz="2800" u="sng" dirty="0">
                        <a:solidFill>
                          <a:schemeClr val="bg1"/>
                        </a:solidFill>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US" sz="2800" b="1" u="sng" dirty="0">
                          <a:solidFill>
                            <a:schemeClr val="bg1"/>
                          </a:solidFill>
                        </a:rPr>
                        <a:t>MVS Response</a:t>
                      </a:r>
                      <a:r>
                        <a:rPr lang="en-US" sz="2800" u="sng" dirty="0">
                          <a:solidFill>
                            <a:schemeClr val="bg1"/>
                          </a:solidFill>
                        </a:rPr>
                        <a:t> (Cheese Lover)</a:t>
                      </a: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609828034"/>
                  </a:ext>
                </a:extLst>
              </a:tr>
              <a:tr h="1596556">
                <a:tc>
                  <a:txBody>
                    <a:bodyPr/>
                    <a:lstStyle/>
                    <a:p>
                      <a:pPr algn="ctr">
                        <a:buNone/>
                      </a:pPr>
                      <a:r>
                        <a:rPr lang="en-US" sz="2800" b="1" dirty="0">
                          <a:solidFill>
                            <a:schemeClr val="bg1"/>
                          </a:solidFill>
                        </a:rPr>
                        <a:t>Pricing</a:t>
                      </a:r>
                      <a:endParaRPr lang="en-US" sz="2800" dirty="0">
                        <a:solidFill>
                          <a:schemeClr val="bg1"/>
                        </a:solidFill>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US" sz="2800" dirty="0">
                          <a:solidFill>
                            <a:schemeClr val="bg1"/>
                          </a:solidFill>
                        </a:rPr>
                        <a:t>Maintain premium imported SKUs; use smaller packs or limited-time formats to soften tariff-driven increases.</a:t>
                      </a: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65972347"/>
                  </a:ext>
                </a:extLst>
              </a:tr>
              <a:tr h="1596556">
                <a:tc>
                  <a:txBody>
                    <a:bodyPr/>
                    <a:lstStyle/>
                    <a:p>
                      <a:pPr algn="ctr">
                        <a:buNone/>
                      </a:pPr>
                      <a:r>
                        <a:rPr lang="en-US" sz="2800" b="1" dirty="0">
                          <a:solidFill>
                            <a:schemeClr val="bg1"/>
                          </a:solidFill>
                        </a:rPr>
                        <a:t>Promotion</a:t>
                      </a:r>
                      <a:endParaRPr lang="en-US" sz="2800" dirty="0">
                        <a:solidFill>
                          <a:schemeClr val="bg1"/>
                        </a:solidFill>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US" sz="2800" dirty="0">
                          <a:solidFill>
                            <a:schemeClr val="bg1"/>
                          </a:solidFill>
                        </a:rPr>
                        <a:t>Targeted loyalty offers (e.g., “Buy 2 Imports, Save $5 on Wine”); limited prestige promos during holidays.</a:t>
                      </a: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60945823"/>
                  </a:ext>
                </a:extLst>
              </a:tr>
              <a:tr h="1297203">
                <a:tc>
                  <a:txBody>
                    <a:bodyPr/>
                    <a:lstStyle/>
                    <a:p>
                      <a:pPr algn="ctr">
                        <a:buNone/>
                      </a:pPr>
                      <a:r>
                        <a:rPr lang="en-US" sz="2800" b="1" dirty="0">
                          <a:solidFill>
                            <a:schemeClr val="bg1"/>
                          </a:solidFill>
                        </a:rPr>
                        <a:t>Assortment</a:t>
                      </a:r>
                      <a:endParaRPr lang="en-US" sz="2800" dirty="0">
                        <a:solidFill>
                          <a:schemeClr val="bg1"/>
                        </a:solidFill>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US" sz="2800" dirty="0">
                          <a:solidFill>
                            <a:schemeClr val="bg1"/>
                          </a:solidFill>
                        </a:rPr>
                        <a:t>Protect iconic imports (Brie, Manchego, Parmigiano) as loyalty anchors.</a:t>
                      </a: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519032143"/>
                  </a:ext>
                </a:extLst>
              </a:tr>
              <a:tr h="1596556">
                <a:tc>
                  <a:txBody>
                    <a:bodyPr/>
                    <a:lstStyle/>
                    <a:p>
                      <a:pPr algn="ctr">
                        <a:buNone/>
                      </a:pPr>
                      <a:r>
                        <a:rPr lang="en-US" sz="2800" b="1" dirty="0">
                          <a:solidFill>
                            <a:schemeClr val="bg1"/>
                          </a:solidFill>
                        </a:rPr>
                        <a:t>Marketing / Experience</a:t>
                      </a:r>
                      <a:endParaRPr lang="en-US" sz="2800" dirty="0">
                        <a:solidFill>
                          <a:schemeClr val="bg1"/>
                        </a:solidFill>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US" sz="2800" dirty="0">
                          <a:solidFill>
                            <a:schemeClr val="bg1"/>
                          </a:solidFill>
                        </a:rPr>
                        <a:t>Storytelling signage (“Imported Treasures”); personalized wine &amp; charcuterie pairings pushed digitally.</a:t>
                      </a: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59786639"/>
                  </a:ext>
                </a:extLst>
              </a:tr>
            </a:tbl>
          </a:graphicData>
        </a:graphic>
      </p:graphicFrame>
    </p:spTree>
    <p:extLst>
      <p:ext uri="{BB962C8B-B14F-4D97-AF65-F5344CB8AC3E}">
        <p14:creationId xmlns:p14="http://schemas.microsoft.com/office/powerpoint/2010/main" val="25860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60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530509-5A7D-6684-82F9-A7439A5D1DE1}"/>
              </a:ext>
            </a:extLst>
          </p:cNvPr>
          <p:cNvSpPr>
            <a:spLocks noGrp="1"/>
          </p:cNvSpPr>
          <p:nvPr>
            <p:ph type="title"/>
          </p:nvPr>
        </p:nvSpPr>
        <p:spPr>
          <a:xfrm>
            <a:off x="1244664" y="602242"/>
            <a:ext cx="9118536" cy="2636258"/>
          </a:xfrm>
        </p:spPr>
        <p:txBody>
          <a:bodyPr vert="horz" lIns="0" tIns="0" rIns="0" bIns="0" rtlCol="0" anchor="t">
            <a:normAutofit/>
          </a:bodyPr>
          <a:lstStyle/>
          <a:p>
            <a:r>
              <a:rPr lang="en-US" b="1" kern="1200" dirty="0">
                <a:latin typeface="+mj-lt"/>
                <a:ea typeface="+mj-ea"/>
                <a:cs typeface="+mj-cs"/>
              </a:rPr>
              <a:t>Dr. Harris’ Predictions</a:t>
            </a:r>
          </a:p>
        </p:txBody>
      </p:sp>
      <p:sp>
        <p:nvSpPr>
          <p:cNvPr id="24" name="TextBox 23">
            <a:extLst>
              <a:ext uri="{FF2B5EF4-FFF2-40B4-BE49-F238E27FC236}">
                <a16:creationId xmlns:a16="http://schemas.microsoft.com/office/drawing/2014/main" id="{772FEC75-B2C3-DD35-E593-F5258EB9F9BD}"/>
              </a:ext>
            </a:extLst>
          </p:cNvPr>
          <p:cNvSpPr txBox="1"/>
          <p:nvPr/>
        </p:nvSpPr>
        <p:spPr>
          <a:xfrm>
            <a:off x="1266000" y="1920371"/>
            <a:ext cx="8137016" cy="4960114"/>
          </a:xfrm>
          <a:prstGeom prst="rect">
            <a:avLst/>
          </a:prstGeom>
        </p:spPr>
        <p:txBody>
          <a:bodyPr vert="horz" lIns="0" tIns="0" rIns="0" bIns="0" rtlCol="0" anchor="t">
            <a:noAutofit/>
          </a:bodyPr>
          <a:lstStyle/>
          <a:p>
            <a:pPr marR="0" defTabSz="1371600">
              <a:lnSpc>
                <a:spcPct val="110000"/>
              </a:lnSpc>
              <a:spcBef>
                <a:spcPts val="1500"/>
              </a:spcBef>
            </a:pPr>
            <a:r>
              <a:rPr lang="en-US" sz="3600" b="1" kern="1200" dirty="0">
                <a:solidFill>
                  <a:srgbClr val="FFFF00"/>
                </a:solidFill>
                <a:effectLst/>
                <a:latin typeface="Garet Bold"/>
              </a:rPr>
              <a:t>Strategic Paradigm Shifts</a:t>
            </a:r>
          </a:p>
          <a:p>
            <a:pPr marL="285750" indent="-285750" defTabSz="1371600">
              <a:lnSpc>
                <a:spcPct val="110000"/>
              </a:lnSpc>
              <a:spcBef>
                <a:spcPts val="1500"/>
              </a:spcBef>
              <a:buFont typeface="Arial" panose="020B0604020202020204" pitchFamily="34" charset="0"/>
              <a:buChar char="•"/>
              <a:tabLst>
                <a:tab pos="228600" algn="l"/>
              </a:tabLst>
            </a:pPr>
            <a:r>
              <a:rPr lang="en-US" sz="2800" dirty="0">
                <a:latin typeface="Garet"/>
              </a:rPr>
              <a:t>Next Generation Category Management  Process enabled by AI will become the  global standard</a:t>
            </a:r>
            <a:endParaRPr lang="en-US" sz="2800" dirty="0">
              <a:latin typeface="Garet" panose="020B0604020202020204" charset="0"/>
            </a:endParaRPr>
          </a:p>
          <a:p>
            <a:pPr marL="285750" marR="0" indent="-285750" defTabSz="1371600">
              <a:lnSpc>
                <a:spcPct val="110000"/>
              </a:lnSpc>
              <a:spcBef>
                <a:spcPts val="1500"/>
              </a:spcBef>
              <a:buFont typeface="Arial" panose="020B0604020202020204" pitchFamily="34" charset="0"/>
              <a:buChar char="•"/>
              <a:tabLst>
                <a:tab pos="228600" algn="l"/>
              </a:tabLst>
            </a:pPr>
            <a:r>
              <a:rPr lang="en-US" sz="2800" kern="1200" dirty="0">
                <a:effectLst/>
                <a:latin typeface="Garet"/>
              </a:rPr>
              <a:t>Category Management Will be Strategy Driven</a:t>
            </a:r>
          </a:p>
          <a:p>
            <a:pPr marL="285750" indent="-285750" defTabSz="1371600">
              <a:lnSpc>
                <a:spcPct val="110000"/>
              </a:lnSpc>
              <a:spcBef>
                <a:spcPts val="1500"/>
              </a:spcBef>
              <a:buFont typeface="Arial" panose="020B0604020202020204" pitchFamily="34" charset="0"/>
              <a:buChar char="•"/>
              <a:tabLst>
                <a:tab pos="228600" algn="l"/>
              </a:tabLst>
            </a:pPr>
            <a:r>
              <a:rPr lang="en-US" sz="2800" dirty="0">
                <a:latin typeface="Garet"/>
              </a:rPr>
              <a:t>Integrated Consumer &amp; Shopper Insights Will Drive Decisions</a:t>
            </a:r>
          </a:p>
          <a:p>
            <a:pPr marL="285750" indent="-285750" defTabSz="1371600">
              <a:lnSpc>
                <a:spcPct val="110000"/>
              </a:lnSpc>
              <a:spcBef>
                <a:spcPts val="1500"/>
              </a:spcBef>
              <a:buFont typeface="Arial" panose="020B0604020202020204" pitchFamily="34" charset="0"/>
              <a:buChar char="•"/>
              <a:tabLst>
                <a:tab pos="228600" algn="l"/>
              </a:tabLst>
            </a:pPr>
            <a:r>
              <a:rPr lang="en-US" sz="2800" dirty="0">
                <a:latin typeface="Garet"/>
              </a:rPr>
              <a:t>MVS Becomes the Focal Point for Growth</a:t>
            </a:r>
          </a:p>
          <a:p>
            <a:pPr marL="285750" marR="0" indent="-285750" defTabSz="1371600">
              <a:lnSpc>
                <a:spcPct val="110000"/>
              </a:lnSpc>
              <a:spcBef>
                <a:spcPts val="1500"/>
              </a:spcBef>
              <a:buFont typeface="Arial" panose="020B0604020202020204" pitchFamily="34" charset="0"/>
              <a:buChar char="•"/>
              <a:tabLst>
                <a:tab pos="228600" algn="l"/>
              </a:tabLst>
            </a:pPr>
            <a:r>
              <a:rPr lang="en-US" sz="2800" kern="1200" dirty="0">
                <a:effectLst/>
                <a:latin typeface="Garet"/>
              </a:rPr>
              <a:t>Directly </a:t>
            </a:r>
            <a:r>
              <a:rPr lang="en-US" sz="2800" dirty="0">
                <a:latin typeface="Garet"/>
              </a:rPr>
              <a:t>Connected to Shopper Missions </a:t>
            </a:r>
          </a:p>
          <a:p>
            <a:pPr marL="285750" marR="0" indent="-285750" defTabSz="1371600">
              <a:lnSpc>
                <a:spcPct val="110000"/>
              </a:lnSpc>
              <a:spcBef>
                <a:spcPts val="1500"/>
              </a:spcBef>
              <a:buFont typeface="Arial" panose="020B0604020202020204" pitchFamily="34" charset="0"/>
              <a:buChar char="•"/>
              <a:tabLst>
                <a:tab pos="228600" algn="l"/>
              </a:tabLst>
            </a:pPr>
            <a:r>
              <a:rPr lang="en-US" sz="2800" kern="1200" dirty="0">
                <a:effectLst/>
                <a:latin typeface="Garet"/>
              </a:rPr>
              <a:t>Cross-Category Growth Platforms </a:t>
            </a:r>
            <a:r>
              <a:rPr lang="en-US" sz="2800" dirty="0">
                <a:latin typeface="Garet"/>
              </a:rPr>
              <a:t>will become major growth drivers </a:t>
            </a:r>
            <a:endParaRPr lang="en-US" sz="2800" kern="1200" dirty="0">
              <a:effectLst/>
              <a:latin typeface="Garet" panose="020B0604020202020204" charset="0"/>
            </a:endParaRPr>
          </a:p>
          <a:p>
            <a:pPr marR="0" defTabSz="1371600">
              <a:lnSpc>
                <a:spcPct val="110000"/>
              </a:lnSpc>
              <a:spcBef>
                <a:spcPts val="1500"/>
              </a:spcBef>
            </a:pPr>
            <a:endParaRPr lang="en-US" sz="2800" kern="1200" dirty="0">
              <a:effectLst/>
              <a:latin typeface="Garet Bold" panose="020B0604020202020204" charset="0"/>
            </a:endParaRPr>
          </a:p>
        </p:txBody>
      </p:sp>
      <p:pic>
        <p:nvPicPr>
          <p:cNvPr id="29" name="Picture 28">
            <a:extLst>
              <a:ext uri="{FF2B5EF4-FFF2-40B4-BE49-F238E27FC236}">
                <a16:creationId xmlns:a16="http://schemas.microsoft.com/office/drawing/2014/main" id="{8601DADF-95FA-CB1F-14BB-DC310384695F}"/>
              </a:ext>
            </a:extLst>
          </p:cNvPr>
          <p:cNvPicPr>
            <a:picLocks noChangeAspect="1"/>
          </p:cNvPicPr>
          <p:nvPr/>
        </p:nvPicPr>
        <p:blipFill>
          <a:blip r:embed="rId2"/>
          <a:srcRect l="15736" r="14520" b="1"/>
          <a:stretch>
            <a:fillRect/>
          </a:stretch>
        </p:blipFill>
        <p:spPr>
          <a:xfrm>
            <a:off x="10398952" y="2184553"/>
            <a:ext cx="6623048" cy="5917893"/>
          </a:xfrm>
          <a:prstGeom prst="rect">
            <a:avLst/>
          </a:prstGeom>
          <a:noFill/>
        </p:spPr>
      </p:pic>
    </p:spTree>
    <p:extLst>
      <p:ext uri="{BB962C8B-B14F-4D97-AF65-F5344CB8AC3E}">
        <p14:creationId xmlns:p14="http://schemas.microsoft.com/office/powerpoint/2010/main" val="3903320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6EB74-F91C-DB4E-A071-396C77ED37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DC2163-F48D-E826-0C64-3DCD11E9F5B9}"/>
              </a:ext>
            </a:extLst>
          </p:cNvPr>
          <p:cNvSpPr>
            <a:spLocks noGrp="1"/>
          </p:cNvSpPr>
          <p:nvPr>
            <p:ph type="title"/>
          </p:nvPr>
        </p:nvSpPr>
        <p:spPr>
          <a:xfrm>
            <a:off x="1066800" y="800100"/>
            <a:ext cx="8889936" cy="2636258"/>
          </a:xfrm>
        </p:spPr>
        <p:txBody>
          <a:bodyPr vert="horz" lIns="0" tIns="0" rIns="0" bIns="0" rtlCol="0" anchor="t">
            <a:normAutofit/>
          </a:bodyPr>
          <a:lstStyle/>
          <a:p>
            <a:r>
              <a:rPr lang="en-US" b="1" kern="1200" dirty="0">
                <a:latin typeface="+mj-lt"/>
                <a:ea typeface="+mj-ea"/>
                <a:cs typeface="+mj-cs"/>
              </a:rPr>
              <a:t>Dr. Harris’ Predictions</a:t>
            </a:r>
          </a:p>
        </p:txBody>
      </p:sp>
      <p:sp>
        <p:nvSpPr>
          <p:cNvPr id="24" name="TextBox 23">
            <a:extLst>
              <a:ext uri="{FF2B5EF4-FFF2-40B4-BE49-F238E27FC236}">
                <a16:creationId xmlns:a16="http://schemas.microsoft.com/office/drawing/2014/main" id="{C0EEF811-84D5-DB25-BB3D-D796834D513B}"/>
              </a:ext>
            </a:extLst>
          </p:cNvPr>
          <p:cNvSpPr txBox="1"/>
          <p:nvPr/>
        </p:nvSpPr>
        <p:spPr>
          <a:xfrm>
            <a:off x="1066800" y="2502242"/>
            <a:ext cx="8137016" cy="4951752"/>
          </a:xfrm>
          <a:prstGeom prst="rect">
            <a:avLst/>
          </a:prstGeom>
        </p:spPr>
        <p:txBody>
          <a:bodyPr vert="horz" lIns="0" tIns="0" rIns="0" bIns="0" rtlCol="0" anchor="t">
            <a:noAutofit/>
          </a:bodyPr>
          <a:lstStyle/>
          <a:p>
            <a:pPr marR="0" defTabSz="1371600">
              <a:lnSpc>
                <a:spcPct val="110000"/>
              </a:lnSpc>
              <a:spcBef>
                <a:spcPts val="1500"/>
              </a:spcBef>
            </a:pPr>
            <a:r>
              <a:rPr lang="en-US" sz="3600" b="1" kern="1200" dirty="0">
                <a:solidFill>
                  <a:srgbClr val="FFFF00"/>
                </a:solidFill>
                <a:effectLst/>
                <a:latin typeface="Garet Bold"/>
              </a:rPr>
              <a:t>Execution &amp; Collaboration Shifts</a:t>
            </a:r>
          </a:p>
          <a:p>
            <a:pPr marL="285750" marR="0" indent="-285750" defTabSz="1371600">
              <a:lnSpc>
                <a:spcPct val="110000"/>
              </a:lnSpc>
              <a:spcBef>
                <a:spcPts val="1500"/>
              </a:spcBef>
              <a:buFont typeface="Arial" panose="020B0604020202020204" pitchFamily="34" charset="0"/>
              <a:buChar char="•"/>
              <a:tabLst>
                <a:tab pos="228600" algn="l"/>
              </a:tabLst>
            </a:pPr>
            <a:r>
              <a:rPr lang="en-US" sz="2800" kern="1200" dirty="0">
                <a:effectLst/>
                <a:latin typeface="Garet"/>
              </a:rPr>
              <a:t>Personalization will drive execution</a:t>
            </a:r>
          </a:p>
          <a:p>
            <a:pPr marL="285750" marR="0" indent="-285750" defTabSz="1371600">
              <a:lnSpc>
                <a:spcPct val="110000"/>
              </a:lnSpc>
              <a:spcBef>
                <a:spcPts val="1500"/>
              </a:spcBef>
              <a:buFont typeface="Arial" panose="020B0604020202020204" pitchFamily="34" charset="0"/>
              <a:buChar char="•"/>
              <a:tabLst>
                <a:tab pos="228600" algn="l"/>
              </a:tabLst>
            </a:pPr>
            <a:r>
              <a:rPr lang="en-US" sz="2800" kern="1200" dirty="0">
                <a:effectLst/>
                <a:latin typeface="Garet"/>
              </a:rPr>
              <a:t>Redefines Category Definitions &amp; Roles </a:t>
            </a:r>
            <a:endParaRPr lang="en-US" sz="2800" dirty="0">
              <a:latin typeface="Garet"/>
            </a:endParaRPr>
          </a:p>
          <a:p>
            <a:pPr marL="285750" marR="0" indent="-285750" defTabSz="1371600">
              <a:lnSpc>
                <a:spcPct val="110000"/>
              </a:lnSpc>
              <a:spcBef>
                <a:spcPts val="1500"/>
              </a:spcBef>
              <a:buFont typeface="Arial" panose="020B0604020202020204" pitchFamily="34" charset="0"/>
              <a:buChar char="•"/>
              <a:tabLst>
                <a:tab pos="228600" algn="l"/>
              </a:tabLst>
            </a:pPr>
            <a:r>
              <a:rPr lang="en-US" sz="2800" kern="1200" dirty="0">
                <a:effectLst/>
                <a:latin typeface="Garet"/>
              </a:rPr>
              <a:t> </a:t>
            </a:r>
            <a:r>
              <a:rPr lang="en-US" sz="2800" dirty="0">
                <a:latin typeface="Garet"/>
              </a:rPr>
              <a:t>Retail Media Will Be Seamlessly Integrated</a:t>
            </a:r>
            <a:endParaRPr lang="en-US" sz="2800" kern="1200" dirty="0">
              <a:effectLst/>
              <a:latin typeface="Garet"/>
            </a:endParaRPr>
          </a:p>
          <a:p>
            <a:pPr marL="285750" marR="0" indent="-285750" defTabSz="1371600">
              <a:lnSpc>
                <a:spcPct val="110000"/>
              </a:lnSpc>
              <a:spcBef>
                <a:spcPts val="1500"/>
              </a:spcBef>
              <a:buFont typeface="Arial" panose="020B0604020202020204" pitchFamily="34" charset="0"/>
              <a:buChar char="•"/>
              <a:tabLst>
                <a:tab pos="228600" algn="l"/>
              </a:tabLst>
            </a:pPr>
            <a:r>
              <a:rPr lang="en-US" sz="2800" kern="1200" dirty="0">
                <a:effectLst/>
                <a:latin typeface="Garet"/>
              </a:rPr>
              <a:t>Collaboration Will Be Reimagined</a:t>
            </a:r>
          </a:p>
          <a:p>
            <a:pPr marL="285750" indent="-285750" defTabSz="1371600">
              <a:lnSpc>
                <a:spcPct val="110000"/>
              </a:lnSpc>
              <a:spcBef>
                <a:spcPts val="1500"/>
              </a:spcBef>
              <a:spcAft>
                <a:spcPts val="1000"/>
              </a:spcAft>
              <a:buFont typeface="Arial" panose="020B0604020202020204" pitchFamily="34" charset="0"/>
              <a:buChar char="•"/>
              <a:tabLst>
                <a:tab pos="228600" algn="l"/>
              </a:tabLst>
            </a:pPr>
            <a:r>
              <a:rPr lang="en-US" sz="2800" kern="1200" dirty="0">
                <a:effectLst/>
                <a:latin typeface="Garet"/>
              </a:rPr>
              <a:t>New Capabilities &amp; Skills</a:t>
            </a:r>
            <a:r>
              <a:rPr lang="en-US" sz="2800" kern="1200" dirty="0">
                <a:latin typeface="Garet"/>
              </a:rPr>
              <a:t> </a:t>
            </a:r>
            <a:r>
              <a:rPr lang="en-US" sz="2800" dirty="0">
                <a:latin typeface="Garet"/>
              </a:rPr>
              <a:t>Will Be Needed</a:t>
            </a:r>
            <a:endParaRPr lang="en-US" sz="2400" kern="1200" dirty="0">
              <a:effectLst/>
              <a:latin typeface="Garet" panose="020B0604020202020204" charset="0"/>
            </a:endParaRPr>
          </a:p>
        </p:txBody>
      </p:sp>
      <p:pic>
        <p:nvPicPr>
          <p:cNvPr id="29" name="Picture 28">
            <a:extLst>
              <a:ext uri="{FF2B5EF4-FFF2-40B4-BE49-F238E27FC236}">
                <a16:creationId xmlns:a16="http://schemas.microsoft.com/office/drawing/2014/main" id="{5BDEFE66-CEB6-6E87-E10D-027EC5A67CA6}"/>
              </a:ext>
            </a:extLst>
          </p:cNvPr>
          <p:cNvPicPr>
            <a:picLocks noChangeAspect="1"/>
          </p:cNvPicPr>
          <p:nvPr/>
        </p:nvPicPr>
        <p:blipFill>
          <a:blip r:embed="rId2"/>
          <a:srcRect l="15736" r="14520" b="1"/>
          <a:stretch>
            <a:fillRect/>
          </a:stretch>
        </p:blipFill>
        <p:spPr>
          <a:xfrm>
            <a:off x="10198100" y="2476499"/>
            <a:ext cx="6823900" cy="6562621"/>
          </a:xfrm>
          <a:prstGeom prst="rect">
            <a:avLst/>
          </a:prstGeom>
          <a:noFill/>
        </p:spPr>
      </p:pic>
    </p:spTree>
    <p:extLst>
      <p:ext uri="{BB962C8B-B14F-4D97-AF65-F5344CB8AC3E}">
        <p14:creationId xmlns:p14="http://schemas.microsoft.com/office/powerpoint/2010/main" val="2959389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A57C4-5F4F-5D74-E9D8-9D52F4316B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4236D-1FF6-B234-0219-1D8B6CC21AB4}"/>
              </a:ext>
            </a:extLst>
          </p:cNvPr>
          <p:cNvSpPr>
            <a:spLocks noGrp="1"/>
          </p:cNvSpPr>
          <p:nvPr>
            <p:ph type="title"/>
          </p:nvPr>
        </p:nvSpPr>
        <p:spPr>
          <a:xfrm>
            <a:off x="7701394" y="-4752561"/>
            <a:ext cx="10556789" cy="6124754"/>
          </a:xfrm>
        </p:spPr>
        <p:txBody>
          <a:bodyPr anchor="b">
            <a:normAutofit/>
          </a:bodyPr>
          <a:lstStyle/>
          <a:p>
            <a:r>
              <a:rPr lang="en-US" sz="4000" dirty="0"/>
              <a:t>Get on Board Now — Growth Won’t Wait</a:t>
            </a:r>
            <a:endParaRPr lang="zh-CN" altLang="en-US" sz="4000" dirty="0">
              <a:latin typeface="Garet Bold" panose="020B0604020202020204" charset="0"/>
            </a:endParaRPr>
          </a:p>
        </p:txBody>
      </p:sp>
      <p:pic>
        <p:nvPicPr>
          <p:cNvPr id="7" name="Picture Placeholder 6">
            <a:extLst>
              <a:ext uri="{FF2B5EF4-FFF2-40B4-BE49-F238E27FC236}">
                <a16:creationId xmlns:a16="http://schemas.microsoft.com/office/drawing/2014/main" id="{6E724EF9-2688-9237-4688-5548BA731708}"/>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l="22590" r="22590"/>
          <a:stretch/>
        </p:blipFill>
        <p:spPr>
          <a:xfrm>
            <a:off x="29817" y="-79121"/>
            <a:ext cx="7132983" cy="10287000"/>
          </a:xfrm>
          <a:noFill/>
        </p:spPr>
      </p:pic>
      <p:sp>
        <p:nvSpPr>
          <p:cNvPr id="8" name="TextBox 7">
            <a:extLst>
              <a:ext uri="{FF2B5EF4-FFF2-40B4-BE49-F238E27FC236}">
                <a16:creationId xmlns:a16="http://schemas.microsoft.com/office/drawing/2014/main" id="{07A293C7-71C7-17A2-D782-E2DCDABBB1CB}"/>
              </a:ext>
            </a:extLst>
          </p:cNvPr>
          <p:cNvSpPr txBox="1"/>
          <p:nvPr/>
        </p:nvSpPr>
        <p:spPr>
          <a:xfrm>
            <a:off x="7855226" y="2630528"/>
            <a:ext cx="9144000" cy="612475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800" b="1" dirty="0">
                <a:solidFill>
                  <a:srgbClr val="FFFF00"/>
                </a:solidFill>
                <a:latin typeface="Garet Bold" panose="020B0604020202020204" charset="0"/>
              </a:rPr>
              <a:t>Board the Train Early </a:t>
            </a:r>
            <a:r>
              <a:rPr lang="en-US" sz="2800" dirty="0">
                <a:latin typeface="Garet"/>
              </a:rPr>
              <a:t>→  secure your seat before the train leaves the station, avoid the cost of delay</a:t>
            </a:r>
            <a:endParaRPr lang="en-US" sz="2800" dirty="0">
              <a:latin typeface="Garet" panose="020B0604020202020204" charset="0"/>
            </a:endParaRPr>
          </a:p>
          <a:p>
            <a:pPr marL="457200" indent="-457200">
              <a:buFont typeface="Arial" panose="020B0604020202020204" pitchFamily="34" charset="0"/>
              <a:buChar char="•"/>
            </a:pPr>
            <a:endParaRPr lang="en-US" sz="2800" dirty="0">
              <a:latin typeface="Garet" panose="020B0604020202020204" charset="0"/>
            </a:endParaRPr>
          </a:p>
          <a:p>
            <a:pPr marL="457200" indent="-457200">
              <a:buFont typeface="Arial" panose="020B0604020202020204" pitchFamily="34" charset="0"/>
              <a:buChar char="•"/>
            </a:pPr>
            <a:r>
              <a:rPr lang="en-US" sz="2800" b="1" dirty="0">
                <a:solidFill>
                  <a:srgbClr val="FFFF00"/>
                </a:solidFill>
                <a:latin typeface="Garet Bold" panose="020B0604020202020204" charset="0"/>
              </a:rPr>
              <a:t>Build Speed → Scale Fast </a:t>
            </a:r>
            <a:r>
              <a:rPr lang="en-US" sz="2800" dirty="0">
                <a:latin typeface="Garet"/>
              </a:rPr>
              <a:t>– don’t wait for perfect data; momentum matters more.</a:t>
            </a:r>
          </a:p>
          <a:p>
            <a:pPr marL="457200" indent="-457200">
              <a:buFont typeface="Arial" panose="020B0604020202020204" pitchFamily="34" charset="0"/>
              <a:buChar char="•"/>
            </a:pPr>
            <a:endParaRPr lang="en-US" sz="2800" dirty="0">
              <a:latin typeface="Garet" panose="020B0604020202020204" charset="0"/>
            </a:endParaRPr>
          </a:p>
          <a:p>
            <a:pPr marL="457200" indent="-457200">
              <a:buFont typeface="Arial" panose="020B0604020202020204" pitchFamily="34" charset="0"/>
              <a:buChar char="•"/>
            </a:pPr>
            <a:r>
              <a:rPr lang="en-US" sz="2800" b="1" dirty="0">
                <a:solidFill>
                  <a:srgbClr val="FFFF00"/>
                </a:solidFill>
                <a:latin typeface="Garet Bold" panose="020B0604020202020204" charset="0"/>
              </a:rPr>
              <a:t>Stay on Track </a:t>
            </a:r>
            <a:r>
              <a:rPr lang="en-US" sz="2800" b="1" dirty="0">
                <a:latin typeface="Garet"/>
              </a:rPr>
              <a:t>→ AI + Proven Processes </a:t>
            </a:r>
            <a:r>
              <a:rPr lang="en-US" sz="2800" dirty="0">
                <a:latin typeface="Garet"/>
              </a:rPr>
              <a:t>– AI must run on the rails of existing business practices.</a:t>
            </a:r>
          </a:p>
          <a:p>
            <a:pPr marL="457200" indent="-457200">
              <a:buFont typeface="Arial" panose="020B0604020202020204" pitchFamily="34" charset="0"/>
              <a:buChar char="•"/>
            </a:pPr>
            <a:endParaRPr lang="en-US" sz="2800" dirty="0">
              <a:latin typeface="Garet" panose="020B0604020202020204" charset="0"/>
            </a:endParaRPr>
          </a:p>
          <a:p>
            <a:pPr marL="457200" indent="-457200">
              <a:buFont typeface="Arial" panose="020B0604020202020204" pitchFamily="34" charset="0"/>
              <a:buChar char="•"/>
            </a:pPr>
            <a:r>
              <a:rPr lang="en-US" sz="2800" dirty="0">
                <a:solidFill>
                  <a:srgbClr val="FFFF00"/>
                </a:solidFill>
                <a:latin typeface="Garet Bold" panose="020B0604020202020204" charset="0"/>
              </a:rPr>
              <a:t>Our Destination is Clear</a:t>
            </a:r>
            <a:r>
              <a:rPr lang="en-US" sz="2800" dirty="0">
                <a:latin typeface="Garet Bold" panose="020B0604020202020204" charset="0"/>
              </a:rPr>
              <a:t>: Re‑ignite growth through bold, sustainable initiatives that propel us forward.”</a:t>
            </a:r>
          </a:p>
        </p:txBody>
      </p:sp>
    </p:spTree>
    <p:extLst>
      <p:ext uri="{BB962C8B-B14F-4D97-AF65-F5344CB8AC3E}">
        <p14:creationId xmlns:p14="http://schemas.microsoft.com/office/powerpoint/2010/main" val="373677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1000"/>
                                        <p:tgtEl>
                                          <p:spTgt spid="8">
                                            <p:txEl>
                                              <p:pRg st="4" end="4"/>
                                            </p:txEl>
                                          </p:spTgt>
                                        </p:tgtEl>
                                      </p:cBhvr>
                                    </p:animEffect>
                                    <p:anim calcmode="lin" valueType="num">
                                      <p:cBhvr>
                                        <p:cTn id="1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1000"/>
                                        <p:tgtEl>
                                          <p:spTgt spid="8">
                                            <p:txEl>
                                              <p:pRg st="6" end="6"/>
                                            </p:txEl>
                                          </p:spTgt>
                                        </p:tgtEl>
                                      </p:cBhvr>
                                    </p:animEffect>
                                    <p:anim calcmode="lin" valueType="num">
                                      <p:cBhvr>
                                        <p:cTn id="2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D2884-F3D4-57F8-6971-D63B95B3A785}"/>
              </a:ext>
            </a:extLst>
          </p:cNvPr>
          <p:cNvSpPr>
            <a:spLocks noGrp="1"/>
          </p:cNvSpPr>
          <p:nvPr>
            <p:ph type="title"/>
          </p:nvPr>
        </p:nvSpPr>
        <p:spPr>
          <a:xfrm>
            <a:off x="9917305" y="-1257300"/>
            <a:ext cx="8130540" cy="5846798"/>
          </a:xfrm>
        </p:spPr>
        <p:txBody>
          <a:bodyPr/>
          <a:lstStyle/>
          <a:p>
            <a:r>
              <a:rPr lang="en-US" dirty="0"/>
              <a:t>Q&amp;A</a:t>
            </a:r>
          </a:p>
        </p:txBody>
      </p:sp>
      <p:pic>
        <p:nvPicPr>
          <p:cNvPr id="9" name="Picture Placeholder 8" descr="A person holding a tablet&#10;&#10;AI-generated content may be incorrect.">
            <a:extLst>
              <a:ext uri="{FF2B5EF4-FFF2-40B4-BE49-F238E27FC236}">
                <a16:creationId xmlns:a16="http://schemas.microsoft.com/office/drawing/2014/main" id="{6DD59F22-45C4-BB09-C455-13E9E7923724}"/>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l="27257" r="27257"/>
          <a:stretch>
            <a:fillRect/>
          </a:stretch>
        </p:blipFill>
        <p:spPr/>
      </p:pic>
    </p:spTree>
    <p:extLst>
      <p:ext uri="{BB962C8B-B14F-4D97-AF65-F5344CB8AC3E}">
        <p14:creationId xmlns:p14="http://schemas.microsoft.com/office/powerpoint/2010/main" val="3817578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42469" y="0"/>
            <a:ext cx="5416831" cy="12022429"/>
            <a:chOff x="0" y="0"/>
            <a:chExt cx="2858770" cy="6344920"/>
          </a:xfrm>
        </p:grpSpPr>
        <p:sp>
          <p:nvSpPr>
            <p:cNvPr id="3" name="Freeform 3"/>
            <p:cNvSpPr/>
            <p:nvPr/>
          </p:nvSpPr>
          <p:spPr>
            <a:xfrm>
              <a:off x="0" y="0"/>
              <a:ext cx="2858770" cy="6344920"/>
            </a:xfrm>
            <a:custGeom>
              <a:avLst/>
              <a:gdLst/>
              <a:ahLst/>
              <a:cxnLst/>
              <a:rect l="l" t="t" r="r" b="b"/>
              <a:pathLst>
                <a:path w="2858770" h="6344920">
                  <a:moveTo>
                    <a:pt x="1827530" y="6344920"/>
                  </a:moveTo>
                  <a:lnTo>
                    <a:pt x="0" y="6344920"/>
                  </a:lnTo>
                  <a:lnTo>
                    <a:pt x="0" y="1031240"/>
                  </a:lnTo>
                  <a:cubicBezTo>
                    <a:pt x="0" y="461010"/>
                    <a:pt x="461010" y="0"/>
                    <a:pt x="1031240" y="0"/>
                  </a:cubicBezTo>
                  <a:lnTo>
                    <a:pt x="2858770" y="0"/>
                  </a:lnTo>
                  <a:lnTo>
                    <a:pt x="2858770" y="5313680"/>
                  </a:lnTo>
                  <a:cubicBezTo>
                    <a:pt x="2858770" y="5883910"/>
                    <a:pt x="2397760" y="6344920"/>
                    <a:pt x="1827530" y="6344920"/>
                  </a:cubicBezTo>
                  <a:close/>
                </a:path>
              </a:pathLst>
            </a:custGeom>
            <a:blipFill>
              <a:blip r:embed="rId2"/>
              <a:stretch>
                <a:fillRect l="-103496" r="-129630"/>
              </a:stretch>
            </a:blipFill>
          </p:spPr>
          <p:txBody>
            <a:bodyPr/>
            <a:lstStyle/>
            <a:p>
              <a:endParaRPr lang="en-US" dirty="0"/>
            </a:p>
          </p:txBody>
        </p:sp>
      </p:grpSp>
      <p:grpSp>
        <p:nvGrpSpPr>
          <p:cNvPr id="4" name="Group 4"/>
          <p:cNvGrpSpPr/>
          <p:nvPr/>
        </p:nvGrpSpPr>
        <p:grpSpPr>
          <a:xfrm>
            <a:off x="17259300" y="7109187"/>
            <a:ext cx="1028700" cy="3177813"/>
            <a:chOff x="0" y="0"/>
            <a:chExt cx="812800" cy="2510865"/>
          </a:xfrm>
        </p:grpSpPr>
        <p:sp>
          <p:nvSpPr>
            <p:cNvPr id="5" name="Freeform 5"/>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0345E4"/>
            </a:solidFill>
          </p:spPr>
          <p:txBody>
            <a:bodyPr/>
            <a:lstStyle/>
            <a:p>
              <a:endParaRPr lang="en-US" dirty="0"/>
            </a:p>
          </p:txBody>
        </p:sp>
        <p:sp>
          <p:nvSpPr>
            <p:cNvPr id="6" name="TextBox 6"/>
            <p:cNvSpPr txBox="1"/>
            <p:nvPr/>
          </p:nvSpPr>
          <p:spPr>
            <a:xfrm>
              <a:off x="0" y="-38100"/>
              <a:ext cx="812800" cy="2548965"/>
            </a:xfrm>
            <a:prstGeom prst="rect">
              <a:avLst/>
            </a:prstGeom>
          </p:spPr>
          <p:txBody>
            <a:bodyPr lIns="50800" tIns="50800" rIns="50800" bIns="50800" rtlCol="0" anchor="ctr"/>
            <a:lstStyle/>
            <a:p>
              <a:pPr algn="ctr">
                <a:lnSpc>
                  <a:spcPts val="2659"/>
                </a:lnSpc>
              </a:pPr>
              <a:endParaRPr dirty="0"/>
            </a:p>
          </p:txBody>
        </p:sp>
      </p:grpSp>
      <p:grpSp>
        <p:nvGrpSpPr>
          <p:cNvPr id="7" name="Group 7"/>
          <p:cNvGrpSpPr/>
          <p:nvPr/>
        </p:nvGrpSpPr>
        <p:grpSpPr>
          <a:xfrm>
            <a:off x="0" y="7109187"/>
            <a:ext cx="11842469" cy="3177813"/>
            <a:chOff x="0" y="0"/>
            <a:chExt cx="9357013" cy="2510865"/>
          </a:xfrm>
        </p:grpSpPr>
        <p:sp>
          <p:nvSpPr>
            <p:cNvPr id="8" name="Freeform 8"/>
            <p:cNvSpPr/>
            <p:nvPr/>
          </p:nvSpPr>
          <p:spPr>
            <a:xfrm>
              <a:off x="0" y="0"/>
              <a:ext cx="9357013" cy="2510865"/>
            </a:xfrm>
            <a:custGeom>
              <a:avLst/>
              <a:gdLst/>
              <a:ahLst/>
              <a:cxnLst/>
              <a:rect l="l" t="t" r="r" b="b"/>
              <a:pathLst>
                <a:path w="9357013" h="2510865">
                  <a:moveTo>
                    <a:pt x="0" y="0"/>
                  </a:moveTo>
                  <a:lnTo>
                    <a:pt x="9357013" y="0"/>
                  </a:lnTo>
                  <a:lnTo>
                    <a:pt x="9357013" y="2510865"/>
                  </a:lnTo>
                  <a:lnTo>
                    <a:pt x="0" y="2510865"/>
                  </a:lnTo>
                  <a:close/>
                </a:path>
              </a:pathLst>
            </a:custGeom>
            <a:solidFill>
              <a:srgbClr val="F6F6F6"/>
            </a:solidFill>
          </p:spPr>
          <p:txBody>
            <a:bodyPr/>
            <a:lstStyle/>
            <a:p>
              <a:endParaRPr lang="en-US" dirty="0"/>
            </a:p>
          </p:txBody>
        </p:sp>
        <p:sp>
          <p:nvSpPr>
            <p:cNvPr id="9" name="TextBox 9"/>
            <p:cNvSpPr txBox="1"/>
            <p:nvPr/>
          </p:nvSpPr>
          <p:spPr>
            <a:xfrm>
              <a:off x="0" y="-38100"/>
              <a:ext cx="9357013" cy="2548965"/>
            </a:xfrm>
            <a:prstGeom prst="rect">
              <a:avLst/>
            </a:prstGeom>
          </p:spPr>
          <p:txBody>
            <a:bodyPr lIns="50800" tIns="50800" rIns="50800" bIns="50800" rtlCol="0" anchor="ctr"/>
            <a:lstStyle/>
            <a:p>
              <a:pPr algn="ctr">
                <a:lnSpc>
                  <a:spcPts val="2659"/>
                </a:lnSpc>
              </a:pPr>
              <a:endParaRPr dirty="0"/>
            </a:p>
          </p:txBody>
        </p:sp>
      </p:grpSp>
      <p:grpSp>
        <p:nvGrpSpPr>
          <p:cNvPr id="10" name="Group 10"/>
          <p:cNvGrpSpPr/>
          <p:nvPr/>
        </p:nvGrpSpPr>
        <p:grpSpPr>
          <a:xfrm>
            <a:off x="17259300" y="0"/>
            <a:ext cx="1028700" cy="102870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345E4"/>
            </a:solidFill>
          </p:spPr>
          <p:txBody>
            <a:bodyPr/>
            <a:lstStyle/>
            <a:p>
              <a:endParaRPr lang="en-US" dirty="0"/>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grpSp>
        <p:nvGrpSpPr>
          <p:cNvPr id="13" name="Group 13"/>
          <p:cNvGrpSpPr/>
          <p:nvPr/>
        </p:nvGrpSpPr>
        <p:grpSpPr>
          <a:xfrm>
            <a:off x="-609914" y="0"/>
            <a:ext cx="1694792" cy="10287000"/>
            <a:chOff x="0" y="0"/>
            <a:chExt cx="446365" cy="2709333"/>
          </a:xfrm>
        </p:grpSpPr>
        <p:sp>
          <p:nvSpPr>
            <p:cNvPr id="14" name="Freeform 14"/>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0345E4"/>
            </a:solidFill>
          </p:spPr>
          <p:txBody>
            <a:bodyPr/>
            <a:lstStyle/>
            <a:p>
              <a:endParaRPr lang="en-US" dirty="0"/>
            </a:p>
          </p:txBody>
        </p:sp>
        <p:sp>
          <p:nvSpPr>
            <p:cNvPr id="15" name="TextBox 15"/>
            <p:cNvSpPr txBox="1"/>
            <p:nvPr/>
          </p:nvSpPr>
          <p:spPr>
            <a:xfrm>
              <a:off x="0" y="-38100"/>
              <a:ext cx="446365" cy="2747433"/>
            </a:xfrm>
            <a:prstGeom prst="rect">
              <a:avLst/>
            </a:prstGeom>
          </p:spPr>
          <p:txBody>
            <a:bodyPr lIns="50800" tIns="50800" rIns="50800" bIns="50800" rtlCol="0" anchor="ctr"/>
            <a:lstStyle/>
            <a:p>
              <a:pPr algn="ctr">
                <a:lnSpc>
                  <a:spcPts val="2659"/>
                </a:lnSpc>
              </a:pPr>
              <a:endParaRPr dirty="0"/>
            </a:p>
          </p:txBody>
        </p:sp>
      </p:grpSp>
      <p:grpSp>
        <p:nvGrpSpPr>
          <p:cNvPr id="16" name="Group 16"/>
          <p:cNvGrpSpPr/>
          <p:nvPr/>
        </p:nvGrpSpPr>
        <p:grpSpPr>
          <a:xfrm>
            <a:off x="1624423" y="5356916"/>
            <a:ext cx="4176257" cy="654298"/>
            <a:chOff x="0" y="-28575"/>
            <a:chExt cx="1099919" cy="172325"/>
          </a:xfrm>
        </p:grpSpPr>
        <p:sp>
          <p:nvSpPr>
            <p:cNvPr id="17" name="Freeform 17"/>
            <p:cNvSpPr/>
            <p:nvPr/>
          </p:nvSpPr>
          <p:spPr>
            <a:xfrm>
              <a:off x="0" y="0"/>
              <a:ext cx="1099919" cy="143750"/>
            </a:xfrm>
            <a:custGeom>
              <a:avLst/>
              <a:gdLst/>
              <a:ahLst/>
              <a:cxnLst/>
              <a:rect l="l" t="t" r="r" b="b"/>
              <a:pathLst>
                <a:path w="1099919" h="143750">
                  <a:moveTo>
                    <a:pt x="71875" y="0"/>
                  </a:moveTo>
                  <a:lnTo>
                    <a:pt x="1028044" y="0"/>
                  </a:lnTo>
                  <a:cubicBezTo>
                    <a:pt x="1067740" y="0"/>
                    <a:pt x="1099919" y="32180"/>
                    <a:pt x="1099919" y="71875"/>
                  </a:cubicBezTo>
                  <a:lnTo>
                    <a:pt x="1099919" y="71875"/>
                  </a:lnTo>
                  <a:cubicBezTo>
                    <a:pt x="1099919" y="90938"/>
                    <a:pt x="1092347" y="109219"/>
                    <a:pt x="1078868" y="122699"/>
                  </a:cubicBezTo>
                  <a:cubicBezTo>
                    <a:pt x="1065389" y="136178"/>
                    <a:pt x="1047107" y="143750"/>
                    <a:pt x="1028044" y="143750"/>
                  </a:cubicBezTo>
                  <a:lnTo>
                    <a:pt x="71875" y="143750"/>
                  </a:lnTo>
                  <a:cubicBezTo>
                    <a:pt x="52813" y="143750"/>
                    <a:pt x="34531" y="136178"/>
                    <a:pt x="21052" y="122699"/>
                  </a:cubicBezTo>
                  <a:cubicBezTo>
                    <a:pt x="7573" y="109219"/>
                    <a:pt x="0" y="90938"/>
                    <a:pt x="0" y="71875"/>
                  </a:cubicBezTo>
                  <a:lnTo>
                    <a:pt x="0" y="71875"/>
                  </a:lnTo>
                  <a:cubicBezTo>
                    <a:pt x="0" y="52813"/>
                    <a:pt x="7573" y="34531"/>
                    <a:pt x="21052" y="21052"/>
                  </a:cubicBezTo>
                  <a:cubicBezTo>
                    <a:pt x="34531" y="7573"/>
                    <a:pt x="52813" y="0"/>
                    <a:pt x="71875" y="0"/>
                  </a:cubicBezTo>
                  <a:close/>
                </a:path>
              </a:pathLst>
            </a:custGeom>
            <a:solidFill>
              <a:srgbClr val="0345E4"/>
            </a:solidFill>
          </p:spPr>
          <p:txBody>
            <a:bodyPr/>
            <a:lstStyle/>
            <a:p>
              <a:endParaRPr lang="en-US" dirty="0"/>
            </a:p>
          </p:txBody>
        </p:sp>
        <p:sp>
          <p:nvSpPr>
            <p:cNvPr id="18" name="TextBox 18"/>
            <p:cNvSpPr txBox="1"/>
            <p:nvPr/>
          </p:nvSpPr>
          <p:spPr>
            <a:xfrm>
              <a:off x="0" y="-28575"/>
              <a:ext cx="1099919" cy="172325"/>
            </a:xfrm>
            <a:prstGeom prst="rect">
              <a:avLst/>
            </a:prstGeom>
          </p:spPr>
          <p:txBody>
            <a:bodyPr lIns="50800" tIns="50800" rIns="50800" bIns="50800" rtlCol="0" anchor="ctr"/>
            <a:lstStyle/>
            <a:p>
              <a:pPr algn="ctr">
                <a:lnSpc>
                  <a:spcPts val="2659"/>
                </a:lnSpc>
              </a:pPr>
              <a:endParaRPr lang="en-US" sz="1899" dirty="0">
                <a:solidFill>
                  <a:srgbClr val="FFFFFF"/>
                </a:solidFill>
                <a:latin typeface="Garet"/>
                <a:ea typeface="Garet"/>
                <a:cs typeface="Garet"/>
                <a:sym typeface="Garet"/>
              </a:endParaRPr>
            </a:p>
          </p:txBody>
        </p:sp>
      </p:grpSp>
      <p:grpSp>
        <p:nvGrpSpPr>
          <p:cNvPr id="19" name="Group 19"/>
          <p:cNvGrpSpPr/>
          <p:nvPr/>
        </p:nvGrpSpPr>
        <p:grpSpPr>
          <a:xfrm>
            <a:off x="10853887" y="786854"/>
            <a:ext cx="1977164" cy="1977164"/>
            <a:chOff x="0" y="0"/>
            <a:chExt cx="812800" cy="812800"/>
          </a:xfrm>
        </p:grpSpPr>
        <p:sp>
          <p:nvSpPr>
            <p:cNvPr id="20" name="Freeform 20"/>
            <p:cNvSpPr/>
            <p:nvPr/>
          </p:nvSpPr>
          <p:spPr>
            <a:xfrm>
              <a:off x="0" y="0"/>
              <a:ext cx="812800" cy="812800"/>
            </a:xfrm>
            <a:custGeom>
              <a:avLst/>
              <a:gdLst/>
              <a:ahLst/>
              <a:cxnLst/>
              <a:rect l="l" t="t" r="r" b="b"/>
              <a:pathLst>
                <a:path w="812800" h="812800">
                  <a:moveTo>
                    <a:pt x="199699" y="0"/>
                  </a:moveTo>
                  <a:lnTo>
                    <a:pt x="613101" y="0"/>
                  </a:lnTo>
                  <a:cubicBezTo>
                    <a:pt x="666064" y="0"/>
                    <a:pt x="716859" y="21040"/>
                    <a:pt x="754309" y="58491"/>
                  </a:cubicBezTo>
                  <a:cubicBezTo>
                    <a:pt x="791760" y="95941"/>
                    <a:pt x="812800" y="146736"/>
                    <a:pt x="812800" y="199699"/>
                  </a:cubicBezTo>
                  <a:lnTo>
                    <a:pt x="812800" y="613101"/>
                  </a:lnTo>
                  <a:cubicBezTo>
                    <a:pt x="812800" y="666064"/>
                    <a:pt x="791760" y="716859"/>
                    <a:pt x="754309" y="754309"/>
                  </a:cubicBezTo>
                  <a:cubicBezTo>
                    <a:pt x="716859" y="791760"/>
                    <a:pt x="666064" y="812800"/>
                    <a:pt x="613101" y="812800"/>
                  </a:cubicBezTo>
                  <a:lnTo>
                    <a:pt x="199699" y="812800"/>
                  </a:lnTo>
                  <a:cubicBezTo>
                    <a:pt x="146736" y="812800"/>
                    <a:pt x="95941" y="791760"/>
                    <a:pt x="58491" y="754309"/>
                  </a:cubicBezTo>
                  <a:cubicBezTo>
                    <a:pt x="21040" y="716859"/>
                    <a:pt x="0" y="666064"/>
                    <a:pt x="0" y="613101"/>
                  </a:cubicBezTo>
                  <a:lnTo>
                    <a:pt x="0" y="199699"/>
                  </a:lnTo>
                  <a:cubicBezTo>
                    <a:pt x="0" y="146736"/>
                    <a:pt x="21040" y="95941"/>
                    <a:pt x="58491" y="58491"/>
                  </a:cubicBezTo>
                  <a:cubicBezTo>
                    <a:pt x="95941" y="21040"/>
                    <a:pt x="146736" y="0"/>
                    <a:pt x="199699" y="0"/>
                  </a:cubicBezTo>
                  <a:close/>
                </a:path>
              </a:pathLst>
            </a:custGeom>
            <a:solidFill>
              <a:srgbClr val="0345E4">
                <a:alpha val="29804"/>
              </a:srgbClr>
            </a:solidFill>
          </p:spPr>
          <p:txBody>
            <a:bodyPr/>
            <a:lstStyle/>
            <a:p>
              <a:endParaRPr lang="en-US" dirty="0"/>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25" name="TextBox 25"/>
          <p:cNvSpPr txBox="1"/>
          <p:nvPr/>
        </p:nvSpPr>
        <p:spPr>
          <a:xfrm>
            <a:off x="2293629" y="8200806"/>
            <a:ext cx="5102540" cy="396262"/>
          </a:xfrm>
          <a:prstGeom prst="rect">
            <a:avLst/>
          </a:prstGeom>
        </p:spPr>
        <p:txBody>
          <a:bodyPr lIns="0" tIns="0" rIns="0" bIns="0" rtlCol="0" anchor="t">
            <a:spAutoFit/>
          </a:bodyPr>
          <a:lstStyle/>
          <a:p>
            <a:pPr algn="l">
              <a:lnSpc>
                <a:spcPts val="3220"/>
              </a:lnSpc>
            </a:pPr>
            <a:r>
              <a:rPr lang="en-US" sz="2300" dirty="0">
                <a:solidFill>
                  <a:srgbClr val="000000"/>
                </a:solidFill>
                <a:latin typeface="Garet"/>
                <a:ea typeface="Garet"/>
                <a:cs typeface="Garet"/>
                <a:sym typeface="Garet"/>
              </a:rPr>
              <a:t>Julie.Beck@intentaitech.com</a:t>
            </a:r>
          </a:p>
        </p:txBody>
      </p:sp>
      <p:sp>
        <p:nvSpPr>
          <p:cNvPr id="26" name="TextBox 26"/>
          <p:cNvSpPr txBox="1"/>
          <p:nvPr/>
        </p:nvSpPr>
        <p:spPr>
          <a:xfrm>
            <a:off x="2293629" y="8795616"/>
            <a:ext cx="5102540" cy="396262"/>
          </a:xfrm>
          <a:prstGeom prst="rect">
            <a:avLst/>
          </a:prstGeom>
        </p:spPr>
        <p:txBody>
          <a:bodyPr lIns="0" tIns="0" rIns="0" bIns="0" rtlCol="0" anchor="t">
            <a:spAutoFit/>
          </a:bodyPr>
          <a:lstStyle/>
          <a:p>
            <a:pPr algn="l">
              <a:lnSpc>
                <a:spcPts val="3220"/>
              </a:lnSpc>
            </a:pPr>
            <a:r>
              <a:rPr lang="en-US" sz="2300" dirty="0">
                <a:solidFill>
                  <a:srgbClr val="000000"/>
                </a:solidFill>
                <a:latin typeface="Garet"/>
                <a:ea typeface="Garet"/>
                <a:cs typeface="Garet"/>
                <a:sym typeface="Garet"/>
              </a:rPr>
              <a:t>www.intentaitech.com</a:t>
            </a:r>
          </a:p>
        </p:txBody>
      </p:sp>
      <p:sp>
        <p:nvSpPr>
          <p:cNvPr id="27" name="TextBox 27"/>
          <p:cNvSpPr txBox="1"/>
          <p:nvPr/>
        </p:nvSpPr>
        <p:spPr>
          <a:xfrm>
            <a:off x="1624423" y="3135538"/>
            <a:ext cx="8795646" cy="1523365"/>
          </a:xfrm>
          <a:prstGeom prst="rect">
            <a:avLst/>
          </a:prstGeom>
        </p:spPr>
        <p:txBody>
          <a:bodyPr lIns="0" tIns="0" rIns="0" bIns="0" rtlCol="0" anchor="t">
            <a:spAutoFit/>
          </a:bodyPr>
          <a:lstStyle/>
          <a:p>
            <a:pPr algn="l">
              <a:lnSpc>
                <a:spcPts val="11960"/>
              </a:lnSpc>
            </a:pPr>
            <a:r>
              <a:rPr lang="en-US" sz="10400" b="1" dirty="0">
                <a:solidFill>
                  <a:srgbClr val="000000"/>
                </a:solidFill>
                <a:latin typeface="Garet Bold"/>
                <a:ea typeface="Garet Bold"/>
                <a:cs typeface="Garet Bold"/>
                <a:sym typeface="Garet Bold"/>
              </a:rPr>
              <a:t>THANK YOU</a:t>
            </a:r>
          </a:p>
        </p:txBody>
      </p:sp>
      <p:sp>
        <p:nvSpPr>
          <p:cNvPr id="28" name="Freeform 28"/>
          <p:cNvSpPr/>
          <p:nvPr/>
        </p:nvSpPr>
        <p:spPr>
          <a:xfrm>
            <a:off x="1624423" y="8133422"/>
            <a:ext cx="488488" cy="488488"/>
          </a:xfrm>
          <a:custGeom>
            <a:avLst/>
            <a:gdLst/>
            <a:ahLst/>
            <a:cxnLst/>
            <a:rect l="l" t="t" r="r" b="b"/>
            <a:pathLst>
              <a:path w="488488" h="488488">
                <a:moveTo>
                  <a:pt x="0" y="0"/>
                </a:moveTo>
                <a:lnTo>
                  <a:pt x="488488" y="0"/>
                </a:lnTo>
                <a:lnTo>
                  <a:pt x="488488" y="488488"/>
                </a:lnTo>
                <a:lnTo>
                  <a:pt x="0" y="4884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9" name="Freeform 29"/>
          <p:cNvSpPr/>
          <p:nvPr/>
        </p:nvSpPr>
        <p:spPr>
          <a:xfrm>
            <a:off x="1624423" y="8769812"/>
            <a:ext cx="488488" cy="488488"/>
          </a:xfrm>
          <a:custGeom>
            <a:avLst/>
            <a:gdLst/>
            <a:ahLst/>
            <a:cxnLst/>
            <a:rect l="l" t="t" r="r" b="b"/>
            <a:pathLst>
              <a:path w="488488" h="488488">
                <a:moveTo>
                  <a:pt x="0" y="0"/>
                </a:moveTo>
                <a:lnTo>
                  <a:pt x="488488" y="0"/>
                </a:lnTo>
                <a:lnTo>
                  <a:pt x="488488" y="488488"/>
                </a:lnTo>
                <a:lnTo>
                  <a:pt x="0" y="488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30" name="Group 30"/>
          <p:cNvGrpSpPr/>
          <p:nvPr/>
        </p:nvGrpSpPr>
        <p:grpSpPr>
          <a:xfrm>
            <a:off x="8484493" y="9014056"/>
            <a:ext cx="2545888" cy="254588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9804"/>
                </a:srgbClr>
              </a:solidFill>
              <a:prstDash val="solid"/>
              <a:miter/>
            </a:ln>
          </p:spPr>
          <p:txBody>
            <a:bodyPr/>
            <a:lstStyle/>
            <a:p>
              <a:endParaRPr lang="en-US" dirty="0"/>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26" y="-18222"/>
            <a:ext cx="6416679" cy="10287000"/>
            <a:chOff x="0" y="0"/>
            <a:chExt cx="1689989" cy="2709333"/>
          </a:xfrm>
        </p:grpSpPr>
        <p:sp>
          <p:nvSpPr>
            <p:cNvPr id="3" name="Freeform 3"/>
            <p:cNvSpPr/>
            <p:nvPr/>
          </p:nvSpPr>
          <p:spPr>
            <a:xfrm>
              <a:off x="0" y="0"/>
              <a:ext cx="1689989" cy="2709333"/>
            </a:xfrm>
            <a:custGeom>
              <a:avLst/>
              <a:gdLst/>
              <a:ahLst/>
              <a:cxnLst/>
              <a:rect l="l" t="t" r="r" b="b"/>
              <a:pathLst>
                <a:path w="1689989" h="2709333">
                  <a:moveTo>
                    <a:pt x="0" y="0"/>
                  </a:moveTo>
                  <a:lnTo>
                    <a:pt x="1689989" y="0"/>
                  </a:lnTo>
                  <a:lnTo>
                    <a:pt x="1689989" y="2709333"/>
                  </a:lnTo>
                  <a:lnTo>
                    <a:pt x="0" y="2709333"/>
                  </a:lnTo>
                  <a:close/>
                </a:path>
              </a:pathLst>
            </a:custGeom>
            <a:solidFill>
              <a:srgbClr val="0345E4"/>
            </a:solidFill>
          </p:spPr>
          <p:txBody>
            <a:bodyPr/>
            <a:lstStyle/>
            <a:p>
              <a:endParaRPr lang="en-US" dirty="0"/>
            </a:p>
          </p:txBody>
        </p:sp>
        <p:sp>
          <p:nvSpPr>
            <p:cNvPr id="4" name="TextBox 4"/>
            <p:cNvSpPr txBox="1"/>
            <p:nvPr/>
          </p:nvSpPr>
          <p:spPr>
            <a:xfrm>
              <a:off x="0" y="-38100"/>
              <a:ext cx="1689989" cy="2747433"/>
            </a:xfrm>
            <a:prstGeom prst="rect">
              <a:avLst/>
            </a:prstGeom>
          </p:spPr>
          <p:txBody>
            <a:bodyPr lIns="50800" tIns="50800" rIns="50800" bIns="50800" rtlCol="0" anchor="ctr"/>
            <a:lstStyle/>
            <a:p>
              <a:pPr algn="ctr">
                <a:lnSpc>
                  <a:spcPts val="2659"/>
                </a:lnSpc>
              </a:pPr>
              <a:endParaRPr dirty="0"/>
            </a:p>
          </p:txBody>
        </p:sp>
      </p:grpSp>
      <p:sp>
        <p:nvSpPr>
          <p:cNvPr id="5" name="AutoShape 5"/>
          <p:cNvSpPr/>
          <p:nvPr/>
        </p:nvSpPr>
        <p:spPr>
          <a:xfrm>
            <a:off x="681951" y="4076700"/>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sp>
        <p:nvSpPr>
          <p:cNvPr id="7" name="TextBox 7"/>
          <p:cNvSpPr txBox="1"/>
          <p:nvPr/>
        </p:nvSpPr>
        <p:spPr>
          <a:xfrm>
            <a:off x="681951" y="346702"/>
            <a:ext cx="4568944" cy="3558667"/>
          </a:xfrm>
          <a:prstGeom prst="rect">
            <a:avLst/>
          </a:prstGeom>
        </p:spPr>
        <p:txBody>
          <a:bodyPr lIns="0" tIns="0" rIns="0" bIns="0" rtlCol="0" anchor="t">
            <a:spAutoFit/>
          </a:bodyPr>
          <a:lstStyle/>
          <a:p>
            <a:pPr algn="l">
              <a:lnSpc>
                <a:spcPts val="6999"/>
              </a:lnSpc>
            </a:pPr>
            <a:r>
              <a:rPr lang="en-US" sz="4400" b="1" spc="99" dirty="0">
                <a:solidFill>
                  <a:srgbClr val="FFFFFF"/>
                </a:solidFill>
                <a:latin typeface="Garet Bold"/>
                <a:ea typeface="Garet Bold"/>
                <a:cs typeface="Garet Bold"/>
                <a:sym typeface="Garet Bold"/>
              </a:rPr>
              <a:t>CATEGORY MANAGEMENT: HISTORY &amp; DRIVERS</a:t>
            </a:r>
          </a:p>
        </p:txBody>
      </p:sp>
      <p:grpSp>
        <p:nvGrpSpPr>
          <p:cNvPr id="10" name="Group 10"/>
          <p:cNvGrpSpPr>
            <a:grpSpLocks noChangeAspect="1"/>
          </p:cNvGrpSpPr>
          <p:nvPr/>
        </p:nvGrpSpPr>
        <p:grpSpPr>
          <a:xfrm>
            <a:off x="7016534" y="460210"/>
            <a:ext cx="2913504" cy="2780829"/>
            <a:chOff x="-366471" y="-11891"/>
            <a:chExt cx="15572971" cy="14863810"/>
          </a:xfrm>
        </p:grpSpPr>
        <p:sp>
          <p:nvSpPr>
            <p:cNvPr id="11" name="Freeform 11"/>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345E4"/>
            </a:solidFill>
          </p:spPr>
          <p:txBody>
            <a:bodyPr/>
            <a:lstStyle/>
            <a:p>
              <a:endParaRPr lang="en-US" dirty="0"/>
            </a:p>
          </p:txBody>
        </p:sp>
        <p:sp>
          <p:nvSpPr>
            <p:cNvPr id="12" name="Freeform 12"/>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345E4"/>
            </a:solidFill>
          </p:spPr>
          <p:txBody>
            <a:bodyPr/>
            <a:lstStyle/>
            <a:p>
              <a:endParaRPr lang="en-US" dirty="0"/>
            </a:p>
          </p:txBody>
        </p:sp>
      </p:grpSp>
      <p:grpSp>
        <p:nvGrpSpPr>
          <p:cNvPr id="14" name="Group 14"/>
          <p:cNvGrpSpPr/>
          <p:nvPr/>
        </p:nvGrpSpPr>
        <p:grpSpPr>
          <a:xfrm>
            <a:off x="10026637" y="417519"/>
            <a:ext cx="5473113" cy="714368"/>
            <a:chOff x="0" y="-28575"/>
            <a:chExt cx="3481912" cy="454470"/>
          </a:xfrm>
        </p:grpSpPr>
        <p:sp>
          <p:nvSpPr>
            <p:cNvPr id="15" name="Freeform 15"/>
            <p:cNvSpPr/>
            <p:nvPr/>
          </p:nvSpPr>
          <p:spPr>
            <a:xfrm>
              <a:off x="0" y="0"/>
              <a:ext cx="3481911" cy="425895"/>
            </a:xfrm>
            <a:custGeom>
              <a:avLst/>
              <a:gdLst/>
              <a:ahLst/>
              <a:cxnLst/>
              <a:rect l="l" t="t" r="r" b="b"/>
              <a:pathLst>
                <a:path w="3481911" h="425895">
                  <a:moveTo>
                    <a:pt x="3278711" y="0"/>
                  </a:moveTo>
                  <a:cubicBezTo>
                    <a:pt x="3390936" y="0"/>
                    <a:pt x="3481911" y="95340"/>
                    <a:pt x="3481911" y="212948"/>
                  </a:cubicBezTo>
                  <a:cubicBezTo>
                    <a:pt x="3481911" y="330556"/>
                    <a:pt x="3390936" y="425895"/>
                    <a:pt x="3278711" y="425895"/>
                  </a:cubicBezTo>
                  <a:lnTo>
                    <a:pt x="203200" y="425895"/>
                  </a:lnTo>
                  <a:cubicBezTo>
                    <a:pt x="90976" y="425895"/>
                    <a:pt x="0" y="330556"/>
                    <a:pt x="0" y="212948"/>
                  </a:cubicBezTo>
                  <a:cubicBezTo>
                    <a:pt x="0" y="95340"/>
                    <a:pt x="90976" y="0"/>
                    <a:pt x="203200" y="0"/>
                  </a:cubicBezTo>
                  <a:close/>
                </a:path>
              </a:pathLst>
            </a:custGeom>
            <a:solidFill>
              <a:srgbClr val="0345E4"/>
            </a:solidFill>
          </p:spPr>
          <p:txBody>
            <a:bodyPr/>
            <a:lstStyle/>
            <a:p>
              <a:endParaRPr lang="en-US" sz="2400" dirty="0">
                <a:latin typeface="Garet Bold" panose="020B0604020202020204" charset="0"/>
              </a:endParaRPr>
            </a:p>
          </p:txBody>
        </p:sp>
        <p:sp>
          <p:nvSpPr>
            <p:cNvPr id="16" name="TextBox 16"/>
            <p:cNvSpPr txBox="1"/>
            <p:nvPr/>
          </p:nvSpPr>
          <p:spPr>
            <a:xfrm>
              <a:off x="0" y="-28575"/>
              <a:ext cx="3481912" cy="454470"/>
            </a:xfrm>
            <a:prstGeom prst="rect">
              <a:avLst/>
            </a:prstGeom>
          </p:spPr>
          <p:txBody>
            <a:bodyPr lIns="50800" tIns="50800" rIns="50800" bIns="50800" rtlCol="0" anchor="ctr"/>
            <a:lstStyle/>
            <a:p>
              <a:pPr algn="ctr">
                <a:lnSpc>
                  <a:spcPts val="2799"/>
                </a:lnSpc>
              </a:pPr>
              <a:r>
                <a:rPr lang="en-US" sz="2400" b="1" dirty="0">
                  <a:solidFill>
                    <a:srgbClr val="FFFFFF"/>
                  </a:solidFill>
                  <a:latin typeface="Garet Bold"/>
                  <a:ea typeface="Garet Bold"/>
                  <a:cs typeface="Garet Bold"/>
                  <a:sym typeface="Garet Bold"/>
                </a:rPr>
                <a:t>SHIFTING CONSUMER NEEDS</a:t>
              </a:r>
            </a:p>
          </p:txBody>
        </p:sp>
      </p:grpSp>
      <p:grpSp>
        <p:nvGrpSpPr>
          <p:cNvPr id="17" name="Group 17"/>
          <p:cNvGrpSpPr/>
          <p:nvPr/>
        </p:nvGrpSpPr>
        <p:grpSpPr>
          <a:xfrm>
            <a:off x="10026637" y="1284760"/>
            <a:ext cx="7474654" cy="1954055"/>
            <a:chOff x="0" y="0"/>
            <a:chExt cx="1968633" cy="514648"/>
          </a:xfrm>
        </p:grpSpPr>
        <p:sp>
          <p:nvSpPr>
            <p:cNvPr id="18" name="Freeform 18"/>
            <p:cNvSpPr/>
            <p:nvPr/>
          </p:nvSpPr>
          <p:spPr>
            <a:xfrm>
              <a:off x="0" y="0"/>
              <a:ext cx="1968633" cy="514648"/>
            </a:xfrm>
            <a:custGeom>
              <a:avLst/>
              <a:gdLst/>
              <a:ahLst/>
              <a:cxnLst/>
              <a:rect l="l" t="t" r="r" b="b"/>
              <a:pathLst>
                <a:path w="1968633" h="514648">
                  <a:moveTo>
                    <a:pt x="52824" y="0"/>
                  </a:moveTo>
                  <a:lnTo>
                    <a:pt x="1915809" y="0"/>
                  </a:lnTo>
                  <a:cubicBezTo>
                    <a:pt x="1929819" y="0"/>
                    <a:pt x="1943255" y="5565"/>
                    <a:pt x="1953161" y="15472"/>
                  </a:cubicBezTo>
                  <a:cubicBezTo>
                    <a:pt x="1963068" y="25378"/>
                    <a:pt x="1968633" y="38814"/>
                    <a:pt x="1968633" y="52824"/>
                  </a:cubicBezTo>
                  <a:lnTo>
                    <a:pt x="1968633" y="461825"/>
                  </a:lnTo>
                  <a:cubicBezTo>
                    <a:pt x="1968633" y="490998"/>
                    <a:pt x="1944983" y="514648"/>
                    <a:pt x="1915809" y="514648"/>
                  </a:cubicBezTo>
                  <a:lnTo>
                    <a:pt x="52824" y="514648"/>
                  </a:lnTo>
                  <a:cubicBezTo>
                    <a:pt x="38814" y="514648"/>
                    <a:pt x="25378" y="509083"/>
                    <a:pt x="15472" y="499176"/>
                  </a:cubicBezTo>
                  <a:cubicBezTo>
                    <a:pt x="5565" y="489270"/>
                    <a:pt x="0" y="475834"/>
                    <a:pt x="0" y="461825"/>
                  </a:cubicBezTo>
                  <a:lnTo>
                    <a:pt x="0" y="52824"/>
                  </a:lnTo>
                  <a:cubicBezTo>
                    <a:pt x="0" y="38814"/>
                    <a:pt x="5565" y="25378"/>
                    <a:pt x="15472" y="15472"/>
                  </a:cubicBezTo>
                  <a:cubicBezTo>
                    <a:pt x="25378" y="5565"/>
                    <a:pt x="38814" y="0"/>
                    <a:pt x="52824" y="0"/>
                  </a:cubicBezTo>
                  <a:close/>
                </a:path>
              </a:pathLst>
            </a:custGeom>
            <a:solidFill>
              <a:srgbClr val="E8ECEC"/>
            </a:solidFill>
          </p:spPr>
          <p:txBody>
            <a:bodyPr/>
            <a:lstStyle/>
            <a:p>
              <a:endParaRPr lang="en-US" dirty="0">
                <a:latin typeface="Garet Bold" panose="020B0604020202020204" charset="0"/>
              </a:endParaRPr>
            </a:p>
          </p:txBody>
        </p:sp>
        <p:sp>
          <p:nvSpPr>
            <p:cNvPr id="19" name="TextBox 19"/>
            <p:cNvSpPr txBox="1"/>
            <p:nvPr/>
          </p:nvSpPr>
          <p:spPr>
            <a:xfrm>
              <a:off x="0" y="-38100"/>
              <a:ext cx="1968633" cy="552748"/>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sp>
        <p:nvSpPr>
          <p:cNvPr id="20" name="TextBox 20"/>
          <p:cNvSpPr txBox="1"/>
          <p:nvPr/>
        </p:nvSpPr>
        <p:spPr>
          <a:xfrm>
            <a:off x="10485373" y="1496748"/>
            <a:ext cx="6490794" cy="1271887"/>
          </a:xfrm>
          <a:prstGeom prst="rect">
            <a:avLst/>
          </a:prstGeom>
        </p:spPr>
        <p:txBody>
          <a:bodyPr lIns="0" tIns="0" rIns="0" bIns="0" rtlCol="0" anchor="t">
            <a:spAutoFit/>
          </a:bodyPr>
          <a:lstStyle/>
          <a:p>
            <a:pPr>
              <a:lnSpc>
                <a:spcPts val="3410"/>
              </a:lnSpc>
            </a:pPr>
            <a:r>
              <a:rPr lang="en-US" sz="2200" dirty="0">
                <a:solidFill>
                  <a:srgbClr val="000000"/>
                </a:solidFill>
                <a:latin typeface="Garet" panose="020B0604020202020204" charset="0"/>
                <a:ea typeface="Open Sans"/>
                <a:cs typeface="Open Sans"/>
                <a:sym typeface="Open Sans"/>
              </a:rPr>
              <a:t>1990’s -Baby boomers were declining, and Gen X was emerging with different consumer needs, attitudes and behaviors </a:t>
            </a:r>
            <a:endParaRPr lang="en-US" sz="2200" dirty="0">
              <a:solidFill>
                <a:srgbClr val="000000"/>
              </a:solidFill>
              <a:latin typeface="Garet" panose="020B0604020202020204" charset="0"/>
              <a:ea typeface="Open Sans"/>
              <a:cs typeface="Open Sans"/>
            </a:endParaRPr>
          </a:p>
        </p:txBody>
      </p:sp>
      <p:grpSp>
        <p:nvGrpSpPr>
          <p:cNvPr id="21" name="Group 21"/>
          <p:cNvGrpSpPr>
            <a:grpSpLocks noChangeAspect="1"/>
          </p:cNvGrpSpPr>
          <p:nvPr/>
        </p:nvGrpSpPr>
        <p:grpSpPr>
          <a:xfrm>
            <a:off x="7085096" y="3547546"/>
            <a:ext cx="2913504" cy="2780829"/>
            <a:chOff x="-366471" y="-11891"/>
            <a:chExt cx="15572971" cy="14863810"/>
          </a:xfrm>
        </p:grpSpPr>
        <p:sp>
          <p:nvSpPr>
            <p:cNvPr id="22" name="Freeform 22"/>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345E4"/>
            </a:solidFill>
          </p:spPr>
          <p:txBody>
            <a:bodyPr/>
            <a:lstStyle/>
            <a:p>
              <a:endParaRPr lang="en-US" dirty="0"/>
            </a:p>
          </p:txBody>
        </p:sp>
        <p:sp>
          <p:nvSpPr>
            <p:cNvPr id="23" name="Freeform 23"/>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345E4"/>
            </a:solidFill>
          </p:spPr>
          <p:txBody>
            <a:bodyPr/>
            <a:lstStyle/>
            <a:p>
              <a:endParaRPr lang="en-US" dirty="0"/>
            </a:p>
          </p:txBody>
        </p:sp>
      </p:grpSp>
      <p:grpSp>
        <p:nvGrpSpPr>
          <p:cNvPr id="25" name="Group 25"/>
          <p:cNvGrpSpPr/>
          <p:nvPr/>
        </p:nvGrpSpPr>
        <p:grpSpPr>
          <a:xfrm>
            <a:off x="10026637" y="3593101"/>
            <a:ext cx="5473113" cy="669452"/>
            <a:chOff x="0" y="0"/>
            <a:chExt cx="3481912" cy="425895"/>
          </a:xfrm>
        </p:grpSpPr>
        <p:sp>
          <p:nvSpPr>
            <p:cNvPr id="26" name="Freeform 26"/>
            <p:cNvSpPr/>
            <p:nvPr/>
          </p:nvSpPr>
          <p:spPr>
            <a:xfrm>
              <a:off x="0" y="0"/>
              <a:ext cx="3481911" cy="425895"/>
            </a:xfrm>
            <a:custGeom>
              <a:avLst/>
              <a:gdLst/>
              <a:ahLst/>
              <a:cxnLst/>
              <a:rect l="l" t="t" r="r" b="b"/>
              <a:pathLst>
                <a:path w="3481911" h="425895">
                  <a:moveTo>
                    <a:pt x="3278711" y="0"/>
                  </a:moveTo>
                  <a:cubicBezTo>
                    <a:pt x="3390936" y="0"/>
                    <a:pt x="3481911" y="95340"/>
                    <a:pt x="3481911" y="212948"/>
                  </a:cubicBezTo>
                  <a:cubicBezTo>
                    <a:pt x="3481911" y="330556"/>
                    <a:pt x="3390936" y="425895"/>
                    <a:pt x="3278711" y="425895"/>
                  </a:cubicBezTo>
                  <a:lnTo>
                    <a:pt x="203200" y="425895"/>
                  </a:lnTo>
                  <a:cubicBezTo>
                    <a:pt x="90976" y="425895"/>
                    <a:pt x="0" y="330556"/>
                    <a:pt x="0" y="212948"/>
                  </a:cubicBezTo>
                  <a:cubicBezTo>
                    <a:pt x="0" y="95340"/>
                    <a:pt x="90976" y="0"/>
                    <a:pt x="203200" y="0"/>
                  </a:cubicBezTo>
                  <a:close/>
                </a:path>
              </a:pathLst>
            </a:custGeom>
            <a:solidFill>
              <a:srgbClr val="0345E4"/>
            </a:solidFill>
          </p:spPr>
          <p:txBody>
            <a:bodyPr/>
            <a:lstStyle/>
            <a:p>
              <a:endParaRPr lang="en-US" sz="2400" dirty="0">
                <a:latin typeface="Garet Bold" panose="020B0604020202020204" charset="0"/>
              </a:endParaRPr>
            </a:p>
          </p:txBody>
        </p:sp>
        <p:sp>
          <p:nvSpPr>
            <p:cNvPr id="27" name="TextBox 27"/>
            <p:cNvSpPr txBox="1"/>
            <p:nvPr/>
          </p:nvSpPr>
          <p:spPr>
            <a:xfrm>
              <a:off x="0" y="-28575"/>
              <a:ext cx="3481912" cy="454470"/>
            </a:xfrm>
            <a:prstGeom prst="rect">
              <a:avLst/>
            </a:prstGeom>
          </p:spPr>
          <p:txBody>
            <a:bodyPr lIns="50800" tIns="50800" rIns="50800" bIns="50800" rtlCol="0" anchor="ctr"/>
            <a:lstStyle/>
            <a:p>
              <a:pPr algn="ctr">
                <a:lnSpc>
                  <a:spcPts val="2799"/>
                </a:lnSpc>
              </a:pPr>
              <a:r>
                <a:rPr lang="en-US" sz="2400" b="1" dirty="0">
                  <a:solidFill>
                    <a:srgbClr val="FFFFFF"/>
                  </a:solidFill>
                  <a:latin typeface="Garet Bold" panose="020B0604020202020204" charset="0"/>
                  <a:ea typeface="Garet Bold"/>
                  <a:cs typeface="Garet Bold"/>
                  <a:sym typeface="Garet Bold"/>
                </a:rPr>
                <a:t>RISE OF COMPETITON</a:t>
              </a:r>
            </a:p>
          </p:txBody>
        </p:sp>
      </p:grpSp>
      <p:grpSp>
        <p:nvGrpSpPr>
          <p:cNvPr id="28" name="Group 28"/>
          <p:cNvGrpSpPr/>
          <p:nvPr/>
        </p:nvGrpSpPr>
        <p:grpSpPr>
          <a:xfrm>
            <a:off x="10026637" y="4415426"/>
            <a:ext cx="7474654" cy="1954055"/>
            <a:chOff x="0" y="0"/>
            <a:chExt cx="1968633" cy="514648"/>
          </a:xfrm>
        </p:grpSpPr>
        <p:sp>
          <p:nvSpPr>
            <p:cNvPr id="29" name="Freeform 29"/>
            <p:cNvSpPr/>
            <p:nvPr/>
          </p:nvSpPr>
          <p:spPr>
            <a:xfrm>
              <a:off x="0" y="0"/>
              <a:ext cx="1968633" cy="514648"/>
            </a:xfrm>
            <a:custGeom>
              <a:avLst/>
              <a:gdLst/>
              <a:ahLst/>
              <a:cxnLst/>
              <a:rect l="l" t="t" r="r" b="b"/>
              <a:pathLst>
                <a:path w="1968633" h="514648">
                  <a:moveTo>
                    <a:pt x="52824" y="0"/>
                  </a:moveTo>
                  <a:lnTo>
                    <a:pt x="1915809" y="0"/>
                  </a:lnTo>
                  <a:cubicBezTo>
                    <a:pt x="1929819" y="0"/>
                    <a:pt x="1943255" y="5565"/>
                    <a:pt x="1953161" y="15472"/>
                  </a:cubicBezTo>
                  <a:cubicBezTo>
                    <a:pt x="1963068" y="25378"/>
                    <a:pt x="1968633" y="38814"/>
                    <a:pt x="1968633" y="52824"/>
                  </a:cubicBezTo>
                  <a:lnTo>
                    <a:pt x="1968633" y="461825"/>
                  </a:lnTo>
                  <a:cubicBezTo>
                    <a:pt x="1968633" y="490998"/>
                    <a:pt x="1944983" y="514648"/>
                    <a:pt x="1915809" y="514648"/>
                  </a:cubicBezTo>
                  <a:lnTo>
                    <a:pt x="52824" y="514648"/>
                  </a:lnTo>
                  <a:cubicBezTo>
                    <a:pt x="38814" y="514648"/>
                    <a:pt x="25378" y="509083"/>
                    <a:pt x="15472" y="499176"/>
                  </a:cubicBezTo>
                  <a:cubicBezTo>
                    <a:pt x="5565" y="489270"/>
                    <a:pt x="0" y="475834"/>
                    <a:pt x="0" y="461825"/>
                  </a:cubicBezTo>
                  <a:lnTo>
                    <a:pt x="0" y="52824"/>
                  </a:lnTo>
                  <a:cubicBezTo>
                    <a:pt x="0" y="38814"/>
                    <a:pt x="5565" y="25378"/>
                    <a:pt x="15472" y="15472"/>
                  </a:cubicBezTo>
                  <a:cubicBezTo>
                    <a:pt x="25378" y="5565"/>
                    <a:pt x="38814" y="0"/>
                    <a:pt x="52824" y="0"/>
                  </a:cubicBezTo>
                  <a:close/>
                </a:path>
              </a:pathLst>
            </a:custGeom>
            <a:solidFill>
              <a:srgbClr val="E8ECEC"/>
            </a:solidFill>
          </p:spPr>
          <p:txBody>
            <a:bodyPr/>
            <a:lstStyle/>
            <a:p>
              <a:endParaRPr lang="en-US" dirty="0">
                <a:latin typeface="Garet Bold" panose="020B0604020202020204" charset="0"/>
              </a:endParaRPr>
            </a:p>
          </p:txBody>
        </p:sp>
        <p:sp>
          <p:nvSpPr>
            <p:cNvPr id="30" name="TextBox 30"/>
            <p:cNvSpPr txBox="1"/>
            <p:nvPr/>
          </p:nvSpPr>
          <p:spPr>
            <a:xfrm>
              <a:off x="0" y="-38100"/>
              <a:ext cx="1968633" cy="552748"/>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sp>
        <p:nvSpPr>
          <p:cNvPr id="31" name="TextBox 31"/>
          <p:cNvSpPr txBox="1"/>
          <p:nvPr/>
        </p:nvSpPr>
        <p:spPr>
          <a:xfrm>
            <a:off x="10485373" y="4627413"/>
            <a:ext cx="6490794" cy="1271887"/>
          </a:xfrm>
          <a:prstGeom prst="rect">
            <a:avLst/>
          </a:prstGeom>
        </p:spPr>
        <p:txBody>
          <a:bodyPr lIns="0" tIns="0" rIns="0" bIns="0" rtlCol="0" anchor="t">
            <a:spAutoFit/>
          </a:bodyPr>
          <a:lstStyle/>
          <a:p>
            <a:pPr algn="just">
              <a:lnSpc>
                <a:spcPts val="3410"/>
              </a:lnSpc>
            </a:pPr>
            <a:r>
              <a:rPr lang="en-US" sz="2200" dirty="0">
                <a:solidFill>
                  <a:srgbClr val="000000"/>
                </a:solidFill>
                <a:latin typeface="Garet" panose="020B0604020202020204" charset="0"/>
                <a:ea typeface="Open Sans"/>
                <a:cs typeface="Open Sans"/>
                <a:sym typeface="Open Sans"/>
              </a:rPr>
              <a:t>The rise of discounters like Walmart and Aldi and “Category Killers” forcing traditional retailers to adapt</a:t>
            </a:r>
          </a:p>
        </p:txBody>
      </p:sp>
      <p:grpSp>
        <p:nvGrpSpPr>
          <p:cNvPr id="32" name="Group 32"/>
          <p:cNvGrpSpPr>
            <a:grpSpLocks noChangeAspect="1"/>
          </p:cNvGrpSpPr>
          <p:nvPr/>
        </p:nvGrpSpPr>
        <p:grpSpPr>
          <a:xfrm>
            <a:off x="7104443" y="579364"/>
            <a:ext cx="2940243" cy="9101944"/>
            <a:chOff x="-509394" y="-33798886"/>
            <a:chExt cx="15715894" cy="48650805"/>
          </a:xfrm>
        </p:grpSpPr>
        <p:sp>
          <p:nvSpPr>
            <p:cNvPr id="33" name="Freeform 33"/>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345E4"/>
            </a:solidFill>
          </p:spPr>
          <p:txBody>
            <a:bodyPr/>
            <a:lstStyle/>
            <a:p>
              <a:endParaRPr lang="en-US" dirty="0"/>
            </a:p>
          </p:txBody>
        </p:sp>
        <p:sp>
          <p:nvSpPr>
            <p:cNvPr id="34" name="Freeform 34"/>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345E4"/>
            </a:solidFill>
          </p:spPr>
          <p:txBody>
            <a:bodyPr/>
            <a:lstStyle/>
            <a:p>
              <a:endParaRPr lang="en-US" dirty="0"/>
            </a:p>
          </p:txBody>
        </p:sp>
        <p:sp>
          <p:nvSpPr>
            <p:cNvPr id="35" name="Freeform 35"/>
            <p:cNvSpPr/>
            <p:nvPr/>
          </p:nvSpPr>
          <p:spPr>
            <a:xfrm>
              <a:off x="-509394" y="-33798886"/>
              <a:ext cx="14393425" cy="13737982"/>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2"/>
              <a:stretch>
                <a:fillRect l="223" t="-25046" r="223" b="-25046"/>
              </a:stretch>
            </a:blipFill>
          </p:spPr>
          <p:txBody>
            <a:bodyPr/>
            <a:lstStyle/>
            <a:p>
              <a:endParaRPr lang="en-US" dirty="0"/>
            </a:p>
          </p:txBody>
        </p:sp>
      </p:grpSp>
      <p:grpSp>
        <p:nvGrpSpPr>
          <p:cNvPr id="36" name="Group 36"/>
          <p:cNvGrpSpPr/>
          <p:nvPr/>
        </p:nvGrpSpPr>
        <p:grpSpPr>
          <a:xfrm>
            <a:off x="10026637" y="6723766"/>
            <a:ext cx="5473113" cy="669452"/>
            <a:chOff x="0" y="0"/>
            <a:chExt cx="3481912" cy="425895"/>
          </a:xfrm>
        </p:grpSpPr>
        <p:sp>
          <p:nvSpPr>
            <p:cNvPr id="37" name="Freeform 37"/>
            <p:cNvSpPr/>
            <p:nvPr/>
          </p:nvSpPr>
          <p:spPr>
            <a:xfrm>
              <a:off x="0" y="0"/>
              <a:ext cx="3481911" cy="425895"/>
            </a:xfrm>
            <a:custGeom>
              <a:avLst/>
              <a:gdLst/>
              <a:ahLst/>
              <a:cxnLst/>
              <a:rect l="l" t="t" r="r" b="b"/>
              <a:pathLst>
                <a:path w="3481911" h="425895">
                  <a:moveTo>
                    <a:pt x="3278711" y="0"/>
                  </a:moveTo>
                  <a:cubicBezTo>
                    <a:pt x="3390936" y="0"/>
                    <a:pt x="3481911" y="95340"/>
                    <a:pt x="3481911" y="212948"/>
                  </a:cubicBezTo>
                  <a:cubicBezTo>
                    <a:pt x="3481911" y="330556"/>
                    <a:pt x="3390936" y="425895"/>
                    <a:pt x="3278711" y="425895"/>
                  </a:cubicBezTo>
                  <a:lnTo>
                    <a:pt x="203200" y="425895"/>
                  </a:lnTo>
                  <a:cubicBezTo>
                    <a:pt x="90976" y="425895"/>
                    <a:pt x="0" y="330556"/>
                    <a:pt x="0" y="212948"/>
                  </a:cubicBezTo>
                  <a:cubicBezTo>
                    <a:pt x="0" y="95340"/>
                    <a:pt x="90976" y="0"/>
                    <a:pt x="203200" y="0"/>
                  </a:cubicBezTo>
                  <a:close/>
                </a:path>
              </a:pathLst>
            </a:custGeom>
            <a:solidFill>
              <a:srgbClr val="0345E4"/>
            </a:solidFill>
          </p:spPr>
          <p:txBody>
            <a:bodyPr/>
            <a:lstStyle/>
            <a:p>
              <a:endParaRPr lang="en-US" sz="2400" dirty="0">
                <a:latin typeface="Garet Bold" panose="020B0604020202020204" charset="0"/>
              </a:endParaRPr>
            </a:p>
          </p:txBody>
        </p:sp>
        <p:sp>
          <p:nvSpPr>
            <p:cNvPr id="38" name="TextBox 38"/>
            <p:cNvSpPr txBox="1"/>
            <p:nvPr/>
          </p:nvSpPr>
          <p:spPr>
            <a:xfrm>
              <a:off x="0" y="-28575"/>
              <a:ext cx="3481912" cy="454470"/>
            </a:xfrm>
            <a:prstGeom prst="rect">
              <a:avLst/>
            </a:prstGeom>
          </p:spPr>
          <p:txBody>
            <a:bodyPr lIns="50800" tIns="50800" rIns="50800" bIns="50800" rtlCol="0" anchor="ctr"/>
            <a:lstStyle/>
            <a:p>
              <a:pPr algn="ctr">
                <a:lnSpc>
                  <a:spcPts val="2799"/>
                </a:lnSpc>
              </a:pPr>
              <a:r>
                <a:rPr lang="en-US" sz="2400" b="1" dirty="0">
                  <a:solidFill>
                    <a:srgbClr val="FFFFFF"/>
                  </a:solidFill>
                  <a:latin typeface="Garet Bold" panose="020B0604020202020204" charset="0"/>
                  <a:ea typeface="Garet Bold"/>
                  <a:cs typeface="Garet Bold"/>
                  <a:sym typeface="Garet Bold"/>
                </a:rPr>
                <a:t>DATA &amp; TECHNOLOGY</a:t>
              </a:r>
            </a:p>
          </p:txBody>
        </p:sp>
      </p:grpSp>
      <p:grpSp>
        <p:nvGrpSpPr>
          <p:cNvPr id="39" name="Group 39"/>
          <p:cNvGrpSpPr/>
          <p:nvPr/>
        </p:nvGrpSpPr>
        <p:grpSpPr>
          <a:xfrm>
            <a:off x="10026637" y="7546091"/>
            <a:ext cx="7474654" cy="1954055"/>
            <a:chOff x="0" y="0"/>
            <a:chExt cx="1968633" cy="514648"/>
          </a:xfrm>
        </p:grpSpPr>
        <p:sp>
          <p:nvSpPr>
            <p:cNvPr id="40" name="Freeform 40"/>
            <p:cNvSpPr/>
            <p:nvPr/>
          </p:nvSpPr>
          <p:spPr>
            <a:xfrm>
              <a:off x="0" y="0"/>
              <a:ext cx="1968633" cy="514648"/>
            </a:xfrm>
            <a:custGeom>
              <a:avLst/>
              <a:gdLst/>
              <a:ahLst/>
              <a:cxnLst/>
              <a:rect l="l" t="t" r="r" b="b"/>
              <a:pathLst>
                <a:path w="1968633" h="514648">
                  <a:moveTo>
                    <a:pt x="52824" y="0"/>
                  </a:moveTo>
                  <a:lnTo>
                    <a:pt x="1915809" y="0"/>
                  </a:lnTo>
                  <a:cubicBezTo>
                    <a:pt x="1929819" y="0"/>
                    <a:pt x="1943255" y="5565"/>
                    <a:pt x="1953161" y="15472"/>
                  </a:cubicBezTo>
                  <a:cubicBezTo>
                    <a:pt x="1963068" y="25378"/>
                    <a:pt x="1968633" y="38814"/>
                    <a:pt x="1968633" y="52824"/>
                  </a:cubicBezTo>
                  <a:lnTo>
                    <a:pt x="1968633" y="461825"/>
                  </a:lnTo>
                  <a:cubicBezTo>
                    <a:pt x="1968633" y="490998"/>
                    <a:pt x="1944983" y="514648"/>
                    <a:pt x="1915809" y="514648"/>
                  </a:cubicBezTo>
                  <a:lnTo>
                    <a:pt x="52824" y="514648"/>
                  </a:lnTo>
                  <a:cubicBezTo>
                    <a:pt x="38814" y="514648"/>
                    <a:pt x="25378" y="509083"/>
                    <a:pt x="15472" y="499176"/>
                  </a:cubicBezTo>
                  <a:cubicBezTo>
                    <a:pt x="5565" y="489270"/>
                    <a:pt x="0" y="475834"/>
                    <a:pt x="0" y="461825"/>
                  </a:cubicBezTo>
                  <a:lnTo>
                    <a:pt x="0" y="52824"/>
                  </a:lnTo>
                  <a:cubicBezTo>
                    <a:pt x="0" y="38814"/>
                    <a:pt x="5565" y="25378"/>
                    <a:pt x="15472" y="15472"/>
                  </a:cubicBezTo>
                  <a:cubicBezTo>
                    <a:pt x="25378" y="5565"/>
                    <a:pt x="38814" y="0"/>
                    <a:pt x="52824" y="0"/>
                  </a:cubicBezTo>
                  <a:close/>
                </a:path>
              </a:pathLst>
            </a:custGeom>
            <a:solidFill>
              <a:srgbClr val="E8ECEC"/>
            </a:solidFill>
          </p:spPr>
          <p:txBody>
            <a:bodyPr/>
            <a:lstStyle/>
            <a:p>
              <a:endParaRPr lang="en-US" dirty="0">
                <a:latin typeface="Garet Bold" panose="020B0604020202020204" charset="0"/>
              </a:endParaRPr>
            </a:p>
          </p:txBody>
        </p:sp>
        <p:sp>
          <p:nvSpPr>
            <p:cNvPr id="41" name="TextBox 41"/>
            <p:cNvSpPr txBox="1"/>
            <p:nvPr/>
          </p:nvSpPr>
          <p:spPr>
            <a:xfrm>
              <a:off x="0" y="-38100"/>
              <a:ext cx="1968633" cy="552748"/>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sp>
        <p:nvSpPr>
          <p:cNvPr id="42" name="TextBox 42"/>
          <p:cNvSpPr txBox="1"/>
          <p:nvPr/>
        </p:nvSpPr>
        <p:spPr>
          <a:xfrm>
            <a:off x="10485373" y="7758079"/>
            <a:ext cx="6490794" cy="1271887"/>
          </a:xfrm>
          <a:prstGeom prst="rect">
            <a:avLst/>
          </a:prstGeom>
        </p:spPr>
        <p:txBody>
          <a:bodyPr lIns="0" tIns="0" rIns="0" bIns="0" rtlCol="0" anchor="t">
            <a:spAutoFit/>
          </a:bodyPr>
          <a:lstStyle/>
          <a:p>
            <a:pPr marL="0" lvl="0" indent="0" algn="just">
              <a:lnSpc>
                <a:spcPts val="3410"/>
              </a:lnSpc>
            </a:pPr>
            <a:r>
              <a:rPr lang="en-US" sz="2200" dirty="0">
                <a:solidFill>
                  <a:srgbClr val="000000"/>
                </a:solidFill>
                <a:latin typeface="Garet" panose="020B0604020202020204" charset="0"/>
                <a:ea typeface="Open Sans"/>
                <a:cs typeface="Open Sans"/>
                <a:sym typeface="Open Sans"/>
              </a:rPr>
              <a:t>The availability of data, from early POS scan data to loyalty card data gave new insights to retailers and manufacturers</a:t>
            </a:r>
          </a:p>
        </p:txBody>
      </p:sp>
      <p:pic>
        <p:nvPicPr>
          <p:cNvPr id="1026" name="Picture 2" descr="550+ Walmart Store Stock Photos ...">
            <a:extLst>
              <a:ext uri="{FF2B5EF4-FFF2-40B4-BE49-F238E27FC236}">
                <a16:creationId xmlns:a16="http://schemas.microsoft.com/office/drawing/2014/main" id="{F9B6A197-B01A-99BF-63C0-0A6F9716F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708491"/>
            <a:ext cx="2482069" cy="246930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1B1D7E0-45FB-E02C-9B15-3353AB10C8AD}"/>
              </a:ext>
            </a:extLst>
          </p:cNvPr>
          <p:cNvPicPr>
            <a:picLocks noChangeAspect="1"/>
          </p:cNvPicPr>
          <p:nvPr/>
        </p:nvPicPr>
        <p:blipFill>
          <a:blip r:embed="rId4"/>
          <a:stretch>
            <a:fillRect/>
          </a:stretch>
        </p:blipFill>
        <p:spPr>
          <a:xfrm>
            <a:off x="7382152" y="7077974"/>
            <a:ext cx="2508545" cy="245164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63C10-C0D9-AF74-A3A6-907C79735BC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9D0F791-3B5C-D405-B1E4-84BE84BD5405}"/>
              </a:ext>
            </a:extLst>
          </p:cNvPr>
          <p:cNvGrpSpPr/>
          <p:nvPr/>
        </p:nvGrpSpPr>
        <p:grpSpPr>
          <a:xfrm>
            <a:off x="0" y="0"/>
            <a:ext cx="17368147" cy="1543194"/>
            <a:chOff x="0" y="0"/>
            <a:chExt cx="4574327" cy="406438"/>
          </a:xfrm>
        </p:grpSpPr>
        <p:sp>
          <p:nvSpPr>
            <p:cNvPr id="3" name="Freeform 3">
              <a:extLst>
                <a:ext uri="{FF2B5EF4-FFF2-40B4-BE49-F238E27FC236}">
                  <a16:creationId xmlns:a16="http://schemas.microsoft.com/office/drawing/2014/main" id="{08B8ED74-D326-7C72-AB63-2CD07E1B0C83}"/>
                </a:ext>
              </a:extLst>
            </p:cNvPr>
            <p:cNvSpPr/>
            <p:nvPr/>
          </p:nvSpPr>
          <p:spPr>
            <a:xfrm>
              <a:off x="0" y="0"/>
              <a:ext cx="4574327" cy="406438"/>
            </a:xfrm>
            <a:custGeom>
              <a:avLst/>
              <a:gdLst/>
              <a:ahLst/>
              <a:cxnLst/>
              <a:rect l="l" t="t" r="r" b="b"/>
              <a:pathLst>
                <a:path w="4574327" h="406438">
                  <a:moveTo>
                    <a:pt x="0" y="0"/>
                  </a:moveTo>
                  <a:lnTo>
                    <a:pt x="4574327" y="0"/>
                  </a:lnTo>
                  <a:lnTo>
                    <a:pt x="4574327" y="406438"/>
                  </a:lnTo>
                  <a:lnTo>
                    <a:pt x="0" y="406438"/>
                  </a:lnTo>
                  <a:close/>
                </a:path>
              </a:pathLst>
            </a:custGeom>
            <a:solidFill>
              <a:srgbClr val="0345E4"/>
            </a:solidFill>
          </p:spPr>
          <p:txBody>
            <a:bodyPr/>
            <a:lstStyle/>
            <a:p>
              <a:endParaRPr lang="en-US" dirty="0"/>
            </a:p>
          </p:txBody>
        </p:sp>
        <p:sp>
          <p:nvSpPr>
            <p:cNvPr id="4" name="TextBox 4">
              <a:extLst>
                <a:ext uri="{FF2B5EF4-FFF2-40B4-BE49-F238E27FC236}">
                  <a16:creationId xmlns:a16="http://schemas.microsoft.com/office/drawing/2014/main" id="{2B458700-5BFD-2028-88BC-741AA249A8E2}"/>
                </a:ext>
              </a:extLst>
            </p:cNvPr>
            <p:cNvSpPr txBox="1"/>
            <p:nvPr/>
          </p:nvSpPr>
          <p:spPr>
            <a:xfrm>
              <a:off x="0" y="-38100"/>
              <a:ext cx="4574327" cy="444538"/>
            </a:xfrm>
            <a:prstGeom prst="rect">
              <a:avLst/>
            </a:prstGeom>
          </p:spPr>
          <p:txBody>
            <a:bodyPr lIns="50800" tIns="50800" rIns="50800" bIns="50800" rtlCol="0" anchor="ctr"/>
            <a:lstStyle/>
            <a:p>
              <a:pPr algn="ctr">
                <a:lnSpc>
                  <a:spcPts val="2659"/>
                </a:lnSpc>
              </a:pPr>
              <a:endParaRPr dirty="0"/>
            </a:p>
          </p:txBody>
        </p:sp>
      </p:grpSp>
      <p:sp>
        <p:nvSpPr>
          <p:cNvPr id="5" name="TextBox 5">
            <a:extLst>
              <a:ext uri="{FF2B5EF4-FFF2-40B4-BE49-F238E27FC236}">
                <a16:creationId xmlns:a16="http://schemas.microsoft.com/office/drawing/2014/main" id="{55A7C46C-8B83-7C48-0C0E-1C2F46659CCE}"/>
              </a:ext>
            </a:extLst>
          </p:cNvPr>
          <p:cNvSpPr txBox="1"/>
          <p:nvPr/>
        </p:nvSpPr>
        <p:spPr>
          <a:xfrm>
            <a:off x="768951" y="296934"/>
            <a:ext cx="14394849" cy="865622"/>
          </a:xfrm>
          <a:prstGeom prst="rect">
            <a:avLst/>
          </a:prstGeom>
        </p:spPr>
        <p:txBody>
          <a:bodyPr wrap="square" lIns="0" tIns="0" rIns="0" bIns="0" rtlCol="0" anchor="t">
            <a:spAutoFit/>
          </a:bodyPr>
          <a:lstStyle/>
          <a:p>
            <a:pPr algn="l">
              <a:lnSpc>
                <a:spcPts val="6999"/>
              </a:lnSpc>
            </a:pPr>
            <a:r>
              <a:rPr lang="en-US" sz="4999" b="1" spc="99" dirty="0">
                <a:solidFill>
                  <a:srgbClr val="FFFFFF"/>
                </a:solidFill>
                <a:latin typeface="Garet Bold"/>
                <a:ea typeface="Garet Bold"/>
                <a:cs typeface="Garet Bold"/>
                <a:sym typeface="Garet Bold"/>
              </a:rPr>
              <a:t>Efficient Consumer Response (ECR)</a:t>
            </a:r>
          </a:p>
        </p:txBody>
      </p:sp>
      <p:graphicFrame>
        <p:nvGraphicFramePr>
          <p:cNvPr id="17" name="Diagram 16">
            <a:extLst>
              <a:ext uri="{FF2B5EF4-FFF2-40B4-BE49-F238E27FC236}">
                <a16:creationId xmlns:a16="http://schemas.microsoft.com/office/drawing/2014/main" id="{AE6735B7-B946-0A37-DDF5-862A82259D6D}"/>
              </a:ext>
            </a:extLst>
          </p:cNvPr>
          <p:cNvGraphicFramePr/>
          <p:nvPr>
            <p:extLst>
              <p:ext uri="{D42A27DB-BD31-4B8C-83A1-F6EECF244321}">
                <p14:modId xmlns:p14="http://schemas.microsoft.com/office/powerpoint/2010/main" val="4093505994"/>
              </p:ext>
            </p:extLst>
          </p:nvPr>
        </p:nvGraphicFramePr>
        <p:xfrm>
          <a:off x="-809858" y="2864453"/>
          <a:ext cx="9128096" cy="5742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Freeform 17">
            <a:extLst>
              <a:ext uri="{FF2B5EF4-FFF2-40B4-BE49-F238E27FC236}">
                <a16:creationId xmlns:a16="http://schemas.microsoft.com/office/drawing/2014/main" id="{AF07B39E-C8C5-A905-FEC2-2EE746CFF879}"/>
              </a:ext>
            </a:extLst>
          </p:cNvPr>
          <p:cNvSpPr>
            <a:spLocks noEditPoints="1"/>
          </p:cNvSpPr>
          <p:nvPr/>
        </p:nvSpPr>
        <p:spPr bwMode="auto">
          <a:xfrm>
            <a:off x="10703734" y="2383247"/>
            <a:ext cx="902507" cy="676734"/>
          </a:xfrm>
          <a:custGeom>
            <a:avLst/>
            <a:gdLst>
              <a:gd name="T0" fmla="*/ 492 w 800"/>
              <a:gd name="T1" fmla="*/ 141 h 784"/>
              <a:gd name="T2" fmla="*/ 442 w 800"/>
              <a:gd name="T3" fmla="*/ 733 h 784"/>
              <a:gd name="T4" fmla="*/ 523 w 800"/>
              <a:gd name="T5" fmla="*/ 784 h 784"/>
              <a:gd name="T6" fmla="*/ 574 w 800"/>
              <a:gd name="T7" fmla="*/ 192 h 784"/>
              <a:gd name="T8" fmla="*/ 542 w 800"/>
              <a:gd name="T9" fmla="*/ 733 h 784"/>
              <a:gd name="T10" fmla="*/ 492 w 800"/>
              <a:gd name="T11" fmla="*/ 752 h 784"/>
              <a:gd name="T12" fmla="*/ 474 w 800"/>
              <a:gd name="T13" fmla="*/ 192 h 784"/>
              <a:gd name="T14" fmla="*/ 523 w 800"/>
              <a:gd name="T15" fmla="*/ 173 h 784"/>
              <a:gd name="T16" fmla="*/ 542 w 800"/>
              <a:gd name="T17" fmla="*/ 733 h 784"/>
              <a:gd name="T18" fmla="*/ 50 w 800"/>
              <a:gd name="T19" fmla="*/ 453 h 784"/>
              <a:gd name="T20" fmla="*/ 0 w 800"/>
              <a:gd name="T21" fmla="*/ 733 h 784"/>
              <a:gd name="T22" fmla="*/ 81 w 800"/>
              <a:gd name="T23" fmla="*/ 784 h 784"/>
              <a:gd name="T24" fmla="*/ 132 w 800"/>
              <a:gd name="T25" fmla="*/ 504 h 784"/>
              <a:gd name="T26" fmla="*/ 100 w 800"/>
              <a:gd name="T27" fmla="*/ 733 h 784"/>
              <a:gd name="T28" fmla="*/ 50 w 800"/>
              <a:gd name="T29" fmla="*/ 752 h 784"/>
              <a:gd name="T30" fmla="*/ 31 w 800"/>
              <a:gd name="T31" fmla="*/ 504 h 784"/>
              <a:gd name="T32" fmla="*/ 81 w 800"/>
              <a:gd name="T33" fmla="*/ 485 h 784"/>
              <a:gd name="T34" fmla="*/ 100 w 800"/>
              <a:gd name="T35" fmla="*/ 733 h 784"/>
              <a:gd name="T36" fmla="*/ 718 w 800"/>
              <a:gd name="T37" fmla="*/ 0 h 784"/>
              <a:gd name="T38" fmla="*/ 668 w 800"/>
              <a:gd name="T39" fmla="*/ 733 h 784"/>
              <a:gd name="T40" fmla="*/ 749 w 800"/>
              <a:gd name="T41" fmla="*/ 784 h 784"/>
              <a:gd name="T42" fmla="*/ 800 w 800"/>
              <a:gd name="T43" fmla="*/ 51 h 784"/>
              <a:gd name="T44" fmla="*/ 768 w 800"/>
              <a:gd name="T45" fmla="*/ 733 h 784"/>
              <a:gd name="T46" fmla="*/ 718 w 800"/>
              <a:gd name="T47" fmla="*/ 752 h 784"/>
              <a:gd name="T48" fmla="*/ 700 w 800"/>
              <a:gd name="T49" fmla="*/ 51 h 784"/>
              <a:gd name="T50" fmla="*/ 749 w 800"/>
              <a:gd name="T51" fmla="*/ 32 h 784"/>
              <a:gd name="T52" fmla="*/ 768 w 800"/>
              <a:gd name="T53" fmla="*/ 733 h 784"/>
              <a:gd name="T54" fmla="*/ 265 w 800"/>
              <a:gd name="T55" fmla="*/ 304 h 784"/>
              <a:gd name="T56" fmla="*/ 215 w 800"/>
              <a:gd name="T57" fmla="*/ 733 h 784"/>
              <a:gd name="T58" fmla="*/ 296 w 800"/>
              <a:gd name="T59" fmla="*/ 784 h 784"/>
              <a:gd name="T60" fmla="*/ 347 w 800"/>
              <a:gd name="T61" fmla="*/ 355 h 784"/>
              <a:gd name="T62" fmla="*/ 296 w 800"/>
              <a:gd name="T63" fmla="*/ 752 h 784"/>
              <a:gd name="T64" fmla="*/ 247 w 800"/>
              <a:gd name="T65" fmla="*/ 733 h 784"/>
              <a:gd name="T66" fmla="*/ 265 w 800"/>
              <a:gd name="T67" fmla="*/ 336 h 784"/>
              <a:gd name="T68" fmla="*/ 315 w 800"/>
              <a:gd name="T69" fmla="*/ 355 h 784"/>
              <a:gd name="T70" fmla="*/ 315 w 800"/>
              <a:gd name="T71" fmla="*/ 733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0" h="784">
                <a:moveTo>
                  <a:pt x="523" y="141"/>
                </a:moveTo>
                <a:cubicBezTo>
                  <a:pt x="492" y="141"/>
                  <a:pt x="492" y="141"/>
                  <a:pt x="492" y="141"/>
                </a:cubicBezTo>
                <a:cubicBezTo>
                  <a:pt x="464" y="141"/>
                  <a:pt x="442" y="164"/>
                  <a:pt x="442" y="192"/>
                </a:cubicBezTo>
                <a:cubicBezTo>
                  <a:pt x="442" y="733"/>
                  <a:pt x="442" y="733"/>
                  <a:pt x="442" y="733"/>
                </a:cubicBezTo>
                <a:cubicBezTo>
                  <a:pt x="442" y="761"/>
                  <a:pt x="464" y="784"/>
                  <a:pt x="492" y="784"/>
                </a:cubicBezTo>
                <a:cubicBezTo>
                  <a:pt x="523" y="784"/>
                  <a:pt x="523" y="784"/>
                  <a:pt x="523" y="784"/>
                </a:cubicBezTo>
                <a:cubicBezTo>
                  <a:pt x="551" y="784"/>
                  <a:pt x="574" y="761"/>
                  <a:pt x="574" y="733"/>
                </a:cubicBezTo>
                <a:cubicBezTo>
                  <a:pt x="574" y="192"/>
                  <a:pt x="574" y="192"/>
                  <a:pt x="574" y="192"/>
                </a:cubicBezTo>
                <a:cubicBezTo>
                  <a:pt x="574" y="164"/>
                  <a:pt x="551" y="141"/>
                  <a:pt x="523" y="141"/>
                </a:cubicBezTo>
                <a:close/>
                <a:moveTo>
                  <a:pt x="542" y="733"/>
                </a:moveTo>
                <a:cubicBezTo>
                  <a:pt x="542" y="743"/>
                  <a:pt x="533" y="752"/>
                  <a:pt x="523" y="752"/>
                </a:cubicBezTo>
                <a:cubicBezTo>
                  <a:pt x="492" y="752"/>
                  <a:pt x="492" y="752"/>
                  <a:pt x="492" y="752"/>
                </a:cubicBezTo>
                <a:cubicBezTo>
                  <a:pt x="482" y="752"/>
                  <a:pt x="474" y="743"/>
                  <a:pt x="474" y="733"/>
                </a:cubicBezTo>
                <a:cubicBezTo>
                  <a:pt x="474" y="192"/>
                  <a:pt x="474" y="192"/>
                  <a:pt x="474" y="192"/>
                </a:cubicBezTo>
                <a:cubicBezTo>
                  <a:pt x="474" y="181"/>
                  <a:pt x="482" y="173"/>
                  <a:pt x="492" y="173"/>
                </a:cubicBezTo>
                <a:cubicBezTo>
                  <a:pt x="523" y="173"/>
                  <a:pt x="523" y="173"/>
                  <a:pt x="523" y="173"/>
                </a:cubicBezTo>
                <a:cubicBezTo>
                  <a:pt x="533" y="173"/>
                  <a:pt x="542" y="181"/>
                  <a:pt x="542" y="192"/>
                </a:cubicBezTo>
                <a:lnTo>
                  <a:pt x="542" y="733"/>
                </a:lnTo>
                <a:close/>
                <a:moveTo>
                  <a:pt x="81" y="453"/>
                </a:moveTo>
                <a:cubicBezTo>
                  <a:pt x="50" y="453"/>
                  <a:pt x="50" y="453"/>
                  <a:pt x="50" y="453"/>
                </a:cubicBezTo>
                <a:cubicBezTo>
                  <a:pt x="22" y="453"/>
                  <a:pt x="0" y="476"/>
                  <a:pt x="0" y="504"/>
                </a:cubicBezTo>
                <a:cubicBezTo>
                  <a:pt x="0" y="733"/>
                  <a:pt x="0" y="733"/>
                  <a:pt x="0" y="733"/>
                </a:cubicBezTo>
                <a:cubicBezTo>
                  <a:pt x="0" y="761"/>
                  <a:pt x="22" y="784"/>
                  <a:pt x="50" y="784"/>
                </a:cubicBezTo>
                <a:cubicBezTo>
                  <a:pt x="81" y="784"/>
                  <a:pt x="81" y="784"/>
                  <a:pt x="81" y="784"/>
                </a:cubicBezTo>
                <a:cubicBezTo>
                  <a:pt x="109" y="784"/>
                  <a:pt x="132" y="761"/>
                  <a:pt x="132" y="733"/>
                </a:cubicBezTo>
                <a:cubicBezTo>
                  <a:pt x="132" y="504"/>
                  <a:pt x="132" y="504"/>
                  <a:pt x="132" y="504"/>
                </a:cubicBezTo>
                <a:cubicBezTo>
                  <a:pt x="132" y="476"/>
                  <a:pt x="109" y="453"/>
                  <a:pt x="81" y="453"/>
                </a:cubicBezTo>
                <a:close/>
                <a:moveTo>
                  <a:pt x="100" y="733"/>
                </a:moveTo>
                <a:cubicBezTo>
                  <a:pt x="100" y="743"/>
                  <a:pt x="91" y="752"/>
                  <a:pt x="81" y="752"/>
                </a:cubicBezTo>
                <a:cubicBezTo>
                  <a:pt x="50" y="752"/>
                  <a:pt x="50" y="752"/>
                  <a:pt x="50" y="752"/>
                </a:cubicBezTo>
                <a:cubicBezTo>
                  <a:pt x="40" y="752"/>
                  <a:pt x="31" y="743"/>
                  <a:pt x="31" y="733"/>
                </a:cubicBezTo>
                <a:cubicBezTo>
                  <a:pt x="31" y="504"/>
                  <a:pt x="31" y="504"/>
                  <a:pt x="31" y="504"/>
                </a:cubicBezTo>
                <a:cubicBezTo>
                  <a:pt x="31" y="494"/>
                  <a:pt x="40" y="485"/>
                  <a:pt x="50" y="485"/>
                </a:cubicBezTo>
                <a:cubicBezTo>
                  <a:pt x="81" y="485"/>
                  <a:pt x="81" y="485"/>
                  <a:pt x="81" y="485"/>
                </a:cubicBezTo>
                <a:cubicBezTo>
                  <a:pt x="91" y="485"/>
                  <a:pt x="100" y="494"/>
                  <a:pt x="100" y="504"/>
                </a:cubicBezTo>
                <a:lnTo>
                  <a:pt x="100" y="733"/>
                </a:lnTo>
                <a:close/>
                <a:moveTo>
                  <a:pt x="749" y="0"/>
                </a:moveTo>
                <a:cubicBezTo>
                  <a:pt x="718" y="0"/>
                  <a:pt x="718" y="0"/>
                  <a:pt x="718" y="0"/>
                </a:cubicBezTo>
                <a:cubicBezTo>
                  <a:pt x="690" y="0"/>
                  <a:pt x="668" y="23"/>
                  <a:pt x="668" y="51"/>
                </a:cubicBezTo>
                <a:cubicBezTo>
                  <a:pt x="668" y="733"/>
                  <a:pt x="668" y="733"/>
                  <a:pt x="668" y="733"/>
                </a:cubicBezTo>
                <a:cubicBezTo>
                  <a:pt x="668" y="761"/>
                  <a:pt x="690" y="784"/>
                  <a:pt x="718" y="784"/>
                </a:cubicBezTo>
                <a:cubicBezTo>
                  <a:pt x="749" y="784"/>
                  <a:pt x="749" y="784"/>
                  <a:pt x="749" y="784"/>
                </a:cubicBezTo>
                <a:cubicBezTo>
                  <a:pt x="777" y="784"/>
                  <a:pt x="800" y="761"/>
                  <a:pt x="800" y="733"/>
                </a:cubicBezTo>
                <a:cubicBezTo>
                  <a:pt x="800" y="51"/>
                  <a:pt x="800" y="51"/>
                  <a:pt x="800" y="51"/>
                </a:cubicBezTo>
                <a:cubicBezTo>
                  <a:pt x="800" y="23"/>
                  <a:pt x="777" y="0"/>
                  <a:pt x="749" y="0"/>
                </a:cubicBezTo>
                <a:close/>
                <a:moveTo>
                  <a:pt x="768" y="733"/>
                </a:moveTo>
                <a:cubicBezTo>
                  <a:pt x="768" y="743"/>
                  <a:pt x="759" y="752"/>
                  <a:pt x="749" y="752"/>
                </a:cubicBezTo>
                <a:cubicBezTo>
                  <a:pt x="718" y="752"/>
                  <a:pt x="718" y="752"/>
                  <a:pt x="718" y="752"/>
                </a:cubicBezTo>
                <a:cubicBezTo>
                  <a:pt x="708" y="752"/>
                  <a:pt x="700" y="743"/>
                  <a:pt x="700" y="733"/>
                </a:cubicBezTo>
                <a:cubicBezTo>
                  <a:pt x="700" y="51"/>
                  <a:pt x="700" y="51"/>
                  <a:pt x="700" y="51"/>
                </a:cubicBezTo>
                <a:cubicBezTo>
                  <a:pt x="700" y="41"/>
                  <a:pt x="708" y="32"/>
                  <a:pt x="718" y="32"/>
                </a:cubicBezTo>
                <a:cubicBezTo>
                  <a:pt x="749" y="32"/>
                  <a:pt x="749" y="32"/>
                  <a:pt x="749" y="32"/>
                </a:cubicBezTo>
                <a:cubicBezTo>
                  <a:pt x="759" y="32"/>
                  <a:pt x="768" y="41"/>
                  <a:pt x="768" y="51"/>
                </a:cubicBezTo>
                <a:lnTo>
                  <a:pt x="768" y="733"/>
                </a:lnTo>
                <a:close/>
                <a:moveTo>
                  <a:pt x="296" y="304"/>
                </a:moveTo>
                <a:cubicBezTo>
                  <a:pt x="265" y="304"/>
                  <a:pt x="265" y="304"/>
                  <a:pt x="265" y="304"/>
                </a:cubicBezTo>
                <a:cubicBezTo>
                  <a:pt x="238" y="304"/>
                  <a:pt x="215" y="327"/>
                  <a:pt x="215" y="355"/>
                </a:cubicBezTo>
                <a:cubicBezTo>
                  <a:pt x="215" y="733"/>
                  <a:pt x="215" y="733"/>
                  <a:pt x="215" y="733"/>
                </a:cubicBezTo>
                <a:cubicBezTo>
                  <a:pt x="215" y="761"/>
                  <a:pt x="238" y="784"/>
                  <a:pt x="265" y="784"/>
                </a:cubicBezTo>
                <a:cubicBezTo>
                  <a:pt x="296" y="784"/>
                  <a:pt x="296" y="784"/>
                  <a:pt x="296" y="784"/>
                </a:cubicBezTo>
                <a:cubicBezTo>
                  <a:pt x="324" y="784"/>
                  <a:pt x="347" y="761"/>
                  <a:pt x="347" y="733"/>
                </a:cubicBezTo>
                <a:cubicBezTo>
                  <a:pt x="347" y="355"/>
                  <a:pt x="347" y="355"/>
                  <a:pt x="347" y="355"/>
                </a:cubicBezTo>
                <a:cubicBezTo>
                  <a:pt x="347" y="327"/>
                  <a:pt x="324" y="304"/>
                  <a:pt x="296" y="304"/>
                </a:cubicBezTo>
                <a:close/>
                <a:moveTo>
                  <a:pt x="296" y="752"/>
                </a:moveTo>
                <a:cubicBezTo>
                  <a:pt x="265" y="752"/>
                  <a:pt x="265" y="752"/>
                  <a:pt x="265" y="752"/>
                </a:cubicBezTo>
                <a:cubicBezTo>
                  <a:pt x="255" y="752"/>
                  <a:pt x="247" y="743"/>
                  <a:pt x="247" y="733"/>
                </a:cubicBezTo>
                <a:cubicBezTo>
                  <a:pt x="247" y="355"/>
                  <a:pt x="247" y="355"/>
                  <a:pt x="247" y="355"/>
                </a:cubicBezTo>
                <a:cubicBezTo>
                  <a:pt x="247" y="344"/>
                  <a:pt x="255" y="336"/>
                  <a:pt x="265" y="336"/>
                </a:cubicBezTo>
                <a:cubicBezTo>
                  <a:pt x="296" y="336"/>
                  <a:pt x="296" y="336"/>
                  <a:pt x="296" y="336"/>
                </a:cubicBezTo>
                <a:cubicBezTo>
                  <a:pt x="307" y="336"/>
                  <a:pt x="315" y="344"/>
                  <a:pt x="315" y="355"/>
                </a:cubicBezTo>
                <a:cubicBezTo>
                  <a:pt x="315" y="733"/>
                  <a:pt x="315" y="733"/>
                  <a:pt x="315" y="733"/>
                </a:cubicBezTo>
                <a:cubicBezTo>
                  <a:pt x="315" y="733"/>
                  <a:pt x="315" y="733"/>
                  <a:pt x="315" y="733"/>
                </a:cubicBezTo>
                <a:cubicBezTo>
                  <a:pt x="315" y="743"/>
                  <a:pt x="307" y="752"/>
                  <a:pt x="296" y="752"/>
                </a:cubicBezTo>
                <a:close/>
              </a:path>
            </a:pathLst>
          </a:custGeom>
          <a:solidFill>
            <a:srgbClr val="FFFFFF"/>
          </a:solidFill>
          <a:ln>
            <a:noFill/>
          </a:ln>
        </p:spPr>
        <p:txBody>
          <a:bodyPr vert="horz" wrap="square" lIns="182880" tIns="91440" rIns="182880" bIns="91440" numCol="1" anchor="t" anchorCtr="0" compatLnSpc="1">
            <a:prstTxWarp prst="textNoShape">
              <a:avLst/>
            </a:prstTxWarp>
          </a:bodyPr>
          <a:lstStyle/>
          <a:p>
            <a:pPr defTabSz="1371600">
              <a:defRPr/>
            </a:pPr>
            <a:endParaRPr lang="en-US" sz="4200" dirty="0">
              <a:solidFill>
                <a:srgbClr val="000000"/>
              </a:solidFill>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C268DF0E-2DD5-0692-7752-C65E14321249}"/>
              </a:ext>
            </a:extLst>
          </p:cNvPr>
          <p:cNvPicPr>
            <a:picLocks noChangeAspect="1"/>
          </p:cNvPicPr>
          <p:nvPr/>
        </p:nvPicPr>
        <p:blipFill>
          <a:blip r:embed="rId7"/>
          <a:stretch>
            <a:fillRect/>
          </a:stretch>
        </p:blipFill>
        <p:spPr>
          <a:xfrm>
            <a:off x="14922710" y="2293963"/>
            <a:ext cx="1151691" cy="899417"/>
          </a:xfrm>
          <a:prstGeom prst="rect">
            <a:avLst/>
          </a:prstGeom>
        </p:spPr>
      </p:pic>
      <p:pic>
        <p:nvPicPr>
          <p:cNvPr id="35" name="Picture 34">
            <a:extLst>
              <a:ext uri="{FF2B5EF4-FFF2-40B4-BE49-F238E27FC236}">
                <a16:creationId xmlns:a16="http://schemas.microsoft.com/office/drawing/2014/main" id="{41B9B46D-14DD-03BD-B8E3-82774DC5B2F1}"/>
              </a:ext>
            </a:extLst>
          </p:cNvPr>
          <p:cNvPicPr>
            <a:picLocks noChangeAspect="1"/>
          </p:cNvPicPr>
          <p:nvPr/>
        </p:nvPicPr>
        <p:blipFill>
          <a:blip r:embed="rId8"/>
          <a:stretch>
            <a:fillRect/>
          </a:stretch>
        </p:blipFill>
        <p:spPr>
          <a:xfrm>
            <a:off x="10425170" y="6823286"/>
            <a:ext cx="877901" cy="978494"/>
          </a:xfrm>
          <a:prstGeom prst="rect">
            <a:avLst/>
          </a:prstGeom>
        </p:spPr>
      </p:pic>
      <p:grpSp>
        <p:nvGrpSpPr>
          <p:cNvPr id="6" name="Group 5">
            <a:extLst>
              <a:ext uri="{FF2B5EF4-FFF2-40B4-BE49-F238E27FC236}">
                <a16:creationId xmlns:a16="http://schemas.microsoft.com/office/drawing/2014/main" id="{0D18AB43-E321-C7C4-910F-C21390B740BF}"/>
              </a:ext>
            </a:extLst>
          </p:cNvPr>
          <p:cNvGrpSpPr/>
          <p:nvPr/>
        </p:nvGrpSpPr>
        <p:grpSpPr>
          <a:xfrm>
            <a:off x="10637990" y="2933535"/>
            <a:ext cx="6359148" cy="6030797"/>
            <a:chOff x="8093394" y="2975440"/>
            <a:chExt cx="2532278" cy="2317288"/>
          </a:xfrm>
          <a:solidFill>
            <a:srgbClr val="92D050"/>
          </a:solidFill>
        </p:grpSpPr>
        <p:sp>
          <p:nvSpPr>
            <p:cNvPr id="7" name="Rectangle 6">
              <a:extLst>
                <a:ext uri="{FF2B5EF4-FFF2-40B4-BE49-F238E27FC236}">
                  <a16:creationId xmlns:a16="http://schemas.microsoft.com/office/drawing/2014/main" id="{2BD00E9D-D702-0948-A25F-D316D731D120}"/>
                </a:ext>
              </a:extLst>
            </p:cNvPr>
            <p:cNvSpPr>
              <a:spLocks noChangeArrowheads="1"/>
            </p:cNvSpPr>
            <p:nvPr/>
          </p:nvSpPr>
          <p:spPr bwMode="auto">
            <a:xfrm rot="16200000">
              <a:off x="7108688" y="3960146"/>
              <a:ext cx="2317288" cy="34787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2000" b="1" dirty="0">
                  <a:latin typeface="Garet" panose="020B0604020202020204" charset="0"/>
                  <a:ea typeface="MS PGothic" panose="020B0600070205080204" pitchFamily="34" charset="-128"/>
                  <a:cs typeface="Segoe UI" panose="020B0502040204020203" pitchFamily="34" charset="0"/>
                </a:rPr>
                <a:t>Category Review</a:t>
              </a:r>
            </a:p>
          </p:txBody>
        </p:sp>
        <p:grpSp>
          <p:nvGrpSpPr>
            <p:cNvPr id="8" name="Group 7">
              <a:extLst>
                <a:ext uri="{FF2B5EF4-FFF2-40B4-BE49-F238E27FC236}">
                  <a16:creationId xmlns:a16="http://schemas.microsoft.com/office/drawing/2014/main" id="{DE07DCEF-1054-5F5F-FF8B-205B4924E519}"/>
                </a:ext>
              </a:extLst>
            </p:cNvPr>
            <p:cNvGrpSpPr/>
            <p:nvPr/>
          </p:nvGrpSpPr>
          <p:grpSpPr>
            <a:xfrm>
              <a:off x="8497356" y="3000633"/>
              <a:ext cx="2128316" cy="2292094"/>
              <a:chOff x="8518521" y="3000633"/>
              <a:chExt cx="2128316" cy="2292094"/>
            </a:xfrm>
            <a:grpFill/>
          </p:grpSpPr>
          <p:sp>
            <p:nvSpPr>
              <p:cNvPr id="9" name="Rectangle 5">
                <a:extLst>
                  <a:ext uri="{FF2B5EF4-FFF2-40B4-BE49-F238E27FC236}">
                    <a16:creationId xmlns:a16="http://schemas.microsoft.com/office/drawing/2014/main" id="{B46FEEF8-42DB-3016-EB1E-5593A7464619}"/>
                  </a:ext>
                </a:extLst>
              </p:cNvPr>
              <p:cNvSpPr>
                <a:spLocks noChangeArrowheads="1"/>
              </p:cNvSpPr>
              <p:nvPr/>
            </p:nvSpPr>
            <p:spPr bwMode="auto">
              <a:xfrm>
                <a:off x="8518521" y="3000633"/>
                <a:ext cx="2099731" cy="27146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2000" b="1" dirty="0">
                    <a:latin typeface="Garet" panose="020B0604020202020204" charset="0"/>
                    <a:ea typeface="MS PGothic" panose="020B0600070205080204" pitchFamily="34" charset="-128"/>
                    <a:cs typeface="Segoe UI" panose="020B0502040204020203" pitchFamily="34" charset="0"/>
                  </a:rPr>
                  <a:t>Category Definition</a:t>
                </a:r>
              </a:p>
            </p:txBody>
          </p:sp>
          <p:sp>
            <p:nvSpPr>
              <p:cNvPr id="10" name="Rectangle 10">
                <a:extLst>
                  <a:ext uri="{FF2B5EF4-FFF2-40B4-BE49-F238E27FC236}">
                    <a16:creationId xmlns:a16="http://schemas.microsoft.com/office/drawing/2014/main" id="{D8718401-A3CA-9760-012E-D532347E0193}"/>
                  </a:ext>
                </a:extLst>
              </p:cNvPr>
              <p:cNvSpPr>
                <a:spLocks noChangeArrowheads="1"/>
              </p:cNvSpPr>
              <p:nvPr/>
            </p:nvSpPr>
            <p:spPr bwMode="auto">
              <a:xfrm>
                <a:off x="8518521" y="5003614"/>
                <a:ext cx="2128316" cy="2891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2000" b="1" dirty="0">
                    <a:latin typeface="Garet" panose="020B0604020202020204" charset="0"/>
                    <a:ea typeface="MS PGothic" panose="020B0600070205080204" pitchFamily="34" charset="-128"/>
                    <a:cs typeface="Segoe UI" panose="020B0502040204020203" pitchFamily="34" charset="0"/>
                  </a:rPr>
                  <a:t>Plan Implementation</a:t>
                </a:r>
              </a:p>
            </p:txBody>
          </p:sp>
          <p:sp>
            <p:nvSpPr>
              <p:cNvPr id="14" name="Rectangle 18">
                <a:extLst>
                  <a:ext uri="{FF2B5EF4-FFF2-40B4-BE49-F238E27FC236}">
                    <a16:creationId xmlns:a16="http://schemas.microsoft.com/office/drawing/2014/main" id="{DC222EB8-12E3-05B0-7237-7090122504F2}"/>
                  </a:ext>
                </a:extLst>
              </p:cNvPr>
              <p:cNvSpPr>
                <a:spLocks noChangeArrowheads="1"/>
              </p:cNvSpPr>
              <p:nvPr/>
            </p:nvSpPr>
            <p:spPr bwMode="auto">
              <a:xfrm>
                <a:off x="8518521" y="3647498"/>
                <a:ext cx="2099731" cy="27146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2000" b="1" dirty="0">
                    <a:latin typeface="Garet" panose="020B0604020202020204" charset="0"/>
                    <a:ea typeface="MS PGothic" panose="020B0600070205080204" pitchFamily="34" charset="-128"/>
                    <a:cs typeface="Segoe UI" panose="020B0502040204020203" pitchFamily="34" charset="0"/>
                  </a:rPr>
                  <a:t>Category Assessment</a:t>
                </a:r>
              </a:p>
            </p:txBody>
          </p:sp>
          <p:sp>
            <p:nvSpPr>
              <p:cNvPr id="46" name="Text Box 19">
                <a:extLst>
                  <a:ext uri="{FF2B5EF4-FFF2-40B4-BE49-F238E27FC236}">
                    <a16:creationId xmlns:a16="http://schemas.microsoft.com/office/drawing/2014/main" id="{4A898AEC-4DA0-1B66-5E9E-DC86A5281657}"/>
                  </a:ext>
                </a:extLst>
              </p:cNvPr>
              <p:cNvSpPr txBox="1">
                <a:spLocks noChangeArrowheads="1"/>
              </p:cNvSpPr>
              <p:nvPr/>
            </p:nvSpPr>
            <p:spPr bwMode="auto">
              <a:xfrm>
                <a:off x="8518521" y="3972496"/>
                <a:ext cx="2128316" cy="28180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ctr" defTabSz="514350">
                  <a:defRPr/>
                </a:pPr>
                <a:r>
                  <a:rPr lang="en-US" altLang="en-US" sz="2000" b="1" dirty="0">
                    <a:solidFill>
                      <a:schemeClr val="tx1"/>
                    </a:solidFill>
                    <a:latin typeface="Garet" panose="020B0604020202020204" charset="0"/>
                    <a:ea typeface="MS PGothic" panose="020B0600070205080204" pitchFamily="34" charset="-128"/>
                    <a:cs typeface="Segoe UI" panose="020B0502040204020203" pitchFamily="34" charset="0"/>
                  </a:rPr>
                  <a:t>Category Scorecard</a:t>
                </a:r>
              </a:p>
            </p:txBody>
          </p:sp>
          <p:sp>
            <p:nvSpPr>
              <p:cNvPr id="47" name="Rectangle 20">
                <a:extLst>
                  <a:ext uri="{FF2B5EF4-FFF2-40B4-BE49-F238E27FC236}">
                    <a16:creationId xmlns:a16="http://schemas.microsoft.com/office/drawing/2014/main" id="{9564DC23-929A-8B6F-3B5C-C006C555C826}"/>
                  </a:ext>
                </a:extLst>
              </p:cNvPr>
              <p:cNvSpPr>
                <a:spLocks noChangeArrowheads="1"/>
              </p:cNvSpPr>
              <p:nvPr/>
            </p:nvSpPr>
            <p:spPr bwMode="auto">
              <a:xfrm>
                <a:off x="8518521" y="3318284"/>
                <a:ext cx="2099731" cy="2830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2000" b="1" dirty="0">
                    <a:latin typeface="Garet" panose="020B0604020202020204" charset="0"/>
                    <a:ea typeface="MS PGothic" panose="020B0600070205080204" pitchFamily="34" charset="-128"/>
                    <a:cs typeface="Segoe UI" panose="020B0502040204020203" pitchFamily="34" charset="0"/>
                  </a:rPr>
                  <a:t>Category Role</a:t>
                </a:r>
              </a:p>
            </p:txBody>
          </p:sp>
          <p:sp>
            <p:nvSpPr>
              <p:cNvPr id="48" name="Rectangle 21">
                <a:extLst>
                  <a:ext uri="{FF2B5EF4-FFF2-40B4-BE49-F238E27FC236}">
                    <a16:creationId xmlns:a16="http://schemas.microsoft.com/office/drawing/2014/main" id="{343723C5-2984-6DDE-2428-D10E8B93E7BF}"/>
                  </a:ext>
                </a:extLst>
              </p:cNvPr>
              <p:cNvSpPr>
                <a:spLocks noChangeArrowheads="1"/>
              </p:cNvSpPr>
              <p:nvPr/>
            </p:nvSpPr>
            <p:spPr bwMode="auto">
              <a:xfrm>
                <a:off x="8518521" y="4311328"/>
                <a:ext cx="2128316" cy="2891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2000" b="1" dirty="0">
                    <a:latin typeface="Garet" panose="020B0604020202020204" charset="0"/>
                    <a:ea typeface="MS PGothic" panose="020B0600070205080204" pitchFamily="34" charset="-128"/>
                    <a:cs typeface="Segoe UI" panose="020B0502040204020203" pitchFamily="34" charset="0"/>
                  </a:rPr>
                  <a:t>Category Strategies</a:t>
                </a:r>
              </a:p>
            </p:txBody>
          </p:sp>
          <p:sp>
            <p:nvSpPr>
              <p:cNvPr id="49" name="Rectangle 12">
                <a:extLst>
                  <a:ext uri="{FF2B5EF4-FFF2-40B4-BE49-F238E27FC236}">
                    <a16:creationId xmlns:a16="http://schemas.microsoft.com/office/drawing/2014/main" id="{039CBBF6-BB12-BDDD-3F03-0CE36C1582E5}"/>
                  </a:ext>
                </a:extLst>
              </p:cNvPr>
              <p:cNvSpPr>
                <a:spLocks noChangeArrowheads="1"/>
              </p:cNvSpPr>
              <p:nvPr/>
            </p:nvSpPr>
            <p:spPr bwMode="auto">
              <a:xfrm>
                <a:off x="8518521" y="4657471"/>
                <a:ext cx="2128316" cy="2891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03584" tIns="51794" rIns="103584" bIns="51794" anchor="ctr"/>
              <a:lstStyle>
                <a:lvl1pPr defTabSz="912813">
                  <a:defRPr>
                    <a:solidFill>
                      <a:schemeClr val="tx1"/>
                    </a:solidFill>
                    <a:latin typeface="Calibri" panose="020F0502020204030204" pitchFamily="34" charset="0"/>
                  </a:defRPr>
                </a:lvl1pPr>
                <a:lvl2pPr defTabSz="912813">
                  <a:defRPr>
                    <a:solidFill>
                      <a:schemeClr val="tx1"/>
                    </a:solidFill>
                    <a:latin typeface="Calibri" panose="020F0502020204030204" pitchFamily="34" charset="0"/>
                  </a:defRPr>
                </a:lvl2pPr>
                <a:lvl3pPr marL="912813" defTabSz="912813">
                  <a:defRPr>
                    <a:solidFill>
                      <a:schemeClr val="tx1"/>
                    </a:solidFill>
                    <a:latin typeface="Calibri" panose="020F0502020204030204" pitchFamily="34" charset="0"/>
                  </a:defRPr>
                </a:lvl3pPr>
                <a:lvl4pPr defTabSz="912813">
                  <a:defRPr>
                    <a:solidFill>
                      <a:schemeClr val="tx1"/>
                    </a:solidFill>
                    <a:latin typeface="Calibri" panose="020F0502020204030204" pitchFamily="34" charset="0"/>
                  </a:defRPr>
                </a:lvl4pPr>
                <a:lvl5pPr defTabSz="912813">
                  <a:defRPr>
                    <a:solidFill>
                      <a:schemeClr val="tx1"/>
                    </a:solidFill>
                    <a:latin typeface="Calibri" panose="020F0502020204030204" pitchFamily="34" charset="0"/>
                  </a:defRPr>
                </a:lvl5pPr>
                <a:lvl6pPr defTabSz="912813" fontAlgn="base">
                  <a:spcBef>
                    <a:spcPct val="0"/>
                  </a:spcBef>
                  <a:spcAft>
                    <a:spcPct val="0"/>
                  </a:spcAft>
                  <a:defRPr>
                    <a:solidFill>
                      <a:schemeClr val="tx1"/>
                    </a:solidFill>
                    <a:latin typeface="Calibri" panose="020F0502020204030204" pitchFamily="34" charset="0"/>
                  </a:defRPr>
                </a:lvl6pPr>
                <a:lvl7pPr defTabSz="912813" fontAlgn="base">
                  <a:spcBef>
                    <a:spcPct val="0"/>
                  </a:spcBef>
                  <a:spcAft>
                    <a:spcPct val="0"/>
                  </a:spcAft>
                  <a:defRPr>
                    <a:solidFill>
                      <a:schemeClr val="tx1"/>
                    </a:solidFill>
                    <a:latin typeface="Calibri" panose="020F0502020204030204" pitchFamily="34" charset="0"/>
                  </a:defRPr>
                </a:lvl7pPr>
                <a:lvl8pPr defTabSz="912813" fontAlgn="base">
                  <a:spcBef>
                    <a:spcPct val="0"/>
                  </a:spcBef>
                  <a:spcAft>
                    <a:spcPct val="0"/>
                  </a:spcAft>
                  <a:defRPr>
                    <a:solidFill>
                      <a:schemeClr val="tx1"/>
                    </a:solidFill>
                    <a:latin typeface="Calibri" panose="020F0502020204030204" pitchFamily="34" charset="0"/>
                  </a:defRPr>
                </a:lvl8pPr>
                <a:lvl9pPr defTabSz="912813" fontAlgn="base">
                  <a:spcBef>
                    <a:spcPct val="0"/>
                  </a:spcBef>
                  <a:spcAft>
                    <a:spcPct val="0"/>
                  </a:spcAft>
                  <a:defRPr>
                    <a:solidFill>
                      <a:schemeClr val="tx1"/>
                    </a:solidFill>
                    <a:latin typeface="Calibri" panose="020F0502020204030204" pitchFamily="34" charset="0"/>
                  </a:defRPr>
                </a:lvl9pPr>
              </a:lstStyle>
              <a:p>
                <a:pPr algn="ctr" defTabSz="1026915">
                  <a:defRPr/>
                </a:pPr>
                <a:r>
                  <a:rPr lang="en-US" altLang="en-US" sz="2000" b="1" dirty="0">
                    <a:latin typeface="Garet" panose="020B0604020202020204" charset="0"/>
                    <a:ea typeface="MS PGothic" panose="020B0600070205080204" pitchFamily="34" charset="-128"/>
                    <a:cs typeface="Segoe UI" panose="020B0502040204020203" pitchFamily="34" charset="0"/>
                  </a:rPr>
                  <a:t>Category Tactics</a:t>
                </a:r>
              </a:p>
            </p:txBody>
          </p:sp>
        </p:grpSp>
      </p:grpSp>
      <p:sp>
        <p:nvSpPr>
          <p:cNvPr id="51" name="TextBox 50">
            <a:extLst>
              <a:ext uri="{FF2B5EF4-FFF2-40B4-BE49-F238E27FC236}">
                <a16:creationId xmlns:a16="http://schemas.microsoft.com/office/drawing/2014/main" id="{D87EED07-0245-58F5-60A7-CA869B34710E}"/>
              </a:ext>
            </a:extLst>
          </p:cNvPr>
          <p:cNvSpPr txBox="1"/>
          <p:nvPr/>
        </p:nvSpPr>
        <p:spPr>
          <a:xfrm>
            <a:off x="11128798" y="1960021"/>
            <a:ext cx="5537129" cy="954107"/>
          </a:xfrm>
          <a:prstGeom prst="rect">
            <a:avLst/>
          </a:prstGeom>
          <a:noFill/>
        </p:spPr>
        <p:txBody>
          <a:bodyPr wrap="square" rtlCol="0">
            <a:spAutoFit/>
          </a:bodyPr>
          <a:lstStyle/>
          <a:p>
            <a:pPr algn="ctr"/>
            <a:r>
              <a:rPr lang="en-US" sz="2800" dirty="0">
                <a:latin typeface="Garet Bold" panose="020B0604020202020204" charset="0"/>
              </a:rPr>
              <a:t>8 Step Category Management Process</a:t>
            </a:r>
          </a:p>
        </p:txBody>
      </p:sp>
      <p:pic>
        <p:nvPicPr>
          <p:cNvPr id="12" name="Picture 3">
            <a:extLst>
              <a:ext uri="{FF2B5EF4-FFF2-40B4-BE49-F238E27FC236}">
                <a16:creationId xmlns:a16="http://schemas.microsoft.com/office/drawing/2014/main" id="{1A8B5650-FF33-014E-B176-EEC598ABB9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b="1134"/>
          <a:stretch>
            <a:fillRect/>
          </a:stretch>
        </p:blipFill>
        <p:spPr bwMode="auto">
          <a:xfrm>
            <a:off x="7867243" y="2702646"/>
            <a:ext cx="1624388" cy="226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ECR Brazil BP Cover">
            <a:extLst>
              <a:ext uri="{FF2B5EF4-FFF2-40B4-BE49-F238E27FC236}">
                <a16:creationId xmlns:a16="http://schemas.microsoft.com/office/drawing/2014/main" id="{78C90A25-645A-21EE-09E9-FD0F5DE7E60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46042" y="5073422"/>
            <a:ext cx="1439753" cy="1910825"/>
          </a:xfrm>
          <a:prstGeom prst="rect">
            <a:avLst/>
          </a:prstGeom>
          <a:noFill/>
          <a:ln w="57150">
            <a:solidFill>
              <a:srgbClr val="66CCFF"/>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5" descr="ECR Brazil cover">
            <a:extLst>
              <a:ext uri="{FF2B5EF4-FFF2-40B4-BE49-F238E27FC236}">
                <a16:creationId xmlns:a16="http://schemas.microsoft.com/office/drawing/2014/main" id="{B6CE05EC-5676-022F-FE70-9ADC996731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7866" y="7256716"/>
            <a:ext cx="1467929" cy="1707617"/>
          </a:xfrm>
          <a:prstGeom prst="rect">
            <a:avLst/>
          </a:prstGeom>
          <a:noFill/>
          <a:ln w="57150">
            <a:solidFill>
              <a:srgbClr val="CC99FF"/>
            </a:solidFill>
            <a:miter lim="800000"/>
            <a:headEnd/>
            <a:tailEnd/>
          </a:ln>
          <a:extLst>
            <a:ext uri="{909E8E84-426E-40DD-AFC4-6F175D3DCCD1}">
              <a14:hiddenFill xmlns:a14="http://schemas.microsoft.com/office/drawing/2010/main">
                <a:solidFill>
                  <a:srgbClr val="FFFFFF"/>
                </a:solidFill>
              </a14:hiddenFill>
            </a:ext>
          </a:extLst>
        </p:spPr>
      </p:pic>
      <p:sp>
        <p:nvSpPr>
          <p:cNvPr id="16" name="Text Box 6">
            <a:extLst>
              <a:ext uri="{FF2B5EF4-FFF2-40B4-BE49-F238E27FC236}">
                <a16:creationId xmlns:a16="http://schemas.microsoft.com/office/drawing/2014/main" id="{96445B36-82BE-3132-F846-D7F800ED2AE4}"/>
              </a:ext>
            </a:extLst>
          </p:cNvPr>
          <p:cNvSpPr txBox="1">
            <a:spLocks noChangeArrowheads="1"/>
          </p:cNvSpPr>
          <p:nvPr/>
        </p:nvSpPr>
        <p:spPr bwMode="auto">
          <a:xfrm>
            <a:off x="8318238" y="12076212"/>
            <a:ext cx="12218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rgbClr val="000000"/>
                </a:solidFill>
                <a:latin typeface="Arial" panose="020B0604020202020204" pitchFamily="34" charset="0"/>
                <a:cs typeface="Arial" panose="020B0604020202020204" pitchFamily="34" charset="0"/>
              </a:defRPr>
            </a:lvl1pPr>
            <a:lvl2pPr marL="742950" indent="-285750">
              <a:defRPr sz="2000">
                <a:solidFill>
                  <a:srgbClr val="000000"/>
                </a:solidFill>
                <a:latin typeface="Arial" panose="020B0604020202020204" pitchFamily="34" charset="0"/>
                <a:cs typeface="Arial" panose="020B0604020202020204" pitchFamily="34" charset="0"/>
              </a:defRPr>
            </a:lvl2pPr>
            <a:lvl3pPr marL="1143000" indent="-228600">
              <a:defRPr sz="2000">
                <a:solidFill>
                  <a:srgbClr val="000000"/>
                </a:solidFill>
                <a:latin typeface="Arial" panose="020B0604020202020204" pitchFamily="34" charset="0"/>
                <a:cs typeface="Arial" panose="020B0604020202020204" pitchFamily="34" charset="0"/>
              </a:defRPr>
            </a:lvl3pPr>
            <a:lvl4pPr marL="1600200" indent="-228600">
              <a:defRPr sz="2000">
                <a:solidFill>
                  <a:srgbClr val="000000"/>
                </a:solidFill>
                <a:latin typeface="Arial" panose="020B0604020202020204" pitchFamily="34" charset="0"/>
                <a:cs typeface="Arial" panose="020B0604020202020204" pitchFamily="34" charset="0"/>
              </a:defRPr>
            </a:lvl4pPr>
            <a:lvl5pPr marL="2057400" indent="-228600">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rgbClr val="000000"/>
                </a:solidFill>
                <a:latin typeface="Arial" panose="020B0604020202020204" pitchFamily="34" charset="0"/>
                <a:cs typeface="Arial" panose="020B0604020202020204" pitchFamily="34" charset="0"/>
              </a:defRPr>
            </a:lvl9pPr>
          </a:lstStyle>
          <a:p>
            <a:pPr algn="ctr" defTabSz="914400"/>
            <a:r>
              <a:rPr lang="en-US" altLang="zh-CN" sz="2200" dirty="0">
                <a:solidFill>
                  <a:schemeClr val="tx1"/>
                </a:solidFill>
                <a:latin typeface="Garet" panose="020B0604020202020204" charset="0"/>
                <a:cs typeface="+mn-cs"/>
              </a:rPr>
              <a:t>1997</a:t>
            </a:r>
          </a:p>
          <a:p>
            <a:pPr algn="ctr" defTabSz="914400"/>
            <a:r>
              <a:rPr lang="en-US" altLang="zh-CN" sz="2200" dirty="0">
                <a:solidFill>
                  <a:schemeClr val="tx1"/>
                </a:solidFill>
                <a:latin typeface="Garet" panose="020B0604020202020204" charset="0"/>
                <a:cs typeface="+mn-cs"/>
              </a:rPr>
              <a:t>Europe</a:t>
            </a:r>
          </a:p>
        </p:txBody>
      </p:sp>
      <p:sp>
        <p:nvSpPr>
          <p:cNvPr id="18" name="Text Box 7">
            <a:extLst>
              <a:ext uri="{FF2B5EF4-FFF2-40B4-BE49-F238E27FC236}">
                <a16:creationId xmlns:a16="http://schemas.microsoft.com/office/drawing/2014/main" id="{AD900480-A4EA-B2D5-D61F-FB09F8FF18FD}"/>
              </a:ext>
            </a:extLst>
          </p:cNvPr>
          <p:cNvSpPr txBox="1">
            <a:spLocks noChangeArrowheads="1"/>
          </p:cNvSpPr>
          <p:nvPr/>
        </p:nvSpPr>
        <p:spPr bwMode="auto">
          <a:xfrm>
            <a:off x="10551239" y="12076212"/>
            <a:ext cx="23326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rgbClr val="000000"/>
                </a:solidFill>
                <a:latin typeface="Arial" panose="020B0604020202020204" pitchFamily="34" charset="0"/>
                <a:cs typeface="Arial" panose="020B0604020202020204" pitchFamily="34" charset="0"/>
              </a:defRPr>
            </a:lvl1pPr>
            <a:lvl2pPr marL="742950" indent="-285750">
              <a:defRPr sz="2000">
                <a:solidFill>
                  <a:srgbClr val="000000"/>
                </a:solidFill>
                <a:latin typeface="Arial" panose="020B0604020202020204" pitchFamily="34" charset="0"/>
                <a:cs typeface="Arial" panose="020B0604020202020204" pitchFamily="34" charset="0"/>
              </a:defRPr>
            </a:lvl2pPr>
            <a:lvl3pPr marL="1143000" indent="-228600">
              <a:defRPr sz="2000">
                <a:solidFill>
                  <a:srgbClr val="000000"/>
                </a:solidFill>
                <a:latin typeface="Arial" panose="020B0604020202020204" pitchFamily="34" charset="0"/>
                <a:cs typeface="Arial" panose="020B0604020202020204" pitchFamily="34" charset="0"/>
              </a:defRPr>
            </a:lvl3pPr>
            <a:lvl4pPr marL="1600200" indent="-228600">
              <a:defRPr sz="2000">
                <a:solidFill>
                  <a:srgbClr val="000000"/>
                </a:solidFill>
                <a:latin typeface="Arial" panose="020B0604020202020204" pitchFamily="34" charset="0"/>
                <a:cs typeface="Arial" panose="020B0604020202020204" pitchFamily="34" charset="0"/>
              </a:defRPr>
            </a:lvl4pPr>
            <a:lvl5pPr marL="2057400" indent="-228600">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rgbClr val="000000"/>
                </a:solidFill>
                <a:latin typeface="Arial" panose="020B0604020202020204" pitchFamily="34" charset="0"/>
                <a:cs typeface="Arial" panose="020B0604020202020204" pitchFamily="34" charset="0"/>
              </a:defRPr>
            </a:lvl9pPr>
          </a:lstStyle>
          <a:p>
            <a:pPr algn="ctr" defTabSz="914400"/>
            <a:r>
              <a:rPr lang="en-US" altLang="zh-CN" sz="2200" dirty="0">
                <a:solidFill>
                  <a:schemeClr val="tx1"/>
                </a:solidFill>
                <a:latin typeface="Garet" panose="020B0604020202020204" charset="0"/>
                <a:cs typeface="+mn-cs"/>
              </a:rPr>
              <a:t>1998</a:t>
            </a:r>
          </a:p>
          <a:p>
            <a:pPr algn="ctr" defTabSz="914400"/>
            <a:r>
              <a:rPr lang="en-US" altLang="zh-CN" sz="2200" dirty="0">
                <a:solidFill>
                  <a:schemeClr val="tx1"/>
                </a:solidFill>
                <a:latin typeface="Garet" panose="020B0604020202020204" charset="0"/>
                <a:cs typeface="+mn-cs"/>
              </a:rPr>
              <a:t>South America</a:t>
            </a:r>
          </a:p>
        </p:txBody>
      </p:sp>
      <p:sp>
        <p:nvSpPr>
          <p:cNvPr id="19" name="Text Box 8">
            <a:extLst>
              <a:ext uri="{FF2B5EF4-FFF2-40B4-BE49-F238E27FC236}">
                <a16:creationId xmlns:a16="http://schemas.microsoft.com/office/drawing/2014/main" id="{E3835EA3-F6BD-47FC-9876-F498B5EDCD44}"/>
              </a:ext>
            </a:extLst>
          </p:cNvPr>
          <p:cNvSpPr txBox="1">
            <a:spLocks noChangeArrowheads="1"/>
          </p:cNvSpPr>
          <p:nvPr/>
        </p:nvSpPr>
        <p:spPr bwMode="auto">
          <a:xfrm>
            <a:off x="4527369" y="12076212"/>
            <a:ext cx="317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rgbClr val="000000"/>
                </a:solidFill>
                <a:latin typeface="Arial" panose="020B0604020202020204" pitchFamily="34" charset="0"/>
                <a:cs typeface="Arial" panose="020B0604020202020204" pitchFamily="34" charset="0"/>
              </a:defRPr>
            </a:lvl1pPr>
            <a:lvl2pPr marL="742950" indent="-285750">
              <a:defRPr sz="2000">
                <a:solidFill>
                  <a:srgbClr val="000000"/>
                </a:solidFill>
                <a:latin typeface="Arial" panose="020B0604020202020204" pitchFamily="34" charset="0"/>
                <a:cs typeface="Arial" panose="020B0604020202020204" pitchFamily="34" charset="0"/>
              </a:defRPr>
            </a:lvl2pPr>
            <a:lvl3pPr marL="1143000" indent="-228600">
              <a:defRPr sz="2000">
                <a:solidFill>
                  <a:srgbClr val="000000"/>
                </a:solidFill>
                <a:latin typeface="Arial" panose="020B0604020202020204" pitchFamily="34" charset="0"/>
                <a:cs typeface="Arial" panose="020B0604020202020204" pitchFamily="34" charset="0"/>
              </a:defRPr>
            </a:lvl3pPr>
            <a:lvl4pPr marL="1600200" indent="-228600">
              <a:defRPr sz="2000">
                <a:solidFill>
                  <a:srgbClr val="000000"/>
                </a:solidFill>
                <a:latin typeface="Arial" panose="020B0604020202020204" pitchFamily="34" charset="0"/>
                <a:cs typeface="Arial" panose="020B0604020202020204" pitchFamily="34" charset="0"/>
              </a:defRPr>
            </a:lvl4pPr>
            <a:lvl5pPr marL="2057400" indent="-228600">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rgbClr val="000000"/>
                </a:solidFill>
                <a:latin typeface="Arial" panose="020B0604020202020204" pitchFamily="34" charset="0"/>
                <a:cs typeface="Arial" panose="020B0604020202020204" pitchFamily="34" charset="0"/>
              </a:defRPr>
            </a:lvl9pPr>
          </a:lstStyle>
          <a:p>
            <a:pPr algn="ctr" defTabSz="914400"/>
            <a:r>
              <a:rPr lang="en-US" altLang="zh-CN" sz="2200" dirty="0">
                <a:solidFill>
                  <a:schemeClr val="tx1"/>
                </a:solidFill>
                <a:latin typeface="Garet" panose="020B0604020202020204" charset="0"/>
                <a:cs typeface="+mn-cs"/>
              </a:rPr>
              <a:t>1995</a:t>
            </a:r>
          </a:p>
          <a:p>
            <a:pPr algn="ctr" defTabSz="914400"/>
            <a:r>
              <a:rPr lang="en-US" altLang="zh-CN" sz="2200" dirty="0">
                <a:solidFill>
                  <a:schemeClr val="tx1"/>
                </a:solidFill>
                <a:latin typeface="Garet" panose="020B0604020202020204" charset="0"/>
                <a:cs typeface="+mn-cs"/>
              </a:rPr>
              <a:t>USA / North America</a:t>
            </a:r>
          </a:p>
        </p:txBody>
      </p:sp>
      <p:sp>
        <p:nvSpPr>
          <p:cNvPr id="20" name="TextBox 19">
            <a:extLst>
              <a:ext uri="{FF2B5EF4-FFF2-40B4-BE49-F238E27FC236}">
                <a16:creationId xmlns:a16="http://schemas.microsoft.com/office/drawing/2014/main" id="{8C0F0B83-754C-43B5-308B-5BB7387F0FA4}"/>
              </a:ext>
            </a:extLst>
          </p:cNvPr>
          <p:cNvSpPr txBox="1"/>
          <p:nvPr/>
        </p:nvSpPr>
        <p:spPr>
          <a:xfrm>
            <a:off x="5974460" y="2009537"/>
            <a:ext cx="5537129" cy="523220"/>
          </a:xfrm>
          <a:prstGeom prst="rect">
            <a:avLst/>
          </a:prstGeom>
          <a:noFill/>
        </p:spPr>
        <p:txBody>
          <a:bodyPr wrap="square" rtlCol="0">
            <a:spAutoFit/>
          </a:bodyPr>
          <a:lstStyle/>
          <a:p>
            <a:pPr algn="ctr"/>
            <a:r>
              <a:rPr lang="en-US" sz="2800" dirty="0">
                <a:latin typeface="Garet Bold" panose="020B0604020202020204" charset="0"/>
              </a:rPr>
              <a:t>Global ECR Reports</a:t>
            </a:r>
          </a:p>
        </p:txBody>
      </p:sp>
      <p:sp>
        <p:nvSpPr>
          <p:cNvPr id="21" name="TextBox 20">
            <a:extLst>
              <a:ext uri="{FF2B5EF4-FFF2-40B4-BE49-F238E27FC236}">
                <a16:creationId xmlns:a16="http://schemas.microsoft.com/office/drawing/2014/main" id="{17E25EE3-D1DA-8961-E113-90EBB76D4612}"/>
              </a:ext>
            </a:extLst>
          </p:cNvPr>
          <p:cNvSpPr txBox="1"/>
          <p:nvPr/>
        </p:nvSpPr>
        <p:spPr>
          <a:xfrm>
            <a:off x="930167" y="2032353"/>
            <a:ext cx="5537129" cy="523220"/>
          </a:xfrm>
          <a:prstGeom prst="rect">
            <a:avLst/>
          </a:prstGeom>
          <a:noFill/>
        </p:spPr>
        <p:txBody>
          <a:bodyPr wrap="square" rtlCol="0">
            <a:spAutoFit/>
          </a:bodyPr>
          <a:lstStyle/>
          <a:p>
            <a:pPr algn="ctr"/>
            <a:r>
              <a:rPr lang="en-US" sz="2800" dirty="0">
                <a:latin typeface="Garet Bold" panose="020B0604020202020204" charset="0"/>
              </a:rPr>
              <a:t>ECR Model</a:t>
            </a:r>
          </a:p>
        </p:txBody>
      </p:sp>
    </p:spTree>
    <p:extLst>
      <p:ext uri="{BB962C8B-B14F-4D97-AF65-F5344CB8AC3E}">
        <p14:creationId xmlns:p14="http://schemas.microsoft.com/office/powerpoint/2010/main" val="239303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3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3705" y="5314950"/>
            <a:ext cx="15575495" cy="1696142"/>
          </a:xfrm>
          <a:custGeom>
            <a:avLst/>
            <a:gdLst/>
            <a:ahLst/>
            <a:cxnLst/>
            <a:rect l="l" t="t" r="r" b="b"/>
            <a:pathLst>
              <a:path w="16484814" h="1696142">
                <a:moveTo>
                  <a:pt x="0" y="0"/>
                </a:moveTo>
                <a:lnTo>
                  <a:pt x="16484814" y="0"/>
                </a:lnTo>
                <a:lnTo>
                  <a:pt x="16484814" y="1696142"/>
                </a:lnTo>
                <a:lnTo>
                  <a:pt x="0" y="1696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gn="ctr"/>
            <a:endParaRPr lang="en-US" dirty="0">
              <a:latin typeface="Garet Bold" panose="020B0604020202020204" charset="0"/>
            </a:endParaRPr>
          </a:p>
        </p:txBody>
      </p:sp>
      <p:sp>
        <p:nvSpPr>
          <p:cNvPr id="8" name="AutoShape 8"/>
          <p:cNvSpPr/>
          <p:nvPr/>
        </p:nvSpPr>
        <p:spPr>
          <a:xfrm>
            <a:off x="2064212" y="7011092"/>
            <a:ext cx="0" cy="2713937"/>
          </a:xfrm>
          <a:prstGeom prst="line">
            <a:avLst/>
          </a:prstGeom>
          <a:ln w="47625" cap="flat">
            <a:solidFill>
              <a:srgbClr val="0345E4"/>
            </a:solidFill>
            <a:prstDash val="solid"/>
            <a:headEnd type="none" w="sm" len="sm"/>
            <a:tailEnd type="oval" w="lg" len="lg"/>
          </a:ln>
        </p:spPr>
        <p:txBody>
          <a:bodyPr/>
          <a:lstStyle/>
          <a:p>
            <a:endParaRPr lang="en-US" dirty="0">
              <a:latin typeface="Garet Bold" panose="020B0604020202020204" charset="0"/>
            </a:endParaRPr>
          </a:p>
        </p:txBody>
      </p:sp>
      <p:sp>
        <p:nvSpPr>
          <p:cNvPr id="9" name="AutoShape 9"/>
          <p:cNvSpPr/>
          <p:nvPr/>
        </p:nvSpPr>
        <p:spPr>
          <a:xfrm flipV="1">
            <a:off x="5326631" y="2760081"/>
            <a:ext cx="0" cy="2583444"/>
          </a:xfrm>
          <a:prstGeom prst="line">
            <a:avLst/>
          </a:prstGeom>
          <a:ln w="47625" cap="flat">
            <a:solidFill>
              <a:srgbClr val="000000"/>
            </a:solidFill>
            <a:prstDash val="solid"/>
            <a:headEnd type="none" w="sm" len="sm"/>
            <a:tailEnd type="oval" w="lg" len="lg"/>
          </a:ln>
        </p:spPr>
        <p:txBody>
          <a:bodyPr/>
          <a:lstStyle/>
          <a:p>
            <a:endParaRPr lang="en-US" dirty="0">
              <a:latin typeface="Garet Bold" panose="020B0604020202020204" charset="0"/>
            </a:endParaRPr>
          </a:p>
        </p:txBody>
      </p:sp>
      <p:sp>
        <p:nvSpPr>
          <p:cNvPr id="10" name="AutoShape 10"/>
          <p:cNvSpPr/>
          <p:nvPr/>
        </p:nvSpPr>
        <p:spPr>
          <a:xfrm flipV="1">
            <a:off x="10896600" y="2760081"/>
            <a:ext cx="0" cy="2583444"/>
          </a:xfrm>
          <a:prstGeom prst="line">
            <a:avLst/>
          </a:prstGeom>
          <a:ln w="47625" cap="flat">
            <a:solidFill>
              <a:srgbClr val="000000"/>
            </a:solidFill>
            <a:prstDash val="solid"/>
            <a:headEnd type="none" w="sm" len="sm"/>
            <a:tailEnd type="oval" w="lg" len="lg"/>
          </a:ln>
        </p:spPr>
        <p:txBody>
          <a:bodyPr/>
          <a:lstStyle/>
          <a:p>
            <a:endParaRPr lang="en-US" dirty="0">
              <a:latin typeface="Garet Bold" panose="020B0604020202020204" charset="0"/>
            </a:endParaRPr>
          </a:p>
        </p:txBody>
      </p:sp>
      <p:sp>
        <p:nvSpPr>
          <p:cNvPr id="11" name="AutoShape 11"/>
          <p:cNvSpPr/>
          <p:nvPr/>
        </p:nvSpPr>
        <p:spPr>
          <a:xfrm>
            <a:off x="8389072" y="7011092"/>
            <a:ext cx="0" cy="2713937"/>
          </a:xfrm>
          <a:prstGeom prst="line">
            <a:avLst/>
          </a:prstGeom>
          <a:ln w="47625" cap="flat">
            <a:solidFill>
              <a:srgbClr val="0345E4"/>
            </a:solidFill>
            <a:prstDash val="solid"/>
            <a:headEnd type="none" w="sm" len="sm"/>
            <a:tailEnd type="oval" w="lg" len="lg"/>
          </a:ln>
        </p:spPr>
        <p:txBody>
          <a:bodyPr/>
          <a:lstStyle/>
          <a:p>
            <a:endParaRPr lang="en-US" dirty="0">
              <a:latin typeface="Garet Bold" panose="020B0604020202020204" charset="0"/>
            </a:endParaRPr>
          </a:p>
        </p:txBody>
      </p:sp>
      <p:sp>
        <p:nvSpPr>
          <p:cNvPr id="22" name="TextBox 22"/>
          <p:cNvSpPr txBox="1"/>
          <p:nvPr/>
        </p:nvSpPr>
        <p:spPr>
          <a:xfrm>
            <a:off x="1338589" y="5911561"/>
            <a:ext cx="1752139" cy="469359"/>
          </a:xfrm>
          <a:prstGeom prst="rect">
            <a:avLst/>
          </a:prstGeom>
        </p:spPr>
        <p:txBody>
          <a:bodyPr wrap="square" lIns="0" tIns="0" rIns="0" bIns="0" rtlCol="0" anchor="t">
            <a:spAutoFit/>
          </a:bodyPr>
          <a:lstStyle/>
          <a:p>
            <a:pPr algn="ctr">
              <a:lnSpc>
                <a:spcPts val="3779"/>
              </a:lnSpc>
            </a:pPr>
            <a:r>
              <a:rPr lang="en-US" sz="2699" b="1" dirty="0">
                <a:solidFill>
                  <a:srgbClr val="FFFFFF"/>
                </a:solidFill>
                <a:latin typeface="Garet Bold" panose="020B0604020202020204" charset="0"/>
                <a:ea typeface="Garet Bold"/>
                <a:cs typeface="Garet Bold"/>
                <a:sym typeface="Garet Bold"/>
              </a:rPr>
              <a:t>1990</a:t>
            </a:r>
          </a:p>
        </p:txBody>
      </p:sp>
      <p:sp>
        <p:nvSpPr>
          <p:cNvPr id="23" name="TextBox 23"/>
          <p:cNvSpPr txBox="1"/>
          <p:nvPr/>
        </p:nvSpPr>
        <p:spPr>
          <a:xfrm>
            <a:off x="4601008" y="5911561"/>
            <a:ext cx="1752139" cy="469359"/>
          </a:xfrm>
          <a:prstGeom prst="rect">
            <a:avLst/>
          </a:prstGeom>
        </p:spPr>
        <p:txBody>
          <a:bodyPr wrap="square" lIns="0" tIns="0" rIns="0" bIns="0" rtlCol="0" anchor="t">
            <a:spAutoFit/>
          </a:bodyPr>
          <a:lstStyle/>
          <a:p>
            <a:pPr algn="ctr">
              <a:lnSpc>
                <a:spcPts val="3779"/>
              </a:lnSpc>
            </a:pPr>
            <a:r>
              <a:rPr lang="en-US" sz="2699" b="1" dirty="0">
                <a:solidFill>
                  <a:srgbClr val="FFFFFF"/>
                </a:solidFill>
                <a:latin typeface="Garet Bold" panose="020B0604020202020204" charset="0"/>
                <a:ea typeface="Garet Bold"/>
                <a:cs typeface="Garet Bold"/>
                <a:sym typeface="Garet Bold"/>
              </a:rPr>
              <a:t>2000</a:t>
            </a:r>
          </a:p>
        </p:txBody>
      </p:sp>
      <p:sp>
        <p:nvSpPr>
          <p:cNvPr id="24" name="TextBox 24"/>
          <p:cNvSpPr txBox="1"/>
          <p:nvPr/>
        </p:nvSpPr>
        <p:spPr>
          <a:xfrm>
            <a:off x="7792832" y="5911561"/>
            <a:ext cx="1752139" cy="469359"/>
          </a:xfrm>
          <a:prstGeom prst="rect">
            <a:avLst/>
          </a:prstGeom>
        </p:spPr>
        <p:txBody>
          <a:bodyPr wrap="square" lIns="0" tIns="0" rIns="0" bIns="0" rtlCol="0" anchor="t">
            <a:spAutoFit/>
          </a:bodyPr>
          <a:lstStyle/>
          <a:p>
            <a:pPr algn="ctr">
              <a:lnSpc>
                <a:spcPts val="3779"/>
              </a:lnSpc>
            </a:pPr>
            <a:r>
              <a:rPr lang="en-US" sz="2699" b="1" dirty="0">
                <a:solidFill>
                  <a:srgbClr val="FFFFFF"/>
                </a:solidFill>
                <a:latin typeface="Garet Bold" panose="020B0604020202020204" charset="0"/>
                <a:ea typeface="Garet Bold"/>
                <a:cs typeface="Garet Bold"/>
                <a:sym typeface="Garet Bold"/>
              </a:rPr>
              <a:t>2010</a:t>
            </a:r>
          </a:p>
        </p:txBody>
      </p:sp>
      <p:sp>
        <p:nvSpPr>
          <p:cNvPr id="25" name="TextBox 25"/>
          <p:cNvSpPr txBox="1"/>
          <p:nvPr/>
        </p:nvSpPr>
        <p:spPr>
          <a:xfrm>
            <a:off x="10983247" y="5911561"/>
            <a:ext cx="1752139" cy="469359"/>
          </a:xfrm>
          <a:prstGeom prst="rect">
            <a:avLst/>
          </a:prstGeom>
        </p:spPr>
        <p:txBody>
          <a:bodyPr wrap="square" lIns="0" tIns="0" rIns="0" bIns="0" rtlCol="0" anchor="t">
            <a:spAutoFit/>
          </a:bodyPr>
          <a:lstStyle/>
          <a:p>
            <a:pPr algn="ctr">
              <a:lnSpc>
                <a:spcPts val="3779"/>
              </a:lnSpc>
            </a:pPr>
            <a:r>
              <a:rPr lang="en-US" sz="2699" b="1" dirty="0">
                <a:solidFill>
                  <a:srgbClr val="FFFFFF"/>
                </a:solidFill>
                <a:latin typeface="Garet Bold" panose="020B0604020202020204" charset="0"/>
                <a:ea typeface="Garet Bold"/>
                <a:cs typeface="Garet Bold"/>
                <a:sym typeface="Garet Bold"/>
              </a:rPr>
              <a:t>2020</a:t>
            </a:r>
          </a:p>
        </p:txBody>
      </p:sp>
      <p:sp>
        <p:nvSpPr>
          <p:cNvPr id="26" name="TextBox 26"/>
          <p:cNvSpPr txBox="1"/>
          <p:nvPr/>
        </p:nvSpPr>
        <p:spPr>
          <a:xfrm>
            <a:off x="14249861" y="5911561"/>
            <a:ext cx="1752139" cy="469359"/>
          </a:xfrm>
          <a:prstGeom prst="rect">
            <a:avLst/>
          </a:prstGeom>
        </p:spPr>
        <p:txBody>
          <a:bodyPr wrap="square" lIns="0" tIns="0" rIns="0" bIns="0" rtlCol="0" anchor="t">
            <a:spAutoFit/>
          </a:bodyPr>
          <a:lstStyle/>
          <a:p>
            <a:pPr algn="ctr">
              <a:lnSpc>
                <a:spcPts val="3779"/>
              </a:lnSpc>
            </a:pPr>
            <a:r>
              <a:rPr lang="en-US" sz="2699" b="1" dirty="0">
                <a:solidFill>
                  <a:srgbClr val="FFFFFF"/>
                </a:solidFill>
                <a:latin typeface="Garet Bold" panose="020B0604020202020204" charset="0"/>
                <a:ea typeface="Garet Bold"/>
                <a:cs typeface="Garet Bold"/>
                <a:sym typeface="Garet Bold"/>
              </a:rPr>
              <a:t>2030</a:t>
            </a:r>
          </a:p>
        </p:txBody>
      </p:sp>
      <p:sp>
        <p:nvSpPr>
          <p:cNvPr id="31" name="TextBox 31"/>
          <p:cNvSpPr txBox="1"/>
          <p:nvPr/>
        </p:nvSpPr>
        <p:spPr>
          <a:xfrm>
            <a:off x="2341219" y="9085575"/>
            <a:ext cx="4444136" cy="419346"/>
          </a:xfrm>
          <a:prstGeom prst="rect">
            <a:avLst/>
          </a:prstGeom>
        </p:spPr>
        <p:txBody>
          <a:bodyPr wrap="square" lIns="0" tIns="0" rIns="0" bIns="0" rtlCol="0" anchor="t">
            <a:spAutoFit/>
          </a:bodyPr>
          <a:lstStyle/>
          <a:p>
            <a:pPr algn="l">
              <a:lnSpc>
                <a:spcPts val="3359"/>
              </a:lnSpc>
            </a:pPr>
            <a:r>
              <a:rPr lang="en-US" sz="2400" b="1" dirty="0">
                <a:solidFill>
                  <a:srgbClr val="000000"/>
                </a:solidFill>
                <a:latin typeface="Garet Bold" panose="020B0604020202020204" charset="0"/>
                <a:ea typeface="Garet Ultra-Bold"/>
                <a:cs typeface="Garet Ultra-Bold"/>
                <a:sym typeface="Garet Ultra-Bold"/>
              </a:rPr>
              <a:t>POS &amp; Space Management</a:t>
            </a:r>
          </a:p>
        </p:txBody>
      </p:sp>
      <p:sp>
        <p:nvSpPr>
          <p:cNvPr id="32" name="TextBox 32"/>
          <p:cNvSpPr txBox="1"/>
          <p:nvPr/>
        </p:nvSpPr>
        <p:spPr>
          <a:xfrm>
            <a:off x="5570764" y="3475162"/>
            <a:ext cx="4444136" cy="419346"/>
          </a:xfrm>
          <a:prstGeom prst="rect">
            <a:avLst/>
          </a:prstGeom>
        </p:spPr>
        <p:txBody>
          <a:bodyPr wrap="square" lIns="0" tIns="0" rIns="0" bIns="0" rtlCol="0" anchor="t">
            <a:spAutoFit/>
          </a:bodyPr>
          <a:lstStyle/>
          <a:p>
            <a:pPr algn="l">
              <a:lnSpc>
                <a:spcPts val="3359"/>
              </a:lnSpc>
            </a:pPr>
            <a:r>
              <a:rPr lang="en-US" sz="2400" b="1" dirty="0">
                <a:solidFill>
                  <a:srgbClr val="000000"/>
                </a:solidFill>
                <a:latin typeface="Garet Bold" panose="020B0604020202020204" charset="0"/>
                <a:ea typeface="Garet Ultra-Bold"/>
                <a:cs typeface="Garet Ultra-Bold"/>
                <a:sym typeface="Garet Ultra-Bold"/>
              </a:rPr>
              <a:t>Loyalty Marketing</a:t>
            </a:r>
          </a:p>
        </p:txBody>
      </p:sp>
      <p:sp>
        <p:nvSpPr>
          <p:cNvPr id="33" name="TextBox 33"/>
          <p:cNvSpPr txBox="1"/>
          <p:nvPr/>
        </p:nvSpPr>
        <p:spPr>
          <a:xfrm>
            <a:off x="10681794" y="3042177"/>
            <a:ext cx="4444136" cy="419346"/>
          </a:xfrm>
          <a:prstGeom prst="rect">
            <a:avLst/>
          </a:prstGeom>
        </p:spPr>
        <p:txBody>
          <a:bodyPr wrap="square" lIns="0" tIns="0" rIns="0" bIns="0" rtlCol="0" anchor="t">
            <a:spAutoFit/>
          </a:bodyPr>
          <a:lstStyle/>
          <a:p>
            <a:pPr algn="r">
              <a:lnSpc>
                <a:spcPts val="3359"/>
              </a:lnSpc>
            </a:pPr>
            <a:r>
              <a:rPr lang="en-US" sz="2400" b="1" dirty="0">
                <a:solidFill>
                  <a:srgbClr val="000000"/>
                </a:solidFill>
                <a:latin typeface="Garet Bold" panose="020B0604020202020204" charset="0"/>
                <a:ea typeface="Garet Ultra-Bold"/>
                <a:cs typeface="Garet Ultra-Bold"/>
                <a:sym typeface="Garet Ultra-Bold"/>
              </a:rPr>
              <a:t>Personalized Marketing</a:t>
            </a:r>
          </a:p>
        </p:txBody>
      </p:sp>
      <p:sp>
        <p:nvSpPr>
          <p:cNvPr id="34" name="TextBox 34"/>
          <p:cNvSpPr txBox="1"/>
          <p:nvPr/>
        </p:nvSpPr>
        <p:spPr>
          <a:xfrm>
            <a:off x="8681745" y="7978725"/>
            <a:ext cx="4444136" cy="855362"/>
          </a:xfrm>
          <a:prstGeom prst="rect">
            <a:avLst/>
          </a:prstGeom>
        </p:spPr>
        <p:txBody>
          <a:bodyPr wrap="square" lIns="0" tIns="0" rIns="0" bIns="0" rtlCol="0" anchor="t">
            <a:spAutoFit/>
          </a:bodyPr>
          <a:lstStyle/>
          <a:p>
            <a:pPr algn="l">
              <a:lnSpc>
                <a:spcPts val="3359"/>
              </a:lnSpc>
            </a:pPr>
            <a:r>
              <a:rPr lang="en-US" sz="2400" b="1" dirty="0">
                <a:solidFill>
                  <a:srgbClr val="000000"/>
                </a:solidFill>
                <a:latin typeface="Garet Bold" panose="020B0604020202020204" charset="0"/>
                <a:ea typeface="Garet Ultra-Bold"/>
                <a:cs typeface="Garet Ultra-Bold"/>
                <a:sym typeface="Garet Ultra-Bold"/>
              </a:rPr>
              <a:t>Consumer &amp; Shopper Journey</a:t>
            </a:r>
          </a:p>
        </p:txBody>
      </p:sp>
      <p:sp>
        <p:nvSpPr>
          <p:cNvPr id="35" name="TextBox 35"/>
          <p:cNvSpPr txBox="1"/>
          <p:nvPr/>
        </p:nvSpPr>
        <p:spPr>
          <a:xfrm>
            <a:off x="2341219" y="8644330"/>
            <a:ext cx="4444136" cy="436017"/>
          </a:xfrm>
          <a:prstGeom prst="rect">
            <a:avLst/>
          </a:prstGeom>
        </p:spPr>
        <p:txBody>
          <a:bodyPr wrap="square" lIns="0" tIns="0" rIns="0" bIns="0" rtlCol="0" anchor="t">
            <a:spAutoFit/>
          </a:bodyPr>
          <a:lstStyle/>
          <a:p>
            <a:pPr algn="l">
              <a:lnSpc>
                <a:spcPts val="3359"/>
              </a:lnSpc>
            </a:pPr>
            <a:r>
              <a:rPr lang="en-US" sz="2800" b="1" dirty="0">
                <a:solidFill>
                  <a:srgbClr val="0345E4"/>
                </a:solidFill>
                <a:latin typeface="Garet Bold" panose="020B0604020202020204" charset="0"/>
                <a:ea typeface="Garet Bold"/>
                <a:cs typeface="Garet Bold"/>
                <a:sym typeface="Garet Bold"/>
              </a:rPr>
              <a:t>Category Management</a:t>
            </a:r>
          </a:p>
        </p:txBody>
      </p:sp>
      <p:sp>
        <p:nvSpPr>
          <p:cNvPr id="36" name="TextBox 36"/>
          <p:cNvSpPr txBox="1"/>
          <p:nvPr/>
        </p:nvSpPr>
        <p:spPr>
          <a:xfrm>
            <a:off x="5584462" y="2638536"/>
            <a:ext cx="4444136" cy="855362"/>
          </a:xfrm>
          <a:prstGeom prst="rect">
            <a:avLst/>
          </a:prstGeom>
        </p:spPr>
        <p:txBody>
          <a:bodyPr wrap="square" lIns="0" tIns="0" rIns="0" bIns="0" rtlCol="0" anchor="t">
            <a:spAutoFit/>
          </a:bodyPr>
          <a:lstStyle/>
          <a:p>
            <a:pPr algn="l">
              <a:lnSpc>
                <a:spcPts val="3359"/>
              </a:lnSpc>
            </a:pPr>
            <a:r>
              <a:rPr lang="en-US" sz="2400" b="1" dirty="0">
                <a:solidFill>
                  <a:srgbClr val="0345E4"/>
                </a:solidFill>
                <a:latin typeface="Garet Bold" panose="020B0604020202020204" charset="0"/>
                <a:ea typeface="Garet Bold"/>
                <a:cs typeface="Garet Bold"/>
                <a:sym typeface="Garet Bold"/>
              </a:rPr>
              <a:t>Shopper Focused Category Management</a:t>
            </a:r>
          </a:p>
        </p:txBody>
      </p:sp>
      <p:sp>
        <p:nvSpPr>
          <p:cNvPr id="37" name="TextBox 37"/>
          <p:cNvSpPr txBox="1"/>
          <p:nvPr/>
        </p:nvSpPr>
        <p:spPr>
          <a:xfrm>
            <a:off x="11254035" y="2622572"/>
            <a:ext cx="4444136" cy="419346"/>
          </a:xfrm>
          <a:prstGeom prst="rect">
            <a:avLst/>
          </a:prstGeom>
        </p:spPr>
        <p:txBody>
          <a:bodyPr wrap="square" lIns="0" tIns="0" rIns="0" bIns="0" rtlCol="0" anchor="t">
            <a:spAutoFit/>
          </a:bodyPr>
          <a:lstStyle/>
          <a:p>
            <a:pPr algn="l">
              <a:lnSpc>
                <a:spcPts val="3359"/>
              </a:lnSpc>
            </a:pPr>
            <a:r>
              <a:rPr lang="en-US" sz="2400" b="1" dirty="0">
                <a:solidFill>
                  <a:srgbClr val="0345E4"/>
                </a:solidFill>
                <a:latin typeface="Garet Bold" panose="020B0604020202020204" charset="0"/>
                <a:ea typeface="Garet Bold"/>
                <a:cs typeface="Garet Bold"/>
                <a:sym typeface="Garet Bold"/>
              </a:rPr>
              <a:t>Omni Channel Marketing</a:t>
            </a:r>
          </a:p>
        </p:txBody>
      </p:sp>
      <p:sp>
        <p:nvSpPr>
          <p:cNvPr id="38" name="TextBox 38"/>
          <p:cNvSpPr txBox="1"/>
          <p:nvPr/>
        </p:nvSpPr>
        <p:spPr>
          <a:xfrm>
            <a:off x="8681745" y="7537480"/>
            <a:ext cx="4444136" cy="419346"/>
          </a:xfrm>
          <a:prstGeom prst="rect">
            <a:avLst/>
          </a:prstGeom>
        </p:spPr>
        <p:txBody>
          <a:bodyPr wrap="square" lIns="0" tIns="0" rIns="0" bIns="0" rtlCol="0" anchor="t">
            <a:spAutoFit/>
          </a:bodyPr>
          <a:lstStyle/>
          <a:p>
            <a:pPr algn="l">
              <a:lnSpc>
                <a:spcPts val="3359"/>
              </a:lnSpc>
            </a:pPr>
            <a:r>
              <a:rPr lang="en-US" sz="2400" b="1" dirty="0">
                <a:solidFill>
                  <a:srgbClr val="0345E4"/>
                </a:solidFill>
                <a:latin typeface="Garet Bold" panose="020B0604020202020204" charset="0"/>
                <a:ea typeface="Garet Bold"/>
                <a:cs typeface="Garet Bold"/>
                <a:sym typeface="Garet Bold"/>
              </a:rPr>
              <a:t>Shopper Marketing</a:t>
            </a:r>
          </a:p>
        </p:txBody>
      </p:sp>
      <p:sp>
        <p:nvSpPr>
          <p:cNvPr id="41" name="AutoShape 11">
            <a:extLst>
              <a:ext uri="{FF2B5EF4-FFF2-40B4-BE49-F238E27FC236}">
                <a16:creationId xmlns:a16="http://schemas.microsoft.com/office/drawing/2014/main" id="{AF05704D-0874-7843-854F-B130F03F3619}"/>
              </a:ext>
            </a:extLst>
          </p:cNvPr>
          <p:cNvSpPr/>
          <p:nvPr/>
        </p:nvSpPr>
        <p:spPr>
          <a:xfrm>
            <a:off x="13967872" y="7011092"/>
            <a:ext cx="0" cy="2713937"/>
          </a:xfrm>
          <a:prstGeom prst="line">
            <a:avLst/>
          </a:prstGeom>
          <a:ln w="47625" cap="flat">
            <a:solidFill>
              <a:srgbClr val="0345E4"/>
            </a:solidFill>
            <a:prstDash val="solid"/>
            <a:headEnd type="none" w="sm" len="sm"/>
            <a:tailEnd type="oval" w="lg" len="lg"/>
          </a:ln>
        </p:spPr>
        <p:txBody>
          <a:bodyPr/>
          <a:lstStyle/>
          <a:p>
            <a:endParaRPr lang="en-US" dirty="0">
              <a:latin typeface="Garet Bold" panose="020B0604020202020204" charset="0"/>
            </a:endParaRPr>
          </a:p>
        </p:txBody>
      </p:sp>
      <p:sp>
        <p:nvSpPr>
          <p:cNvPr id="42" name="TextBox 34">
            <a:extLst>
              <a:ext uri="{FF2B5EF4-FFF2-40B4-BE49-F238E27FC236}">
                <a16:creationId xmlns:a16="http://schemas.microsoft.com/office/drawing/2014/main" id="{1517C389-84B1-8C86-E0B8-61F61A16D589}"/>
              </a:ext>
            </a:extLst>
          </p:cNvPr>
          <p:cNvSpPr txBox="1"/>
          <p:nvPr/>
        </p:nvSpPr>
        <p:spPr>
          <a:xfrm>
            <a:off x="14260544" y="8279553"/>
            <a:ext cx="3494053" cy="855362"/>
          </a:xfrm>
          <a:prstGeom prst="rect">
            <a:avLst/>
          </a:prstGeom>
        </p:spPr>
        <p:txBody>
          <a:bodyPr wrap="square" lIns="0" tIns="0" rIns="0" bIns="0" rtlCol="0" anchor="t">
            <a:spAutoFit/>
          </a:bodyPr>
          <a:lstStyle/>
          <a:p>
            <a:pPr algn="l">
              <a:lnSpc>
                <a:spcPts val="3359"/>
              </a:lnSpc>
            </a:pPr>
            <a:r>
              <a:rPr lang="en-US" sz="2400" b="1" dirty="0">
                <a:solidFill>
                  <a:srgbClr val="000000"/>
                </a:solidFill>
                <a:latin typeface="Garet Bold" panose="020B0604020202020204" charset="0"/>
                <a:ea typeface="Garet Ultra-Bold"/>
                <a:cs typeface="Garet Ultra-Bold"/>
                <a:sym typeface="Garet Ultra-Bold"/>
              </a:rPr>
              <a:t>Ai Powered Strategy to Shelf</a:t>
            </a:r>
          </a:p>
        </p:txBody>
      </p:sp>
      <p:sp>
        <p:nvSpPr>
          <p:cNvPr id="43" name="TextBox 38">
            <a:extLst>
              <a:ext uri="{FF2B5EF4-FFF2-40B4-BE49-F238E27FC236}">
                <a16:creationId xmlns:a16="http://schemas.microsoft.com/office/drawing/2014/main" id="{10C63756-6195-030B-F264-3C0AF7BFBE57}"/>
              </a:ext>
            </a:extLst>
          </p:cNvPr>
          <p:cNvSpPr txBox="1"/>
          <p:nvPr/>
        </p:nvSpPr>
        <p:spPr>
          <a:xfrm>
            <a:off x="14249861" y="7011092"/>
            <a:ext cx="3676680" cy="1291379"/>
          </a:xfrm>
          <a:prstGeom prst="rect">
            <a:avLst/>
          </a:prstGeom>
        </p:spPr>
        <p:txBody>
          <a:bodyPr wrap="square" lIns="0" tIns="0" rIns="0" bIns="0" rtlCol="0" anchor="t">
            <a:spAutoFit/>
          </a:bodyPr>
          <a:lstStyle/>
          <a:p>
            <a:pPr algn="l">
              <a:lnSpc>
                <a:spcPts val="3359"/>
              </a:lnSpc>
            </a:pPr>
            <a:r>
              <a:rPr lang="en-US" sz="2400" b="1" dirty="0">
                <a:solidFill>
                  <a:srgbClr val="0345E4"/>
                </a:solidFill>
                <a:latin typeface="Garet Bold" panose="020B0604020202020204" charset="0"/>
                <a:ea typeface="Garet Bold"/>
                <a:cs typeface="Garet Bold"/>
                <a:sym typeface="Garet Bold"/>
              </a:rPr>
              <a:t>Next Generation Category Management</a:t>
            </a:r>
          </a:p>
        </p:txBody>
      </p:sp>
      <p:pic>
        <p:nvPicPr>
          <p:cNvPr id="12" name="Image 0" descr="preencoded.png">
            <a:extLst>
              <a:ext uri="{FF2B5EF4-FFF2-40B4-BE49-F238E27FC236}">
                <a16:creationId xmlns:a16="http://schemas.microsoft.com/office/drawing/2014/main" id="{95E71DBC-11C5-C4B0-DCD3-0A967CF9540E}"/>
              </a:ext>
            </a:extLst>
          </p:cNvPr>
          <p:cNvPicPr>
            <a:picLocks noChangeAspect="1"/>
          </p:cNvPicPr>
          <p:nvPr/>
        </p:nvPicPr>
        <p:blipFill>
          <a:blip r:embed="rId4">
            <a:alphaModFix amt="57000"/>
          </a:blip>
          <a:stretch>
            <a:fillRect/>
          </a:stretch>
        </p:blipFill>
        <p:spPr>
          <a:xfrm>
            <a:off x="3313" y="-14979"/>
            <a:ext cx="18288000" cy="2536456"/>
          </a:xfrm>
          <a:prstGeom prst="rect">
            <a:avLst/>
          </a:prstGeom>
        </p:spPr>
      </p:pic>
      <p:sp>
        <p:nvSpPr>
          <p:cNvPr id="15" name="TextBox 14">
            <a:extLst>
              <a:ext uri="{FF2B5EF4-FFF2-40B4-BE49-F238E27FC236}">
                <a16:creationId xmlns:a16="http://schemas.microsoft.com/office/drawing/2014/main" id="{79372426-45A5-D79A-6520-76E03851883A}"/>
              </a:ext>
            </a:extLst>
          </p:cNvPr>
          <p:cNvSpPr txBox="1"/>
          <p:nvPr/>
        </p:nvSpPr>
        <p:spPr>
          <a:xfrm>
            <a:off x="2959022" y="277932"/>
            <a:ext cx="12964682" cy="1200329"/>
          </a:xfrm>
          <a:prstGeom prst="rect">
            <a:avLst/>
          </a:prstGeom>
          <a:noFill/>
        </p:spPr>
        <p:txBody>
          <a:bodyPr wrap="square" lIns="91440" tIns="45720" rIns="91440" bIns="45720" anchor="t">
            <a:spAutoFit/>
          </a:bodyPr>
          <a:lstStyle/>
          <a:p>
            <a:pPr algn="ctr" defTabSz="685800">
              <a:defRPr/>
            </a:pPr>
            <a:r>
              <a:rPr lang="en-US" sz="3600" b="1" dirty="0">
                <a:latin typeface="Garet Bold"/>
              </a:rPr>
              <a:t>CATEGORY MANAGEMENT – A CRITICAL </a:t>
            </a:r>
            <a:br>
              <a:rPr lang="en-US" sz="3600" b="1" dirty="0">
                <a:latin typeface="Garet Bold"/>
              </a:rPr>
            </a:br>
            <a:r>
              <a:rPr lang="en-US" sz="3600" b="1" dirty="0">
                <a:latin typeface="Garet Bold"/>
              </a:rPr>
              <a:t>“WAVE” IN THE EVOLUTION OF RETAIL MARKETING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00" y="7157030"/>
            <a:ext cx="3407852" cy="2799389"/>
            <a:chOff x="0" y="0"/>
            <a:chExt cx="1427828" cy="737288"/>
          </a:xfrm>
        </p:grpSpPr>
        <p:sp>
          <p:nvSpPr>
            <p:cNvPr id="3" name="Freeform 3"/>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345E4"/>
            </a:solidFill>
          </p:spPr>
          <p:txBody>
            <a:bodyPr/>
            <a:lstStyle/>
            <a:p>
              <a:endParaRPr lang="en-US" dirty="0">
                <a:latin typeface="Garet Bold" panose="020B0604020202020204" charset="0"/>
              </a:endParaRPr>
            </a:p>
          </p:txBody>
        </p:sp>
        <p:sp>
          <p:nvSpPr>
            <p:cNvPr id="4" name="TextBox 4"/>
            <p:cNvSpPr txBox="1"/>
            <p:nvPr/>
          </p:nvSpPr>
          <p:spPr>
            <a:xfrm>
              <a:off x="0" y="-38100"/>
              <a:ext cx="1427828" cy="775388"/>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5" name="Group 5"/>
          <p:cNvGrpSpPr/>
          <p:nvPr/>
        </p:nvGrpSpPr>
        <p:grpSpPr>
          <a:xfrm>
            <a:off x="701980" y="3369131"/>
            <a:ext cx="3058757" cy="6417970"/>
            <a:chOff x="0" y="0"/>
            <a:chExt cx="1340440" cy="1690329"/>
          </a:xfrm>
          <a:solidFill>
            <a:schemeClr val="bg1">
              <a:lumMod val="85000"/>
            </a:schemeClr>
          </a:solidFill>
        </p:grpSpPr>
        <p:sp>
          <p:nvSpPr>
            <p:cNvPr id="6" name="Freeform 6"/>
            <p:cNvSpPr/>
            <p:nvPr/>
          </p:nvSpPr>
          <p:spPr>
            <a:xfrm>
              <a:off x="0" y="0"/>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grpFill/>
          </p:spPr>
          <p:txBody>
            <a:bodyPr/>
            <a:lstStyle/>
            <a:p>
              <a:endParaRPr lang="en-US" dirty="0">
                <a:latin typeface="Garet Bold" panose="020B0604020202020204" charset="0"/>
              </a:endParaRPr>
            </a:p>
          </p:txBody>
        </p:sp>
        <p:sp>
          <p:nvSpPr>
            <p:cNvPr id="7" name="TextBox 7"/>
            <p:cNvSpPr txBox="1"/>
            <p:nvPr/>
          </p:nvSpPr>
          <p:spPr>
            <a:xfrm>
              <a:off x="0" y="-38100"/>
              <a:ext cx="1340440" cy="1728429"/>
            </a:xfrm>
            <a:prstGeom prst="rect">
              <a:avLst/>
            </a:prstGeom>
            <a:grpFill/>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8" name="Group 8"/>
          <p:cNvGrpSpPr/>
          <p:nvPr/>
        </p:nvGrpSpPr>
        <p:grpSpPr>
          <a:xfrm>
            <a:off x="1124306" y="2339663"/>
            <a:ext cx="2333365" cy="221149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p:spPr>
          <p:txBody>
            <a:bodyPr/>
            <a:lstStyle/>
            <a:p>
              <a:endParaRPr lang="en-US" dirty="0">
                <a:latin typeface="Garet Bold" panose="020B0604020202020204" charset="0"/>
              </a:endParaRPr>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29" name="Group 29"/>
          <p:cNvGrpSpPr/>
          <p:nvPr/>
        </p:nvGrpSpPr>
        <p:grpSpPr>
          <a:xfrm>
            <a:off x="333998" y="104975"/>
            <a:ext cx="16761740" cy="1687855"/>
            <a:chOff x="0" y="-38100"/>
            <a:chExt cx="4738709" cy="444538"/>
          </a:xfrm>
        </p:grpSpPr>
        <p:sp>
          <p:nvSpPr>
            <p:cNvPr id="30" name="Freeform 30"/>
            <p:cNvSpPr/>
            <p:nvPr/>
          </p:nvSpPr>
          <p:spPr>
            <a:xfrm>
              <a:off x="0" y="0"/>
              <a:ext cx="4738709" cy="406438"/>
            </a:xfrm>
            <a:custGeom>
              <a:avLst/>
              <a:gdLst/>
              <a:ahLst/>
              <a:cxnLst/>
              <a:rect l="l" t="t" r="r" b="b"/>
              <a:pathLst>
                <a:path w="4574327" h="406438">
                  <a:moveTo>
                    <a:pt x="0" y="0"/>
                  </a:moveTo>
                  <a:lnTo>
                    <a:pt x="4574327" y="0"/>
                  </a:lnTo>
                  <a:lnTo>
                    <a:pt x="4574327" y="406438"/>
                  </a:lnTo>
                  <a:lnTo>
                    <a:pt x="0" y="406438"/>
                  </a:lnTo>
                  <a:close/>
                </a:path>
              </a:pathLst>
            </a:custGeom>
            <a:solidFill>
              <a:srgbClr val="0345E4"/>
            </a:solidFill>
          </p:spPr>
          <p:txBody>
            <a:bodyPr/>
            <a:lstStyle/>
            <a:p>
              <a:endParaRPr lang="en-US" sz="1400" dirty="0">
                <a:latin typeface="Garet Bold" panose="020B0604020202020204" charset="0"/>
              </a:endParaRPr>
            </a:p>
          </p:txBody>
        </p:sp>
        <p:sp>
          <p:nvSpPr>
            <p:cNvPr id="31" name="TextBox 31"/>
            <p:cNvSpPr txBox="1"/>
            <p:nvPr/>
          </p:nvSpPr>
          <p:spPr>
            <a:xfrm>
              <a:off x="0" y="-38100"/>
              <a:ext cx="4574327" cy="444538"/>
            </a:xfrm>
            <a:prstGeom prst="rect">
              <a:avLst/>
            </a:prstGeom>
          </p:spPr>
          <p:txBody>
            <a:bodyPr lIns="50800" tIns="50800" rIns="50800" bIns="50800" rtlCol="0" anchor="ctr"/>
            <a:lstStyle/>
            <a:p>
              <a:pPr algn="ctr">
                <a:lnSpc>
                  <a:spcPts val="2659"/>
                </a:lnSpc>
              </a:pPr>
              <a:endParaRPr sz="1400" dirty="0">
                <a:latin typeface="Garet Bold" panose="020B0604020202020204" charset="0"/>
              </a:endParaRPr>
            </a:p>
          </p:txBody>
        </p:sp>
      </p:grpSp>
      <p:sp>
        <p:nvSpPr>
          <p:cNvPr id="35" name="TextBox 35"/>
          <p:cNvSpPr txBox="1"/>
          <p:nvPr/>
        </p:nvSpPr>
        <p:spPr>
          <a:xfrm>
            <a:off x="701559" y="448105"/>
            <a:ext cx="15667700" cy="811761"/>
          </a:xfrm>
          <a:prstGeom prst="rect">
            <a:avLst/>
          </a:prstGeom>
        </p:spPr>
        <p:txBody>
          <a:bodyPr wrap="square" lIns="0" tIns="0" rIns="0" bIns="0" rtlCol="0" anchor="t">
            <a:spAutoFit/>
          </a:bodyPr>
          <a:lstStyle/>
          <a:p>
            <a:pPr>
              <a:lnSpc>
                <a:spcPts val="6999"/>
              </a:lnSpc>
            </a:pPr>
            <a:r>
              <a:rPr lang="en-US" sz="3600" b="1" spc="99" dirty="0">
                <a:solidFill>
                  <a:srgbClr val="FFFFFF"/>
                </a:solidFill>
                <a:latin typeface="Garet Bold"/>
                <a:ea typeface="Garet Bold"/>
                <a:cs typeface="Garet Bold"/>
                <a:sym typeface="Garet Bold"/>
              </a:rPr>
              <a:t>LIMITATIONS OF CURRENT CATEGORY MANAGEMENT PROCESS</a:t>
            </a:r>
            <a:endParaRPr lang="en-US" sz="3600" b="1" spc="99" dirty="0">
              <a:solidFill>
                <a:srgbClr val="FFFFFF"/>
              </a:solidFill>
              <a:latin typeface="Garet Bold" panose="020B0604020202020204" charset="0"/>
              <a:ea typeface="Garet Bold"/>
              <a:cs typeface="Garet Bold"/>
              <a:sym typeface="Garet Bold"/>
            </a:endParaRPr>
          </a:p>
        </p:txBody>
      </p:sp>
      <p:sp>
        <p:nvSpPr>
          <p:cNvPr id="36" name="TextBox 36"/>
          <p:cNvSpPr txBox="1"/>
          <p:nvPr/>
        </p:nvSpPr>
        <p:spPr>
          <a:xfrm>
            <a:off x="767955" y="4833440"/>
            <a:ext cx="3008552" cy="1330492"/>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Garet Bold" panose="020B0604020202020204" charset="0"/>
                <a:ea typeface="Garet Bold"/>
                <a:cs typeface="Garet Bold"/>
                <a:sym typeface="Garet Bold"/>
              </a:rPr>
              <a:t>Strategy No Longer Guiding Process</a:t>
            </a:r>
          </a:p>
        </p:txBody>
      </p:sp>
      <p:sp>
        <p:nvSpPr>
          <p:cNvPr id="65" name="Freeform 33">
            <a:extLst>
              <a:ext uri="{FF2B5EF4-FFF2-40B4-BE49-F238E27FC236}">
                <a16:creationId xmlns:a16="http://schemas.microsoft.com/office/drawing/2014/main" id="{0CD019C6-1E6C-5A8A-CD9E-B84EBAFA6F1A}"/>
              </a:ext>
            </a:extLst>
          </p:cNvPr>
          <p:cNvSpPr/>
          <p:nvPr/>
        </p:nvSpPr>
        <p:spPr>
          <a:xfrm>
            <a:off x="11457048" y="3345458"/>
            <a:ext cx="1024911" cy="700483"/>
          </a:xfrm>
          <a:custGeom>
            <a:avLst/>
            <a:gdLst/>
            <a:ahLst/>
            <a:cxnLst/>
            <a:rect l="l" t="t" r="r" b="b"/>
            <a:pathLst>
              <a:path w="1400966" h="700483">
                <a:moveTo>
                  <a:pt x="0" y="0"/>
                </a:moveTo>
                <a:lnTo>
                  <a:pt x="1400965" y="0"/>
                </a:lnTo>
                <a:lnTo>
                  <a:pt x="1400965" y="700483"/>
                </a:lnTo>
                <a:lnTo>
                  <a:pt x="0" y="700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Garet Bold" panose="020B0604020202020204" charset="0"/>
            </a:endParaRPr>
          </a:p>
        </p:txBody>
      </p:sp>
      <p:grpSp>
        <p:nvGrpSpPr>
          <p:cNvPr id="68" name="Group 2">
            <a:extLst>
              <a:ext uri="{FF2B5EF4-FFF2-40B4-BE49-F238E27FC236}">
                <a16:creationId xmlns:a16="http://schemas.microsoft.com/office/drawing/2014/main" id="{B39536B6-3FE1-FA55-19AE-321744585855}"/>
              </a:ext>
            </a:extLst>
          </p:cNvPr>
          <p:cNvGrpSpPr/>
          <p:nvPr/>
        </p:nvGrpSpPr>
        <p:grpSpPr>
          <a:xfrm>
            <a:off x="3754948" y="7141467"/>
            <a:ext cx="3407852" cy="2799389"/>
            <a:chOff x="0" y="0"/>
            <a:chExt cx="1427828" cy="737288"/>
          </a:xfrm>
        </p:grpSpPr>
        <p:sp>
          <p:nvSpPr>
            <p:cNvPr id="69" name="Freeform 3">
              <a:extLst>
                <a:ext uri="{FF2B5EF4-FFF2-40B4-BE49-F238E27FC236}">
                  <a16:creationId xmlns:a16="http://schemas.microsoft.com/office/drawing/2014/main" id="{E651C680-0441-ACE6-6CA8-51AF32D9979A}"/>
                </a:ext>
              </a:extLst>
            </p:cNvPr>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345E4"/>
            </a:solidFill>
          </p:spPr>
          <p:txBody>
            <a:bodyPr/>
            <a:lstStyle/>
            <a:p>
              <a:endParaRPr lang="en-US" dirty="0">
                <a:latin typeface="Garet Bold" panose="020B0604020202020204" charset="0"/>
              </a:endParaRPr>
            </a:p>
          </p:txBody>
        </p:sp>
        <p:sp>
          <p:nvSpPr>
            <p:cNvPr id="70" name="TextBox 4">
              <a:extLst>
                <a:ext uri="{FF2B5EF4-FFF2-40B4-BE49-F238E27FC236}">
                  <a16:creationId xmlns:a16="http://schemas.microsoft.com/office/drawing/2014/main" id="{C391730B-B14E-663E-8D35-189C444A9610}"/>
                </a:ext>
              </a:extLst>
            </p:cNvPr>
            <p:cNvSpPr txBox="1"/>
            <p:nvPr/>
          </p:nvSpPr>
          <p:spPr>
            <a:xfrm>
              <a:off x="0" y="-38100"/>
              <a:ext cx="1427828" cy="775388"/>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71" name="Group 5">
            <a:extLst>
              <a:ext uri="{FF2B5EF4-FFF2-40B4-BE49-F238E27FC236}">
                <a16:creationId xmlns:a16="http://schemas.microsoft.com/office/drawing/2014/main" id="{2D79DE4F-F1B6-6354-5105-811215FF7659}"/>
              </a:ext>
            </a:extLst>
          </p:cNvPr>
          <p:cNvGrpSpPr/>
          <p:nvPr/>
        </p:nvGrpSpPr>
        <p:grpSpPr>
          <a:xfrm>
            <a:off x="3923528" y="3353568"/>
            <a:ext cx="3058757" cy="6417970"/>
            <a:chOff x="0" y="0"/>
            <a:chExt cx="1340440" cy="1690329"/>
          </a:xfrm>
          <a:solidFill>
            <a:schemeClr val="bg1">
              <a:lumMod val="85000"/>
            </a:schemeClr>
          </a:solidFill>
        </p:grpSpPr>
        <p:sp>
          <p:nvSpPr>
            <p:cNvPr id="72" name="Freeform 6">
              <a:extLst>
                <a:ext uri="{FF2B5EF4-FFF2-40B4-BE49-F238E27FC236}">
                  <a16:creationId xmlns:a16="http://schemas.microsoft.com/office/drawing/2014/main" id="{2CBF031C-A310-A2E2-017C-AFFBD5B1CD0E}"/>
                </a:ext>
              </a:extLst>
            </p:cNvPr>
            <p:cNvSpPr/>
            <p:nvPr/>
          </p:nvSpPr>
          <p:spPr>
            <a:xfrm>
              <a:off x="0" y="0"/>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grpFill/>
          </p:spPr>
          <p:txBody>
            <a:bodyPr/>
            <a:lstStyle/>
            <a:p>
              <a:endParaRPr lang="en-US" dirty="0">
                <a:latin typeface="Garet Bold" panose="020B0604020202020204" charset="0"/>
              </a:endParaRPr>
            </a:p>
          </p:txBody>
        </p:sp>
        <p:sp>
          <p:nvSpPr>
            <p:cNvPr id="73" name="TextBox 7">
              <a:extLst>
                <a:ext uri="{FF2B5EF4-FFF2-40B4-BE49-F238E27FC236}">
                  <a16:creationId xmlns:a16="http://schemas.microsoft.com/office/drawing/2014/main" id="{5BE96E19-3096-8727-8C16-F2DBEDEBAFA6}"/>
                </a:ext>
              </a:extLst>
            </p:cNvPr>
            <p:cNvSpPr txBox="1"/>
            <p:nvPr/>
          </p:nvSpPr>
          <p:spPr>
            <a:xfrm>
              <a:off x="0" y="-38100"/>
              <a:ext cx="1340440" cy="1728429"/>
            </a:xfrm>
            <a:prstGeom prst="rect">
              <a:avLst/>
            </a:prstGeom>
            <a:grpFill/>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74" name="Group 8">
            <a:extLst>
              <a:ext uri="{FF2B5EF4-FFF2-40B4-BE49-F238E27FC236}">
                <a16:creationId xmlns:a16="http://schemas.microsoft.com/office/drawing/2014/main" id="{8C12C1AA-D65C-D82C-4546-04AB5D1EE575}"/>
              </a:ext>
            </a:extLst>
          </p:cNvPr>
          <p:cNvGrpSpPr/>
          <p:nvPr/>
        </p:nvGrpSpPr>
        <p:grpSpPr>
          <a:xfrm>
            <a:off x="4345854" y="2324100"/>
            <a:ext cx="2333365" cy="2211493"/>
            <a:chOff x="0" y="0"/>
            <a:chExt cx="812800" cy="812800"/>
          </a:xfrm>
        </p:grpSpPr>
        <p:sp>
          <p:nvSpPr>
            <p:cNvPr id="75" name="Freeform 9">
              <a:extLst>
                <a:ext uri="{FF2B5EF4-FFF2-40B4-BE49-F238E27FC236}">
                  <a16:creationId xmlns:a16="http://schemas.microsoft.com/office/drawing/2014/main" id="{8FF1AAB3-8046-E5D3-A676-38F88ABE324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p:spPr>
          <p:txBody>
            <a:bodyPr/>
            <a:lstStyle/>
            <a:p>
              <a:endParaRPr lang="en-US" dirty="0">
                <a:latin typeface="Garet Bold" panose="020B0604020202020204" charset="0"/>
              </a:endParaRPr>
            </a:p>
          </p:txBody>
        </p:sp>
        <p:sp>
          <p:nvSpPr>
            <p:cNvPr id="76" name="TextBox 10">
              <a:extLst>
                <a:ext uri="{FF2B5EF4-FFF2-40B4-BE49-F238E27FC236}">
                  <a16:creationId xmlns:a16="http://schemas.microsoft.com/office/drawing/2014/main" id="{E41201C5-D48E-F6B9-024D-15832D2A4AA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78" name="Group 2">
            <a:extLst>
              <a:ext uri="{FF2B5EF4-FFF2-40B4-BE49-F238E27FC236}">
                <a16:creationId xmlns:a16="http://schemas.microsoft.com/office/drawing/2014/main" id="{695882D3-705E-5380-BAA7-BA90F8E2D3A7}"/>
              </a:ext>
            </a:extLst>
          </p:cNvPr>
          <p:cNvGrpSpPr/>
          <p:nvPr/>
        </p:nvGrpSpPr>
        <p:grpSpPr>
          <a:xfrm>
            <a:off x="7162800" y="7157030"/>
            <a:ext cx="3407852" cy="2799389"/>
            <a:chOff x="0" y="0"/>
            <a:chExt cx="1427828" cy="737288"/>
          </a:xfrm>
        </p:grpSpPr>
        <p:sp>
          <p:nvSpPr>
            <p:cNvPr id="79" name="Freeform 3">
              <a:extLst>
                <a:ext uri="{FF2B5EF4-FFF2-40B4-BE49-F238E27FC236}">
                  <a16:creationId xmlns:a16="http://schemas.microsoft.com/office/drawing/2014/main" id="{E0DDD9F9-63FA-D95D-7EA0-5C4A4FFCBB7B}"/>
                </a:ext>
              </a:extLst>
            </p:cNvPr>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345E4"/>
            </a:solidFill>
          </p:spPr>
          <p:txBody>
            <a:bodyPr/>
            <a:lstStyle/>
            <a:p>
              <a:endParaRPr lang="en-US" dirty="0">
                <a:latin typeface="Garet Bold" panose="020B0604020202020204" charset="0"/>
              </a:endParaRPr>
            </a:p>
          </p:txBody>
        </p:sp>
        <p:sp>
          <p:nvSpPr>
            <p:cNvPr id="80" name="TextBox 4">
              <a:extLst>
                <a:ext uri="{FF2B5EF4-FFF2-40B4-BE49-F238E27FC236}">
                  <a16:creationId xmlns:a16="http://schemas.microsoft.com/office/drawing/2014/main" id="{F1A3A967-4AC1-7FE7-B446-B58B1D940D01}"/>
                </a:ext>
              </a:extLst>
            </p:cNvPr>
            <p:cNvSpPr txBox="1"/>
            <p:nvPr/>
          </p:nvSpPr>
          <p:spPr>
            <a:xfrm>
              <a:off x="0" y="-38100"/>
              <a:ext cx="1427828" cy="775388"/>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81" name="Group 5">
            <a:extLst>
              <a:ext uri="{FF2B5EF4-FFF2-40B4-BE49-F238E27FC236}">
                <a16:creationId xmlns:a16="http://schemas.microsoft.com/office/drawing/2014/main" id="{96654430-B03A-25D4-195B-58A859398EE9}"/>
              </a:ext>
            </a:extLst>
          </p:cNvPr>
          <p:cNvGrpSpPr/>
          <p:nvPr/>
        </p:nvGrpSpPr>
        <p:grpSpPr>
          <a:xfrm>
            <a:off x="7331380" y="3277368"/>
            <a:ext cx="3106687" cy="6531502"/>
            <a:chOff x="0" y="0"/>
            <a:chExt cx="1340440" cy="1690329"/>
          </a:xfrm>
          <a:solidFill>
            <a:schemeClr val="bg1">
              <a:lumMod val="85000"/>
            </a:schemeClr>
          </a:solidFill>
        </p:grpSpPr>
        <p:sp>
          <p:nvSpPr>
            <p:cNvPr id="82" name="Freeform 6">
              <a:extLst>
                <a:ext uri="{FF2B5EF4-FFF2-40B4-BE49-F238E27FC236}">
                  <a16:creationId xmlns:a16="http://schemas.microsoft.com/office/drawing/2014/main" id="{258BF396-3C63-92A7-AD42-444466AB6255}"/>
                </a:ext>
              </a:extLst>
            </p:cNvPr>
            <p:cNvSpPr/>
            <p:nvPr/>
          </p:nvSpPr>
          <p:spPr>
            <a:xfrm>
              <a:off x="0" y="0"/>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grpFill/>
          </p:spPr>
          <p:txBody>
            <a:bodyPr/>
            <a:lstStyle/>
            <a:p>
              <a:endParaRPr lang="en-US" dirty="0">
                <a:latin typeface="Garet" panose="020B0604020202020204" charset="0"/>
              </a:endParaRPr>
            </a:p>
          </p:txBody>
        </p:sp>
        <p:sp>
          <p:nvSpPr>
            <p:cNvPr id="83" name="TextBox 7">
              <a:extLst>
                <a:ext uri="{FF2B5EF4-FFF2-40B4-BE49-F238E27FC236}">
                  <a16:creationId xmlns:a16="http://schemas.microsoft.com/office/drawing/2014/main" id="{AC842A34-8134-F9A9-B60A-16CDEB63D64E}"/>
                </a:ext>
              </a:extLst>
            </p:cNvPr>
            <p:cNvSpPr txBox="1"/>
            <p:nvPr/>
          </p:nvSpPr>
          <p:spPr>
            <a:xfrm>
              <a:off x="0" y="-38100"/>
              <a:ext cx="1340440" cy="1728429"/>
            </a:xfrm>
            <a:prstGeom prst="rect">
              <a:avLst/>
            </a:prstGeom>
            <a:grpFill/>
          </p:spPr>
          <p:txBody>
            <a:bodyPr lIns="50800" tIns="50800" rIns="50800" bIns="50800" rtlCol="0" anchor="ctr"/>
            <a:lstStyle/>
            <a:p>
              <a:pPr algn="ctr">
                <a:lnSpc>
                  <a:spcPts val="2659"/>
                </a:lnSpc>
              </a:pPr>
              <a:endParaRPr dirty="0">
                <a:latin typeface="Garet" panose="020B0604020202020204" charset="0"/>
              </a:endParaRPr>
            </a:p>
          </p:txBody>
        </p:sp>
      </p:grpSp>
      <p:grpSp>
        <p:nvGrpSpPr>
          <p:cNvPr id="84" name="Group 8">
            <a:extLst>
              <a:ext uri="{FF2B5EF4-FFF2-40B4-BE49-F238E27FC236}">
                <a16:creationId xmlns:a16="http://schemas.microsoft.com/office/drawing/2014/main" id="{5CBA12FC-E105-51E2-1338-48F048D375F3}"/>
              </a:ext>
            </a:extLst>
          </p:cNvPr>
          <p:cNvGrpSpPr/>
          <p:nvPr/>
        </p:nvGrpSpPr>
        <p:grpSpPr>
          <a:xfrm>
            <a:off x="7657461" y="2319506"/>
            <a:ext cx="2333365" cy="2211493"/>
            <a:chOff x="0" y="0"/>
            <a:chExt cx="812800" cy="812800"/>
          </a:xfrm>
        </p:grpSpPr>
        <p:sp>
          <p:nvSpPr>
            <p:cNvPr id="85" name="Freeform 9">
              <a:extLst>
                <a:ext uri="{FF2B5EF4-FFF2-40B4-BE49-F238E27FC236}">
                  <a16:creationId xmlns:a16="http://schemas.microsoft.com/office/drawing/2014/main" id="{C21E3138-5AEA-B9DE-8772-A1B98009263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p:spPr>
          <p:txBody>
            <a:bodyPr/>
            <a:lstStyle/>
            <a:p>
              <a:endParaRPr lang="en-US" dirty="0">
                <a:latin typeface="Garet Bold" panose="020B0604020202020204" charset="0"/>
              </a:endParaRPr>
            </a:p>
          </p:txBody>
        </p:sp>
        <p:sp>
          <p:nvSpPr>
            <p:cNvPr id="86" name="TextBox 10">
              <a:extLst>
                <a:ext uri="{FF2B5EF4-FFF2-40B4-BE49-F238E27FC236}">
                  <a16:creationId xmlns:a16="http://schemas.microsoft.com/office/drawing/2014/main" id="{839D98AD-4F36-669F-9314-96B36DED25F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88" name="Group 2">
            <a:extLst>
              <a:ext uri="{FF2B5EF4-FFF2-40B4-BE49-F238E27FC236}">
                <a16:creationId xmlns:a16="http://schemas.microsoft.com/office/drawing/2014/main" id="{EE818E47-9984-A611-2FCA-8D9FF5019320}"/>
              </a:ext>
            </a:extLst>
          </p:cNvPr>
          <p:cNvGrpSpPr/>
          <p:nvPr/>
        </p:nvGrpSpPr>
        <p:grpSpPr>
          <a:xfrm>
            <a:off x="10515600" y="7141467"/>
            <a:ext cx="3407852" cy="2799389"/>
            <a:chOff x="0" y="0"/>
            <a:chExt cx="1427828" cy="737288"/>
          </a:xfrm>
        </p:grpSpPr>
        <p:sp>
          <p:nvSpPr>
            <p:cNvPr id="89" name="Freeform 3">
              <a:extLst>
                <a:ext uri="{FF2B5EF4-FFF2-40B4-BE49-F238E27FC236}">
                  <a16:creationId xmlns:a16="http://schemas.microsoft.com/office/drawing/2014/main" id="{8287BC9C-1728-4D95-7044-7FC9CADB5FA1}"/>
                </a:ext>
              </a:extLst>
            </p:cNvPr>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345E4"/>
            </a:solidFill>
          </p:spPr>
          <p:txBody>
            <a:bodyPr/>
            <a:lstStyle/>
            <a:p>
              <a:endParaRPr lang="en-US" dirty="0">
                <a:latin typeface="Garet Bold" panose="020B0604020202020204" charset="0"/>
              </a:endParaRPr>
            </a:p>
          </p:txBody>
        </p:sp>
        <p:sp>
          <p:nvSpPr>
            <p:cNvPr id="90" name="TextBox 4">
              <a:extLst>
                <a:ext uri="{FF2B5EF4-FFF2-40B4-BE49-F238E27FC236}">
                  <a16:creationId xmlns:a16="http://schemas.microsoft.com/office/drawing/2014/main" id="{FEF6FD3E-F851-26D7-33D5-C1BB97FAF0F9}"/>
                </a:ext>
              </a:extLst>
            </p:cNvPr>
            <p:cNvSpPr txBox="1"/>
            <p:nvPr/>
          </p:nvSpPr>
          <p:spPr>
            <a:xfrm>
              <a:off x="0" y="-38100"/>
              <a:ext cx="1427828" cy="775388"/>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91" name="Group 5">
            <a:extLst>
              <a:ext uri="{FF2B5EF4-FFF2-40B4-BE49-F238E27FC236}">
                <a16:creationId xmlns:a16="http://schemas.microsoft.com/office/drawing/2014/main" id="{20258CA1-6769-9B4F-0AD0-3379575B9E29}"/>
              </a:ext>
            </a:extLst>
          </p:cNvPr>
          <p:cNvGrpSpPr/>
          <p:nvPr/>
        </p:nvGrpSpPr>
        <p:grpSpPr>
          <a:xfrm>
            <a:off x="10830440" y="3353568"/>
            <a:ext cx="2912497" cy="6417970"/>
            <a:chOff x="0" y="0"/>
            <a:chExt cx="1340440" cy="1690329"/>
          </a:xfrm>
          <a:solidFill>
            <a:schemeClr val="bg1">
              <a:lumMod val="85000"/>
            </a:schemeClr>
          </a:solidFill>
        </p:grpSpPr>
        <p:sp>
          <p:nvSpPr>
            <p:cNvPr id="92" name="Freeform 6">
              <a:extLst>
                <a:ext uri="{FF2B5EF4-FFF2-40B4-BE49-F238E27FC236}">
                  <a16:creationId xmlns:a16="http://schemas.microsoft.com/office/drawing/2014/main" id="{AB948069-DFF0-14E0-F421-A71CDD8FDDC2}"/>
                </a:ext>
              </a:extLst>
            </p:cNvPr>
            <p:cNvSpPr/>
            <p:nvPr/>
          </p:nvSpPr>
          <p:spPr>
            <a:xfrm>
              <a:off x="0" y="0"/>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grpFill/>
          </p:spPr>
          <p:txBody>
            <a:bodyPr/>
            <a:lstStyle/>
            <a:p>
              <a:endParaRPr lang="en-US" dirty="0">
                <a:latin typeface="Garet Bold" panose="020B0604020202020204" charset="0"/>
              </a:endParaRPr>
            </a:p>
          </p:txBody>
        </p:sp>
        <p:sp>
          <p:nvSpPr>
            <p:cNvPr id="93" name="TextBox 7">
              <a:extLst>
                <a:ext uri="{FF2B5EF4-FFF2-40B4-BE49-F238E27FC236}">
                  <a16:creationId xmlns:a16="http://schemas.microsoft.com/office/drawing/2014/main" id="{2425EFEB-1792-BD76-3815-F510520BC762}"/>
                </a:ext>
              </a:extLst>
            </p:cNvPr>
            <p:cNvSpPr txBox="1"/>
            <p:nvPr/>
          </p:nvSpPr>
          <p:spPr>
            <a:xfrm>
              <a:off x="0" y="-38100"/>
              <a:ext cx="1340440" cy="1728429"/>
            </a:xfrm>
            <a:prstGeom prst="rect">
              <a:avLst/>
            </a:prstGeom>
            <a:grpFill/>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94" name="Group 8">
            <a:extLst>
              <a:ext uri="{FF2B5EF4-FFF2-40B4-BE49-F238E27FC236}">
                <a16:creationId xmlns:a16="http://schemas.microsoft.com/office/drawing/2014/main" id="{9409804B-C7EF-3811-A1C2-34D109A78E56}"/>
              </a:ext>
            </a:extLst>
          </p:cNvPr>
          <p:cNvGrpSpPr/>
          <p:nvPr/>
        </p:nvGrpSpPr>
        <p:grpSpPr>
          <a:xfrm>
            <a:off x="11094805" y="2314248"/>
            <a:ext cx="2333365" cy="2211493"/>
            <a:chOff x="0" y="0"/>
            <a:chExt cx="812800" cy="812800"/>
          </a:xfrm>
        </p:grpSpPr>
        <p:sp>
          <p:nvSpPr>
            <p:cNvPr id="95" name="Freeform 9">
              <a:extLst>
                <a:ext uri="{FF2B5EF4-FFF2-40B4-BE49-F238E27FC236}">
                  <a16:creationId xmlns:a16="http://schemas.microsoft.com/office/drawing/2014/main" id="{FBD1C351-FA97-A6DA-7475-4037494C8B8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p:spPr>
          <p:txBody>
            <a:bodyPr/>
            <a:lstStyle/>
            <a:p>
              <a:endParaRPr lang="en-US" dirty="0">
                <a:latin typeface="Garet Bold" panose="020B0604020202020204" charset="0"/>
              </a:endParaRPr>
            </a:p>
          </p:txBody>
        </p:sp>
        <p:sp>
          <p:nvSpPr>
            <p:cNvPr id="96" name="TextBox 10">
              <a:extLst>
                <a:ext uri="{FF2B5EF4-FFF2-40B4-BE49-F238E27FC236}">
                  <a16:creationId xmlns:a16="http://schemas.microsoft.com/office/drawing/2014/main" id="{DB844F12-B68F-E580-7D8E-58A7BD12CA7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98" name="Group 2">
            <a:extLst>
              <a:ext uri="{FF2B5EF4-FFF2-40B4-BE49-F238E27FC236}">
                <a16:creationId xmlns:a16="http://schemas.microsoft.com/office/drawing/2014/main" id="{19DE9716-63C1-4C10-12B2-58BA29DD01A2}"/>
              </a:ext>
            </a:extLst>
          </p:cNvPr>
          <p:cNvGrpSpPr/>
          <p:nvPr/>
        </p:nvGrpSpPr>
        <p:grpSpPr>
          <a:xfrm>
            <a:off x="13868400" y="7144711"/>
            <a:ext cx="3407852" cy="2799389"/>
            <a:chOff x="0" y="0"/>
            <a:chExt cx="1427828" cy="737288"/>
          </a:xfrm>
        </p:grpSpPr>
        <p:sp>
          <p:nvSpPr>
            <p:cNvPr id="99" name="Freeform 3">
              <a:extLst>
                <a:ext uri="{FF2B5EF4-FFF2-40B4-BE49-F238E27FC236}">
                  <a16:creationId xmlns:a16="http://schemas.microsoft.com/office/drawing/2014/main" id="{CEFA9EE1-080F-F062-52A1-97A2953BC7EF}"/>
                </a:ext>
              </a:extLst>
            </p:cNvPr>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345E4"/>
            </a:solidFill>
          </p:spPr>
          <p:txBody>
            <a:bodyPr/>
            <a:lstStyle/>
            <a:p>
              <a:endParaRPr lang="en-US" dirty="0">
                <a:latin typeface="Garet Bold" panose="020B0604020202020204" charset="0"/>
              </a:endParaRPr>
            </a:p>
          </p:txBody>
        </p:sp>
        <p:sp>
          <p:nvSpPr>
            <p:cNvPr id="100" name="TextBox 4">
              <a:extLst>
                <a:ext uri="{FF2B5EF4-FFF2-40B4-BE49-F238E27FC236}">
                  <a16:creationId xmlns:a16="http://schemas.microsoft.com/office/drawing/2014/main" id="{C95513C9-F0F3-454E-CA2D-04E811B1F758}"/>
                </a:ext>
              </a:extLst>
            </p:cNvPr>
            <p:cNvSpPr txBox="1"/>
            <p:nvPr/>
          </p:nvSpPr>
          <p:spPr>
            <a:xfrm>
              <a:off x="0" y="-38100"/>
              <a:ext cx="1427828" cy="775388"/>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101" name="Group 5">
            <a:extLst>
              <a:ext uri="{FF2B5EF4-FFF2-40B4-BE49-F238E27FC236}">
                <a16:creationId xmlns:a16="http://schemas.microsoft.com/office/drawing/2014/main" id="{3B4BE4EE-39B7-24BA-87A3-E8CC3CDE0939}"/>
              </a:ext>
            </a:extLst>
          </p:cNvPr>
          <p:cNvGrpSpPr/>
          <p:nvPr/>
        </p:nvGrpSpPr>
        <p:grpSpPr>
          <a:xfrm>
            <a:off x="14036980" y="3356812"/>
            <a:ext cx="3058757" cy="6417970"/>
            <a:chOff x="0" y="0"/>
            <a:chExt cx="1340440" cy="1690329"/>
          </a:xfrm>
          <a:solidFill>
            <a:schemeClr val="bg1">
              <a:lumMod val="85000"/>
            </a:schemeClr>
          </a:solidFill>
        </p:grpSpPr>
        <p:sp>
          <p:nvSpPr>
            <p:cNvPr id="102" name="Freeform 6">
              <a:extLst>
                <a:ext uri="{FF2B5EF4-FFF2-40B4-BE49-F238E27FC236}">
                  <a16:creationId xmlns:a16="http://schemas.microsoft.com/office/drawing/2014/main" id="{FBA47CA7-C2F4-F9CA-D630-6A5B1567663C}"/>
                </a:ext>
              </a:extLst>
            </p:cNvPr>
            <p:cNvSpPr/>
            <p:nvPr/>
          </p:nvSpPr>
          <p:spPr>
            <a:xfrm>
              <a:off x="0" y="0"/>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grpFill/>
          </p:spPr>
          <p:txBody>
            <a:bodyPr/>
            <a:lstStyle/>
            <a:p>
              <a:endParaRPr lang="en-US" dirty="0">
                <a:latin typeface="Garet Bold" panose="020B0604020202020204" charset="0"/>
              </a:endParaRPr>
            </a:p>
          </p:txBody>
        </p:sp>
        <p:sp>
          <p:nvSpPr>
            <p:cNvPr id="103" name="TextBox 7">
              <a:extLst>
                <a:ext uri="{FF2B5EF4-FFF2-40B4-BE49-F238E27FC236}">
                  <a16:creationId xmlns:a16="http://schemas.microsoft.com/office/drawing/2014/main" id="{8F7D8BFA-26D4-4C5D-79BF-17927E6FD533}"/>
                </a:ext>
              </a:extLst>
            </p:cNvPr>
            <p:cNvSpPr txBox="1"/>
            <p:nvPr/>
          </p:nvSpPr>
          <p:spPr>
            <a:xfrm>
              <a:off x="0" y="-38100"/>
              <a:ext cx="1340440" cy="1728429"/>
            </a:xfrm>
            <a:prstGeom prst="rect">
              <a:avLst/>
            </a:prstGeom>
            <a:grpFill/>
          </p:spPr>
          <p:txBody>
            <a:bodyPr lIns="50800" tIns="50800" rIns="50800" bIns="50800" rtlCol="0" anchor="ctr"/>
            <a:lstStyle/>
            <a:p>
              <a:pPr algn="ctr">
                <a:lnSpc>
                  <a:spcPts val="2659"/>
                </a:lnSpc>
              </a:pPr>
              <a:endParaRPr dirty="0">
                <a:latin typeface="Garet Bold" panose="020B0604020202020204" charset="0"/>
              </a:endParaRPr>
            </a:p>
          </p:txBody>
        </p:sp>
      </p:grpSp>
      <p:grpSp>
        <p:nvGrpSpPr>
          <p:cNvPr id="104" name="Group 8">
            <a:extLst>
              <a:ext uri="{FF2B5EF4-FFF2-40B4-BE49-F238E27FC236}">
                <a16:creationId xmlns:a16="http://schemas.microsoft.com/office/drawing/2014/main" id="{EDB5635B-20A6-DA8F-B116-CC3F8280E523}"/>
              </a:ext>
            </a:extLst>
          </p:cNvPr>
          <p:cNvGrpSpPr/>
          <p:nvPr/>
        </p:nvGrpSpPr>
        <p:grpSpPr>
          <a:xfrm>
            <a:off x="14399675" y="2247821"/>
            <a:ext cx="2333365" cy="2211493"/>
            <a:chOff x="0" y="0"/>
            <a:chExt cx="812800" cy="812800"/>
          </a:xfrm>
        </p:grpSpPr>
        <p:sp>
          <p:nvSpPr>
            <p:cNvPr id="105" name="Freeform 9">
              <a:extLst>
                <a:ext uri="{FF2B5EF4-FFF2-40B4-BE49-F238E27FC236}">
                  <a16:creationId xmlns:a16="http://schemas.microsoft.com/office/drawing/2014/main" id="{ED09C16C-3692-FC0F-9A53-9CB1C0A1032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p:spPr>
          <p:txBody>
            <a:bodyPr/>
            <a:lstStyle/>
            <a:p>
              <a:endParaRPr lang="en-US" dirty="0">
                <a:latin typeface="Garet Bold" panose="020B0604020202020204" charset="0"/>
              </a:endParaRPr>
            </a:p>
          </p:txBody>
        </p:sp>
        <p:sp>
          <p:nvSpPr>
            <p:cNvPr id="106" name="TextBox 10">
              <a:extLst>
                <a:ext uri="{FF2B5EF4-FFF2-40B4-BE49-F238E27FC236}">
                  <a16:creationId xmlns:a16="http://schemas.microsoft.com/office/drawing/2014/main" id="{4446C1CB-681E-C251-BBFF-8A702E3AEC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latin typeface="Garet Bold" panose="020B0604020202020204" charset="0"/>
              </a:endParaRPr>
            </a:p>
          </p:txBody>
        </p:sp>
      </p:grpSp>
      <p:sp>
        <p:nvSpPr>
          <p:cNvPr id="109" name="object 31">
            <a:extLst>
              <a:ext uri="{FF2B5EF4-FFF2-40B4-BE49-F238E27FC236}">
                <a16:creationId xmlns:a16="http://schemas.microsoft.com/office/drawing/2014/main" id="{199BBFBF-D303-FD5E-047B-56963C72E0E7}"/>
              </a:ext>
            </a:extLst>
          </p:cNvPr>
          <p:cNvSpPr txBox="1"/>
          <p:nvPr/>
        </p:nvSpPr>
        <p:spPr>
          <a:xfrm>
            <a:off x="4270760" y="7138075"/>
            <a:ext cx="2539377" cy="2241639"/>
          </a:xfrm>
          <a:prstGeom prst="rect">
            <a:avLst/>
          </a:prstGeom>
        </p:spPr>
        <p:txBody>
          <a:bodyPr vert="horz" wrap="square" lIns="0" tIns="25400" rIns="0" bIns="0" rtlCol="0">
            <a:spAutoFit/>
          </a:bodyPr>
          <a:lstStyle/>
          <a:p>
            <a:pPr marL="24129" marR="10160" indent="-1271" algn="ctr">
              <a:spcBef>
                <a:spcPts val="200"/>
              </a:spcBef>
            </a:pPr>
            <a:r>
              <a:rPr lang="en-US" sz="2400" spc="180" dirty="0">
                <a:latin typeface="Garet" panose="020B0604020202020204" charset="0"/>
                <a:cs typeface="Calibri"/>
              </a:rPr>
              <a:t>Limited view of upcoming trends and how to capitalize on them</a:t>
            </a:r>
            <a:endParaRPr sz="2400" dirty="0">
              <a:latin typeface="Garet" panose="020B0604020202020204" charset="0"/>
              <a:cs typeface="Calibri"/>
            </a:endParaRPr>
          </a:p>
        </p:txBody>
      </p:sp>
      <p:sp>
        <p:nvSpPr>
          <p:cNvPr id="111" name="object 33">
            <a:extLst>
              <a:ext uri="{FF2B5EF4-FFF2-40B4-BE49-F238E27FC236}">
                <a16:creationId xmlns:a16="http://schemas.microsoft.com/office/drawing/2014/main" id="{2492CFC9-87C1-3CF5-FD3D-70DA1E4474C3}"/>
              </a:ext>
            </a:extLst>
          </p:cNvPr>
          <p:cNvSpPr txBox="1"/>
          <p:nvPr/>
        </p:nvSpPr>
        <p:spPr>
          <a:xfrm>
            <a:off x="759289" y="7195849"/>
            <a:ext cx="3008090" cy="1528624"/>
          </a:xfrm>
          <a:prstGeom prst="rect">
            <a:avLst/>
          </a:prstGeom>
        </p:spPr>
        <p:txBody>
          <a:bodyPr vert="horz" wrap="square" lIns="0" tIns="25400" rIns="0" bIns="0" rtlCol="0">
            <a:spAutoFit/>
          </a:bodyPr>
          <a:lstStyle/>
          <a:p>
            <a:pPr marL="25400" marR="10160" indent="-1271" algn="ctr">
              <a:spcBef>
                <a:spcPts val="200"/>
              </a:spcBef>
            </a:pPr>
            <a:r>
              <a:rPr sz="2400" spc="100" dirty="0">
                <a:latin typeface="Garet" panose="020B0604020202020204" charset="0"/>
                <a:cs typeface="Calibri"/>
              </a:rPr>
              <a:t>Over- </a:t>
            </a:r>
            <a:r>
              <a:rPr sz="2400" spc="120" dirty="0">
                <a:latin typeface="Garet" panose="020B0604020202020204" charset="0"/>
                <a:cs typeface="Calibri"/>
              </a:rPr>
              <a:t>indexing</a:t>
            </a:r>
            <a:r>
              <a:rPr sz="2400" spc="90" dirty="0">
                <a:latin typeface="Garet" panose="020B0604020202020204" charset="0"/>
                <a:cs typeface="Calibri"/>
              </a:rPr>
              <a:t> </a:t>
            </a:r>
            <a:r>
              <a:rPr sz="2400" spc="-50" dirty="0">
                <a:latin typeface="Garet" panose="020B0604020202020204" charset="0"/>
                <a:cs typeface="Calibri"/>
              </a:rPr>
              <a:t>on </a:t>
            </a:r>
            <a:r>
              <a:rPr sz="2400" spc="150" dirty="0">
                <a:latin typeface="Garet" panose="020B0604020202020204" charset="0"/>
                <a:cs typeface="Calibri"/>
              </a:rPr>
              <a:t>tactic</a:t>
            </a:r>
            <a:r>
              <a:rPr lang="en-US" sz="2400" spc="150" dirty="0">
                <a:latin typeface="Garet" panose="020B0604020202020204" charset="0"/>
                <a:cs typeface="Calibri"/>
              </a:rPr>
              <a:t>s</a:t>
            </a:r>
          </a:p>
          <a:p>
            <a:pPr marL="25400" marR="10160" indent="-1271" algn="ctr">
              <a:spcBef>
                <a:spcPts val="200"/>
              </a:spcBef>
            </a:pPr>
            <a:r>
              <a:rPr lang="en-US" sz="2400" spc="150" dirty="0">
                <a:latin typeface="Garet" panose="020B0604020202020204" charset="0"/>
                <a:cs typeface="Calibri"/>
              </a:rPr>
              <a:t>Lack of differentiation</a:t>
            </a:r>
            <a:endParaRPr sz="2400" dirty="0">
              <a:latin typeface="Garet" panose="020B0604020202020204" charset="0"/>
              <a:cs typeface="Calibri"/>
            </a:endParaRPr>
          </a:p>
        </p:txBody>
      </p:sp>
      <p:sp>
        <p:nvSpPr>
          <p:cNvPr id="112" name="object 34">
            <a:extLst>
              <a:ext uri="{FF2B5EF4-FFF2-40B4-BE49-F238E27FC236}">
                <a16:creationId xmlns:a16="http://schemas.microsoft.com/office/drawing/2014/main" id="{65398813-63C8-5001-9934-26185A9162F9}"/>
              </a:ext>
            </a:extLst>
          </p:cNvPr>
          <p:cNvSpPr txBox="1"/>
          <p:nvPr/>
        </p:nvSpPr>
        <p:spPr>
          <a:xfrm>
            <a:off x="11105872" y="7032310"/>
            <a:ext cx="2197842" cy="2241639"/>
          </a:xfrm>
          <a:prstGeom prst="rect">
            <a:avLst/>
          </a:prstGeom>
        </p:spPr>
        <p:txBody>
          <a:bodyPr vert="horz" wrap="square" lIns="0" tIns="25400" rIns="0" bIns="0" rtlCol="0">
            <a:spAutoFit/>
          </a:bodyPr>
          <a:lstStyle/>
          <a:p>
            <a:pPr marL="24129" marR="10160" algn="ctr">
              <a:spcBef>
                <a:spcPts val="200"/>
              </a:spcBef>
            </a:pPr>
            <a:r>
              <a:rPr sz="2400" spc="100" dirty="0">
                <a:latin typeface="Garet" panose="020B0604020202020204" charset="0"/>
                <a:cs typeface="Calibri"/>
              </a:rPr>
              <a:t>Inconsistent </a:t>
            </a:r>
            <a:r>
              <a:rPr sz="2400" spc="80" dirty="0">
                <a:latin typeface="Garet" panose="020B0604020202020204" charset="0"/>
                <a:cs typeface="Calibri"/>
              </a:rPr>
              <a:t>execution</a:t>
            </a:r>
            <a:r>
              <a:rPr lang="en-US" sz="2400" spc="80" dirty="0">
                <a:latin typeface="Garet" panose="020B0604020202020204" charset="0"/>
                <a:cs typeface="Calibri"/>
              </a:rPr>
              <a:t> resulting from siloed functional roles</a:t>
            </a:r>
            <a:endParaRPr sz="2400" dirty="0">
              <a:latin typeface="Garet" panose="020B0604020202020204" charset="0"/>
              <a:cs typeface="Calibri"/>
            </a:endParaRPr>
          </a:p>
        </p:txBody>
      </p:sp>
      <p:sp>
        <p:nvSpPr>
          <p:cNvPr id="113" name="object 35">
            <a:extLst>
              <a:ext uri="{FF2B5EF4-FFF2-40B4-BE49-F238E27FC236}">
                <a16:creationId xmlns:a16="http://schemas.microsoft.com/office/drawing/2014/main" id="{96ACCE7A-9B2F-F53D-B87E-6E4A9D740610}"/>
              </a:ext>
            </a:extLst>
          </p:cNvPr>
          <p:cNvSpPr txBox="1"/>
          <p:nvPr/>
        </p:nvSpPr>
        <p:spPr>
          <a:xfrm>
            <a:off x="14378441" y="7061255"/>
            <a:ext cx="2583649" cy="2241639"/>
          </a:xfrm>
          <a:prstGeom prst="rect">
            <a:avLst/>
          </a:prstGeom>
        </p:spPr>
        <p:txBody>
          <a:bodyPr vert="horz" wrap="square" lIns="0" tIns="25400" rIns="0" bIns="0" rtlCol="0">
            <a:spAutoFit/>
          </a:bodyPr>
          <a:lstStyle/>
          <a:p>
            <a:pPr marL="73658" marR="132077" indent="-2540" algn="ctr">
              <a:spcBef>
                <a:spcPts val="200"/>
              </a:spcBef>
            </a:pPr>
            <a:r>
              <a:rPr lang="en-US" sz="2400" spc="120" dirty="0">
                <a:latin typeface="Garet" panose="020B0604020202020204" charset="0"/>
                <a:cs typeface="Calibri"/>
              </a:rPr>
              <a:t>Expanded data sources and tools with limited insights and solutions</a:t>
            </a:r>
            <a:endParaRPr sz="2400" dirty="0">
              <a:latin typeface="Garet" panose="020B0604020202020204" charset="0"/>
              <a:cs typeface="Calibri"/>
            </a:endParaRPr>
          </a:p>
        </p:txBody>
      </p:sp>
      <p:sp>
        <p:nvSpPr>
          <p:cNvPr id="114" name="TextBox 36">
            <a:extLst>
              <a:ext uri="{FF2B5EF4-FFF2-40B4-BE49-F238E27FC236}">
                <a16:creationId xmlns:a16="http://schemas.microsoft.com/office/drawing/2014/main" id="{E5757BDB-058B-9710-D118-72AB4273A650}"/>
              </a:ext>
            </a:extLst>
          </p:cNvPr>
          <p:cNvSpPr txBox="1"/>
          <p:nvPr/>
        </p:nvSpPr>
        <p:spPr>
          <a:xfrm>
            <a:off x="3916886" y="4884382"/>
            <a:ext cx="3008552" cy="881652"/>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Garet Bold" panose="020B0604020202020204" charset="0"/>
                <a:ea typeface="Garet Bold"/>
                <a:cs typeface="Garet Bold"/>
                <a:sym typeface="Garet Bold"/>
              </a:rPr>
              <a:t>Focus On Past Performance</a:t>
            </a:r>
          </a:p>
        </p:txBody>
      </p:sp>
      <p:sp>
        <p:nvSpPr>
          <p:cNvPr id="115" name="TextBox 36">
            <a:extLst>
              <a:ext uri="{FF2B5EF4-FFF2-40B4-BE49-F238E27FC236}">
                <a16:creationId xmlns:a16="http://schemas.microsoft.com/office/drawing/2014/main" id="{2AA2BBF5-E525-9296-DEF7-E1D6DA7AC9CB}"/>
              </a:ext>
            </a:extLst>
          </p:cNvPr>
          <p:cNvSpPr txBox="1"/>
          <p:nvPr/>
        </p:nvSpPr>
        <p:spPr>
          <a:xfrm>
            <a:off x="7381585" y="4830985"/>
            <a:ext cx="3008552" cy="1330492"/>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Garet Bold" panose="020B0604020202020204" charset="0"/>
                <a:ea typeface="Garet Bold"/>
                <a:cs typeface="Garet Bold"/>
                <a:sym typeface="Garet Bold"/>
              </a:rPr>
              <a:t>Process Is Cumbersome &amp; Time Consuming</a:t>
            </a:r>
          </a:p>
        </p:txBody>
      </p:sp>
      <p:sp>
        <p:nvSpPr>
          <p:cNvPr id="116" name="TextBox 36">
            <a:extLst>
              <a:ext uri="{FF2B5EF4-FFF2-40B4-BE49-F238E27FC236}">
                <a16:creationId xmlns:a16="http://schemas.microsoft.com/office/drawing/2014/main" id="{C3F7F4C4-3913-436A-5587-FB25CC0D4288}"/>
              </a:ext>
            </a:extLst>
          </p:cNvPr>
          <p:cNvSpPr txBox="1"/>
          <p:nvPr/>
        </p:nvSpPr>
        <p:spPr>
          <a:xfrm>
            <a:off x="10776611" y="4868694"/>
            <a:ext cx="3008552" cy="1330492"/>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Garet Bold" panose="020B0604020202020204" charset="0"/>
                <a:ea typeface="Garet Bold"/>
                <a:cs typeface="Garet Bold"/>
                <a:sym typeface="Garet Bold"/>
              </a:rPr>
              <a:t>Challenges </a:t>
            </a:r>
          </a:p>
          <a:p>
            <a:pPr algn="ctr">
              <a:lnSpc>
                <a:spcPts val="3499"/>
              </a:lnSpc>
            </a:pPr>
            <a:r>
              <a:rPr lang="en-US" sz="2499" b="1" dirty="0">
                <a:solidFill>
                  <a:srgbClr val="000000"/>
                </a:solidFill>
                <a:latin typeface="Garet Bold" panose="020B0604020202020204" charset="0"/>
                <a:ea typeface="Garet Bold"/>
                <a:cs typeface="Garet Bold"/>
                <a:sym typeface="Garet Bold"/>
              </a:rPr>
              <a:t>Of Implementation</a:t>
            </a:r>
          </a:p>
        </p:txBody>
      </p:sp>
      <p:sp>
        <p:nvSpPr>
          <p:cNvPr id="117" name="TextBox 36">
            <a:extLst>
              <a:ext uri="{FF2B5EF4-FFF2-40B4-BE49-F238E27FC236}">
                <a16:creationId xmlns:a16="http://schemas.microsoft.com/office/drawing/2014/main" id="{7D4A8520-31D1-B346-A638-5DB2EBA67F0D}"/>
              </a:ext>
            </a:extLst>
          </p:cNvPr>
          <p:cNvSpPr txBox="1"/>
          <p:nvPr/>
        </p:nvSpPr>
        <p:spPr>
          <a:xfrm>
            <a:off x="14546774" y="4793227"/>
            <a:ext cx="2246984" cy="1779333"/>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Garet Bold" panose="020B0604020202020204" charset="0"/>
                <a:ea typeface="Garet Bold"/>
                <a:cs typeface="Garet Bold"/>
                <a:sym typeface="Garet Bold"/>
              </a:rPr>
              <a:t>Data Abundance But Insight Scarcity</a:t>
            </a:r>
          </a:p>
        </p:txBody>
      </p:sp>
      <p:sp>
        <p:nvSpPr>
          <p:cNvPr id="11" name="object 35">
            <a:extLst>
              <a:ext uri="{FF2B5EF4-FFF2-40B4-BE49-F238E27FC236}">
                <a16:creationId xmlns:a16="http://schemas.microsoft.com/office/drawing/2014/main" id="{5E9E9DD1-A7E8-58BC-0F8F-8B3F36EC65D8}"/>
              </a:ext>
            </a:extLst>
          </p:cNvPr>
          <p:cNvSpPr txBox="1"/>
          <p:nvPr/>
        </p:nvSpPr>
        <p:spPr>
          <a:xfrm>
            <a:off x="7594036" y="7113422"/>
            <a:ext cx="2583649" cy="2241639"/>
          </a:xfrm>
          <a:prstGeom prst="rect">
            <a:avLst/>
          </a:prstGeom>
        </p:spPr>
        <p:txBody>
          <a:bodyPr vert="horz" wrap="square" lIns="0" tIns="25400" rIns="0" bIns="0" rtlCol="0">
            <a:spAutoFit/>
          </a:bodyPr>
          <a:lstStyle/>
          <a:p>
            <a:pPr marL="73658" marR="132077" indent="-2540" algn="ctr">
              <a:spcBef>
                <a:spcPts val="200"/>
              </a:spcBef>
            </a:pPr>
            <a:r>
              <a:rPr lang="en-US" sz="2400" spc="120" dirty="0">
                <a:latin typeface="Garet" panose="020B0604020202020204" charset="0"/>
                <a:cs typeface="Calibri"/>
              </a:rPr>
              <a:t>Risk of long planning cycles in a rapidly changing environment</a:t>
            </a:r>
            <a:endParaRPr sz="2400" dirty="0">
              <a:latin typeface="Garet" panose="020B0604020202020204" charset="0"/>
              <a:cs typeface="Calibri"/>
            </a:endParaRPr>
          </a:p>
        </p:txBody>
      </p:sp>
      <p:pic>
        <p:nvPicPr>
          <p:cNvPr id="15" name="Graphic 14" descr="Bar chart outline">
            <a:extLst>
              <a:ext uri="{FF2B5EF4-FFF2-40B4-BE49-F238E27FC236}">
                <a16:creationId xmlns:a16="http://schemas.microsoft.com/office/drawing/2014/main" id="{8A5135B1-9FB2-4E58-3F1E-D5D00A7407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54071" y="2754116"/>
            <a:ext cx="1224571" cy="1224571"/>
          </a:xfrm>
          <a:prstGeom prst="rect">
            <a:avLst/>
          </a:prstGeom>
        </p:spPr>
      </p:pic>
      <p:pic>
        <p:nvPicPr>
          <p:cNvPr id="19" name="Graphic 18" descr="Playbook outline">
            <a:extLst>
              <a:ext uri="{FF2B5EF4-FFF2-40B4-BE49-F238E27FC236}">
                <a16:creationId xmlns:a16="http://schemas.microsoft.com/office/drawing/2014/main" id="{25C1C24B-FDC2-5179-FCC0-9C6C244FBB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3435" y="2753406"/>
            <a:ext cx="1291851" cy="1291851"/>
          </a:xfrm>
          <a:prstGeom prst="rect">
            <a:avLst/>
          </a:prstGeom>
        </p:spPr>
      </p:pic>
      <p:pic>
        <p:nvPicPr>
          <p:cNvPr id="21" name="Graphic 20" descr="Hourglass Full outline">
            <a:extLst>
              <a:ext uri="{FF2B5EF4-FFF2-40B4-BE49-F238E27FC236}">
                <a16:creationId xmlns:a16="http://schemas.microsoft.com/office/drawing/2014/main" id="{65B46791-EE83-86DE-5F78-377CDB3672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39666" y="2883491"/>
            <a:ext cx="1170685" cy="1170685"/>
          </a:xfrm>
          <a:prstGeom prst="rect">
            <a:avLst/>
          </a:prstGeom>
        </p:spPr>
      </p:pic>
      <p:pic>
        <p:nvPicPr>
          <p:cNvPr id="23" name="Graphic 22" descr="Mining tools outline">
            <a:extLst>
              <a:ext uri="{FF2B5EF4-FFF2-40B4-BE49-F238E27FC236}">
                <a16:creationId xmlns:a16="http://schemas.microsoft.com/office/drawing/2014/main" id="{E50B9B7B-7D29-9B74-AC77-66E7871A60A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697691" y="2847499"/>
            <a:ext cx="1176641" cy="1176641"/>
          </a:xfrm>
          <a:prstGeom prst="rect">
            <a:avLst/>
          </a:prstGeom>
        </p:spPr>
      </p:pic>
      <p:pic>
        <p:nvPicPr>
          <p:cNvPr id="25" name="Graphic 24" descr="Chevron arrows outline">
            <a:extLst>
              <a:ext uri="{FF2B5EF4-FFF2-40B4-BE49-F238E27FC236}">
                <a16:creationId xmlns:a16="http://schemas.microsoft.com/office/drawing/2014/main" id="{5500A3D5-25E5-C9E9-9AAD-D0A1388D2C5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4909660" y="2883491"/>
            <a:ext cx="1203732" cy="120373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85FC90-7736-5963-EAE4-47582D461FB9}"/>
              </a:ext>
            </a:extLst>
          </p:cNvPr>
          <p:cNvSpPr>
            <a:spLocks noGrp="1"/>
          </p:cNvSpPr>
          <p:nvPr>
            <p:ph type="title"/>
          </p:nvPr>
        </p:nvSpPr>
        <p:spPr>
          <a:xfrm>
            <a:off x="1467939" y="616121"/>
            <a:ext cx="15756000" cy="1652091"/>
          </a:xfrm>
        </p:spPr>
        <p:txBody>
          <a:bodyPr/>
          <a:lstStyle/>
          <a:p>
            <a:r>
              <a:rPr lang="en-US" altLang="zh-CN" dirty="0">
                <a:latin typeface="Garet Bold" panose="020B0604020202020204" charset="0"/>
              </a:rPr>
              <a:t>HEADWINDS FACING THE INDUSTRY</a:t>
            </a:r>
            <a:br>
              <a:rPr lang="en-US" altLang="zh-CN" dirty="0">
                <a:latin typeface="Garet Bold" panose="020B0604020202020204" charset="0"/>
              </a:rPr>
            </a:br>
            <a:r>
              <a:rPr lang="en-US" altLang="zh-CN" sz="3600" i="1" dirty="0">
                <a:latin typeface="Garet Bold" panose="020B0604020202020204" charset="0"/>
              </a:rPr>
              <a:t>“And blowing faster and more intensely than ever”</a:t>
            </a:r>
            <a:endParaRPr lang="zh-CN" altLang="en-US" i="1" dirty="0">
              <a:latin typeface="Garet Bold" panose="020B0604020202020204" charset="0"/>
            </a:endParaRPr>
          </a:p>
        </p:txBody>
      </p:sp>
      <p:pic>
        <p:nvPicPr>
          <p:cNvPr id="16" name="Picture Placeholder 15">
            <a:extLst>
              <a:ext uri="{FF2B5EF4-FFF2-40B4-BE49-F238E27FC236}">
                <a16:creationId xmlns:a16="http://schemas.microsoft.com/office/drawing/2014/main" id="{65D5C047-63DD-F905-995C-EB79536337FB}"/>
              </a:ext>
            </a:extLst>
          </p:cNvPr>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l="18503" r="18503"/>
          <a:stretch/>
        </p:blipFill>
        <p:spPr/>
      </p:pic>
      <p:sp>
        <p:nvSpPr>
          <p:cNvPr id="13" name="Text Placeholder 12">
            <a:extLst>
              <a:ext uri="{FF2B5EF4-FFF2-40B4-BE49-F238E27FC236}">
                <a16:creationId xmlns:a16="http://schemas.microsoft.com/office/drawing/2014/main" id="{5F56D563-0AFC-BDF1-BE83-7D9CD927AC24}"/>
              </a:ext>
            </a:extLst>
          </p:cNvPr>
          <p:cNvSpPr>
            <a:spLocks noGrp="1"/>
          </p:cNvSpPr>
          <p:nvPr>
            <p:ph type="body" sz="quarter" idx="13"/>
          </p:nvPr>
        </p:nvSpPr>
        <p:spPr>
          <a:xfrm>
            <a:off x="718036" y="6901909"/>
            <a:ext cx="4022558" cy="967733"/>
          </a:xfrm>
        </p:spPr>
        <p:txBody>
          <a:bodyPr/>
          <a:lstStyle/>
          <a:p>
            <a:r>
              <a:rPr lang="en-US" altLang="zh-CN" dirty="0">
                <a:latin typeface="Garet" panose="020B0604020202020204" charset="0"/>
              </a:rPr>
              <a:t>DECLINING CONSUMER LOYALTY</a:t>
            </a:r>
            <a:endParaRPr lang="zh-CN" altLang="en-US" dirty="0">
              <a:latin typeface="Garet" panose="020B0604020202020204" charset="0"/>
            </a:endParaRPr>
          </a:p>
        </p:txBody>
      </p:sp>
      <p:pic>
        <p:nvPicPr>
          <p:cNvPr id="18" name="Picture Placeholder 17">
            <a:extLst>
              <a:ext uri="{FF2B5EF4-FFF2-40B4-BE49-F238E27FC236}">
                <a16:creationId xmlns:a16="http://schemas.microsoft.com/office/drawing/2014/main" id="{0163262D-C61F-CCFB-C035-8E83195EB4AD}"/>
              </a:ext>
            </a:extLst>
          </p:cNvPr>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10458" r="10458"/>
          <a:stretch/>
        </p:blipFill>
        <p:spPr/>
      </p:pic>
      <p:pic>
        <p:nvPicPr>
          <p:cNvPr id="20" name="Picture Placeholder 19">
            <a:extLst>
              <a:ext uri="{FF2B5EF4-FFF2-40B4-BE49-F238E27FC236}">
                <a16:creationId xmlns:a16="http://schemas.microsoft.com/office/drawing/2014/main" id="{EDA6C67A-5F85-2C1A-DF54-2B4E3908E9B0}"/>
              </a:ext>
            </a:extLst>
          </p:cNvPr>
          <p:cNvPicPr>
            <a:picLocks noGrp="1" noChangeAspect="1"/>
          </p:cNvPicPr>
          <p:nvPr>
            <p:ph type="pic" sz="quarter" idx="23"/>
          </p:nvPr>
        </p:nvPicPr>
        <p:blipFill>
          <a:blip r:embed="rId5">
            <a:extLst>
              <a:ext uri="{28A0092B-C50C-407E-A947-70E740481C1C}">
                <a14:useLocalDpi xmlns:a14="http://schemas.microsoft.com/office/drawing/2010/main" val="0"/>
              </a:ext>
            </a:extLst>
          </a:blip>
          <a:srcRect t="4521" b="4521"/>
          <a:stretch/>
        </p:blipFill>
        <p:spPr/>
      </p:pic>
      <p:sp>
        <p:nvSpPr>
          <p:cNvPr id="7" name="Text Placeholder 6">
            <a:extLst>
              <a:ext uri="{FF2B5EF4-FFF2-40B4-BE49-F238E27FC236}">
                <a16:creationId xmlns:a16="http://schemas.microsoft.com/office/drawing/2014/main" id="{3E55864B-7713-696C-C346-8CB451512095}"/>
              </a:ext>
            </a:extLst>
          </p:cNvPr>
          <p:cNvSpPr>
            <a:spLocks noGrp="1"/>
          </p:cNvSpPr>
          <p:nvPr>
            <p:ph type="body" sz="quarter" idx="17"/>
          </p:nvPr>
        </p:nvSpPr>
        <p:spPr>
          <a:xfrm>
            <a:off x="9445163" y="7505697"/>
            <a:ext cx="3371516" cy="967733"/>
          </a:xfrm>
        </p:spPr>
        <p:txBody>
          <a:bodyPr/>
          <a:lstStyle/>
          <a:p>
            <a:r>
              <a:rPr lang="en-US" altLang="zh-CN" dirty="0">
                <a:latin typeface="Garet" panose="020B0604020202020204" charset="0"/>
              </a:rPr>
              <a:t>ECONOMIC CONDITIONS DRIVING UNCERTAINTIES</a:t>
            </a:r>
            <a:endParaRPr lang="zh-CN" altLang="en-US" dirty="0">
              <a:latin typeface="Garet" panose="020B0604020202020204" charset="0"/>
            </a:endParaRPr>
          </a:p>
        </p:txBody>
      </p:sp>
      <p:pic>
        <p:nvPicPr>
          <p:cNvPr id="22" name="Picture Placeholder 21">
            <a:extLst>
              <a:ext uri="{FF2B5EF4-FFF2-40B4-BE49-F238E27FC236}">
                <a16:creationId xmlns:a16="http://schemas.microsoft.com/office/drawing/2014/main" id="{E585A36A-CFCE-AB7B-F2FE-29C16DABBF4D}"/>
              </a:ext>
            </a:extLst>
          </p:cNvPr>
          <p:cNvPicPr>
            <a:picLocks noGrp="1" noChangeAspect="1"/>
          </p:cNvPicPr>
          <p:nvPr>
            <p:ph type="pic" sz="quarter" idx="24"/>
          </p:nvPr>
        </p:nvPicPr>
        <p:blipFill>
          <a:blip r:embed="rId6" cstate="print">
            <a:extLst>
              <a:ext uri="{28A0092B-C50C-407E-A947-70E740481C1C}">
                <a14:useLocalDpi xmlns:a14="http://schemas.microsoft.com/office/drawing/2010/main" val="0"/>
              </a:ext>
            </a:extLst>
          </a:blip>
          <a:srcRect l="18152" r="18152"/>
          <a:stretch/>
        </p:blipFill>
        <p:spPr/>
      </p:pic>
      <p:sp>
        <p:nvSpPr>
          <p:cNvPr id="8" name="Text Placeholder 12">
            <a:extLst>
              <a:ext uri="{FF2B5EF4-FFF2-40B4-BE49-F238E27FC236}">
                <a16:creationId xmlns:a16="http://schemas.microsoft.com/office/drawing/2014/main" id="{2FFA9F58-B099-E6CA-CCA5-8425CABA5022}"/>
              </a:ext>
            </a:extLst>
          </p:cNvPr>
          <p:cNvSpPr txBox="1">
            <a:spLocks/>
          </p:cNvSpPr>
          <p:nvPr/>
        </p:nvSpPr>
        <p:spPr>
          <a:xfrm>
            <a:off x="5163506" y="7222322"/>
            <a:ext cx="3679332" cy="967733"/>
          </a:xfrm>
          <a:prstGeom prst="rect">
            <a:avLst/>
          </a:prstGeom>
        </p:spPr>
        <p:txBody>
          <a:bodyPr vert="horz" lIns="0" tIns="0" rIns="0" bIns="0" rtlCol="0" anchor="b">
            <a:noAutofit/>
          </a:bodyPr>
          <a:lstStyle>
            <a:lvl1pPr marL="0" indent="0" algn="ctr" defTabSz="1371600" rtl="0" eaLnBrk="1" latinLnBrk="0" hangingPunct="1">
              <a:lnSpc>
                <a:spcPct val="100000"/>
              </a:lnSpc>
              <a:spcBef>
                <a:spcPts val="1500"/>
              </a:spcBef>
              <a:buFont typeface="Arial" panose="020B0604020202020204" pitchFamily="34" charset="0"/>
              <a:buNone/>
              <a:defRPr sz="2700" b="1" kern="1200">
                <a:solidFill>
                  <a:schemeClr val="tx1"/>
                </a:solidFill>
                <a:latin typeface="+mj-lt"/>
                <a:ea typeface="+mn-ea"/>
                <a:cs typeface="+mn-cs"/>
              </a:defRPr>
            </a:lvl1pPr>
            <a:lvl2pPr marL="1028700" indent="-342900" algn="ctr" defTabSz="1371600" rtl="0" eaLnBrk="1" latinLnBrk="0" hangingPunct="1">
              <a:lnSpc>
                <a:spcPct val="100000"/>
              </a:lnSpc>
              <a:spcBef>
                <a:spcPts val="750"/>
              </a:spcBef>
              <a:buFont typeface="Arial" panose="020B0604020202020204" pitchFamily="34" charset="0"/>
              <a:buChar char="•"/>
              <a:defRPr sz="2700" b="1" kern="1200">
                <a:solidFill>
                  <a:schemeClr val="tx1"/>
                </a:solidFill>
                <a:latin typeface="+mj-lt"/>
                <a:ea typeface="+mn-ea"/>
                <a:cs typeface="+mn-cs"/>
              </a:defRPr>
            </a:lvl2pPr>
            <a:lvl3pPr marL="1714500" indent="-342900" algn="ctr" defTabSz="1371600" rtl="0" eaLnBrk="1" latinLnBrk="0" hangingPunct="1">
              <a:lnSpc>
                <a:spcPct val="100000"/>
              </a:lnSpc>
              <a:spcBef>
                <a:spcPts val="750"/>
              </a:spcBef>
              <a:buFont typeface="Arial" panose="020B0604020202020204" pitchFamily="34" charset="0"/>
              <a:buChar char="•"/>
              <a:defRPr sz="2700" b="1" kern="1200">
                <a:solidFill>
                  <a:schemeClr val="tx1"/>
                </a:solidFill>
                <a:latin typeface="+mj-lt"/>
                <a:ea typeface="+mn-ea"/>
                <a:cs typeface="+mn-cs"/>
              </a:defRPr>
            </a:lvl3pPr>
            <a:lvl4pPr marL="2400300" indent="-342900" algn="ctr" defTabSz="1371600" rtl="0" eaLnBrk="1" latinLnBrk="0" hangingPunct="1">
              <a:lnSpc>
                <a:spcPct val="100000"/>
              </a:lnSpc>
              <a:spcBef>
                <a:spcPts val="750"/>
              </a:spcBef>
              <a:buFont typeface="Arial" panose="020B0604020202020204" pitchFamily="34" charset="0"/>
              <a:buChar char="•"/>
              <a:defRPr sz="2700" b="1" kern="1200">
                <a:solidFill>
                  <a:schemeClr val="tx1"/>
                </a:solidFill>
                <a:latin typeface="+mj-lt"/>
                <a:ea typeface="+mn-ea"/>
                <a:cs typeface="+mn-cs"/>
              </a:defRPr>
            </a:lvl4pPr>
            <a:lvl5pPr marL="3086100" indent="-342900" algn="ctr" defTabSz="1371600" rtl="0" eaLnBrk="1" latinLnBrk="0" hangingPunct="1">
              <a:lnSpc>
                <a:spcPct val="100000"/>
              </a:lnSpc>
              <a:spcBef>
                <a:spcPts val="750"/>
              </a:spcBef>
              <a:buFont typeface="Arial" panose="020B0604020202020204" pitchFamily="34" charset="0"/>
              <a:buChar char="•"/>
              <a:defRPr sz="2700" b="1" kern="1200">
                <a:solidFill>
                  <a:schemeClr val="tx1"/>
                </a:solidFill>
                <a:latin typeface="+mj-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zh-CN" dirty="0">
                <a:latin typeface="Garet" panose="020B0604020202020204" charset="0"/>
              </a:rPr>
              <a:t>SLOWED GROWTH, MARGIN PRESSURES POST COVID</a:t>
            </a:r>
            <a:endParaRPr lang="zh-CN" altLang="en-US" dirty="0">
              <a:latin typeface="Garet" panose="020B0604020202020204" charset="0"/>
            </a:endParaRPr>
          </a:p>
        </p:txBody>
      </p:sp>
      <p:sp>
        <p:nvSpPr>
          <p:cNvPr id="28" name="Text Placeholder 6">
            <a:extLst>
              <a:ext uri="{FF2B5EF4-FFF2-40B4-BE49-F238E27FC236}">
                <a16:creationId xmlns:a16="http://schemas.microsoft.com/office/drawing/2014/main" id="{24129136-FE8F-BE46-6418-4819BA7DD65C}"/>
              </a:ext>
            </a:extLst>
          </p:cNvPr>
          <p:cNvSpPr txBox="1">
            <a:spLocks/>
          </p:cNvSpPr>
          <p:nvPr/>
        </p:nvSpPr>
        <p:spPr>
          <a:xfrm>
            <a:off x="13662504" y="7505698"/>
            <a:ext cx="3371516" cy="967733"/>
          </a:xfrm>
          <a:prstGeom prst="rect">
            <a:avLst/>
          </a:prstGeom>
        </p:spPr>
        <p:txBody>
          <a:bodyPr vert="horz" lIns="0" tIns="0" rIns="0" bIns="0" rtlCol="0" anchor="b">
            <a:noAutofit/>
          </a:bodyPr>
          <a:lstStyle>
            <a:lvl1pPr marL="0" indent="0" algn="ctr" defTabSz="1371600" rtl="0" eaLnBrk="1" latinLnBrk="0" hangingPunct="1">
              <a:lnSpc>
                <a:spcPct val="100000"/>
              </a:lnSpc>
              <a:spcBef>
                <a:spcPts val="1500"/>
              </a:spcBef>
              <a:buFont typeface="Arial" panose="020B0604020202020204" pitchFamily="34" charset="0"/>
              <a:buNone/>
              <a:defRPr sz="2700" b="1" kern="1200">
                <a:solidFill>
                  <a:schemeClr val="tx1"/>
                </a:solidFill>
                <a:latin typeface="+mj-lt"/>
                <a:ea typeface="+mn-ea"/>
                <a:cs typeface="+mn-cs"/>
              </a:defRPr>
            </a:lvl1pPr>
            <a:lvl2pPr marL="1028700" indent="-342900" algn="ctr" defTabSz="1371600" rtl="0" eaLnBrk="1" latinLnBrk="0" hangingPunct="1">
              <a:lnSpc>
                <a:spcPct val="100000"/>
              </a:lnSpc>
              <a:spcBef>
                <a:spcPts val="750"/>
              </a:spcBef>
              <a:buFont typeface="Arial" panose="020B0604020202020204" pitchFamily="34" charset="0"/>
              <a:buChar char="•"/>
              <a:defRPr sz="2700" b="1" kern="1200">
                <a:solidFill>
                  <a:schemeClr val="tx1"/>
                </a:solidFill>
                <a:latin typeface="+mj-lt"/>
                <a:ea typeface="+mn-ea"/>
                <a:cs typeface="+mn-cs"/>
              </a:defRPr>
            </a:lvl2pPr>
            <a:lvl3pPr marL="1714500" indent="-342900" algn="ctr" defTabSz="1371600" rtl="0" eaLnBrk="1" latinLnBrk="0" hangingPunct="1">
              <a:lnSpc>
                <a:spcPct val="100000"/>
              </a:lnSpc>
              <a:spcBef>
                <a:spcPts val="750"/>
              </a:spcBef>
              <a:buFont typeface="Arial" panose="020B0604020202020204" pitchFamily="34" charset="0"/>
              <a:buChar char="•"/>
              <a:defRPr sz="2700" b="1" kern="1200">
                <a:solidFill>
                  <a:schemeClr val="tx1"/>
                </a:solidFill>
                <a:latin typeface="+mj-lt"/>
                <a:ea typeface="+mn-ea"/>
                <a:cs typeface="+mn-cs"/>
              </a:defRPr>
            </a:lvl3pPr>
            <a:lvl4pPr marL="2400300" indent="-342900" algn="ctr" defTabSz="1371600" rtl="0" eaLnBrk="1" latinLnBrk="0" hangingPunct="1">
              <a:lnSpc>
                <a:spcPct val="100000"/>
              </a:lnSpc>
              <a:spcBef>
                <a:spcPts val="750"/>
              </a:spcBef>
              <a:buFont typeface="Arial" panose="020B0604020202020204" pitchFamily="34" charset="0"/>
              <a:buChar char="•"/>
              <a:defRPr sz="2700" b="1" kern="1200">
                <a:solidFill>
                  <a:schemeClr val="tx1"/>
                </a:solidFill>
                <a:latin typeface="+mj-lt"/>
                <a:ea typeface="+mn-ea"/>
                <a:cs typeface="+mn-cs"/>
              </a:defRPr>
            </a:lvl4pPr>
            <a:lvl5pPr marL="3086100" indent="-342900" algn="ctr" defTabSz="1371600" rtl="0" eaLnBrk="1" latinLnBrk="0" hangingPunct="1">
              <a:lnSpc>
                <a:spcPct val="100000"/>
              </a:lnSpc>
              <a:spcBef>
                <a:spcPts val="750"/>
              </a:spcBef>
              <a:buFont typeface="Arial" panose="020B0604020202020204" pitchFamily="34" charset="0"/>
              <a:buChar char="•"/>
              <a:defRPr sz="2700" b="1" kern="1200">
                <a:solidFill>
                  <a:schemeClr val="tx1"/>
                </a:solidFill>
                <a:latin typeface="+mj-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zh-CN" altLang="en-US">
              <a:latin typeface="Garet Bold" panose="020B0604020202020204" charset="0"/>
            </a:endParaRPr>
          </a:p>
        </p:txBody>
      </p:sp>
      <p:sp>
        <p:nvSpPr>
          <p:cNvPr id="29" name="Text Placeholder 6">
            <a:extLst>
              <a:ext uri="{FF2B5EF4-FFF2-40B4-BE49-F238E27FC236}">
                <a16:creationId xmlns:a16="http://schemas.microsoft.com/office/drawing/2014/main" id="{1780DBA0-846E-1A54-16F2-65A03444E73D}"/>
              </a:ext>
            </a:extLst>
          </p:cNvPr>
          <p:cNvSpPr txBox="1">
            <a:spLocks/>
          </p:cNvSpPr>
          <p:nvPr/>
        </p:nvSpPr>
        <p:spPr>
          <a:xfrm>
            <a:off x="13662504" y="7505698"/>
            <a:ext cx="3371516" cy="967733"/>
          </a:xfrm>
          <a:prstGeom prst="rect">
            <a:avLst/>
          </a:prstGeom>
        </p:spPr>
        <p:txBody>
          <a:bodyPr vert="horz" lIns="0" tIns="0" rIns="0" bIns="0" rtlCol="0" anchor="b">
            <a:noAutofit/>
          </a:bodyPr>
          <a:lstStyle>
            <a:lvl1pPr marL="0" indent="0" algn="ctr" defTabSz="1371600" rtl="0" eaLnBrk="1" latinLnBrk="0" hangingPunct="1">
              <a:lnSpc>
                <a:spcPct val="100000"/>
              </a:lnSpc>
              <a:spcBef>
                <a:spcPts val="1500"/>
              </a:spcBef>
              <a:buFont typeface="Arial" panose="020B0604020202020204" pitchFamily="34" charset="0"/>
              <a:buNone/>
              <a:defRPr sz="2700" b="1" kern="1200">
                <a:solidFill>
                  <a:schemeClr val="tx1"/>
                </a:solidFill>
                <a:latin typeface="+mj-lt"/>
                <a:ea typeface="+mn-ea"/>
                <a:cs typeface="+mn-cs"/>
              </a:defRPr>
            </a:lvl1pPr>
            <a:lvl2pPr marL="1028700" indent="-342900" algn="ctr" defTabSz="1371600" rtl="0" eaLnBrk="1" latinLnBrk="0" hangingPunct="1">
              <a:lnSpc>
                <a:spcPct val="100000"/>
              </a:lnSpc>
              <a:spcBef>
                <a:spcPts val="750"/>
              </a:spcBef>
              <a:buFont typeface="Arial" panose="020B0604020202020204" pitchFamily="34" charset="0"/>
              <a:buChar char="•"/>
              <a:defRPr sz="2700" b="1" kern="1200">
                <a:solidFill>
                  <a:schemeClr val="tx1"/>
                </a:solidFill>
                <a:latin typeface="+mj-lt"/>
                <a:ea typeface="+mn-ea"/>
                <a:cs typeface="+mn-cs"/>
              </a:defRPr>
            </a:lvl2pPr>
            <a:lvl3pPr marL="1714500" indent="-342900" algn="ctr" defTabSz="1371600" rtl="0" eaLnBrk="1" latinLnBrk="0" hangingPunct="1">
              <a:lnSpc>
                <a:spcPct val="100000"/>
              </a:lnSpc>
              <a:spcBef>
                <a:spcPts val="750"/>
              </a:spcBef>
              <a:buFont typeface="Arial" panose="020B0604020202020204" pitchFamily="34" charset="0"/>
              <a:buChar char="•"/>
              <a:defRPr sz="2700" b="1" kern="1200">
                <a:solidFill>
                  <a:schemeClr val="tx1"/>
                </a:solidFill>
                <a:latin typeface="+mj-lt"/>
                <a:ea typeface="+mn-ea"/>
                <a:cs typeface="+mn-cs"/>
              </a:defRPr>
            </a:lvl3pPr>
            <a:lvl4pPr marL="2400300" indent="-342900" algn="ctr" defTabSz="1371600" rtl="0" eaLnBrk="1" latinLnBrk="0" hangingPunct="1">
              <a:lnSpc>
                <a:spcPct val="100000"/>
              </a:lnSpc>
              <a:spcBef>
                <a:spcPts val="750"/>
              </a:spcBef>
              <a:buFont typeface="Arial" panose="020B0604020202020204" pitchFamily="34" charset="0"/>
              <a:buChar char="•"/>
              <a:defRPr sz="2700" b="1" kern="1200">
                <a:solidFill>
                  <a:schemeClr val="tx1"/>
                </a:solidFill>
                <a:latin typeface="+mj-lt"/>
                <a:ea typeface="+mn-ea"/>
                <a:cs typeface="+mn-cs"/>
              </a:defRPr>
            </a:lvl4pPr>
            <a:lvl5pPr marL="3086100" indent="-342900" algn="ctr" defTabSz="1371600" rtl="0" eaLnBrk="1" latinLnBrk="0" hangingPunct="1">
              <a:lnSpc>
                <a:spcPct val="100000"/>
              </a:lnSpc>
              <a:spcBef>
                <a:spcPts val="750"/>
              </a:spcBef>
              <a:buFont typeface="Arial" panose="020B0604020202020204" pitchFamily="34" charset="0"/>
              <a:buChar char="•"/>
              <a:defRPr sz="2700" b="1" kern="1200">
                <a:solidFill>
                  <a:schemeClr val="tx1"/>
                </a:solidFill>
                <a:latin typeface="+mj-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zh-CN" dirty="0">
                <a:latin typeface="Garet" panose="020B0604020202020204" charset="0"/>
              </a:rPr>
              <a:t>TECHNOLOGY ONLY OFFERING SILOED SOLUTIONS</a:t>
            </a:r>
            <a:endParaRPr lang="zh-CN" altLang="en-US" dirty="0">
              <a:latin typeface="Garet" panose="020B0604020202020204" charset="0"/>
            </a:endParaRPr>
          </a:p>
        </p:txBody>
      </p:sp>
    </p:spTree>
    <p:extLst>
      <p:ext uri="{BB962C8B-B14F-4D97-AF65-F5344CB8AC3E}">
        <p14:creationId xmlns:p14="http://schemas.microsoft.com/office/powerpoint/2010/main" val="353742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51D21-44C6-777B-2405-B7AB6F50BBFD}"/>
              </a:ext>
            </a:extLst>
          </p:cNvPr>
          <p:cNvSpPr>
            <a:spLocks noGrp="1"/>
          </p:cNvSpPr>
          <p:nvPr>
            <p:ph type="title"/>
          </p:nvPr>
        </p:nvSpPr>
        <p:spPr>
          <a:xfrm>
            <a:off x="8973194" y="-1790700"/>
            <a:ext cx="8699109" cy="6090159"/>
          </a:xfrm>
        </p:spPr>
        <p:txBody>
          <a:bodyPr anchor="b">
            <a:normAutofit/>
          </a:bodyPr>
          <a:lstStyle/>
          <a:p>
            <a:r>
              <a:rPr lang="en-US" altLang="zh-CN" sz="5400" noProof="0" dirty="0">
                <a:latin typeface="Garet Bold" panose="020B0604020202020204" charset="0"/>
              </a:rPr>
              <a:t>The Time Has Come for the </a:t>
            </a:r>
            <a:r>
              <a:rPr lang="en-US" altLang="zh-CN" sz="5400" noProof="0" dirty="0">
                <a:solidFill>
                  <a:srgbClr val="FFFF00"/>
                </a:solidFill>
                <a:latin typeface="Garet Bold" panose="020B0604020202020204" charset="0"/>
              </a:rPr>
              <a:t>Next Generation </a:t>
            </a:r>
            <a:r>
              <a:rPr lang="en-US" altLang="zh-CN" sz="5400" noProof="0" dirty="0">
                <a:latin typeface="Garet Bold" panose="020B0604020202020204" charset="0"/>
              </a:rPr>
              <a:t>of Category Management</a:t>
            </a:r>
            <a:endParaRPr lang="zh-CN" altLang="en-US" sz="5400">
              <a:latin typeface="Garet Bold" panose="020B0604020202020204" charset="0"/>
            </a:endParaRPr>
          </a:p>
        </p:txBody>
      </p:sp>
      <p:sp>
        <p:nvSpPr>
          <p:cNvPr id="4" name="Subtitle 3">
            <a:extLst>
              <a:ext uri="{FF2B5EF4-FFF2-40B4-BE49-F238E27FC236}">
                <a16:creationId xmlns:a16="http://schemas.microsoft.com/office/drawing/2014/main" id="{5F881698-DE18-D708-6420-C3FECD4EF395}"/>
              </a:ext>
            </a:extLst>
          </p:cNvPr>
          <p:cNvSpPr>
            <a:spLocks noGrp="1"/>
          </p:cNvSpPr>
          <p:nvPr>
            <p:ph type="subTitle" idx="1"/>
          </p:nvPr>
        </p:nvSpPr>
        <p:spPr>
          <a:xfrm>
            <a:off x="8994530" y="7048500"/>
            <a:ext cx="8988669" cy="2352674"/>
          </a:xfrm>
        </p:spPr>
        <p:txBody>
          <a:bodyPr/>
          <a:lstStyle/>
          <a:p>
            <a:r>
              <a:rPr lang="en-US" altLang="zh-CN" dirty="0">
                <a:latin typeface="Garet" panose="020B0604020202020204" charset="0"/>
              </a:rPr>
              <a:t>And….the train has already left the station</a:t>
            </a:r>
          </a:p>
        </p:txBody>
      </p:sp>
      <p:pic>
        <p:nvPicPr>
          <p:cNvPr id="7" name="Picture Placeholder 6">
            <a:extLst>
              <a:ext uri="{FF2B5EF4-FFF2-40B4-BE49-F238E27FC236}">
                <a16:creationId xmlns:a16="http://schemas.microsoft.com/office/drawing/2014/main" id="{481E996C-D9D6-9A2D-0F64-C252B400D120}"/>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l="22827" r="22827"/>
          <a:stretch/>
        </p:blipFill>
        <p:spPr>
          <a:xfrm>
            <a:off x="3" y="0"/>
            <a:ext cx="8440614" cy="10287000"/>
          </a:xfrm>
          <a:noFill/>
        </p:spPr>
      </p:pic>
    </p:spTree>
    <p:extLst>
      <p:ext uri="{BB962C8B-B14F-4D97-AF65-F5344CB8AC3E}">
        <p14:creationId xmlns:p14="http://schemas.microsoft.com/office/powerpoint/2010/main" val="81547601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a:themeElements>
    <a:clrScheme name="2.27方案3">
      <a:dk1>
        <a:sysClr val="windowText" lastClr="000000"/>
      </a:dk1>
      <a:lt1>
        <a:sysClr val="window" lastClr="FFFFFF"/>
      </a:lt1>
      <a:dk2>
        <a:srgbClr val="1453D4"/>
      </a:dk2>
      <a:lt2>
        <a:srgbClr val="DBEFF9"/>
      </a:lt2>
      <a:accent1>
        <a:srgbClr val="9BEAFF"/>
      </a:accent1>
      <a:accent2>
        <a:srgbClr val="70A7F3"/>
      </a:accent2>
      <a:accent3>
        <a:srgbClr val="32B7F3"/>
      </a:accent3>
      <a:accent4>
        <a:srgbClr val="071D28"/>
      </a:accent4>
      <a:accent5>
        <a:srgbClr val="598196"/>
      </a:accent5>
      <a:accent6>
        <a:srgbClr val="50BBC1"/>
      </a:accent6>
      <a:hlink>
        <a:srgbClr val="2995AD"/>
      </a:hlink>
      <a:folHlink>
        <a:srgbClr val="85DFD0"/>
      </a:folHlink>
    </a:clrScheme>
    <a:fontScheme name="Custom 2">
      <a:majorFont>
        <a:latin typeface="Arial"/>
        <a:ea typeface=""/>
        <a:cs typeface=""/>
      </a:majorFont>
      <a:minorFont>
        <a:latin typeface="Aptos"/>
        <a:ea typeface=""/>
        <a:cs typeface=""/>
      </a:minorFont>
    </a:fontScheme>
    <a:fmtScheme name="OfficePLU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rcRect/>
          <a:stretch>
            <a:fillRect t="-18412" b="-39640"/>
          </a:stretch>
        </a:blip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PLUS" id="{62F939B6-93AF-4DB8-9C6B-D6C7DFDC589F}" vid="{4A3C46E8-61CC-4603-A589-7422A47A8E4A}"/>
    </a:ext>
  </a:extLst>
</a:theme>
</file>

<file path=ppt/theme/theme3.xml><?xml version="1.0" encoding="utf-8"?>
<a:theme xmlns:a="http://schemas.openxmlformats.org/drawingml/2006/main" name="9_Office Theme">
  <a:themeElements>
    <a:clrScheme name="Custom 454">
      <a:dk1>
        <a:sysClr val="windowText" lastClr="000000"/>
      </a:dk1>
      <a:lt1>
        <a:sysClr val="window" lastClr="FFFFFF"/>
      </a:lt1>
      <a:dk2>
        <a:srgbClr val="2B2E44"/>
      </a:dk2>
      <a:lt2>
        <a:srgbClr val="E7E6E6"/>
      </a:lt2>
      <a:accent1>
        <a:srgbClr val="0000FF"/>
      </a:accent1>
      <a:accent2>
        <a:srgbClr val="E5EBFD"/>
      </a:accent2>
      <a:accent3>
        <a:srgbClr val="E8FAF8"/>
      </a:accent3>
      <a:accent4>
        <a:srgbClr val="CFD9FB"/>
      </a:accent4>
      <a:accent5>
        <a:srgbClr val="EBAEC8"/>
      </a:accent5>
      <a:accent6>
        <a:srgbClr val="92D050"/>
      </a:accent6>
      <a:hlink>
        <a:srgbClr val="0563C1"/>
      </a:hlink>
      <a:folHlink>
        <a:srgbClr val="954F72"/>
      </a:folHlink>
    </a:clrScheme>
    <a:fontScheme name="Custom 301">
      <a:majorFont>
        <a:latin typeface="Plus Jakarta Sans"/>
        <a:ea typeface=""/>
        <a:cs typeface=""/>
      </a:majorFont>
      <a:minorFont>
        <a:latin typeface="Plus Jakart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0_Office Theme">
  <a:themeElements>
    <a:clrScheme name="Custom 454">
      <a:dk1>
        <a:sysClr val="windowText" lastClr="000000"/>
      </a:dk1>
      <a:lt1>
        <a:sysClr val="window" lastClr="FFFFFF"/>
      </a:lt1>
      <a:dk2>
        <a:srgbClr val="2B2E44"/>
      </a:dk2>
      <a:lt2>
        <a:srgbClr val="E7E6E6"/>
      </a:lt2>
      <a:accent1>
        <a:srgbClr val="0000FF"/>
      </a:accent1>
      <a:accent2>
        <a:srgbClr val="E5EBFD"/>
      </a:accent2>
      <a:accent3>
        <a:srgbClr val="E8FAF8"/>
      </a:accent3>
      <a:accent4>
        <a:srgbClr val="CFD9FB"/>
      </a:accent4>
      <a:accent5>
        <a:srgbClr val="EBAEC8"/>
      </a:accent5>
      <a:accent6>
        <a:srgbClr val="92D050"/>
      </a:accent6>
      <a:hlink>
        <a:srgbClr val="0563C1"/>
      </a:hlink>
      <a:folHlink>
        <a:srgbClr val="954F72"/>
      </a:folHlink>
    </a:clrScheme>
    <a:fontScheme name="Custom 301">
      <a:majorFont>
        <a:latin typeface="Plus Jakarta Sans"/>
        <a:ea typeface=""/>
        <a:cs typeface=""/>
      </a:majorFont>
      <a:minorFont>
        <a:latin typeface="Plus Jakart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3162</TotalTime>
  <Words>3306</Words>
  <Application>Microsoft Office PowerPoint</Application>
  <PresentationFormat>Custom</PresentationFormat>
  <Paragraphs>446</Paragraphs>
  <Slides>37</Slides>
  <Notes>14</Notes>
  <HiddenSlides>0</HiddenSlides>
  <MMClips>0</MMClips>
  <ScaleCrop>false</ScaleCrop>
  <HeadingPairs>
    <vt:vector size="4" baseType="variant">
      <vt:variant>
        <vt:lpstr>Theme</vt:lpstr>
      </vt:variant>
      <vt:variant>
        <vt:i4>5</vt:i4>
      </vt:variant>
      <vt:variant>
        <vt:lpstr>Slide Titles</vt:lpstr>
      </vt:variant>
      <vt:variant>
        <vt:i4>37</vt:i4>
      </vt:variant>
    </vt:vector>
  </HeadingPairs>
  <TitlesOfParts>
    <vt:vector size="42" baseType="lpstr">
      <vt:lpstr>Office Theme</vt:lpstr>
      <vt:lpstr>Custom</vt:lpstr>
      <vt:lpstr>9_Office Theme</vt:lpstr>
      <vt:lpstr>Custom Design</vt:lpstr>
      <vt:lpstr>10_Office Theme</vt:lpstr>
      <vt:lpstr>PowerPoint Presentation</vt:lpstr>
      <vt:lpstr>A Few Questions To Ask Yourself</vt:lpstr>
      <vt:lpstr>PowerPoint Presentation</vt:lpstr>
      <vt:lpstr>PowerPoint Presentation</vt:lpstr>
      <vt:lpstr>PowerPoint Presentation</vt:lpstr>
      <vt:lpstr>PowerPoint Presentation</vt:lpstr>
      <vt:lpstr>PowerPoint Presentation</vt:lpstr>
      <vt:lpstr>HEADWINDS FACING THE INDUSTRY “And blowing faster and more intensely than ever”</vt:lpstr>
      <vt:lpstr>The Time Has Come for the Next Generation of Category Management</vt:lpstr>
      <vt:lpstr>PowerPoint Presentation</vt:lpstr>
      <vt:lpstr>Category Management Data Sources</vt:lpstr>
      <vt:lpstr>ECR to PCR: Personalized Consumer Response</vt:lpstr>
      <vt:lpstr>PowerPoint Presentation</vt:lpstr>
      <vt:lpstr>PowerPoint Presentation</vt:lpstr>
      <vt:lpstr>PowerPoint Presentation</vt:lpstr>
      <vt:lpstr>PowerPoint Presentation</vt:lpstr>
      <vt:lpstr>Most Valuable Segment (MVS):   </vt:lpstr>
      <vt:lpstr>PowerPoint Presentation</vt:lpstr>
      <vt:lpstr>PowerPoint Presentation</vt:lpstr>
      <vt:lpstr>PowerPoint Presentation</vt:lpstr>
      <vt:lpstr>Drug Retailer Growth Platform Example</vt:lpstr>
      <vt:lpstr>The Recharge Zone</vt:lpstr>
      <vt:lpstr>PowerPoint Presentation</vt:lpstr>
      <vt:lpstr>Driving Next Gen Category Management with Ai</vt:lpstr>
      <vt:lpstr>PowerPoint Presentation</vt:lpstr>
      <vt:lpstr>PowerPoint Presentation</vt:lpstr>
      <vt:lpstr>PowerPoint Presentation</vt:lpstr>
      <vt:lpstr>PowerPoint Presentation</vt:lpstr>
      <vt:lpstr> The Right Business Questions Guide Ai Analytics</vt:lpstr>
      <vt:lpstr>PowerPoint Presentation</vt:lpstr>
      <vt:lpstr>PowerPoint Presentation</vt:lpstr>
      <vt:lpstr>PowerPoint Presentation</vt:lpstr>
      <vt:lpstr>Dr. Harris’ Predictions</vt:lpstr>
      <vt:lpstr>Dr. Harris’ Predictions</vt:lpstr>
      <vt:lpstr>Get on Board Now — Growth Won’t Wait</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Blue Simple Modern Business Proposal Pitch Deck Presentation Design</dc:title>
  <dc:creator>Julie Beck</dc:creator>
  <cp:lastModifiedBy>Julie Beck</cp:lastModifiedBy>
  <cp:revision>3</cp:revision>
  <dcterms:created xsi:type="dcterms:W3CDTF">2006-08-16T00:00:00Z</dcterms:created>
  <dcterms:modified xsi:type="dcterms:W3CDTF">2025-08-24T22:24:48Z</dcterms:modified>
  <dc:identifier>DAGwPjT6amY</dc:identifier>
</cp:coreProperties>
</file>